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768" r:id="rId6"/>
  </p:sldMasterIdLst>
  <p:notesMasterIdLst>
    <p:notesMasterId r:id="rId64"/>
  </p:notesMasterIdLst>
  <p:handoutMasterIdLst>
    <p:handoutMasterId r:id="rId65"/>
  </p:handoutMasterIdLst>
  <p:sldIdLst>
    <p:sldId id="438" r:id="rId7"/>
    <p:sldId id="1101" r:id="rId8"/>
    <p:sldId id="991" r:id="rId9"/>
    <p:sldId id="1204" r:id="rId10"/>
    <p:sldId id="1082" r:id="rId11"/>
    <p:sldId id="1102" r:id="rId12"/>
    <p:sldId id="1161" r:id="rId13"/>
    <p:sldId id="1162" r:id="rId14"/>
    <p:sldId id="1163" r:id="rId15"/>
    <p:sldId id="1020" r:id="rId16"/>
    <p:sldId id="1219" r:id="rId17"/>
    <p:sldId id="965" r:id="rId18"/>
    <p:sldId id="966" r:id="rId19"/>
    <p:sldId id="1122" r:id="rId20"/>
    <p:sldId id="1164" r:id="rId21"/>
    <p:sldId id="1165" r:id="rId22"/>
    <p:sldId id="1205" r:id="rId23"/>
    <p:sldId id="1236" r:id="rId24"/>
    <p:sldId id="1230" r:id="rId25"/>
    <p:sldId id="1168" r:id="rId26"/>
    <p:sldId id="1158" r:id="rId27"/>
    <p:sldId id="1238" r:id="rId28"/>
    <p:sldId id="1170" r:id="rId29"/>
    <p:sldId id="1226" r:id="rId30"/>
    <p:sldId id="1227" r:id="rId31"/>
    <p:sldId id="1076" r:id="rId32"/>
    <p:sldId id="1240" r:id="rId33"/>
    <p:sldId id="1222" r:id="rId34"/>
    <p:sldId id="1241" r:id="rId35"/>
    <p:sldId id="1239" r:id="rId36"/>
    <p:sldId id="1077" r:id="rId37"/>
    <p:sldId id="1123" r:id="rId38"/>
    <p:sldId id="1179" r:id="rId39"/>
    <p:sldId id="1180" r:id="rId40"/>
    <p:sldId id="1207" r:id="rId41"/>
    <p:sldId id="731" r:id="rId42"/>
    <p:sldId id="1182" r:id="rId43"/>
    <p:sldId id="1186" r:id="rId44"/>
    <p:sldId id="1124" r:id="rId45"/>
    <p:sldId id="1187" r:id="rId46"/>
    <p:sldId id="1189" r:id="rId47"/>
    <p:sldId id="1148" r:id="rId48"/>
    <p:sldId id="1026" r:id="rId49"/>
    <p:sldId id="1027" r:id="rId50"/>
    <p:sldId id="1080" r:id="rId51"/>
    <p:sldId id="1210" r:id="rId52"/>
    <p:sldId id="1191" r:id="rId53"/>
    <p:sldId id="1192" r:id="rId54"/>
    <p:sldId id="1149" r:id="rId55"/>
    <p:sldId id="1193" r:id="rId56"/>
    <p:sldId id="1194" r:id="rId57"/>
    <p:sldId id="1096" r:id="rId58"/>
    <p:sldId id="1195" r:id="rId59"/>
    <p:sldId id="1196" r:id="rId60"/>
    <p:sldId id="1197" r:id="rId61"/>
    <p:sldId id="1198" r:id="rId62"/>
    <p:sldId id="1199" r:id="rId63"/>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A436"/>
    <a:srgbClr val="ECB63C"/>
    <a:srgbClr val="662395"/>
    <a:srgbClr val="D3D6D7"/>
    <a:srgbClr val="6D7136"/>
    <a:srgbClr val="8E8168"/>
    <a:srgbClr val="2D2921"/>
    <a:srgbClr val="DB9152"/>
    <a:srgbClr val="91AFB2"/>
    <a:srgbClr val="ADDB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EE11E4-B5C2-4D31-AAD7-FB9C73629A8F}" v="195" dt="2026-07-04T22:52:40.138"/>
    <p1510:client id="{844FEA4A-450A-40CA-9300-D19F4C857674}" v="102" dt="2026-07-05T04:12:07.8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56" y="108"/>
      </p:cViewPr>
      <p:guideLst>
        <p:guide orient="horz" pos="209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theme" Target="theme/theme1.xml"/><Relationship Id="rId7" Type="http://schemas.openxmlformats.org/officeDocument/2006/relationships/slide" Target="slides/slide1.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Martin" userId="34214532-c002-4a9a-b7f5-c3c0742f04cd" providerId="ADAL" clId="{999FA431-0D99-44F0-ADF0-5374EE7C5224}"/>
    <pc:docChg chg="undo custSel addSld delSld modSld sldOrd modMainMaster">
      <pc:chgData name="Lauren Martin" userId="34214532-c002-4a9a-b7f5-c3c0742f04cd" providerId="ADAL" clId="{999FA431-0D99-44F0-ADF0-5374EE7C5224}" dt="2026-07-05T04:12:07.886" v="3699"/>
      <pc:docMkLst>
        <pc:docMk/>
      </pc:docMkLst>
      <pc:sldChg chg="addSp delSp modSp mod">
        <pc:chgData name="Lauren Martin" userId="34214532-c002-4a9a-b7f5-c3c0742f04cd" providerId="ADAL" clId="{999FA431-0D99-44F0-ADF0-5374EE7C5224}" dt="2026-07-05T02:41:58.839" v="2853" actId="20577"/>
        <pc:sldMkLst>
          <pc:docMk/>
          <pc:sldMk cId="3567630808" sldId="438"/>
        </pc:sldMkLst>
        <pc:spChg chg="mod">
          <ac:chgData name="Lauren Martin" userId="34214532-c002-4a9a-b7f5-c3c0742f04cd" providerId="ADAL" clId="{999FA431-0D99-44F0-ADF0-5374EE7C5224}" dt="2026-07-05T02:41:58.839" v="2853" actId="20577"/>
          <ac:spMkLst>
            <pc:docMk/>
            <pc:sldMk cId="3567630808" sldId="438"/>
            <ac:spMk id="4" creationId="{00000000-0000-0000-0000-000000000000}"/>
          </ac:spMkLst>
        </pc:spChg>
        <pc:graphicFrameChg chg="del mod modGraphic">
          <ac:chgData name="Lauren Martin" userId="34214532-c002-4a9a-b7f5-c3c0742f04cd" providerId="ADAL" clId="{999FA431-0D99-44F0-ADF0-5374EE7C5224}" dt="2026-07-05T02:41:43.147" v="2845" actId="478"/>
          <ac:graphicFrameMkLst>
            <pc:docMk/>
            <pc:sldMk cId="3567630808" sldId="438"/>
            <ac:graphicFrameMk id="2" creationId="{B9155922-DF5E-14ED-A6F1-EC6900690825}"/>
          </ac:graphicFrameMkLst>
        </pc:graphicFrameChg>
        <pc:graphicFrameChg chg="modGraphic">
          <ac:chgData name="Lauren Martin" userId="34214532-c002-4a9a-b7f5-c3c0742f04cd" providerId="ADAL" clId="{999FA431-0D99-44F0-ADF0-5374EE7C5224}" dt="2026-07-02T23:33:17.030" v="1590" actId="790"/>
          <ac:graphicFrameMkLst>
            <pc:docMk/>
            <pc:sldMk cId="3567630808" sldId="438"/>
            <ac:graphicFrameMk id="5" creationId="{105144BC-5162-09B8-905D-EDF04198E975}"/>
          </ac:graphicFrameMkLst>
        </pc:graphicFrameChg>
        <pc:graphicFrameChg chg="add mod">
          <ac:chgData name="Lauren Martin" userId="34214532-c002-4a9a-b7f5-c3c0742f04cd" providerId="ADAL" clId="{999FA431-0D99-44F0-ADF0-5374EE7C5224}" dt="2026-07-05T02:41:49.435" v="2847" actId="1076"/>
          <ac:graphicFrameMkLst>
            <pc:docMk/>
            <pc:sldMk cId="3567630808" sldId="438"/>
            <ac:graphicFrameMk id="6" creationId="{AB10E2BC-14AC-12A5-3E6A-3328D186396D}"/>
          </ac:graphicFrameMkLst>
        </pc:graphicFrameChg>
      </pc:sldChg>
      <pc:sldChg chg="modSp mod setBg">
        <pc:chgData name="Lauren Martin" userId="34214532-c002-4a9a-b7f5-c3c0742f04cd" providerId="ADAL" clId="{999FA431-0D99-44F0-ADF0-5374EE7C5224}" dt="2026-07-05T03:50:24.544" v="3323" actId="1076"/>
        <pc:sldMkLst>
          <pc:docMk/>
          <pc:sldMk cId="1921818705" sldId="731"/>
        </pc:sldMkLst>
        <pc:spChg chg="mod">
          <ac:chgData name="Lauren Martin" userId="34214532-c002-4a9a-b7f5-c3c0742f04cd" providerId="ADAL" clId="{999FA431-0D99-44F0-ADF0-5374EE7C5224}" dt="2026-07-05T03:50:24.544" v="3323" actId="1076"/>
          <ac:spMkLst>
            <pc:docMk/>
            <pc:sldMk cId="1921818705" sldId="731"/>
            <ac:spMk id="2" creationId="{FBE6943D-06C5-A55E-9B43-20282BBA08ED}"/>
          </ac:spMkLst>
        </pc:spChg>
      </pc:sldChg>
      <pc:sldChg chg="modSp mod">
        <pc:chgData name="Lauren Martin" userId="34214532-c002-4a9a-b7f5-c3c0742f04cd" providerId="ADAL" clId="{999FA431-0D99-44F0-ADF0-5374EE7C5224}" dt="2026-07-02T23:33:17.030" v="1590" actId="790"/>
        <pc:sldMkLst>
          <pc:docMk/>
          <pc:sldMk cId="345070193" sldId="965"/>
        </pc:sldMkLst>
        <pc:spChg chg="mod">
          <ac:chgData name="Lauren Martin" userId="34214532-c002-4a9a-b7f5-c3c0742f04cd" providerId="ADAL" clId="{999FA431-0D99-44F0-ADF0-5374EE7C5224}" dt="2026-07-02T23:33:17.030" v="1590" actId="790"/>
          <ac:spMkLst>
            <pc:docMk/>
            <pc:sldMk cId="345070193" sldId="965"/>
            <ac:spMk id="2" creationId="{00000000-0000-0000-0000-000000000000}"/>
          </ac:spMkLst>
        </pc:spChg>
        <pc:spChg chg="mod">
          <ac:chgData name="Lauren Martin" userId="34214532-c002-4a9a-b7f5-c3c0742f04cd" providerId="ADAL" clId="{999FA431-0D99-44F0-ADF0-5374EE7C5224}" dt="2026-07-02T23:33:17.030" v="1590" actId="790"/>
          <ac:spMkLst>
            <pc:docMk/>
            <pc:sldMk cId="345070193" sldId="965"/>
            <ac:spMk id="3" creationId="{00000000-0000-0000-0000-000000000000}"/>
          </ac:spMkLst>
        </pc:spChg>
        <pc:spChg chg="mod">
          <ac:chgData name="Lauren Martin" userId="34214532-c002-4a9a-b7f5-c3c0742f04cd" providerId="ADAL" clId="{999FA431-0D99-44F0-ADF0-5374EE7C5224}" dt="2026-07-02T23:33:17.030" v="1590" actId="790"/>
          <ac:spMkLst>
            <pc:docMk/>
            <pc:sldMk cId="345070193" sldId="965"/>
            <ac:spMk id="6" creationId="{A48A3EF4-65AF-E6D2-B414-00236287D18B}"/>
          </ac:spMkLst>
        </pc:spChg>
      </pc:sldChg>
      <pc:sldChg chg="modSp mod">
        <pc:chgData name="Lauren Martin" userId="34214532-c002-4a9a-b7f5-c3c0742f04cd" providerId="ADAL" clId="{999FA431-0D99-44F0-ADF0-5374EE7C5224}" dt="2026-07-02T23:33:17.030" v="1590" actId="790"/>
        <pc:sldMkLst>
          <pc:docMk/>
          <pc:sldMk cId="4261842357" sldId="966"/>
        </pc:sldMkLst>
        <pc:spChg chg="mod">
          <ac:chgData name="Lauren Martin" userId="34214532-c002-4a9a-b7f5-c3c0742f04cd" providerId="ADAL" clId="{999FA431-0D99-44F0-ADF0-5374EE7C5224}" dt="2026-07-02T23:33:17.030" v="1590" actId="790"/>
          <ac:spMkLst>
            <pc:docMk/>
            <pc:sldMk cId="4261842357" sldId="966"/>
            <ac:spMk id="2" creationId="{00000000-0000-0000-0000-000000000000}"/>
          </ac:spMkLst>
        </pc:spChg>
        <pc:spChg chg="mod">
          <ac:chgData name="Lauren Martin" userId="34214532-c002-4a9a-b7f5-c3c0742f04cd" providerId="ADAL" clId="{999FA431-0D99-44F0-ADF0-5374EE7C5224}" dt="2026-07-02T23:33:17.030" v="1590" actId="790"/>
          <ac:spMkLst>
            <pc:docMk/>
            <pc:sldMk cId="4261842357" sldId="966"/>
            <ac:spMk id="3" creationId="{00000000-0000-0000-0000-000000000000}"/>
          </ac:spMkLst>
        </pc:spChg>
      </pc:sldChg>
      <pc:sldChg chg="modSp mod">
        <pc:chgData name="Lauren Martin" userId="34214532-c002-4a9a-b7f5-c3c0742f04cd" providerId="ADAL" clId="{999FA431-0D99-44F0-ADF0-5374EE7C5224}" dt="2026-07-05T02:48:39.756" v="2964" actId="14826"/>
        <pc:sldMkLst>
          <pc:docMk/>
          <pc:sldMk cId="1720509123" sldId="991"/>
        </pc:sldMkLst>
        <pc:spChg chg="mod">
          <ac:chgData name="Lauren Martin" userId="34214532-c002-4a9a-b7f5-c3c0742f04cd" providerId="ADAL" clId="{999FA431-0D99-44F0-ADF0-5374EE7C5224}" dt="2026-07-05T02:48:39.756" v="2964" actId="14826"/>
          <ac:spMkLst>
            <pc:docMk/>
            <pc:sldMk cId="1720509123" sldId="991"/>
            <ac:spMk id="3" creationId="{EED2037D-35E3-05F6-E09B-C219996F7621}"/>
          </ac:spMkLst>
        </pc:spChg>
        <pc:spChg chg="mod">
          <ac:chgData name="Lauren Martin" userId="34214532-c002-4a9a-b7f5-c3c0742f04cd" providerId="ADAL" clId="{999FA431-0D99-44F0-ADF0-5374EE7C5224}" dt="2026-07-05T02:45:38.451" v="2932" actId="21"/>
          <ac:spMkLst>
            <pc:docMk/>
            <pc:sldMk cId="1720509123" sldId="991"/>
            <ac:spMk id="4" creationId="{6B7F2017-F10E-F6C3-675E-44E4A1E2DF4D}"/>
          </ac:spMkLst>
        </pc:spChg>
        <pc:picChg chg="mod">
          <ac:chgData name="Lauren Martin" userId="34214532-c002-4a9a-b7f5-c3c0742f04cd" providerId="ADAL" clId="{999FA431-0D99-44F0-ADF0-5374EE7C5224}" dt="2026-07-05T02:48:39.756" v="2964" actId="14826"/>
          <ac:picMkLst>
            <pc:docMk/>
            <pc:sldMk cId="1720509123" sldId="991"/>
            <ac:picMk id="1026" creationId="{921C052C-9B9D-15CC-601F-8A5908BBE5A4}"/>
          </ac:picMkLst>
        </pc:picChg>
      </pc:sldChg>
      <pc:sldChg chg="modSp mod">
        <pc:chgData name="Lauren Martin" userId="34214532-c002-4a9a-b7f5-c3c0742f04cd" providerId="ADAL" clId="{999FA431-0D99-44F0-ADF0-5374EE7C5224}" dt="2026-07-05T02:55:18.776" v="3006" actId="20577"/>
        <pc:sldMkLst>
          <pc:docMk/>
          <pc:sldMk cId="3589267713" sldId="1020"/>
        </pc:sldMkLst>
        <pc:spChg chg="mod">
          <ac:chgData name="Lauren Martin" userId="34214532-c002-4a9a-b7f5-c3c0742f04cd" providerId="ADAL" clId="{999FA431-0D99-44F0-ADF0-5374EE7C5224}" dt="2026-07-05T02:55:18.776" v="3006" actId="20577"/>
          <ac:spMkLst>
            <pc:docMk/>
            <pc:sldMk cId="3589267713" sldId="1020"/>
            <ac:spMk id="3" creationId="{00000000-0000-0000-0000-000000000000}"/>
          </ac:spMkLst>
        </pc:spChg>
        <pc:spChg chg="mod">
          <ac:chgData name="Lauren Martin" userId="34214532-c002-4a9a-b7f5-c3c0742f04cd" providerId="ADAL" clId="{999FA431-0D99-44F0-ADF0-5374EE7C5224}" dt="2026-07-05T02:55:06.365" v="3003" actId="1076"/>
          <ac:spMkLst>
            <pc:docMk/>
            <pc:sldMk cId="3589267713" sldId="1020"/>
            <ac:spMk id="4" creationId="{00000000-0000-0000-0000-000000000000}"/>
          </ac:spMkLst>
        </pc:spChg>
      </pc:sldChg>
      <pc:sldChg chg="modSp mod">
        <pc:chgData name="Lauren Martin" userId="34214532-c002-4a9a-b7f5-c3c0742f04cd" providerId="ADAL" clId="{999FA431-0D99-44F0-ADF0-5374EE7C5224}" dt="2026-07-05T03:51:39.363" v="3334" actId="1076"/>
        <pc:sldMkLst>
          <pc:docMk/>
          <pc:sldMk cId="1934760328" sldId="1026"/>
        </pc:sldMkLst>
        <pc:spChg chg="mod">
          <ac:chgData name="Lauren Martin" userId="34214532-c002-4a9a-b7f5-c3c0742f04cd" providerId="ADAL" clId="{999FA431-0D99-44F0-ADF0-5374EE7C5224}" dt="2026-07-05T03:51:35.821" v="3333" actId="1076"/>
          <ac:spMkLst>
            <pc:docMk/>
            <pc:sldMk cId="1934760328" sldId="1026"/>
            <ac:spMk id="3" creationId="{D54A8D93-69A3-4D47-B7A9-771714229458}"/>
          </ac:spMkLst>
        </pc:spChg>
        <pc:spChg chg="mod">
          <ac:chgData name="Lauren Martin" userId="34214532-c002-4a9a-b7f5-c3c0742f04cd" providerId="ADAL" clId="{999FA431-0D99-44F0-ADF0-5374EE7C5224}" dt="2026-07-05T03:51:39.363" v="3334" actId="1076"/>
          <ac:spMkLst>
            <pc:docMk/>
            <pc:sldMk cId="1934760328" sldId="1026"/>
            <ac:spMk id="4" creationId="{0D2CDB5E-20AF-3DB7-8150-B8693F71C796}"/>
          </ac:spMkLst>
        </pc:spChg>
        <pc:spChg chg="mod">
          <ac:chgData name="Lauren Martin" userId="34214532-c002-4a9a-b7f5-c3c0742f04cd" providerId="ADAL" clId="{999FA431-0D99-44F0-ADF0-5374EE7C5224}" dt="2026-07-02T23:33:17.030" v="1590" actId="790"/>
          <ac:spMkLst>
            <pc:docMk/>
            <pc:sldMk cId="1934760328" sldId="1026"/>
            <ac:spMk id="5" creationId="{BA847410-C1E5-4F45-9C09-66F777F7D72D}"/>
          </ac:spMkLst>
        </pc:spChg>
      </pc:sldChg>
      <pc:sldChg chg="addSp delSp modSp mod">
        <pc:chgData name="Lauren Martin" userId="34214532-c002-4a9a-b7f5-c3c0742f04cd" providerId="ADAL" clId="{999FA431-0D99-44F0-ADF0-5374EE7C5224}" dt="2026-07-05T03:55:18.665" v="3370" actId="1076"/>
        <pc:sldMkLst>
          <pc:docMk/>
          <pc:sldMk cId="1523887427" sldId="1027"/>
        </pc:sldMkLst>
        <pc:spChg chg="mod">
          <ac:chgData name="Lauren Martin" userId="34214532-c002-4a9a-b7f5-c3c0742f04cd" providerId="ADAL" clId="{999FA431-0D99-44F0-ADF0-5374EE7C5224}" dt="2026-07-05T03:53:27.146" v="3354" actId="20577"/>
          <ac:spMkLst>
            <pc:docMk/>
            <pc:sldMk cId="1523887427" sldId="1027"/>
            <ac:spMk id="3" creationId="{D06CDDA1-93CA-1D5D-814F-AA0B9619702B}"/>
          </ac:spMkLst>
        </pc:spChg>
        <pc:spChg chg="mod">
          <ac:chgData name="Lauren Martin" userId="34214532-c002-4a9a-b7f5-c3c0742f04cd" providerId="ADAL" clId="{999FA431-0D99-44F0-ADF0-5374EE7C5224}" dt="2026-07-05T03:54:57.981" v="3365" actId="1076"/>
          <ac:spMkLst>
            <pc:docMk/>
            <pc:sldMk cId="1523887427" sldId="1027"/>
            <ac:spMk id="4" creationId="{5F5663A9-11DA-E6BB-C088-37F6156830FF}"/>
          </ac:spMkLst>
        </pc:spChg>
        <pc:spChg chg="mod">
          <ac:chgData name="Lauren Martin" userId="34214532-c002-4a9a-b7f5-c3c0742f04cd" providerId="ADAL" clId="{999FA431-0D99-44F0-ADF0-5374EE7C5224}" dt="2026-07-02T23:33:17.030" v="1590" actId="790"/>
          <ac:spMkLst>
            <pc:docMk/>
            <pc:sldMk cId="1523887427" sldId="1027"/>
            <ac:spMk id="5" creationId="{BA847410-C1E5-4F45-9C09-66F777F7D72D}"/>
          </ac:spMkLst>
        </pc:spChg>
        <pc:spChg chg="del mod">
          <ac:chgData name="Lauren Martin" userId="34214532-c002-4a9a-b7f5-c3c0742f04cd" providerId="ADAL" clId="{999FA431-0D99-44F0-ADF0-5374EE7C5224}" dt="2026-07-05T03:53:48.345" v="3358" actId="478"/>
          <ac:spMkLst>
            <pc:docMk/>
            <pc:sldMk cId="1523887427" sldId="1027"/>
            <ac:spMk id="6" creationId="{773C8F2C-2857-E187-6950-37C5A0DDC7C5}"/>
          </ac:spMkLst>
        </pc:spChg>
        <pc:picChg chg="add mod">
          <ac:chgData name="Lauren Martin" userId="34214532-c002-4a9a-b7f5-c3c0742f04cd" providerId="ADAL" clId="{999FA431-0D99-44F0-ADF0-5374EE7C5224}" dt="2026-07-05T03:55:18.665" v="3370" actId="1076"/>
          <ac:picMkLst>
            <pc:docMk/>
            <pc:sldMk cId="1523887427" sldId="1027"/>
            <ac:picMk id="7" creationId="{BCED205E-C95F-A7AB-4DD0-B5A3F76E0B02}"/>
          </ac:picMkLst>
        </pc:picChg>
      </pc:sldChg>
      <pc:sldChg chg="modSp mod">
        <pc:chgData name="Lauren Martin" userId="34214532-c002-4a9a-b7f5-c3c0742f04cd" providerId="ADAL" clId="{999FA431-0D99-44F0-ADF0-5374EE7C5224}" dt="2026-07-02T23:33:17.030" v="1590" actId="790"/>
        <pc:sldMkLst>
          <pc:docMk/>
          <pc:sldMk cId="3869839609" sldId="1076"/>
        </pc:sldMkLst>
        <pc:spChg chg="mod">
          <ac:chgData name="Lauren Martin" userId="34214532-c002-4a9a-b7f5-c3c0742f04cd" providerId="ADAL" clId="{999FA431-0D99-44F0-ADF0-5374EE7C5224}" dt="2026-07-02T23:33:17.030" v="1590" actId="790"/>
          <ac:spMkLst>
            <pc:docMk/>
            <pc:sldMk cId="3869839609" sldId="1076"/>
            <ac:spMk id="2" creationId="{67F6FD19-74BF-9276-BE12-6432D8319B42}"/>
          </ac:spMkLst>
        </pc:spChg>
        <pc:spChg chg="mod">
          <ac:chgData name="Lauren Martin" userId="34214532-c002-4a9a-b7f5-c3c0742f04cd" providerId="ADAL" clId="{999FA431-0D99-44F0-ADF0-5374EE7C5224}" dt="2026-07-02T23:33:17.030" v="1590" actId="790"/>
          <ac:spMkLst>
            <pc:docMk/>
            <pc:sldMk cId="3869839609" sldId="1076"/>
            <ac:spMk id="10" creationId="{4025C3E8-DFF0-BF92-1E54-0E32EFD847B2}"/>
          </ac:spMkLst>
        </pc:spChg>
      </pc:sldChg>
      <pc:sldChg chg="modSp mod">
        <pc:chgData name="Lauren Martin" userId="34214532-c002-4a9a-b7f5-c3c0742f04cd" providerId="ADAL" clId="{999FA431-0D99-44F0-ADF0-5374EE7C5224}" dt="2026-07-02T23:33:17.030" v="1590" actId="790"/>
        <pc:sldMkLst>
          <pc:docMk/>
          <pc:sldMk cId="1751699804" sldId="1077"/>
        </pc:sldMkLst>
        <pc:spChg chg="mod">
          <ac:chgData name="Lauren Martin" userId="34214532-c002-4a9a-b7f5-c3c0742f04cd" providerId="ADAL" clId="{999FA431-0D99-44F0-ADF0-5374EE7C5224}" dt="2026-07-02T23:33:17.030" v="1590" actId="790"/>
          <ac:spMkLst>
            <pc:docMk/>
            <pc:sldMk cId="1751699804" sldId="1077"/>
            <ac:spMk id="2" creationId="{29295B47-6AB1-C2C1-4D9C-D5C9691DB1ED}"/>
          </ac:spMkLst>
        </pc:spChg>
        <pc:spChg chg="mod">
          <ac:chgData name="Lauren Martin" userId="34214532-c002-4a9a-b7f5-c3c0742f04cd" providerId="ADAL" clId="{999FA431-0D99-44F0-ADF0-5374EE7C5224}" dt="2026-07-02T23:33:17.030" v="1590" actId="790"/>
          <ac:spMkLst>
            <pc:docMk/>
            <pc:sldMk cId="1751699804" sldId="1077"/>
            <ac:spMk id="6" creationId="{B997E1CA-0589-9A88-0F7B-E05A6C932546}"/>
          </ac:spMkLst>
        </pc:spChg>
      </pc:sldChg>
      <pc:sldChg chg="addSp delSp modSp mod setBg">
        <pc:chgData name="Lauren Martin" userId="34214532-c002-4a9a-b7f5-c3c0742f04cd" providerId="ADAL" clId="{999FA431-0D99-44F0-ADF0-5374EE7C5224}" dt="2026-07-05T04:11:54.323" v="3689"/>
        <pc:sldMkLst>
          <pc:docMk/>
          <pc:sldMk cId="261024728" sldId="1080"/>
        </pc:sldMkLst>
        <pc:spChg chg="mod">
          <ac:chgData name="Lauren Martin" userId="34214532-c002-4a9a-b7f5-c3c0742f04cd" providerId="ADAL" clId="{999FA431-0D99-44F0-ADF0-5374EE7C5224}" dt="2026-07-03T00:07:45.633" v="2471" actId="1076"/>
          <ac:spMkLst>
            <pc:docMk/>
            <pc:sldMk cId="261024728" sldId="1080"/>
            <ac:spMk id="3" creationId="{00000000-0000-0000-0000-000000000000}"/>
          </ac:spMkLst>
        </pc:spChg>
        <pc:picChg chg="add mod">
          <ac:chgData name="Lauren Martin" userId="34214532-c002-4a9a-b7f5-c3c0742f04cd" providerId="ADAL" clId="{999FA431-0D99-44F0-ADF0-5374EE7C5224}" dt="2026-07-05T03:58:26.752" v="3371" actId="14826"/>
          <ac:picMkLst>
            <pc:docMk/>
            <pc:sldMk cId="261024728" sldId="1080"/>
            <ac:picMk id="5" creationId="{9D306D98-1791-7FB4-C79E-E8DB01C4F8DE}"/>
          </ac:picMkLst>
        </pc:picChg>
      </pc:sldChg>
      <pc:sldChg chg="modSp mod">
        <pc:chgData name="Lauren Martin" userId="34214532-c002-4a9a-b7f5-c3c0742f04cd" providerId="ADAL" clId="{999FA431-0D99-44F0-ADF0-5374EE7C5224}" dt="2026-07-05T03:47:31.398" v="3316" actId="20577"/>
        <pc:sldMkLst>
          <pc:docMk/>
          <pc:sldMk cId="2375204597" sldId="1082"/>
        </pc:sldMkLst>
        <pc:spChg chg="mod">
          <ac:chgData name="Lauren Martin" userId="34214532-c002-4a9a-b7f5-c3c0742f04cd" providerId="ADAL" clId="{999FA431-0D99-44F0-ADF0-5374EE7C5224}" dt="2026-07-02T23:33:17.030" v="1590" actId="790"/>
          <ac:spMkLst>
            <pc:docMk/>
            <pc:sldMk cId="2375204597" sldId="1082"/>
            <ac:spMk id="2" creationId="{CDF24873-4785-2D0E-DDBA-0CB9A34494C7}"/>
          </ac:spMkLst>
        </pc:spChg>
        <pc:spChg chg="mod">
          <ac:chgData name="Lauren Martin" userId="34214532-c002-4a9a-b7f5-c3c0742f04cd" providerId="ADAL" clId="{999FA431-0D99-44F0-ADF0-5374EE7C5224}" dt="2026-07-05T03:47:31.398" v="3316" actId="20577"/>
          <ac:spMkLst>
            <pc:docMk/>
            <pc:sldMk cId="2375204597" sldId="1082"/>
            <ac:spMk id="3" creationId="{CBC8BBD3-BD91-373C-942F-D704DA4BC69B}"/>
          </ac:spMkLst>
        </pc:spChg>
        <pc:spChg chg="mod">
          <ac:chgData name="Lauren Martin" userId="34214532-c002-4a9a-b7f5-c3c0742f04cd" providerId="ADAL" clId="{999FA431-0D99-44F0-ADF0-5374EE7C5224}" dt="2026-07-02T23:33:17.030" v="1590" actId="790"/>
          <ac:spMkLst>
            <pc:docMk/>
            <pc:sldMk cId="2375204597" sldId="1082"/>
            <ac:spMk id="4" creationId="{20A4604A-2188-1C0D-BBEB-EA15C073EEA2}"/>
          </ac:spMkLst>
        </pc:spChg>
      </pc:sldChg>
      <pc:sldChg chg="modSp mod">
        <pc:chgData name="Lauren Martin" userId="34214532-c002-4a9a-b7f5-c3c0742f04cd" providerId="ADAL" clId="{999FA431-0D99-44F0-ADF0-5374EE7C5224}" dt="2026-07-02T23:33:17.030" v="1590" actId="790"/>
        <pc:sldMkLst>
          <pc:docMk/>
          <pc:sldMk cId="1511144453" sldId="1096"/>
        </pc:sldMkLst>
        <pc:spChg chg="mod">
          <ac:chgData name="Lauren Martin" userId="34214532-c002-4a9a-b7f5-c3c0742f04cd" providerId="ADAL" clId="{999FA431-0D99-44F0-ADF0-5374EE7C5224}" dt="2026-07-02T23:33:17.030" v="1590" actId="790"/>
          <ac:spMkLst>
            <pc:docMk/>
            <pc:sldMk cId="1511144453" sldId="1096"/>
            <ac:spMk id="2" creationId="{248DD9F4-52CB-3D7B-5ED1-0DFC07674F00}"/>
          </ac:spMkLst>
        </pc:spChg>
        <pc:spChg chg="mod">
          <ac:chgData name="Lauren Martin" userId="34214532-c002-4a9a-b7f5-c3c0742f04cd" providerId="ADAL" clId="{999FA431-0D99-44F0-ADF0-5374EE7C5224}" dt="2026-07-02T23:33:17.030" v="1590" actId="790"/>
          <ac:spMkLst>
            <pc:docMk/>
            <pc:sldMk cId="1511144453" sldId="1096"/>
            <ac:spMk id="3" creationId="{57945C43-A4B3-1D7D-47D3-209D9FE790AE}"/>
          </ac:spMkLst>
        </pc:spChg>
        <pc:spChg chg="mod">
          <ac:chgData name="Lauren Martin" userId="34214532-c002-4a9a-b7f5-c3c0742f04cd" providerId="ADAL" clId="{999FA431-0D99-44F0-ADF0-5374EE7C5224}" dt="2026-07-02T23:33:17.030" v="1590" actId="790"/>
          <ac:spMkLst>
            <pc:docMk/>
            <pc:sldMk cId="1511144453" sldId="1096"/>
            <ac:spMk id="5" creationId="{6BBDE8A0-77FF-2510-36E8-FC35F64A9753}"/>
          </ac:spMkLst>
        </pc:spChg>
      </pc:sldChg>
      <pc:sldChg chg="modSp mod">
        <pc:chgData name="Lauren Martin" userId="34214532-c002-4a9a-b7f5-c3c0742f04cd" providerId="ADAL" clId="{999FA431-0D99-44F0-ADF0-5374EE7C5224}" dt="2026-07-02T23:33:17.030" v="1590" actId="790"/>
        <pc:sldMkLst>
          <pc:docMk/>
          <pc:sldMk cId="3205698308" sldId="1101"/>
        </pc:sldMkLst>
        <pc:spChg chg="mod">
          <ac:chgData name="Lauren Martin" userId="34214532-c002-4a9a-b7f5-c3c0742f04cd" providerId="ADAL" clId="{999FA431-0D99-44F0-ADF0-5374EE7C5224}" dt="2026-07-02T23:33:17.030" v="1590" actId="790"/>
          <ac:spMkLst>
            <pc:docMk/>
            <pc:sldMk cId="3205698308" sldId="1101"/>
            <ac:spMk id="2" creationId="{711666E1-69EF-FD8C-0B6D-BEE02D01ADBA}"/>
          </ac:spMkLst>
        </pc:spChg>
      </pc:sldChg>
      <pc:sldChg chg="modSp mod">
        <pc:chgData name="Lauren Martin" userId="34214532-c002-4a9a-b7f5-c3c0742f04cd" providerId="ADAL" clId="{999FA431-0D99-44F0-ADF0-5374EE7C5224}" dt="2026-07-05T02:54:49.638" v="2998" actId="20577"/>
        <pc:sldMkLst>
          <pc:docMk/>
          <pc:sldMk cId="4277421831" sldId="1102"/>
        </pc:sldMkLst>
        <pc:spChg chg="mod">
          <ac:chgData name="Lauren Martin" userId="34214532-c002-4a9a-b7f5-c3c0742f04cd" providerId="ADAL" clId="{999FA431-0D99-44F0-ADF0-5374EE7C5224}" dt="2026-07-02T23:33:17.030" v="1590" actId="790"/>
          <ac:spMkLst>
            <pc:docMk/>
            <pc:sldMk cId="4277421831" sldId="1102"/>
            <ac:spMk id="2" creationId="{4C6A67A3-9603-240E-EA6B-3FC986F853BF}"/>
          </ac:spMkLst>
        </pc:spChg>
        <pc:spChg chg="mod">
          <ac:chgData name="Lauren Martin" userId="34214532-c002-4a9a-b7f5-c3c0742f04cd" providerId="ADAL" clId="{999FA431-0D99-44F0-ADF0-5374EE7C5224}" dt="2026-07-05T02:54:49.638" v="2998" actId="20577"/>
          <ac:spMkLst>
            <pc:docMk/>
            <pc:sldMk cId="4277421831" sldId="1102"/>
            <ac:spMk id="3" creationId="{5D1FD83D-10E0-228D-7DDC-F0371A5CC75D}"/>
          </ac:spMkLst>
        </pc:spChg>
        <pc:spChg chg="mod">
          <ac:chgData name="Lauren Martin" userId="34214532-c002-4a9a-b7f5-c3c0742f04cd" providerId="ADAL" clId="{999FA431-0D99-44F0-ADF0-5374EE7C5224}" dt="2026-07-02T23:33:17.030" v="1590" actId="790"/>
          <ac:spMkLst>
            <pc:docMk/>
            <pc:sldMk cId="4277421831" sldId="1102"/>
            <ac:spMk id="4" creationId="{25479D30-DAA4-D8ED-F8B5-B5082B5C9FAF}"/>
          </ac:spMkLst>
        </pc:spChg>
        <pc:spChg chg="mod">
          <ac:chgData name="Lauren Martin" userId="34214532-c002-4a9a-b7f5-c3c0742f04cd" providerId="ADAL" clId="{999FA431-0D99-44F0-ADF0-5374EE7C5224}" dt="2026-07-02T23:33:17.030" v="1590" actId="790"/>
          <ac:spMkLst>
            <pc:docMk/>
            <pc:sldMk cId="4277421831" sldId="1102"/>
            <ac:spMk id="6" creationId="{032861FD-E2BE-0C7F-8027-04C68C9F6B2F}"/>
          </ac:spMkLst>
        </pc:spChg>
      </pc:sldChg>
      <pc:sldChg chg="modSp mod">
        <pc:chgData name="Lauren Martin" userId="34214532-c002-4a9a-b7f5-c3c0742f04cd" providerId="ADAL" clId="{999FA431-0D99-44F0-ADF0-5374EE7C5224}" dt="2026-07-02T23:33:17.030" v="1590" actId="790"/>
        <pc:sldMkLst>
          <pc:docMk/>
          <pc:sldMk cId="1523252599" sldId="1122"/>
        </pc:sldMkLst>
        <pc:spChg chg="mod">
          <ac:chgData name="Lauren Martin" userId="34214532-c002-4a9a-b7f5-c3c0742f04cd" providerId="ADAL" clId="{999FA431-0D99-44F0-ADF0-5374EE7C5224}" dt="2026-07-02T23:33:17.030" v="1590" actId="790"/>
          <ac:spMkLst>
            <pc:docMk/>
            <pc:sldMk cId="1523252599" sldId="1122"/>
            <ac:spMk id="2" creationId="{00000000-0000-0000-0000-000000000000}"/>
          </ac:spMkLst>
        </pc:spChg>
        <pc:spChg chg="mod">
          <ac:chgData name="Lauren Martin" userId="34214532-c002-4a9a-b7f5-c3c0742f04cd" providerId="ADAL" clId="{999FA431-0D99-44F0-ADF0-5374EE7C5224}" dt="2026-07-02T23:33:17.030" v="1590" actId="790"/>
          <ac:spMkLst>
            <pc:docMk/>
            <pc:sldMk cId="1523252599" sldId="1122"/>
            <ac:spMk id="3" creationId="{00000000-0000-0000-0000-000000000000}"/>
          </ac:spMkLst>
        </pc:spChg>
      </pc:sldChg>
      <pc:sldChg chg="modSp add mod">
        <pc:chgData name="Lauren Martin" userId="34214532-c002-4a9a-b7f5-c3c0742f04cd" providerId="ADAL" clId="{999FA431-0D99-44F0-ADF0-5374EE7C5224}" dt="2026-07-02T23:53:33.237" v="1983" actId="255"/>
        <pc:sldMkLst>
          <pc:docMk/>
          <pc:sldMk cId="602303530" sldId="1123"/>
        </pc:sldMkLst>
        <pc:spChg chg="mod">
          <ac:chgData name="Lauren Martin" userId="34214532-c002-4a9a-b7f5-c3c0742f04cd" providerId="ADAL" clId="{999FA431-0D99-44F0-ADF0-5374EE7C5224}" dt="2026-07-02T23:53:33.237" v="1983" actId="255"/>
          <ac:spMkLst>
            <pc:docMk/>
            <pc:sldMk cId="602303530" sldId="1123"/>
            <ac:spMk id="5" creationId="{45778826-7C60-ABB3-4AD2-60B01924D0B8}"/>
          </ac:spMkLst>
        </pc:spChg>
      </pc:sldChg>
      <pc:sldChg chg="modSp mod">
        <pc:chgData name="Lauren Martin" userId="34214532-c002-4a9a-b7f5-c3c0742f04cd" providerId="ADAL" clId="{999FA431-0D99-44F0-ADF0-5374EE7C5224}" dt="2026-07-02T23:33:17.030" v="1590" actId="790"/>
        <pc:sldMkLst>
          <pc:docMk/>
          <pc:sldMk cId="3211861766" sldId="1124"/>
        </pc:sldMkLst>
        <pc:spChg chg="mod">
          <ac:chgData name="Lauren Martin" userId="34214532-c002-4a9a-b7f5-c3c0742f04cd" providerId="ADAL" clId="{999FA431-0D99-44F0-ADF0-5374EE7C5224}" dt="2026-07-02T23:33:17.030" v="1590" actId="790"/>
          <ac:spMkLst>
            <pc:docMk/>
            <pc:sldMk cId="3211861766" sldId="1124"/>
            <ac:spMk id="4" creationId="{6D54AA46-DC91-138F-1D58-407BF38802C1}"/>
          </ac:spMkLst>
        </pc:spChg>
        <pc:spChg chg="mod">
          <ac:chgData name="Lauren Martin" userId="34214532-c002-4a9a-b7f5-c3c0742f04cd" providerId="ADAL" clId="{999FA431-0D99-44F0-ADF0-5374EE7C5224}" dt="2026-07-02T23:33:17.030" v="1590" actId="790"/>
          <ac:spMkLst>
            <pc:docMk/>
            <pc:sldMk cId="3211861766" sldId="1124"/>
            <ac:spMk id="5" creationId="{DA501F73-483E-59FF-F874-489B3ECC80CA}"/>
          </ac:spMkLst>
        </pc:spChg>
      </pc:sldChg>
      <pc:sldChg chg="modSp mod">
        <pc:chgData name="Lauren Martin" userId="34214532-c002-4a9a-b7f5-c3c0742f04cd" providerId="ADAL" clId="{999FA431-0D99-44F0-ADF0-5374EE7C5224}" dt="2026-07-02T23:33:17.030" v="1590" actId="790"/>
        <pc:sldMkLst>
          <pc:docMk/>
          <pc:sldMk cId="1507970474" sldId="1148"/>
        </pc:sldMkLst>
        <pc:spChg chg="mod">
          <ac:chgData name="Lauren Martin" userId="34214532-c002-4a9a-b7f5-c3c0742f04cd" providerId="ADAL" clId="{999FA431-0D99-44F0-ADF0-5374EE7C5224}" dt="2026-07-02T23:33:17.030" v="1590" actId="790"/>
          <ac:spMkLst>
            <pc:docMk/>
            <pc:sldMk cId="1507970474" sldId="1148"/>
            <ac:spMk id="3" creationId="{99113AFA-27F4-C105-E1FB-5AC95AA313EC}"/>
          </ac:spMkLst>
        </pc:spChg>
        <pc:spChg chg="mod">
          <ac:chgData name="Lauren Martin" userId="34214532-c002-4a9a-b7f5-c3c0742f04cd" providerId="ADAL" clId="{999FA431-0D99-44F0-ADF0-5374EE7C5224}" dt="2026-07-02T23:33:17.030" v="1590" actId="790"/>
          <ac:spMkLst>
            <pc:docMk/>
            <pc:sldMk cId="1507970474" sldId="1148"/>
            <ac:spMk id="4" creationId="{3CF6C185-69D8-8059-EBF9-501C6E6613B2}"/>
          </ac:spMkLst>
        </pc:spChg>
        <pc:spChg chg="mod">
          <ac:chgData name="Lauren Martin" userId="34214532-c002-4a9a-b7f5-c3c0742f04cd" providerId="ADAL" clId="{999FA431-0D99-44F0-ADF0-5374EE7C5224}" dt="2026-07-02T23:33:17.030" v="1590" actId="790"/>
          <ac:spMkLst>
            <pc:docMk/>
            <pc:sldMk cId="1507970474" sldId="1148"/>
            <ac:spMk id="5" creationId="{58D36024-1E44-32DD-74B4-03A0AEBA7E22}"/>
          </ac:spMkLst>
        </pc:spChg>
      </pc:sldChg>
      <pc:sldChg chg="modSp mod setBg">
        <pc:chgData name="Lauren Martin" userId="34214532-c002-4a9a-b7f5-c3c0742f04cd" providerId="ADAL" clId="{999FA431-0D99-44F0-ADF0-5374EE7C5224}" dt="2026-07-02T23:55:31.759" v="2008"/>
        <pc:sldMkLst>
          <pc:docMk/>
          <pc:sldMk cId="3731548369" sldId="1149"/>
        </pc:sldMkLst>
        <pc:spChg chg="mod">
          <ac:chgData name="Lauren Martin" userId="34214532-c002-4a9a-b7f5-c3c0742f04cd" providerId="ADAL" clId="{999FA431-0D99-44F0-ADF0-5374EE7C5224}" dt="2026-07-02T23:33:17.030" v="1590" actId="790"/>
          <ac:spMkLst>
            <pc:docMk/>
            <pc:sldMk cId="3731548369" sldId="1149"/>
            <ac:spMk id="2" creationId="{056E3785-9573-B3AF-49AC-5CBCE829ED53}"/>
          </ac:spMkLst>
        </pc:spChg>
        <pc:spChg chg="mod">
          <ac:chgData name="Lauren Martin" userId="34214532-c002-4a9a-b7f5-c3c0742f04cd" providerId="ADAL" clId="{999FA431-0D99-44F0-ADF0-5374EE7C5224}" dt="2026-07-02T23:33:17.030" v="1590" actId="790"/>
          <ac:spMkLst>
            <pc:docMk/>
            <pc:sldMk cId="3731548369" sldId="1149"/>
            <ac:spMk id="5" creationId="{A56EBE17-B1FC-2FDD-2A04-66EF22D93121}"/>
          </ac:spMkLst>
        </pc:spChg>
        <pc:spChg chg="mod">
          <ac:chgData name="Lauren Martin" userId="34214532-c002-4a9a-b7f5-c3c0742f04cd" providerId="ADAL" clId="{999FA431-0D99-44F0-ADF0-5374EE7C5224}" dt="2026-07-02T23:33:17.030" v="1590" actId="790"/>
          <ac:spMkLst>
            <pc:docMk/>
            <pc:sldMk cId="3731548369" sldId="1149"/>
            <ac:spMk id="6" creationId="{CAC2B7F4-16C8-5675-C30F-B6DD1491E095}"/>
          </ac:spMkLst>
        </pc:spChg>
      </pc:sldChg>
      <pc:sldChg chg="addSp modSp mod">
        <pc:chgData name="Lauren Martin" userId="34214532-c002-4a9a-b7f5-c3c0742f04cd" providerId="ADAL" clId="{999FA431-0D99-44F0-ADF0-5374EE7C5224}" dt="2026-07-05T03:07:21.454" v="3159" actId="1076"/>
        <pc:sldMkLst>
          <pc:docMk/>
          <pc:sldMk cId="666296866" sldId="1158"/>
        </pc:sldMkLst>
        <pc:spChg chg="add">
          <ac:chgData name="Lauren Martin" userId="34214532-c002-4a9a-b7f5-c3c0742f04cd" providerId="ADAL" clId="{999FA431-0D99-44F0-ADF0-5374EE7C5224}" dt="2026-07-02T23:38:04.787" v="1755" actId="22"/>
          <ac:spMkLst>
            <pc:docMk/>
            <pc:sldMk cId="666296866" sldId="1158"/>
            <ac:spMk id="3" creationId="{62E7E61C-0EDC-18A5-FD8B-983DD8F84016}"/>
          </ac:spMkLst>
        </pc:spChg>
        <pc:spChg chg="mod">
          <ac:chgData name="Lauren Martin" userId="34214532-c002-4a9a-b7f5-c3c0742f04cd" providerId="ADAL" clId="{999FA431-0D99-44F0-ADF0-5374EE7C5224}" dt="2026-07-05T03:07:21.454" v="3159" actId="1076"/>
          <ac:spMkLst>
            <pc:docMk/>
            <pc:sldMk cId="666296866" sldId="1158"/>
            <ac:spMk id="5" creationId="{E2F32635-2102-DBFC-5F92-475CA62DEB5B}"/>
          </ac:spMkLst>
        </pc:spChg>
        <pc:spChg chg="mod">
          <ac:chgData name="Lauren Martin" userId="34214532-c002-4a9a-b7f5-c3c0742f04cd" providerId="ADAL" clId="{999FA431-0D99-44F0-ADF0-5374EE7C5224}" dt="2026-07-02T23:33:17.030" v="1590" actId="790"/>
          <ac:spMkLst>
            <pc:docMk/>
            <pc:sldMk cId="666296866" sldId="1158"/>
            <ac:spMk id="7" creationId="{96C422E2-83D6-F8E3-CDBB-517593E80477}"/>
          </ac:spMkLst>
        </pc:spChg>
      </pc:sldChg>
      <pc:sldChg chg="modSp mod">
        <pc:chgData name="Lauren Martin" userId="34214532-c002-4a9a-b7f5-c3c0742f04cd" providerId="ADAL" clId="{999FA431-0D99-44F0-ADF0-5374EE7C5224}" dt="2026-07-05T02:52:01.750" v="2985" actId="1076"/>
        <pc:sldMkLst>
          <pc:docMk/>
          <pc:sldMk cId="739612957" sldId="1161"/>
        </pc:sldMkLst>
        <pc:spChg chg="mod">
          <ac:chgData name="Lauren Martin" userId="34214532-c002-4a9a-b7f5-c3c0742f04cd" providerId="ADAL" clId="{999FA431-0D99-44F0-ADF0-5374EE7C5224}" dt="2026-07-05T02:51:02.678" v="2976" actId="1076"/>
          <ac:spMkLst>
            <pc:docMk/>
            <pc:sldMk cId="739612957" sldId="1161"/>
            <ac:spMk id="3" creationId="{7C13F3EF-6111-3B8F-E65F-F09AEA314636}"/>
          </ac:spMkLst>
        </pc:spChg>
        <pc:spChg chg="mod">
          <ac:chgData name="Lauren Martin" userId="34214532-c002-4a9a-b7f5-c3c0742f04cd" providerId="ADAL" clId="{999FA431-0D99-44F0-ADF0-5374EE7C5224}" dt="2026-07-05T02:52:01.750" v="2985" actId="1076"/>
          <ac:spMkLst>
            <pc:docMk/>
            <pc:sldMk cId="739612957" sldId="1161"/>
            <ac:spMk id="4" creationId="{8B7B306D-3845-7B55-7230-7B18992F6E45}"/>
          </ac:spMkLst>
        </pc:spChg>
      </pc:sldChg>
      <pc:sldChg chg="modSp mod">
        <pc:chgData name="Lauren Martin" userId="34214532-c002-4a9a-b7f5-c3c0742f04cd" providerId="ADAL" clId="{999FA431-0D99-44F0-ADF0-5374EE7C5224}" dt="2026-07-05T02:52:13.277" v="2986" actId="1076"/>
        <pc:sldMkLst>
          <pc:docMk/>
          <pc:sldMk cId="44838698" sldId="1162"/>
        </pc:sldMkLst>
        <pc:spChg chg="mod">
          <ac:chgData name="Lauren Martin" userId="34214532-c002-4a9a-b7f5-c3c0742f04cd" providerId="ADAL" clId="{999FA431-0D99-44F0-ADF0-5374EE7C5224}" dt="2026-07-05T02:51:39.240" v="2982" actId="1076"/>
          <ac:spMkLst>
            <pc:docMk/>
            <pc:sldMk cId="44838698" sldId="1162"/>
            <ac:spMk id="3" creationId="{212EC615-5B1B-5065-3077-881F9676F6D8}"/>
          </ac:spMkLst>
        </pc:spChg>
        <pc:spChg chg="mod">
          <ac:chgData name="Lauren Martin" userId="34214532-c002-4a9a-b7f5-c3c0742f04cd" providerId="ADAL" clId="{999FA431-0D99-44F0-ADF0-5374EE7C5224}" dt="2026-07-05T02:52:13.277" v="2986" actId="1076"/>
          <ac:spMkLst>
            <pc:docMk/>
            <pc:sldMk cId="44838698" sldId="1162"/>
            <ac:spMk id="4" creationId="{AF1409D4-206D-DDAB-7C35-CA4958E41884}"/>
          </ac:spMkLst>
        </pc:spChg>
      </pc:sldChg>
      <pc:sldChg chg="modSp mod">
        <pc:chgData name="Lauren Martin" userId="34214532-c002-4a9a-b7f5-c3c0742f04cd" providerId="ADAL" clId="{999FA431-0D99-44F0-ADF0-5374EE7C5224}" dt="2026-07-05T02:54:53.186" v="3000" actId="20577"/>
        <pc:sldMkLst>
          <pc:docMk/>
          <pc:sldMk cId="465587893" sldId="1163"/>
        </pc:sldMkLst>
        <pc:spChg chg="mod">
          <ac:chgData name="Lauren Martin" userId="34214532-c002-4a9a-b7f5-c3c0742f04cd" providerId="ADAL" clId="{999FA431-0D99-44F0-ADF0-5374EE7C5224}" dt="2026-07-05T02:54:52.146" v="2999" actId="20577"/>
          <ac:spMkLst>
            <pc:docMk/>
            <pc:sldMk cId="465587893" sldId="1163"/>
            <ac:spMk id="2" creationId="{00000000-0000-0000-0000-000000000000}"/>
          </ac:spMkLst>
        </pc:spChg>
        <pc:spChg chg="mod">
          <ac:chgData name="Lauren Martin" userId="34214532-c002-4a9a-b7f5-c3c0742f04cd" providerId="ADAL" clId="{999FA431-0D99-44F0-ADF0-5374EE7C5224}" dt="2026-07-02T23:33:17.030" v="1590" actId="790"/>
          <ac:spMkLst>
            <pc:docMk/>
            <pc:sldMk cId="465587893" sldId="1163"/>
            <ac:spMk id="3" creationId="{00000000-0000-0000-0000-000000000000}"/>
          </ac:spMkLst>
        </pc:spChg>
        <pc:spChg chg="mod">
          <ac:chgData name="Lauren Martin" userId="34214532-c002-4a9a-b7f5-c3c0742f04cd" providerId="ADAL" clId="{999FA431-0D99-44F0-ADF0-5374EE7C5224}" dt="2026-07-05T02:54:53.186" v="3000" actId="20577"/>
          <ac:spMkLst>
            <pc:docMk/>
            <pc:sldMk cId="465587893" sldId="1163"/>
            <ac:spMk id="4" creationId="{5B72F64F-A191-E5FE-EA13-F8D7876D2AE8}"/>
          </ac:spMkLst>
        </pc:spChg>
      </pc:sldChg>
      <pc:sldChg chg="modSp mod">
        <pc:chgData name="Lauren Martin" userId="34214532-c002-4a9a-b7f5-c3c0742f04cd" providerId="ADAL" clId="{999FA431-0D99-44F0-ADF0-5374EE7C5224}" dt="2026-07-05T02:57:04.436" v="3028" actId="1076"/>
        <pc:sldMkLst>
          <pc:docMk/>
          <pc:sldMk cId="2808476069" sldId="1164"/>
        </pc:sldMkLst>
        <pc:spChg chg="mod">
          <ac:chgData name="Lauren Martin" userId="34214532-c002-4a9a-b7f5-c3c0742f04cd" providerId="ADAL" clId="{999FA431-0D99-44F0-ADF0-5374EE7C5224}" dt="2026-07-05T02:57:04.436" v="3028" actId="1076"/>
          <ac:spMkLst>
            <pc:docMk/>
            <pc:sldMk cId="2808476069" sldId="1164"/>
            <ac:spMk id="2" creationId="{00000000-0000-0000-0000-000000000000}"/>
          </ac:spMkLst>
        </pc:spChg>
        <pc:spChg chg="mod">
          <ac:chgData name="Lauren Martin" userId="34214532-c002-4a9a-b7f5-c3c0742f04cd" providerId="ADAL" clId="{999FA431-0D99-44F0-ADF0-5374EE7C5224}" dt="2026-07-02T23:33:17.030" v="1590" actId="790"/>
          <ac:spMkLst>
            <pc:docMk/>
            <pc:sldMk cId="2808476069" sldId="1164"/>
            <ac:spMk id="3" creationId="{00000000-0000-0000-0000-000000000000}"/>
          </ac:spMkLst>
        </pc:spChg>
      </pc:sldChg>
      <pc:sldChg chg="modSp mod">
        <pc:chgData name="Lauren Martin" userId="34214532-c002-4a9a-b7f5-c3c0742f04cd" providerId="ADAL" clId="{999FA431-0D99-44F0-ADF0-5374EE7C5224}" dt="2026-07-05T03:00:46.267" v="3061" actId="21"/>
        <pc:sldMkLst>
          <pc:docMk/>
          <pc:sldMk cId="4110762829" sldId="1165"/>
        </pc:sldMkLst>
        <pc:spChg chg="mod">
          <ac:chgData name="Lauren Martin" userId="34214532-c002-4a9a-b7f5-c3c0742f04cd" providerId="ADAL" clId="{999FA431-0D99-44F0-ADF0-5374EE7C5224}" dt="2026-07-05T02:58:22.413" v="3029"/>
          <ac:spMkLst>
            <pc:docMk/>
            <pc:sldMk cId="4110762829" sldId="1165"/>
            <ac:spMk id="3" creationId="{00000000-0000-0000-0000-000000000000}"/>
          </ac:spMkLst>
        </pc:spChg>
        <pc:spChg chg="mod">
          <ac:chgData name="Lauren Martin" userId="34214532-c002-4a9a-b7f5-c3c0742f04cd" providerId="ADAL" clId="{999FA431-0D99-44F0-ADF0-5374EE7C5224}" dt="2026-07-02T23:33:17.030" v="1590" actId="790"/>
          <ac:spMkLst>
            <pc:docMk/>
            <pc:sldMk cId="4110762829" sldId="1165"/>
            <ac:spMk id="4" creationId="{546F7BE0-2977-DE9B-A590-C431DA4F55FB}"/>
          </ac:spMkLst>
        </pc:spChg>
        <pc:spChg chg="mod">
          <ac:chgData name="Lauren Martin" userId="34214532-c002-4a9a-b7f5-c3c0742f04cd" providerId="ADAL" clId="{999FA431-0D99-44F0-ADF0-5374EE7C5224}" dt="2026-07-02T23:33:17.030" v="1590" actId="790"/>
          <ac:spMkLst>
            <pc:docMk/>
            <pc:sldMk cId="4110762829" sldId="1165"/>
            <ac:spMk id="5" creationId="{39EFAB09-BEBC-BB31-952F-32608A882C6A}"/>
          </ac:spMkLst>
        </pc:spChg>
        <pc:spChg chg="mod">
          <ac:chgData name="Lauren Martin" userId="34214532-c002-4a9a-b7f5-c3c0742f04cd" providerId="ADAL" clId="{999FA431-0D99-44F0-ADF0-5374EE7C5224}" dt="2026-07-02T23:33:17.030" v="1590" actId="790"/>
          <ac:spMkLst>
            <pc:docMk/>
            <pc:sldMk cId="4110762829" sldId="1165"/>
            <ac:spMk id="6" creationId="{FEDB41FD-CCC5-D752-1445-A57DE0909C4D}"/>
          </ac:spMkLst>
        </pc:spChg>
        <pc:spChg chg="mod">
          <ac:chgData name="Lauren Martin" userId="34214532-c002-4a9a-b7f5-c3c0742f04cd" providerId="ADAL" clId="{999FA431-0D99-44F0-ADF0-5374EE7C5224}" dt="2026-07-02T23:33:17.030" v="1590" actId="790"/>
          <ac:spMkLst>
            <pc:docMk/>
            <pc:sldMk cId="4110762829" sldId="1165"/>
            <ac:spMk id="7" creationId="{E5D452C2-2F98-69F2-AB56-79B0CDDF2BFD}"/>
          </ac:spMkLst>
        </pc:spChg>
        <pc:spChg chg="mod">
          <ac:chgData name="Lauren Martin" userId="34214532-c002-4a9a-b7f5-c3c0742f04cd" providerId="ADAL" clId="{999FA431-0D99-44F0-ADF0-5374EE7C5224}" dt="2026-07-05T03:00:46.267" v="3061" actId="21"/>
          <ac:spMkLst>
            <pc:docMk/>
            <pc:sldMk cId="4110762829" sldId="1165"/>
            <ac:spMk id="8" creationId="{10F9BF26-2000-7F97-8DA5-CB72C47F2AC9}"/>
          </ac:spMkLst>
        </pc:spChg>
      </pc:sldChg>
      <pc:sldChg chg="modSp mod">
        <pc:chgData name="Lauren Martin" userId="34214532-c002-4a9a-b7f5-c3c0742f04cd" providerId="ADAL" clId="{999FA431-0D99-44F0-ADF0-5374EE7C5224}" dt="2026-07-05T03:06:25.321" v="3151" actId="20577"/>
        <pc:sldMkLst>
          <pc:docMk/>
          <pc:sldMk cId="654623777" sldId="1168"/>
        </pc:sldMkLst>
        <pc:spChg chg="mod">
          <ac:chgData name="Lauren Martin" userId="34214532-c002-4a9a-b7f5-c3c0742f04cd" providerId="ADAL" clId="{999FA431-0D99-44F0-ADF0-5374EE7C5224}" dt="2026-07-05T03:06:12.900" v="3147" actId="1076"/>
          <ac:spMkLst>
            <pc:docMk/>
            <pc:sldMk cId="654623777" sldId="1168"/>
            <ac:spMk id="2" creationId="{00000000-0000-0000-0000-000000000000}"/>
          </ac:spMkLst>
        </pc:spChg>
        <pc:spChg chg="mod">
          <ac:chgData name="Lauren Martin" userId="34214532-c002-4a9a-b7f5-c3c0742f04cd" providerId="ADAL" clId="{999FA431-0D99-44F0-ADF0-5374EE7C5224}" dt="2026-07-05T03:06:13.335" v="3148" actId="1076"/>
          <ac:spMkLst>
            <pc:docMk/>
            <pc:sldMk cId="654623777" sldId="1168"/>
            <ac:spMk id="3" creationId="{F3ABC77F-A785-653E-F132-EC54274C3CC6}"/>
          </ac:spMkLst>
        </pc:spChg>
        <pc:spChg chg="mod">
          <ac:chgData name="Lauren Martin" userId="34214532-c002-4a9a-b7f5-c3c0742f04cd" providerId="ADAL" clId="{999FA431-0D99-44F0-ADF0-5374EE7C5224}" dt="2026-07-05T03:06:25.321" v="3151" actId="20577"/>
          <ac:spMkLst>
            <pc:docMk/>
            <pc:sldMk cId="654623777" sldId="1168"/>
            <ac:spMk id="5" creationId="{B59F7DA9-773D-A942-7493-112A079F066D}"/>
          </ac:spMkLst>
        </pc:spChg>
        <pc:spChg chg="mod">
          <ac:chgData name="Lauren Martin" userId="34214532-c002-4a9a-b7f5-c3c0742f04cd" providerId="ADAL" clId="{999FA431-0D99-44F0-ADF0-5374EE7C5224}" dt="2026-07-02T23:33:17.030" v="1590" actId="790"/>
          <ac:spMkLst>
            <pc:docMk/>
            <pc:sldMk cId="654623777" sldId="1168"/>
            <ac:spMk id="7" creationId="{00000000-0000-0000-0000-000000000000}"/>
          </ac:spMkLst>
        </pc:spChg>
        <pc:spChg chg="mod">
          <ac:chgData name="Lauren Martin" userId="34214532-c002-4a9a-b7f5-c3c0742f04cd" providerId="ADAL" clId="{999FA431-0D99-44F0-ADF0-5374EE7C5224}" dt="2026-07-02T23:33:17.030" v="1590" actId="790"/>
          <ac:spMkLst>
            <pc:docMk/>
            <pc:sldMk cId="654623777" sldId="1168"/>
            <ac:spMk id="8" creationId="{87B19673-2E6B-605A-7055-B8044ACCEF8D}"/>
          </ac:spMkLst>
        </pc:spChg>
      </pc:sldChg>
      <pc:sldChg chg="modSp mod">
        <pc:chgData name="Lauren Martin" userId="34214532-c002-4a9a-b7f5-c3c0742f04cd" providerId="ADAL" clId="{999FA431-0D99-44F0-ADF0-5374EE7C5224}" dt="2026-07-05T03:09:15.872" v="3187" actId="21"/>
        <pc:sldMkLst>
          <pc:docMk/>
          <pc:sldMk cId="303383769" sldId="1170"/>
        </pc:sldMkLst>
        <pc:spChg chg="mod">
          <ac:chgData name="Lauren Martin" userId="34214532-c002-4a9a-b7f5-c3c0742f04cd" providerId="ADAL" clId="{999FA431-0D99-44F0-ADF0-5374EE7C5224}" dt="2026-07-02T23:33:17.030" v="1590" actId="790"/>
          <ac:spMkLst>
            <pc:docMk/>
            <pc:sldMk cId="303383769" sldId="1170"/>
            <ac:spMk id="2" creationId="{6B95100F-4EBF-355F-BC28-7BEFD8EFC152}"/>
          </ac:spMkLst>
        </pc:spChg>
        <pc:spChg chg="mod">
          <ac:chgData name="Lauren Martin" userId="34214532-c002-4a9a-b7f5-c3c0742f04cd" providerId="ADAL" clId="{999FA431-0D99-44F0-ADF0-5374EE7C5224}" dt="2026-07-05T03:07:59.566" v="3166"/>
          <ac:spMkLst>
            <pc:docMk/>
            <pc:sldMk cId="303383769" sldId="1170"/>
            <ac:spMk id="3" creationId="{75882D0F-0826-C649-648B-0C1075CFC63B}"/>
          </ac:spMkLst>
        </pc:spChg>
        <pc:spChg chg="mod">
          <ac:chgData name="Lauren Martin" userId="34214532-c002-4a9a-b7f5-c3c0742f04cd" providerId="ADAL" clId="{999FA431-0D99-44F0-ADF0-5374EE7C5224}" dt="2026-07-02T23:33:17.030" v="1590" actId="790"/>
          <ac:spMkLst>
            <pc:docMk/>
            <pc:sldMk cId="303383769" sldId="1170"/>
            <ac:spMk id="5" creationId="{E6BBE083-8CD9-0184-7C13-094ECEE3FEC8}"/>
          </ac:spMkLst>
        </pc:spChg>
        <pc:spChg chg="mod">
          <ac:chgData name="Lauren Martin" userId="34214532-c002-4a9a-b7f5-c3c0742f04cd" providerId="ADAL" clId="{999FA431-0D99-44F0-ADF0-5374EE7C5224}" dt="2026-07-02T23:42:45.490" v="1792" actId="1076"/>
          <ac:spMkLst>
            <pc:docMk/>
            <pc:sldMk cId="303383769" sldId="1170"/>
            <ac:spMk id="6" creationId="{7230E5D6-517C-DE5C-FB2E-24281056D5BA}"/>
          </ac:spMkLst>
        </pc:spChg>
        <pc:spChg chg="mod">
          <ac:chgData name="Lauren Martin" userId="34214532-c002-4a9a-b7f5-c3c0742f04cd" providerId="ADAL" clId="{999FA431-0D99-44F0-ADF0-5374EE7C5224}" dt="2026-07-02T23:33:17.030" v="1590" actId="790"/>
          <ac:spMkLst>
            <pc:docMk/>
            <pc:sldMk cId="303383769" sldId="1170"/>
            <ac:spMk id="7" creationId="{C005AE5B-3262-0718-EDCA-8489CE68FC58}"/>
          </ac:spMkLst>
        </pc:spChg>
        <pc:spChg chg="mod">
          <ac:chgData name="Lauren Martin" userId="34214532-c002-4a9a-b7f5-c3c0742f04cd" providerId="ADAL" clId="{999FA431-0D99-44F0-ADF0-5374EE7C5224}" dt="2026-07-05T03:09:15.872" v="3187" actId="21"/>
          <ac:spMkLst>
            <pc:docMk/>
            <pc:sldMk cId="303383769" sldId="1170"/>
            <ac:spMk id="8" creationId="{F76B4420-52BA-D44E-EFC4-97D228045780}"/>
          </ac:spMkLst>
        </pc:spChg>
        <pc:spChg chg="mod">
          <ac:chgData name="Lauren Martin" userId="34214532-c002-4a9a-b7f5-c3c0742f04cd" providerId="ADAL" clId="{999FA431-0D99-44F0-ADF0-5374EE7C5224}" dt="2026-07-02T23:33:17.030" v="1590" actId="790"/>
          <ac:spMkLst>
            <pc:docMk/>
            <pc:sldMk cId="303383769" sldId="1170"/>
            <ac:spMk id="10" creationId="{7CB4C260-8668-716B-44CA-6847DE35689A}"/>
          </ac:spMkLst>
        </pc:spChg>
      </pc:sldChg>
      <pc:sldChg chg="modSp mod">
        <pc:chgData name="Lauren Martin" userId="34214532-c002-4a9a-b7f5-c3c0742f04cd" providerId="ADAL" clId="{999FA431-0D99-44F0-ADF0-5374EE7C5224}" dt="2026-07-05T03:40:51.618" v="3312" actId="13926"/>
        <pc:sldMkLst>
          <pc:docMk/>
          <pc:sldMk cId="2104720365" sldId="1179"/>
        </pc:sldMkLst>
        <pc:spChg chg="mod">
          <ac:chgData name="Lauren Martin" userId="34214532-c002-4a9a-b7f5-c3c0742f04cd" providerId="ADAL" clId="{999FA431-0D99-44F0-ADF0-5374EE7C5224}" dt="2026-07-02T23:33:17.030" v="1590" actId="790"/>
          <ac:spMkLst>
            <pc:docMk/>
            <pc:sldMk cId="2104720365" sldId="1179"/>
            <ac:spMk id="2" creationId="{BBB47EC3-D418-462A-A803-1A59339482CC}"/>
          </ac:spMkLst>
        </pc:spChg>
        <pc:spChg chg="mod">
          <ac:chgData name="Lauren Martin" userId="34214532-c002-4a9a-b7f5-c3c0742f04cd" providerId="ADAL" clId="{999FA431-0D99-44F0-ADF0-5374EE7C5224}" dt="2026-07-05T03:40:51.618" v="3312" actId="13926"/>
          <ac:spMkLst>
            <pc:docMk/>
            <pc:sldMk cId="2104720365" sldId="1179"/>
            <ac:spMk id="3" creationId="{3B431639-ED23-448F-AED9-9F17CE38DE4F}"/>
          </ac:spMkLst>
        </pc:spChg>
      </pc:sldChg>
      <pc:sldChg chg="modSp mod">
        <pc:chgData name="Lauren Martin" userId="34214532-c002-4a9a-b7f5-c3c0742f04cd" providerId="ADAL" clId="{999FA431-0D99-44F0-ADF0-5374EE7C5224}" dt="2026-07-02T23:33:17.030" v="1590" actId="790"/>
        <pc:sldMkLst>
          <pc:docMk/>
          <pc:sldMk cId="1573887102" sldId="1180"/>
        </pc:sldMkLst>
        <pc:spChg chg="mod">
          <ac:chgData name="Lauren Martin" userId="34214532-c002-4a9a-b7f5-c3c0742f04cd" providerId="ADAL" clId="{999FA431-0D99-44F0-ADF0-5374EE7C5224}" dt="2026-07-02T23:33:17.030" v="1590" actId="790"/>
          <ac:spMkLst>
            <pc:docMk/>
            <pc:sldMk cId="1573887102" sldId="1180"/>
            <ac:spMk id="2" creationId="{00000000-0000-0000-0000-000000000000}"/>
          </ac:spMkLst>
        </pc:spChg>
        <pc:spChg chg="mod">
          <ac:chgData name="Lauren Martin" userId="34214532-c002-4a9a-b7f5-c3c0742f04cd" providerId="ADAL" clId="{999FA431-0D99-44F0-ADF0-5374EE7C5224}" dt="2026-07-02T23:33:17.030" v="1590" actId="790"/>
          <ac:spMkLst>
            <pc:docMk/>
            <pc:sldMk cId="1573887102" sldId="1180"/>
            <ac:spMk id="3" creationId="{00000000-0000-0000-0000-000000000000}"/>
          </ac:spMkLst>
        </pc:spChg>
        <pc:spChg chg="mod">
          <ac:chgData name="Lauren Martin" userId="34214532-c002-4a9a-b7f5-c3c0742f04cd" providerId="ADAL" clId="{999FA431-0D99-44F0-ADF0-5374EE7C5224}" dt="2026-07-02T23:33:17.030" v="1590" actId="790"/>
          <ac:spMkLst>
            <pc:docMk/>
            <pc:sldMk cId="1573887102" sldId="1180"/>
            <ac:spMk id="4" creationId="{B9B0A7B0-91AF-974D-4B60-6AC6FF0D7579}"/>
          </ac:spMkLst>
        </pc:spChg>
        <pc:spChg chg="mod">
          <ac:chgData name="Lauren Martin" userId="34214532-c002-4a9a-b7f5-c3c0742f04cd" providerId="ADAL" clId="{999FA431-0D99-44F0-ADF0-5374EE7C5224}" dt="2026-07-02T23:33:17.030" v="1590" actId="790"/>
          <ac:spMkLst>
            <pc:docMk/>
            <pc:sldMk cId="1573887102" sldId="1180"/>
            <ac:spMk id="5" creationId="{5597A58A-FECB-DB38-FCA8-770CB587CDF5}"/>
          </ac:spMkLst>
        </pc:spChg>
      </pc:sldChg>
      <pc:sldChg chg="modSp mod">
        <pc:chgData name="Lauren Martin" userId="34214532-c002-4a9a-b7f5-c3c0742f04cd" providerId="ADAL" clId="{999FA431-0D99-44F0-ADF0-5374EE7C5224}" dt="2026-07-02T23:33:17.030" v="1590" actId="790"/>
        <pc:sldMkLst>
          <pc:docMk/>
          <pc:sldMk cId="2796453900" sldId="1182"/>
        </pc:sldMkLst>
        <pc:spChg chg="mod">
          <ac:chgData name="Lauren Martin" userId="34214532-c002-4a9a-b7f5-c3c0742f04cd" providerId="ADAL" clId="{999FA431-0D99-44F0-ADF0-5374EE7C5224}" dt="2026-07-02T23:33:17.030" v="1590" actId="790"/>
          <ac:spMkLst>
            <pc:docMk/>
            <pc:sldMk cId="2796453900" sldId="1182"/>
            <ac:spMk id="2" creationId="{6FFAB5D8-5245-AB8B-877A-D6E438FD4380}"/>
          </ac:spMkLst>
        </pc:spChg>
        <pc:spChg chg="mod">
          <ac:chgData name="Lauren Martin" userId="34214532-c002-4a9a-b7f5-c3c0742f04cd" providerId="ADAL" clId="{999FA431-0D99-44F0-ADF0-5374EE7C5224}" dt="2026-07-02T23:33:17.030" v="1590" actId="790"/>
          <ac:spMkLst>
            <pc:docMk/>
            <pc:sldMk cId="2796453900" sldId="1182"/>
            <ac:spMk id="5" creationId="{9C6ED102-ABDD-3371-CDAE-66FEB5609A74}"/>
          </ac:spMkLst>
        </pc:spChg>
        <pc:spChg chg="mod">
          <ac:chgData name="Lauren Martin" userId="34214532-c002-4a9a-b7f5-c3c0742f04cd" providerId="ADAL" clId="{999FA431-0D99-44F0-ADF0-5374EE7C5224}" dt="2026-07-02T23:33:17.030" v="1590" actId="790"/>
          <ac:spMkLst>
            <pc:docMk/>
            <pc:sldMk cId="2796453900" sldId="1182"/>
            <ac:spMk id="6" creationId="{05CCAFA7-E7BC-0D50-74E9-6EF33CB2134D}"/>
          </ac:spMkLst>
        </pc:spChg>
      </pc:sldChg>
      <pc:sldChg chg="modSp del mod">
        <pc:chgData name="Lauren Martin" userId="34214532-c002-4a9a-b7f5-c3c0742f04cd" providerId="ADAL" clId="{999FA431-0D99-44F0-ADF0-5374EE7C5224}" dt="2026-07-05T03:53:52.454" v="3360" actId="47"/>
        <pc:sldMkLst>
          <pc:docMk/>
          <pc:sldMk cId="2760378413" sldId="1184"/>
        </pc:sldMkLst>
      </pc:sldChg>
      <pc:sldChg chg="modSp mod">
        <pc:chgData name="Lauren Martin" userId="34214532-c002-4a9a-b7f5-c3c0742f04cd" providerId="ADAL" clId="{999FA431-0D99-44F0-ADF0-5374EE7C5224}" dt="2026-07-02T23:33:17.030" v="1590" actId="790"/>
        <pc:sldMkLst>
          <pc:docMk/>
          <pc:sldMk cId="2353627053" sldId="1186"/>
        </pc:sldMkLst>
        <pc:spChg chg="mod">
          <ac:chgData name="Lauren Martin" userId="34214532-c002-4a9a-b7f5-c3c0742f04cd" providerId="ADAL" clId="{999FA431-0D99-44F0-ADF0-5374EE7C5224}" dt="2026-07-02T23:33:17.030" v="1590" actId="790"/>
          <ac:spMkLst>
            <pc:docMk/>
            <pc:sldMk cId="2353627053" sldId="1186"/>
            <ac:spMk id="2" creationId="{D2286728-C774-9D33-C541-8BD21F999ABD}"/>
          </ac:spMkLst>
        </pc:spChg>
        <pc:spChg chg="mod">
          <ac:chgData name="Lauren Martin" userId="34214532-c002-4a9a-b7f5-c3c0742f04cd" providerId="ADAL" clId="{999FA431-0D99-44F0-ADF0-5374EE7C5224}" dt="2026-07-02T23:33:17.030" v="1590" actId="790"/>
          <ac:spMkLst>
            <pc:docMk/>
            <pc:sldMk cId="2353627053" sldId="1186"/>
            <ac:spMk id="3" creationId="{3D1CA3F9-2D3B-8DA1-6300-4E0FD405F920}"/>
          </ac:spMkLst>
        </pc:spChg>
        <pc:graphicFrameChg chg="modGraphic">
          <ac:chgData name="Lauren Martin" userId="34214532-c002-4a9a-b7f5-c3c0742f04cd" providerId="ADAL" clId="{999FA431-0D99-44F0-ADF0-5374EE7C5224}" dt="2026-07-02T23:33:17.030" v="1590" actId="790"/>
          <ac:graphicFrameMkLst>
            <pc:docMk/>
            <pc:sldMk cId="2353627053" sldId="1186"/>
            <ac:graphicFrameMk id="4" creationId="{53B8D5D6-3E80-EFB8-08E7-F0FAB465716C}"/>
          </ac:graphicFrameMkLst>
        </pc:graphicFrameChg>
      </pc:sldChg>
      <pc:sldChg chg="modSp mod">
        <pc:chgData name="Lauren Martin" userId="34214532-c002-4a9a-b7f5-c3c0742f04cd" providerId="ADAL" clId="{999FA431-0D99-44F0-ADF0-5374EE7C5224}" dt="2026-07-02T23:33:17.030" v="1590" actId="790"/>
        <pc:sldMkLst>
          <pc:docMk/>
          <pc:sldMk cId="4165191396" sldId="1187"/>
        </pc:sldMkLst>
        <pc:spChg chg="mod">
          <ac:chgData name="Lauren Martin" userId="34214532-c002-4a9a-b7f5-c3c0742f04cd" providerId="ADAL" clId="{999FA431-0D99-44F0-ADF0-5374EE7C5224}" dt="2026-07-02T23:33:17.030" v="1590" actId="790"/>
          <ac:spMkLst>
            <pc:docMk/>
            <pc:sldMk cId="4165191396" sldId="1187"/>
            <ac:spMk id="3" creationId="{046F5356-7761-3D3F-04D0-83C97C751701}"/>
          </ac:spMkLst>
        </pc:spChg>
        <pc:spChg chg="mod">
          <ac:chgData name="Lauren Martin" userId="34214532-c002-4a9a-b7f5-c3c0742f04cd" providerId="ADAL" clId="{999FA431-0D99-44F0-ADF0-5374EE7C5224}" dt="2026-07-02T23:33:17.030" v="1590" actId="790"/>
          <ac:spMkLst>
            <pc:docMk/>
            <pc:sldMk cId="4165191396" sldId="1187"/>
            <ac:spMk id="4" creationId="{5D78868C-9BAC-45E5-A9B6-C833347B14B6}"/>
          </ac:spMkLst>
        </pc:spChg>
        <pc:spChg chg="mod">
          <ac:chgData name="Lauren Martin" userId="34214532-c002-4a9a-b7f5-c3c0742f04cd" providerId="ADAL" clId="{999FA431-0D99-44F0-ADF0-5374EE7C5224}" dt="2026-07-02T23:33:17.030" v="1590" actId="790"/>
          <ac:spMkLst>
            <pc:docMk/>
            <pc:sldMk cId="4165191396" sldId="1187"/>
            <ac:spMk id="5" creationId="{BA5CEBA1-8540-EB25-5E96-5C9D94C85025}"/>
          </ac:spMkLst>
        </pc:spChg>
        <pc:spChg chg="mod">
          <ac:chgData name="Lauren Martin" userId="34214532-c002-4a9a-b7f5-c3c0742f04cd" providerId="ADAL" clId="{999FA431-0D99-44F0-ADF0-5374EE7C5224}" dt="2026-07-02T23:33:17.030" v="1590" actId="790"/>
          <ac:spMkLst>
            <pc:docMk/>
            <pc:sldMk cId="4165191396" sldId="1187"/>
            <ac:spMk id="6" creationId="{20067724-B1B6-A5B2-9C22-925AF00FC3EC}"/>
          </ac:spMkLst>
        </pc:spChg>
      </pc:sldChg>
      <pc:sldChg chg="modSp mod">
        <pc:chgData name="Lauren Martin" userId="34214532-c002-4a9a-b7f5-c3c0742f04cd" providerId="ADAL" clId="{999FA431-0D99-44F0-ADF0-5374EE7C5224}" dt="2026-07-02T23:33:17.030" v="1590" actId="790"/>
        <pc:sldMkLst>
          <pc:docMk/>
          <pc:sldMk cId="3720617575" sldId="1189"/>
        </pc:sldMkLst>
        <pc:spChg chg="mod">
          <ac:chgData name="Lauren Martin" userId="34214532-c002-4a9a-b7f5-c3c0742f04cd" providerId="ADAL" clId="{999FA431-0D99-44F0-ADF0-5374EE7C5224}" dt="2026-07-02T23:33:17.030" v="1590" actId="790"/>
          <ac:spMkLst>
            <pc:docMk/>
            <pc:sldMk cId="3720617575" sldId="1189"/>
            <ac:spMk id="3" creationId="{B4C68112-7FE8-CB5C-D1CA-8723337D8C7E}"/>
          </ac:spMkLst>
        </pc:spChg>
        <pc:spChg chg="mod">
          <ac:chgData name="Lauren Martin" userId="34214532-c002-4a9a-b7f5-c3c0742f04cd" providerId="ADAL" clId="{999FA431-0D99-44F0-ADF0-5374EE7C5224}" dt="2026-07-02T23:33:17.030" v="1590" actId="790"/>
          <ac:spMkLst>
            <pc:docMk/>
            <pc:sldMk cId="3720617575" sldId="1189"/>
            <ac:spMk id="4" creationId="{3365142D-8F9C-9B60-D7C3-C80D90E5A5D9}"/>
          </ac:spMkLst>
        </pc:spChg>
        <pc:spChg chg="mod">
          <ac:chgData name="Lauren Martin" userId="34214532-c002-4a9a-b7f5-c3c0742f04cd" providerId="ADAL" clId="{999FA431-0D99-44F0-ADF0-5374EE7C5224}" dt="2026-07-02T23:33:17.030" v="1590" actId="790"/>
          <ac:spMkLst>
            <pc:docMk/>
            <pc:sldMk cId="3720617575" sldId="1189"/>
            <ac:spMk id="5" creationId="{EB619965-6DE1-A73A-B9B4-7C2A247EDDFF}"/>
          </ac:spMkLst>
        </pc:spChg>
        <pc:graphicFrameChg chg="mod modGraphic">
          <ac:chgData name="Lauren Martin" userId="34214532-c002-4a9a-b7f5-c3c0742f04cd" providerId="ADAL" clId="{999FA431-0D99-44F0-ADF0-5374EE7C5224}" dt="2026-07-02T23:33:17.030" v="1590" actId="790"/>
          <ac:graphicFrameMkLst>
            <pc:docMk/>
            <pc:sldMk cId="3720617575" sldId="1189"/>
            <ac:graphicFrameMk id="2" creationId="{DFAF585E-C1E4-F583-0C0A-3F797BE7C955}"/>
          </ac:graphicFrameMkLst>
        </pc:graphicFrameChg>
      </pc:sldChg>
      <pc:sldChg chg="modSp mod">
        <pc:chgData name="Lauren Martin" userId="34214532-c002-4a9a-b7f5-c3c0742f04cd" providerId="ADAL" clId="{999FA431-0D99-44F0-ADF0-5374EE7C5224}" dt="2026-07-02T23:33:17.030" v="1590" actId="790"/>
        <pc:sldMkLst>
          <pc:docMk/>
          <pc:sldMk cId="2536535112" sldId="1191"/>
        </pc:sldMkLst>
        <pc:spChg chg="mod">
          <ac:chgData name="Lauren Martin" userId="34214532-c002-4a9a-b7f5-c3c0742f04cd" providerId="ADAL" clId="{999FA431-0D99-44F0-ADF0-5374EE7C5224}" dt="2026-07-02T23:33:17.030" v="1590" actId="790"/>
          <ac:spMkLst>
            <pc:docMk/>
            <pc:sldMk cId="2536535112" sldId="1191"/>
            <ac:spMk id="2" creationId="{88FCBA81-345B-870B-BD7E-A73C18EFAE75}"/>
          </ac:spMkLst>
        </pc:spChg>
        <pc:spChg chg="mod">
          <ac:chgData name="Lauren Martin" userId="34214532-c002-4a9a-b7f5-c3c0742f04cd" providerId="ADAL" clId="{999FA431-0D99-44F0-ADF0-5374EE7C5224}" dt="2026-07-02T23:33:17.030" v="1590" actId="790"/>
          <ac:spMkLst>
            <pc:docMk/>
            <pc:sldMk cId="2536535112" sldId="1191"/>
            <ac:spMk id="3" creationId="{0D5814EE-38F3-2A2C-AF3C-047CAEE12D02}"/>
          </ac:spMkLst>
        </pc:spChg>
        <pc:spChg chg="mod">
          <ac:chgData name="Lauren Martin" userId="34214532-c002-4a9a-b7f5-c3c0742f04cd" providerId="ADAL" clId="{999FA431-0D99-44F0-ADF0-5374EE7C5224}" dt="2026-07-02T23:33:17.030" v="1590" actId="790"/>
          <ac:spMkLst>
            <pc:docMk/>
            <pc:sldMk cId="2536535112" sldId="1191"/>
            <ac:spMk id="5" creationId="{CEE1CD7F-490F-95B6-A0DF-71EF53B79AC8}"/>
          </ac:spMkLst>
        </pc:spChg>
      </pc:sldChg>
      <pc:sldChg chg="modSp mod">
        <pc:chgData name="Lauren Martin" userId="34214532-c002-4a9a-b7f5-c3c0742f04cd" providerId="ADAL" clId="{999FA431-0D99-44F0-ADF0-5374EE7C5224}" dt="2026-07-05T04:05:18.272" v="3494" actId="14826"/>
        <pc:sldMkLst>
          <pc:docMk/>
          <pc:sldMk cId="3072534831" sldId="1192"/>
        </pc:sldMkLst>
        <pc:spChg chg="mod">
          <ac:chgData name="Lauren Martin" userId="34214532-c002-4a9a-b7f5-c3c0742f04cd" providerId="ADAL" clId="{999FA431-0D99-44F0-ADF0-5374EE7C5224}" dt="2026-07-05T04:02:36.145" v="3487" actId="1076"/>
          <ac:spMkLst>
            <pc:docMk/>
            <pc:sldMk cId="3072534831" sldId="1192"/>
            <ac:spMk id="2" creationId="{93F294E1-B4C8-90AC-7D2C-E55FA7ADFC45}"/>
          </ac:spMkLst>
        </pc:spChg>
        <pc:spChg chg="mod">
          <ac:chgData name="Lauren Martin" userId="34214532-c002-4a9a-b7f5-c3c0742f04cd" providerId="ADAL" clId="{999FA431-0D99-44F0-ADF0-5374EE7C5224}" dt="2026-07-02T23:33:17.030" v="1590" actId="790"/>
          <ac:spMkLst>
            <pc:docMk/>
            <pc:sldMk cId="3072534831" sldId="1192"/>
            <ac:spMk id="3" creationId="{00000000-0000-0000-0000-000000000000}"/>
          </ac:spMkLst>
        </pc:spChg>
        <pc:picChg chg="mod">
          <ac:chgData name="Lauren Martin" userId="34214532-c002-4a9a-b7f5-c3c0742f04cd" providerId="ADAL" clId="{999FA431-0D99-44F0-ADF0-5374EE7C5224}" dt="2026-07-05T04:05:18.272" v="3494" actId="14826"/>
          <ac:picMkLst>
            <pc:docMk/>
            <pc:sldMk cId="3072534831" sldId="1192"/>
            <ac:picMk id="6" creationId="{44618579-AC5B-6946-E461-637EB5A24832}"/>
          </ac:picMkLst>
        </pc:picChg>
      </pc:sldChg>
      <pc:sldChg chg="modSp mod">
        <pc:chgData name="Lauren Martin" userId="34214532-c002-4a9a-b7f5-c3c0742f04cd" providerId="ADAL" clId="{999FA431-0D99-44F0-ADF0-5374EE7C5224}" dt="2026-07-05T03:19:16.180" v="3247" actId="20577"/>
        <pc:sldMkLst>
          <pc:docMk/>
          <pc:sldMk cId="2853581768" sldId="1193"/>
        </pc:sldMkLst>
        <pc:spChg chg="mod">
          <ac:chgData name="Lauren Martin" userId="34214532-c002-4a9a-b7f5-c3c0742f04cd" providerId="ADAL" clId="{999FA431-0D99-44F0-ADF0-5374EE7C5224}" dt="2026-07-05T03:19:16.180" v="3247" actId="20577"/>
          <ac:spMkLst>
            <pc:docMk/>
            <pc:sldMk cId="2853581768" sldId="1193"/>
            <ac:spMk id="3" creationId="{00000000-0000-0000-0000-000000000000}"/>
          </ac:spMkLst>
        </pc:spChg>
      </pc:sldChg>
      <pc:sldChg chg="modSp mod">
        <pc:chgData name="Lauren Martin" userId="34214532-c002-4a9a-b7f5-c3c0742f04cd" providerId="ADAL" clId="{999FA431-0D99-44F0-ADF0-5374EE7C5224}" dt="2026-07-05T04:06:17.388" v="3515" actId="1076"/>
        <pc:sldMkLst>
          <pc:docMk/>
          <pc:sldMk cId="1433532390" sldId="1194"/>
        </pc:sldMkLst>
        <pc:spChg chg="mod">
          <ac:chgData name="Lauren Martin" userId="34214532-c002-4a9a-b7f5-c3c0742f04cd" providerId="ADAL" clId="{999FA431-0D99-44F0-ADF0-5374EE7C5224}" dt="2026-07-02T23:33:17.030" v="1590" actId="790"/>
          <ac:spMkLst>
            <pc:docMk/>
            <pc:sldMk cId="1433532390" sldId="1194"/>
            <ac:spMk id="2" creationId="{FF2BBF76-FB38-631A-9EE5-94075941030F}"/>
          </ac:spMkLst>
        </pc:spChg>
        <pc:spChg chg="mod">
          <ac:chgData name="Lauren Martin" userId="34214532-c002-4a9a-b7f5-c3c0742f04cd" providerId="ADAL" clId="{999FA431-0D99-44F0-ADF0-5374EE7C5224}" dt="2026-07-05T04:06:17.388" v="3515" actId="1076"/>
          <ac:spMkLst>
            <pc:docMk/>
            <pc:sldMk cId="1433532390" sldId="1194"/>
            <ac:spMk id="3" creationId="{00000000-0000-0000-0000-000000000000}"/>
          </ac:spMkLst>
        </pc:spChg>
        <pc:spChg chg="mod">
          <ac:chgData name="Lauren Martin" userId="34214532-c002-4a9a-b7f5-c3c0742f04cd" providerId="ADAL" clId="{999FA431-0D99-44F0-ADF0-5374EE7C5224}" dt="2026-07-05T04:06:07.850" v="3512" actId="1076"/>
          <ac:spMkLst>
            <pc:docMk/>
            <pc:sldMk cId="1433532390" sldId="1194"/>
            <ac:spMk id="4" creationId="{00000000-0000-0000-0000-000000000000}"/>
          </ac:spMkLst>
        </pc:spChg>
      </pc:sldChg>
      <pc:sldChg chg="modSp mod">
        <pc:chgData name="Lauren Martin" userId="34214532-c002-4a9a-b7f5-c3c0742f04cd" providerId="ADAL" clId="{999FA431-0D99-44F0-ADF0-5374EE7C5224}" dt="2026-07-05T04:06:57.323" v="3562" actId="20577"/>
        <pc:sldMkLst>
          <pc:docMk/>
          <pc:sldMk cId="562907234" sldId="1195"/>
        </pc:sldMkLst>
        <pc:spChg chg="mod">
          <ac:chgData name="Lauren Martin" userId="34214532-c002-4a9a-b7f5-c3c0742f04cd" providerId="ADAL" clId="{999FA431-0D99-44F0-ADF0-5374EE7C5224}" dt="2026-07-02T23:33:17.030" v="1590" actId="790"/>
          <ac:spMkLst>
            <pc:docMk/>
            <pc:sldMk cId="562907234" sldId="1195"/>
            <ac:spMk id="2" creationId="{00000000-0000-0000-0000-000000000000}"/>
          </ac:spMkLst>
        </pc:spChg>
        <pc:spChg chg="mod">
          <ac:chgData name="Lauren Martin" userId="34214532-c002-4a9a-b7f5-c3c0742f04cd" providerId="ADAL" clId="{999FA431-0D99-44F0-ADF0-5374EE7C5224}" dt="2026-07-02T23:33:17.030" v="1590" actId="790"/>
          <ac:spMkLst>
            <pc:docMk/>
            <pc:sldMk cId="562907234" sldId="1195"/>
            <ac:spMk id="3" creationId="{00000000-0000-0000-0000-000000000000}"/>
          </ac:spMkLst>
        </pc:spChg>
        <pc:spChg chg="mod">
          <ac:chgData name="Lauren Martin" userId="34214532-c002-4a9a-b7f5-c3c0742f04cd" providerId="ADAL" clId="{999FA431-0D99-44F0-ADF0-5374EE7C5224}" dt="2026-07-05T04:06:57.323" v="3562" actId="20577"/>
          <ac:spMkLst>
            <pc:docMk/>
            <pc:sldMk cId="562907234" sldId="1195"/>
            <ac:spMk id="4" creationId="{A42BC49B-54CD-ED27-9B89-DCC93FADCBE9}"/>
          </ac:spMkLst>
        </pc:spChg>
      </pc:sldChg>
      <pc:sldChg chg="modSp mod">
        <pc:chgData name="Lauren Martin" userId="34214532-c002-4a9a-b7f5-c3c0742f04cd" providerId="ADAL" clId="{999FA431-0D99-44F0-ADF0-5374EE7C5224}" dt="2026-07-02T23:33:17.030" v="1590" actId="790"/>
        <pc:sldMkLst>
          <pc:docMk/>
          <pc:sldMk cId="4037563961" sldId="1196"/>
        </pc:sldMkLst>
        <pc:spChg chg="mod">
          <ac:chgData name="Lauren Martin" userId="34214532-c002-4a9a-b7f5-c3c0742f04cd" providerId="ADAL" clId="{999FA431-0D99-44F0-ADF0-5374EE7C5224}" dt="2026-07-02T23:33:17.030" v="1590" actId="790"/>
          <ac:spMkLst>
            <pc:docMk/>
            <pc:sldMk cId="4037563961" sldId="1196"/>
            <ac:spMk id="2" creationId="{F6BEDBE9-BBBC-0318-0D8E-B9AB65046339}"/>
          </ac:spMkLst>
        </pc:spChg>
        <pc:spChg chg="mod">
          <ac:chgData name="Lauren Martin" userId="34214532-c002-4a9a-b7f5-c3c0742f04cd" providerId="ADAL" clId="{999FA431-0D99-44F0-ADF0-5374EE7C5224}" dt="2026-07-02T23:33:17.030" v="1590" actId="790"/>
          <ac:spMkLst>
            <pc:docMk/>
            <pc:sldMk cId="4037563961" sldId="1196"/>
            <ac:spMk id="4" creationId="{02A61548-0461-02A1-A753-349E8F6DD9FF}"/>
          </ac:spMkLst>
        </pc:spChg>
      </pc:sldChg>
      <pc:sldChg chg="modSp mod">
        <pc:chgData name="Lauren Martin" userId="34214532-c002-4a9a-b7f5-c3c0742f04cd" providerId="ADAL" clId="{999FA431-0D99-44F0-ADF0-5374EE7C5224}" dt="2026-07-05T02:43:33.203" v="2930" actId="20577"/>
        <pc:sldMkLst>
          <pc:docMk/>
          <pc:sldMk cId="2615564342" sldId="1197"/>
        </pc:sldMkLst>
        <pc:spChg chg="mod">
          <ac:chgData name="Lauren Martin" userId="34214532-c002-4a9a-b7f5-c3c0742f04cd" providerId="ADAL" clId="{999FA431-0D99-44F0-ADF0-5374EE7C5224}" dt="2026-07-02T23:33:17.030" v="1590" actId="790"/>
          <ac:spMkLst>
            <pc:docMk/>
            <pc:sldMk cId="2615564342" sldId="1197"/>
            <ac:spMk id="2" creationId="{00000000-0000-0000-0000-000000000000}"/>
          </ac:spMkLst>
        </pc:spChg>
        <pc:spChg chg="mod">
          <ac:chgData name="Lauren Martin" userId="34214532-c002-4a9a-b7f5-c3c0742f04cd" providerId="ADAL" clId="{999FA431-0D99-44F0-ADF0-5374EE7C5224}" dt="2026-07-02T23:33:17.030" v="1590" actId="790"/>
          <ac:spMkLst>
            <pc:docMk/>
            <pc:sldMk cId="2615564342" sldId="1197"/>
            <ac:spMk id="4" creationId="{946DE9FC-1687-8777-F5B6-656861D2477B}"/>
          </ac:spMkLst>
        </pc:spChg>
        <pc:spChg chg="mod">
          <ac:chgData name="Lauren Martin" userId="34214532-c002-4a9a-b7f5-c3c0742f04cd" providerId="ADAL" clId="{999FA431-0D99-44F0-ADF0-5374EE7C5224}" dt="2026-07-02T23:33:17.030" v="1590" actId="790"/>
          <ac:spMkLst>
            <pc:docMk/>
            <pc:sldMk cId="2615564342" sldId="1197"/>
            <ac:spMk id="5" creationId="{7912087A-1A4D-9918-1F75-57904D76CC8F}"/>
          </ac:spMkLst>
        </pc:spChg>
        <pc:spChg chg="mod">
          <ac:chgData name="Lauren Martin" userId="34214532-c002-4a9a-b7f5-c3c0742f04cd" providerId="ADAL" clId="{999FA431-0D99-44F0-ADF0-5374EE7C5224}" dt="2026-07-05T02:42:17.919" v="2868" actId="20577"/>
          <ac:spMkLst>
            <pc:docMk/>
            <pc:sldMk cId="2615564342" sldId="1197"/>
            <ac:spMk id="8" creationId="{7912087A-1A4D-9918-1F75-57904D76CC8F}"/>
          </ac:spMkLst>
        </pc:spChg>
        <pc:graphicFrameChg chg="mod modGraphic">
          <ac:chgData name="Lauren Martin" userId="34214532-c002-4a9a-b7f5-c3c0742f04cd" providerId="ADAL" clId="{999FA431-0D99-44F0-ADF0-5374EE7C5224}" dt="2026-07-05T02:43:33.203" v="2930" actId="20577"/>
          <ac:graphicFrameMkLst>
            <pc:docMk/>
            <pc:sldMk cId="2615564342" sldId="1197"/>
            <ac:graphicFrameMk id="6" creationId="{96D40C7E-6458-BAF9-8673-5B48AA0C8152}"/>
          </ac:graphicFrameMkLst>
        </pc:graphicFrameChg>
      </pc:sldChg>
      <pc:sldChg chg="modSp mod">
        <pc:chgData name="Lauren Martin" userId="34214532-c002-4a9a-b7f5-c3c0742f04cd" providerId="ADAL" clId="{999FA431-0D99-44F0-ADF0-5374EE7C5224}" dt="2026-07-02T23:33:17.030" v="1590" actId="790"/>
        <pc:sldMkLst>
          <pc:docMk/>
          <pc:sldMk cId="4244537653" sldId="1198"/>
        </pc:sldMkLst>
        <pc:spChg chg="mod">
          <ac:chgData name="Lauren Martin" userId="34214532-c002-4a9a-b7f5-c3c0742f04cd" providerId="ADAL" clId="{999FA431-0D99-44F0-ADF0-5374EE7C5224}" dt="2026-07-02T23:33:17.030" v="1590" actId="790"/>
          <ac:spMkLst>
            <pc:docMk/>
            <pc:sldMk cId="4244537653" sldId="1198"/>
            <ac:spMk id="2" creationId="{029C95F1-17B9-2CD4-20AE-31B320C84F60}"/>
          </ac:spMkLst>
        </pc:spChg>
        <pc:spChg chg="mod">
          <ac:chgData name="Lauren Martin" userId="34214532-c002-4a9a-b7f5-c3c0742f04cd" providerId="ADAL" clId="{999FA431-0D99-44F0-ADF0-5374EE7C5224}" dt="2026-07-02T23:33:17.030" v="1590" actId="790"/>
          <ac:spMkLst>
            <pc:docMk/>
            <pc:sldMk cId="4244537653" sldId="1198"/>
            <ac:spMk id="3" creationId="{00000000-0000-0000-0000-000000000000}"/>
          </ac:spMkLst>
        </pc:spChg>
      </pc:sldChg>
      <pc:sldChg chg="addSp delSp modSp mod setBg">
        <pc:chgData name="Lauren Martin" userId="34214532-c002-4a9a-b7f5-c3c0742f04cd" providerId="ADAL" clId="{999FA431-0D99-44F0-ADF0-5374EE7C5224}" dt="2026-07-05T04:11:38.631" v="3687"/>
        <pc:sldMkLst>
          <pc:docMk/>
          <pc:sldMk cId="867282222" sldId="1199"/>
        </pc:sldMkLst>
        <pc:spChg chg="mod">
          <ac:chgData name="Lauren Martin" userId="34214532-c002-4a9a-b7f5-c3c0742f04cd" providerId="ADAL" clId="{999FA431-0D99-44F0-ADF0-5374EE7C5224}" dt="2026-07-02T23:33:17.030" v="1590" actId="790"/>
          <ac:spMkLst>
            <pc:docMk/>
            <pc:sldMk cId="867282222" sldId="1199"/>
            <ac:spMk id="3" creationId="{00000000-0000-0000-0000-000000000000}"/>
          </ac:spMkLst>
        </pc:spChg>
        <pc:spChg chg="mod">
          <ac:chgData name="Lauren Martin" userId="34214532-c002-4a9a-b7f5-c3c0742f04cd" providerId="ADAL" clId="{999FA431-0D99-44F0-ADF0-5374EE7C5224}" dt="2026-07-05T04:10:36.720" v="3684" actId="1076"/>
          <ac:spMkLst>
            <pc:docMk/>
            <pc:sldMk cId="867282222" sldId="1199"/>
            <ac:spMk id="6" creationId="{79B80EF4-323F-D09F-7092-7B104A4634AF}"/>
          </ac:spMkLst>
        </pc:spChg>
        <pc:spChg chg="mod">
          <ac:chgData name="Lauren Martin" userId="34214532-c002-4a9a-b7f5-c3c0742f04cd" providerId="ADAL" clId="{999FA431-0D99-44F0-ADF0-5374EE7C5224}" dt="2026-07-05T04:11:24.191" v="3686" actId="207"/>
          <ac:spMkLst>
            <pc:docMk/>
            <pc:sldMk cId="867282222" sldId="1199"/>
            <ac:spMk id="7" creationId="{FBCFD97D-2C97-37FF-356C-A993317B1DEE}"/>
          </ac:spMkLst>
        </pc:spChg>
        <pc:picChg chg="add mod">
          <ac:chgData name="Lauren Martin" userId="34214532-c002-4a9a-b7f5-c3c0742f04cd" providerId="ADAL" clId="{999FA431-0D99-44F0-ADF0-5374EE7C5224}" dt="2026-07-05T04:10:29.273" v="3683" actId="1076"/>
          <ac:picMkLst>
            <pc:docMk/>
            <pc:sldMk cId="867282222" sldId="1199"/>
            <ac:picMk id="4" creationId="{2F60835E-9905-C55E-9C06-486AB98512B3}"/>
          </ac:picMkLst>
        </pc:picChg>
        <pc:picChg chg="del mod">
          <ac:chgData name="Lauren Martin" userId="34214532-c002-4a9a-b7f5-c3c0742f04cd" providerId="ADAL" clId="{999FA431-0D99-44F0-ADF0-5374EE7C5224}" dt="2026-07-05T04:09:28.064" v="3665" actId="478"/>
          <ac:picMkLst>
            <pc:docMk/>
            <pc:sldMk cId="867282222" sldId="1199"/>
            <ac:picMk id="5" creationId="{6E988187-1DB9-FD9C-BAF0-30D56F2959EE}"/>
          </ac:picMkLst>
        </pc:picChg>
      </pc:sldChg>
      <pc:sldChg chg="addSp modSp mod">
        <pc:chgData name="Lauren Martin" userId="34214532-c002-4a9a-b7f5-c3c0742f04cd" providerId="ADAL" clId="{999FA431-0D99-44F0-ADF0-5374EE7C5224}" dt="2026-07-05T02:48:57.950" v="2965" actId="14826"/>
        <pc:sldMkLst>
          <pc:docMk/>
          <pc:sldMk cId="148378552" sldId="1204"/>
        </pc:sldMkLst>
        <pc:spChg chg="mod">
          <ac:chgData name="Lauren Martin" userId="34214532-c002-4a9a-b7f5-c3c0742f04cd" providerId="ADAL" clId="{999FA431-0D99-44F0-ADF0-5374EE7C5224}" dt="2026-07-05T02:47:30.454" v="2938"/>
          <ac:spMkLst>
            <pc:docMk/>
            <pc:sldMk cId="148378552" sldId="1204"/>
            <ac:spMk id="3" creationId="{90655D2D-D026-B393-8659-DBA5565D97CA}"/>
          </ac:spMkLst>
        </pc:spChg>
        <pc:spChg chg="mod">
          <ac:chgData name="Lauren Martin" userId="34214532-c002-4a9a-b7f5-c3c0742f04cd" providerId="ADAL" clId="{999FA431-0D99-44F0-ADF0-5374EE7C5224}" dt="2026-07-02T23:33:17.030" v="1590" actId="790"/>
          <ac:spMkLst>
            <pc:docMk/>
            <pc:sldMk cId="148378552" sldId="1204"/>
            <ac:spMk id="6" creationId="{E9CC1585-10C1-A83D-39D0-8F5E1DC0B352}"/>
          </ac:spMkLst>
        </pc:spChg>
        <pc:picChg chg="add mod">
          <ac:chgData name="Lauren Martin" userId="34214532-c002-4a9a-b7f5-c3c0742f04cd" providerId="ADAL" clId="{999FA431-0D99-44F0-ADF0-5374EE7C5224}" dt="2026-07-05T02:48:57.950" v="2965" actId="14826"/>
          <ac:picMkLst>
            <pc:docMk/>
            <pc:sldMk cId="148378552" sldId="1204"/>
            <ac:picMk id="4" creationId="{A6990C50-0C59-5C51-5A32-D1D8CA80CF48}"/>
          </ac:picMkLst>
        </pc:picChg>
      </pc:sldChg>
      <pc:sldChg chg="modSp mod">
        <pc:chgData name="Lauren Martin" userId="34214532-c002-4a9a-b7f5-c3c0742f04cd" providerId="ADAL" clId="{999FA431-0D99-44F0-ADF0-5374EE7C5224}" dt="2026-07-05T03:01:26.698" v="3067" actId="1076"/>
        <pc:sldMkLst>
          <pc:docMk/>
          <pc:sldMk cId="1218467501" sldId="1205"/>
        </pc:sldMkLst>
        <pc:spChg chg="mod">
          <ac:chgData name="Lauren Martin" userId="34214532-c002-4a9a-b7f5-c3c0742f04cd" providerId="ADAL" clId="{999FA431-0D99-44F0-ADF0-5374EE7C5224}" dt="2026-07-02T23:33:17.030" v="1590" actId="790"/>
          <ac:spMkLst>
            <pc:docMk/>
            <pc:sldMk cId="1218467501" sldId="1205"/>
            <ac:spMk id="2" creationId="{D4866529-4496-AD31-B79A-F676F977CEDF}"/>
          </ac:spMkLst>
        </pc:spChg>
        <pc:spChg chg="mod">
          <ac:chgData name="Lauren Martin" userId="34214532-c002-4a9a-b7f5-c3c0742f04cd" providerId="ADAL" clId="{999FA431-0D99-44F0-ADF0-5374EE7C5224}" dt="2026-07-02T23:33:17.030" v="1590" actId="790"/>
          <ac:spMkLst>
            <pc:docMk/>
            <pc:sldMk cId="1218467501" sldId="1205"/>
            <ac:spMk id="4" creationId="{71E8F4AA-20E0-1202-C428-D29F552A5458}"/>
          </ac:spMkLst>
        </pc:spChg>
        <pc:spChg chg="mod">
          <ac:chgData name="Lauren Martin" userId="34214532-c002-4a9a-b7f5-c3c0742f04cd" providerId="ADAL" clId="{999FA431-0D99-44F0-ADF0-5374EE7C5224}" dt="2026-07-05T03:01:26.698" v="3067" actId="1076"/>
          <ac:spMkLst>
            <pc:docMk/>
            <pc:sldMk cId="1218467501" sldId="1205"/>
            <ac:spMk id="5" creationId="{DCB795E6-3AC2-069A-9460-F286790BEB44}"/>
          </ac:spMkLst>
        </pc:spChg>
        <pc:spChg chg="mod">
          <ac:chgData name="Lauren Martin" userId="34214532-c002-4a9a-b7f5-c3c0742f04cd" providerId="ADAL" clId="{999FA431-0D99-44F0-ADF0-5374EE7C5224}" dt="2026-07-02T23:33:17.030" v="1590" actId="790"/>
          <ac:spMkLst>
            <pc:docMk/>
            <pc:sldMk cId="1218467501" sldId="1205"/>
            <ac:spMk id="6" creationId="{46096C5B-37E4-2914-F499-30A6ECFDC977}"/>
          </ac:spMkLst>
        </pc:spChg>
      </pc:sldChg>
      <pc:sldChg chg="modSp mod">
        <pc:chgData name="Lauren Martin" userId="34214532-c002-4a9a-b7f5-c3c0742f04cd" providerId="ADAL" clId="{999FA431-0D99-44F0-ADF0-5374EE7C5224}" dt="2026-07-02T23:33:17.030" v="1590" actId="790"/>
        <pc:sldMkLst>
          <pc:docMk/>
          <pc:sldMk cId="4133180159" sldId="1207"/>
        </pc:sldMkLst>
        <pc:spChg chg="mod">
          <ac:chgData name="Lauren Martin" userId="34214532-c002-4a9a-b7f5-c3c0742f04cd" providerId="ADAL" clId="{999FA431-0D99-44F0-ADF0-5374EE7C5224}" dt="2026-07-02T23:33:17.030" v="1590" actId="790"/>
          <ac:spMkLst>
            <pc:docMk/>
            <pc:sldMk cId="4133180159" sldId="1207"/>
            <ac:spMk id="2" creationId="{FBE6943D-06C5-A55E-9B43-20282BBA08ED}"/>
          </ac:spMkLst>
        </pc:spChg>
        <pc:spChg chg="mod">
          <ac:chgData name="Lauren Martin" userId="34214532-c002-4a9a-b7f5-c3c0742f04cd" providerId="ADAL" clId="{999FA431-0D99-44F0-ADF0-5374EE7C5224}" dt="2026-07-02T23:33:17.030" v="1590" actId="790"/>
          <ac:spMkLst>
            <pc:docMk/>
            <pc:sldMk cId="4133180159" sldId="1207"/>
            <ac:spMk id="3" creationId="{00000000-0000-0000-0000-000000000000}"/>
          </ac:spMkLst>
        </pc:spChg>
        <pc:spChg chg="mod">
          <ac:chgData name="Lauren Martin" userId="34214532-c002-4a9a-b7f5-c3c0742f04cd" providerId="ADAL" clId="{999FA431-0D99-44F0-ADF0-5374EE7C5224}" dt="2026-07-02T23:33:17.030" v="1590" actId="790"/>
          <ac:spMkLst>
            <pc:docMk/>
            <pc:sldMk cId="4133180159" sldId="1207"/>
            <ac:spMk id="6" creationId="{27091812-2ADC-0D52-F738-9E1C7700AD98}"/>
          </ac:spMkLst>
        </pc:spChg>
      </pc:sldChg>
      <pc:sldChg chg="addSp delSp modSp mod setBg">
        <pc:chgData name="Lauren Martin" userId="34214532-c002-4a9a-b7f5-c3c0742f04cd" providerId="ADAL" clId="{999FA431-0D99-44F0-ADF0-5374EE7C5224}" dt="2026-07-05T04:12:07.886" v="3699"/>
        <pc:sldMkLst>
          <pc:docMk/>
          <pc:sldMk cId="2457218144" sldId="1210"/>
        </pc:sldMkLst>
        <pc:spChg chg="mod">
          <ac:chgData name="Lauren Martin" userId="34214532-c002-4a9a-b7f5-c3c0742f04cd" providerId="ADAL" clId="{999FA431-0D99-44F0-ADF0-5374EE7C5224}" dt="2026-07-02T23:33:17.030" v="1590" actId="790"/>
          <ac:spMkLst>
            <pc:docMk/>
            <pc:sldMk cId="2457218144" sldId="1210"/>
            <ac:spMk id="2" creationId="{4105C45B-DBA7-E966-B17A-91C362552669}"/>
          </ac:spMkLst>
        </pc:spChg>
        <pc:spChg chg="mod">
          <ac:chgData name="Lauren Martin" userId="34214532-c002-4a9a-b7f5-c3c0742f04cd" providerId="ADAL" clId="{999FA431-0D99-44F0-ADF0-5374EE7C5224}" dt="2026-07-05T04:01:37.176" v="3481" actId="20577"/>
          <ac:spMkLst>
            <pc:docMk/>
            <pc:sldMk cId="2457218144" sldId="1210"/>
            <ac:spMk id="4" creationId="{C5DB3A79-2F90-2024-406D-FEC33B194F18}"/>
          </ac:spMkLst>
        </pc:spChg>
        <pc:spChg chg="mod">
          <ac:chgData name="Lauren Martin" userId="34214532-c002-4a9a-b7f5-c3c0742f04cd" providerId="ADAL" clId="{999FA431-0D99-44F0-ADF0-5374EE7C5224}" dt="2026-07-05T04:01:30.040" v="3469" actId="1076"/>
          <ac:spMkLst>
            <pc:docMk/>
            <pc:sldMk cId="2457218144" sldId="1210"/>
            <ac:spMk id="5" creationId="{C69B0C24-A16F-CE1B-D032-11D1A2E84FDB}"/>
          </ac:spMkLst>
        </pc:spChg>
        <pc:spChg chg="add del mod">
          <ac:chgData name="Lauren Martin" userId="34214532-c002-4a9a-b7f5-c3c0742f04cd" providerId="ADAL" clId="{999FA431-0D99-44F0-ADF0-5374EE7C5224}" dt="2026-07-05T04:01:42.492" v="3482" actId="478"/>
          <ac:spMkLst>
            <pc:docMk/>
            <pc:sldMk cId="2457218144" sldId="1210"/>
            <ac:spMk id="6" creationId="{CDDA4821-2CBC-B4F1-D16E-0A5F5F9AFBBC}"/>
          </ac:spMkLst>
        </pc:spChg>
      </pc:sldChg>
      <pc:sldChg chg="modSp mod">
        <pc:chgData name="Lauren Martin" userId="34214532-c002-4a9a-b7f5-c3c0742f04cd" providerId="ADAL" clId="{999FA431-0D99-44F0-ADF0-5374EE7C5224}" dt="2026-07-05T03:35:19.011" v="3289" actId="13926"/>
        <pc:sldMkLst>
          <pc:docMk/>
          <pc:sldMk cId="2056574046" sldId="1219"/>
        </pc:sldMkLst>
        <pc:spChg chg="mod">
          <ac:chgData name="Lauren Martin" userId="34214532-c002-4a9a-b7f5-c3c0742f04cd" providerId="ADAL" clId="{999FA431-0D99-44F0-ADF0-5374EE7C5224}" dt="2026-07-02T23:33:17.030" v="1590" actId="790"/>
          <ac:spMkLst>
            <pc:docMk/>
            <pc:sldMk cId="2056574046" sldId="1219"/>
            <ac:spMk id="2" creationId="{D1C7C5B1-903F-4023-1892-5F801C576853}"/>
          </ac:spMkLst>
        </pc:spChg>
        <pc:spChg chg="mod">
          <ac:chgData name="Lauren Martin" userId="34214532-c002-4a9a-b7f5-c3c0742f04cd" providerId="ADAL" clId="{999FA431-0D99-44F0-ADF0-5374EE7C5224}" dt="2026-07-05T03:35:19.011" v="3289" actId="13926"/>
          <ac:spMkLst>
            <pc:docMk/>
            <pc:sldMk cId="2056574046" sldId="1219"/>
            <ac:spMk id="3" creationId="{5CBC1612-C452-68BB-BE09-D9BEC639F6CA}"/>
          </ac:spMkLst>
        </pc:spChg>
      </pc:sldChg>
      <pc:sldChg chg="modSp del mod">
        <pc:chgData name="Lauren Martin" userId="34214532-c002-4a9a-b7f5-c3c0742f04cd" providerId="ADAL" clId="{999FA431-0D99-44F0-ADF0-5374EE7C5224}" dt="2026-07-05T03:02:14.635" v="3078" actId="47"/>
        <pc:sldMkLst>
          <pc:docMk/>
          <pc:sldMk cId="1117695481" sldId="1221"/>
        </pc:sldMkLst>
      </pc:sldChg>
      <pc:sldChg chg="addSp delSp modSp mod">
        <pc:chgData name="Lauren Martin" userId="34214532-c002-4a9a-b7f5-c3c0742f04cd" providerId="ADAL" clId="{999FA431-0D99-44F0-ADF0-5374EE7C5224}" dt="2026-07-05T03:12:36.734" v="3235" actId="21"/>
        <pc:sldMkLst>
          <pc:docMk/>
          <pc:sldMk cId="2626770460" sldId="1222"/>
        </pc:sldMkLst>
        <pc:spChg chg="mod">
          <ac:chgData name="Lauren Martin" userId="34214532-c002-4a9a-b7f5-c3c0742f04cd" providerId="ADAL" clId="{999FA431-0D99-44F0-ADF0-5374EE7C5224}" dt="2026-07-02T23:33:17.030" v="1590" actId="790"/>
          <ac:spMkLst>
            <pc:docMk/>
            <pc:sldMk cId="2626770460" sldId="1222"/>
            <ac:spMk id="3" creationId="{37B15296-6E66-56B3-A57B-BFBD338BF974}"/>
          </ac:spMkLst>
        </pc:spChg>
        <pc:spChg chg="mod">
          <ac:chgData name="Lauren Martin" userId="34214532-c002-4a9a-b7f5-c3c0742f04cd" providerId="ADAL" clId="{999FA431-0D99-44F0-ADF0-5374EE7C5224}" dt="2026-07-02T23:33:17.030" v="1590" actId="790"/>
          <ac:spMkLst>
            <pc:docMk/>
            <pc:sldMk cId="2626770460" sldId="1222"/>
            <ac:spMk id="4" creationId="{19C1284B-EEE5-0FBA-6913-C49FBDDEBDC6}"/>
          </ac:spMkLst>
        </pc:spChg>
        <pc:spChg chg="mod">
          <ac:chgData name="Lauren Martin" userId="34214532-c002-4a9a-b7f5-c3c0742f04cd" providerId="ADAL" clId="{999FA431-0D99-44F0-ADF0-5374EE7C5224}" dt="2026-07-02T23:33:17.030" v="1590" actId="790"/>
          <ac:spMkLst>
            <pc:docMk/>
            <pc:sldMk cId="2626770460" sldId="1222"/>
            <ac:spMk id="5" creationId="{658ECB70-5FAD-52F3-919E-E168A2F606D5}"/>
          </ac:spMkLst>
        </pc:spChg>
        <pc:spChg chg="add">
          <ac:chgData name="Lauren Martin" userId="34214532-c002-4a9a-b7f5-c3c0742f04cd" providerId="ADAL" clId="{999FA431-0D99-44F0-ADF0-5374EE7C5224}" dt="2026-07-02T23:44:31.874" v="1819" actId="22"/>
          <ac:spMkLst>
            <pc:docMk/>
            <pc:sldMk cId="2626770460" sldId="1222"/>
            <ac:spMk id="7" creationId="{0840FD21-5F64-F56E-1EC6-C2B2977AAF4E}"/>
          </ac:spMkLst>
        </pc:spChg>
        <pc:spChg chg="mod">
          <ac:chgData name="Lauren Martin" userId="34214532-c002-4a9a-b7f5-c3c0742f04cd" providerId="ADAL" clId="{999FA431-0D99-44F0-ADF0-5374EE7C5224}" dt="2026-07-05T03:12:36.734" v="3235" actId="21"/>
          <ac:spMkLst>
            <pc:docMk/>
            <pc:sldMk cId="2626770460" sldId="1222"/>
            <ac:spMk id="9" creationId="{021AF59B-458E-6D7A-CEF9-25F8725B261D}"/>
          </ac:spMkLst>
        </pc:spChg>
      </pc:sldChg>
      <pc:sldChg chg="modSp mod">
        <pc:chgData name="Lauren Martin" userId="34214532-c002-4a9a-b7f5-c3c0742f04cd" providerId="ADAL" clId="{999FA431-0D99-44F0-ADF0-5374EE7C5224}" dt="2026-07-05T03:09:24.272" v="3189" actId="21"/>
        <pc:sldMkLst>
          <pc:docMk/>
          <pc:sldMk cId="666485013" sldId="1226"/>
        </pc:sldMkLst>
        <pc:spChg chg="mod">
          <ac:chgData name="Lauren Martin" userId="34214532-c002-4a9a-b7f5-c3c0742f04cd" providerId="ADAL" clId="{999FA431-0D99-44F0-ADF0-5374EE7C5224}" dt="2026-07-02T23:33:17.030" v="1590" actId="790"/>
          <ac:spMkLst>
            <pc:docMk/>
            <pc:sldMk cId="666485013" sldId="1226"/>
            <ac:spMk id="2" creationId="{43CB9FBA-4ADB-72CE-EFFE-A220662690D8}"/>
          </ac:spMkLst>
        </pc:spChg>
        <pc:spChg chg="mod">
          <ac:chgData name="Lauren Martin" userId="34214532-c002-4a9a-b7f5-c3c0742f04cd" providerId="ADAL" clId="{999FA431-0D99-44F0-ADF0-5374EE7C5224}" dt="2026-07-02T23:33:17.030" v="1590" actId="790"/>
          <ac:spMkLst>
            <pc:docMk/>
            <pc:sldMk cId="666485013" sldId="1226"/>
            <ac:spMk id="4" creationId="{B8EDA33F-C43D-9BA1-2AF5-026908ADA4C7}"/>
          </ac:spMkLst>
        </pc:spChg>
        <pc:spChg chg="mod">
          <ac:chgData name="Lauren Martin" userId="34214532-c002-4a9a-b7f5-c3c0742f04cd" providerId="ADAL" clId="{999FA431-0D99-44F0-ADF0-5374EE7C5224}" dt="2026-07-05T03:09:24.272" v="3189" actId="21"/>
          <ac:spMkLst>
            <pc:docMk/>
            <pc:sldMk cId="666485013" sldId="1226"/>
            <ac:spMk id="5" creationId="{926A8308-282A-0C3A-DE07-BF678B1E6822}"/>
          </ac:spMkLst>
        </pc:spChg>
        <pc:spChg chg="mod">
          <ac:chgData name="Lauren Martin" userId="34214532-c002-4a9a-b7f5-c3c0742f04cd" providerId="ADAL" clId="{999FA431-0D99-44F0-ADF0-5374EE7C5224}" dt="2026-07-02T23:33:17.030" v="1590" actId="790"/>
          <ac:spMkLst>
            <pc:docMk/>
            <pc:sldMk cId="666485013" sldId="1226"/>
            <ac:spMk id="6" creationId="{6E4BAAD1-D467-DC61-F91A-E9419A2FC57D}"/>
          </ac:spMkLst>
        </pc:spChg>
      </pc:sldChg>
      <pc:sldChg chg="modSp mod">
        <pc:chgData name="Lauren Martin" userId="34214532-c002-4a9a-b7f5-c3c0742f04cd" providerId="ADAL" clId="{999FA431-0D99-44F0-ADF0-5374EE7C5224}" dt="2026-07-05T03:09:49.756" v="3195" actId="1076"/>
        <pc:sldMkLst>
          <pc:docMk/>
          <pc:sldMk cId="3183008628" sldId="1227"/>
        </pc:sldMkLst>
        <pc:spChg chg="mod">
          <ac:chgData name="Lauren Martin" userId="34214532-c002-4a9a-b7f5-c3c0742f04cd" providerId="ADAL" clId="{999FA431-0D99-44F0-ADF0-5374EE7C5224}" dt="2026-07-05T03:09:49.756" v="3195" actId="1076"/>
          <ac:spMkLst>
            <pc:docMk/>
            <pc:sldMk cId="3183008628" sldId="1227"/>
            <ac:spMk id="3" creationId="{D3EB45BF-D398-BD62-22FC-AC4941115E22}"/>
          </ac:spMkLst>
        </pc:spChg>
        <pc:spChg chg="mod">
          <ac:chgData name="Lauren Martin" userId="34214532-c002-4a9a-b7f5-c3c0742f04cd" providerId="ADAL" clId="{999FA431-0D99-44F0-ADF0-5374EE7C5224}" dt="2026-07-02T23:33:17.030" v="1590" actId="790"/>
          <ac:spMkLst>
            <pc:docMk/>
            <pc:sldMk cId="3183008628" sldId="1227"/>
            <ac:spMk id="4" creationId="{574FE053-7ACA-D79D-9231-CFA049984ED1}"/>
          </ac:spMkLst>
        </pc:spChg>
        <pc:spChg chg="mod">
          <ac:chgData name="Lauren Martin" userId="34214532-c002-4a9a-b7f5-c3c0742f04cd" providerId="ADAL" clId="{999FA431-0D99-44F0-ADF0-5374EE7C5224}" dt="2026-07-05T03:09:45.463" v="3194" actId="1076"/>
          <ac:spMkLst>
            <pc:docMk/>
            <pc:sldMk cId="3183008628" sldId="1227"/>
            <ac:spMk id="5" creationId="{45D18AC5-EC05-16AB-3927-D17A5C260212}"/>
          </ac:spMkLst>
        </pc:spChg>
        <pc:spChg chg="mod">
          <ac:chgData name="Lauren Martin" userId="34214532-c002-4a9a-b7f5-c3c0742f04cd" providerId="ADAL" clId="{999FA431-0D99-44F0-ADF0-5374EE7C5224}" dt="2026-07-02T23:33:17.030" v="1590" actId="790"/>
          <ac:spMkLst>
            <pc:docMk/>
            <pc:sldMk cId="3183008628" sldId="1227"/>
            <ac:spMk id="6" creationId="{A56DBF68-C131-B801-200D-6FD8852A3366}"/>
          </ac:spMkLst>
        </pc:spChg>
      </pc:sldChg>
      <pc:sldChg chg="modSp mod">
        <pc:chgData name="Lauren Martin" userId="34214532-c002-4a9a-b7f5-c3c0742f04cd" providerId="ADAL" clId="{999FA431-0D99-44F0-ADF0-5374EE7C5224}" dt="2026-07-05T03:02:56.874" v="3093" actId="1076"/>
        <pc:sldMkLst>
          <pc:docMk/>
          <pc:sldMk cId="3980566205" sldId="1230"/>
        </pc:sldMkLst>
        <pc:spChg chg="mod">
          <ac:chgData name="Lauren Martin" userId="34214532-c002-4a9a-b7f5-c3c0742f04cd" providerId="ADAL" clId="{999FA431-0D99-44F0-ADF0-5374EE7C5224}" dt="2026-07-05T03:02:49.365" v="3092" actId="1076"/>
          <ac:spMkLst>
            <pc:docMk/>
            <pc:sldMk cId="3980566205" sldId="1230"/>
            <ac:spMk id="3" creationId="{443C0A6E-6931-075C-7055-8DE473478C2E}"/>
          </ac:spMkLst>
        </pc:spChg>
        <pc:spChg chg="mod">
          <ac:chgData name="Lauren Martin" userId="34214532-c002-4a9a-b7f5-c3c0742f04cd" providerId="ADAL" clId="{999FA431-0D99-44F0-ADF0-5374EE7C5224}" dt="2026-07-02T23:33:17.030" v="1590" actId="790"/>
          <ac:spMkLst>
            <pc:docMk/>
            <pc:sldMk cId="3980566205" sldId="1230"/>
            <ac:spMk id="4" creationId="{EE113595-1CAC-CEF8-5F16-A2C9451D7C41}"/>
          </ac:spMkLst>
        </pc:spChg>
        <pc:spChg chg="mod">
          <ac:chgData name="Lauren Martin" userId="34214532-c002-4a9a-b7f5-c3c0742f04cd" providerId="ADAL" clId="{999FA431-0D99-44F0-ADF0-5374EE7C5224}" dt="2026-07-05T03:02:56.874" v="3093" actId="1076"/>
          <ac:spMkLst>
            <pc:docMk/>
            <pc:sldMk cId="3980566205" sldId="1230"/>
            <ac:spMk id="5" creationId="{C67862B9-1587-3749-A7AA-0362ACCA3A3E}"/>
          </ac:spMkLst>
        </pc:spChg>
        <pc:spChg chg="mod">
          <ac:chgData name="Lauren Martin" userId="34214532-c002-4a9a-b7f5-c3c0742f04cd" providerId="ADAL" clId="{999FA431-0D99-44F0-ADF0-5374EE7C5224}" dt="2026-07-02T23:33:17.030" v="1590" actId="790"/>
          <ac:spMkLst>
            <pc:docMk/>
            <pc:sldMk cId="3980566205" sldId="1230"/>
            <ac:spMk id="6" creationId="{056A36EE-AF3D-5C18-A5D9-764A8A63CDA2}"/>
          </ac:spMkLst>
        </pc:spChg>
      </pc:sldChg>
      <pc:sldChg chg="modSp del mod">
        <pc:chgData name="Lauren Martin" userId="34214532-c002-4a9a-b7f5-c3c0742f04cd" providerId="ADAL" clId="{999FA431-0D99-44F0-ADF0-5374EE7C5224}" dt="2026-07-05T03:53:51.417" v="3359" actId="47"/>
        <pc:sldMkLst>
          <pc:docMk/>
          <pc:sldMk cId="1373337397" sldId="1232"/>
        </pc:sldMkLst>
      </pc:sldChg>
      <pc:sldChg chg="modSp add del mod">
        <pc:chgData name="Lauren Martin" userId="34214532-c002-4a9a-b7f5-c3c0742f04cd" providerId="ADAL" clId="{999FA431-0D99-44F0-ADF0-5374EE7C5224}" dt="2026-07-05T03:02:12.481" v="3077" actId="47"/>
        <pc:sldMkLst>
          <pc:docMk/>
          <pc:sldMk cId="2372444006" sldId="1235"/>
        </pc:sldMkLst>
      </pc:sldChg>
      <pc:sldChg chg="modSp add mod">
        <pc:chgData name="Lauren Martin" userId="34214532-c002-4a9a-b7f5-c3c0742f04cd" providerId="ADAL" clId="{999FA431-0D99-44F0-ADF0-5374EE7C5224}" dt="2026-07-05T03:02:06.577" v="3076" actId="1076"/>
        <pc:sldMkLst>
          <pc:docMk/>
          <pc:sldMk cId="1777747899" sldId="1236"/>
        </pc:sldMkLst>
        <pc:spChg chg="mod">
          <ac:chgData name="Lauren Martin" userId="34214532-c002-4a9a-b7f5-c3c0742f04cd" providerId="ADAL" clId="{999FA431-0D99-44F0-ADF0-5374EE7C5224}" dt="2026-07-02T23:33:17.030" v="1590" actId="790"/>
          <ac:spMkLst>
            <pc:docMk/>
            <pc:sldMk cId="1777747899" sldId="1236"/>
            <ac:spMk id="2" creationId="{DEE520E8-3ED3-5AAD-AE72-9DDD6614D5EF}"/>
          </ac:spMkLst>
        </pc:spChg>
        <pc:spChg chg="mod">
          <ac:chgData name="Lauren Martin" userId="34214532-c002-4a9a-b7f5-c3c0742f04cd" providerId="ADAL" clId="{999FA431-0D99-44F0-ADF0-5374EE7C5224}" dt="2026-07-02T23:33:17.030" v="1590" actId="790"/>
          <ac:spMkLst>
            <pc:docMk/>
            <pc:sldMk cId="1777747899" sldId="1236"/>
            <ac:spMk id="4" creationId="{7FB4C212-0DC4-BF9E-BB3E-54E9DDA3FF9D}"/>
          </ac:spMkLst>
        </pc:spChg>
        <pc:spChg chg="mod">
          <ac:chgData name="Lauren Martin" userId="34214532-c002-4a9a-b7f5-c3c0742f04cd" providerId="ADAL" clId="{999FA431-0D99-44F0-ADF0-5374EE7C5224}" dt="2026-07-05T03:02:06.577" v="3076" actId="1076"/>
          <ac:spMkLst>
            <pc:docMk/>
            <pc:sldMk cId="1777747899" sldId="1236"/>
            <ac:spMk id="5" creationId="{D58C1D26-7584-72C9-8770-4CEE525377AB}"/>
          </ac:spMkLst>
        </pc:spChg>
        <pc:spChg chg="mod">
          <ac:chgData name="Lauren Martin" userId="34214532-c002-4a9a-b7f5-c3c0742f04cd" providerId="ADAL" clId="{999FA431-0D99-44F0-ADF0-5374EE7C5224}" dt="2026-07-02T23:33:17.030" v="1590" actId="790"/>
          <ac:spMkLst>
            <pc:docMk/>
            <pc:sldMk cId="1777747899" sldId="1236"/>
            <ac:spMk id="6" creationId="{C29C4168-348B-BE28-D048-427FD088EC6D}"/>
          </ac:spMkLst>
        </pc:spChg>
      </pc:sldChg>
      <pc:sldChg chg="modSp add del mod">
        <pc:chgData name="Lauren Martin" userId="34214532-c002-4a9a-b7f5-c3c0742f04cd" providerId="ADAL" clId="{999FA431-0D99-44F0-ADF0-5374EE7C5224}" dt="2026-07-05T03:02:17.525" v="3079" actId="47"/>
        <pc:sldMkLst>
          <pc:docMk/>
          <pc:sldMk cId="2942808835" sldId="1237"/>
        </pc:sldMkLst>
      </pc:sldChg>
      <pc:sldChg chg="addSp delSp modSp add mod">
        <pc:chgData name="Lauren Martin" userId="34214532-c002-4a9a-b7f5-c3c0742f04cd" providerId="ADAL" clId="{999FA431-0D99-44F0-ADF0-5374EE7C5224}" dt="2026-07-05T03:07:45.949" v="3165" actId="1076"/>
        <pc:sldMkLst>
          <pc:docMk/>
          <pc:sldMk cId="3796576814" sldId="1238"/>
        </pc:sldMkLst>
        <pc:spChg chg="mod">
          <ac:chgData name="Lauren Martin" userId="34214532-c002-4a9a-b7f5-c3c0742f04cd" providerId="ADAL" clId="{999FA431-0D99-44F0-ADF0-5374EE7C5224}" dt="2026-07-05T03:07:45.949" v="3165" actId="1076"/>
          <ac:spMkLst>
            <pc:docMk/>
            <pc:sldMk cId="3796576814" sldId="1238"/>
            <ac:spMk id="5" creationId="{65B8EAD9-1146-CD88-3078-9290F9742484}"/>
          </ac:spMkLst>
        </pc:spChg>
      </pc:sldChg>
      <pc:sldChg chg="delSp modSp add mod">
        <pc:chgData name="Lauren Martin" userId="34214532-c002-4a9a-b7f5-c3c0742f04cd" providerId="ADAL" clId="{999FA431-0D99-44F0-ADF0-5374EE7C5224}" dt="2026-07-05T03:13:25.639" v="3243" actId="1076"/>
        <pc:sldMkLst>
          <pc:docMk/>
          <pc:sldMk cId="3397310950" sldId="1239"/>
        </pc:sldMkLst>
        <pc:spChg chg="mod">
          <ac:chgData name="Lauren Martin" userId="34214532-c002-4a9a-b7f5-c3c0742f04cd" providerId="ADAL" clId="{999FA431-0D99-44F0-ADF0-5374EE7C5224}" dt="2026-07-05T03:13:20.882" v="3242" actId="1076"/>
          <ac:spMkLst>
            <pc:docMk/>
            <pc:sldMk cId="3397310950" sldId="1239"/>
            <ac:spMk id="9" creationId="{A89DA7FB-F618-218A-D97E-9839207A2F58}"/>
          </ac:spMkLst>
        </pc:spChg>
        <pc:spChg chg="mod">
          <ac:chgData name="Lauren Martin" userId="34214532-c002-4a9a-b7f5-c3c0742f04cd" providerId="ADAL" clId="{999FA431-0D99-44F0-ADF0-5374EE7C5224}" dt="2026-07-05T03:13:25.639" v="3243" actId="1076"/>
          <ac:spMkLst>
            <pc:docMk/>
            <pc:sldMk cId="3397310950" sldId="1239"/>
            <ac:spMk id="10" creationId="{160A2CDC-15EC-FACF-A544-572A81CE0C30}"/>
          </ac:spMkLst>
        </pc:spChg>
      </pc:sldChg>
      <pc:sldChg chg="modSp add mod ord">
        <pc:chgData name="Lauren Martin" userId="34214532-c002-4a9a-b7f5-c3c0742f04cd" providerId="ADAL" clId="{999FA431-0D99-44F0-ADF0-5374EE7C5224}" dt="2026-07-05T03:37:08.081" v="3290" actId="313"/>
        <pc:sldMkLst>
          <pc:docMk/>
          <pc:sldMk cId="3605535111" sldId="1240"/>
        </pc:sldMkLst>
        <pc:spChg chg="mod">
          <ac:chgData name="Lauren Martin" userId="34214532-c002-4a9a-b7f5-c3c0742f04cd" providerId="ADAL" clId="{999FA431-0D99-44F0-ADF0-5374EE7C5224}" dt="2026-07-05T03:10:07.417" v="3205" actId="20577"/>
          <ac:spMkLst>
            <pc:docMk/>
            <pc:sldMk cId="3605535111" sldId="1240"/>
            <ac:spMk id="6" creationId="{05648C0E-612C-79F1-0955-56E6C1984DCE}"/>
          </ac:spMkLst>
        </pc:spChg>
        <pc:spChg chg="mod">
          <ac:chgData name="Lauren Martin" userId="34214532-c002-4a9a-b7f5-c3c0742f04cd" providerId="ADAL" clId="{999FA431-0D99-44F0-ADF0-5374EE7C5224}" dt="2026-07-05T03:37:08.081" v="3290" actId="313"/>
          <ac:spMkLst>
            <pc:docMk/>
            <pc:sldMk cId="3605535111" sldId="1240"/>
            <ac:spMk id="9" creationId="{2D35B482-C192-2C4F-C033-2E85BC357F12}"/>
          </ac:spMkLst>
        </pc:spChg>
      </pc:sldChg>
      <pc:sldChg chg="modSp add mod">
        <pc:chgData name="Lauren Martin" userId="34214532-c002-4a9a-b7f5-c3c0742f04cd" providerId="ADAL" clId="{999FA431-0D99-44F0-ADF0-5374EE7C5224}" dt="2026-07-05T03:13:10.789" v="3240" actId="1076"/>
        <pc:sldMkLst>
          <pc:docMk/>
          <pc:sldMk cId="2350457044" sldId="1241"/>
        </pc:sldMkLst>
        <pc:spChg chg="mod">
          <ac:chgData name="Lauren Martin" userId="34214532-c002-4a9a-b7f5-c3c0742f04cd" providerId="ADAL" clId="{999FA431-0D99-44F0-ADF0-5374EE7C5224}" dt="2026-07-05T03:13:10.789" v="3240" actId="1076"/>
          <ac:spMkLst>
            <pc:docMk/>
            <pc:sldMk cId="2350457044" sldId="1241"/>
            <ac:spMk id="9" creationId="{55A2DEBC-7120-D6B7-FA0A-1745665A60CD}"/>
          </ac:spMkLst>
        </pc:spChg>
      </pc:sldChg>
      <pc:sldChg chg="add del">
        <pc:chgData name="Lauren Martin" userId="34214532-c002-4a9a-b7f5-c3c0742f04cd" providerId="ADAL" clId="{999FA431-0D99-44F0-ADF0-5374EE7C5224}" dt="2026-07-05T03:12:44.326" v="3236" actId="2696"/>
        <pc:sldMkLst>
          <pc:docMk/>
          <pc:sldMk cId="1758735190" sldId="1242"/>
        </pc:sldMkLst>
      </pc:sldChg>
      <pc:sldMasterChg chg="setBg modSldLayout">
        <pc:chgData name="Lauren Martin" userId="34214532-c002-4a9a-b7f5-c3c0742f04cd" providerId="ADAL" clId="{999FA431-0D99-44F0-ADF0-5374EE7C5224}" dt="2026-07-05T04:11:38.631" v="3687"/>
        <pc:sldMasterMkLst>
          <pc:docMk/>
          <pc:sldMasterMk cId="2573750265" sldId="2147483648"/>
        </pc:sldMasterMkLst>
        <pc:sldLayoutChg chg="setBg">
          <pc:chgData name="Lauren Martin" userId="34214532-c002-4a9a-b7f5-c3c0742f04cd" providerId="ADAL" clId="{999FA431-0D99-44F0-ADF0-5374EE7C5224}" dt="2026-07-05T04:11:38.631" v="3687"/>
          <pc:sldLayoutMkLst>
            <pc:docMk/>
            <pc:sldMasterMk cId="2573750265" sldId="2147483648"/>
            <pc:sldLayoutMk cId="4050639799" sldId="2147483649"/>
          </pc:sldLayoutMkLst>
        </pc:sldLayoutChg>
        <pc:sldLayoutChg chg="setBg">
          <pc:chgData name="Lauren Martin" userId="34214532-c002-4a9a-b7f5-c3c0742f04cd" providerId="ADAL" clId="{999FA431-0D99-44F0-ADF0-5374EE7C5224}" dt="2026-07-05T04:11:38.631" v="3687"/>
          <pc:sldLayoutMkLst>
            <pc:docMk/>
            <pc:sldMasterMk cId="2573750265" sldId="2147483648"/>
            <pc:sldLayoutMk cId="1452291744" sldId="2147483650"/>
          </pc:sldLayoutMkLst>
        </pc:sldLayoutChg>
        <pc:sldLayoutChg chg="setBg">
          <pc:chgData name="Lauren Martin" userId="34214532-c002-4a9a-b7f5-c3c0742f04cd" providerId="ADAL" clId="{999FA431-0D99-44F0-ADF0-5374EE7C5224}" dt="2026-07-05T04:11:38.631" v="3687"/>
          <pc:sldLayoutMkLst>
            <pc:docMk/>
            <pc:sldMasterMk cId="2573750265" sldId="2147483648"/>
            <pc:sldLayoutMk cId="3288425591" sldId="2147483651"/>
          </pc:sldLayoutMkLst>
        </pc:sldLayoutChg>
        <pc:sldLayoutChg chg="setBg">
          <pc:chgData name="Lauren Martin" userId="34214532-c002-4a9a-b7f5-c3c0742f04cd" providerId="ADAL" clId="{999FA431-0D99-44F0-ADF0-5374EE7C5224}" dt="2026-07-05T04:11:38.631" v="3687"/>
          <pc:sldLayoutMkLst>
            <pc:docMk/>
            <pc:sldMasterMk cId="2573750265" sldId="2147483648"/>
            <pc:sldLayoutMk cId="2743082523" sldId="2147483652"/>
          </pc:sldLayoutMkLst>
        </pc:sldLayoutChg>
        <pc:sldLayoutChg chg="setBg">
          <pc:chgData name="Lauren Martin" userId="34214532-c002-4a9a-b7f5-c3c0742f04cd" providerId="ADAL" clId="{999FA431-0D99-44F0-ADF0-5374EE7C5224}" dt="2026-07-05T04:11:38.631" v="3687"/>
          <pc:sldLayoutMkLst>
            <pc:docMk/>
            <pc:sldMasterMk cId="2573750265" sldId="2147483648"/>
            <pc:sldLayoutMk cId="2402617604" sldId="2147483653"/>
          </pc:sldLayoutMkLst>
        </pc:sldLayoutChg>
        <pc:sldLayoutChg chg="setBg">
          <pc:chgData name="Lauren Martin" userId="34214532-c002-4a9a-b7f5-c3c0742f04cd" providerId="ADAL" clId="{999FA431-0D99-44F0-ADF0-5374EE7C5224}" dt="2026-07-05T04:11:38.631" v="3687"/>
          <pc:sldLayoutMkLst>
            <pc:docMk/>
            <pc:sldMasterMk cId="2573750265" sldId="2147483648"/>
            <pc:sldLayoutMk cId="1771964696" sldId="2147483654"/>
          </pc:sldLayoutMkLst>
        </pc:sldLayoutChg>
        <pc:sldLayoutChg chg="setBg">
          <pc:chgData name="Lauren Martin" userId="34214532-c002-4a9a-b7f5-c3c0742f04cd" providerId="ADAL" clId="{999FA431-0D99-44F0-ADF0-5374EE7C5224}" dt="2026-07-05T04:11:38.631" v="3687"/>
          <pc:sldLayoutMkLst>
            <pc:docMk/>
            <pc:sldMasterMk cId="2573750265" sldId="2147483648"/>
            <pc:sldLayoutMk cId="3604906016" sldId="2147483655"/>
          </pc:sldLayoutMkLst>
        </pc:sldLayoutChg>
        <pc:sldLayoutChg chg="setBg">
          <pc:chgData name="Lauren Martin" userId="34214532-c002-4a9a-b7f5-c3c0742f04cd" providerId="ADAL" clId="{999FA431-0D99-44F0-ADF0-5374EE7C5224}" dt="2026-07-05T04:11:38.631" v="3687"/>
          <pc:sldLayoutMkLst>
            <pc:docMk/>
            <pc:sldMasterMk cId="2573750265" sldId="2147483648"/>
            <pc:sldLayoutMk cId="1510321315" sldId="2147483656"/>
          </pc:sldLayoutMkLst>
        </pc:sldLayoutChg>
        <pc:sldLayoutChg chg="setBg">
          <pc:chgData name="Lauren Martin" userId="34214532-c002-4a9a-b7f5-c3c0742f04cd" providerId="ADAL" clId="{999FA431-0D99-44F0-ADF0-5374EE7C5224}" dt="2026-07-05T04:11:38.631" v="3687"/>
          <pc:sldLayoutMkLst>
            <pc:docMk/>
            <pc:sldMasterMk cId="2573750265" sldId="2147483648"/>
            <pc:sldLayoutMk cId="511668029" sldId="2147483657"/>
          </pc:sldLayoutMkLst>
        </pc:sldLayoutChg>
        <pc:sldLayoutChg chg="setBg">
          <pc:chgData name="Lauren Martin" userId="34214532-c002-4a9a-b7f5-c3c0742f04cd" providerId="ADAL" clId="{999FA431-0D99-44F0-ADF0-5374EE7C5224}" dt="2026-07-05T04:11:38.631" v="3687"/>
          <pc:sldLayoutMkLst>
            <pc:docMk/>
            <pc:sldMasterMk cId="2573750265" sldId="2147483648"/>
            <pc:sldLayoutMk cId="1108897823" sldId="2147483658"/>
          </pc:sldLayoutMkLst>
        </pc:sldLayoutChg>
        <pc:sldLayoutChg chg="setBg">
          <pc:chgData name="Lauren Martin" userId="34214532-c002-4a9a-b7f5-c3c0742f04cd" providerId="ADAL" clId="{999FA431-0D99-44F0-ADF0-5374EE7C5224}" dt="2026-07-05T04:11:38.631" v="3687"/>
          <pc:sldLayoutMkLst>
            <pc:docMk/>
            <pc:sldMasterMk cId="2573750265" sldId="2147483648"/>
            <pc:sldLayoutMk cId="1576415906" sldId="2147483659"/>
          </pc:sldLayoutMkLst>
        </pc:sldLayoutChg>
      </pc:sldMasterChg>
      <pc:sldMasterChg chg="setBg modSldLayout">
        <pc:chgData name="Lauren Martin" userId="34214532-c002-4a9a-b7f5-c3c0742f04cd" providerId="ADAL" clId="{999FA431-0D99-44F0-ADF0-5374EE7C5224}" dt="2026-07-05T04:11:38.631" v="3687"/>
        <pc:sldMasterMkLst>
          <pc:docMk/>
          <pc:sldMasterMk cId="3577035533" sldId="2147483672"/>
        </pc:sldMasterMkLst>
        <pc:sldLayoutChg chg="setBg">
          <pc:chgData name="Lauren Martin" userId="34214532-c002-4a9a-b7f5-c3c0742f04cd" providerId="ADAL" clId="{999FA431-0D99-44F0-ADF0-5374EE7C5224}" dt="2026-07-05T04:11:38.631" v="3687"/>
          <pc:sldLayoutMkLst>
            <pc:docMk/>
            <pc:sldMasterMk cId="3577035533" sldId="2147483672"/>
            <pc:sldLayoutMk cId="71109435" sldId="2147483673"/>
          </pc:sldLayoutMkLst>
        </pc:sldLayoutChg>
        <pc:sldLayoutChg chg="setBg">
          <pc:chgData name="Lauren Martin" userId="34214532-c002-4a9a-b7f5-c3c0742f04cd" providerId="ADAL" clId="{999FA431-0D99-44F0-ADF0-5374EE7C5224}" dt="2026-07-05T04:11:38.631" v="3687"/>
          <pc:sldLayoutMkLst>
            <pc:docMk/>
            <pc:sldMasterMk cId="3577035533" sldId="2147483672"/>
            <pc:sldLayoutMk cId="1477621663" sldId="2147483674"/>
          </pc:sldLayoutMkLst>
        </pc:sldLayoutChg>
        <pc:sldLayoutChg chg="setBg">
          <pc:chgData name="Lauren Martin" userId="34214532-c002-4a9a-b7f5-c3c0742f04cd" providerId="ADAL" clId="{999FA431-0D99-44F0-ADF0-5374EE7C5224}" dt="2026-07-05T04:11:38.631" v="3687"/>
          <pc:sldLayoutMkLst>
            <pc:docMk/>
            <pc:sldMasterMk cId="3577035533" sldId="2147483672"/>
            <pc:sldLayoutMk cId="2977712641" sldId="2147483675"/>
          </pc:sldLayoutMkLst>
        </pc:sldLayoutChg>
        <pc:sldLayoutChg chg="setBg">
          <pc:chgData name="Lauren Martin" userId="34214532-c002-4a9a-b7f5-c3c0742f04cd" providerId="ADAL" clId="{999FA431-0D99-44F0-ADF0-5374EE7C5224}" dt="2026-07-05T04:11:38.631" v="3687"/>
          <pc:sldLayoutMkLst>
            <pc:docMk/>
            <pc:sldMasterMk cId="3577035533" sldId="2147483672"/>
            <pc:sldLayoutMk cId="2010740986" sldId="2147483676"/>
          </pc:sldLayoutMkLst>
        </pc:sldLayoutChg>
        <pc:sldLayoutChg chg="setBg">
          <pc:chgData name="Lauren Martin" userId="34214532-c002-4a9a-b7f5-c3c0742f04cd" providerId="ADAL" clId="{999FA431-0D99-44F0-ADF0-5374EE7C5224}" dt="2026-07-05T04:11:38.631" v="3687"/>
          <pc:sldLayoutMkLst>
            <pc:docMk/>
            <pc:sldMasterMk cId="3577035533" sldId="2147483672"/>
            <pc:sldLayoutMk cId="96636264" sldId="2147483677"/>
          </pc:sldLayoutMkLst>
        </pc:sldLayoutChg>
        <pc:sldLayoutChg chg="setBg">
          <pc:chgData name="Lauren Martin" userId="34214532-c002-4a9a-b7f5-c3c0742f04cd" providerId="ADAL" clId="{999FA431-0D99-44F0-ADF0-5374EE7C5224}" dt="2026-07-05T04:11:38.631" v="3687"/>
          <pc:sldLayoutMkLst>
            <pc:docMk/>
            <pc:sldMasterMk cId="3577035533" sldId="2147483672"/>
            <pc:sldLayoutMk cId="1190578443" sldId="2147483678"/>
          </pc:sldLayoutMkLst>
        </pc:sldLayoutChg>
        <pc:sldLayoutChg chg="setBg">
          <pc:chgData name="Lauren Martin" userId="34214532-c002-4a9a-b7f5-c3c0742f04cd" providerId="ADAL" clId="{999FA431-0D99-44F0-ADF0-5374EE7C5224}" dt="2026-07-05T04:11:38.631" v="3687"/>
          <pc:sldLayoutMkLst>
            <pc:docMk/>
            <pc:sldMasterMk cId="3577035533" sldId="2147483672"/>
            <pc:sldLayoutMk cId="3916034740" sldId="2147483679"/>
          </pc:sldLayoutMkLst>
        </pc:sldLayoutChg>
        <pc:sldLayoutChg chg="setBg">
          <pc:chgData name="Lauren Martin" userId="34214532-c002-4a9a-b7f5-c3c0742f04cd" providerId="ADAL" clId="{999FA431-0D99-44F0-ADF0-5374EE7C5224}" dt="2026-07-05T04:11:38.631" v="3687"/>
          <pc:sldLayoutMkLst>
            <pc:docMk/>
            <pc:sldMasterMk cId="3577035533" sldId="2147483672"/>
            <pc:sldLayoutMk cId="2316064908" sldId="2147483680"/>
          </pc:sldLayoutMkLst>
        </pc:sldLayoutChg>
        <pc:sldLayoutChg chg="setBg">
          <pc:chgData name="Lauren Martin" userId="34214532-c002-4a9a-b7f5-c3c0742f04cd" providerId="ADAL" clId="{999FA431-0D99-44F0-ADF0-5374EE7C5224}" dt="2026-07-05T04:11:38.631" v="3687"/>
          <pc:sldLayoutMkLst>
            <pc:docMk/>
            <pc:sldMasterMk cId="3577035533" sldId="2147483672"/>
            <pc:sldLayoutMk cId="1338880496" sldId="2147483681"/>
          </pc:sldLayoutMkLst>
        </pc:sldLayoutChg>
        <pc:sldLayoutChg chg="setBg">
          <pc:chgData name="Lauren Martin" userId="34214532-c002-4a9a-b7f5-c3c0742f04cd" providerId="ADAL" clId="{999FA431-0D99-44F0-ADF0-5374EE7C5224}" dt="2026-07-05T04:11:38.631" v="3687"/>
          <pc:sldLayoutMkLst>
            <pc:docMk/>
            <pc:sldMasterMk cId="3577035533" sldId="2147483672"/>
            <pc:sldLayoutMk cId="2725953202" sldId="2147483682"/>
          </pc:sldLayoutMkLst>
        </pc:sldLayoutChg>
        <pc:sldLayoutChg chg="setBg">
          <pc:chgData name="Lauren Martin" userId="34214532-c002-4a9a-b7f5-c3c0742f04cd" providerId="ADAL" clId="{999FA431-0D99-44F0-ADF0-5374EE7C5224}" dt="2026-07-05T04:11:38.631" v="3687"/>
          <pc:sldLayoutMkLst>
            <pc:docMk/>
            <pc:sldMasterMk cId="3577035533" sldId="2147483672"/>
            <pc:sldLayoutMk cId="498687431" sldId="2147483683"/>
          </pc:sldLayoutMkLst>
        </pc:sldLayoutChg>
      </pc:sldMasterChg>
      <pc:sldMasterChg chg="setBg modSldLayout">
        <pc:chgData name="Lauren Martin" userId="34214532-c002-4a9a-b7f5-c3c0742f04cd" providerId="ADAL" clId="{999FA431-0D99-44F0-ADF0-5374EE7C5224}" dt="2026-07-05T04:11:38.631" v="3687"/>
        <pc:sldMasterMkLst>
          <pc:docMk/>
          <pc:sldMasterMk cId="3577035533" sldId="2147483768"/>
        </pc:sldMasterMkLst>
        <pc:sldLayoutChg chg="setBg">
          <pc:chgData name="Lauren Martin" userId="34214532-c002-4a9a-b7f5-c3c0742f04cd" providerId="ADAL" clId="{999FA431-0D99-44F0-ADF0-5374EE7C5224}" dt="2026-07-05T04:11:38.631" v="3687"/>
          <pc:sldLayoutMkLst>
            <pc:docMk/>
            <pc:sldMasterMk cId="3577035533" sldId="2147483768"/>
            <pc:sldLayoutMk cId="71109435" sldId="2147483769"/>
          </pc:sldLayoutMkLst>
        </pc:sldLayoutChg>
        <pc:sldLayoutChg chg="setBg">
          <pc:chgData name="Lauren Martin" userId="34214532-c002-4a9a-b7f5-c3c0742f04cd" providerId="ADAL" clId="{999FA431-0D99-44F0-ADF0-5374EE7C5224}" dt="2026-07-05T04:11:38.631" v="3687"/>
          <pc:sldLayoutMkLst>
            <pc:docMk/>
            <pc:sldMasterMk cId="3577035533" sldId="2147483768"/>
            <pc:sldLayoutMk cId="1477621663" sldId="2147483770"/>
          </pc:sldLayoutMkLst>
        </pc:sldLayoutChg>
        <pc:sldLayoutChg chg="setBg">
          <pc:chgData name="Lauren Martin" userId="34214532-c002-4a9a-b7f5-c3c0742f04cd" providerId="ADAL" clId="{999FA431-0D99-44F0-ADF0-5374EE7C5224}" dt="2026-07-05T04:11:38.631" v="3687"/>
          <pc:sldLayoutMkLst>
            <pc:docMk/>
            <pc:sldMasterMk cId="3577035533" sldId="2147483768"/>
            <pc:sldLayoutMk cId="2977712641" sldId="2147483771"/>
          </pc:sldLayoutMkLst>
        </pc:sldLayoutChg>
        <pc:sldLayoutChg chg="setBg">
          <pc:chgData name="Lauren Martin" userId="34214532-c002-4a9a-b7f5-c3c0742f04cd" providerId="ADAL" clId="{999FA431-0D99-44F0-ADF0-5374EE7C5224}" dt="2026-07-05T04:11:38.631" v="3687"/>
          <pc:sldLayoutMkLst>
            <pc:docMk/>
            <pc:sldMasterMk cId="3577035533" sldId="2147483768"/>
            <pc:sldLayoutMk cId="2010740986" sldId="2147483772"/>
          </pc:sldLayoutMkLst>
        </pc:sldLayoutChg>
        <pc:sldLayoutChg chg="setBg">
          <pc:chgData name="Lauren Martin" userId="34214532-c002-4a9a-b7f5-c3c0742f04cd" providerId="ADAL" clId="{999FA431-0D99-44F0-ADF0-5374EE7C5224}" dt="2026-07-05T04:11:38.631" v="3687"/>
          <pc:sldLayoutMkLst>
            <pc:docMk/>
            <pc:sldMasterMk cId="3577035533" sldId="2147483768"/>
            <pc:sldLayoutMk cId="96636264" sldId="2147483773"/>
          </pc:sldLayoutMkLst>
        </pc:sldLayoutChg>
        <pc:sldLayoutChg chg="setBg">
          <pc:chgData name="Lauren Martin" userId="34214532-c002-4a9a-b7f5-c3c0742f04cd" providerId="ADAL" clId="{999FA431-0D99-44F0-ADF0-5374EE7C5224}" dt="2026-07-05T04:11:38.631" v="3687"/>
          <pc:sldLayoutMkLst>
            <pc:docMk/>
            <pc:sldMasterMk cId="3577035533" sldId="2147483768"/>
            <pc:sldLayoutMk cId="1190578443" sldId="2147483774"/>
          </pc:sldLayoutMkLst>
        </pc:sldLayoutChg>
        <pc:sldLayoutChg chg="setBg">
          <pc:chgData name="Lauren Martin" userId="34214532-c002-4a9a-b7f5-c3c0742f04cd" providerId="ADAL" clId="{999FA431-0D99-44F0-ADF0-5374EE7C5224}" dt="2026-07-05T04:11:38.631" v="3687"/>
          <pc:sldLayoutMkLst>
            <pc:docMk/>
            <pc:sldMasterMk cId="3577035533" sldId="2147483768"/>
            <pc:sldLayoutMk cId="3916034740" sldId="2147483775"/>
          </pc:sldLayoutMkLst>
        </pc:sldLayoutChg>
        <pc:sldLayoutChg chg="setBg">
          <pc:chgData name="Lauren Martin" userId="34214532-c002-4a9a-b7f5-c3c0742f04cd" providerId="ADAL" clId="{999FA431-0D99-44F0-ADF0-5374EE7C5224}" dt="2026-07-05T04:11:38.631" v="3687"/>
          <pc:sldLayoutMkLst>
            <pc:docMk/>
            <pc:sldMasterMk cId="3577035533" sldId="2147483768"/>
            <pc:sldLayoutMk cId="2316064908" sldId="2147483776"/>
          </pc:sldLayoutMkLst>
        </pc:sldLayoutChg>
        <pc:sldLayoutChg chg="setBg">
          <pc:chgData name="Lauren Martin" userId="34214532-c002-4a9a-b7f5-c3c0742f04cd" providerId="ADAL" clId="{999FA431-0D99-44F0-ADF0-5374EE7C5224}" dt="2026-07-05T04:11:38.631" v="3687"/>
          <pc:sldLayoutMkLst>
            <pc:docMk/>
            <pc:sldMasterMk cId="3577035533" sldId="2147483768"/>
            <pc:sldLayoutMk cId="1338880496" sldId="2147483777"/>
          </pc:sldLayoutMkLst>
        </pc:sldLayoutChg>
        <pc:sldLayoutChg chg="setBg">
          <pc:chgData name="Lauren Martin" userId="34214532-c002-4a9a-b7f5-c3c0742f04cd" providerId="ADAL" clId="{999FA431-0D99-44F0-ADF0-5374EE7C5224}" dt="2026-07-05T04:11:38.631" v="3687"/>
          <pc:sldLayoutMkLst>
            <pc:docMk/>
            <pc:sldMasterMk cId="3577035533" sldId="2147483768"/>
            <pc:sldLayoutMk cId="2725953202" sldId="2147483778"/>
          </pc:sldLayoutMkLst>
        </pc:sldLayoutChg>
        <pc:sldLayoutChg chg="setBg">
          <pc:chgData name="Lauren Martin" userId="34214532-c002-4a9a-b7f5-c3c0742f04cd" providerId="ADAL" clId="{999FA431-0D99-44F0-ADF0-5374EE7C5224}" dt="2026-07-05T04:11:38.631" v="3687"/>
          <pc:sldLayoutMkLst>
            <pc:docMk/>
            <pc:sldMasterMk cId="3577035533" sldId="2147483768"/>
            <pc:sldLayoutMk cId="498687431" sldId="2147483779"/>
          </pc:sldLayoutMkLst>
        </pc:sldLayoutChg>
      </pc:sldMasterChg>
    </pc:docChg>
  </pc:docChgLst>
  <pc:docChgLst>
    <pc:chgData name="Viki" userId="S::bogvlc_hotmail.com#ext#@dioceseofbrisbane.onmicrosoft.com::79387dd6-701e-4999-b7de-924cac764073" providerId="AD" clId="Web-{8EF8778E-FCEC-DD16-0512-409BC649B7E3}"/>
    <pc:docChg chg="modSld">
      <pc:chgData name="Viki" userId="S::bogvlc_hotmail.com#ext#@dioceseofbrisbane.onmicrosoft.com::79387dd6-701e-4999-b7de-924cac764073" providerId="AD" clId="Web-{8EF8778E-FCEC-DD16-0512-409BC649B7E3}" dt="2026-07-03T00:56:02.954" v="1" actId="20577"/>
      <pc:docMkLst>
        <pc:docMk/>
      </pc:docMkLst>
      <pc:sldChg chg="modSp">
        <pc:chgData name="Viki" userId="S::bogvlc_hotmail.com#ext#@dioceseofbrisbane.onmicrosoft.com::79387dd6-701e-4999-b7de-924cac764073" providerId="AD" clId="Web-{8EF8778E-FCEC-DD16-0512-409BC649B7E3}" dt="2026-07-03T00:54:42.342" v="0" actId="20577"/>
        <pc:sldMkLst>
          <pc:docMk/>
          <pc:sldMk cId="1921818705" sldId="731"/>
        </pc:sldMkLst>
        <pc:spChg chg="mod">
          <ac:chgData name="Viki" userId="S::bogvlc_hotmail.com#ext#@dioceseofbrisbane.onmicrosoft.com::79387dd6-701e-4999-b7de-924cac764073" providerId="AD" clId="Web-{8EF8778E-FCEC-DD16-0512-409BC649B7E3}" dt="2026-07-03T00:54:42.342" v="0" actId="20577"/>
          <ac:spMkLst>
            <pc:docMk/>
            <pc:sldMk cId="1921818705" sldId="731"/>
            <ac:spMk id="2" creationId="{FBE6943D-06C5-A55E-9B43-20282BBA08ED}"/>
          </ac:spMkLst>
        </pc:spChg>
      </pc:sldChg>
      <pc:sldChg chg="modSp">
        <pc:chgData name="Viki" userId="S::bogvlc_hotmail.com#ext#@dioceseofbrisbane.onmicrosoft.com::79387dd6-701e-4999-b7de-924cac764073" providerId="AD" clId="Web-{8EF8778E-FCEC-DD16-0512-409BC649B7E3}" dt="2026-07-03T00:56:02.954" v="1" actId="20577"/>
        <pc:sldMkLst>
          <pc:docMk/>
          <pc:sldMk cId="2457218144" sldId="1210"/>
        </pc:sldMkLst>
        <pc:spChg chg="mod">
          <ac:chgData name="Viki" userId="S::bogvlc_hotmail.com#ext#@dioceseofbrisbane.onmicrosoft.com::79387dd6-701e-4999-b7de-924cac764073" providerId="AD" clId="Web-{8EF8778E-FCEC-DD16-0512-409BC649B7E3}" dt="2026-07-03T00:56:02.954" v="1" actId="20577"/>
          <ac:spMkLst>
            <pc:docMk/>
            <pc:sldMk cId="2457218144" sldId="1210"/>
            <ac:spMk id="5" creationId="{C69B0C24-A16F-CE1B-D032-11D1A2E84FDB}"/>
          </ac:spMkLst>
        </pc:spChg>
      </pc:sldChg>
    </pc:docChg>
  </pc:docChgLst>
  <pc:docChgLst>
    <pc:chgData name="Viki" userId="S::bogvlc_hotmail.com#ext#@dioceseofbrisbane.onmicrosoft.com::79387dd6-701e-4999-b7de-924cac764073" providerId="AD" clId="Web-{B6327D84-EC69-6325-9BCC-8F244DB48316}"/>
    <pc:docChg chg="modSld">
      <pc:chgData name="Viki" userId="S::bogvlc_hotmail.com#ext#@dioceseofbrisbane.onmicrosoft.com::79387dd6-701e-4999-b7de-924cac764073" providerId="AD" clId="Web-{B6327D84-EC69-6325-9BCC-8F244DB48316}" dt="2026-06-21T02:34:07.306" v="103" actId="20577"/>
      <pc:docMkLst>
        <pc:docMk/>
      </pc:docMkLst>
      <pc:sldChg chg="modSp">
        <pc:chgData name="Viki" userId="S::bogvlc_hotmail.com#ext#@dioceseofbrisbane.onmicrosoft.com::79387dd6-701e-4999-b7de-924cac764073" providerId="AD" clId="Web-{B6327D84-EC69-6325-9BCC-8F244DB48316}" dt="2026-06-21T01:53:49.623" v="4" actId="20577"/>
        <pc:sldMkLst>
          <pc:docMk/>
          <pc:sldMk cId="2375204597" sldId="1082"/>
        </pc:sldMkLst>
        <pc:spChg chg="mod">
          <ac:chgData name="Viki" userId="S::bogvlc_hotmail.com#ext#@dioceseofbrisbane.onmicrosoft.com::79387dd6-701e-4999-b7de-924cac764073" providerId="AD" clId="Web-{B6327D84-EC69-6325-9BCC-8F244DB48316}" dt="2026-06-21T01:53:49.623" v="4" actId="20577"/>
          <ac:spMkLst>
            <pc:docMk/>
            <pc:sldMk cId="2375204597" sldId="1082"/>
            <ac:spMk id="3" creationId="{CBC8BBD3-BD91-373C-942F-D704DA4BC69B}"/>
          </ac:spMkLst>
        </pc:spChg>
      </pc:sldChg>
      <pc:sldChg chg="modSp">
        <pc:chgData name="Viki" userId="S::bogvlc_hotmail.com#ext#@dioceseofbrisbane.onmicrosoft.com::79387dd6-701e-4999-b7de-924cac764073" providerId="AD" clId="Web-{B6327D84-EC69-6325-9BCC-8F244DB48316}" dt="2026-06-21T02:25:50.508" v="85" actId="20577"/>
        <pc:sldMkLst>
          <pc:docMk/>
          <pc:sldMk cId="2104720365" sldId="1179"/>
        </pc:sldMkLst>
        <pc:spChg chg="mod">
          <ac:chgData name="Viki" userId="S::bogvlc_hotmail.com#ext#@dioceseofbrisbane.onmicrosoft.com::79387dd6-701e-4999-b7de-924cac764073" providerId="AD" clId="Web-{B6327D84-EC69-6325-9BCC-8F244DB48316}" dt="2026-06-21T02:25:50.508" v="85" actId="20577"/>
          <ac:spMkLst>
            <pc:docMk/>
            <pc:sldMk cId="2104720365" sldId="1179"/>
            <ac:spMk id="3" creationId="{3B431639-ED23-448F-AED9-9F17CE38DE4F}"/>
          </ac:spMkLst>
        </pc:spChg>
      </pc:sldChg>
      <pc:sldChg chg="modSp">
        <pc:chgData name="Viki" userId="S::bogvlc_hotmail.com#ext#@dioceseofbrisbane.onmicrosoft.com::79387dd6-701e-4999-b7de-924cac764073" providerId="AD" clId="Web-{B6327D84-EC69-6325-9BCC-8F244DB48316}" dt="2026-06-21T02:34:07.306" v="103" actId="20577"/>
        <pc:sldMkLst>
          <pc:docMk/>
          <pc:sldMk cId="2853581768" sldId="1193"/>
        </pc:sldMkLst>
        <pc:spChg chg="mod">
          <ac:chgData name="Viki" userId="S::bogvlc_hotmail.com#ext#@dioceseofbrisbane.onmicrosoft.com::79387dd6-701e-4999-b7de-924cac764073" providerId="AD" clId="Web-{B6327D84-EC69-6325-9BCC-8F244DB48316}" dt="2026-06-21T02:34:07.306" v="103" actId="20577"/>
          <ac:spMkLst>
            <pc:docMk/>
            <pc:sldMk cId="2853581768" sldId="1193"/>
            <ac:spMk id="3" creationId="{00000000-0000-0000-0000-000000000000}"/>
          </ac:spMkLst>
        </pc:spChg>
      </pc:sldChg>
      <pc:sldChg chg="modSp">
        <pc:chgData name="Viki" userId="S::bogvlc_hotmail.com#ext#@dioceseofbrisbane.onmicrosoft.com::79387dd6-701e-4999-b7de-924cac764073" providerId="AD" clId="Web-{B6327D84-EC69-6325-9BCC-8F244DB48316}" dt="2026-06-21T02:19:15.774" v="45" actId="20577"/>
        <pc:sldMkLst>
          <pc:docMk/>
          <pc:sldMk cId="2056574046" sldId="1219"/>
        </pc:sldMkLst>
        <pc:spChg chg="mod">
          <ac:chgData name="Viki" userId="S::bogvlc_hotmail.com#ext#@dioceseofbrisbane.onmicrosoft.com::79387dd6-701e-4999-b7de-924cac764073" providerId="AD" clId="Web-{B6327D84-EC69-6325-9BCC-8F244DB48316}" dt="2026-06-21T02:19:15.774" v="45" actId="20577"/>
          <ac:spMkLst>
            <pc:docMk/>
            <pc:sldMk cId="2056574046" sldId="1219"/>
            <ac:spMk id="3" creationId="{5CBC1612-C452-68BB-BE09-D9BEC639F6CA}"/>
          </ac:spMkLst>
        </pc:spChg>
      </pc:sldChg>
    </pc:docChg>
  </pc:docChgLst>
  <pc:docChgLst>
    <pc:chgData name="Kristine Cairns" userId="5e4ee97b-8760-41db-a6ac-3d744f799ed2" providerId="ADAL" clId="{1B61D458-BACD-4B75-AC5D-F7681FC0B457}"/>
    <pc:docChg chg="custSel addSld delSld modSld modMainMaster">
      <pc:chgData name="Kristine Cairns" userId="5e4ee97b-8760-41db-a6ac-3d744f799ed2" providerId="ADAL" clId="{1B61D458-BACD-4B75-AC5D-F7681FC0B457}" dt="2026-06-20T08:10:17.629" v="913" actId="20577"/>
      <pc:docMkLst>
        <pc:docMk/>
      </pc:docMkLst>
      <pc:sldChg chg="addSp modSp mod setBg">
        <pc:chgData name="Kristine Cairns" userId="5e4ee97b-8760-41db-a6ac-3d744f799ed2" providerId="ADAL" clId="{1B61D458-BACD-4B75-AC5D-F7681FC0B457}" dt="2026-06-18T02:16:54.155" v="497" actId="20577"/>
        <pc:sldMkLst>
          <pc:docMk/>
          <pc:sldMk cId="3567630808" sldId="438"/>
        </pc:sldMkLst>
        <pc:spChg chg="mod">
          <ac:chgData name="Kristine Cairns" userId="5e4ee97b-8760-41db-a6ac-3d744f799ed2" providerId="ADAL" clId="{1B61D458-BACD-4B75-AC5D-F7681FC0B457}" dt="2026-06-18T02:16:54.155" v="497" actId="20577"/>
          <ac:spMkLst>
            <pc:docMk/>
            <pc:sldMk cId="3567630808" sldId="438"/>
            <ac:spMk id="4" creationId="{00000000-0000-0000-0000-000000000000}"/>
          </ac:spMkLst>
        </pc:spChg>
        <pc:graphicFrameChg chg="modGraphic">
          <ac:chgData name="Kristine Cairns" userId="5e4ee97b-8760-41db-a6ac-3d744f799ed2" providerId="ADAL" clId="{1B61D458-BACD-4B75-AC5D-F7681FC0B457}" dt="2026-06-17T22:38:24.598" v="30" actId="21"/>
          <ac:graphicFrameMkLst>
            <pc:docMk/>
            <pc:sldMk cId="3567630808" sldId="438"/>
            <ac:graphicFrameMk id="5" creationId="{105144BC-5162-09B8-905D-EDF04198E975}"/>
          </ac:graphicFrameMkLst>
        </pc:graphicFrameChg>
      </pc:sldChg>
      <pc:sldChg chg="modSp mod">
        <pc:chgData name="Kristine Cairns" userId="5e4ee97b-8760-41db-a6ac-3d744f799ed2" providerId="ADAL" clId="{1B61D458-BACD-4B75-AC5D-F7681FC0B457}" dt="2026-06-18T02:12:32.677" v="425" actId="113"/>
        <pc:sldMkLst>
          <pc:docMk/>
          <pc:sldMk cId="1921818705" sldId="731"/>
        </pc:sldMkLst>
        <pc:spChg chg="mod">
          <ac:chgData name="Kristine Cairns" userId="5e4ee97b-8760-41db-a6ac-3d744f799ed2" providerId="ADAL" clId="{1B61D458-BACD-4B75-AC5D-F7681FC0B457}" dt="2026-06-18T02:12:32.677" v="425" actId="113"/>
          <ac:spMkLst>
            <pc:docMk/>
            <pc:sldMk cId="1921818705" sldId="731"/>
            <ac:spMk id="2" creationId="{FBE6943D-06C5-A55E-9B43-20282BBA08ED}"/>
          </ac:spMkLst>
        </pc:spChg>
      </pc:sldChg>
      <pc:sldChg chg="addSp delSp modSp mod">
        <pc:chgData name="Kristine Cairns" userId="5e4ee97b-8760-41db-a6ac-3d744f799ed2" providerId="ADAL" clId="{1B61D458-BACD-4B75-AC5D-F7681FC0B457}" dt="2026-06-18T02:24:24.164" v="537" actId="478"/>
        <pc:sldMkLst>
          <pc:docMk/>
          <pc:sldMk cId="1720509123" sldId="991"/>
        </pc:sldMkLst>
        <pc:spChg chg="mod">
          <ac:chgData name="Kristine Cairns" userId="5e4ee97b-8760-41db-a6ac-3d744f799ed2" providerId="ADAL" clId="{1B61D458-BACD-4B75-AC5D-F7681FC0B457}" dt="2026-06-18T02:19:13.408" v="511" actId="20577"/>
          <ac:spMkLst>
            <pc:docMk/>
            <pc:sldMk cId="1720509123" sldId="991"/>
            <ac:spMk id="3" creationId="{EED2037D-35E3-05F6-E09B-C219996F7621}"/>
          </ac:spMkLst>
        </pc:spChg>
        <pc:spChg chg="add mod">
          <ac:chgData name="Kristine Cairns" userId="5e4ee97b-8760-41db-a6ac-3d744f799ed2" providerId="ADAL" clId="{1B61D458-BACD-4B75-AC5D-F7681FC0B457}" dt="2026-06-18T02:24:19.821" v="536" actId="1036"/>
          <ac:spMkLst>
            <pc:docMk/>
            <pc:sldMk cId="1720509123" sldId="991"/>
            <ac:spMk id="4" creationId="{6B7F2017-F10E-F6C3-675E-44E4A1E2DF4D}"/>
          </ac:spMkLst>
        </pc:spChg>
        <pc:picChg chg="add mod">
          <ac:chgData name="Kristine Cairns" userId="5e4ee97b-8760-41db-a6ac-3d744f799ed2" providerId="ADAL" clId="{1B61D458-BACD-4B75-AC5D-F7681FC0B457}" dt="2026-06-18T02:19:06.637" v="500" actId="1076"/>
          <ac:picMkLst>
            <pc:docMk/>
            <pc:sldMk cId="1720509123" sldId="991"/>
            <ac:picMk id="1026" creationId="{921C052C-9B9D-15CC-601F-8A5908BBE5A4}"/>
          </ac:picMkLst>
        </pc:picChg>
      </pc:sldChg>
      <pc:sldChg chg="modSp mod">
        <pc:chgData name="Kristine Cairns" userId="5e4ee97b-8760-41db-a6ac-3d744f799ed2" providerId="ADAL" clId="{1B61D458-BACD-4B75-AC5D-F7681FC0B457}" dt="2026-06-18T01:38:39.766" v="235" actId="1076"/>
        <pc:sldMkLst>
          <pc:docMk/>
          <pc:sldMk cId="3589267713" sldId="1020"/>
        </pc:sldMkLst>
        <pc:spChg chg="mod">
          <ac:chgData name="Kristine Cairns" userId="5e4ee97b-8760-41db-a6ac-3d744f799ed2" providerId="ADAL" clId="{1B61D458-BACD-4B75-AC5D-F7681FC0B457}" dt="2026-06-18T01:38:39.766" v="235" actId="1076"/>
          <ac:spMkLst>
            <pc:docMk/>
            <pc:sldMk cId="3589267713" sldId="1020"/>
            <ac:spMk id="3" creationId="{00000000-0000-0000-0000-000000000000}"/>
          </ac:spMkLst>
        </pc:spChg>
      </pc:sldChg>
      <pc:sldChg chg="addSp delSp modSp mod">
        <pc:chgData name="Kristine Cairns" userId="5e4ee97b-8760-41db-a6ac-3d744f799ed2" providerId="ADAL" clId="{1B61D458-BACD-4B75-AC5D-F7681FC0B457}" dt="2026-06-20T07:55:54.144" v="692" actId="20577"/>
        <pc:sldMkLst>
          <pc:docMk/>
          <pc:sldMk cId="1934760328" sldId="1026"/>
        </pc:sldMkLst>
        <pc:spChg chg="add mod">
          <ac:chgData name="Kristine Cairns" userId="5e4ee97b-8760-41db-a6ac-3d744f799ed2" providerId="ADAL" clId="{1B61D458-BACD-4B75-AC5D-F7681FC0B457}" dt="2026-06-20T07:55:54.144" v="692" actId="20577"/>
          <ac:spMkLst>
            <pc:docMk/>
            <pc:sldMk cId="1934760328" sldId="1026"/>
            <ac:spMk id="4" creationId="{0D2CDB5E-20AF-3DB7-8150-B8693F71C796}"/>
          </ac:spMkLst>
        </pc:spChg>
      </pc:sldChg>
      <pc:sldChg chg="addSp delSp modSp mod">
        <pc:chgData name="Kristine Cairns" userId="5e4ee97b-8760-41db-a6ac-3d744f799ed2" providerId="ADAL" clId="{1B61D458-BACD-4B75-AC5D-F7681FC0B457}" dt="2026-06-20T08:01:00.268" v="752"/>
        <pc:sldMkLst>
          <pc:docMk/>
          <pc:sldMk cId="1523887427" sldId="1027"/>
        </pc:sldMkLst>
        <pc:spChg chg="mod">
          <ac:chgData name="Kristine Cairns" userId="5e4ee97b-8760-41db-a6ac-3d744f799ed2" providerId="ADAL" clId="{1B61D458-BACD-4B75-AC5D-F7681FC0B457}" dt="2026-06-20T07:56:41.643" v="698" actId="6549"/>
          <ac:spMkLst>
            <pc:docMk/>
            <pc:sldMk cId="1523887427" sldId="1027"/>
            <ac:spMk id="3" creationId="{D06CDDA1-93CA-1D5D-814F-AA0B9619702B}"/>
          </ac:spMkLst>
        </pc:spChg>
        <pc:spChg chg="add mod">
          <ac:chgData name="Kristine Cairns" userId="5e4ee97b-8760-41db-a6ac-3d744f799ed2" providerId="ADAL" clId="{1B61D458-BACD-4B75-AC5D-F7681FC0B457}" dt="2026-06-20T07:58:24.771" v="720" actId="403"/>
          <ac:spMkLst>
            <pc:docMk/>
            <pc:sldMk cId="1523887427" sldId="1027"/>
            <ac:spMk id="4" creationId="{5F5663A9-11DA-E6BB-C088-37F6156830FF}"/>
          </ac:spMkLst>
        </pc:spChg>
      </pc:sldChg>
      <pc:sldChg chg="addSp modSp mod">
        <pc:chgData name="Kristine Cairns" userId="5e4ee97b-8760-41db-a6ac-3d744f799ed2" providerId="ADAL" clId="{1B61D458-BACD-4B75-AC5D-F7681FC0B457}" dt="2026-06-20T08:03:54.249" v="773" actId="1076"/>
        <pc:sldMkLst>
          <pc:docMk/>
          <pc:sldMk cId="261024728" sldId="1080"/>
        </pc:sldMkLst>
      </pc:sldChg>
      <pc:sldChg chg="modSp mod">
        <pc:chgData name="Kristine Cairns" userId="5e4ee97b-8760-41db-a6ac-3d744f799ed2" providerId="ADAL" clId="{1B61D458-BACD-4B75-AC5D-F7681FC0B457}" dt="2026-06-18T02:24:37.003" v="539" actId="20577"/>
        <pc:sldMkLst>
          <pc:docMk/>
          <pc:sldMk cId="2375204597" sldId="1082"/>
        </pc:sldMkLst>
        <pc:spChg chg="mod">
          <ac:chgData name="Kristine Cairns" userId="5e4ee97b-8760-41db-a6ac-3d744f799ed2" providerId="ADAL" clId="{1B61D458-BACD-4B75-AC5D-F7681FC0B457}" dt="2026-06-18T02:24:37.003" v="539" actId="20577"/>
          <ac:spMkLst>
            <pc:docMk/>
            <pc:sldMk cId="2375204597" sldId="1082"/>
            <ac:spMk id="3" creationId="{CBC8BBD3-BD91-373C-942F-D704DA4BC69B}"/>
          </ac:spMkLst>
        </pc:spChg>
      </pc:sldChg>
      <pc:sldChg chg="modSp mod">
        <pc:chgData name="Kristine Cairns" userId="5e4ee97b-8760-41db-a6ac-3d744f799ed2" providerId="ADAL" clId="{1B61D458-BACD-4B75-AC5D-F7681FC0B457}" dt="2026-06-18T02:25:59.080" v="549" actId="1076"/>
        <pc:sldMkLst>
          <pc:docMk/>
          <pc:sldMk cId="1523252599" sldId="1122"/>
        </pc:sldMkLst>
        <pc:spChg chg="mod">
          <ac:chgData name="Kristine Cairns" userId="5e4ee97b-8760-41db-a6ac-3d744f799ed2" providerId="ADAL" clId="{1B61D458-BACD-4B75-AC5D-F7681FC0B457}" dt="2026-06-18T02:25:59.080" v="549" actId="1076"/>
          <ac:spMkLst>
            <pc:docMk/>
            <pc:sldMk cId="1523252599" sldId="1122"/>
            <ac:spMk id="3" creationId="{00000000-0000-0000-0000-000000000000}"/>
          </ac:spMkLst>
        </pc:spChg>
      </pc:sldChg>
      <pc:sldChg chg="setBg">
        <pc:chgData name="Kristine Cairns" userId="5e4ee97b-8760-41db-a6ac-3d744f799ed2" providerId="ADAL" clId="{1B61D458-BACD-4B75-AC5D-F7681FC0B457}" dt="2026-06-18T02:28:17.343" v="586"/>
        <pc:sldMkLst>
          <pc:docMk/>
          <pc:sldMk cId="3731548369" sldId="1149"/>
        </pc:sldMkLst>
      </pc:sldChg>
      <pc:sldChg chg="addSp delSp modSp mod">
        <pc:chgData name="Kristine Cairns" userId="5e4ee97b-8760-41db-a6ac-3d744f799ed2" providerId="ADAL" clId="{1B61D458-BACD-4B75-AC5D-F7681FC0B457}" dt="2026-06-18T01:45:43.672" v="337" actId="478"/>
        <pc:sldMkLst>
          <pc:docMk/>
          <pc:sldMk cId="666296866" sldId="1158"/>
        </pc:sldMkLst>
        <pc:spChg chg="add mod">
          <ac:chgData name="Kristine Cairns" userId="5e4ee97b-8760-41db-a6ac-3d744f799ed2" providerId="ADAL" clId="{1B61D458-BACD-4B75-AC5D-F7681FC0B457}" dt="2026-06-18T01:45:39.133" v="336" actId="113"/>
          <ac:spMkLst>
            <pc:docMk/>
            <pc:sldMk cId="666296866" sldId="1158"/>
            <ac:spMk id="5" creationId="{E2F32635-2102-DBFC-5F92-475CA62DEB5B}"/>
          </ac:spMkLst>
        </pc:spChg>
      </pc:sldChg>
      <pc:sldChg chg="modSp mod">
        <pc:chgData name="Kristine Cairns" userId="5e4ee97b-8760-41db-a6ac-3d744f799ed2" providerId="ADAL" clId="{1B61D458-BACD-4B75-AC5D-F7681FC0B457}" dt="2026-06-18T01:36:21.195" v="173" actId="1076"/>
        <pc:sldMkLst>
          <pc:docMk/>
          <pc:sldMk cId="739612957" sldId="1161"/>
        </pc:sldMkLst>
        <pc:spChg chg="mod">
          <ac:chgData name="Kristine Cairns" userId="5e4ee97b-8760-41db-a6ac-3d744f799ed2" providerId="ADAL" clId="{1B61D458-BACD-4B75-AC5D-F7681FC0B457}" dt="2026-06-18T01:36:21.195" v="173" actId="1076"/>
          <ac:spMkLst>
            <pc:docMk/>
            <pc:sldMk cId="739612957" sldId="1161"/>
            <ac:spMk id="3" creationId="{7C13F3EF-6111-3B8F-E65F-F09AEA314636}"/>
          </ac:spMkLst>
        </pc:spChg>
      </pc:sldChg>
      <pc:sldChg chg="modSp mod">
        <pc:chgData name="Kristine Cairns" userId="5e4ee97b-8760-41db-a6ac-3d744f799ed2" providerId="ADAL" clId="{1B61D458-BACD-4B75-AC5D-F7681FC0B457}" dt="2026-06-18T01:36:46.859" v="178" actId="1076"/>
        <pc:sldMkLst>
          <pc:docMk/>
          <pc:sldMk cId="44838698" sldId="1162"/>
        </pc:sldMkLst>
        <pc:spChg chg="mod">
          <ac:chgData name="Kristine Cairns" userId="5e4ee97b-8760-41db-a6ac-3d744f799ed2" providerId="ADAL" clId="{1B61D458-BACD-4B75-AC5D-F7681FC0B457}" dt="2026-06-18T01:36:46.859" v="178" actId="1076"/>
          <ac:spMkLst>
            <pc:docMk/>
            <pc:sldMk cId="44838698" sldId="1162"/>
            <ac:spMk id="3" creationId="{212EC615-5B1B-5065-3077-881F9676F6D8}"/>
          </ac:spMkLst>
        </pc:spChg>
      </pc:sldChg>
      <pc:sldChg chg="modSp mod">
        <pc:chgData name="Kristine Cairns" userId="5e4ee97b-8760-41db-a6ac-3d744f799ed2" providerId="ADAL" clId="{1B61D458-BACD-4B75-AC5D-F7681FC0B457}" dt="2026-06-18T01:37:54.320" v="223" actId="20577"/>
        <pc:sldMkLst>
          <pc:docMk/>
          <pc:sldMk cId="465587893" sldId="1163"/>
        </pc:sldMkLst>
        <pc:spChg chg="mod">
          <ac:chgData name="Kristine Cairns" userId="5e4ee97b-8760-41db-a6ac-3d744f799ed2" providerId="ADAL" clId="{1B61D458-BACD-4B75-AC5D-F7681FC0B457}" dt="2026-06-18T01:37:54.320" v="223" actId="20577"/>
          <ac:spMkLst>
            <pc:docMk/>
            <pc:sldMk cId="465587893" sldId="1163"/>
            <ac:spMk id="2" creationId="{00000000-0000-0000-0000-000000000000}"/>
          </ac:spMkLst>
        </pc:spChg>
      </pc:sldChg>
      <pc:sldChg chg="modSp mod">
        <pc:chgData name="Kristine Cairns" userId="5e4ee97b-8760-41db-a6ac-3d744f799ed2" providerId="ADAL" clId="{1B61D458-BACD-4B75-AC5D-F7681FC0B457}" dt="2026-06-18T01:39:42.112" v="251" actId="1076"/>
        <pc:sldMkLst>
          <pc:docMk/>
          <pc:sldMk cId="2808476069" sldId="1164"/>
        </pc:sldMkLst>
        <pc:spChg chg="mod">
          <ac:chgData name="Kristine Cairns" userId="5e4ee97b-8760-41db-a6ac-3d744f799ed2" providerId="ADAL" clId="{1B61D458-BACD-4B75-AC5D-F7681FC0B457}" dt="2026-06-18T01:39:42.112" v="251" actId="1076"/>
          <ac:spMkLst>
            <pc:docMk/>
            <pc:sldMk cId="2808476069" sldId="1164"/>
            <ac:spMk id="2" creationId="{00000000-0000-0000-0000-000000000000}"/>
          </ac:spMkLst>
        </pc:spChg>
      </pc:sldChg>
      <pc:sldChg chg="addSp delSp modSp mod">
        <pc:chgData name="Kristine Cairns" userId="5e4ee97b-8760-41db-a6ac-3d744f799ed2" providerId="ADAL" clId="{1B61D458-BACD-4B75-AC5D-F7681FC0B457}" dt="2026-06-18T01:41:19.651" v="280" actId="1076"/>
        <pc:sldMkLst>
          <pc:docMk/>
          <pc:sldMk cId="4110762829" sldId="1165"/>
        </pc:sldMkLst>
        <pc:spChg chg="mod">
          <ac:chgData name="Kristine Cairns" userId="5e4ee97b-8760-41db-a6ac-3d744f799ed2" providerId="ADAL" clId="{1B61D458-BACD-4B75-AC5D-F7681FC0B457}" dt="2026-06-18T01:41:12.866" v="279" actId="1076"/>
          <ac:spMkLst>
            <pc:docMk/>
            <pc:sldMk cId="4110762829" sldId="1165"/>
            <ac:spMk id="3" creationId="{00000000-0000-0000-0000-000000000000}"/>
          </ac:spMkLst>
        </pc:spChg>
        <pc:spChg chg="mod">
          <ac:chgData name="Kristine Cairns" userId="5e4ee97b-8760-41db-a6ac-3d744f799ed2" providerId="ADAL" clId="{1B61D458-BACD-4B75-AC5D-F7681FC0B457}" dt="2026-06-18T01:41:07.265" v="278" actId="404"/>
          <ac:spMkLst>
            <pc:docMk/>
            <pc:sldMk cId="4110762829" sldId="1165"/>
            <ac:spMk id="5" creationId="{39EFAB09-BEBC-BB31-952F-32608A882C6A}"/>
          </ac:spMkLst>
        </pc:spChg>
        <pc:spChg chg="add mod">
          <ac:chgData name="Kristine Cairns" userId="5e4ee97b-8760-41db-a6ac-3d744f799ed2" providerId="ADAL" clId="{1B61D458-BACD-4B75-AC5D-F7681FC0B457}" dt="2026-06-18T01:41:19.651" v="280" actId="1076"/>
          <ac:spMkLst>
            <pc:docMk/>
            <pc:sldMk cId="4110762829" sldId="1165"/>
            <ac:spMk id="8" creationId="{10F9BF26-2000-7F97-8DA5-CB72C47F2AC9}"/>
          </ac:spMkLst>
        </pc:spChg>
      </pc:sldChg>
      <pc:sldChg chg="addSp delSp modSp mod">
        <pc:chgData name="Kristine Cairns" userId="5e4ee97b-8760-41db-a6ac-3d744f799ed2" providerId="ADAL" clId="{1B61D458-BACD-4B75-AC5D-F7681FC0B457}" dt="2026-06-18T01:44:50.971" v="326" actId="113"/>
        <pc:sldMkLst>
          <pc:docMk/>
          <pc:sldMk cId="654623777" sldId="1168"/>
        </pc:sldMkLst>
        <pc:spChg chg="mod">
          <ac:chgData name="Kristine Cairns" userId="5e4ee97b-8760-41db-a6ac-3d744f799ed2" providerId="ADAL" clId="{1B61D458-BACD-4B75-AC5D-F7681FC0B457}" dt="2026-06-18T01:44:05.412" v="316" actId="20577"/>
          <ac:spMkLst>
            <pc:docMk/>
            <pc:sldMk cId="654623777" sldId="1168"/>
            <ac:spMk id="3" creationId="{F3ABC77F-A785-653E-F132-EC54274C3CC6}"/>
          </ac:spMkLst>
        </pc:spChg>
        <pc:spChg chg="add mod">
          <ac:chgData name="Kristine Cairns" userId="5e4ee97b-8760-41db-a6ac-3d744f799ed2" providerId="ADAL" clId="{1B61D458-BACD-4B75-AC5D-F7681FC0B457}" dt="2026-06-18T01:44:50.971" v="326" actId="113"/>
          <ac:spMkLst>
            <pc:docMk/>
            <pc:sldMk cId="654623777" sldId="1168"/>
            <ac:spMk id="5" creationId="{B59F7DA9-773D-A942-7493-112A079F066D}"/>
          </ac:spMkLst>
        </pc:spChg>
      </pc:sldChg>
      <pc:sldChg chg="addSp delSp modSp mod">
        <pc:chgData name="Kristine Cairns" userId="5e4ee97b-8760-41db-a6ac-3d744f799ed2" providerId="ADAL" clId="{1B61D458-BACD-4B75-AC5D-F7681FC0B457}" dt="2026-06-18T01:47:30.407" v="367" actId="1076"/>
        <pc:sldMkLst>
          <pc:docMk/>
          <pc:sldMk cId="303383769" sldId="1170"/>
        </pc:sldMkLst>
        <pc:spChg chg="mod">
          <ac:chgData name="Kristine Cairns" userId="5e4ee97b-8760-41db-a6ac-3d744f799ed2" providerId="ADAL" clId="{1B61D458-BACD-4B75-AC5D-F7681FC0B457}" dt="2026-06-18T01:46:41.105" v="357" actId="20577"/>
          <ac:spMkLst>
            <pc:docMk/>
            <pc:sldMk cId="303383769" sldId="1170"/>
            <ac:spMk id="3" creationId="{75882D0F-0826-C649-648B-0C1075CFC63B}"/>
          </ac:spMkLst>
        </pc:spChg>
        <pc:spChg chg="mod">
          <ac:chgData name="Kristine Cairns" userId="5e4ee97b-8760-41db-a6ac-3d744f799ed2" providerId="ADAL" clId="{1B61D458-BACD-4B75-AC5D-F7681FC0B457}" dt="2026-06-18T01:46:50.975" v="358" actId="1076"/>
          <ac:spMkLst>
            <pc:docMk/>
            <pc:sldMk cId="303383769" sldId="1170"/>
            <ac:spMk id="6" creationId="{7230E5D6-517C-DE5C-FB2E-24281056D5BA}"/>
          </ac:spMkLst>
        </pc:spChg>
        <pc:spChg chg="add mod">
          <ac:chgData name="Kristine Cairns" userId="5e4ee97b-8760-41db-a6ac-3d744f799ed2" providerId="ADAL" clId="{1B61D458-BACD-4B75-AC5D-F7681FC0B457}" dt="2026-06-18T01:47:30.407" v="367" actId="1076"/>
          <ac:spMkLst>
            <pc:docMk/>
            <pc:sldMk cId="303383769" sldId="1170"/>
            <ac:spMk id="8" creationId="{F76B4420-52BA-D44E-EFC4-97D228045780}"/>
          </ac:spMkLst>
        </pc:spChg>
      </pc:sldChg>
      <pc:sldChg chg="modSp mod">
        <pc:chgData name="Kristine Cairns" userId="5e4ee97b-8760-41db-a6ac-3d744f799ed2" providerId="ADAL" clId="{1B61D458-BACD-4B75-AC5D-F7681FC0B457}" dt="2026-06-18T01:51:27.730" v="422" actId="20577"/>
        <pc:sldMkLst>
          <pc:docMk/>
          <pc:sldMk cId="2104720365" sldId="1179"/>
        </pc:sldMkLst>
        <pc:spChg chg="mod">
          <ac:chgData name="Kristine Cairns" userId="5e4ee97b-8760-41db-a6ac-3d744f799ed2" providerId="ADAL" clId="{1B61D458-BACD-4B75-AC5D-F7681FC0B457}" dt="2026-06-18T01:51:27.730" v="422" actId="20577"/>
          <ac:spMkLst>
            <pc:docMk/>
            <pc:sldMk cId="2104720365" sldId="1179"/>
            <ac:spMk id="3" creationId="{3B431639-ED23-448F-AED9-9F17CE38DE4F}"/>
          </ac:spMkLst>
        </pc:spChg>
      </pc:sldChg>
      <pc:sldChg chg="modSp mod">
        <pc:chgData name="Kristine Cairns" userId="5e4ee97b-8760-41db-a6ac-3d744f799ed2" providerId="ADAL" clId="{1B61D458-BACD-4B75-AC5D-F7681FC0B457}" dt="2026-06-18T02:28:55.177" v="588" actId="20577"/>
        <pc:sldMkLst>
          <pc:docMk/>
          <pc:sldMk cId="2853581768" sldId="1193"/>
        </pc:sldMkLst>
        <pc:spChg chg="mod">
          <ac:chgData name="Kristine Cairns" userId="5e4ee97b-8760-41db-a6ac-3d744f799ed2" providerId="ADAL" clId="{1B61D458-BACD-4B75-AC5D-F7681FC0B457}" dt="2026-06-18T02:28:55.177" v="588" actId="20577"/>
          <ac:spMkLst>
            <pc:docMk/>
            <pc:sldMk cId="2853581768" sldId="1193"/>
            <ac:spMk id="3" creationId="{00000000-0000-0000-0000-000000000000}"/>
          </ac:spMkLst>
        </pc:spChg>
      </pc:sldChg>
      <pc:sldChg chg="modSp mod">
        <pc:chgData name="Kristine Cairns" userId="5e4ee97b-8760-41db-a6ac-3d744f799ed2" providerId="ADAL" clId="{1B61D458-BACD-4B75-AC5D-F7681FC0B457}" dt="2026-06-18T02:30:30.475" v="607" actId="1076"/>
        <pc:sldMkLst>
          <pc:docMk/>
          <pc:sldMk cId="1433532390" sldId="1194"/>
        </pc:sldMkLst>
        <pc:spChg chg="mod">
          <ac:chgData name="Kristine Cairns" userId="5e4ee97b-8760-41db-a6ac-3d744f799ed2" providerId="ADAL" clId="{1B61D458-BACD-4B75-AC5D-F7681FC0B457}" dt="2026-06-18T02:30:30.475" v="607" actId="1076"/>
          <ac:spMkLst>
            <pc:docMk/>
            <pc:sldMk cId="1433532390" sldId="1194"/>
            <ac:spMk id="3" creationId="{00000000-0000-0000-0000-000000000000}"/>
          </ac:spMkLst>
        </pc:spChg>
      </pc:sldChg>
      <pc:sldChg chg="modSp mod">
        <pc:chgData name="Kristine Cairns" userId="5e4ee97b-8760-41db-a6ac-3d744f799ed2" providerId="ADAL" clId="{1B61D458-BACD-4B75-AC5D-F7681FC0B457}" dt="2026-06-18T02:30:51.756" v="613" actId="20577"/>
        <pc:sldMkLst>
          <pc:docMk/>
          <pc:sldMk cId="562907234" sldId="1195"/>
        </pc:sldMkLst>
        <pc:spChg chg="mod">
          <ac:chgData name="Kristine Cairns" userId="5e4ee97b-8760-41db-a6ac-3d744f799ed2" providerId="ADAL" clId="{1B61D458-BACD-4B75-AC5D-F7681FC0B457}" dt="2026-06-18T02:30:51.756" v="613" actId="20577"/>
          <ac:spMkLst>
            <pc:docMk/>
            <pc:sldMk cId="562907234" sldId="1195"/>
            <ac:spMk id="4" creationId="{A42BC49B-54CD-ED27-9B89-DCC93FADCBE9}"/>
          </ac:spMkLst>
        </pc:spChg>
      </pc:sldChg>
      <pc:sldChg chg="modSp mod">
        <pc:chgData name="Kristine Cairns" userId="5e4ee97b-8760-41db-a6ac-3d744f799ed2" providerId="ADAL" clId="{1B61D458-BACD-4B75-AC5D-F7681FC0B457}" dt="2026-06-17T22:40:19.002" v="137" actId="20577"/>
        <pc:sldMkLst>
          <pc:docMk/>
          <pc:sldMk cId="2615564342" sldId="1197"/>
        </pc:sldMkLst>
        <pc:spChg chg="mod">
          <ac:chgData name="Kristine Cairns" userId="5e4ee97b-8760-41db-a6ac-3d744f799ed2" providerId="ADAL" clId="{1B61D458-BACD-4B75-AC5D-F7681FC0B457}" dt="2026-06-17T22:39:28.533" v="51" actId="6549"/>
          <ac:spMkLst>
            <pc:docMk/>
            <pc:sldMk cId="2615564342" sldId="1197"/>
            <ac:spMk id="8" creationId="{7912087A-1A4D-9918-1F75-57904D76CC8F}"/>
          </ac:spMkLst>
        </pc:spChg>
        <pc:graphicFrameChg chg="modGraphic">
          <ac:chgData name="Kristine Cairns" userId="5e4ee97b-8760-41db-a6ac-3d744f799ed2" providerId="ADAL" clId="{1B61D458-BACD-4B75-AC5D-F7681FC0B457}" dt="2026-06-17T22:40:19.002" v="137" actId="20577"/>
          <ac:graphicFrameMkLst>
            <pc:docMk/>
            <pc:sldMk cId="2615564342" sldId="1197"/>
            <ac:graphicFrameMk id="6" creationId="{96D40C7E-6458-BAF9-8673-5B48AA0C8152}"/>
          </ac:graphicFrameMkLst>
        </pc:graphicFrameChg>
      </pc:sldChg>
      <pc:sldChg chg="addSp delSp modSp mod">
        <pc:chgData name="Kristine Cairns" userId="5e4ee97b-8760-41db-a6ac-3d744f799ed2" providerId="ADAL" clId="{1B61D458-BACD-4B75-AC5D-F7681FC0B457}" dt="2026-06-20T08:10:17.629" v="913" actId="20577"/>
        <pc:sldMkLst>
          <pc:docMk/>
          <pc:sldMk cId="867282222" sldId="1199"/>
        </pc:sldMkLst>
        <pc:spChg chg="add mod">
          <ac:chgData name="Kristine Cairns" userId="5e4ee97b-8760-41db-a6ac-3d744f799ed2" providerId="ADAL" clId="{1B61D458-BACD-4B75-AC5D-F7681FC0B457}" dt="2026-06-20T08:09:50.286" v="902" actId="20577"/>
          <ac:spMkLst>
            <pc:docMk/>
            <pc:sldMk cId="867282222" sldId="1199"/>
            <ac:spMk id="6" creationId="{79B80EF4-323F-D09F-7092-7B104A4634AF}"/>
          </ac:spMkLst>
        </pc:spChg>
        <pc:spChg chg="mod">
          <ac:chgData name="Kristine Cairns" userId="5e4ee97b-8760-41db-a6ac-3d744f799ed2" providerId="ADAL" clId="{1B61D458-BACD-4B75-AC5D-F7681FC0B457}" dt="2026-06-20T08:10:17.629" v="913" actId="20577"/>
          <ac:spMkLst>
            <pc:docMk/>
            <pc:sldMk cId="867282222" sldId="1199"/>
            <ac:spMk id="7" creationId="{FBCFD97D-2C97-37FF-356C-A993317B1DEE}"/>
          </ac:spMkLst>
        </pc:spChg>
      </pc:sldChg>
      <pc:sldChg chg="addSp delSp modSp mod">
        <pc:chgData name="Kristine Cairns" userId="5e4ee97b-8760-41db-a6ac-3d744f799ed2" providerId="ADAL" clId="{1B61D458-BACD-4B75-AC5D-F7681FC0B457}" dt="2026-06-20T07:51:48.430" v="640" actId="20577"/>
        <pc:sldMkLst>
          <pc:docMk/>
          <pc:sldMk cId="148378552" sldId="1204"/>
        </pc:sldMkLst>
        <pc:spChg chg="add mod">
          <ac:chgData name="Kristine Cairns" userId="5e4ee97b-8760-41db-a6ac-3d744f799ed2" providerId="ADAL" clId="{1B61D458-BACD-4B75-AC5D-F7681FC0B457}" dt="2026-06-20T07:51:48.430" v="640" actId="20577"/>
          <ac:spMkLst>
            <pc:docMk/>
            <pc:sldMk cId="148378552" sldId="1204"/>
            <ac:spMk id="3" creationId="{90655D2D-D026-B393-8659-DBA5565D97CA}"/>
          </ac:spMkLst>
        </pc:spChg>
        <pc:spChg chg="mod">
          <ac:chgData name="Kristine Cairns" userId="5e4ee97b-8760-41db-a6ac-3d744f799ed2" providerId="ADAL" clId="{1B61D458-BACD-4B75-AC5D-F7681FC0B457}" dt="2026-06-18T02:23:15.556" v="531" actId="1076"/>
          <ac:spMkLst>
            <pc:docMk/>
            <pc:sldMk cId="148378552" sldId="1204"/>
            <ac:spMk id="6" creationId="{E9CC1585-10C1-A83D-39D0-8F5E1DC0B352}"/>
          </ac:spMkLst>
        </pc:spChg>
      </pc:sldChg>
      <pc:sldChg chg="addSp delSp modSp mod">
        <pc:chgData name="Kristine Cairns" userId="5e4ee97b-8760-41db-a6ac-3d744f799ed2" providerId="ADAL" clId="{1B61D458-BACD-4B75-AC5D-F7681FC0B457}" dt="2026-06-18T01:43:47.906" v="313" actId="1076"/>
        <pc:sldMkLst>
          <pc:docMk/>
          <pc:sldMk cId="1218467501" sldId="1205"/>
        </pc:sldMkLst>
        <pc:spChg chg="add mod">
          <ac:chgData name="Kristine Cairns" userId="5e4ee97b-8760-41db-a6ac-3d744f799ed2" providerId="ADAL" clId="{1B61D458-BACD-4B75-AC5D-F7681FC0B457}" dt="2026-06-18T01:43:47.906" v="313" actId="1076"/>
          <ac:spMkLst>
            <pc:docMk/>
            <pc:sldMk cId="1218467501" sldId="1205"/>
            <ac:spMk id="5" creationId="{DCB795E6-3AC2-069A-9460-F286790BEB44}"/>
          </ac:spMkLst>
        </pc:spChg>
      </pc:sldChg>
      <pc:sldChg chg="modSp mod">
        <pc:chgData name="Kristine Cairns" userId="5e4ee97b-8760-41db-a6ac-3d744f799ed2" providerId="ADAL" clId="{1B61D458-BACD-4B75-AC5D-F7681FC0B457}" dt="2026-06-20T08:00:45.739" v="751" actId="207"/>
        <pc:sldMkLst>
          <pc:docMk/>
          <pc:sldMk cId="4133180159" sldId="1207"/>
        </pc:sldMkLst>
        <pc:spChg chg="mod">
          <ac:chgData name="Kristine Cairns" userId="5e4ee97b-8760-41db-a6ac-3d744f799ed2" providerId="ADAL" clId="{1B61D458-BACD-4B75-AC5D-F7681FC0B457}" dt="2026-06-20T08:00:45.739" v="751" actId="207"/>
          <ac:spMkLst>
            <pc:docMk/>
            <pc:sldMk cId="4133180159" sldId="1207"/>
            <ac:spMk id="6" creationId="{27091812-2ADC-0D52-F738-9E1C7700AD98}"/>
          </ac:spMkLst>
        </pc:spChg>
      </pc:sldChg>
      <pc:sldChg chg="addSp delSp modSp mod">
        <pc:chgData name="Kristine Cairns" userId="5e4ee97b-8760-41db-a6ac-3d744f799ed2" providerId="ADAL" clId="{1B61D458-BACD-4B75-AC5D-F7681FC0B457}" dt="2026-06-20T08:03:14.719" v="764" actId="20577"/>
        <pc:sldMkLst>
          <pc:docMk/>
          <pc:sldMk cId="2457218144" sldId="1210"/>
        </pc:sldMkLst>
        <pc:spChg chg="mod">
          <ac:chgData name="Kristine Cairns" userId="5e4ee97b-8760-41db-a6ac-3d744f799ed2" providerId="ADAL" clId="{1B61D458-BACD-4B75-AC5D-F7681FC0B457}" dt="2026-06-18T02:27:13.331" v="583" actId="1076"/>
          <ac:spMkLst>
            <pc:docMk/>
            <pc:sldMk cId="2457218144" sldId="1210"/>
            <ac:spMk id="4" creationId="{C5DB3A79-2F90-2024-406D-FEC33B194F18}"/>
          </ac:spMkLst>
        </pc:spChg>
        <pc:spChg chg="add mod">
          <ac:chgData name="Kristine Cairns" userId="5e4ee97b-8760-41db-a6ac-3d744f799ed2" providerId="ADAL" clId="{1B61D458-BACD-4B75-AC5D-F7681FC0B457}" dt="2026-06-20T08:03:14.719" v="764" actId="20577"/>
          <ac:spMkLst>
            <pc:docMk/>
            <pc:sldMk cId="2457218144" sldId="1210"/>
            <ac:spMk id="5" creationId="{C69B0C24-A16F-CE1B-D032-11D1A2E84FDB}"/>
          </ac:spMkLst>
        </pc:spChg>
      </pc:sldChg>
      <pc:sldChg chg="modSp mod">
        <pc:chgData name="Kristine Cairns" userId="5e4ee97b-8760-41db-a6ac-3d744f799ed2" providerId="ADAL" clId="{1B61D458-BACD-4B75-AC5D-F7681FC0B457}" dt="2026-06-18T01:38:54.594" v="240" actId="20577"/>
        <pc:sldMkLst>
          <pc:docMk/>
          <pc:sldMk cId="2056574046" sldId="1219"/>
        </pc:sldMkLst>
        <pc:spChg chg="mod">
          <ac:chgData name="Kristine Cairns" userId="5e4ee97b-8760-41db-a6ac-3d744f799ed2" providerId="ADAL" clId="{1B61D458-BACD-4B75-AC5D-F7681FC0B457}" dt="2026-06-18T01:38:54.594" v="240" actId="20577"/>
          <ac:spMkLst>
            <pc:docMk/>
            <pc:sldMk cId="2056574046" sldId="1219"/>
            <ac:spMk id="3" creationId="{5CBC1612-C452-68BB-BE09-D9BEC639F6CA}"/>
          </ac:spMkLst>
        </pc:spChg>
      </pc:sldChg>
      <pc:sldChg chg="addSp delSp modSp mod">
        <pc:chgData name="Kristine Cairns" userId="5e4ee97b-8760-41db-a6ac-3d744f799ed2" providerId="ADAL" clId="{1B61D458-BACD-4B75-AC5D-F7681FC0B457}" dt="2026-06-18T01:51:05.351" v="418" actId="1076"/>
        <pc:sldMkLst>
          <pc:docMk/>
          <pc:sldMk cId="2626770460" sldId="1222"/>
        </pc:sldMkLst>
        <pc:spChg chg="add mod">
          <ac:chgData name="Kristine Cairns" userId="5e4ee97b-8760-41db-a6ac-3d744f799ed2" providerId="ADAL" clId="{1B61D458-BACD-4B75-AC5D-F7681FC0B457}" dt="2026-06-18T01:51:00.185" v="417" actId="1076"/>
          <ac:spMkLst>
            <pc:docMk/>
            <pc:sldMk cId="2626770460" sldId="1222"/>
            <ac:spMk id="9" creationId="{021AF59B-458E-6D7A-CEF9-25F8725B261D}"/>
          </ac:spMkLst>
        </pc:spChg>
      </pc:sldChg>
      <pc:sldChg chg="addSp delSp modSp mod">
        <pc:chgData name="Kristine Cairns" userId="5e4ee97b-8760-41db-a6ac-3d744f799ed2" providerId="ADAL" clId="{1B61D458-BACD-4B75-AC5D-F7681FC0B457}" dt="2026-06-18T01:48:27.566" v="376" actId="1076"/>
        <pc:sldMkLst>
          <pc:docMk/>
          <pc:sldMk cId="666485013" sldId="1226"/>
        </pc:sldMkLst>
        <pc:spChg chg="add mod">
          <ac:chgData name="Kristine Cairns" userId="5e4ee97b-8760-41db-a6ac-3d744f799ed2" providerId="ADAL" clId="{1B61D458-BACD-4B75-AC5D-F7681FC0B457}" dt="2026-06-18T01:48:27.566" v="376" actId="1076"/>
          <ac:spMkLst>
            <pc:docMk/>
            <pc:sldMk cId="666485013" sldId="1226"/>
            <ac:spMk id="5" creationId="{926A8308-282A-0C3A-DE07-BF678B1E6822}"/>
          </ac:spMkLst>
        </pc:spChg>
      </pc:sldChg>
      <pc:sldChg chg="addSp delSp modSp mod">
        <pc:chgData name="Kristine Cairns" userId="5e4ee97b-8760-41db-a6ac-3d744f799ed2" providerId="ADAL" clId="{1B61D458-BACD-4B75-AC5D-F7681FC0B457}" dt="2026-06-18T01:49:06.647" v="386" actId="1076"/>
        <pc:sldMkLst>
          <pc:docMk/>
          <pc:sldMk cId="3183008628" sldId="1227"/>
        </pc:sldMkLst>
        <pc:spChg chg="mod">
          <ac:chgData name="Kristine Cairns" userId="5e4ee97b-8760-41db-a6ac-3d744f799ed2" providerId="ADAL" clId="{1B61D458-BACD-4B75-AC5D-F7681FC0B457}" dt="2026-06-18T01:48:51.909" v="382" actId="1076"/>
          <ac:spMkLst>
            <pc:docMk/>
            <pc:sldMk cId="3183008628" sldId="1227"/>
            <ac:spMk id="3" creationId="{D3EB45BF-D398-BD62-22FC-AC4941115E22}"/>
          </ac:spMkLst>
        </pc:spChg>
        <pc:spChg chg="add mod">
          <ac:chgData name="Kristine Cairns" userId="5e4ee97b-8760-41db-a6ac-3d744f799ed2" providerId="ADAL" clId="{1B61D458-BACD-4B75-AC5D-F7681FC0B457}" dt="2026-06-18T01:49:06.647" v="386" actId="1076"/>
          <ac:spMkLst>
            <pc:docMk/>
            <pc:sldMk cId="3183008628" sldId="1227"/>
            <ac:spMk id="5" creationId="{45D18AC5-EC05-16AB-3927-D17A5C260212}"/>
          </ac:spMkLst>
        </pc:spChg>
      </pc:sldChg>
      <pc:sldChg chg="addSp delSp modSp mod">
        <pc:chgData name="Kristine Cairns" userId="5e4ee97b-8760-41db-a6ac-3d744f799ed2" providerId="ADAL" clId="{1B61D458-BACD-4B75-AC5D-F7681FC0B457}" dt="2026-06-18T01:43:26.435" v="310" actId="255"/>
        <pc:sldMkLst>
          <pc:docMk/>
          <pc:sldMk cId="3980566205" sldId="1230"/>
        </pc:sldMkLst>
        <pc:spChg chg="mod">
          <ac:chgData name="Kristine Cairns" userId="5e4ee97b-8760-41db-a6ac-3d744f799ed2" providerId="ADAL" clId="{1B61D458-BACD-4B75-AC5D-F7681FC0B457}" dt="2026-06-18T01:43:18.931" v="309" actId="404"/>
          <ac:spMkLst>
            <pc:docMk/>
            <pc:sldMk cId="3980566205" sldId="1230"/>
            <ac:spMk id="3" creationId="{443C0A6E-6931-075C-7055-8DE473478C2E}"/>
          </ac:spMkLst>
        </pc:spChg>
        <pc:spChg chg="add mod">
          <ac:chgData name="Kristine Cairns" userId="5e4ee97b-8760-41db-a6ac-3d744f799ed2" providerId="ADAL" clId="{1B61D458-BACD-4B75-AC5D-F7681FC0B457}" dt="2026-06-18T01:43:26.435" v="310" actId="255"/>
          <ac:spMkLst>
            <pc:docMk/>
            <pc:sldMk cId="3980566205" sldId="1230"/>
            <ac:spMk id="5" creationId="{C67862B9-1587-3749-A7AA-0362ACCA3A3E}"/>
          </ac:spMkLst>
        </pc:spChg>
      </pc:sldChg>
      <pc:sldMasterChg chg="setBg modSldLayout">
        <pc:chgData name="Kristine Cairns" userId="5e4ee97b-8760-41db-a6ac-3d744f799ed2" providerId="ADAL" clId="{1B61D458-BACD-4B75-AC5D-F7681FC0B457}" dt="2026-06-18T01:32:00.787" v="140"/>
        <pc:sldMasterMkLst>
          <pc:docMk/>
          <pc:sldMasterMk cId="2573750265" sldId="2147483648"/>
        </pc:sldMasterMkLst>
        <pc:sldLayoutChg chg="setBg">
          <pc:chgData name="Kristine Cairns" userId="5e4ee97b-8760-41db-a6ac-3d744f799ed2" providerId="ADAL" clId="{1B61D458-BACD-4B75-AC5D-F7681FC0B457}" dt="2026-06-18T01:32:00.787" v="140"/>
          <pc:sldLayoutMkLst>
            <pc:docMk/>
            <pc:sldMasterMk cId="2573750265" sldId="2147483648"/>
            <pc:sldLayoutMk cId="4050639799" sldId="2147483649"/>
          </pc:sldLayoutMkLst>
        </pc:sldLayoutChg>
        <pc:sldLayoutChg chg="setBg">
          <pc:chgData name="Kristine Cairns" userId="5e4ee97b-8760-41db-a6ac-3d744f799ed2" providerId="ADAL" clId="{1B61D458-BACD-4B75-AC5D-F7681FC0B457}" dt="2026-06-18T01:32:00.787" v="140"/>
          <pc:sldLayoutMkLst>
            <pc:docMk/>
            <pc:sldMasterMk cId="2573750265" sldId="2147483648"/>
            <pc:sldLayoutMk cId="1452291744" sldId="2147483650"/>
          </pc:sldLayoutMkLst>
        </pc:sldLayoutChg>
        <pc:sldLayoutChg chg="setBg">
          <pc:chgData name="Kristine Cairns" userId="5e4ee97b-8760-41db-a6ac-3d744f799ed2" providerId="ADAL" clId="{1B61D458-BACD-4B75-AC5D-F7681FC0B457}" dt="2026-06-18T01:32:00.787" v="140"/>
          <pc:sldLayoutMkLst>
            <pc:docMk/>
            <pc:sldMasterMk cId="2573750265" sldId="2147483648"/>
            <pc:sldLayoutMk cId="3288425591" sldId="2147483651"/>
          </pc:sldLayoutMkLst>
        </pc:sldLayoutChg>
        <pc:sldLayoutChg chg="setBg">
          <pc:chgData name="Kristine Cairns" userId="5e4ee97b-8760-41db-a6ac-3d744f799ed2" providerId="ADAL" clId="{1B61D458-BACD-4B75-AC5D-F7681FC0B457}" dt="2026-06-18T01:32:00.787" v="140"/>
          <pc:sldLayoutMkLst>
            <pc:docMk/>
            <pc:sldMasterMk cId="2573750265" sldId="2147483648"/>
            <pc:sldLayoutMk cId="2743082523" sldId="2147483652"/>
          </pc:sldLayoutMkLst>
        </pc:sldLayoutChg>
        <pc:sldLayoutChg chg="setBg">
          <pc:chgData name="Kristine Cairns" userId="5e4ee97b-8760-41db-a6ac-3d744f799ed2" providerId="ADAL" clId="{1B61D458-BACD-4B75-AC5D-F7681FC0B457}" dt="2026-06-18T01:32:00.787" v="140"/>
          <pc:sldLayoutMkLst>
            <pc:docMk/>
            <pc:sldMasterMk cId="2573750265" sldId="2147483648"/>
            <pc:sldLayoutMk cId="2402617604" sldId="2147483653"/>
          </pc:sldLayoutMkLst>
        </pc:sldLayoutChg>
        <pc:sldLayoutChg chg="setBg">
          <pc:chgData name="Kristine Cairns" userId="5e4ee97b-8760-41db-a6ac-3d744f799ed2" providerId="ADAL" clId="{1B61D458-BACD-4B75-AC5D-F7681FC0B457}" dt="2026-06-18T01:32:00.787" v="140"/>
          <pc:sldLayoutMkLst>
            <pc:docMk/>
            <pc:sldMasterMk cId="2573750265" sldId="2147483648"/>
            <pc:sldLayoutMk cId="1771964696" sldId="2147483654"/>
          </pc:sldLayoutMkLst>
        </pc:sldLayoutChg>
        <pc:sldLayoutChg chg="setBg">
          <pc:chgData name="Kristine Cairns" userId="5e4ee97b-8760-41db-a6ac-3d744f799ed2" providerId="ADAL" clId="{1B61D458-BACD-4B75-AC5D-F7681FC0B457}" dt="2026-06-18T01:32:00.787" v="140"/>
          <pc:sldLayoutMkLst>
            <pc:docMk/>
            <pc:sldMasterMk cId="2573750265" sldId="2147483648"/>
            <pc:sldLayoutMk cId="3604906016" sldId="2147483655"/>
          </pc:sldLayoutMkLst>
        </pc:sldLayoutChg>
        <pc:sldLayoutChg chg="setBg">
          <pc:chgData name="Kristine Cairns" userId="5e4ee97b-8760-41db-a6ac-3d744f799ed2" providerId="ADAL" clId="{1B61D458-BACD-4B75-AC5D-F7681FC0B457}" dt="2026-06-18T01:32:00.787" v="140"/>
          <pc:sldLayoutMkLst>
            <pc:docMk/>
            <pc:sldMasterMk cId="2573750265" sldId="2147483648"/>
            <pc:sldLayoutMk cId="1510321315" sldId="2147483656"/>
          </pc:sldLayoutMkLst>
        </pc:sldLayoutChg>
        <pc:sldLayoutChg chg="setBg">
          <pc:chgData name="Kristine Cairns" userId="5e4ee97b-8760-41db-a6ac-3d744f799ed2" providerId="ADAL" clId="{1B61D458-BACD-4B75-AC5D-F7681FC0B457}" dt="2026-06-18T01:32:00.787" v="140"/>
          <pc:sldLayoutMkLst>
            <pc:docMk/>
            <pc:sldMasterMk cId="2573750265" sldId="2147483648"/>
            <pc:sldLayoutMk cId="511668029" sldId="2147483657"/>
          </pc:sldLayoutMkLst>
        </pc:sldLayoutChg>
        <pc:sldLayoutChg chg="setBg">
          <pc:chgData name="Kristine Cairns" userId="5e4ee97b-8760-41db-a6ac-3d744f799ed2" providerId="ADAL" clId="{1B61D458-BACD-4B75-AC5D-F7681FC0B457}" dt="2026-06-18T01:32:00.787" v="140"/>
          <pc:sldLayoutMkLst>
            <pc:docMk/>
            <pc:sldMasterMk cId="2573750265" sldId="2147483648"/>
            <pc:sldLayoutMk cId="1108897823" sldId="2147483658"/>
          </pc:sldLayoutMkLst>
        </pc:sldLayoutChg>
        <pc:sldLayoutChg chg="setBg">
          <pc:chgData name="Kristine Cairns" userId="5e4ee97b-8760-41db-a6ac-3d744f799ed2" providerId="ADAL" clId="{1B61D458-BACD-4B75-AC5D-F7681FC0B457}" dt="2026-06-18T01:32:00.787" v="140"/>
          <pc:sldLayoutMkLst>
            <pc:docMk/>
            <pc:sldMasterMk cId="2573750265" sldId="2147483648"/>
            <pc:sldLayoutMk cId="1576415906" sldId="2147483659"/>
          </pc:sldLayoutMkLst>
        </pc:sldLayoutChg>
      </pc:sldMasterChg>
      <pc:sldMasterChg chg="setBg modSldLayout">
        <pc:chgData name="Kristine Cairns" userId="5e4ee97b-8760-41db-a6ac-3d744f799ed2" providerId="ADAL" clId="{1B61D458-BACD-4B75-AC5D-F7681FC0B457}" dt="2026-06-18T01:32:00.787" v="140"/>
        <pc:sldMasterMkLst>
          <pc:docMk/>
          <pc:sldMasterMk cId="3577035533" sldId="2147483672"/>
        </pc:sldMasterMkLst>
        <pc:sldLayoutChg chg="setBg">
          <pc:chgData name="Kristine Cairns" userId="5e4ee97b-8760-41db-a6ac-3d744f799ed2" providerId="ADAL" clId="{1B61D458-BACD-4B75-AC5D-F7681FC0B457}" dt="2026-06-18T01:32:00.787" v="140"/>
          <pc:sldLayoutMkLst>
            <pc:docMk/>
            <pc:sldMasterMk cId="3577035533" sldId="2147483672"/>
            <pc:sldLayoutMk cId="71109435" sldId="2147483673"/>
          </pc:sldLayoutMkLst>
        </pc:sldLayoutChg>
        <pc:sldLayoutChg chg="setBg">
          <pc:chgData name="Kristine Cairns" userId="5e4ee97b-8760-41db-a6ac-3d744f799ed2" providerId="ADAL" clId="{1B61D458-BACD-4B75-AC5D-F7681FC0B457}" dt="2026-06-18T01:32:00.787" v="140"/>
          <pc:sldLayoutMkLst>
            <pc:docMk/>
            <pc:sldMasterMk cId="3577035533" sldId="2147483672"/>
            <pc:sldLayoutMk cId="1477621663" sldId="2147483674"/>
          </pc:sldLayoutMkLst>
        </pc:sldLayoutChg>
        <pc:sldLayoutChg chg="setBg">
          <pc:chgData name="Kristine Cairns" userId="5e4ee97b-8760-41db-a6ac-3d744f799ed2" providerId="ADAL" clId="{1B61D458-BACD-4B75-AC5D-F7681FC0B457}" dt="2026-06-18T01:32:00.787" v="140"/>
          <pc:sldLayoutMkLst>
            <pc:docMk/>
            <pc:sldMasterMk cId="3577035533" sldId="2147483672"/>
            <pc:sldLayoutMk cId="2977712641" sldId="2147483675"/>
          </pc:sldLayoutMkLst>
        </pc:sldLayoutChg>
        <pc:sldLayoutChg chg="setBg">
          <pc:chgData name="Kristine Cairns" userId="5e4ee97b-8760-41db-a6ac-3d744f799ed2" providerId="ADAL" clId="{1B61D458-BACD-4B75-AC5D-F7681FC0B457}" dt="2026-06-18T01:32:00.787" v="140"/>
          <pc:sldLayoutMkLst>
            <pc:docMk/>
            <pc:sldMasterMk cId="3577035533" sldId="2147483672"/>
            <pc:sldLayoutMk cId="2010740986" sldId="2147483676"/>
          </pc:sldLayoutMkLst>
        </pc:sldLayoutChg>
        <pc:sldLayoutChg chg="setBg">
          <pc:chgData name="Kristine Cairns" userId="5e4ee97b-8760-41db-a6ac-3d744f799ed2" providerId="ADAL" clId="{1B61D458-BACD-4B75-AC5D-F7681FC0B457}" dt="2026-06-18T01:32:00.787" v="140"/>
          <pc:sldLayoutMkLst>
            <pc:docMk/>
            <pc:sldMasterMk cId="3577035533" sldId="2147483672"/>
            <pc:sldLayoutMk cId="96636264" sldId="2147483677"/>
          </pc:sldLayoutMkLst>
        </pc:sldLayoutChg>
        <pc:sldLayoutChg chg="setBg">
          <pc:chgData name="Kristine Cairns" userId="5e4ee97b-8760-41db-a6ac-3d744f799ed2" providerId="ADAL" clId="{1B61D458-BACD-4B75-AC5D-F7681FC0B457}" dt="2026-06-18T01:32:00.787" v="140"/>
          <pc:sldLayoutMkLst>
            <pc:docMk/>
            <pc:sldMasterMk cId="3577035533" sldId="2147483672"/>
            <pc:sldLayoutMk cId="1190578443" sldId="2147483678"/>
          </pc:sldLayoutMkLst>
        </pc:sldLayoutChg>
        <pc:sldLayoutChg chg="setBg">
          <pc:chgData name="Kristine Cairns" userId="5e4ee97b-8760-41db-a6ac-3d744f799ed2" providerId="ADAL" clId="{1B61D458-BACD-4B75-AC5D-F7681FC0B457}" dt="2026-06-18T01:32:00.787" v="140"/>
          <pc:sldLayoutMkLst>
            <pc:docMk/>
            <pc:sldMasterMk cId="3577035533" sldId="2147483672"/>
            <pc:sldLayoutMk cId="3916034740" sldId="2147483679"/>
          </pc:sldLayoutMkLst>
        </pc:sldLayoutChg>
        <pc:sldLayoutChg chg="setBg">
          <pc:chgData name="Kristine Cairns" userId="5e4ee97b-8760-41db-a6ac-3d744f799ed2" providerId="ADAL" clId="{1B61D458-BACD-4B75-AC5D-F7681FC0B457}" dt="2026-06-18T01:32:00.787" v="140"/>
          <pc:sldLayoutMkLst>
            <pc:docMk/>
            <pc:sldMasterMk cId="3577035533" sldId="2147483672"/>
            <pc:sldLayoutMk cId="2316064908" sldId="2147483680"/>
          </pc:sldLayoutMkLst>
        </pc:sldLayoutChg>
        <pc:sldLayoutChg chg="setBg">
          <pc:chgData name="Kristine Cairns" userId="5e4ee97b-8760-41db-a6ac-3d744f799ed2" providerId="ADAL" clId="{1B61D458-BACD-4B75-AC5D-F7681FC0B457}" dt="2026-06-18T01:32:00.787" v="140"/>
          <pc:sldLayoutMkLst>
            <pc:docMk/>
            <pc:sldMasterMk cId="3577035533" sldId="2147483672"/>
            <pc:sldLayoutMk cId="1338880496" sldId="2147483681"/>
          </pc:sldLayoutMkLst>
        </pc:sldLayoutChg>
        <pc:sldLayoutChg chg="setBg">
          <pc:chgData name="Kristine Cairns" userId="5e4ee97b-8760-41db-a6ac-3d744f799ed2" providerId="ADAL" clId="{1B61D458-BACD-4B75-AC5D-F7681FC0B457}" dt="2026-06-18T01:32:00.787" v="140"/>
          <pc:sldLayoutMkLst>
            <pc:docMk/>
            <pc:sldMasterMk cId="3577035533" sldId="2147483672"/>
            <pc:sldLayoutMk cId="2725953202" sldId="2147483682"/>
          </pc:sldLayoutMkLst>
        </pc:sldLayoutChg>
        <pc:sldLayoutChg chg="setBg">
          <pc:chgData name="Kristine Cairns" userId="5e4ee97b-8760-41db-a6ac-3d744f799ed2" providerId="ADAL" clId="{1B61D458-BACD-4B75-AC5D-F7681FC0B457}" dt="2026-06-18T01:32:00.787" v="140"/>
          <pc:sldLayoutMkLst>
            <pc:docMk/>
            <pc:sldMasterMk cId="3577035533" sldId="2147483672"/>
            <pc:sldLayoutMk cId="498687431" sldId="2147483683"/>
          </pc:sldLayoutMkLst>
        </pc:sldLayoutChg>
      </pc:sldMasterChg>
      <pc:sldMasterChg chg="setBg modSldLayout">
        <pc:chgData name="Kristine Cairns" userId="5e4ee97b-8760-41db-a6ac-3d744f799ed2" providerId="ADAL" clId="{1B61D458-BACD-4B75-AC5D-F7681FC0B457}" dt="2026-06-18T01:32:00.787" v="140"/>
        <pc:sldMasterMkLst>
          <pc:docMk/>
          <pc:sldMasterMk cId="3577035533" sldId="2147483768"/>
        </pc:sldMasterMkLst>
        <pc:sldLayoutChg chg="setBg">
          <pc:chgData name="Kristine Cairns" userId="5e4ee97b-8760-41db-a6ac-3d744f799ed2" providerId="ADAL" clId="{1B61D458-BACD-4B75-AC5D-F7681FC0B457}" dt="2026-06-18T01:32:00.787" v="140"/>
          <pc:sldLayoutMkLst>
            <pc:docMk/>
            <pc:sldMasterMk cId="3577035533" sldId="2147483768"/>
            <pc:sldLayoutMk cId="71109435" sldId="2147483769"/>
          </pc:sldLayoutMkLst>
        </pc:sldLayoutChg>
        <pc:sldLayoutChg chg="setBg">
          <pc:chgData name="Kristine Cairns" userId="5e4ee97b-8760-41db-a6ac-3d744f799ed2" providerId="ADAL" clId="{1B61D458-BACD-4B75-AC5D-F7681FC0B457}" dt="2026-06-18T01:32:00.787" v="140"/>
          <pc:sldLayoutMkLst>
            <pc:docMk/>
            <pc:sldMasterMk cId="3577035533" sldId="2147483768"/>
            <pc:sldLayoutMk cId="1477621663" sldId="2147483770"/>
          </pc:sldLayoutMkLst>
        </pc:sldLayoutChg>
        <pc:sldLayoutChg chg="setBg">
          <pc:chgData name="Kristine Cairns" userId="5e4ee97b-8760-41db-a6ac-3d744f799ed2" providerId="ADAL" clId="{1B61D458-BACD-4B75-AC5D-F7681FC0B457}" dt="2026-06-18T01:32:00.787" v="140"/>
          <pc:sldLayoutMkLst>
            <pc:docMk/>
            <pc:sldMasterMk cId="3577035533" sldId="2147483768"/>
            <pc:sldLayoutMk cId="2977712641" sldId="2147483771"/>
          </pc:sldLayoutMkLst>
        </pc:sldLayoutChg>
        <pc:sldLayoutChg chg="setBg">
          <pc:chgData name="Kristine Cairns" userId="5e4ee97b-8760-41db-a6ac-3d744f799ed2" providerId="ADAL" clId="{1B61D458-BACD-4B75-AC5D-F7681FC0B457}" dt="2026-06-18T01:32:00.787" v="140"/>
          <pc:sldLayoutMkLst>
            <pc:docMk/>
            <pc:sldMasterMk cId="3577035533" sldId="2147483768"/>
            <pc:sldLayoutMk cId="2010740986" sldId="2147483772"/>
          </pc:sldLayoutMkLst>
        </pc:sldLayoutChg>
        <pc:sldLayoutChg chg="setBg">
          <pc:chgData name="Kristine Cairns" userId="5e4ee97b-8760-41db-a6ac-3d744f799ed2" providerId="ADAL" clId="{1B61D458-BACD-4B75-AC5D-F7681FC0B457}" dt="2026-06-18T01:32:00.787" v="140"/>
          <pc:sldLayoutMkLst>
            <pc:docMk/>
            <pc:sldMasterMk cId="3577035533" sldId="2147483768"/>
            <pc:sldLayoutMk cId="96636264" sldId="2147483773"/>
          </pc:sldLayoutMkLst>
        </pc:sldLayoutChg>
        <pc:sldLayoutChg chg="setBg">
          <pc:chgData name="Kristine Cairns" userId="5e4ee97b-8760-41db-a6ac-3d744f799ed2" providerId="ADAL" clId="{1B61D458-BACD-4B75-AC5D-F7681FC0B457}" dt="2026-06-18T01:32:00.787" v="140"/>
          <pc:sldLayoutMkLst>
            <pc:docMk/>
            <pc:sldMasterMk cId="3577035533" sldId="2147483768"/>
            <pc:sldLayoutMk cId="1190578443" sldId="2147483774"/>
          </pc:sldLayoutMkLst>
        </pc:sldLayoutChg>
        <pc:sldLayoutChg chg="setBg">
          <pc:chgData name="Kristine Cairns" userId="5e4ee97b-8760-41db-a6ac-3d744f799ed2" providerId="ADAL" clId="{1B61D458-BACD-4B75-AC5D-F7681FC0B457}" dt="2026-06-18T01:32:00.787" v="140"/>
          <pc:sldLayoutMkLst>
            <pc:docMk/>
            <pc:sldMasterMk cId="3577035533" sldId="2147483768"/>
            <pc:sldLayoutMk cId="3916034740" sldId="2147483775"/>
          </pc:sldLayoutMkLst>
        </pc:sldLayoutChg>
        <pc:sldLayoutChg chg="setBg">
          <pc:chgData name="Kristine Cairns" userId="5e4ee97b-8760-41db-a6ac-3d744f799ed2" providerId="ADAL" clId="{1B61D458-BACD-4B75-AC5D-F7681FC0B457}" dt="2026-06-18T01:32:00.787" v="140"/>
          <pc:sldLayoutMkLst>
            <pc:docMk/>
            <pc:sldMasterMk cId="3577035533" sldId="2147483768"/>
            <pc:sldLayoutMk cId="2316064908" sldId="2147483776"/>
          </pc:sldLayoutMkLst>
        </pc:sldLayoutChg>
        <pc:sldLayoutChg chg="setBg">
          <pc:chgData name="Kristine Cairns" userId="5e4ee97b-8760-41db-a6ac-3d744f799ed2" providerId="ADAL" clId="{1B61D458-BACD-4B75-AC5D-F7681FC0B457}" dt="2026-06-18T01:32:00.787" v="140"/>
          <pc:sldLayoutMkLst>
            <pc:docMk/>
            <pc:sldMasterMk cId="3577035533" sldId="2147483768"/>
            <pc:sldLayoutMk cId="1338880496" sldId="2147483777"/>
          </pc:sldLayoutMkLst>
        </pc:sldLayoutChg>
        <pc:sldLayoutChg chg="setBg">
          <pc:chgData name="Kristine Cairns" userId="5e4ee97b-8760-41db-a6ac-3d744f799ed2" providerId="ADAL" clId="{1B61D458-BACD-4B75-AC5D-F7681FC0B457}" dt="2026-06-18T01:32:00.787" v="140"/>
          <pc:sldLayoutMkLst>
            <pc:docMk/>
            <pc:sldMasterMk cId="3577035533" sldId="2147483768"/>
            <pc:sldLayoutMk cId="2725953202" sldId="2147483778"/>
          </pc:sldLayoutMkLst>
        </pc:sldLayoutChg>
        <pc:sldLayoutChg chg="setBg">
          <pc:chgData name="Kristine Cairns" userId="5e4ee97b-8760-41db-a6ac-3d744f799ed2" providerId="ADAL" clId="{1B61D458-BACD-4B75-AC5D-F7681FC0B457}" dt="2026-06-18T01:32:00.787" v="140"/>
          <pc:sldLayoutMkLst>
            <pc:docMk/>
            <pc:sldMasterMk cId="3577035533" sldId="2147483768"/>
            <pc:sldLayoutMk cId="498687431" sldId="214748377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sz="quarter" idx="1"/>
          </p:nvPr>
        </p:nvSpPr>
        <p:spPr>
          <a:xfrm>
            <a:off x="3884614" y="0"/>
            <a:ext cx="2971800" cy="465693"/>
          </a:xfrm>
          <a:prstGeom prst="rect">
            <a:avLst/>
          </a:prstGeom>
        </p:spPr>
        <p:txBody>
          <a:bodyPr vert="horz" lIns="88410" tIns="44206" rIns="88410" bIns="44206" rtlCol="0"/>
          <a:lstStyle>
            <a:lvl1pPr algn="r">
              <a:defRPr sz="1100"/>
            </a:lvl1pPr>
          </a:lstStyle>
          <a:p>
            <a:fld id="{FFEE4A6F-2ABE-42B1-9FDF-BCF81D1B941E}" type="datetimeFigureOut">
              <a:rPr lang="en-AU" smtClean="0"/>
              <a:t>5/07/2026</a:t>
            </a:fld>
            <a:endParaRPr lang="en-AU"/>
          </a:p>
        </p:txBody>
      </p:sp>
      <p:sp>
        <p:nvSpPr>
          <p:cNvPr id="4" name="Footer Placeholder 3"/>
          <p:cNvSpPr>
            <a:spLocks noGrp="1"/>
          </p:cNvSpPr>
          <p:nvPr>
            <p:ph type="ftr" sz="quarter" idx="2"/>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5" name="Slide Number Placeholder 4"/>
          <p:cNvSpPr>
            <a:spLocks noGrp="1"/>
          </p:cNvSpPr>
          <p:nvPr>
            <p:ph type="sldNum" sz="quarter" idx="3"/>
          </p:nvPr>
        </p:nvSpPr>
        <p:spPr>
          <a:xfrm>
            <a:off x="3884614" y="8846553"/>
            <a:ext cx="2971800" cy="465693"/>
          </a:xfrm>
          <a:prstGeom prst="rect">
            <a:avLst/>
          </a:prstGeom>
        </p:spPr>
        <p:txBody>
          <a:bodyPr vert="horz" lIns="88410" tIns="44206" rIns="88410" bIns="44206" rtlCol="0" anchor="b"/>
          <a:lstStyle>
            <a:lvl1pPr algn="r">
              <a:defRPr sz="1100"/>
            </a:lvl1pPr>
          </a:lstStyle>
          <a:p>
            <a:fld id="{EB742345-020E-4B9C-B64C-79CA4B135A1F}" type="slidenum">
              <a:rPr lang="en-AU" smtClean="0"/>
              <a:t>‹#›</a:t>
            </a:fld>
            <a:endParaRPr lang="en-AU"/>
          </a:p>
        </p:txBody>
      </p:sp>
    </p:spTree>
    <p:extLst>
      <p:ext uri="{BB962C8B-B14F-4D97-AF65-F5344CB8AC3E}">
        <p14:creationId xmlns:p14="http://schemas.microsoft.com/office/powerpoint/2010/main" val="3758270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idx="1"/>
          </p:nvPr>
        </p:nvSpPr>
        <p:spPr>
          <a:xfrm>
            <a:off x="3884614" y="0"/>
            <a:ext cx="2971800" cy="465693"/>
          </a:xfrm>
          <a:prstGeom prst="rect">
            <a:avLst/>
          </a:prstGeom>
        </p:spPr>
        <p:txBody>
          <a:bodyPr vert="horz" lIns="88410" tIns="44206" rIns="88410" bIns="44206" rtlCol="0"/>
          <a:lstStyle>
            <a:lvl1pPr algn="r">
              <a:defRPr sz="1100"/>
            </a:lvl1pPr>
          </a:lstStyle>
          <a:p>
            <a:fld id="{B91D4E05-14D5-49F1-8F6E-B7CEC6E3B187}" type="datetimeFigureOut">
              <a:rPr lang="en-AU" smtClean="0"/>
              <a:t>5/07/2026</a:t>
            </a:fld>
            <a:endParaRPr lang="en-AU"/>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88410" tIns="44206" rIns="88410" bIns="44206" rtlCol="0" anchor="ctr"/>
          <a:lstStyle/>
          <a:p>
            <a:endParaRPr lang="en-AU"/>
          </a:p>
        </p:txBody>
      </p:sp>
      <p:sp>
        <p:nvSpPr>
          <p:cNvPr id="5" name="Notes Placeholder 4"/>
          <p:cNvSpPr>
            <a:spLocks noGrp="1"/>
          </p:cNvSpPr>
          <p:nvPr>
            <p:ph type="body" sz="quarter" idx="3"/>
          </p:nvPr>
        </p:nvSpPr>
        <p:spPr>
          <a:xfrm>
            <a:off x="685801" y="4424086"/>
            <a:ext cx="5486400" cy="4191238"/>
          </a:xfrm>
          <a:prstGeom prst="rect">
            <a:avLst/>
          </a:prstGeom>
        </p:spPr>
        <p:txBody>
          <a:bodyPr vert="horz" lIns="88410" tIns="44206" rIns="88410" bIns="442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7" name="Slide Number Placeholder 6"/>
          <p:cNvSpPr>
            <a:spLocks noGrp="1"/>
          </p:cNvSpPr>
          <p:nvPr>
            <p:ph type="sldNum" sz="quarter" idx="5"/>
          </p:nvPr>
        </p:nvSpPr>
        <p:spPr>
          <a:xfrm>
            <a:off x="3884614" y="8846553"/>
            <a:ext cx="2971800" cy="465693"/>
          </a:xfrm>
          <a:prstGeom prst="rect">
            <a:avLst/>
          </a:prstGeom>
        </p:spPr>
        <p:txBody>
          <a:bodyPr vert="horz" lIns="88410" tIns="44206" rIns="88410" bIns="44206" rtlCol="0" anchor="b"/>
          <a:lstStyle>
            <a:lvl1pPr algn="r">
              <a:defRPr sz="1100"/>
            </a:lvl1pPr>
          </a:lstStyle>
          <a:p>
            <a:fld id="{39BD0D58-009C-4B34-BD04-760FE23A9F8A}" type="slidenum">
              <a:rPr lang="en-AU" smtClean="0"/>
              <a:t>‹#›</a:t>
            </a:fld>
            <a:endParaRPr lang="en-AU"/>
          </a:p>
        </p:txBody>
      </p:sp>
    </p:spTree>
    <p:extLst>
      <p:ext uri="{BB962C8B-B14F-4D97-AF65-F5344CB8AC3E}">
        <p14:creationId xmlns:p14="http://schemas.microsoft.com/office/powerpoint/2010/main" val="21646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1</a:t>
            </a:fld>
            <a:endParaRPr lang="en-AU"/>
          </a:p>
        </p:txBody>
      </p:sp>
    </p:spTree>
    <p:extLst>
      <p:ext uri="{BB962C8B-B14F-4D97-AF65-F5344CB8AC3E}">
        <p14:creationId xmlns:p14="http://schemas.microsoft.com/office/powerpoint/2010/main" val="1072027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41</a:t>
            </a:fld>
            <a:endParaRPr lang="en-AU"/>
          </a:p>
        </p:txBody>
      </p:sp>
    </p:spTree>
    <p:extLst>
      <p:ext uri="{BB962C8B-B14F-4D97-AF65-F5344CB8AC3E}">
        <p14:creationId xmlns:p14="http://schemas.microsoft.com/office/powerpoint/2010/main" val="916545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Link to prayer group ministry page for weekly commitment prayer </a:t>
            </a:r>
            <a:r>
              <a:rPr lang="en-US" dirty="0"/>
              <a:t>https://holyhermits.com.au/ministries/prayer-group </a:t>
            </a:r>
            <a:endParaRPr lang="en-AU" dirty="0"/>
          </a:p>
        </p:txBody>
      </p:sp>
      <p:sp>
        <p:nvSpPr>
          <p:cNvPr id="4" name="Slide Number Placeholder 3"/>
          <p:cNvSpPr>
            <a:spLocks noGrp="1"/>
          </p:cNvSpPr>
          <p:nvPr>
            <p:ph type="sldNum" sz="quarter" idx="5"/>
          </p:nvPr>
        </p:nvSpPr>
        <p:spPr/>
        <p:txBody>
          <a:bodyPr/>
          <a:lstStyle/>
          <a:p>
            <a:fld id="{39BD0D58-009C-4B34-BD04-760FE23A9F8A}" type="slidenum">
              <a:rPr lang="en-AU" smtClean="0"/>
              <a:t>44</a:t>
            </a:fld>
            <a:endParaRPr lang="en-AU"/>
          </a:p>
        </p:txBody>
      </p:sp>
    </p:spTree>
    <p:extLst>
      <p:ext uri="{BB962C8B-B14F-4D97-AF65-F5344CB8AC3E}">
        <p14:creationId xmlns:p14="http://schemas.microsoft.com/office/powerpoint/2010/main" val="3321845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Prayer for all ages</a:t>
            </a:r>
          </a:p>
        </p:txBody>
      </p:sp>
      <p:sp>
        <p:nvSpPr>
          <p:cNvPr id="4" name="Slide Number Placeholder 3"/>
          <p:cNvSpPr>
            <a:spLocks noGrp="1"/>
          </p:cNvSpPr>
          <p:nvPr>
            <p:ph type="sldNum" sz="quarter" idx="5"/>
          </p:nvPr>
        </p:nvSpPr>
        <p:spPr/>
        <p:txBody>
          <a:bodyPr/>
          <a:lstStyle/>
          <a:p>
            <a:fld id="{39BD0D58-009C-4B34-BD04-760FE23A9F8A}" type="slidenum">
              <a:rPr lang="en-AU" smtClean="0"/>
              <a:t>48</a:t>
            </a:fld>
            <a:endParaRPr lang="en-AU"/>
          </a:p>
        </p:txBody>
      </p:sp>
    </p:spTree>
    <p:extLst>
      <p:ext uri="{BB962C8B-B14F-4D97-AF65-F5344CB8AC3E}">
        <p14:creationId xmlns:p14="http://schemas.microsoft.com/office/powerpoint/2010/main" val="258035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49</a:t>
            </a:fld>
            <a:endParaRPr lang="en-AU"/>
          </a:p>
        </p:txBody>
      </p:sp>
    </p:spTree>
    <p:extLst>
      <p:ext uri="{BB962C8B-B14F-4D97-AF65-F5344CB8AC3E}">
        <p14:creationId xmlns:p14="http://schemas.microsoft.com/office/powerpoint/2010/main" val="3745202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51</a:t>
            </a:fld>
            <a:endParaRPr lang="en-AU"/>
          </a:p>
        </p:txBody>
      </p:sp>
    </p:spTree>
    <p:extLst>
      <p:ext uri="{BB962C8B-B14F-4D97-AF65-F5344CB8AC3E}">
        <p14:creationId xmlns:p14="http://schemas.microsoft.com/office/powerpoint/2010/main" val="3182565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55</a:t>
            </a:fld>
            <a:endParaRPr lang="en-AU"/>
          </a:p>
        </p:txBody>
      </p:sp>
    </p:spTree>
    <p:extLst>
      <p:ext uri="{BB962C8B-B14F-4D97-AF65-F5344CB8AC3E}">
        <p14:creationId xmlns:p14="http://schemas.microsoft.com/office/powerpoint/2010/main" val="2997522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57</a:t>
            </a:fld>
            <a:endParaRPr lang="en-AU"/>
          </a:p>
        </p:txBody>
      </p:sp>
    </p:spTree>
    <p:extLst>
      <p:ext uri="{BB962C8B-B14F-4D97-AF65-F5344CB8AC3E}">
        <p14:creationId xmlns:p14="http://schemas.microsoft.com/office/powerpoint/2010/main" val="734595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BC24D-2586-D0B2-5926-23DBDB6F35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21F9D-51A9-B56E-8344-EBDF35D0FC0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5B2E763-D296-1FE7-483A-15C488F3FDA3}"/>
              </a:ext>
            </a:extLst>
          </p:cNvPr>
          <p:cNvSpPr>
            <a:spLocks noGrp="1"/>
          </p:cNvSpPr>
          <p:nvPr>
            <p:ph type="body" idx="1"/>
          </p:nvPr>
        </p:nvSpPr>
        <p:spPr/>
        <p:txBody>
          <a:bodyPr/>
          <a:lstStyle/>
          <a:p>
            <a:r>
              <a:rPr lang="en-US"/>
              <a:t>Used Lent 2022</a:t>
            </a:r>
          </a:p>
        </p:txBody>
      </p:sp>
      <p:sp>
        <p:nvSpPr>
          <p:cNvPr id="4" name="Slide Number Placeholder 3">
            <a:extLst>
              <a:ext uri="{FF2B5EF4-FFF2-40B4-BE49-F238E27FC236}">
                <a16:creationId xmlns:a16="http://schemas.microsoft.com/office/drawing/2014/main" id="{35B3646C-E537-4ED5-1470-11102DBB5F8C}"/>
              </a:ext>
            </a:extLst>
          </p:cNvPr>
          <p:cNvSpPr>
            <a:spLocks noGrp="1"/>
          </p:cNvSpPr>
          <p:nvPr>
            <p:ph type="sldNum" sz="quarter" idx="5"/>
          </p:nvPr>
        </p:nvSpPr>
        <p:spPr/>
        <p:txBody>
          <a:bodyPr/>
          <a:lstStyle/>
          <a:p>
            <a:fld id="{39BD0D58-009C-4B34-BD04-760FE23A9F8A}" type="slidenum">
              <a:rPr lang="en-AU" smtClean="0"/>
              <a:t>2</a:t>
            </a:fld>
            <a:endParaRPr lang="en-AU"/>
          </a:p>
        </p:txBody>
      </p:sp>
    </p:spTree>
    <p:extLst>
      <p:ext uri="{BB962C8B-B14F-4D97-AF65-F5344CB8AC3E}">
        <p14:creationId xmlns:p14="http://schemas.microsoft.com/office/powerpoint/2010/main" val="4177790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4</a:t>
            </a:fld>
            <a:endParaRPr lang="en-AU"/>
          </a:p>
        </p:txBody>
      </p:sp>
    </p:spTree>
    <p:extLst>
      <p:ext uri="{BB962C8B-B14F-4D97-AF65-F5344CB8AC3E}">
        <p14:creationId xmlns:p14="http://schemas.microsoft.com/office/powerpoint/2010/main" val="3420567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Use Call to Worship Prayer</a:t>
            </a:r>
          </a:p>
        </p:txBody>
      </p:sp>
      <p:sp>
        <p:nvSpPr>
          <p:cNvPr id="4" name="Slide Number Placeholder 3"/>
          <p:cNvSpPr>
            <a:spLocks noGrp="1"/>
          </p:cNvSpPr>
          <p:nvPr>
            <p:ph type="sldNum" sz="quarter" idx="5"/>
          </p:nvPr>
        </p:nvSpPr>
        <p:spPr/>
        <p:txBody>
          <a:bodyPr/>
          <a:lstStyle/>
          <a:p>
            <a:fld id="{39BD0D58-009C-4B34-BD04-760FE23A9F8A}" type="slidenum">
              <a:rPr lang="en-AU" smtClean="0"/>
              <a:t>7</a:t>
            </a:fld>
            <a:endParaRPr lang="en-AU"/>
          </a:p>
        </p:txBody>
      </p:sp>
    </p:spTree>
    <p:extLst>
      <p:ext uri="{BB962C8B-B14F-4D97-AF65-F5344CB8AC3E}">
        <p14:creationId xmlns:p14="http://schemas.microsoft.com/office/powerpoint/2010/main" val="420885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Use gathering prayer</a:t>
            </a:r>
          </a:p>
        </p:txBody>
      </p:sp>
      <p:sp>
        <p:nvSpPr>
          <p:cNvPr id="4" name="Slide Number Placeholder 3"/>
          <p:cNvSpPr>
            <a:spLocks noGrp="1"/>
          </p:cNvSpPr>
          <p:nvPr>
            <p:ph type="sldNum" sz="quarter" idx="5"/>
          </p:nvPr>
        </p:nvSpPr>
        <p:spPr/>
        <p:txBody>
          <a:bodyPr/>
          <a:lstStyle/>
          <a:p>
            <a:fld id="{39BD0D58-009C-4B34-BD04-760FE23A9F8A}" type="slidenum">
              <a:rPr lang="en-AU" smtClean="0"/>
              <a:t>8</a:t>
            </a:fld>
            <a:endParaRPr lang="en-AU"/>
          </a:p>
        </p:txBody>
      </p:sp>
    </p:spTree>
    <p:extLst>
      <p:ext uri="{BB962C8B-B14F-4D97-AF65-F5344CB8AC3E}">
        <p14:creationId xmlns:p14="http://schemas.microsoft.com/office/powerpoint/2010/main" val="537529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21</a:t>
            </a:fld>
            <a:endParaRPr lang="en-AU"/>
          </a:p>
        </p:txBody>
      </p:sp>
    </p:spTree>
    <p:extLst>
      <p:ext uri="{BB962C8B-B14F-4D97-AF65-F5344CB8AC3E}">
        <p14:creationId xmlns:p14="http://schemas.microsoft.com/office/powerpoint/2010/main" val="1989461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F47AD-96A0-C5EE-EAE3-2259493512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7F97A-D681-5657-2543-FD6A63BC74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C91B72-5118-C62E-DBE2-B8134683F2C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1685A11-2EE6-2D06-019A-B77BF7B13E8D}"/>
              </a:ext>
            </a:extLst>
          </p:cNvPr>
          <p:cNvSpPr>
            <a:spLocks noGrp="1"/>
          </p:cNvSpPr>
          <p:nvPr>
            <p:ph type="sldNum" sz="quarter" idx="5"/>
          </p:nvPr>
        </p:nvSpPr>
        <p:spPr/>
        <p:txBody>
          <a:bodyPr/>
          <a:lstStyle/>
          <a:p>
            <a:fld id="{39BD0D58-009C-4B34-BD04-760FE23A9F8A}" type="slidenum">
              <a:rPr lang="en-AU" smtClean="0"/>
              <a:t>22</a:t>
            </a:fld>
            <a:endParaRPr lang="en-AU"/>
          </a:p>
        </p:txBody>
      </p:sp>
    </p:spTree>
    <p:extLst>
      <p:ext uri="{BB962C8B-B14F-4D97-AF65-F5344CB8AC3E}">
        <p14:creationId xmlns:p14="http://schemas.microsoft.com/office/powerpoint/2010/main" val="2389636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35</a:t>
            </a:fld>
            <a:endParaRPr lang="en-AU"/>
          </a:p>
        </p:txBody>
      </p:sp>
    </p:spTree>
    <p:extLst>
      <p:ext uri="{BB962C8B-B14F-4D97-AF65-F5344CB8AC3E}">
        <p14:creationId xmlns:p14="http://schemas.microsoft.com/office/powerpoint/2010/main" val="3255743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a:t>Prayer of praise and thanksgiving</a:t>
            </a:r>
          </a:p>
        </p:txBody>
      </p:sp>
      <p:sp>
        <p:nvSpPr>
          <p:cNvPr id="4" name="Slide Number Placeholder 3"/>
          <p:cNvSpPr>
            <a:spLocks noGrp="1"/>
          </p:cNvSpPr>
          <p:nvPr>
            <p:ph type="sldNum" sz="quarter" idx="5"/>
          </p:nvPr>
        </p:nvSpPr>
        <p:spPr/>
        <p:txBody>
          <a:bodyPr/>
          <a:lstStyle/>
          <a:p>
            <a:fld id="{39BD0D58-009C-4B34-BD04-760FE23A9F8A}" type="slidenum">
              <a:rPr lang="en-AU" smtClean="0"/>
              <a:t>36</a:t>
            </a:fld>
            <a:endParaRPr lang="en-AU"/>
          </a:p>
        </p:txBody>
      </p:sp>
    </p:spTree>
    <p:extLst>
      <p:ext uri="{BB962C8B-B14F-4D97-AF65-F5344CB8AC3E}">
        <p14:creationId xmlns:p14="http://schemas.microsoft.com/office/powerpoint/2010/main" val="32557430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DEB7D2-BC1D-4ED6-83B3-A069ABD4C6C8}" type="datetime1">
              <a:rPr lang="en-AU" smtClean="0"/>
              <a:t>5/07/2026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405063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BF993-715E-42EA-B7DD-311503B1CC79}" type="datetime1">
              <a:rPr lang="en-AU" smtClean="0"/>
              <a:t>5/07/2026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10889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2D9757C-DA17-4466-8A7C-AC1A9B366AA7}" type="datetime1">
              <a:rPr lang="en-AU" smtClean="0"/>
              <a:t>5/07/2026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76415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BA3209-8532-45C5-A75D-19C2F22A7C67}" type="datetime1">
              <a:rPr lang="en-AU" smtClean="0"/>
              <a:t>5/07/2026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52291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F47067-3DDE-4F0F-B84A-224D82052008}" type="datetime1">
              <a:rPr lang="en-AU" smtClean="0"/>
              <a:t>5/07/2026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3288425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20E9ABCB-CE9C-4A72-A0FF-D1D1530210BB}" type="datetime1">
              <a:rPr lang="en-AU" smtClean="0"/>
              <a:t>5/07/2026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743082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489FB4B-ECBF-4725-9A1D-D98E41B076CA}" type="datetime1">
              <a:rPr lang="en-AU" smtClean="0"/>
              <a:t>5/07/2026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40261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1B67CCD-9942-46D0-A69D-0FAB2F317F24}" type="datetime1">
              <a:rPr lang="en-AU" smtClean="0"/>
              <a:t>5/07/2026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177196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CBFC8-00BE-4796-8D42-7BD3F438998E}" type="datetime1">
              <a:rPr lang="en-AU" smtClean="0"/>
              <a:t>5/07/2026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6BAAE04-8869-45BD-9FC4-571BC1F4B92A}" type="slidenum">
              <a:rPr lang="en-AU" smtClean="0"/>
              <a:t>‹#›</a:t>
            </a:fld>
            <a:endParaRPr lang="en-AU"/>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60490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B3EB60-CAB5-4678-B649-BE46521CE30F}" type="datetime1">
              <a:rPr lang="en-AU" smtClean="0"/>
              <a:t>5/07/2026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1032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854D8F-69FE-432F-BBDC-0FF4875597DA}" type="datetime1">
              <a:rPr lang="en-AU" smtClean="0"/>
              <a:t>5/07/2026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1166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CDEB8-F001-4609-86F8-4C1C1243880A}" type="datetime1">
              <a:rPr lang="en-AU" smtClean="0"/>
              <a:t>5/07/2026</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AAE04-8869-45BD-9FC4-571BC1F4B92A}" type="slidenum">
              <a:rPr lang="en-AU" smtClean="0"/>
              <a:t>‹#›</a:t>
            </a:fld>
            <a:endParaRPr lang="en-AU"/>
          </a:p>
        </p:txBody>
      </p:sp>
    </p:spTree>
    <p:extLst>
      <p:ext uri="{BB962C8B-B14F-4D97-AF65-F5344CB8AC3E}">
        <p14:creationId xmlns:p14="http://schemas.microsoft.com/office/powerpoint/2010/main" val="2573750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www.youtube.com/watch?v=VDYvYUJizgg"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holyhermits.com.au/collections/help" TargetMode="External"/><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hyperlink" Target="https://youtu.be/JwrHMYkbjts?si=S10vWJP861LrtZ9f" TargetMode="Externa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hyperlink" Target="https://www.youtube.com/watch?v=qVO2fM8dPe0"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d8tLRZWOAcw&amp;t=2s"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ljFYrRiJH8I"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s://www.youtube.com/watch?v=rsHIwXTjAOU"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hyperlink" Target="https://holyhermits.com.au/events"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holyhermits.com.au/give"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mailto:holyhermits@anglicanchurchsq.org.au"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7129"/>
            <a:ext cx="12192000" cy="3170099"/>
          </a:xfrm>
          <a:prstGeom prst="rect">
            <a:avLst/>
          </a:prstGeom>
          <a:noFill/>
        </p:spPr>
        <p:txBody>
          <a:bodyPr wrap="square" lIns="91440" tIns="45720" rIns="91440" bIns="45720" rtlCol="0" anchor="t">
            <a:spAutoFit/>
          </a:bodyPr>
          <a:lstStyle/>
          <a:p>
            <a:pPr algn="ctr"/>
            <a:r>
              <a:rPr lang="en-AU" sz="4400" noProof="0" dirty="0">
                <a:solidFill>
                  <a:srgbClr val="00B050"/>
                </a:solidFill>
                <a:latin typeface="Comic Sans MS"/>
                <a:cs typeface="MV Boli"/>
              </a:rPr>
              <a:t>Welcome to Holy Hermits Online Worship </a:t>
            </a:r>
          </a:p>
          <a:p>
            <a:pPr algn="ctr">
              <a:lnSpc>
                <a:spcPct val="150000"/>
              </a:lnSpc>
            </a:pPr>
            <a:r>
              <a:rPr lang="en-AU" sz="4400" baseline="30000" dirty="0">
                <a:solidFill>
                  <a:srgbClr val="00B050"/>
                </a:solidFill>
                <a:latin typeface="Comic Sans MS"/>
                <a:cs typeface="MV Boli"/>
              </a:rPr>
              <a:t>7th</a:t>
            </a:r>
            <a:r>
              <a:rPr lang="en-AU" sz="4400" noProof="0" dirty="0">
                <a:solidFill>
                  <a:srgbClr val="00B050"/>
                </a:solidFill>
                <a:latin typeface="Comic Sans MS"/>
                <a:cs typeface="MV Boli"/>
              </a:rPr>
              <a:t> Sunday After Pentecost</a:t>
            </a:r>
          </a:p>
          <a:p>
            <a:pPr algn="ctr">
              <a:lnSpc>
                <a:spcPct val="150000"/>
              </a:lnSpc>
            </a:pPr>
            <a:r>
              <a:rPr lang="en-AU" sz="3600" noProof="0" dirty="0">
                <a:solidFill>
                  <a:srgbClr val="00B050"/>
                </a:solidFill>
                <a:latin typeface="Comic Sans MS"/>
                <a:cs typeface="MV Boli"/>
              </a:rPr>
              <a:t>Today we are remembering </a:t>
            </a:r>
          </a:p>
          <a:p>
            <a:pPr algn="ctr"/>
            <a:r>
              <a:rPr lang="en-AU" sz="3600" noProof="0" dirty="0">
                <a:solidFill>
                  <a:srgbClr val="00B050"/>
                </a:solidFill>
                <a:latin typeface="Comic Sans MS"/>
              </a:rPr>
              <a:t>Holy Hermit David the Dendrite</a:t>
            </a:r>
            <a:endParaRPr lang="en-AU" sz="3600" noProof="0" dirty="0">
              <a:solidFill>
                <a:srgbClr val="00B050"/>
              </a:solidFill>
              <a:latin typeface="Comic Sans MS" panose="030F0702030302020204" pitchFamily="66" charset="0"/>
            </a:endParaRPr>
          </a:p>
        </p:txBody>
      </p:sp>
      <p:graphicFrame>
        <p:nvGraphicFramePr>
          <p:cNvPr id="5" name="Table 4">
            <a:extLst>
              <a:ext uri="{FF2B5EF4-FFF2-40B4-BE49-F238E27FC236}">
                <a16:creationId xmlns:a16="http://schemas.microsoft.com/office/drawing/2014/main" id="{105144BC-5162-09B8-905D-EDF04198E975}"/>
              </a:ext>
            </a:extLst>
          </p:cNvPr>
          <p:cNvGraphicFramePr>
            <a:graphicFrameLocks noGrp="1"/>
          </p:cNvGraphicFramePr>
          <p:nvPr>
            <p:extLst>
              <p:ext uri="{D42A27DB-BD31-4B8C-83A1-F6EECF244321}">
                <p14:modId xmlns:p14="http://schemas.microsoft.com/office/powerpoint/2010/main" val="1659065461"/>
              </p:ext>
            </p:extLst>
          </p:nvPr>
        </p:nvGraphicFramePr>
        <p:xfrm>
          <a:off x="370234" y="3605235"/>
          <a:ext cx="11451531" cy="2622827"/>
        </p:xfrm>
        <a:graphic>
          <a:graphicData uri="http://schemas.openxmlformats.org/drawingml/2006/table">
            <a:tbl>
              <a:tblPr firstRow="1" bandRow="1">
                <a:tableStyleId>{2D5ABB26-0587-4C30-8999-92F81FD0307C}</a:tableStyleId>
              </a:tblPr>
              <a:tblGrid>
                <a:gridCol w="3817177">
                  <a:extLst>
                    <a:ext uri="{9D8B030D-6E8A-4147-A177-3AD203B41FA5}">
                      <a16:colId xmlns:a16="http://schemas.microsoft.com/office/drawing/2014/main" val="1738739509"/>
                    </a:ext>
                  </a:extLst>
                </a:gridCol>
                <a:gridCol w="3817177">
                  <a:extLst>
                    <a:ext uri="{9D8B030D-6E8A-4147-A177-3AD203B41FA5}">
                      <a16:colId xmlns:a16="http://schemas.microsoft.com/office/drawing/2014/main" val="4139255324"/>
                    </a:ext>
                  </a:extLst>
                </a:gridCol>
                <a:gridCol w="3817177">
                  <a:extLst>
                    <a:ext uri="{9D8B030D-6E8A-4147-A177-3AD203B41FA5}">
                      <a16:colId xmlns:a16="http://schemas.microsoft.com/office/drawing/2014/main" val="1978999015"/>
                    </a:ext>
                  </a:extLst>
                </a:gridCol>
              </a:tblGrid>
              <a:tr h="459947">
                <a:tc>
                  <a:txBody>
                    <a:bodyPr/>
                    <a:lstStyle/>
                    <a:p>
                      <a:endParaRPr lang="en-AU" sz="2200" b="0" i="0" noProof="0">
                        <a:solidFill>
                          <a:srgbClr val="00B050"/>
                        </a:solidFill>
                        <a:latin typeface="Comic Sans MS"/>
                      </a:endParaRP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2200" b="0" i="0" noProof="0">
                        <a:solidFill>
                          <a:srgbClr val="00B050"/>
                        </a:solidFill>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2200" noProof="0">
                        <a:solidFill>
                          <a:srgbClr val="00B050"/>
                        </a:solidFill>
                      </a:endParaRP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endParaRPr lang="en-AU" sz="2200" noProof="0">
                        <a:solidFill>
                          <a:srgbClr val="00B050"/>
                        </a:solidFil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2200" b="0" i="0" noProof="0">
                        <a:solidFill>
                          <a:srgbClr val="00B050"/>
                        </a:solidFill>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2200" b="0" i="0" noProof="0">
                        <a:solidFill>
                          <a:srgbClr val="00B050"/>
                        </a:solidFill>
                        <a:latin typeface="Comic Sans MS"/>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15891">
                <a:tc>
                  <a:txBody>
                    <a:bodyPr/>
                    <a:lstStyle/>
                    <a:p>
                      <a:endParaRPr lang="en-AU" sz="2200" b="0" i="0" noProof="0">
                        <a:solidFill>
                          <a:srgbClr val="00B050"/>
                        </a:solidFill>
                        <a:latin typeface="Comic Sans MS"/>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2200" b="0" i="0" noProof="0">
                        <a:solidFill>
                          <a:srgbClr val="00B050"/>
                        </a:solidFill>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2200" noProof="0">
                        <a:solidFill>
                          <a:srgbClr val="00B050"/>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55844">
                <a:tc>
                  <a:txBody>
                    <a:bodyPr/>
                    <a:lstStyle/>
                    <a:p>
                      <a:endParaRPr lang="en-AU" sz="2200" b="0" i="0" noProof="0">
                        <a:solidFill>
                          <a:srgbClr val="00B050"/>
                        </a:solidFill>
                        <a:latin typeface="Comic Sans MS"/>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2200" b="0" i="0" noProof="0">
                        <a:solidFill>
                          <a:srgbClr val="00B050"/>
                        </a:solidFill>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2200" b="0" i="0" noProof="0">
                        <a:solidFill>
                          <a:srgbClr val="00B050"/>
                        </a:solidFill>
                        <a:latin typeface="Comic Sans MS"/>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2100" b="0" i="0" noProof="0">
                        <a:solidFill>
                          <a:srgbClr val="00B050"/>
                        </a:solidFill>
                        <a:latin typeface="Comic Sans MS"/>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2200" b="0" i="0" noProof="0">
                        <a:solidFill>
                          <a:srgbClr val="00B050"/>
                        </a:solidFill>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2200" b="0" i="0" noProof="0">
                        <a:solidFill>
                          <a:srgbClr val="00B050"/>
                        </a:solidFill>
                        <a:latin typeface="Comic Sans MS"/>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2200" b="0" i="0" noProof="0">
                        <a:solidFill>
                          <a:srgbClr val="00B050"/>
                        </a:solidFill>
                        <a:latin typeface="Comic Sans MS"/>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2200" b="0" i="0" noProof="0">
                        <a:solidFill>
                          <a:srgbClr val="00B050"/>
                        </a:solidFill>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AU" sz="2200" b="0" i="0" noProof="0">
                        <a:solidFill>
                          <a:srgbClr val="00B050"/>
                        </a:solidFill>
                        <a:latin typeface="Comic Sans MS"/>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graphicFrame>
        <p:nvGraphicFramePr>
          <p:cNvPr id="6" name="Table 5">
            <a:extLst>
              <a:ext uri="{FF2B5EF4-FFF2-40B4-BE49-F238E27FC236}">
                <a16:creationId xmlns:a16="http://schemas.microsoft.com/office/drawing/2014/main" id="{AB10E2BC-14AC-12A5-3E6A-3328D186396D}"/>
              </a:ext>
            </a:extLst>
          </p:cNvPr>
          <p:cNvGraphicFramePr>
            <a:graphicFrameLocks noGrp="1"/>
          </p:cNvGraphicFramePr>
          <p:nvPr>
            <p:extLst>
              <p:ext uri="{D42A27DB-BD31-4B8C-83A1-F6EECF244321}">
                <p14:modId xmlns:p14="http://schemas.microsoft.com/office/powerpoint/2010/main" val="706171480"/>
              </p:ext>
            </p:extLst>
          </p:nvPr>
        </p:nvGraphicFramePr>
        <p:xfrm>
          <a:off x="305987" y="3530773"/>
          <a:ext cx="11580024" cy="2644269"/>
        </p:xfrm>
        <a:graphic>
          <a:graphicData uri="http://schemas.openxmlformats.org/drawingml/2006/table">
            <a:tbl>
              <a:tblPr firstRow="1" bandRow="1">
                <a:tableStyleId>{2D5ABB26-0587-4C30-8999-92F81FD0307C}</a:tableStyleId>
              </a:tblPr>
              <a:tblGrid>
                <a:gridCol w="4035971">
                  <a:extLst>
                    <a:ext uri="{9D8B030D-6E8A-4147-A177-3AD203B41FA5}">
                      <a16:colId xmlns:a16="http://schemas.microsoft.com/office/drawing/2014/main" val="1738739509"/>
                    </a:ext>
                  </a:extLst>
                </a:gridCol>
                <a:gridCol w="3684045">
                  <a:extLst>
                    <a:ext uri="{9D8B030D-6E8A-4147-A177-3AD203B41FA5}">
                      <a16:colId xmlns:a16="http://schemas.microsoft.com/office/drawing/2014/main" val="4139255324"/>
                    </a:ext>
                  </a:extLst>
                </a:gridCol>
                <a:gridCol w="3860008">
                  <a:extLst>
                    <a:ext uri="{9D8B030D-6E8A-4147-A177-3AD203B41FA5}">
                      <a16:colId xmlns:a16="http://schemas.microsoft.com/office/drawing/2014/main" val="1978999015"/>
                    </a:ext>
                  </a:extLst>
                </a:gridCol>
              </a:tblGrid>
              <a:tr h="459947">
                <a:tc>
                  <a:txBody>
                    <a:bodyPr/>
                    <a:lstStyle/>
                    <a:p>
                      <a:r>
                        <a:rPr lang="en-AU" sz="2200" b="0" i="0" noProof="0">
                          <a:solidFill>
                            <a:srgbClr val="00B050"/>
                          </a:solidFill>
                          <a:latin typeface="Comic Sans MS"/>
                        </a:rPr>
                        <a:t>Service Prep: Lauren</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Chat Host: Rachel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First Reader: Helen</a:t>
                      </a:r>
                      <a:endParaRPr lang="en-AU" sz="2200" noProof="0">
                        <a:solidFill>
                          <a:srgbClr val="00B050"/>
                        </a:solidFill>
                      </a:endParaRP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2200" b="0" i="0" noProof="0">
                          <a:solidFill>
                            <a:srgbClr val="00B050"/>
                          </a:solidFill>
                          <a:latin typeface="Comic Sans MS"/>
                        </a:rPr>
                        <a:t>Music: Lauren</a:t>
                      </a:r>
                      <a:endParaRPr lang="en-AU" sz="2200" noProof="0">
                        <a:solidFill>
                          <a:srgbClr val="00B050"/>
                        </a:solidFil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Welcomer: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Second Reader: Barry</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15891">
                <a:tc>
                  <a:txBody>
                    <a:bodyPr/>
                    <a:lstStyle/>
                    <a:p>
                      <a:r>
                        <a:rPr lang="en-AU" sz="2200" b="0" i="0" noProof="0">
                          <a:solidFill>
                            <a:srgbClr val="00B050"/>
                          </a:solidFill>
                          <a:latin typeface="Comic Sans MS"/>
                        </a:rPr>
                        <a:t>Proof-reader: Chris </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Preacher: Lauren</a:t>
                      </a:r>
                      <a:endParaRPr lang="en-AU" sz="2200" noProof="0">
                        <a:solidFill>
                          <a:srgbClr val="00B050"/>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55844">
                <a:tc>
                  <a:txBody>
                    <a:bodyPr/>
                    <a:lstStyle/>
                    <a:p>
                      <a:r>
                        <a:rPr lang="en-AU" sz="2200" b="0" i="0" noProof="0" dirty="0">
                          <a:solidFill>
                            <a:srgbClr val="00B050"/>
                          </a:solidFill>
                          <a:latin typeface="Comic Sans MS"/>
                        </a:rPr>
                        <a:t>Broadcaster: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Fellowship: Julie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482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Backup Broadcaster: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Leader: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Safety Officer: Rachel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Zoom Buttons: Rachel</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Cantor: Jeremy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2200" b="0" i="0" noProof="0" dirty="0">
                          <a:solidFill>
                            <a:srgbClr val="00B050"/>
                          </a:solidFill>
                          <a:latin typeface="Comic Sans MS"/>
                        </a:rPr>
                        <a:t>Attendance: Rachel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3567630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38139" y="1339747"/>
            <a:ext cx="8715721" cy="5099153"/>
          </a:xfrm>
          <a:prstGeom prst="rect">
            <a:avLst/>
          </a:prstGeom>
        </p:spPr>
        <p:txBody>
          <a:bodyPr wrap="square" lIns="91440" tIns="45720" rIns="91440" bIns="45720" anchor="t">
            <a:spAutoFit/>
          </a:bodyPr>
          <a:lstStyle/>
          <a:p>
            <a:pPr>
              <a:lnSpc>
                <a:spcPct val="150000"/>
              </a:lnSpc>
            </a:pPr>
            <a:r>
              <a:rPr lang="en-AU" sz="2800" b="1" noProof="0" dirty="0">
                <a:solidFill>
                  <a:srgbClr val="00B050"/>
                </a:solidFill>
                <a:latin typeface="Comic Sans MS"/>
              </a:rPr>
              <a:t>Leader: </a:t>
            </a:r>
            <a:r>
              <a:rPr lang="en-AU" sz="2800" noProof="0" dirty="0">
                <a:latin typeface="Comic Sans MS"/>
              </a:rPr>
              <a:t>We pray the prayer of approach together</a:t>
            </a:r>
          </a:p>
          <a:p>
            <a:pPr>
              <a:lnSpc>
                <a:spcPct val="150000"/>
              </a:lnSpc>
            </a:pPr>
            <a:endParaRPr lang="en-AU" sz="2400" noProof="0" dirty="0">
              <a:latin typeface="Comic Sans MS"/>
            </a:endParaRPr>
          </a:p>
          <a:p>
            <a:pPr>
              <a:lnSpc>
                <a:spcPct val="150000"/>
              </a:lnSpc>
            </a:pPr>
            <a:r>
              <a:rPr lang="en-AU" sz="2800" b="1" noProof="0" dirty="0">
                <a:solidFill>
                  <a:srgbClr val="00B050"/>
                </a:solidFill>
                <a:latin typeface="Comic Sans MS"/>
              </a:rPr>
              <a:t>All: </a:t>
            </a:r>
            <a:r>
              <a:rPr lang="en-US" sz="2800" b="1" noProof="0" dirty="0">
                <a:latin typeface="Comic Sans MS" panose="030F0702030302020204" pitchFamily="66" charset="0"/>
              </a:rPr>
              <a:t>God’s lamp lights up our path,</a:t>
            </a:r>
          </a:p>
          <a:p>
            <a:pPr>
              <a:lnSpc>
                <a:spcPct val="150000"/>
              </a:lnSpc>
            </a:pPr>
            <a:r>
              <a:rPr lang="en-US" sz="2800" b="1" noProof="0" dirty="0">
                <a:latin typeface="Comic Sans MS" panose="030F0702030302020204" pitchFamily="66" charset="0"/>
              </a:rPr>
              <a:t>allowing us to tread with confidence.</a:t>
            </a:r>
          </a:p>
          <a:p>
            <a:pPr>
              <a:lnSpc>
                <a:spcPct val="150000"/>
              </a:lnSpc>
            </a:pPr>
            <a:r>
              <a:rPr lang="en-US" sz="2800" b="1" noProof="0" dirty="0">
                <a:latin typeface="Comic Sans MS" panose="030F0702030302020204" pitchFamily="66" charset="0"/>
              </a:rPr>
              <a:t>No need to hesitate.</a:t>
            </a:r>
          </a:p>
          <a:p>
            <a:pPr>
              <a:lnSpc>
                <a:spcPct val="150000"/>
              </a:lnSpc>
            </a:pPr>
            <a:r>
              <a:rPr lang="en-US" sz="2800" b="1" noProof="0" dirty="0">
                <a:latin typeface="Comic Sans MS" panose="030F0702030302020204" pitchFamily="66" charset="0"/>
              </a:rPr>
              <a:t>Come, let us choose to draw ever nearer,</a:t>
            </a:r>
          </a:p>
          <a:p>
            <a:pPr>
              <a:lnSpc>
                <a:spcPct val="150000"/>
              </a:lnSpc>
            </a:pPr>
            <a:r>
              <a:rPr lang="en-US" sz="2800" b="1" noProof="0" dirty="0">
                <a:latin typeface="Comic Sans MS" panose="030F0702030302020204" pitchFamily="66" charset="0"/>
              </a:rPr>
              <a:t>to worship and wait on him.</a:t>
            </a:r>
          </a:p>
          <a:p>
            <a:pPr>
              <a:lnSpc>
                <a:spcPct val="150000"/>
              </a:lnSpc>
            </a:pPr>
            <a:r>
              <a:rPr lang="en-US" sz="2800" b="1" noProof="0" dirty="0">
                <a:latin typeface="Comic Sans MS" panose="030F0702030302020204" pitchFamily="66" charset="0"/>
              </a:rPr>
              <a:t>Amen.</a:t>
            </a:r>
            <a:endParaRPr lang="en-AU" sz="2800" b="1" noProof="0" dirty="0">
              <a:latin typeface="Comic Sans MS" panose="030F0702030302020204" pitchFamily="66" charset="0"/>
            </a:endParaRPr>
          </a:p>
        </p:txBody>
      </p:sp>
      <p:sp>
        <p:nvSpPr>
          <p:cNvPr id="4" name="TextBox 3"/>
          <p:cNvSpPr txBox="1"/>
          <p:nvPr/>
        </p:nvSpPr>
        <p:spPr>
          <a:xfrm>
            <a:off x="3997842" y="419100"/>
            <a:ext cx="4196316" cy="584775"/>
          </a:xfrm>
          <a:prstGeom prst="rect">
            <a:avLst/>
          </a:prstGeom>
          <a:noFill/>
        </p:spPr>
        <p:txBody>
          <a:bodyPr wrap="square" lIns="91440" tIns="45720" rIns="91440" bIns="45720" rtlCol="0" anchor="t">
            <a:spAutoFit/>
          </a:bodyPr>
          <a:lstStyle/>
          <a:p>
            <a:pPr algn="ctr"/>
            <a:r>
              <a:rPr lang="en-AU" sz="3200" b="1" noProof="0" dirty="0">
                <a:solidFill>
                  <a:srgbClr val="00B050"/>
                </a:solidFill>
                <a:latin typeface="Comic Sans MS"/>
              </a:rPr>
              <a:t>Prayer of Approach</a:t>
            </a:r>
          </a:p>
        </p:txBody>
      </p:sp>
    </p:spTree>
    <p:extLst>
      <p:ext uri="{BB962C8B-B14F-4D97-AF65-F5344CB8AC3E}">
        <p14:creationId xmlns:p14="http://schemas.microsoft.com/office/powerpoint/2010/main" val="3589267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051B1-49AF-381C-6B77-8BA195D683E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C7C5B1-903F-4023-1892-5F801C576853}"/>
              </a:ext>
            </a:extLst>
          </p:cNvPr>
          <p:cNvSpPr>
            <a:spLocks noGrp="1"/>
          </p:cNvSpPr>
          <p:nvPr>
            <p:ph type="sldNum" sz="quarter" idx="12"/>
          </p:nvPr>
        </p:nvSpPr>
        <p:spPr/>
        <p:txBody>
          <a:bodyPr/>
          <a:lstStyle/>
          <a:p>
            <a:fld id="{D6BAAE04-8869-45BD-9FC4-571BC1F4B92A}" type="slidenum">
              <a:rPr lang="en-AU" noProof="0" smtClean="0"/>
              <a:t>11</a:t>
            </a:fld>
            <a:endParaRPr lang="en-AU" noProof="0"/>
          </a:p>
        </p:txBody>
      </p:sp>
      <p:sp>
        <p:nvSpPr>
          <p:cNvPr id="3" name="TextBox 2">
            <a:extLst>
              <a:ext uri="{FF2B5EF4-FFF2-40B4-BE49-F238E27FC236}">
                <a16:creationId xmlns:a16="http://schemas.microsoft.com/office/drawing/2014/main" id="{5CBC1612-C452-68BB-BE09-D9BEC639F6CA}"/>
              </a:ext>
            </a:extLst>
          </p:cNvPr>
          <p:cNvSpPr txBox="1"/>
          <p:nvPr/>
        </p:nvSpPr>
        <p:spPr>
          <a:xfrm>
            <a:off x="394648" y="1274564"/>
            <a:ext cx="11402704" cy="4308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800" noProof="0" dirty="0">
                <a:solidFill>
                  <a:srgbClr val="00B050"/>
                </a:solidFill>
                <a:latin typeface="Comic Sans MS"/>
                <a:cs typeface="Segoe UI"/>
              </a:rPr>
              <a:t>Leader unmutes</a:t>
            </a:r>
          </a:p>
          <a:p>
            <a:pPr algn="ctr"/>
            <a:endParaRPr lang="en-AU" i="1" noProof="0" dirty="0">
              <a:solidFill>
                <a:srgbClr val="00B050"/>
              </a:solidFill>
              <a:latin typeface="Comic Sans MS" panose="030F0702030302020204" pitchFamily="66" charset="0"/>
              <a:cs typeface="Segoe UI"/>
            </a:endParaRPr>
          </a:p>
          <a:p>
            <a:pPr algn="ctr"/>
            <a:r>
              <a:rPr lang="en-AU" sz="4000" b="1" noProof="0" dirty="0">
                <a:solidFill>
                  <a:srgbClr val="00B050"/>
                </a:solidFill>
                <a:latin typeface="Comic Sans MS"/>
              </a:rPr>
              <a:t>Our first Hymn </a:t>
            </a:r>
          </a:p>
          <a:p>
            <a:pPr algn="ctr"/>
            <a:r>
              <a:rPr lang="en-AU" sz="4000" b="1" noProof="0" dirty="0">
                <a:solidFill>
                  <a:srgbClr val="00B050"/>
                </a:solidFill>
                <a:latin typeface="Comic Sans MS"/>
                <a:ea typeface="Calibri"/>
                <a:cs typeface="Times New Roman"/>
              </a:rPr>
              <a:t>Jesus, Jesus, Holy and Anointed One</a:t>
            </a:r>
          </a:p>
          <a:p>
            <a:pPr algn="ctr"/>
            <a:endParaRPr lang="en-AU" sz="3600" b="1" noProof="0" dirty="0">
              <a:solidFill>
                <a:srgbClr val="E68422"/>
              </a:solidFill>
              <a:latin typeface="Comic Sans MS"/>
              <a:ea typeface="Calibri"/>
              <a:cs typeface="+mn-lt"/>
            </a:endParaRPr>
          </a:p>
          <a:p>
            <a:pPr algn="ctr"/>
            <a:r>
              <a:rPr lang="en-AU" sz="2800" noProof="0" dirty="0">
                <a:solidFill>
                  <a:srgbClr val="E68422"/>
                </a:solidFill>
                <a:ea typeface="+mn-lt"/>
                <a:cs typeface="+mn-lt"/>
                <a:hlinkClick r:id="rId2"/>
              </a:rPr>
              <a:t>https://www.youtube.com/watch?v=VDYvYUJizgg</a:t>
            </a:r>
            <a:endParaRPr lang="en-AU" sz="2800" noProof="0" dirty="0">
              <a:solidFill>
                <a:srgbClr val="E68422"/>
              </a:solidFill>
              <a:ea typeface="+mn-lt"/>
              <a:cs typeface="+mn-lt"/>
            </a:endParaRPr>
          </a:p>
          <a:p>
            <a:pPr algn="ctr"/>
            <a:endParaRPr lang="en-AU" sz="2800" noProof="0" dirty="0">
              <a:solidFill>
                <a:srgbClr val="E68422"/>
              </a:solidFill>
              <a:latin typeface="Comic Sans MS" panose="030F0702030302020204" pitchFamily="66" charset="0"/>
              <a:ea typeface="Calibri"/>
              <a:cs typeface="Times New Roman"/>
            </a:endParaRPr>
          </a:p>
          <a:p>
            <a:pPr algn="ctr"/>
            <a:r>
              <a:rPr lang="en-AU" sz="2800" i="0" u="none" strike="noStrike" noProof="0" dirty="0">
                <a:solidFill>
                  <a:srgbClr val="00B050"/>
                </a:solidFill>
                <a:effectLst/>
                <a:latin typeface="Comic Sans MS"/>
              </a:rPr>
              <a:t>We stay on mute</a:t>
            </a:r>
            <a:endParaRPr lang="en-AU" sz="2800" noProof="0" dirty="0">
              <a:solidFill>
                <a:srgbClr val="00B050"/>
              </a:solidFill>
              <a:latin typeface="Comic Sans MS"/>
              <a:cs typeface="Times New Roman"/>
            </a:endParaRPr>
          </a:p>
          <a:p>
            <a:pPr algn="ctr"/>
            <a:r>
              <a:rPr lang="en-AU" sz="2800" noProof="0" dirty="0">
                <a:solidFill>
                  <a:srgbClr val="00B050"/>
                </a:solidFill>
                <a:latin typeface="Comic Sans MS"/>
              </a:rPr>
              <a:t>Leader mutes</a:t>
            </a:r>
            <a:endParaRPr lang="en-AU" noProof="0" dirty="0">
              <a:solidFill>
                <a:srgbClr val="00B050"/>
              </a:solidFill>
              <a:latin typeface="Comic Sans MS"/>
            </a:endParaRPr>
          </a:p>
        </p:txBody>
      </p:sp>
    </p:spTree>
    <p:extLst>
      <p:ext uri="{BB962C8B-B14F-4D97-AF65-F5344CB8AC3E}">
        <p14:creationId xmlns:p14="http://schemas.microsoft.com/office/powerpoint/2010/main" val="2056574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12</a:t>
            </a:fld>
            <a:endParaRPr lang="en-AU" noProof="0">
              <a:solidFill>
                <a:prstClr val="black">
                  <a:tint val="75000"/>
                </a:prstClr>
              </a:solidFill>
            </a:endParaRPr>
          </a:p>
        </p:txBody>
      </p:sp>
      <p:sp>
        <p:nvSpPr>
          <p:cNvPr id="3" name="Rectangle 2"/>
          <p:cNvSpPr/>
          <p:nvPr/>
        </p:nvSpPr>
        <p:spPr>
          <a:xfrm>
            <a:off x="550611" y="1444516"/>
            <a:ext cx="11090776" cy="3508974"/>
          </a:xfrm>
          <a:prstGeom prst="rect">
            <a:avLst/>
          </a:prstGeom>
        </p:spPr>
        <p:txBody>
          <a:bodyPr wrap="square" lIns="91440" tIns="45720" rIns="91440" bIns="45720" anchor="t">
            <a:spAutoFit/>
          </a:bodyPr>
          <a:lstStyle/>
          <a:p>
            <a:pPr>
              <a:lnSpc>
                <a:spcPct val="150000"/>
              </a:lnSpc>
              <a:spcBef>
                <a:spcPts val="450"/>
              </a:spcBef>
              <a:spcAft>
                <a:spcPts val="450"/>
              </a:spcAft>
            </a:pPr>
            <a:r>
              <a:rPr lang="en-AU" sz="2800" noProof="0">
                <a:latin typeface="Comic Sans MS" panose="030F0702030302020204" pitchFamily="66" charset="0"/>
              </a:rPr>
              <a:t>God is steadfast in love and infinite in mercy, welcoming sinners and inviting them to the Lord's table.</a:t>
            </a:r>
          </a:p>
          <a:p>
            <a:pPr>
              <a:lnSpc>
                <a:spcPct val="150000"/>
              </a:lnSpc>
              <a:spcBef>
                <a:spcPts val="450"/>
              </a:spcBef>
              <a:spcAft>
                <a:spcPts val="450"/>
              </a:spcAft>
            </a:pPr>
            <a:r>
              <a:rPr lang="en-AU" sz="2800" noProof="0">
                <a:solidFill>
                  <a:srgbClr val="00B050"/>
                </a:solidFill>
                <a:latin typeface="Comic Sans MS" panose="030F0702030302020204" pitchFamily="66" charset="0"/>
              </a:rPr>
              <a:t>Silence may be kept.​</a:t>
            </a:r>
          </a:p>
          <a:p>
            <a:pPr>
              <a:lnSpc>
                <a:spcPct val="150000"/>
              </a:lnSpc>
              <a:spcBef>
                <a:spcPts val="450"/>
              </a:spcBef>
              <a:spcAft>
                <a:spcPts val="450"/>
              </a:spcAft>
            </a:pPr>
            <a:r>
              <a:rPr lang="en-AU" sz="2800" noProof="0">
                <a:latin typeface="Comic Sans MS" panose="030F0702030302020204" pitchFamily="66" charset="0"/>
              </a:rPr>
              <a:t>Let us confess our sins in penitence and faith, with a sincere and a true heart.</a:t>
            </a:r>
          </a:p>
        </p:txBody>
      </p:sp>
      <p:sp>
        <p:nvSpPr>
          <p:cNvPr id="6" name="TextBox 5">
            <a:extLst>
              <a:ext uri="{FF2B5EF4-FFF2-40B4-BE49-F238E27FC236}">
                <a16:creationId xmlns:a16="http://schemas.microsoft.com/office/drawing/2014/main" id="{A48A3EF4-65AF-E6D2-B414-00236287D18B}"/>
              </a:ext>
            </a:extLst>
          </p:cNvPr>
          <p:cNvSpPr txBox="1"/>
          <p:nvPr/>
        </p:nvSpPr>
        <p:spPr>
          <a:xfrm>
            <a:off x="1426273" y="183367"/>
            <a:ext cx="9339453" cy="747962"/>
          </a:xfrm>
          <a:prstGeom prst="rect">
            <a:avLst/>
          </a:prstGeom>
          <a:noFill/>
        </p:spPr>
        <p:txBody>
          <a:bodyPr wrap="square">
            <a:spAutoFit/>
          </a:bodyPr>
          <a:lstStyle/>
          <a:p>
            <a:pPr fontAlgn="base">
              <a:lnSpc>
                <a:spcPct val="150000"/>
              </a:lnSpc>
            </a:pPr>
            <a:r>
              <a:rPr lang="en-AU" sz="3200" b="1" noProof="0">
                <a:solidFill>
                  <a:srgbClr val="00B050"/>
                </a:solidFill>
                <a:latin typeface="Comic Sans MS" panose="030F0702030302020204" pitchFamily="66" charset="0"/>
              </a:rPr>
              <a:t>The Deacon or LA introduces the Confession</a:t>
            </a:r>
            <a:r>
              <a:rPr lang="en-AU" sz="3200" noProof="0">
                <a:solidFill>
                  <a:srgbClr val="00B050"/>
                </a:solidFill>
                <a:latin typeface="Comic Sans MS" panose="030F0702030302020204" pitchFamily="66" charset="0"/>
              </a:rPr>
              <a:t>​</a:t>
            </a:r>
            <a:endParaRPr lang="en-AU" sz="3200" noProof="0">
              <a:solidFill>
                <a:srgbClr val="00B050"/>
              </a:solidFill>
              <a:latin typeface="Comic Sans MS" panose="030F0702030302020204" pitchFamily="66" charset="0"/>
              <a:cs typeface="Times New Roman"/>
            </a:endParaRPr>
          </a:p>
        </p:txBody>
      </p:sp>
    </p:spTree>
    <p:extLst>
      <p:ext uri="{BB962C8B-B14F-4D97-AF65-F5344CB8AC3E}">
        <p14:creationId xmlns:p14="http://schemas.microsoft.com/office/powerpoint/2010/main" val="345070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13</a:t>
            </a:fld>
            <a:endParaRPr lang="en-AU" noProof="0">
              <a:solidFill>
                <a:prstClr val="black">
                  <a:tint val="75000"/>
                </a:prstClr>
              </a:solidFill>
            </a:endParaRPr>
          </a:p>
        </p:txBody>
      </p:sp>
      <p:sp>
        <p:nvSpPr>
          <p:cNvPr id="3" name="Rectangle 2"/>
          <p:cNvSpPr/>
          <p:nvPr/>
        </p:nvSpPr>
        <p:spPr>
          <a:xfrm>
            <a:off x="994228" y="510701"/>
            <a:ext cx="10203543" cy="5836598"/>
          </a:xfrm>
          <a:prstGeom prst="rect">
            <a:avLst/>
          </a:prstGeom>
        </p:spPr>
        <p:txBody>
          <a:bodyPr wrap="square" lIns="91440" tIns="45720" rIns="91440" bIns="45720" anchor="t">
            <a:spAutoFit/>
          </a:bodyPr>
          <a:lstStyle/>
          <a:p>
            <a:pPr>
              <a:lnSpc>
                <a:spcPct val="150000"/>
              </a:lnSpc>
            </a:pPr>
            <a:r>
              <a:rPr lang="en-AU" sz="2800" b="1" noProof="0">
                <a:solidFill>
                  <a:srgbClr val="00B050"/>
                </a:solidFill>
                <a:latin typeface="Comic Sans MS"/>
              </a:rPr>
              <a:t>All: </a:t>
            </a:r>
            <a:r>
              <a:rPr lang="en-AU" sz="2400" b="1" noProof="0">
                <a:solidFill>
                  <a:srgbClr val="000000"/>
                </a:solidFill>
                <a:latin typeface="Comic Sans MS"/>
              </a:rPr>
              <a:t>​</a:t>
            </a:r>
            <a:r>
              <a:rPr lang="en-AU" sz="2800" b="1" noProof="0">
                <a:solidFill>
                  <a:srgbClr val="000000"/>
                </a:solidFill>
                <a:latin typeface="Comic Sans MS"/>
              </a:rPr>
              <a:t>Merciful God, our maker and our judge,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we have sinned against you </a:t>
            </a:r>
            <a:r>
              <a:rPr lang="en-AU" sz="2800" noProof="0">
                <a:solidFill>
                  <a:srgbClr val="000000"/>
                </a:solidFill>
                <a:latin typeface="Comic Sans MS"/>
              </a:rPr>
              <a:t>​</a:t>
            </a:r>
            <a:r>
              <a:rPr lang="en-AU" sz="2800" b="1" noProof="0">
                <a:solidFill>
                  <a:srgbClr val="000000"/>
                </a:solidFill>
                <a:latin typeface="Comic Sans MS"/>
              </a:rPr>
              <a:t>in thought, word, and deed,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and in what we have failed to do: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we have not loved you with our whole heart;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we have not loved our neighbours as ourselves;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we repent, and are sorry for all our sins.</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Father, forgive us. Strengthen us to love and obey you </a:t>
            </a:r>
          </a:p>
          <a:p>
            <a:pPr fontAlgn="base">
              <a:lnSpc>
                <a:spcPct val="150000"/>
              </a:lnSpc>
            </a:pPr>
            <a:r>
              <a:rPr lang="en-AU" sz="2800" b="1" noProof="0">
                <a:solidFill>
                  <a:srgbClr val="000000"/>
                </a:solidFill>
                <a:latin typeface="Comic Sans MS"/>
              </a:rPr>
              <a:t>in newness of life; </a:t>
            </a:r>
            <a:r>
              <a:rPr lang="en-AU" sz="2800" noProof="0">
                <a:solidFill>
                  <a:srgbClr val="000000"/>
                </a:solidFill>
                <a:latin typeface="Comic Sans MS"/>
              </a:rPr>
              <a:t>​</a:t>
            </a:r>
            <a:r>
              <a:rPr lang="en-AU" sz="2800" b="1" noProof="0">
                <a:solidFill>
                  <a:srgbClr val="000000"/>
                </a:solidFill>
                <a:latin typeface="Comic Sans MS"/>
              </a:rPr>
              <a:t>through Jesus Christ our Lord.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Amen.</a:t>
            </a:r>
            <a:r>
              <a:rPr lang="en-AU" sz="2800" noProof="0">
                <a:solidFill>
                  <a:srgbClr val="000000"/>
                </a:solidFill>
                <a:latin typeface="Comic Sans MS"/>
              </a:rPr>
              <a:t>​</a:t>
            </a:r>
            <a:endParaRPr lang="en-AU" sz="2800" b="0" i="0" noProof="0">
              <a:solidFill>
                <a:srgbClr val="000000"/>
              </a:solidFill>
              <a:effectLst/>
              <a:latin typeface="Comic Sans MS"/>
            </a:endParaRPr>
          </a:p>
        </p:txBody>
      </p:sp>
    </p:spTree>
    <p:extLst>
      <p:ext uri="{BB962C8B-B14F-4D97-AF65-F5344CB8AC3E}">
        <p14:creationId xmlns:p14="http://schemas.microsoft.com/office/powerpoint/2010/main" val="4261842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14</a:t>
            </a:fld>
            <a:endParaRPr lang="en-AU" noProof="0">
              <a:solidFill>
                <a:prstClr val="black">
                  <a:tint val="75000"/>
                </a:prstClr>
              </a:solidFill>
            </a:endParaRPr>
          </a:p>
        </p:txBody>
      </p:sp>
      <p:sp>
        <p:nvSpPr>
          <p:cNvPr id="3" name="Rectangle 2"/>
          <p:cNvSpPr/>
          <p:nvPr/>
        </p:nvSpPr>
        <p:spPr>
          <a:xfrm>
            <a:off x="301658" y="191394"/>
            <a:ext cx="11752342" cy="6164957"/>
          </a:xfrm>
          <a:prstGeom prst="rect">
            <a:avLst/>
          </a:prstGeom>
        </p:spPr>
        <p:txBody>
          <a:bodyPr wrap="square" lIns="91440" tIns="45720" rIns="91440" bIns="45720" anchor="t">
            <a:spAutoFit/>
          </a:bodyPr>
          <a:lstStyle/>
          <a:p>
            <a:pPr algn="ctr">
              <a:lnSpc>
                <a:spcPct val="150000"/>
              </a:lnSpc>
            </a:pPr>
            <a:r>
              <a:rPr lang="en-AU" sz="3200" b="1" noProof="0">
                <a:solidFill>
                  <a:srgbClr val="00B050"/>
                </a:solidFill>
                <a:latin typeface="Comic Sans MS"/>
              </a:rPr>
              <a:t>Words of Assurance offered by the Deacon or LA</a:t>
            </a:r>
            <a:r>
              <a:rPr lang="en-AU" sz="3200" b="1" i="1" noProof="0">
                <a:solidFill>
                  <a:srgbClr val="00B050"/>
                </a:solidFill>
                <a:latin typeface="Comic Sans MS"/>
              </a:rPr>
              <a:t> </a:t>
            </a:r>
            <a:endParaRPr lang="en-AU" sz="2600" noProof="0">
              <a:cs typeface="Times New Roman"/>
            </a:endParaRPr>
          </a:p>
          <a:p>
            <a:pPr>
              <a:lnSpc>
                <a:spcPct val="150000"/>
              </a:lnSpc>
            </a:pPr>
            <a:r>
              <a:rPr lang="en-AU" sz="2600" noProof="0">
                <a:latin typeface="Comic Sans MS"/>
              </a:rPr>
              <a:t>These words of assurance from the First Letter of John declare that: </a:t>
            </a:r>
            <a:endParaRPr lang="en-AU" sz="2600" noProof="0">
              <a:latin typeface="Times New Roman"/>
              <a:cs typeface="Times New Roman"/>
            </a:endParaRPr>
          </a:p>
          <a:p>
            <a:pPr>
              <a:lnSpc>
                <a:spcPct val="150000"/>
              </a:lnSpc>
            </a:pPr>
            <a:endParaRPr lang="en-AU" sz="2600" noProof="0">
              <a:latin typeface="Comic Sans MS"/>
            </a:endParaRPr>
          </a:p>
          <a:p>
            <a:pPr>
              <a:lnSpc>
                <a:spcPct val="150000"/>
              </a:lnSpc>
            </a:pPr>
            <a:r>
              <a:rPr lang="en-AU" sz="2600" noProof="0">
                <a:latin typeface="Comic Sans MS"/>
              </a:rPr>
              <a:t>If anyone sins, we have an advocate with the Father, Jesus Christ the righteous. He is the perfect offering for our sin, and not for ours only, but for the sins of the whole world. </a:t>
            </a:r>
            <a:endParaRPr lang="en-AU" sz="2600" noProof="0">
              <a:solidFill>
                <a:srgbClr val="7030A0"/>
              </a:solidFill>
              <a:latin typeface="Times New Roman"/>
              <a:cs typeface="Times New Roman"/>
            </a:endParaRPr>
          </a:p>
          <a:p>
            <a:pPr algn="r">
              <a:lnSpc>
                <a:spcPct val="150000"/>
              </a:lnSpc>
            </a:pPr>
            <a:r>
              <a:rPr lang="en-AU" sz="2600" noProof="0">
                <a:solidFill>
                  <a:srgbClr val="00B050"/>
                </a:solidFill>
                <a:latin typeface="Comic Sans MS"/>
              </a:rPr>
              <a:t>(1 John 2: 1-2)</a:t>
            </a:r>
          </a:p>
          <a:p>
            <a:pPr>
              <a:lnSpc>
                <a:spcPct val="150000"/>
              </a:lnSpc>
            </a:pPr>
            <a:r>
              <a:rPr lang="en-AU" sz="2600" noProof="0">
                <a:latin typeface="Comic Sans MS"/>
              </a:rPr>
              <a:t>In this is love, not that we loved God, but that he loved us and sent his Son to be the perfect offering for our sins. </a:t>
            </a:r>
          </a:p>
          <a:p>
            <a:pPr algn="r">
              <a:lnSpc>
                <a:spcPct val="150000"/>
              </a:lnSpc>
            </a:pPr>
            <a:r>
              <a:rPr lang="en-AU" sz="2600" noProof="0">
                <a:solidFill>
                  <a:srgbClr val="00B050"/>
                </a:solidFill>
                <a:latin typeface="Comic Sans MS"/>
              </a:rPr>
              <a:t>(1 John 4:10)</a:t>
            </a:r>
            <a:endParaRPr lang="en-AU" sz="2600" noProof="0">
              <a:solidFill>
                <a:srgbClr val="00B050"/>
              </a:solidFill>
              <a:cs typeface="Times New Roman"/>
            </a:endParaRPr>
          </a:p>
        </p:txBody>
      </p:sp>
    </p:spTree>
    <p:extLst>
      <p:ext uri="{BB962C8B-B14F-4D97-AF65-F5344CB8AC3E}">
        <p14:creationId xmlns:p14="http://schemas.microsoft.com/office/powerpoint/2010/main" val="1523252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500" y="248482"/>
            <a:ext cx="5638998" cy="584775"/>
          </a:xfrm>
          <a:prstGeom prst="rect">
            <a:avLst/>
          </a:prstGeom>
        </p:spPr>
        <p:txBody>
          <a:bodyPr wrap="square" lIns="91440" tIns="45720" rIns="91440" bIns="45720" anchor="t">
            <a:spAutoFit/>
          </a:bodyPr>
          <a:lstStyle/>
          <a:p>
            <a:pPr algn="ctr"/>
            <a:r>
              <a:rPr lang="en-AU" sz="3200" b="1" kern="0" noProof="0">
                <a:solidFill>
                  <a:srgbClr val="00B050"/>
                </a:solidFill>
                <a:latin typeface="Comic Sans MS"/>
              </a:rPr>
              <a:t>Collect</a:t>
            </a:r>
          </a:p>
        </p:txBody>
      </p:sp>
      <p:sp>
        <p:nvSpPr>
          <p:cNvPr id="2" name="Rectangle 1"/>
          <p:cNvSpPr/>
          <p:nvPr/>
        </p:nvSpPr>
        <p:spPr>
          <a:xfrm>
            <a:off x="961887" y="833257"/>
            <a:ext cx="10268224" cy="5191486"/>
          </a:xfrm>
          <a:prstGeom prst="rect">
            <a:avLst/>
          </a:prstGeom>
        </p:spPr>
        <p:txBody>
          <a:bodyPr wrap="square" lIns="91440" tIns="45720" rIns="91440" bIns="45720" anchor="t">
            <a:spAutoFit/>
          </a:bodyPr>
          <a:lstStyle/>
          <a:p>
            <a:pPr lvl="0" eaLnBrk="0" fontAlgn="base" hangingPunct="0">
              <a:lnSpc>
                <a:spcPct val="150000"/>
              </a:lnSpc>
            </a:pPr>
            <a:r>
              <a:rPr lang="en-AU" sz="2600" b="1" noProof="0" dirty="0">
                <a:solidFill>
                  <a:srgbClr val="00B050"/>
                </a:solidFill>
                <a:latin typeface="Comic Sans MS" panose="030F0902030302020204" pitchFamily="66" charset="0"/>
                <a:ea typeface="+mn-lt"/>
                <a:cs typeface="+mn-lt"/>
              </a:rPr>
              <a:t>Leader:  </a:t>
            </a:r>
            <a:r>
              <a:rPr lang="en-US" sz="2800" noProof="0" dirty="0">
                <a:latin typeface="Comic Sans MS" panose="030F0902030302020204" pitchFamily="66" charset="0"/>
              </a:rPr>
              <a:t>Bountiful God,</a:t>
            </a:r>
          </a:p>
          <a:p>
            <a:pPr lvl="0" eaLnBrk="0" fontAlgn="base" hangingPunct="0">
              <a:lnSpc>
                <a:spcPct val="150000"/>
              </a:lnSpc>
            </a:pPr>
            <a:r>
              <a:rPr lang="en-US" sz="2800" noProof="0" dirty="0">
                <a:latin typeface="Comic Sans MS" panose="030F0902030302020204" pitchFamily="66" charset="0"/>
              </a:rPr>
              <a:t>we thank you for planting in us the seed of your word:</a:t>
            </a:r>
          </a:p>
          <a:p>
            <a:pPr lvl="0" eaLnBrk="0" fontAlgn="base" hangingPunct="0">
              <a:lnSpc>
                <a:spcPct val="150000"/>
              </a:lnSpc>
            </a:pPr>
            <a:r>
              <a:rPr lang="en-US" sz="2800" noProof="0" dirty="0">
                <a:latin typeface="Comic Sans MS" panose="030F0902030302020204" pitchFamily="66" charset="0"/>
              </a:rPr>
              <a:t>by your Holy Spirit,</a:t>
            </a:r>
          </a:p>
          <a:p>
            <a:pPr lvl="0" eaLnBrk="0" fontAlgn="base" hangingPunct="0">
              <a:lnSpc>
                <a:spcPct val="150000"/>
              </a:lnSpc>
            </a:pPr>
            <a:r>
              <a:rPr lang="en-US" sz="2800" noProof="0" dirty="0">
                <a:latin typeface="Comic Sans MS" panose="030F0902030302020204" pitchFamily="66" charset="0"/>
              </a:rPr>
              <a:t>help us to receive it with joy, and to live according to it,</a:t>
            </a:r>
          </a:p>
          <a:p>
            <a:pPr lvl="0" eaLnBrk="0" fontAlgn="base" hangingPunct="0">
              <a:lnSpc>
                <a:spcPct val="150000"/>
              </a:lnSpc>
            </a:pPr>
            <a:r>
              <a:rPr lang="en-US" sz="2800" noProof="0" dirty="0">
                <a:latin typeface="Comic Sans MS" panose="030F0902030302020204" pitchFamily="66" charset="0"/>
              </a:rPr>
              <a:t>that we may grow in faith and hope and love;</a:t>
            </a:r>
          </a:p>
          <a:p>
            <a:pPr lvl="0" eaLnBrk="0" fontAlgn="base" hangingPunct="0">
              <a:lnSpc>
                <a:spcPct val="150000"/>
              </a:lnSpc>
            </a:pPr>
            <a:r>
              <a:rPr lang="en-US" sz="2800" noProof="0" dirty="0">
                <a:latin typeface="Comic Sans MS" panose="030F0902030302020204" pitchFamily="66" charset="0"/>
              </a:rPr>
              <a:t>through Jesus Christ our Lord,</a:t>
            </a:r>
          </a:p>
          <a:p>
            <a:pPr lvl="0" eaLnBrk="0" fontAlgn="base" hangingPunct="0">
              <a:lnSpc>
                <a:spcPct val="150000"/>
              </a:lnSpc>
            </a:pPr>
            <a:r>
              <a:rPr lang="en-US" sz="2800" noProof="0" dirty="0">
                <a:latin typeface="Comic Sans MS" panose="030F0902030302020204" pitchFamily="66" charset="0"/>
              </a:rPr>
              <a:t>who lives and reigns with you in the unity of the Holy Spirit,</a:t>
            </a:r>
          </a:p>
          <a:p>
            <a:pPr lvl="0" eaLnBrk="0" fontAlgn="base" hangingPunct="0">
              <a:lnSpc>
                <a:spcPct val="150000"/>
              </a:lnSpc>
            </a:pPr>
            <a:r>
              <a:rPr lang="en-US" sz="2800" noProof="0" dirty="0">
                <a:latin typeface="Comic Sans MS" panose="030F0902030302020204" pitchFamily="66" charset="0"/>
              </a:rPr>
              <a:t>one God, for ever and ever. </a:t>
            </a:r>
            <a:r>
              <a:rPr lang="en-AU" sz="2800" b="1" noProof="0" dirty="0">
                <a:latin typeface="Comic Sans MS" panose="030F0902030302020204" pitchFamily="66" charset="0"/>
              </a:rPr>
              <a:t>Amen.</a:t>
            </a:r>
          </a:p>
        </p:txBody>
      </p:sp>
    </p:spTree>
    <p:extLst>
      <p:ext uri="{BB962C8B-B14F-4D97-AF65-F5344CB8AC3E}">
        <p14:creationId xmlns:p14="http://schemas.microsoft.com/office/powerpoint/2010/main" val="2808476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8560" y="1675575"/>
            <a:ext cx="11434622" cy="523220"/>
          </a:xfrm>
          <a:prstGeom prst="rect">
            <a:avLst/>
          </a:prstGeom>
        </p:spPr>
        <p:txBody>
          <a:bodyPr wrap="square" lIns="91440" tIns="45720" rIns="91440" bIns="45720" anchor="t">
            <a:spAutoFit/>
          </a:bodyPr>
          <a:lstStyle/>
          <a:p>
            <a:pPr>
              <a:spcBef>
                <a:spcPts val="450"/>
              </a:spcBef>
              <a:spcAft>
                <a:spcPts val="450"/>
              </a:spcAft>
            </a:pPr>
            <a:r>
              <a:rPr lang="en-AU" sz="2800" b="1" noProof="0" dirty="0">
                <a:solidFill>
                  <a:srgbClr val="00B050"/>
                </a:solidFill>
                <a:latin typeface="Comic Sans MS"/>
                <a:ea typeface="Tahoma"/>
                <a:cs typeface="Tahoma"/>
              </a:rPr>
              <a:t>Reader 1: </a:t>
            </a:r>
            <a:r>
              <a:rPr lang="en-AU" sz="2800" noProof="0" dirty="0">
                <a:latin typeface="Comic Sans MS"/>
                <a:ea typeface="Tahoma"/>
                <a:cs typeface="Tahoma"/>
              </a:rPr>
              <a:t>The 1</a:t>
            </a:r>
            <a:r>
              <a:rPr lang="en-AU" sz="2800" baseline="30000" noProof="0" dirty="0">
                <a:latin typeface="Comic Sans MS"/>
                <a:ea typeface="Tahoma"/>
                <a:cs typeface="Tahoma"/>
              </a:rPr>
              <a:t>st</a:t>
            </a:r>
            <a:r>
              <a:rPr lang="en-AU" sz="2800" noProof="0" dirty="0">
                <a:latin typeface="Comic Sans MS"/>
                <a:ea typeface="Tahoma"/>
                <a:cs typeface="Tahoma"/>
              </a:rPr>
              <a:t> Reading is from Genesis 25.19-34</a:t>
            </a:r>
            <a:endParaRPr lang="en-AU" sz="2800" noProof="0" dirty="0">
              <a:latin typeface="Comic Sans MS" panose="030F0902030302020204" pitchFamily="66" charset="0"/>
            </a:endParaRPr>
          </a:p>
        </p:txBody>
      </p:sp>
      <p:sp>
        <p:nvSpPr>
          <p:cNvPr id="5" name="Title 1">
            <a:extLst>
              <a:ext uri="{FF2B5EF4-FFF2-40B4-BE49-F238E27FC236}">
                <a16:creationId xmlns:a16="http://schemas.microsoft.com/office/drawing/2014/main" id="{39EFAB09-BEBC-BB31-952F-32608A882C6A}"/>
              </a:ext>
            </a:extLst>
          </p:cNvPr>
          <p:cNvSpPr txBox="1">
            <a:spLocks/>
          </p:cNvSpPr>
          <p:nvPr/>
        </p:nvSpPr>
        <p:spPr>
          <a:xfrm>
            <a:off x="378560" y="215153"/>
            <a:ext cx="11434878" cy="1361664"/>
          </a:xfrm>
          <a:prstGeom prst="rect">
            <a:avLst/>
          </a:prstGeom>
        </p:spPr>
        <p:txBody>
          <a:bodyPr lIns="91440" tIns="45720" rIns="91440" bIns="45720"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tabLst>
                <a:tab pos="1881188" algn="l"/>
              </a:tabLst>
            </a:pPr>
            <a:r>
              <a:rPr lang="en-AU" sz="2800" b="1" noProof="0">
                <a:solidFill>
                  <a:srgbClr val="00B050"/>
                </a:solidFill>
                <a:latin typeface="Comic Sans MS"/>
              </a:rPr>
              <a:t>The 1st reader unmutes </a:t>
            </a:r>
          </a:p>
          <a:p>
            <a:pPr algn="l"/>
            <a:r>
              <a:rPr lang="en-AU" sz="2800" b="1" noProof="0">
                <a:solidFill>
                  <a:srgbClr val="00B050"/>
                </a:solidFill>
                <a:latin typeface="Comic Sans MS"/>
              </a:rPr>
              <a:t>Leader: </a:t>
            </a:r>
            <a:r>
              <a:rPr lang="en-AU" sz="2800" noProof="0">
                <a:latin typeface="Comic Sans MS"/>
              </a:rPr>
              <a:t>I invite the 1st reader  to unmute and offer the 1st lesson when ready.</a:t>
            </a:r>
            <a:endParaRPr lang="en-AU" sz="2800" noProof="0"/>
          </a:p>
        </p:txBody>
      </p:sp>
      <p:sp>
        <p:nvSpPr>
          <p:cNvPr id="4" name="Rectangle 1">
            <a:extLst>
              <a:ext uri="{FF2B5EF4-FFF2-40B4-BE49-F238E27FC236}">
                <a16:creationId xmlns:a16="http://schemas.microsoft.com/office/drawing/2014/main" id="{546F7BE0-2977-DE9B-A590-C431DA4F55F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FEDB41FD-CCC5-D752-1445-A57DE0909C4D}"/>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E5D452C2-2F98-69F2-AB56-79B0CDDF2BFD}"/>
              </a:ext>
            </a:extLst>
          </p:cNvPr>
          <p:cNvSpPr/>
          <p:nvPr/>
        </p:nvSpPr>
        <p:spPr>
          <a:xfrm>
            <a:off x="7487199" y="628104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
        <p:nvSpPr>
          <p:cNvPr id="8" name="TextBox 7">
            <a:extLst>
              <a:ext uri="{FF2B5EF4-FFF2-40B4-BE49-F238E27FC236}">
                <a16:creationId xmlns:a16="http://schemas.microsoft.com/office/drawing/2014/main" id="{10F9BF26-2000-7F97-8DA5-CB72C47F2AC9}"/>
              </a:ext>
            </a:extLst>
          </p:cNvPr>
          <p:cNvSpPr txBox="1"/>
          <p:nvPr/>
        </p:nvSpPr>
        <p:spPr>
          <a:xfrm>
            <a:off x="245871" y="2297553"/>
            <a:ext cx="11700000" cy="3898824"/>
          </a:xfrm>
          <a:prstGeom prst="rect">
            <a:avLst/>
          </a:prstGeom>
          <a:noFill/>
        </p:spPr>
        <p:txBody>
          <a:bodyPr wrap="square">
            <a:spAutoFit/>
          </a:bodyPr>
          <a:lstStyle/>
          <a:p>
            <a:pPr>
              <a:lnSpc>
                <a:spcPct val="150000"/>
              </a:lnSpc>
            </a:pPr>
            <a:r>
              <a:rPr lang="en-US" sz="2800" b="0" i="0" baseline="30000" noProof="0" dirty="0">
                <a:solidFill>
                  <a:srgbClr val="000000"/>
                </a:solidFill>
                <a:effectLst/>
                <a:latin typeface="Comic Sans MS" panose="030F0702030302020204" pitchFamily="66" charset="0"/>
              </a:rPr>
              <a:t>19</a:t>
            </a:r>
            <a:r>
              <a:rPr lang="en-US" sz="2800" b="0" i="0" noProof="0" dirty="0">
                <a:solidFill>
                  <a:srgbClr val="000000"/>
                </a:solidFill>
                <a:effectLst/>
                <a:latin typeface="Comic Sans MS" panose="030F0702030302020204" pitchFamily="66" charset="0"/>
              </a:rPr>
              <a:t>These are the descendants of Isaac, Abraham’s son: Abraham was the father of Isaac, </a:t>
            </a:r>
            <a:r>
              <a:rPr lang="en-US" sz="2800" b="0" i="0" baseline="30000" noProof="0" dirty="0">
                <a:solidFill>
                  <a:srgbClr val="000000"/>
                </a:solidFill>
                <a:effectLst/>
                <a:latin typeface="Comic Sans MS" panose="030F0702030302020204" pitchFamily="66" charset="0"/>
              </a:rPr>
              <a:t>20 </a:t>
            </a:r>
            <a:r>
              <a:rPr lang="en-US" sz="2800" b="0" i="0" noProof="0" dirty="0">
                <a:solidFill>
                  <a:srgbClr val="000000"/>
                </a:solidFill>
                <a:effectLst/>
                <a:latin typeface="Comic Sans MS" panose="030F0702030302020204" pitchFamily="66" charset="0"/>
              </a:rPr>
              <a:t>and Isaac was forty years old when he married Rebekah, daughter of Bethuel the Aramean of Paddan-</a:t>
            </a:r>
            <a:r>
              <a:rPr lang="en-US" sz="2800" b="0" i="0" noProof="0" dirty="0" err="1">
                <a:solidFill>
                  <a:srgbClr val="000000"/>
                </a:solidFill>
                <a:effectLst/>
                <a:latin typeface="Comic Sans MS" panose="030F0702030302020204" pitchFamily="66" charset="0"/>
              </a:rPr>
              <a:t>aram</a:t>
            </a:r>
            <a:r>
              <a:rPr lang="en-US" sz="2800" b="0" i="0" noProof="0" dirty="0">
                <a:solidFill>
                  <a:srgbClr val="000000"/>
                </a:solidFill>
                <a:effectLst/>
                <a:latin typeface="Comic Sans MS" panose="030F0702030302020204" pitchFamily="66" charset="0"/>
              </a:rPr>
              <a:t>, sister of Laban the Aramean. </a:t>
            </a:r>
            <a:r>
              <a:rPr lang="en-US" sz="2800" b="0" i="0" baseline="30000" noProof="0" dirty="0">
                <a:solidFill>
                  <a:srgbClr val="000000"/>
                </a:solidFill>
                <a:effectLst/>
                <a:latin typeface="Comic Sans MS" panose="030F0702030302020204" pitchFamily="66" charset="0"/>
              </a:rPr>
              <a:t>21 </a:t>
            </a:r>
            <a:r>
              <a:rPr lang="en-US" sz="2800" b="0" i="0" noProof="0" dirty="0">
                <a:solidFill>
                  <a:srgbClr val="000000"/>
                </a:solidFill>
                <a:effectLst/>
                <a:latin typeface="Comic Sans MS" panose="030F0702030302020204" pitchFamily="66" charset="0"/>
              </a:rPr>
              <a:t>Isaac prayed to the Lord for his wife, because she was barren; and the Lord granted his prayer, and his wife Rebekah conceived. </a:t>
            </a:r>
            <a:endParaRPr lang="en-AU" sz="2800" b="0" i="0" noProof="0" dirty="0">
              <a:solidFill>
                <a:srgbClr val="000000"/>
              </a:solidFill>
              <a:effectLst/>
              <a:latin typeface="Comic Sans MS" panose="030F0702030302020204" pitchFamily="66" charset="0"/>
            </a:endParaRPr>
          </a:p>
        </p:txBody>
      </p:sp>
    </p:spTree>
    <p:extLst>
      <p:ext uri="{BB962C8B-B14F-4D97-AF65-F5344CB8AC3E}">
        <p14:creationId xmlns:p14="http://schemas.microsoft.com/office/powerpoint/2010/main" val="4110762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7FD1F-2F8D-91B1-09D9-70D30D38A7A7}"/>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71E8F4AA-20E0-1202-C428-D29F552A5458}"/>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46096C5B-37E4-2914-F499-30A6ECFDC977}"/>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D4866529-4496-AD31-B79A-F676F977CEDF}"/>
              </a:ext>
            </a:extLst>
          </p:cNvPr>
          <p:cNvSpPr/>
          <p:nvPr/>
        </p:nvSpPr>
        <p:spPr>
          <a:xfrm>
            <a:off x="7487199" y="628104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
        <p:nvSpPr>
          <p:cNvPr id="5" name="TextBox 4">
            <a:extLst>
              <a:ext uri="{FF2B5EF4-FFF2-40B4-BE49-F238E27FC236}">
                <a16:creationId xmlns:a16="http://schemas.microsoft.com/office/drawing/2014/main" id="{DCB795E6-3AC2-069A-9460-F286790BEB44}"/>
              </a:ext>
            </a:extLst>
          </p:cNvPr>
          <p:cNvSpPr txBox="1"/>
          <p:nvPr/>
        </p:nvSpPr>
        <p:spPr>
          <a:xfrm>
            <a:off x="246000" y="197006"/>
            <a:ext cx="11700000" cy="6484147"/>
          </a:xfrm>
          <a:prstGeom prst="rect">
            <a:avLst/>
          </a:prstGeom>
          <a:noFill/>
        </p:spPr>
        <p:txBody>
          <a:bodyPr wrap="square">
            <a:spAutoFit/>
          </a:bodyPr>
          <a:lstStyle/>
          <a:p>
            <a:pPr>
              <a:lnSpc>
                <a:spcPct val="150000"/>
              </a:lnSpc>
            </a:pPr>
            <a:r>
              <a:rPr lang="en-US" sz="2800" baseline="30000" dirty="0">
                <a:solidFill>
                  <a:srgbClr val="000000"/>
                </a:solidFill>
                <a:latin typeface="Comic Sans MS" panose="030F0702030302020204" pitchFamily="66" charset="0"/>
              </a:rPr>
              <a:t>22 </a:t>
            </a:r>
            <a:r>
              <a:rPr lang="en-US" sz="2800" dirty="0">
                <a:solidFill>
                  <a:srgbClr val="000000"/>
                </a:solidFill>
                <a:latin typeface="Comic Sans MS" panose="030F0702030302020204" pitchFamily="66" charset="0"/>
              </a:rPr>
              <a:t>The children struggled together within her; and she said, ‘If it is to be this way, why do I live?’ So she went to inquire of the Lord .</a:t>
            </a:r>
          </a:p>
          <a:p>
            <a:pPr>
              <a:lnSpc>
                <a:spcPct val="150000"/>
              </a:lnSpc>
            </a:pPr>
            <a:r>
              <a:rPr lang="en-US" sz="2800" baseline="30000" dirty="0">
                <a:solidFill>
                  <a:srgbClr val="000000"/>
                </a:solidFill>
                <a:latin typeface="Comic Sans MS" panose="030F0702030302020204" pitchFamily="66" charset="0"/>
              </a:rPr>
              <a:t>23 </a:t>
            </a:r>
            <a:r>
              <a:rPr lang="en-US" sz="2800" dirty="0">
                <a:solidFill>
                  <a:srgbClr val="000000"/>
                </a:solidFill>
                <a:latin typeface="Comic Sans MS" panose="030F0702030302020204" pitchFamily="66" charset="0"/>
              </a:rPr>
              <a:t>And the Lord said to her,</a:t>
            </a:r>
          </a:p>
          <a:p>
            <a:pPr>
              <a:lnSpc>
                <a:spcPct val="150000"/>
              </a:lnSpc>
            </a:pPr>
            <a:r>
              <a:rPr lang="en-US" sz="2800" dirty="0">
                <a:solidFill>
                  <a:srgbClr val="000000"/>
                </a:solidFill>
                <a:latin typeface="Comic Sans MS" panose="030F0702030302020204" pitchFamily="66" charset="0"/>
              </a:rPr>
              <a:t>‘Two nations are in your womb,</a:t>
            </a:r>
          </a:p>
          <a:p>
            <a:pPr>
              <a:lnSpc>
                <a:spcPct val="150000"/>
              </a:lnSpc>
            </a:pPr>
            <a:r>
              <a:rPr lang="en-US" sz="2800" dirty="0">
                <a:solidFill>
                  <a:srgbClr val="000000"/>
                </a:solidFill>
                <a:latin typeface="Comic Sans MS" panose="030F0702030302020204" pitchFamily="66" charset="0"/>
              </a:rPr>
              <a:t>     and two peoples born of you shall be divided;</a:t>
            </a:r>
          </a:p>
          <a:p>
            <a:pPr>
              <a:lnSpc>
                <a:spcPct val="150000"/>
              </a:lnSpc>
            </a:pPr>
            <a:r>
              <a:rPr lang="en-US" sz="2800" dirty="0">
                <a:solidFill>
                  <a:srgbClr val="000000"/>
                </a:solidFill>
                <a:latin typeface="Comic Sans MS" panose="030F0702030302020204" pitchFamily="66" charset="0"/>
              </a:rPr>
              <a:t>one shall be stronger than the other,</a:t>
            </a:r>
          </a:p>
          <a:p>
            <a:pPr>
              <a:lnSpc>
                <a:spcPct val="150000"/>
              </a:lnSpc>
            </a:pPr>
            <a:r>
              <a:rPr lang="en-US" sz="2800" dirty="0">
                <a:solidFill>
                  <a:srgbClr val="000000"/>
                </a:solidFill>
                <a:latin typeface="Comic Sans MS" panose="030F0702030302020204" pitchFamily="66" charset="0"/>
              </a:rPr>
              <a:t>     the elder shall serve the younger.’</a:t>
            </a:r>
          </a:p>
          <a:p>
            <a:pPr>
              <a:lnSpc>
                <a:spcPct val="150000"/>
              </a:lnSpc>
            </a:pPr>
            <a:r>
              <a:rPr lang="en-US" sz="2800" baseline="30000" dirty="0">
                <a:solidFill>
                  <a:srgbClr val="000000"/>
                </a:solidFill>
                <a:latin typeface="Comic Sans MS" panose="030F0702030302020204" pitchFamily="66" charset="0"/>
              </a:rPr>
              <a:t>24 </a:t>
            </a:r>
            <a:r>
              <a:rPr lang="en-US" sz="2800" dirty="0">
                <a:solidFill>
                  <a:srgbClr val="000000"/>
                </a:solidFill>
                <a:latin typeface="Comic Sans MS" panose="030F0702030302020204" pitchFamily="66" charset="0"/>
              </a:rPr>
              <a:t>When her time to give birth was at hand, there were twins in her womb. </a:t>
            </a:r>
            <a:r>
              <a:rPr lang="en-US" sz="2800" baseline="30000" dirty="0">
                <a:solidFill>
                  <a:srgbClr val="000000"/>
                </a:solidFill>
                <a:latin typeface="Comic Sans MS" panose="030F0702030302020204" pitchFamily="66" charset="0"/>
              </a:rPr>
              <a:t>25 </a:t>
            </a:r>
            <a:r>
              <a:rPr lang="en-US" sz="2800" dirty="0">
                <a:solidFill>
                  <a:srgbClr val="000000"/>
                </a:solidFill>
                <a:latin typeface="Comic Sans MS" panose="030F0702030302020204" pitchFamily="66" charset="0"/>
              </a:rPr>
              <a:t>The first came out red, all his body like a hairy mantle; so they named him Esau.</a:t>
            </a:r>
          </a:p>
        </p:txBody>
      </p:sp>
    </p:spTree>
    <p:extLst>
      <p:ext uri="{BB962C8B-B14F-4D97-AF65-F5344CB8AC3E}">
        <p14:creationId xmlns:p14="http://schemas.microsoft.com/office/powerpoint/2010/main" val="1218467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B17BB-A2AB-9555-828C-7CE2C3C43A5A}"/>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7FB4C212-0DC4-BF9E-BB3E-54E9DDA3FF9D}"/>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C29C4168-348B-BE28-D048-427FD088EC6D}"/>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DEE520E8-3ED3-5AAD-AE72-9DDD6614D5EF}"/>
              </a:ext>
            </a:extLst>
          </p:cNvPr>
          <p:cNvSpPr/>
          <p:nvPr/>
        </p:nvSpPr>
        <p:spPr>
          <a:xfrm>
            <a:off x="7487199" y="628104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
        <p:nvSpPr>
          <p:cNvPr id="5" name="TextBox 4">
            <a:extLst>
              <a:ext uri="{FF2B5EF4-FFF2-40B4-BE49-F238E27FC236}">
                <a16:creationId xmlns:a16="http://schemas.microsoft.com/office/drawing/2014/main" id="{D58C1D26-7584-72C9-8770-4CEE525377AB}"/>
              </a:ext>
            </a:extLst>
          </p:cNvPr>
          <p:cNvSpPr txBox="1"/>
          <p:nvPr/>
        </p:nvSpPr>
        <p:spPr>
          <a:xfrm>
            <a:off x="246000" y="833257"/>
            <a:ext cx="11700000" cy="5191486"/>
          </a:xfrm>
          <a:prstGeom prst="rect">
            <a:avLst/>
          </a:prstGeom>
          <a:noFill/>
        </p:spPr>
        <p:txBody>
          <a:bodyPr wrap="square">
            <a:spAutoFit/>
          </a:bodyPr>
          <a:lstStyle/>
          <a:p>
            <a:pPr>
              <a:lnSpc>
                <a:spcPct val="150000"/>
              </a:lnSpc>
            </a:pPr>
            <a:r>
              <a:rPr lang="en-US" sz="2800" baseline="30000" dirty="0">
                <a:solidFill>
                  <a:srgbClr val="000000"/>
                </a:solidFill>
                <a:latin typeface="Comic Sans MS" panose="030F0702030302020204" pitchFamily="66" charset="0"/>
              </a:rPr>
              <a:t>26 </a:t>
            </a:r>
            <a:r>
              <a:rPr lang="en-US" sz="2800" dirty="0">
                <a:solidFill>
                  <a:srgbClr val="000000"/>
                </a:solidFill>
                <a:latin typeface="Comic Sans MS" panose="030F0702030302020204" pitchFamily="66" charset="0"/>
              </a:rPr>
              <a:t>Afterwards his brother came out, with his hand gripping Esau’s heel; so he was named Jacob. Isaac was sixty years old when she bore them.</a:t>
            </a:r>
          </a:p>
          <a:p>
            <a:pPr>
              <a:lnSpc>
                <a:spcPct val="150000"/>
              </a:lnSpc>
            </a:pPr>
            <a:r>
              <a:rPr lang="en-US" sz="2800" baseline="30000" dirty="0">
                <a:solidFill>
                  <a:srgbClr val="000000"/>
                </a:solidFill>
                <a:latin typeface="Comic Sans MS" panose="030F0702030302020204" pitchFamily="66" charset="0"/>
              </a:rPr>
              <a:t>27 </a:t>
            </a:r>
            <a:r>
              <a:rPr lang="en-US" sz="2800" dirty="0">
                <a:solidFill>
                  <a:srgbClr val="000000"/>
                </a:solidFill>
                <a:latin typeface="Comic Sans MS" panose="030F0702030302020204" pitchFamily="66" charset="0"/>
              </a:rPr>
              <a:t>When the boys grew up, Esau was a </a:t>
            </a:r>
            <a:r>
              <a:rPr lang="en-US" sz="2800" dirty="0" err="1">
                <a:solidFill>
                  <a:srgbClr val="000000"/>
                </a:solidFill>
                <a:latin typeface="Comic Sans MS" panose="030F0702030302020204" pitchFamily="66" charset="0"/>
              </a:rPr>
              <a:t>skilful</a:t>
            </a:r>
            <a:r>
              <a:rPr lang="en-US" sz="2800" dirty="0">
                <a:solidFill>
                  <a:srgbClr val="000000"/>
                </a:solidFill>
                <a:latin typeface="Comic Sans MS" panose="030F0702030302020204" pitchFamily="66" charset="0"/>
              </a:rPr>
              <a:t> hunter, a man of the field, while Jacob was a quiet man, living in tents. </a:t>
            </a:r>
            <a:r>
              <a:rPr lang="en-US" sz="2800" baseline="30000" dirty="0">
                <a:solidFill>
                  <a:srgbClr val="000000"/>
                </a:solidFill>
                <a:latin typeface="Comic Sans MS" panose="030F0702030302020204" pitchFamily="66" charset="0"/>
              </a:rPr>
              <a:t>28 </a:t>
            </a:r>
            <a:r>
              <a:rPr lang="en-US" sz="2800" dirty="0">
                <a:solidFill>
                  <a:srgbClr val="000000"/>
                </a:solidFill>
                <a:latin typeface="Comic Sans MS" panose="030F0702030302020204" pitchFamily="66" charset="0"/>
              </a:rPr>
              <a:t>Isaac loved Esau, because he was fond of game; but Rebekah loved Jacob. </a:t>
            </a:r>
          </a:p>
          <a:p>
            <a:pPr>
              <a:lnSpc>
                <a:spcPct val="150000"/>
              </a:lnSpc>
            </a:pPr>
            <a:r>
              <a:rPr lang="en-US" sz="2800" baseline="30000" dirty="0">
                <a:solidFill>
                  <a:srgbClr val="000000"/>
                </a:solidFill>
                <a:latin typeface="Comic Sans MS" panose="030F0702030302020204" pitchFamily="66" charset="0"/>
              </a:rPr>
              <a:t>29 </a:t>
            </a:r>
            <a:r>
              <a:rPr lang="en-US" sz="2800" dirty="0">
                <a:solidFill>
                  <a:srgbClr val="000000"/>
                </a:solidFill>
                <a:latin typeface="Comic Sans MS" panose="030F0702030302020204" pitchFamily="66" charset="0"/>
              </a:rPr>
              <a:t>Once when Jacob was cooking a stew, Esau came in from the field, and he was famished.</a:t>
            </a:r>
          </a:p>
        </p:txBody>
      </p:sp>
    </p:spTree>
    <p:extLst>
      <p:ext uri="{BB962C8B-B14F-4D97-AF65-F5344CB8AC3E}">
        <p14:creationId xmlns:p14="http://schemas.microsoft.com/office/powerpoint/2010/main" val="1777747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C924F-4C5C-F9AE-AA94-68707F629554}"/>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EE113595-1CAC-CEF8-5F16-A2C9451D7C41}"/>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056A36EE-AF3D-5C18-A5D9-764A8A63CDA2}"/>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443C0A6E-6931-075C-7055-8DE473478C2E}"/>
              </a:ext>
            </a:extLst>
          </p:cNvPr>
          <p:cNvSpPr txBox="1"/>
          <p:nvPr/>
        </p:nvSpPr>
        <p:spPr>
          <a:xfrm>
            <a:off x="2073467" y="5821304"/>
            <a:ext cx="8045066" cy="523220"/>
          </a:xfrm>
          <a:prstGeom prst="rect">
            <a:avLst/>
          </a:prstGeom>
          <a:noFill/>
        </p:spPr>
        <p:txBody>
          <a:bodyPr wrap="square">
            <a:spAutoFit/>
          </a:bodyPr>
          <a:lstStyle/>
          <a:p>
            <a:pPr algn="ctr"/>
            <a:r>
              <a:rPr lang="en-AU" sz="2800" noProof="0" dirty="0">
                <a:latin typeface="Comic Sans MS"/>
                <a:cs typeface="Segoe UI"/>
              </a:rPr>
              <a:t>For the word of the Lord. </a:t>
            </a:r>
            <a:r>
              <a:rPr lang="en-AU" sz="2800" b="1" noProof="0" dirty="0">
                <a:latin typeface="Comic Sans MS"/>
                <a:cs typeface="Segoe UI"/>
              </a:rPr>
              <a:t>Thanks be to God.</a:t>
            </a:r>
            <a:r>
              <a:rPr lang="en-AU" sz="2800" noProof="0" dirty="0">
                <a:latin typeface="Comic Sans MS"/>
                <a:cs typeface="Segoe UI"/>
              </a:rPr>
              <a:t>​</a:t>
            </a:r>
          </a:p>
        </p:txBody>
      </p:sp>
      <p:sp>
        <p:nvSpPr>
          <p:cNvPr id="5" name="TextBox 4">
            <a:extLst>
              <a:ext uri="{FF2B5EF4-FFF2-40B4-BE49-F238E27FC236}">
                <a16:creationId xmlns:a16="http://schemas.microsoft.com/office/drawing/2014/main" id="{C67862B9-1587-3749-A7AA-0362ACCA3A3E}"/>
              </a:ext>
            </a:extLst>
          </p:cNvPr>
          <p:cNvSpPr txBox="1"/>
          <p:nvPr/>
        </p:nvSpPr>
        <p:spPr>
          <a:xfrm>
            <a:off x="494475" y="804097"/>
            <a:ext cx="11203050" cy="4545155"/>
          </a:xfrm>
          <a:prstGeom prst="rect">
            <a:avLst/>
          </a:prstGeom>
          <a:noFill/>
        </p:spPr>
        <p:txBody>
          <a:bodyPr wrap="square">
            <a:spAutoFit/>
          </a:bodyPr>
          <a:lstStyle/>
          <a:p>
            <a:pPr>
              <a:lnSpc>
                <a:spcPct val="150000"/>
              </a:lnSpc>
            </a:pPr>
            <a:r>
              <a:rPr lang="en-US" sz="2800" baseline="30000" dirty="0">
                <a:solidFill>
                  <a:srgbClr val="000000"/>
                </a:solidFill>
                <a:latin typeface="Comic Sans MS" panose="030F0702030302020204" pitchFamily="66" charset="0"/>
              </a:rPr>
              <a:t>30 </a:t>
            </a:r>
            <a:r>
              <a:rPr lang="en-US" sz="2800" dirty="0">
                <a:solidFill>
                  <a:srgbClr val="000000"/>
                </a:solidFill>
                <a:latin typeface="Comic Sans MS" panose="030F0702030302020204" pitchFamily="66" charset="0"/>
              </a:rPr>
              <a:t>Esau said to Jacob, ‘Let me eat some of that red stuff, for I am famished!’ (Therefore he was called Edom.) </a:t>
            </a:r>
            <a:r>
              <a:rPr lang="en-US" sz="2800" baseline="30000" dirty="0">
                <a:solidFill>
                  <a:srgbClr val="000000"/>
                </a:solidFill>
                <a:latin typeface="Comic Sans MS" panose="030F0702030302020204" pitchFamily="66" charset="0"/>
              </a:rPr>
              <a:t>31 </a:t>
            </a:r>
            <a:r>
              <a:rPr lang="en-US" sz="2800" dirty="0">
                <a:solidFill>
                  <a:srgbClr val="000000"/>
                </a:solidFill>
                <a:latin typeface="Comic Sans MS" panose="030F0702030302020204" pitchFamily="66" charset="0"/>
              </a:rPr>
              <a:t>Jacob said, ‘First sell me your birthright.’ </a:t>
            </a:r>
            <a:r>
              <a:rPr lang="en-US" sz="2800" baseline="30000" dirty="0">
                <a:solidFill>
                  <a:srgbClr val="000000"/>
                </a:solidFill>
                <a:latin typeface="Comic Sans MS" panose="030F0702030302020204" pitchFamily="66" charset="0"/>
              </a:rPr>
              <a:t>32 </a:t>
            </a:r>
            <a:r>
              <a:rPr lang="en-US" sz="2800" dirty="0">
                <a:solidFill>
                  <a:srgbClr val="000000"/>
                </a:solidFill>
                <a:latin typeface="Comic Sans MS" panose="030F0702030302020204" pitchFamily="66" charset="0"/>
              </a:rPr>
              <a:t>Esau said, ‘I am about to die; of what use is a birthright to me?’ </a:t>
            </a:r>
            <a:r>
              <a:rPr lang="en-US" sz="2800" baseline="30000" dirty="0">
                <a:solidFill>
                  <a:srgbClr val="000000"/>
                </a:solidFill>
                <a:latin typeface="Comic Sans MS" panose="030F0702030302020204" pitchFamily="66" charset="0"/>
              </a:rPr>
              <a:t>33 </a:t>
            </a:r>
            <a:r>
              <a:rPr lang="en-US" sz="2800" dirty="0">
                <a:solidFill>
                  <a:srgbClr val="000000"/>
                </a:solidFill>
                <a:latin typeface="Comic Sans MS" panose="030F0702030302020204" pitchFamily="66" charset="0"/>
              </a:rPr>
              <a:t>Jacob said, ‘Swear to me first.’ So he swore to him, and sold his birthright to Jacob. </a:t>
            </a:r>
            <a:r>
              <a:rPr lang="en-US" sz="2800" baseline="30000" dirty="0">
                <a:solidFill>
                  <a:srgbClr val="000000"/>
                </a:solidFill>
                <a:latin typeface="Comic Sans MS" panose="030F0702030302020204" pitchFamily="66" charset="0"/>
              </a:rPr>
              <a:t>34 </a:t>
            </a:r>
            <a:r>
              <a:rPr lang="en-US" sz="2800" dirty="0">
                <a:solidFill>
                  <a:srgbClr val="000000"/>
                </a:solidFill>
                <a:latin typeface="Comic Sans MS" panose="030F0702030302020204" pitchFamily="66" charset="0"/>
              </a:rPr>
              <a:t>Then Jacob gave Esau bread and lentil stew, and he ate and drank, and rose and went his way. Thus Esau despised his birthright.</a:t>
            </a:r>
            <a:endParaRPr lang="en-AU" sz="2800" noProof="0" dirty="0">
              <a:latin typeface="Comic Sans MS" panose="030F0702030302020204" pitchFamily="66" charset="0"/>
            </a:endParaRPr>
          </a:p>
        </p:txBody>
      </p:sp>
    </p:spTree>
    <p:extLst>
      <p:ext uri="{BB962C8B-B14F-4D97-AF65-F5344CB8AC3E}">
        <p14:creationId xmlns:p14="http://schemas.microsoft.com/office/powerpoint/2010/main" val="3980566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1E936-ECBC-4F37-155B-12329D8CD3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11666E1-69EF-FD8C-0B6D-BEE02D01ADBA}"/>
              </a:ext>
            </a:extLst>
          </p:cNvPr>
          <p:cNvSpPr txBox="1"/>
          <p:nvPr/>
        </p:nvSpPr>
        <p:spPr>
          <a:xfrm>
            <a:off x="220444" y="89821"/>
            <a:ext cx="11824137" cy="6463308"/>
          </a:xfrm>
          <a:prstGeom prst="rect">
            <a:avLst/>
          </a:prstGeom>
          <a:noFill/>
        </p:spPr>
        <p:txBody>
          <a:bodyPr wrap="square" lIns="91440" tIns="45720" rIns="91440" bIns="45720" rtlCol="0" anchor="t">
            <a:spAutoFit/>
          </a:bodyPr>
          <a:lstStyle/>
          <a:p>
            <a:pPr algn="ctr"/>
            <a:r>
              <a:rPr lang="en-AU" sz="3200" b="1" noProof="0">
                <a:solidFill>
                  <a:srgbClr val="00B050"/>
                </a:solidFill>
                <a:latin typeface="Comic Sans MS" panose="030F0702030302020204" pitchFamily="66" charset="0"/>
              </a:rPr>
              <a:t>Hospitality </a:t>
            </a:r>
            <a:endParaRPr lang="en-AU" sz="3200" b="1" noProof="0">
              <a:solidFill>
                <a:srgbClr val="00B050"/>
              </a:solidFill>
              <a:latin typeface="Comic Sans MS" panose="030F0702030302020204" pitchFamily="66" charset="0"/>
              <a:cs typeface="Times New Roman"/>
            </a:endParaRPr>
          </a:p>
          <a:p>
            <a:pPr>
              <a:spcBef>
                <a:spcPts val="600"/>
              </a:spcBef>
              <a:spcAft>
                <a:spcPts val="1200"/>
              </a:spcAft>
            </a:pPr>
            <a:r>
              <a:rPr lang="en-AU" sz="2400" b="1" noProof="0">
                <a:solidFill>
                  <a:srgbClr val="00B050"/>
                </a:solidFill>
                <a:latin typeface="Comic Sans MS" panose="030F0702030302020204" pitchFamily="66" charset="0"/>
              </a:rPr>
              <a:t>Leader: </a:t>
            </a:r>
          </a:p>
          <a:p>
            <a:pPr>
              <a:spcBef>
                <a:spcPts val="600"/>
              </a:spcBef>
              <a:spcAft>
                <a:spcPts val="1200"/>
              </a:spcAft>
            </a:pPr>
            <a:r>
              <a:rPr lang="en-AU" sz="2000" noProof="0">
                <a:latin typeface="Comic Sans MS" panose="030F0702030302020204" pitchFamily="66" charset="0"/>
              </a:rPr>
              <a:t>Please mute         for the service unless invited to offer your voice as part of the service ministry</a:t>
            </a:r>
            <a:endParaRPr lang="en-AU" sz="2000" noProof="0">
              <a:solidFill>
                <a:srgbClr val="000000"/>
              </a:solidFill>
              <a:latin typeface="Comic Sans MS" panose="030F0702030302020204" pitchFamily="66" charset="0"/>
            </a:endParaRPr>
          </a:p>
          <a:p>
            <a:pPr>
              <a:spcBef>
                <a:spcPts val="600"/>
              </a:spcBef>
              <a:spcAft>
                <a:spcPts val="1200"/>
              </a:spcAft>
            </a:pPr>
            <a:r>
              <a:rPr lang="en-AU" sz="2000" noProof="0">
                <a:latin typeface="Comic Sans MS" panose="030F0702030302020204" pitchFamily="66" charset="0"/>
              </a:rPr>
              <a:t>Have the video camera          on or off and turn the volume and brightness up or down on your device if things are too loud </a:t>
            </a:r>
            <a:r>
              <a:rPr lang="en-AU" sz="2000" noProof="0">
                <a:latin typeface="Comic Sans MS" panose="030F0702030302020204" pitchFamily="66" charset="0"/>
                <a:ea typeface="Calibri"/>
                <a:cs typeface="Calibri"/>
              </a:rPr>
              <a:t>🔉🔊</a:t>
            </a:r>
            <a:r>
              <a:rPr lang="en-AU" sz="2000" noProof="0">
                <a:latin typeface="Comic Sans MS" panose="030F0702030302020204" pitchFamily="66" charset="0"/>
              </a:rPr>
              <a:t>or too bright</a:t>
            </a:r>
            <a:r>
              <a:rPr lang="en-AU" sz="2000" noProof="0">
                <a:latin typeface="Comic Sans MS" panose="030F0702030302020204" pitchFamily="66" charset="0"/>
                <a:ea typeface="Calibri"/>
                <a:cs typeface="Calibri"/>
              </a:rPr>
              <a:t>🔅🔆</a:t>
            </a:r>
            <a:endParaRPr lang="en-AU" sz="2000" noProof="0">
              <a:solidFill>
                <a:srgbClr val="000000"/>
              </a:solidFill>
              <a:latin typeface="Comic Sans MS" panose="030F0702030302020204" pitchFamily="66" charset="0"/>
            </a:endParaRPr>
          </a:p>
          <a:p>
            <a:pPr>
              <a:spcBef>
                <a:spcPts val="600"/>
              </a:spcBef>
              <a:spcAft>
                <a:spcPts val="1200"/>
              </a:spcAft>
            </a:pPr>
            <a:r>
              <a:rPr lang="en-AU" sz="2000" noProof="0">
                <a:solidFill>
                  <a:srgbClr val="000000"/>
                </a:solidFill>
                <a:latin typeface="Comic Sans MS" panose="030F0702030302020204" pitchFamily="66" charset="0"/>
              </a:rPr>
              <a:t>Our </a:t>
            </a:r>
            <a:r>
              <a:rPr lang="en-AU" sz="2000" noProof="0">
                <a:latin typeface="Comic Sans MS" panose="030F0702030302020204" pitchFamily="66" charset="0"/>
              </a:rPr>
              <a:t>Cantor acts as our voice,           offering the responses, in</a:t>
            </a:r>
            <a:r>
              <a:rPr lang="en-AU" sz="2000" b="1" noProof="0">
                <a:latin typeface="Comic Sans MS" panose="030F0702030302020204" pitchFamily="66" charset="0"/>
              </a:rPr>
              <a:t> Bold Text, </a:t>
            </a:r>
            <a:r>
              <a:rPr lang="en-AU" sz="2000" noProof="0">
                <a:latin typeface="Comic Sans MS" panose="030F0702030302020204" pitchFamily="66" charset="0"/>
              </a:rPr>
              <a:t>which we say together</a:t>
            </a:r>
          </a:p>
          <a:p>
            <a:pPr>
              <a:spcBef>
                <a:spcPts val="600"/>
              </a:spcBef>
              <a:spcAft>
                <a:spcPts val="1200"/>
              </a:spcAft>
            </a:pPr>
            <a:r>
              <a:rPr lang="en-AU" sz="2000" noProof="0">
                <a:latin typeface="Comic Sans MS" panose="030F0702030302020204" pitchFamily="66" charset="0"/>
              </a:rPr>
              <a:t>Feel welcome to use the chat          and reaction emojis </a:t>
            </a:r>
            <a:r>
              <a:rPr lang="en-AU" sz="2000" noProof="0">
                <a:latin typeface="Comic Sans MS" panose="030F0702030302020204" pitchFamily="66" charset="0"/>
                <a:ea typeface="Calibri"/>
                <a:cs typeface="Calibri"/>
              </a:rPr>
              <a:t>👍</a:t>
            </a:r>
          </a:p>
          <a:p>
            <a:pPr>
              <a:spcBef>
                <a:spcPts val="600"/>
              </a:spcBef>
              <a:spcAft>
                <a:spcPts val="1200"/>
              </a:spcAft>
            </a:pPr>
            <a:r>
              <a:rPr lang="en-AU" sz="2000" noProof="0">
                <a:latin typeface="Comic Sans MS" panose="030F0702030302020204" pitchFamily="66" charset="0"/>
                <a:ea typeface="Calibri"/>
                <a:cs typeface="Calibri"/>
              </a:rPr>
              <a:t>🙏 </a:t>
            </a:r>
            <a:r>
              <a:rPr lang="en-AU" sz="2000" noProof="0">
                <a:latin typeface="Comic Sans MS" panose="030F0702030302020204" pitchFamily="66" charset="0"/>
              </a:rPr>
              <a:t>Please take care of yourself in this space. </a:t>
            </a:r>
            <a:r>
              <a:rPr lang="en-AU" sz="2000" noProof="0">
                <a:latin typeface="Comic Sans MS" panose="030F0702030302020204" pitchFamily="66" charset="0"/>
                <a:ea typeface="Calibri"/>
                <a:cs typeface="Calibri"/>
              </a:rPr>
              <a:t>🙏 </a:t>
            </a:r>
            <a:r>
              <a:rPr lang="en-AU" sz="2000" noProof="0">
                <a:latin typeface="Comic Sans MS" panose="030F0702030302020204" pitchFamily="66" charset="0"/>
              </a:rPr>
              <a:t>Come and go as you need </a:t>
            </a:r>
            <a:endParaRPr lang="en-AU" sz="2000" noProof="0">
              <a:latin typeface="Comic Sans MS" panose="030F0702030302020204" pitchFamily="66" charset="0"/>
              <a:cs typeface="Times New Roman"/>
            </a:endParaRPr>
          </a:p>
          <a:p>
            <a:pPr>
              <a:spcBef>
                <a:spcPts val="600"/>
              </a:spcBef>
              <a:spcAft>
                <a:spcPts val="1200"/>
              </a:spcAft>
            </a:pPr>
            <a:r>
              <a:rPr lang="en-AU" sz="2000" noProof="0">
                <a:solidFill>
                  <a:srgbClr val="000000"/>
                </a:solidFill>
                <a:latin typeface="Comic Sans MS" panose="030F0702030302020204" pitchFamily="66" charset="0"/>
                <a:ea typeface="Calibri"/>
                <a:cs typeface="Calibri"/>
              </a:rPr>
              <a:t>😴 </a:t>
            </a:r>
            <a:r>
              <a:rPr lang="en-AU" sz="2000" noProof="0">
                <a:latin typeface="Comic Sans MS" panose="030F0702030302020204" pitchFamily="66" charset="0"/>
              </a:rPr>
              <a:t>It is great to take rest in this space, so falling asleep is also OK </a:t>
            </a:r>
            <a:r>
              <a:rPr lang="en-AU" sz="2000" noProof="0">
                <a:solidFill>
                  <a:srgbClr val="000000"/>
                </a:solidFill>
                <a:latin typeface="Comic Sans MS" panose="030F0702030302020204" pitchFamily="66" charset="0"/>
                <a:ea typeface="Calibri"/>
                <a:cs typeface="Calibri"/>
              </a:rPr>
              <a:t>😴</a:t>
            </a:r>
            <a:endParaRPr lang="en-AU" sz="2000" noProof="0">
              <a:latin typeface="Comic Sans MS" panose="030F0702030302020204" pitchFamily="66" charset="0"/>
            </a:endParaRPr>
          </a:p>
          <a:p>
            <a:pPr>
              <a:spcBef>
                <a:spcPts val="600"/>
              </a:spcBef>
              <a:spcAft>
                <a:spcPts val="1200"/>
              </a:spcAft>
            </a:pPr>
            <a:r>
              <a:rPr lang="en-AU" sz="2000" noProof="0">
                <a:solidFill>
                  <a:srgbClr val="000000"/>
                </a:solidFill>
                <a:latin typeface="Comic Sans MS" panose="030F0702030302020204" pitchFamily="66" charset="0"/>
                <a:ea typeface="Calibri"/>
                <a:cs typeface="Calibri"/>
              </a:rPr>
              <a:t>👂️ </a:t>
            </a:r>
            <a:r>
              <a:rPr lang="en-AU" sz="2000" noProof="0">
                <a:solidFill>
                  <a:srgbClr val="000000"/>
                </a:solidFill>
                <a:latin typeface="Comic Sans MS" panose="030F0702030302020204" pitchFamily="66" charset="0"/>
              </a:rPr>
              <a:t>Remember</a:t>
            </a:r>
            <a:r>
              <a:rPr lang="en-AU" sz="2000" noProof="0">
                <a:latin typeface="Comic Sans MS" panose="030F0702030302020204" pitchFamily="66" charset="0"/>
              </a:rPr>
              <a:t>, pastoral care is available to all in the community, if you'd like to speak to someone about anything spiritual. </a:t>
            </a:r>
            <a:r>
              <a:rPr lang="en-AU" sz="2000" noProof="0">
                <a:latin typeface="Comic Sans MS" panose="030F0702030302020204" pitchFamily="66" charset="0"/>
                <a:ea typeface="Calibri"/>
                <a:cs typeface="Calibri"/>
              </a:rPr>
              <a:t>❤️</a:t>
            </a:r>
            <a:r>
              <a:rPr lang="en-AU" sz="2000" noProof="0">
                <a:latin typeface="Comic Sans MS" panose="030F0702030302020204" pitchFamily="66" charset="0"/>
              </a:rPr>
              <a:t> Visit the </a:t>
            </a:r>
            <a:r>
              <a:rPr lang="en-AU" sz="2000" noProof="0">
                <a:latin typeface="Comic Sans MS" panose="030F0702030302020204" pitchFamily="66" charset="0"/>
                <a:hlinkClick r:id="rId3"/>
              </a:rPr>
              <a:t>help page</a:t>
            </a:r>
            <a:r>
              <a:rPr lang="en-AU" sz="2000" noProof="0">
                <a:latin typeface="Comic Sans MS" panose="030F0702030302020204" pitchFamily="66" charset="0"/>
              </a:rPr>
              <a:t>  at the website to reach out </a:t>
            </a:r>
            <a:r>
              <a:rPr lang="en-AU" sz="2000" noProof="0">
                <a:latin typeface="Comic Sans MS" panose="030F0702030302020204" pitchFamily="66" charset="0"/>
                <a:ea typeface="Calibri"/>
                <a:cs typeface="Calibri"/>
              </a:rPr>
              <a:t>🌐  </a:t>
            </a:r>
          </a:p>
          <a:p>
            <a:pPr algn="ctr">
              <a:spcBef>
                <a:spcPts val="600"/>
              </a:spcBef>
              <a:spcAft>
                <a:spcPts val="1200"/>
              </a:spcAft>
            </a:pPr>
            <a:r>
              <a:rPr lang="en-AU" sz="1800" b="0" i="0" u="none" strike="noStrike" noProof="0">
                <a:solidFill>
                  <a:srgbClr val="000000"/>
                </a:solidFill>
                <a:effectLst/>
                <a:latin typeface="Comic Sans MS" panose="030F0702030302020204" pitchFamily="66" charset="0"/>
              </a:rPr>
              <a:t>Our </a:t>
            </a:r>
            <a:r>
              <a:rPr lang="en-AU" sz="1800" b="1" i="0" u="none" strike="noStrike" noProof="0">
                <a:solidFill>
                  <a:srgbClr val="000000"/>
                </a:solidFill>
                <a:effectLst/>
                <a:latin typeface="Comic Sans MS" panose="030F0702030302020204" pitchFamily="66" charset="0"/>
              </a:rPr>
              <a:t>Being Together ethos and safeguarding practices</a:t>
            </a:r>
            <a:r>
              <a:rPr lang="en-AU" sz="1800" b="0" i="0" u="none" strike="noStrike" noProof="0">
                <a:solidFill>
                  <a:srgbClr val="000000"/>
                </a:solidFill>
                <a:effectLst/>
                <a:latin typeface="Comic Sans MS" panose="030F0702030302020204" pitchFamily="66" charset="0"/>
              </a:rPr>
              <a:t> can also be accessed on the website 🫶</a:t>
            </a:r>
            <a:r>
              <a:rPr lang="en-AU" sz="1800" b="0" i="0" u="none" strike="noStrike" noProof="0">
                <a:effectLst/>
                <a:latin typeface="Comic Sans MS" panose="030F0702030302020204" pitchFamily="66" charset="0"/>
              </a:rPr>
              <a:t>​</a:t>
            </a:r>
            <a:endParaRPr lang="en-AU" sz="2000" noProof="0">
              <a:latin typeface="Comic Sans MS" panose="030F0702030302020204" pitchFamily="66" charset="0"/>
              <a:ea typeface="Calibri"/>
              <a:cs typeface="Calibri"/>
            </a:endParaRPr>
          </a:p>
          <a:p>
            <a:pPr algn="ctr">
              <a:spcBef>
                <a:spcPts val="600"/>
              </a:spcBef>
              <a:spcAft>
                <a:spcPts val="1200"/>
              </a:spcAft>
            </a:pPr>
            <a:r>
              <a:rPr lang="en-AU" sz="2000" noProof="0">
                <a:latin typeface="Comic Sans MS" panose="030F0702030302020204" pitchFamily="66" charset="0"/>
                <a:ea typeface="Calibri"/>
                <a:cs typeface="Calibri"/>
              </a:rPr>
              <a:t>🙌  </a:t>
            </a:r>
            <a:r>
              <a:rPr lang="en-AU" sz="2000" noProof="0">
                <a:latin typeface="Comic Sans MS" panose="030F0702030302020204" pitchFamily="66" charset="0"/>
              </a:rPr>
              <a:t>Come as you are – we are all here together! </a:t>
            </a:r>
            <a:r>
              <a:rPr lang="en-AU" sz="2000" noProof="0">
                <a:latin typeface="Comic Sans MS" panose="030F0702030302020204" pitchFamily="66" charset="0"/>
                <a:ea typeface="Calibri"/>
                <a:cs typeface="Calibri"/>
              </a:rPr>
              <a:t>🙌 </a:t>
            </a:r>
            <a:endParaRPr lang="en-AU" sz="2000" noProof="0">
              <a:latin typeface="Comic Sans MS" panose="030F0702030302020204" pitchFamily="66" charset="0"/>
            </a:endParaRPr>
          </a:p>
        </p:txBody>
      </p:sp>
      <p:pic>
        <p:nvPicPr>
          <p:cNvPr id="3" name="Picture 2" descr="A white and black screen with a microphone and arrow&#10;&#10;AI-generated content may be incorrect.">
            <a:extLst>
              <a:ext uri="{FF2B5EF4-FFF2-40B4-BE49-F238E27FC236}">
                <a16:creationId xmlns:a16="http://schemas.microsoft.com/office/drawing/2014/main" id="{260B39CC-E210-10DF-B5D6-1673731AB483}"/>
              </a:ext>
            </a:extLst>
          </p:cNvPr>
          <p:cNvPicPr>
            <a:picLocks noChangeAspect="1"/>
          </p:cNvPicPr>
          <p:nvPr/>
        </p:nvPicPr>
        <p:blipFill>
          <a:blip r:embed="rId4"/>
          <a:srcRect r="25191" b="-855"/>
          <a:stretch/>
        </p:blipFill>
        <p:spPr>
          <a:xfrm>
            <a:off x="3945311" y="2507754"/>
            <a:ext cx="455251" cy="548296"/>
          </a:xfrm>
          <a:prstGeom prst="rect">
            <a:avLst/>
          </a:prstGeom>
        </p:spPr>
      </p:pic>
      <p:pic>
        <p:nvPicPr>
          <p:cNvPr id="4" name="Picture 3" descr="A black background with a red line and a microphone&#10;&#10;AI-generated content may be incorrect.">
            <a:extLst>
              <a:ext uri="{FF2B5EF4-FFF2-40B4-BE49-F238E27FC236}">
                <a16:creationId xmlns:a16="http://schemas.microsoft.com/office/drawing/2014/main" id="{75FCEF3C-F2E5-81F8-D98C-174643EDC373}"/>
              </a:ext>
            </a:extLst>
          </p:cNvPr>
          <p:cNvPicPr>
            <a:picLocks noChangeAspect="1"/>
          </p:cNvPicPr>
          <p:nvPr/>
        </p:nvPicPr>
        <p:blipFill>
          <a:blip r:embed="rId5"/>
          <a:srcRect l="3022" t="-3540" r="17518" b="2655"/>
          <a:stretch/>
        </p:blipFill>
        <p:spPr>
          <a:xfrm>
            <a:off x="1788091" y="1155659"/>
            <a:ext cx="486421" cy="548296"/>
          </a:xfrm>
          <a:prstGeom prst="rect">
            <a:avLst/>
          </a:prstGeom>
        </p:spPr>
      </p:pic>
      <p:pic>
        <p:nvPicPr>
          <p:cNvPr id="5" name="Picture 4" descr="A white chat logo on a black background&#10;&#10;AI-generated content may be incorrect.">
            <a:extLst>
              <a:ext uri="{FF2B5EF4-FFF2-40B4-BE49-F238E27FC236}">
                <a16:creationId xmlns:a16="http://schemas.microsoft.com/office/drawing/2014/main" id="{BA5EC5EF-F723-AB53-2451-F1783854428D}"/>
              </a:ext>
            </a:extLst>
          </p:cNvPr>
          <p:cNvPicPr>
            <a:picLocks noChangeAspect="1"/>
          </p:cNvPicPr>
          <p:nvPr/>
        </p:nvPicPr>
        <p:blipFill>
          <a:blip r:embed="rId6"/>
          <a:srcRect l="17804" r="763" b="901"/>
          <a:stretch/>
        </p:blipFill>
        <p:spPr>
          <a:xfrm>
            <a:off x="3892407" y="3163575"/>
            <a:ext cx="490969" cy="530850"/>
          </a:xfrm>
          <a:prstGeom prst="rect">
            <a:avLst/>
          </a:prstGeom>
        </p:spPr>
      </p:pic>
      <p:pic>
        <p:nvPicPr>
          <p:cNvPr id="6" name="Picture 5" descr="A heart with text on it&#10;&#10;AI-generated content may be incorrect.">
            <a:extLst>
              <a:ext uri="{FF2B5EF4-FFF2-40B4-BE49-F238E27FC236}">
                <a16:creationId xmlns:a16="http://schemas.microsoft.com/office/drawing/2014/main" id="{5004EC26-EFC1-B188-1F41-DF76DDF76193}"/>
              </a:ext>
            </a:extLst>
          </p:cNvPr>
          <p:cNvPicPr>
            <a:picLocks noChangeAspect="1"/>
          </p:cNvPicPr>
          <p:nvPr/>
        </p:nvPicPr>
        <p:blipFill>
          <a:blip r:embed="rId7"/>
          <a:srcRect l="7259" r="-917" b="498"/>
          <a:stretch/>
        </p:blipFill>
        <p:spPr>
          <a:xfrm>
            <a:off x="7328969" y="3163575"/>
            <a:ext cx="479657" cy="530850"/>
          </a:xfrm>
          <a:prstGeom prst="rect">
            <a:avLst/>
          </a:prstGeom>
        </p:spPr>
      </p:pic>
      <p:pic>
        <p:nvPicPr>
          <p:cNvPr id="7" name="Picture 6" descr="A black and white sign with a person walking through a door&#10;&#10;AI-generated content may be incorrect.">
            <a:extLst>
              <a:ext uri="{FF2B5EF4-FFF2-40B4-BE49-F238E27FC236}">
                <a16:creationId xmlns:a16="http://schemas.microsoft.com/office/drawing/2014/main" id="{4D0602E1-1443-3B6B-4ACD-48E3CCC91CFE}"/>
              </a:ext>
            </a:extLst>
          </p:cNvPr>
          <p:cNvPicPr>
            <a:picLocks noChangeAspect="1"/>
          </p:cNvPicPr>
          <p:nvPr/>
        </p:nvPicPr>
        <p:blipFill>
          <a:blip r:embed="rId8"/>
          <a:stretch>
            <a:fillRect/>
          </a:stretch>
        </p:blipFill>
        <p:spPr>
          <a:xfrm>
            <a:off x="9150223" y="3586900"/>
            <a:ext cx="517587" cy="525357"/>
          </a:xfrm>
          <a:prstGeom prst="rect">
            <a:avLst/>
          </a:prstGeom>
        </p:spPr>
      </p:pic>
      <p:pic>
        <p:nvPicPr>
          <p:cNvPr id="8" name="Picture 7" descr="A logo of a video camera&#10;&#10;AI-generated content may be incorrect.">
            <a:extLst>
              <a:ext uri="{FF2B5EF4-FFF2-40B4-BE49-F238E27FC236}">
                <a16:creationId xmlns:a16="http://schemas.microsoft.com/office/drawing/2014/main" id="{F6B3C7EA-FE9D-0A8A-D7A2-B033C09A8877}"/>
              </a:ext>
            </a:extLst>
          </p:cNvPr>
          <p:cNvPicPr>
            <a:picLocks noChangeAspect="1"/>
          </p:cNvPicPr>
          <p:nvPr/>
        </p:nvPicPr>
        <p:blipFill>
          <a:blip r:embed="rId9"/>
          <a:stretch>
            <a:fillRect/>
          </a:stretch>
        </p:blipFill>
        <p:spPr>
          <a:xfrm>
            <a:off x="3169337" y="1581745"/>
            <a:ext cx="487000" cy="494482"/>
          </a:xfrm>
          <a:prstGeom prst="rect">
            <a:avLst/>
          </a:prstGeom>
        </p:spPr>
      </p:pic>
    </p:spTree>
    <p:extLst>
      <p:ext uri="{BB962C8B-B14F-4D97-AF65-F5344CB8AC3E}">
        <p14:creationId xmlns:p14="http://schemas.microsoft.com/office/powerpoint/2010/main" val="3205698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646" y="176847"/>
            <a:ext cx="11349319" cy="1317155"/>
          </a:xfrm>
          <a:prstGeom prst="rect">
            <a:avLst/>
          </a:prstGeom>
        </p:spPr>
        <p:txBody>
          <a:bodyPr wrap="square" lIns="91440" tIns="45720" rIns="91440" bIns="45720" anchor="t">
            <a:spAutoFit/>
          </a:bodyPr>
          <a:lstStyle/>
          <a:p>
            <a:pPr algn="ctr">
              <a:lnSpc>
                <a:spcPct val="150000"/>
              </a:lnSpc>
            </a:pPr>
            <a:r>
              <a:rPr lang="en-AU" sz="2800" b="1" noProof="0" dirty="0">
                <a:solidFill>
                  <a:srgbClr val="00B050"/>
                </a:solidFill>
                <a:latin typeface="Comic Sans MS"/>
              </a:rPr>
              <a:t>Leader: </a:t>
            </a:r>
            <a:r>
              <a:rPr lang="en-AU" sz="2800" noProof="0" dirty="0">
                <a:latin typeface="Comic Sans MS"/>
              </a:rPr>
              <a:t>We now say the psalm antiphonally, I invite the first</a:t>
            </a:r>
          </a:p>
          <a:p>
            <a:pPr algn="ctr">
              <a:lnSpc>
                <a:spcPct val="150000"/>
              </a:lnSpc>
            </a:pPr>
            <a:r>
              <a:rPr lang="en-AU" sz="2800" noProof="0" dirty="0">
                <a:latin typeface="Comic Sans MS"/>
              </a:rPr>
              <a:t>reader to lead, and we will all respond with our cantor as our voice.</a:t>
            </a:r>
            <a:endParaRPr lang="en-AU" noProof="0" dirty="0">
              <a:hlinkClick r:id="rId2">
                <a:extLst>
                  <a:ext uri="{A12FA001-AC4F-418D-AE19-62706E023703}">
                    <ahyp:hlinkClr xmlns:ahyp="http://schemas.microsoft.com/office/drawing/2018/hyperlinkcolor" val="tx"/>
                  </a:ext>
                </a:extLst>
              </a:hlinkClick>
            </a:endParaRPr>
          </a:p>
        </p:txBody>
      </p:sp>
      <p:sp>
        <p:nvSpPr>
          <p:cNvPr id="7" name="Rectangle 6"/>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00B050"/>
              </a:solidFill>
              <a:latin typeface="Comic Sans MS"/>
            </a:endParaRPr>
          </a:p>
        </p:txBody>
      </p:sp>
      <p:sp>
        <p:nvSpPr>
          <p:cNvPr id="3" name="TextBox 2">
            <a:extLst>
              <a:ext uri="{FF2B5EF4-FFF2-40B4-BE49-F238E27FC236}">
                <a16:creationId xmlns:a16="http://schemas.microsoft.com/office/drawing/2014/main" id="{F3ABC77F-A785-653E-F132-EC54274C3CC6}"/>
              </a:ext>
            </a:extLst>
          </p:cNvPr>
          <p:cNvSpPr txBox="1"/>
          <p:nvPr/>
        </p:nvSpPr>
        <p:spPr>
          <a:xfrm>
            <a:off x="256034" y="1987810"/>
            <a:ext cx="1982341" cy="2088072"/>
          </a:xfrm>
          <a:prstGeom prst="rect">
            <a:avLst/>
          </a:prstGeom>
          <a:noFill/>
          <a:ln>
            <a:noFill/>
          </a:ln>
        </p:spPr>
        <p:txBody>
          <a:bodyPr wrap="square" lIns="91440" tIns="45720" rIns="91440" bIns="45720" rtlCol="0" anchor="t">
            <a:spAutoFit/>
          </a:bodyPr>
          <a:lstStyle/>
          <a:p>
            <a:pPr algn="ctr">
              <a:lnSpc>
                <a:spcPct val="150000"/>
              </a:lnSpc>
              <a:spcBef>
                <a:spcPts val="450"/>
              </a:spcBef>
              <a:spcAft>
                <a:spcPts val="450"/>
              </a:spcAft>
            </a:pPr>
            <a:r>
              <a:rPr lang="en-AU" sz="2800" b="1" i="0" noProof="0" dirty="0">
                <a:solidFill>
                  <a:srgbClr val="00B050"/>
                </a:solidFill>
                <a:effectLst/>
                <a:latin typeface="Comic Sans MS" panose="030F0702030302020204" pitchFamily="66" charset="0"/>
              </a:rPr>
              <a:t>Psalm 119.</a:t>
            </a:r>
          </a:p>
          <a:p>
            <a:pPr algn="ctr">
              <a:lnSpc>
                <a:spcPct val="150000"/>
              </a:lnSpc>
              <a:spcBef>
                <a:spcPts val="450"/>
              </a:spcBef>
              <a:spcAft>
                <a:spcPts val="450"/>
              </a:spcAft>
            </a:pPr>
            <a:r>
              <a:rPr lang="en-AU" sz="2800" b="1" i="0" noProof="0" dirty="0">
                <a:solidFill>
                  <a:srgbClr val="00B050"/>
                </a:solidFill>
                <a:effectLst/>
                <a:latin typeface="Comic Sans MS" panose="030F0702030302020204" pitchFamily="66" charset="0"/>
              </a:rPr>
              <a:t>105-112</a:t>
            </a:r>
          </a:p>
        </p:txBody>
      </p:sp>
      <p:sp>
        <p:nvSpPr>
          <p:cNvPr id="8" name="Rectangle 7">
            <a:extLst>
              <a:ext uri="{FF2B5EF4-FFF2-40B4-BE49-F238E27FC236}">
                <a16:creationId xmlns:a16="http://schemas.microsoft.com/office/drawing/2014/main" id="{87B19673-2E6B-605A-7055-B8044ACCEF8D}"/>
              </a:ext>
            </a:extLst>
          </p:cNvPr>
          <p:cNvSpPr/>
          <p:nvPr/>
        </p:nvSpPr>
        <p:spPr>
          <a:xfrm>
            <a:off x="8146622" y="639288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
        <p:nvSpPr>
          <p:cNvPr id="5" name="TextBox 4">
            <a:extLst>
              <a:ext uri="{FF2B5EF4-FFF2-40B4-BE49-F238E27FC236}">
                <a16:creationId xmlns:a16="http://schemas.microsoft.com/office/drawing/2014/main" id="{B59F7DA9-773D-A942-7493-112A079F066D}"/>
              </a:ext>
            </a:extLst>
          </p:cNvPr>
          <p:cNvSpPr txBox="1"/>
          <p:nvPr/>
        </p:nvSpPr>
        <p:spPr>
          <a:xfrm>
            <a:off x="2238375" y="1987810"/>
            <a:ext cx="9944100" cy="4155305"/>
          </a:xfrm>
          <a:prstGeom prst="rect">
            <a:avLst/>
          </a:prstGeom>
          <a:noFill/>
        </p:spPr>
        <p:txBody>
          <a:bodyPr wrap="square">
            <a:spAutoFit/>
          </a:bodyPr>
          <a:lstStyle/>
          <a:p>
            <a:pPr algn="l">
              <a:lnSpc>
                <a:spcPct val="150000"/>
              </a:lnSpc>
              <a:spcBef>
                <a:spcPts val="225"/>
              </a:spcBef>
              <a:spcAft>
                <a:spcPts val="225"/>
              </a:spcAft>
              <a:buNone/>
            </a:pPr>
            <a:r>
              <a:rPr lang="en-US" sz="2800" b="0" i="0" baseline="30000" noProof="0" dirty="0">
                <a:effectLst/>
                <a:latin typeface="Comic Sans MS" panose="030F0702030302020204" pitchFamily="66" charset="0"/>
              </a:rPr>
              <a:t>105 </a:t>
            </a:r>
            <a:r>
              <a:rPr lang="en-US" sz="2800" b="0" i="0" noProof="0" dirty="0">
                <a:effectLst/>
                <a:latin typeface="Comic Sans MS" panose="030F0702030302020204" pitchFamily="66" charset="0"/>
              </a:rPr>
              <a:t>Your word is a lantern to my feet:</a:t>
            </a:r>
          </a:p>
          <a:p>
            <a:pPr algn="l">
              <a:lnSpc>
                <a:spcPct val="150000"/>
              </a:lnSpc>
              <a:spcBef>
                <a:spcPts val="225"/>
              </a:spcBef>
              <a:spcAft>
                <a:spcPts val="225"/>
              </a:spcAft>
              <a:buNone/>
            </a:pPr>
            <a:r>
              <a:rPr lang="en-US" sz="2800" b="0" i="0" noProof="0" dirty="0">
                <a:effectLst/>
                <a:latin typeface="Comic Sans MS" panose="030F0702030302020204" pitchFamily="66" charset="0"/>
              </a:rPr>
              <a:t>and a light to my path.</a:t>
            </a:r>
          </a:p>
          <a:p>
            <a:pPr algn="l">
              <a:lnSpc>
                <a:spcPct val="150000"/>
              </a:lnSpc>
              <a:spcBef>
                <a:spcPts val="225"/>
              </a:spcBef>
              <a:spcAft>
                <a:spcPts val="225"/>
              </a:spcAft>
              <a:buNone/>
            </a:pPr>
            <a:r>
              <a:rPr lang="en-US" sz="2800" b="1" i="0" baseline="30000" noProof="0" dirty="0">
                <a:effectLst/>
                <a:latin typeface="Comic Sans MS" panose="030F0702030302020204" pitchFamily="66" charset="0"/>
              </a:rPr>
              <a:t>106 </a:t>
            </a:r>
            <a:r>
              <a:rPr lang="en-US" sz="2800" b="1" i="0" noProof="0" dirty="0">
                <a:effectLst/>
                <a:latin typeface="Comic Sans MS" panose="030F0702030302020204" pitchFamily="66" charset="0"/>
              </a:rPr>
              <a:t>I have vowed and sworn an oath:</a:t>
            </a:r>
          </a:p>
          <a:p>
            <a:pPr algn="l">
              <a:lnSpc>
                <a:spcPct val="150000"/>
              </a:lnSpc>
              <a:spcBef>
                <a:spcPts val="225"/>
              </a:spcBef>
              <a:spcAft>
                <a:spcPts val="225"/>
              </a:spcAft>
              <a:buNone/>
            </a:pPr>
            <a:r>
              <a:rPr lang="en-US" sz="2800" b="1" i="0" noProof="0" dirty="0">
                <a:effectLst/>
                <a:latin typeface="Comic Sans MS" panose="030F0702030302020204" pitchFamily="66" charset="0"/>
              </a:rPr>
              <a:t>to keep your righteous judgements.</a:t>
            </a:r>
          </a:p>
          <a:p>
            <a:pPr algn="l">
              <a:lnSpc>
                <a:spcPct val="150000"/>
              </a:lnSpc>
              <a:spcBef>
                <a:spcPts val="225"/>
              </a:spcBef>
              <a:spcAft>
                <a:spcPts val="225"/>
              </a:spcAft>
              <a:buNone/>
            </a:pPr>
            <a:r>
              <a:rPr lang="en-US" sz="2800" b="0" i="0" baseline="30000" noProof="0" dirty="0">
                <a:effectLst/>
                <a:latin typeface="Comic Sans MS" panose="030F0702030302020204" pitchFamily="66" charset="0"/>
              </a:rPr>
              <a:t>107 </a:t>
            </a:r>
            <a:r>
              <a:rPr lang="en-US" sz="2800" b="0" i="0" noProof="0" dirty="0">
                <a:effectLst/>
                <a:latin typeface="Comic Sans MS" panose="030F0702030302020204" pitchFamily="66" charset="0"/>
              </a:rPr>
              <a:t>I have been afflicted beyond measure:</a:t>
            </a:r>
          </a:p>
          <a:p>
            <a:pPr algn="l">
              <a:lnSpc>
                <a:spcPct val="150000"/>
              </a:lnSpc>
              <a:spcBef>
                <a:spcPts val="225"/>
              </a:spcBef>
              <a:spcAft>
                <a:spcPts val="225"/>
              </a:spcAft>
              <a:buNone/>
            </a:pPr>
            <a:r>
              <a:rPr lang="en-US" sz="2800" b="0" i="0" noProof="0" dirty="0">
                <a:effectLst/>
                <a:latin typeface="Comic Sans MS" panose="030F0702030302020204" pitchFamily="66" charset="0"/>
              </a:rPr>
              <a:t>Lord, give me life according to your word.</a:t>
            </a:r>
          </a:p>
        </p:txBody>
      </p:sp>
    </p:spTree>
    <p:extLst>
      <p:ext uri="{BB962C8B-B14F-4D97-AF65-F5344CB8AC3E}">
        <p14:creationId xmlns:p14="http://schemas.microsoft.com/office/powerpoint/2010/main" val="654623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3C309-BB50-4606-DF8A-2AFD4607B40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6C422E2-83D6-F8E3-CDBB-517593E80477}"/>
              </a:ext>
            </a:extLst>
          </p:cNvPr>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E3960B"/>
              </a:solidFill>
              <a:latin typeface="Comic Sans MS"/>
            </a:endParaRPr>
          </a:p>
        </p:txBody>
      </p:sp>
      <p:sp>
        <p:nvSpPr>
          <p:cNvPr id="5" name="TextBox 4">
            <a:extLst>
              <a:ext uri="{FF2B5EF4-FFF2-40B4-BE49-F238E27FC236}">
                <a16:creationId xmlns:a16="http://schemas.microsoft.com/office/drawing/2014/main" id="{E2F32635-2102-DBFC-5F92-475CA62DEB5B}"/>
              </a:ext>
            </a:extLst>
          </p:cNvPr>
          <p:cNvSpPr txBox="1"/>
          <p:nvPr/>
        </p:nvSpPr>
        <p:spPr>
          <a:xfrm>
            <a:off x="1101496" y="1351347"/>
            <a:ext cx="9989008" cy="4155305"/>
          </a:xfrm>
          <a:prstGeom prst="rect">
            <a:avLst/>
          </a:prstGeom>
          <a:noFill/>
        </p:spPr>
        <p:txBody>
          <a:bodyPr wrap="square">
            <a:spAutoFit/>
          </a:bodyPr>
          <a:lstStyle/>
          <a:p>
            <a:pPr>
              <a:lnSpc>
                <a:spcPct val="150000"/>
              </a:lnSpc>
              <a:spcBef>
                <a:spcPts val="225"/>
              </a:spcBef>
              <a:spcAft>
                <a:spcPts val="225"/>
              </a:spcAft>
            </a:pPr>
            <a:r>
              <a:rPr lang="en-US" sz="2800" b="1" baseline="30000" dirty="0">
                <a:latin typeface="Comic Sans MS" panose="030F0702030302020204" pitchFamily="66" charset="0"/>
              </a:rPr>
              <a:t>108 </a:t>
            </a:r>
            <a:r>
              <a:rPr lang="en-US" sz="2800" b="1" dirty="0">
                <a:latin typeface="Comic Sans MS" panose="030F0702030302020204" pitchFamily="66" charset="0"/>
              </a:rPr>
              <a:t>Accept, O Lord, the freewill offerings of my mouth:</a:t>
            </a:r>
          </a:p>
          <a:p>
            <a:pPr>
              <a:lnSpc>
                <a:spcPct val="150000"/>
              </a:lnSpc>
              <a:spcBef>
                <a:spcPts val="225"/>
              </a:spcBef>
              <a:spcAft>
                <a:spcPts val="225"/>
              </a:spcAft>
            </a:pPr>
            <a:r>
              <a:rPr lang="en-US" sz="2800" b="1" dirty="0">
                <a:latin typeface="Comic Sans MS" panose="030F0702030302020204" pitchFamily="66" charset="0"/>
              </a:rPr>
              <a:t>and teach me your judgements.</a:t>
            </a:r>
          </a:p>
          <a:p>
            <a:pPr>
              <a:lnSpc>
                <a:spcPct val="150000"/>
              </a:lnSpc>
              <a:spcBef>
                <a:spcPts val="225"/>
              </a:spcBef>
              <a:spcAft>
                <a:spcPts val="225"/>
              </a:spcAft>
            </a:pPr>
            <a:r>
              <a:rPr lang="en-US" sz="2800" baseline="30000" dirty="0">
                <a:latin typeface="Comic Sans MS" panose="030F0702030302020204" pitchFamily="66" charset="0"/>
              </a:rPr>
              <a:t>109 </a:t>
            </a:r>
            <a:r>
              <a:rPr lang="en-US" sz="2800" dirty="0">
                <a:latin typeface="Comic Sans MS" panose="030F0702030302020204" pitchFamily="66" charset="0"/>
              </a:rPr>
              <a:t>I take my life in my hands continually:</a:t>
            </a:r>
          </a:p>
          <a:p>
            <a:pPr>
              <a:lnSpc>
                <a:spcPct val="150000"/>
              </a:lnSpc>
              <a:spcBef>
                <a:spcPts val="225"/>
              </a:spcBef>
              <a:spcAft>
                <a:spcPts val="225"/>
              </a:spcAft>
            </a:pPr>
            <a:r>
              <a:rPr lang="en-US" sz="2800" dirty="0">
                <a:latin typeface="Comic Sans MS" panose="030F0702030302020204" pitchFamily="66" charset="0"/>
              </a:rPr>
              <a:t>yet I do not forget your law.</a:t>
            </a:r>
          </a:p>
          <a:p>
            <a:pPr>
              <a:lnSpc>
                <a:spcPct val="150000"/>
              </a:lnSpc>
              <a:spcBef>
                <a:spcPts val="225"/>
              </a:spcBef>
              <a:spcAft>
                <a:spcPts val="225"/>
              </a:spcAft>
            </a:pPr>
            <a:r>
              <a:rPr lang="en-US" sz="2800" b="1" baseline="30000" dirty="0">
                <a:latin typeface="Comic Sans MS" panose="030F0702030302020204" pitchFamily="66" charset="0"/>
              </a:rPr>
              <a:t>110 </a:t>
            </a:r>
            <a:r>
              <a:rPr lang="en-US" sz="2800" b="1" dirty="0">
                <a:latin typeface="Comic Sans MS" panose="030F0702030302020204" pitchFamily="66" charset="0"/>
              </a:rPr>
              <a:t>The wicked have laid a snare for me:</a:t>
            </a:r>
          </a:p>
          <a:p>
            <a:pPr>
              <a:lnSpc>
                <a:spcPct val="150000"/>
              </a:lnSpc>
              <a:spcBef>
                <a:spcPts val="225"/>
              </a:spcBef>
              <a:spcAft>
                <a:spcPts val="225"/>
              </a:spcAft>
            </a:pPr>
            <a:r>
              <a:rPr lang="en-US" sz="2800" b="1" dirty="0">
                <a:latin typeface="Comic Sans MS" panose="030F0702030302020204" pitchFamily="66" charset="0"/>
              </a:rPr>
              <a:t>but I have not strayed from your precepts.</a:t>
            </a:r>
          </a:p>
        </p:txBody>
      </p:sp>
      <p:sp>
        <p:nvSpPr>
          <p:cNvPr id="3" name="Rectangle 2">
            <a:extLst>
              <a:ext uri="{FF2B5EF4-FFF2-40B4-BE49-F238E27FC236}">
                <a16:creationId xmlns:a16="http://schemas.microsoft.com/office/drawing/2014/main" id="{62E7E61C-0EDC-18A5-FD8B-983DD8F84016}"/>
              </a:ext>
            </a:extLst>
          </p:cNvPr>
          <p:cNvSpPr/>
          <p:nvPr/>
        </p:nvSpPr>
        <p:spPr>
          <a:xfrm>
            <a:off x="8146622" y="639288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666296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AA8C4-4951-E614-1805-D187106C3B4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050D4A1-5228-6BF3-91A9-95D48ADA313E}"/>
              </a:ext>
            </a:extLst>
          </p:cNvPr>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E3960B"/>
              </a:solidFill>
              <a:latin typeface="Comic Sans MS"/>
            </a:endParaRPr>
          </a:p>
        </p:txBody>
      </p:sp>
      <p:sp>
        <p:nvSpPr>
          <p:cNvPr id="5" name="TextBox 4">
            <a:extLst>
              <a:ext uri="{FF2B5EF4-FFF2-40B4-BE49-F238E27FC236}">
                <a16:creationId xmlns:a16="http://schemas.microsoft.com/office/drawing/2014/main" id="{65B8EAD9-1146-CD88-3078-9290F9742484}"/>
              </a:ext>
            </a:extLst>
          </p:cNvPr>
          <p:cNvSpPr txBox="1"/>
          <p:nvPr/>
        </p:nvSpPr>
        <p:spPr>
          <a:xfrm>
            <a:off x="1607680" y="1534624"/>
            <a:ext cx="8976640" cy="2760051"/>
          </a:xfrm>
          <a:prstGeom prst="rect">
            <a:avLst/>
          </a:prstGeom>
          <a:noFill/>
        </p:spPr>
        <p:txBody>
          <a:bodyPr wrap="square">
            <a:spAutoFit/>
          </a:bodyPr>
          <a:lstStyle/>
          <a:p>
            <a:pPr>
              <a:lnSpc>
                <a:spcPct val="150000"/>
              </a:lnSpc>
              <a:spcBef>
                <a:spcPts val="225"/>
              </a:spcBef>
              <a:spcAft>
                <a:spcPts val="225"/>
              </a:spcAft>
            </a:pPr>
            <a:r>
              <a:rPr lang="en-US" sz="2800" baseline="30000" dirty="0">
                <a:latin typeface="Comic Sans MS" panose="030F0702030302020204" pitchFamily="66" charset="0"/>
              </a:rPr>
              <a:t>111 </a:t>
            </a:r>
            <a:r>
              <a:rPr lang="en-US" sz="2800" dirty="0">
                <a:latin typeface="Comic Sans MS" panose="030F0702030302020204" pitchFamily="66" charset="0"/>
              </a:rPr>
              <a:t>Your commands are my inheritance for ever:</a:t>
            </a:r>
          </a:p>
          <a:p>
            <a:pPr>
              <a:lnSpc>
                <a:spcPct val="150000"/>
              </a:lnSpc>
              <a:spcBef>
                <a:spcPts val="225"/>
              </a:spcBef>
              <a:spcAft>
                <a:spcPts val="225"/>
              </a:spcAft>
            </a:pPr>
            <a:r>
              <a:rPr lang="en-US" sz="2800" dirty="0">
                <a:latin typeface="Comic Sans MS" panose="030F0702030302020204" pitchFamily="66" charset="0"/>
              </a:rPr>
              <a:t>they are the joy of my heart.</a:t>
            </a:r>
          </a:p>
          <a:p>
            <a:pPr>
              <a:lnSpc>
                <a:spcPct val="150000"/>
              </a:lnSpc>
              <a:spcBef>
                <a:spcPts val="225"/>
              </a:spcBef>
              <a:spcAft>
                <a:spcPts val="225"/>
              </a:spcAft>
            </a:pPr>
            <a:r>
              <a:rPr lang="en-US" sz="2800" b="1" baseline="30000" dirty="0">
                <a:latin typeface="Comic Sans MS" panose="030F0702030302020204" pitchFamily="66" charset="0"/>
              </a:rPr>
              <a:t>112 </a:t>
            </a:r>
            <a:r>
              <a:rPr lang="en-US" sz="2800" b="1" dirty="0">
                <a:latin typeface="Comic Sans MS" panose="030F0702030302020204" pitchFamily="66" charset="0"/>
              </a:rPr>
              <a:t>I have set my heart to fulfil your statutes:</a:t>
            </a:r>
          </a:p>
          <a:p>
            <a:pPr>
              <a:lnSpc>
                <a:spcPct val="150000"/>
              </a:lnSpc>
              <a:spcBef>
                <a:spcPts val="225"/>
              </a:spcBef>
              <a:spcAft>
                <a:spcPts val="225"/>
              </a:spcAft>
            </a:pPr>
            <a:r>
              <a:rPr lang="en-US" sz="2800" b="1" dirty="0">
                <a:latin typeface="Comic Sans MS" panose="030F0702030302020204" pitchFamily="66" charset="0"/>
              </a:rPr>
              <a:t>always, even to the end.</a:t>
            </a:r>
            <a:endParaRPr lang="en-AU" sz="2800" b="1" dirty="0">
              <a:latin typeface="Comic Sans MS" panose="030F0702030302020204" pitchFamily="66" charset="0"/>
            </a:endParaRPr>
          </a:p>
        </p:txBody>
      </p:sp>
    </p:spTree>
    <p:extLst>
      <p:ext uri="{BB962C8B-B14F-4D97-AF65-F5344CB8AC3E}">
        <p14:creationId xmlns:p14="http://schemas.microsoft.com/office/powerpoint/2010/main" val="3796576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95100F-4EBF-355F-BC28-7BEFD8EFC152}"/>
              </a:ext>
            </a:extLst>
          </p:cNvPr>
          <p:cNvSpPr>
            <a:spLocks noGrp="1"/>
          </p:cNvSpPr>
          <p:nvPr>
            <p:ph type="sldNum" sz="quarter" idx="12"/>
          </p:nvPr>
        </p:nvSpPr>
        <p:spPr/>
        <p:txBody>
          <a:bodyPr/>
          <a:lstStyle/>
          <a:p>
            <a:pPr>
              <a:defRPr/>
            </a:pPr>
            <a:fld id="{EBC57D59-8F18-4E33-9885-CA1B9A361622}" type="slidenum">
              <a:rPr lang="en-AU" noProof="0">
                <a:solidFill>
                  <a:prstClr val="black">
                    <a:tint val="75000"/>
                  </a:prstClr>
                </a:solidFill>
              </a:rPr>
              <a:pPr>
                <a:defRPr/>
              </a:pPr>
              <a:t>23</a:t>
            </a:fld>
            <a:endParaRPr lang="en-AU" noProof="0">
              <a:solidFill>
                <a:prstClr val="black">
                  <a:tint val="75000"/>
                </a:prstClr>
              </a:solidFill>
            </a:endParaRPr>
          </a:p>
        </p:txBody>
      </p:sp>
      <p:sp>
        <p:nvSpPr>
          <p:cNvPr id="3" name="TextBox 2">
            <a:extLst>
              <a:ext uri="{FF2B5EF4-FFF2-40B4-BE49-F238E27FC236}">
                <a16:creationId xmlns:a16="http://schemas.microsoft.com/office/drawing/2014/main" id="{75882D0F-0826-C649-648B-0C1075CFC63B}"/>
              </a:ext>
            </a:extLst>
          </p:cNvPr>
          <p:cNvSpPr txBox="1"/>
          <p:nvPr/>
        </p:nvSpPr>
        <p:spPr>
          <a:xfrm>
            <a:off x="336000" y="2009132"/>
            <a:ext cx="994738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450"/>
              </a:spcBef>
              <a:spcAft>
                <a:spcPts val="450"/>
              </a:spcAft>
            </a:pPr>
            <a:r>
              <a:rPr lang="en-AU" sz="2800" noProof="0" dirty="0">
                <a:solidFill>
                  <a:srgbClr val="00B050"/>
                </a:solidFill>
                <a:latin typeface="Comic Sans MS"/>
                <a:ea typeface="Tahoma"/>
                <a:cs typeface="Tahoma"/>
              </a:rPr>
              <a:t>Reader 2: </a:t>
            </a:r>
            <a:r>
              <a:rPr lang="en-AU" sz="2800" noProof="0" dirty="0">
                <a:latin typeface="Comic Sans MS"/>
                <a:ea typeface="Tahoma"/>
                <a:cs typeface="Tahoma"/>
              </a:rPr>
              <a:t>The 2</a:t>
            </a:r>
            <a:r>
              <a:rPr lang="en-AU" sz="2800" baseline="30000" noProof="0" dirty="0">
                <a:latin typeface="Comic Sans MS"/>
                <a:ea typeface="Tahoma"/>
                <a:cs typeface="Tahoma"/>
              </a:rPr>
              <a:t>nd</a:t>
            </a:r>
            <a:r>
              <a:rPr lang="en-AU" sz="2800" noProof="0" dirty="0">
                <a:latin typeface="Comic Sans MS"/>
                <a:ea typeface="Tahoma"/>
                <a:cs typeface="Tahoma"/>
              </a:rPr>
              <a:t> Reading is from </a:t>
            </a:r>
            <a:r>
              <a:rPr lang="en-AU" sz="2800" noProof="0" dirty="0">
                <a:latin typeface="Comic Sans MS" panose="030F0902030302020204" pitchFamily="66" charset="0"/>
                <a:ea typeface="Tahoma"/>
                <a:cs typeface="Tahoma"/>
              </a:rPr>
              <a:t> Romans 8.1-11</a:t>
            </a:r>
            <a:endParaRPr lang="en-AU" sz="2800" noProof="0" dirty="0">
              <a:latin typeface="Comic Sans MS" panose="030F0902030302020204" pitchFamily="66" charset="0"/>
            </a:endParaRPr>
          </a:p>
        </p:txBody>
      </p:sp>
      <p:sp>
        <p:nvSpPr>
          <p:cNvPr id="6" name="TextBox 5">
            <a:extLst>
              <a:ext uri="{FF2B5EF4-FFF2-40B4-BE49-F238E27FC236}">
                <a16:creationId xmlns:a16="http://schemas.microsoft.com/office/drawing/2014/main" id="{7230E5D6-517C-DE5C-FB2E-24281056D5BA}"/>
              </a:ext>
            </a:extLst>
          </p:cNvPr>
          <p:cNvSpPr txBox="1"/>
          <p:nvPr/>
        </p:nvSpPr>
        <p:spPr>
          <a:xfrm>
            <a:off x="336000" y="228600"/>
            <a:ext cx="11183027" cy="17480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b="1" noProof="0">
                <a:solidFill>
                  <a:srgbClr val="00B050"/>
                </a:solidFill>
                <a:latin typeface="Comic Sans MS"/>
              </a:rPr>
              <a:t>The 2nd reader unmutes </a:t>
            </a:r>
            <a:endParaRPr lang="en-AU" sz="2800" noProof="0">
              <a:solidFill>
                <a:srgbClr val="00B050"/>
              </a:solidFill>
              <a:latin typeface="Comic Sans MS"/>
            </a:endParaRPr>
          </a:p>
          <a:p>
            <a:pPr>
              <a:lnSpc>
                <a:spcPct val="150000"/>
              </a:lnSpc>
            </a:pPr>
            <a:r>
              <a:rPr lang="en-AU" sz="2800" b="1" noProof="0">
                <a:solidFill>
                  <a:srgbClr val="00B050"/>
                </a:solidFill>
                <a:latin typeface="Comic Sans MS"/>
              </a:rPr>
              <a:t>Leader: </a:t>
            </a:r>
            <a:r>
              <a:rPr lang="en-AU" sz="2800" noProof="0">
                <a:latin typeface="Comic Sans MS"/>
              </a:rPr>
              <a:t>I invite the 2nd reader to unmute and offer the 2nd lesson when ready.</a:t>
            </a:r>
            <a:endParaRPr lang="en-AU" sz="2800" noProof="0">
              <a:ea typeface="Calibri"/>
              <a:cs typeface="Calibri"/>
            </a:endParaRPr>
          </a:p>
        </p:txBody>
      </p:sp>
      <p:sp>
        <p:nvSpPr>
          <p:cNvPr id="10" name="Rectangle 1">
            <a:extLst>
              <a:ext uri="{FF2B5EF4-FFF2-40B4-BE49-F238E27FC236}">
                <a16:creationId xmlns:a16="http://schemas.microsoft.com/office/drawing/2014/main" id="{7CB4C260-8668-716B-44CA-6847DE35689A}"/>
              </a:ext>
            </a:extLst>
          </p:cNvPr>
          <p:cNvSpPr>
            <a:spLocks noChangeArrowheads="1"/>
          </p:cNvSpPr>
          <p:nvPr/>
        </p:nvSpPr>
        <p:spPr bwMode="auto">
          <a:xfrm>
            <a:off x="0" y="53679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5" name="Rectangle 1">
            <a:extLst>
              <a:ext uri="{FF2B5EF4-FFF2-40B4-BE49-F238E27FC236}">
                <a16:creationId xmlns:a16="http://schemas.microsoft.com/office/drawing/2014/main" id="{E6BBE083-8CD9-0184-7C13-094ECEE3FEC8}"/>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C005AE5B-3262-0718-EDCA-8489CE68FC58}"/>
              </a:ext>
            </a:extLst>
          </p:cNvPr>
          <p:cNvSpPr/>
          <p:nvPr/>
        </p:nvSpPr>
        <p:spPr>
          <a:xfrm>
            <a:off x="8146622" y="639288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
        <p:nvSpPr>
          <p:cNvPr id="8" name="TextBox 7">
            <a:extLst>
              <a:ext uri="{FF2B5EF4-FFF2-40B4-BE49-F238E27FC236}">
                <a16:creationId xmlns:a16="http://schemas.microsoft.com/office/drawing/2014/main" id="{F76B4420-52BA-D44E-EFC4-97D228045780}"/>
              </a:ext>
            </a:extLst>
          </p:cNvPr>
          <p:cNvSpPr txBox="1"/>
          <p:nvPr/>
        </p:nvSpPr>
        <p:spPr>
          <a:xfrm>
            <a:off x="336000" y="2555959"/>
            <a:ext cx="11520000" cy="3898824"/>
          </a:xfrm>
          <a:prstGeom prst="rect">
            <a:avLst/>
          </a:prstGeom>
          <a:noFill/>
        </p:spPr>
        <p:txBody>
          <a:bodyPr wrap="square">
            <a:spAutoFit/>
          </a:bodyPr>
          <a:lstStyle/>
          <a:p>
            <a:pPr>
              <a:lnSpc>
                <a:spcPct val="150000"/>
              </a:lnSpc>
            </a:pPr>
            <a:r>
              <a:rPr lang="en-US" sz="2800" b="0" i="0" baseline="30000" noProof="0" dirty="0">
                <a:solidFill>
                  <a:srgbClr val="000000"/>
                </a:solidFill>
                <a:effectLst/>
                <a:latin typeface="Comic Sans MS" panose="030F0702030302020204" pitchFamily="66" charset="0"/>
              </a:rPr>
              <a:t>1 </a:t>
            </a:r>
            <a:r>
              <a:rPr lang="en-US" sz="2800" b="0" i="0" noProof="0" dirty="0">
                <a:solidFill>
                  <a:srgbClr val="000000"/>
                </a:solidFill>
                <a:effectLst/>
                <a:latin typeface="Comic Sans MS" panose="030F0702030302020204" pitchFamily="66" charset="0"/>
              </a:rPr>
              <a:t>There is therefore now no condemnation for those who are in Christ Jesus. </a:t>
            </a:r>
            <a:r>
              <a:rPr lang="en-US" sz="2800" b="0" i="0" baseline="30000" noProof="0" dirty="0">
                <a:solidFill>
                  <a:srgbClr val="000000"/>
                </a:solidFill>
                <a:effectLst/>
                <a:latin typeface="Comic Sans MS" panose="030F0702030302020204" pitchFamily="66" charset="0"/>
              </a:rPr>
              <a:t>2 </a:t>
            </a:r>
            <a:r>
              <a:rPr lang="en-US" sz="2800" b="0" i="0" noProof="0" dirty="0">
                <a:solidFill>
                  <a:srgbClr val="000000"/>
                </a:solidFill>
                <a:effectLst/>
                <a:latin typeface="Comic Sans MS" panose="030F0702030302020204" pitchFamily="66" charset="0"/>
              </a:rPr>
              <a:t>For the law of the Spirit of life in Christ Jesus has set you free from the law of sin and of death. </a:t>
            </a:r>
            <a:r>
              <a:rPr lang="en-US" sz="2800" b="0" i="0" baseline="30000" noProof="0" dirty="0">
                <a:solidFill>
                  <a:srgbClr val="000000"/>
                </a:solidFill>
                <a:effectLst/>
                <a:latin typeface="Comic Sans MS" panose="030F0702030302020204" pitchFamily="66" charset="0"/>
              </a:rPr>
              <a:t>3 </a:t>
            </a:r>
            <a:r>
              <a:rPr lang="en-US" sz="2800" b="0" i="0" noProof="0" dirty="0">
                <a:solidFill>
                  <a:srgbClr val="000000"/>
                </a:solidFill>
                <a:effectLst/>
                <a:latin typeface="Comic Sans MS" panose="030F0702030302020204" pitchFamily="66" charset="0"/>
              </a:rPr>
              <a:t>For God has done what the law, weakened by the flesh, could not do: by sending his own Son in the likeness of sinful flesh, and to deal with sin, he condemned sin in the flesh, </a:t>
            </a:r>
            <a:endParaRPr lang="en-AU" sz="2800" noProof="0" dirty="0">
              <a:latin typeface="Comic Sans MS" panose="030F0702030302020204" pitchFamily="66" charset="0"/>
            </a:endParaRPr>
          </a:p>
        </p:txBody>
      </p:sp>
    </p:spTree>
    <p:extLst>
      <p:ext uri="{BB962C8B-B14F-4D97-AF65-F5344CB8AC3E}">
        <p14:creationId xmlns:p14="http://schemas.microsoft.com/office/powerpoint/2010/main" val="303383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97F9B-F0F5-956A-66E9-E756A3E8490D}"/>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B8EDA33F-C43D-9BA1-2AF5-026908ADA4C7}"/>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6E4BAAD1-D467-DC61-F91A-E9419A2FC57D}"/>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43CB9FBA-4ADB-72CE-EFFE-A220662690D8}"/>
              </a:ext>
            </a:extLst>
          </p:cNvPr>
          <p:cNvSpPr/>
          <p:nvPr/>
        </p:nvSpPr>
        <p:spPr>
          <a:xfrm>
            <a:off x="7487199" y="628104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
        <p:nvSpPr>
          <p:cNvPr id="5" name="TextBox 4">
            <a:extLst>
              <a:ext uri="{FF2B5EF4-FFF2-40B4-BE49-F238E27FC236}">
                <a16:creationId xmlns:a16="http://schemas.microsoft.com/office/drawing/2014/main" id="{926A8308-282A-0C3A-DE07-BF678B1E6822}"/>
              </a:ext>
            </a:extLst>
          </p:cNvPr>
          <p:cNvSpPr txBox="1"/>
          <p:nvPr/>
        </p:nvSpPr>
        <p:spPr>
          <a:xfrm>
            <a:off x="336000" y="413572"/>
            <a:ext cx="11520000" cy="5837817"/>
          </a:xfrm>
          <a:prstGeom prst="rect">
            <a:avLst/>
          </a:prstGeom>
          <a:noFill/>
        </p:spPr>
        <p:txBody>
          <a:bodyPr wrap="square">
            <a:spAutoFit/>
          </a:bodyPr>
          <a:lstStyle/>
          <a:p>
            <a:pPr>
              <a:lnSpc>
                <a:spcPct val="150000"/>
              </a:lnSpc>
            </a:pPr>
            <a:r>
              <a:rPr lang="en-US" sz="2800" baseline="30000" dirty="0">
                <a:solidFill>
                  <a:srgbClr val="000000"/>
                </a:solidFill>
                <a:latin typeface="Comic Sans MS" panose="030F0702030302020204" pitchFamily="66" charset="0"/>
              </a:rPr>
              <a:t>4 </a:t>
            </a:r>
            <a:r>
              <a:rPr lang="en-US" sz="2800" dirty="0">
                <a:solidFill>
                  <a:srgbClr val="000000"/>
                </a:solidFill>
                <a:latin typeface="Comic Sans MS" panose="030F0702030302020204" pitchFamily="66" charset="0"/>
              </a:rPr>
              <a:t>so that the just requirement of the law might be fulfilled in us, who walk not according to the flesh but according to the Spirit. </a:t>
            </a:r>
            <a:r>
              <a:rPr lang="en-US" sz="2800" baseline="30000" dirty="0">
                <a:solidFill>
                  <a:srgbClr val="000000"/>
                </a:solidFill>
                <a:latin typeface="Comic Sans MS" panose="030F0702030302020204" pitchFamily="66" charset="0"/>
              </a:rPr>
              <a:t>5 </a:t>
            </a:r>
            <a:r>
              <a:rPr lang="en-US" sz="2800" dirty="0">
                <a:solidFill>
                  <a:srgbClr val="000000"/>
                </a:solidFill>
                <a:latin typeface="Comic Sans MS" panose="030F0702030302020204" pitchFamily="66" charset="0"/>
              </a:rPr>
              <a:t>For those who live according to the flesh set their minds on the things of the flesh, but those who live according to the Spirit set their minds on the things of the Spirit. </a:t>
            </a:r>
            <a:r>
              <a:rPr lang="en-US" sz="2800" baseline="30000" dirty="0">
                <a:solidFill>
                  <a:srgbClr val="000000"/>
                </a:solidFill>
                <a:latin typeface="Comic Sans MS" panose="030F0702030302020204" pitchFamily="66" charset="0"/>
              </a:rPr>
              <a:t>6 </a:t>
            </a:r>
            <a:r>
              <a:rPr lang="en-US" sz="2800" dirty="0">
                <a:solidFill>
                  <a:srgbClr val="000000"/>
                </a:solidFill>
                <a:latin typeface="Comic Sans MS" panose="030F0702030302020204" pitchFamily="66" charset="0"/>
              </a:rPr>
              <a:t>To set the mind on the flesh is death, but to set the mind on the Spirit is life and peace. </a:t>
            </a:r>
            <a:r>
              <a:rPr lang="en-US" sz="2800" baseline="30000" dirty="0">
                <a:solidFill>
                  <a:srgbClr val="000000"/>
                </a:solidFill>
                <a:latin typeface="Comic Sans MS" panose="030F0702030302020204" pitchFamily="66" charset="0"/>
              </a:rPr>
              <a:t>7 </a:t>
            </a:r>
            <a:r>
              <a:rPr lang="en-US" sz="2800" dirty="0">
                <a:solidFill>
                  <a:srgbClr val="000000"/>
                </a:solidFill>
                <a:latin typeface="Comic Sans MS" panose="030F0702030302020204" pitchFamily="66" charset="0"/>
              </a:rPr>
              <a:t>For this reason the mind that is set on the flesh is hostile to God; it does not submit to God’s law—indeed it cannot, </a:t>
            </a:r>
            <a:r>
              <a:rPr lang="en-US" sz="2800" baseline="30000" dirty="0">
                <a:solidFill>
                  <a:srgbClr val="000000"/>
                </a:solidFill>
                <a:latin typeface="Comic Sans MS" panose="030F0702030302020204" pitchFamily="66" charset="0"/>
              </a:rPr>
              <a:t>8 </a:t>
            </a:r>
            <a:r>
              <a:rPr lang="en-US" sz="2800" dirty="0">
                <a:solidFill>
                  <a:srgbClr val="000000"/>
                </a:solidFill>
                <a:latin typeface="Comic Sans MS" panose="030F0702030302020204" pitchFamily="66" charset="0"/>
              </a:rPr>
              <a:t>and those who are in the flesh cannot please God. </a:t>
            </a:r>
            <a:endParaRPr lang="en-AU" sz="2800" noProof="0" dirty="0">
              <a:latin typeface="Comic Sans MS" panose="030F0702030302020204" pitchFamily="66" charset="0"/>
            </a:endParaRPr>
          </a:p>
        </p:txBody>
      </p:sp>
    </p:spTree>
    <p:extLst>
      <p:ext uri="{BB962C8B-B14F-4D97-AF65-F5344CB8AC3E}">
        <p14:creationId xmlns:p14="http://schemas.microsoft.com/office/powerpoint/2010/main" val="666485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C2280-5027-0F29-701B-84DD5EB4F1F6}"/>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574FE053-7ACA-D79D-9231-CFA049984ED1}"/>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A56DBF68-C131-B801-200D-6FD8852A3366}"/>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D3EB45BF-D398-BD62-22FC-AC4941115E22}"/>
              </a:ext>
            </a:extLst>
          </p:cNvPr>
          <p:cNvSpPr txBox="1"/>
          <p:nvPr/>
        </p:nvSpPr>
        <p:spPr>
          <a:xfrm>
            <a:off x="2073467" y="5429251"/>
            <a:ext cx="8045066" cy="523220"/>
          </a:xfrm>
          <a:prstGeom prst="rect">
            <a:avLst/>
          </a:prstGeom>
          <a:noFill/>
        </p:spPr>
        <p:txBody>
          <a:bodyPr wrap="square">
            <a:spAutoFit/>
          </a:bodyPr>
          <a:lstStyle/>
          <a:p>
            <a:pPr algn="ctr"/>
            <a:r>
              <a:rPr lang="en-AU" sz="2800" noProof="0" dirty="0">
                <a:latin typeface="Comic Sans MS"/>
                <a:cs typeface="Segoe UI"/>
              </a:rPr>
              <a:t>For the word of the Lord. </a:t>
            </a:r>
            <a:r>
              <a:rPr lang="en-AU" sz="2800" b="1" noProof="0" dirty="0">
                <a:latin typeface="Comic Sans MS"/>
                <a:cs typeface="Segoe UI"/>
              </a:rPr>
              <a:t>Thanks be to God.</a:t>
            </a:r>
            <a:r>
              <a:rPr lang="en-AU" sz="2800" noProof="0" dirty="0">
                <a:latin typeface="Comic Sans MS"/>
                <a:cs typeface="Segoe UI"/>
              </a:rPr>
              <a:t>​</a:t>
            </a:r>
          </a:p>
        </p:txBody>
      </p:sp>
      <p:sp>
        <p:nvSpPr>
          <p:cNvPr id="5" name="TextBox 4">
            <a:extLst>
              <a:ext uri="{FF2B5EF4-FFF2-40B4-BE49-F238E27FC236}">
                <a16:creationId xmlns:a16="http://schemas.microsoft.com/office/drawing/2014/main" id="{45D18AC5-EC05-16AB-3927-D17A5C260212}"/>
              </a:ext>
            </a:extLst>
          </p:cNvPr>
          <p:cNvSpPr txBox="1"/>
          <p:nvPr/>
        </p:nvSpPr>
        <p:spPr>
          <a:xfrm>
            <a:off x="336000" y="413572"/>
            <a:ext cx="11520000" cy="4545155"/>
          </a:xfrm>
          <a:prstGeom prst="rect">
            <a:avLst/>
          </a:prstGeom>
          <a:noFill/>
        </p:spPr>
        <p:txBody>
          <a:bodyPr wrap="square">
            <a:spAutoFit/>
          </a:bodyPr>
          <a:lstStyle/>
          <a:p>
            <a:pPr>
              <a:lnSpc>
                <a:spcPct val="150000"/>
              </a:lnSpc>
            </a:pPr>
            <a:r>
              <a:rPr lang="en-US" sz="2800" baseline="30000" dirty="0">
                <a:solidFill>
                  <a:srgbClr val="000000"/>
                </a:solidFill>
                <a:latin typeface="Comic Sans MS" panose="030F0702030302020204" pitchFamily="66" charset="0"/>
              </a:rPr>
              <a:t>9 </a:t>
            </a:r>
            <a:r>
              <a:rPr lang="en-US" sz="2800" dirty="0">
                <a:solidFill>
                  <a:srgbClr val="000000"/>
                </a:solidFill>
                <a:latin typeface="Comic Sans MS" panose="030F0702030302020204" pitchFamily="66" charset="0"/>
              </a:rPr>
              <a:t>But you are not in the flesh; you are in the Spirit, since the Spirit of God dwells in you. Anyone who does not have the Spirit of Christ does not belong to him. </a:t>
            </a:r>
            <a:r>
              <a:rPr lang="en-US" sz="2800" baseline="30000" dirty="0">
                <a:solidFill>
                  <a:srgbClr val="000000"/>
                </a:solidFill>
                <a:latin typeface="Comic Sans MS" panose="030F0702030302020204" pitchFamily="66" charset="0"/>
              </a:rPr>
              <a:t>10 </a:t>
            </a:r>
            <a:r>
              <a:rPr lang="en-US" sz="2800" dirty="0">
                <a:solidFill>
                  <a:srgbClr val="000000"/>
                </a:solidFill>
                <a:latin typeface="Comic Sans MS" panose="030F0702030302020204" pitchFamily="66" charset="0"/>
              </a:rPr>
              <a:t>But if Christ is in you, though the body is dead because of sin, the Spirit is life because of righteousness. </a:t>
            </a:r>
            <a:r>
              <a:rPr lang="en-US" sz="2800" baseline="30000" dirty="0">
                <a:solidFill>
                  <a:srgbClr val="000000"/>
                </a:solidFill>
                <a:latin typeface="Comic Sans MS" panose="030F0702030302020204" pitchFamily="66" charset="0"/>
              </a:rPr>
              <a:t>11 </a:t>
            </a:r>
            <a:r>
              <a:rPr lang="en-US" sz="2800" dirty="0">
                <a:solidFill>
                  <a:srgbClr val="000000"/>
                </a:solidFill>
                <a:latin typeface="Comic Sans MS" panose="030F0702030302020204" pitchFamily="66" charset="0"/>
              </a:rPr>
              <a:t>If the Spirit of him who raised Jesus from the dead dwells in you, he who raised Christ from the dead will give life to your mortal bodies also through his Spirit that dwells in you.</a:t>
            </a:r>
            <a:endParaRPr lang="en-AU" sz="2800" noProof="0" dirty="0">
              <a:latin typeface="Comic Sans MS" panose="030F0702030302020204" pitchFamily="66" charset="0"/>
            </a:endParaRPr>
          </a:p>
        </p:txBody>
      </p:sp>
    </p:spTree>
    <p:extLst>
      <p:ext uri="{BB962C8B-B14F-4D97-AF65-F5344CB8AC3E}">
        <p14:creationId xmlns:p14="http://schemas.microsoft.com/office/powerpoint/2010/main" val="3183008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6FD19-74BF-9276-BE12-6432D8319B42}"/>
              </a:ext>
            </a:extLst>
          </p:cNvPr>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26</a:t>
            </a:fld>
            <a:endParaRPr lang="en-AU" noProof="0">
              <a:solidFill>
                <a:prstClr val="black">
                  <a:tint val="75000"/>
                </a:prstClr>
              </a:solidFill>
            </a:endParaRPr>
          </a:p>
        </p:txBody>
      </p:sp>
      <p:pic>
        <p:nvPicPr>
          <p:cNvPr id="9" name="Picture 8" descr="A open book in a field of flowers&#10;&#10;AI-generated content may be incorrect.">
            <a:extLst>
              <a:ext uri="{FF2B5EF4-FFF2-40B4-BE49-F238E27FC236}">
                <a16:creationId xmlns:a16="http://schemas.microsoft.com/office/drawing/2014/main" id="{EAECE06A-855F-7DD3-E962-E5E34529C0D8}"/>
              </a:ext>
            </a:extLst>
          </p:cNvPr>
          <p:cNvPicPr>
            <a:picLocks noChangeAspect="1"/>
          </p:cNvPicPr>
          <p:nvPr/>
        </p:nvPicPr>
        <p:blipFill rotWithShape="1">
          <a:blip r:embed="rId2">
            <a:extLst>
              <a:ext uri="{28A0092B-C50C-407E-A947-70E740481C1C}">
                <a14:useLocalDpi xmlns:a14="http://schemas.microsoft.com/office/drawing/2010/main" val="0"/>
              </a:ext>
            </a:extLst>
          </a:blip>
          <a:srcRect t="19297" r="2305"/>
          <a:stretch/>
        </p:blipFill>
        <p:spPr>
          <a:xfrm>
            <a:off x="0" y="-11"/>
            <a:ext cx="12191999" cy="6876908"/>
          </a:xfrm>
          <a:prstGeom prst="rect">
            <a:avLst/>
          </a:prstGeom>
        </p:spPr>
      </p:pic>
      <p:sp>
        <p:nvSpPr>
          <p:cNvPr id="10" name="TextBox 9">
            <a:extLst>
              <a:ext uri="{FF2B5EF4-FFF2-40B4-BE49-F238E27FC236}">
                <a16:creationId xmlns:a16="http://schemas.microsoft.com/office/drawing/2014/main" id="{4025C3E8-DFF0-BF92-1E54-0E32EFD847B2}"/>
              </a:ext>
            </a:extLst>
          </p:cNvPr>
          <p:cNvSpPr txBox="1"/>
          <p:nvPr/>
        </p:nvSpPr>
        <p:spPr>
          <a:xfrm>
            <a:off x="5438371" y="555181"/>
            <a:ext cx="4721629" cy="1458156"/>
          </a:xfrm>
          <a:prstGeom prst="rect">
            <a:avLst/>
          </a:prstGeom>
          <a:noFill/>
        </p:spPr>
        <p:txBody>
          <a:bodyPr wrap="square" rtlCol="0">
            <a:spAutoFit/>
          </a:bodyPr>
          <a:lstStyle/>
          <a:p>
            <a:pPr algn="ctr">
              <a:lnSpc>
                <a:spcPct val="114999"/>
              </a:lnSpc>
            </a:pPr>
            <a:r>
              <a:rPr lang="en-AU" sz="4000" b="1" noProof="0">
                <a:solidFill>
                  <a:srgbClr val="ADDB7B"/>
                </a:solidFill>
                <a:latin typeface="Comic Sans MS"/>
              </a:rPr>
              <a:t>We pause before </a:t>
            </a:r>
          </a:p>
          <a:p>
            <a:pPr algn="ctr">
              <a:lnSpc>
                <a:spcPct val="114999"/>
              </a:lnSpc>
            </a:pPr>
            <a:r>
              <a:rPr lang="en-AU" sz="4000" b="1" noProof="0">
                <a:solidFill>
                  <a:srgbClr val="ADDB7B"/>
                </a:solidFill>
                <a:latin typeface="Comic Sans MS"/>
              </a:rPr>
              <a:t>​the Gospel ​​</a:t>
            </a:r>
            <a:endParaRPr lang="en-AU" sz="4000" b="1" noProof="0">
              <a:solidFill>
                <a:srgbClr val="ADDB7B"/>
              </a:solidFill>
              <a:latin typeface="Comic Sans MS"/>
              <a:ea typeface="Calibri"/>
              <a:cs typeface="Calibri"/>
            </a:endParaRPr>
          </a:p>
        </p:txBody>
      </p:sp>
    </p:spTree>
    <p:extLst>
      <p:ext uri="{BB962C8B-B14F-4D97-AF65-F5344CB8AC3E}">
        <p14:creationId xmlns:p14="http://schemas.microsoft.com/office/powerpoint/2010/main" val="3869839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E366E-7A1E-774C-F501-3DA9199C460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6A36D59-C128-2217-2D33-80FB1FD3A3F3}"/>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2E7F2779-C97D-ED91-DBB9-EEDF4D94D281}"/>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DD5FA168-80A9-9148-7CD7-9BD738F04D24}"/>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05648C0E-612C-79F1-0955-56E6C1984DCE}"/>
              </a:ext>
            </a:extLst>
          </p:cNvPr>
          <p:cNvSpPr txBox="1"/>
          <p:nvPr/>
        </p:nvSpPr>
        <p:spPr>
          <a:xfrm>
            <a:off x="960000" y="105183"/>
            <a:ext cx="10260000" cy="1528945"/>
          </a:xfrm>
          <a:prstGeom prst="rect">
            <a:avLst/>
          </a:prstGeom>
          <a:noFill/>
        </p:spPr>
        <p:txBody>
          <a:bodyPr wrap="square" lIns="91440" tIns="45720" rIns="91440" bIns="45720" anchor="t">
            <a:spAutoFit/>
          </a:bodyPr>
          <a:lstStyle/>
          <a:p>
            <a:r>
              <a:rPr lang="en-AU" sz="2800" noProof="0" dirty="0">
                <a:solidFill>
                  <a:srgbClr val="00B050"/>
                </a:solidFill>
                <a:latin typeface="Comic Sans MS"/>
              </a:rPr>
              <a:t>Deacon: </a:t>
            </a:r>
            <a:r>
              <a:rPr lang="en-AU" sz="2800" noProof="0" dirty="0">
                <a:latin typeface="Comic Sans MS"/>
              </a:rPr>
              <a:t>The Gospel of our Lord Jesus Christ according to St Matthew Chapter 13 beginning at the </a:t>
            </a:r>
            <a:r>
              <a:rPr lang="en-AU" sz="2800" dirty="0">
                <a:latin typeface="Comic Sans MS"/>
              </a:rPr>
              <a:t>1</a:t>
            </a:r>
            <a:r>
              <a:rPr lang="en-AU" sz="2800" baseline="30000" dirty="0">
                <a:latin typeface="Comic Sans MS"/>
              </a:rPr>
              <a:t>st</a:t>
            </a:r>
            <a:r>
              <a:rPr lang="en-AU" sz="2800" noProof="0" dirty="0">
                <a:latin typeface="Comic Sans MS"/>
              </a:rPr>
              <a:t> verse </a:t>
            </a:r>
          </a:p>
          <a:p>
            <a:pPr algn="ctr">
              <a:lnSpc>
                <a:spcPct val="150000"/>
              </a:lnSpc>
            </a:pPr>
            <a:r>
              <a:rPr lang="en-AU" sz="2800" b="1" noProof="0" dirty="0">
                <a:solidFill>
                  <a:srgbClr val="00B050"/>
                </a:solidFill>
                <a:latin typeface="Comic Sans MS" panose="030F0702030302020204" pitchFamily="66" charset="0"/>
              </a:rPr>
              <a:t>All: </a:t>
            </a:r>
            <a:r>
              <a:rPr lang="en-AU" sz="2800" b="1" noProof="0" dirty="0">
                <a:latin typeface="Comic Sans MS" panose="030F0702030302020204" pitchFamily="66" charset="0"/>
              </a:rPr>
              <a:t>Glory to you Lord Jesus Christ.</a:t>
            </a:r>
            <a:endParaRPr lang="en-AU" sz="2800" noProof="0" dirty="0">
              <a:latin typeface="Comic Sans MS" panose="030F0702030302020204" pitchFamily="66" charset="0"/>
            </a:endParaRPr>
          </a:p>
        </p:txBody>
      </p:sp>
      <p:sp>
        <p:nvSpPr>
          <p:cNvPr id="9" name="TextBox 8">
            <a:extLst>
              <a:ext uri="{FF2B5EF4-FFF2-40B4-BE49-F238E27FC236}">
                <a16:creationId xmlns:a16="http://schemas.microsoft.com/office/drawing/2014/main" id="{2D35B482-C192-2C4F-C033-2E85BC357F12}"/>
              </a:ext>
            </a:extLst>
          </p:cNvPr>
          <p:cNvSpPr txBox="1"/>
          <p:nvPr/>
        </p:nvSpPr>
        <p:spPr>
          <a:xfrm>
            <a:off x="330000" y="1935943"/>
            <a:ext cx="11520000" cy="3898824"/>
          </a:xfrm>
          <a:prstGeom prst="rect">
            <a:avLst/>
          </a:prstGeom>
          <a:noFill/>
        </p:spPr>
        <p:txBody>
          <a:bodyPr wrap="square">
            <a:spAutoFit/>
          </a:bodyPr>
          <a:lstStyle/>
          <a:p>
            <a:pPr>
              <a:lnSpc>
                <a:spcPct val="150000"/>
              </a:lnSpc>
            </a:pPr>
            <a:r>
              <a:rPr lang="en-US" sz="2800" b="0" i="0" baseline="30000" noProof="0" dirty="0">
                <a:solidFill>
                  <a:srgbClr val="000000"/>
                </a:solidFill>
                <a:effectLst/>
                <a:latin typeface="Comic Sans MS" panose="030F0702030302020204" pitchFamily="66" charset="0"/>
              </a:rPr>
              <a:t>1 </a:t>
            </a:r>
            <a:r>
              <a:rPr lang="en-US" sz="2800" b="0" i="0" noProof="0" dirty="0">
                <a:solidFill>
                  <a:srgbClr val="000000"/>
                </a:solidFill>
                <a:effectLst/>
                <a:latin typeface="Comic Sans MS" panose="030F0702030302020204" pitchFamily="66" charset="0"/>
              </a:rPr>
              <a:t>That same day Jesus went out of the house and sat beside the lake. </a:t>
            </a:r>
            <a:r>
              <a:rPr lang="en-US" sz="2800" b="0" i="0" baseline="30000" noProof="0" dirty="0">
                <a:solidFill>
                  <a:srgbClr val="000000"/>
                </a:solidFill>
                <a:effectLst/>
                <a:latin typeface="Comic Sans MS" panose="030F0702030302020204" pitchFamily="66" charset="0"/>
              </a:rPr>
              <a:t>2 </a:t>
            </a:r>
            <a:r>
              <a:rPr lang="en-US" sz="2800" b="0" i="0" noProof="0" dirty="0">
                <a:solidFill>
                  <a:srgbClr val="000000"/>
                </a:solidFill>
                <a:effectLst/>
                <a:latin typeface="Comic Sans MS" panose="030F0702030302020204" pitchFamily="66" charset="0"/>
              </a:rPr>
              <a:t>Such great crowds gathered around him that he got into a boat and sat there, while the whole crowd stood on the beach. </a:t>
            </a:r>
            <a:r>
              <a:rPr lang="en-US" sz="2800" b="0" i="0" baseline="30000" noProof="0" dirty="0">
                <a:solidFill>
                  <a:srgbClr val="000000"/>
                </a:solidFill>
                <a:effectLst/>
                <a:latin typeface="Comic Sans MS" panose="030F0702030302020204" pitchFamily="66" charset="0"/>
              </a:rPr>
              <a:t>3 </a:t>
            </a:r>
            <a:r>
              <a:rPr lang="en-US" sz="2800" b="0" i="0" noProof="0" dirty="0">
                <a:solidFill>
                  <a:srgbClr val="000000"/>
                </a:solidFill>
                <a:effectLst/>
                <a:latin typeface="Comic Sans MS" panose="030F0702030302020204" pitchFamily="66" charset="0"/>
              </a:rPr>
              <a:t>And he told them many things in parables, saying: ‘Listen! A Sower went out to sow. </a:t>
            </a:r>
            <a:r>
              <a:rPr lang="en-US" sz="2800" b="0" i="0" baseline="30000" noProof="0" dirty="0">
                <a:solidFill>
                  <a:srgbClr val="000000"/>
                </a:solidFill>
                <a:effectLst/>
                <a:latin typeface="Comic Sans MS" panose="030F0702030302020204" pitchFamily="66" charset="0"/>
              </a:rPr>
              <a:t>4 </a:t>
            </a:r>
            <a:r>
              <a:rPr lang="en-US" sz="2800" b="0" i="0" noProof="0" dirty="0">
                <a:solidFill>
                  <a:srgbClr val="000000"/>
                </a:solidFill>
                <a:effectLst/>
                <a:latin typeface="Comic Sans MS" panose="030F0702030302020204" pitchFamily="66" charset="0"/>
              </a:rPr>
              <a:t>And as he sowed, some seeds fell on the path, and the birds came and ate them up. </a:t>
            </a:r>
          </a:p>
        </p:txBody>
      </p:sp>
      <p:sp>
        <p:nvSpPr>
          <p:cNvPr id="7" name="Rectangle 6">
            <a:extLst>
              <a:ext uri="{FF2B5EF4-FFF2-40B4-BE49-F238E27FC236}">
                <a16:creationId xmlns:a16="http://schemas.microsoft.com/office/drawing/2014/main" id="{1ED06EE2-5E8F-715B-E71D-AA70C7B02295}"/>
              </a:ext>
            </a:extLst>
          </p:cNvPr>
          <p:cNvSpPr/>
          <p:nvPr/>
        </p:nvSpPr>
        <p:spPr>
          <a:xfrm>
            <a:off x="7487199" y="628104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3605535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EFAC5-BEB8-454D-709E-18D55E2CA4B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58ECB70-5FAD-52F3-919E-E168A2F606D5}"/>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19C1284B-EEE5-0FBA-6913-C49FBDDEBDC6}"/>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37B15296-6E66-56B3-A57B-BFBD338BF974}"/>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021AF59B-458E-6D7A-CEF9-25F8725B261D}"/>
              </a:ext>
            </a:extLst>
          </p:cNvPr>
          <p:cNvSpPr txBox="1"/>
          <p:nvPr/>
        </p:nvSpPr>
        <p:spPr>
          <a:xfrm>
            <a:off x="336000" y="833257"/>
            <a:ext cx="11520000" cy="5191486"/>
          </a:xfrm>
          <a:prstGeom prst="rect">
            <a:avLst/>
          </a:prstGeom>
          <a:noFill/>
        </p:spPr>
        <p:txBody>
          <a:bodyPr wrap="square">
            <a:spAutoFit/>
          </a:bodyPr>
          <a:lstStyle/>
          <a:p>
            <a:pPr>
              <a:lnSpc>
                <a:spcPct val="150000"/>
              </a:lnSpc>
            </a:pPr>
            <a:r>
              <a:rPr lang="en-US" sz="2800" baseline="30000" dirty="0">
                <a:solidFill>
                  <a:srgbClr val="000000"/>
                </a:solidFill>
                <a:latin typeface="Comic Sans MS" panose="030F0702030302020204" pitchFamily="66" charset="0"/>
              </a:rPr>
              <a:t>5 </a:t>
            </a:r>
            <a:r>
              <a:rPr lang="en-US" sz="2800" dirty="0">
                <a:solidFill>
                  <a:srgbClr val="000000"/>
                </a:solidFill>
                <a:latin typeface="Comic Sans MS" panose="030F0702030302020204" pitchFamily="66" charset="0"/>
              </a:rPr>
              <a:t>Other seeds fell on rocky ground, where they did not have much soil, and they sprang up quickly, since they had no depth of soil. </a:t>
            </a:r>
            <a:r>
              <a:rPr lang="en-US" sz="2800" baseline="30000" dirty="0">
                <a:solidFill>
                  <a:srgbClr val="000000"/>
                </a:solidFill>
                <a:latin typeface="Comic Sans MS" panose="030F0702030302020204" pitchFamily="66" charset="0"/>
              </a:rPr>
              <a:t>6 </a:t>
            </a:r>
            <a:r>
              <a:rPr lang="en-US" sz="2800" dirty="0">
                <a:solidFill>
                  <a:srgbClr val="000000"/>
                </a:solidFill>
                <a:latin typeface="Comic Sans MS" panose="030F0702030302020204" pitchFamily="66" charset="0"/>
              </a:rPr>
              <a:t>But when the sun rose, they were scorched; and since they had no root, they withered away. </a:t>
            </a:r>
            <a:r>
              <a:rPr lang="en-US" sz="2800" baseline="30000" dirty="0">
                <a:solidFill>
                  <a:srgbClr val="000000"/>
                </a:solidFill>
                <a:latin typeface="Comic Sans MS" panose="030F0702030302020204" pitchFamily="66" charset="0"/>
              </a:rPr>
              <a:t>7 </a:t>
            </a:r>
            <a:r>
              <a:rPr lang="en-US" sz="2800" dirty="0">
                <a:solidFill>
                  <a:srgbClr val="000000"/>
                </a:solidFill>
                <a:latin typeface="Comic Sans MS" panose="030F0702030302020204" pitchFamily="66" charset="0"/>
              </a:rPr>
              <a:t>Other seeds fell among thorns, and the thorns grew up and choked them. </a:t>
            </a:r>
            <a:r>
              <a:rPr lang="en-US" sz="2800" baseline="30000" dirty="0">
                <a:solidFill>
                  <a:srgbClr val="000000"/>
                </a:solidFill>
                <a:latin typeface="Comic Sans MS" panose="030F0702030302020204" pitchFamily="66" charset="0"/>
              </a:rPr>
              <a:t>8 </a:t>
            </a:r>
            <a:r>
              <a:rPr lang="en-US" sz="2800" dirty="0">
                <a:solidFill>
                  <a:srgbClr val="000000"/>
                </a:solidFill>
                <a:latin typeface="Comic Sans MS" panose="030F0702030302020204" pitchFamily="66" charset="0"/>
              </a:rPr>
              <a:t>Other seeds fell on good soil and brought forth grain, some a hundredfold, some sixty, some thirty. </a:t>
            </a:r>
            <a:r>
              <a:rPr lang="en-US" sz="2800" baseline="30000" dirty="0">
                <a:solidFill>
                  <a:srgbClr val="000000"/>
                </a:solidFill>
                <a:latin typeface="Comic Sans MS" panose="030F0702030302020204" pitchFamily="66" charset="0"/>
              </a:rPr>
              <a:t>9 </a:t>
            </a:r>
            <a:r>
              <a:rPr lang="en-US" sz="2800" dirty="0">
                <a:solidFill>
                  <a:srgbClr val="000000"/>
                </a:solidFill>
                <a:latin typeface="Comic Sans MS" panose="030F0702030302020204" pitchFamily="66" charset="0"/>
              </a:rPr>
              <a:t>Let anyone with ears listen!’ </a:t>
            </a:r>
          </a:p>
          <a:p>
            <a:pPr>
              <a:lnSpc>
                <a:spcPct val="150000"/>
              </a:lnSpc>
            </a:pPr>
            <a:endParaRPr lang="en-US" sz="2800" dirty="0">
              <a:solidFill>
                <a:srgbClr val="000000"/>
              </a:solidFill>
              <a:latin typeface="Comic Sans MS" panose="030F0702030302020204" pitchFamily="66" charset="0"/>
            </a:endParaRPr>
          </a:p>
        </p:txBody>
      </p:sp>
      <p:sp>
        <p:nvSpPr>
          <p:cNvPr id="7" name="Rectangle 6">
            <a:extLst>
              <a:ext uri="{FF2B5EF4-FFF2-40B4-BE49-F238E27FC236}">
                <a16:creationId xmlns:a16="http://schemas.microsoft.com/office/drawing/2014/main" id="{0840FD21-5F64-F56E-1EC6-C2B2977AAF4E}"/>
              </a:ext>
            </a:extLst>
          </p:cNvPr>
          <p:cNvSpPr/>
          <p:nvPr/>
        </p:nvSpPr>
        <p:spPr>
          <a:xfrm>
            <a:off x="7487199" y="628104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2626770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FA17D-2E67-6F26-CDFD-ADFD386C120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DD45E77-5BF9-3252-CB68-A208A020E8FE}"/>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ED7AAE60-0D89-833F-1B6F-60E1D0D0782B}"/>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6FA70602-B09F-B2BF-7043-C5ADBB8C58D0}"/>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55A2DEBC-7120-D6B7-FA0A-1745665A60CD}"/>
              </a:ext>
            </a:extLst>
          </p:cNvPr>
          <p:cNvSpPr txBox="1"/>
          <p:nvPr/>
        </p:nvSpPr>
        <p:spPr>
          <a:xfrm>
            <a:off x="336000" y="833257"/>
            <a:ext cx="11520000" cy="5191486"/>
          </a:xfrm>
          <a:prstGeom prst="rect">
            <a:avLst/>
          </a:prstGeom>
          <a:noFill/>
        </p:spPr>
        <p:txBody>
          <a:bodyPr wrap="square">
            <a:spAutoFit/>
          </a:bodyPr>
          <a:lstStyle/>
          <a:p>
            <a:pPr>
              <a:lnSpc>
                <a:spcPct val="150000"/>
              </a:lnSpc>
            </a:pPr>
            <a:r>
              <a:rPr lang="en-US" sz="2800" baseline="30000" dirty="0">
                <a:solidFill>
                  <a:srgbClr val="000000"/>
                </a:solidFill>
                <a:latin typeface="Comic Sans MS" panose="030F0702030302020204" pitchFamily="66" charset="0"/>
              </a:rPr>
              <a:t>18 </a:t>
            </a:r>
            <a:r>
              <a:rPr lang="en-US" sz="2800" dirty="0">
                <a:solidFill>
                  <a:srgbClr val="000000"/>
                </a:solidFill>
                <a:latin typeface="Comic Sans MS" panose="030F0702030302020204" pitchFamily="66" charset="0"/>
              </a:rPr>
              <a:t>‘Hear then the parable of the </a:t>
            </a:r>
            <a:r>
              <a:rPr lang="en-US" sz="2800" dirty="0" err="1">
                <a:solidFill>
                  <a:srgbClr val="000000"/>
                </a:solidFill>
                <a:latin typeface="Comic Sans MS" panose="030F0702030302020204" pitchFamily="66" charset="0"/>
              </a:rPr>
              <a:t>sower</a:t>
            </a:r>
            <a:r>
              <a:rPr lang="en-US" sz="2800" dirty="0">
                <a:solidFill>
                  <a:srgbClr val="000000"/>
                </a:solidFill>
                <a:latin typeface="Comic Sans MS" panose="030F0702030302020204" pitchFamily="66" charset="0"/>
              </a:rPr>
              <a:t>.</a:t>
            </a:r>
            <a:r>
              <a:rPr lang="en-US" sz="2800" baseline="30000" dirty="0">
                <a:solidFill>
                  <a:srgbClr val="000000"/>
                </a:solidFill>
                <a:latin typeface="Comic Sans MS" panose="030F0702030302020204" pitchFamily="66" charset="0"/>
              </a:rPr>
              <a:t> 19 </a:t>
            </a:r>
            <a:r>
              <a:rPr lang="en-US" sz="2800" dirty="0">
                <a:solidFill>
                  <a:srgbClr val="000000"/>
                </a:solidFill>
                <a:latin typeface="Comic Sans MS" panose="030F0702030302020204" pitchFamily="66" charset="0"/>
              </a:rPr>
              <a:t>When anyone hears the word of the kingdom and does not understand it, the evil one comes and snatches away what is sown in the heart; this is what was sown on the path. </a:t>
            </a:r>
            <a:r>
              <a:rPr lang="en-US" sz="2800" baseline="30000" dirty="0">
                <a:solidFill>
                  <a:srgbClr val="000000"/>
                </a:solidFill>
                <a:latin typeface="Comic Sans MS" panose="030F0702030302020204" pitchFamily="66" charset="0"/>
              </a:rPr>
              <a:t>20 </a:t>
            </a:r>
            <a:r>
              <a:rPr lang="en-US" sz="2800" dirty="0">
                <a:solidFill>
                  <a:srgbClr val="000000"/>
                </a:solidFill>
                <a:latin typeface="Comic Sans MS" panose="030F0702030302020204" pitchFamily="66" charset="0"/>
              </a:rPr>
              <a:t>As for what was sown on rocky ground, this is the one who hears the word and immediately receives it with joy;</a:t>
            </a:r>
            <a:r>
              <a:rPr lang="en-US" sz="2800" baseline="30000" dirty="0">
                <a:solidFill>
                  <a:srgbClr val="000000"/>
                </a:solidFill>
                <a:latin typeface="Comic Sans MS" panose="030F0702030302020204" pitchFamily="66" charset="0"/>
              </a:rPr>
              <a:t> 21 </a:t>
            </a:r>
            <a:r>
              <a:rPr lang="en-US" sz="2800" dirty="0">
                <a:solidFill>
                  <a:srgbClr val="000000"/>
                </a:solidFill>
                <a:latin typeface="Comic Sans MS" panose="030F0702030302020204" pitchFamily="66" charset="0"/>
              </a:rPr>
              <a:t>yet such a person has no root, but endures only for a while, and when trouble or persecution arises on account of the word, that person immediately falls away. </a:t>
            </a:r>
          </a:p>
        </p:txBody>
      </p:sp>
      <p:sp>
        <p:nvSpPr>
          <p:cNvPr id="7" name="Rectangle 6">
            <a:extLst>
              <a:ext uri="{FF2B5EF4-FFF2-40B4-BE49-F238E27FC236}">
                <a16:creationId xmlns:a16="http://schemas.microsoft.com/office/drawing/2014/main" id="{EB5050FE-0D78-9C31-5306-2057982B286A}"/>
              </a:ext>
            </a:extLst>
          </p:cNvPr>
          <p:cNvSpPr/>
          <p:nvPr/>
        </p:nvSpPr>
        <p:spPr>
          <a:xfrm>
            <a:off x="7487199" y="628104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2350457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EED2037D-35E3-05F6-E09B-C219996F7621}"/>
              </a:ext>
            </a:extLst>
          </p:cNvPr>
          <p:cNvSpPr txBox="1"/>
          <p:nvPr/>
        </p:nvSpPr>
        <p:spPr>
          <a:xfrm>
            <a:off x="442784" y="0"/>
            <a:ext cx="11299830" cy="66717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dirty="0">
                <a:solidFill>
                  <a:srgbClr val="00B050"/>
                </a:solidFill>
                <a:latin typeface="Comic Sans MS"/>
              </a:rPr>
              <a:t>Leader:</a:t>
            </a:r>
            <a:r>
              <a:rPr lang="en-AU" sz="2800" i="1" noProof="0" dirty="0">
                <a:solidFill>
                  <a:srgbClr val="00B050"/>
                </a:solidFill>
                <a:latin typeface="Comic Sans MS"/>
              </a:rPr>
              <a:t> </a:t>
            </a:r>
            <a:r>
              <a:rPr lang="en-AU" sz="2800" noProof="0" dirty="0">
                <a:latin typeface="Comic Sans MS"/>
              </a:rPr>
              <a:t>Our Holy Hermit today is St Benedict of Nursia</a:t>
            </a:r>
          </a:p>
        </p:txBody>
      </p:sp>
      <p:pic>
        <p:nvPicPr>
          <p:cNvPr id="1026" name="Picture 2">
            <a:extLst>
              <a:ext uri="{FF2B5EF4-FFF2-40B4-BE49-F238E27FC236}">
                <a16:creationId xmlns:a16="http://schemas.microsoft.com/office/drawing/2014/main" id="{921C052C-9B9D-15CC-601F-8A5908BBE5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627158" y="1511731"/>
            <a:ext cx="4067628" cy="40676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7F2017-F10E-F6C3-675E-44E4A1E2DF4D}"/>
              </a:ext>
            </a:extLst>
          </p:cNvPr>
          <p:cNvSpPr txBox="1"/>
          <p:nvPr/>
        </p:nvSpPr>
        <p:spPr>
          <a:xfrm>
            <a:off x="530941" y="1272967"/>
            <a:ext cx="6528620" cy="4545155"/>
          </a:xfrm>
          <a:prstGeom prst="rect">
            <a:avLst/>
          </a:prstGeom>
          <a:noFill/>
        </p:spPr>
        <p:txBody>
          <a:bodyPr wrap="square">
            <a:spAutoFit/>
          </a:bodyPr>
          <a:lstStyle/>
          <a:p>
            <a:pPr>
              <a:lnSpc>
                <a:spcPct val="150000"/>
              </a:lnSpc>
            </a:pPr>
            <a:r>
              <a:rPr lang="en-US" sz="2800" noProof="0" dirty="0">
                <a:latin typeface="Comic Sans MS" panose="030F0702030302020204" pitchFamily="66" charset="0"/>
              </a:rPr>
              <a:t>Benedict of Nursia, born in 480, left Rome’s moral chaos for a hermit’s cave where the monk Romanus supported him. His holiness drew followers, though his early reforms met resistance—including an attempted poisoning. </a:t>
            </a:r>
            <a:endParaRPr lang="en-AU" sz="2800" noProof="0" dirty="0">
              <a:latin typeface="Comic Sans MS" panose="030F0702030302020204" pitchFamily="66" charset="0"/>
            </a:endParaRPr>
          </a:p>
        </p:txBody>
      </p:sp>
    </p:spTree>
    <p:extLst>
      <p:ext uri="{BB962C8B-B14F-4D97-AF65-F5344CB8AC3E}">
        <p14:creationId xmlns:p14="http://schemas.microsoft.com/office/powerpoint/2010/main" val="1720509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54410-F699-DF18-0EDF-AB91260B1A1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90EDE08-11C9-74CA-96AF-381060364023}"/>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D56C213E-2211-F1AC-F9DA-C74D106350E0}"/>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2122550F-8409-73DC-439B-C65E0345091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A89DA7FB-F618-218A-D97E-9839207A2F58}"/>
              </a:ext>
            </a:extLst>
          </p:cNvPr>
          <p:cNvSpPr txBox="1"/>
          <p:nvPr/>
        </p:nvSpPr>
        <p:spPr>
          <a:xfrm>
            <a:off x="336000" y="727775"/>
            <a:ext cx="11520000" cy="3898824"/>
          </a:xfrm>
          <a:prstGeom prst="rect">
            <a:avLst/>
          </a:prstGeom>
          <a:noFill/>
        </p:spPr>
        <p:txBody>
          <a:bodyPr wrap="square">
            <a:spAutoFit/>
          </a:bodyPr>
          <a:lstStyle/>
          <a:p>
            <a:pPr>
              <a:lnSpc>
                <a:spcPct val="150000"/>
              </a:lnSpc>
            </a:pPr>
            <a:r>
              <a:rPr lang="en-US" sz="2800" baseline="30000" dirty="0">
                <a:solidFill>
                  <a:srgbClr val="000000"/>
                </a:solidFill>
                <a:latin typeface="Comic Sans MS" panose="030F0702030302020204" pitchFamily="66" charset="0"/>
              </a:rPr>
              <a:t>22 </a:t>
            </a:r>
            <a:r>
              <a:rPr lang="en-US" sz="2800" dirty="0">
                <a:solidFill>
                  <a:srgbClr val="000000"/>
                </a:solidFill>
                <a:latin typeface="Comic Sans MS" panose="030F0702030302020204" pitchFamily="66" charset="0"/>
              </a:rPr>
              <a:t>As for what was sown among thorns, this is the one who hears the word, but the cares of the world and the lure of wealth choke the word, and it yields nothing. </a:t>
            </a:r>
            <a:r>
              <a:rPr lang="en-US" sz="2800" baseline="30000" dirty="0">
                <a:solidFill>
                  <a:srgbClr val="000000"/>
                </a:solidFill>
                <a:latin typeface="Comic Sans MS" panose="030F0702030302020204" pitchFamily="66" charset="0"/>
              </a:rPr>
              <a:t>23 </a:t>
            </a:r>
            <a:r>
              <a:rPr lang="en-US" sz="2800" dirty="0">
                <a:solidFill>
                  <a:srgbClr val="000000"/>
                </a:solidFill>
                <a:latin typeface="Comic Sans MS" panose="030F0702030302020204" pitchFamily="66" charset="0"/>
              </a:rPr>
              <a:t>But as for what was sown on good soil, this is the one who hears the word and understands it, who indeed bears fruit and yields, in one case a hundredfold, in another sixty, and in another thirty.’</a:t>
            </a:r>
            <a:endParaRPr lang="en-AU" sz="2800" dirty="0">
              <a:latin typeface="Comic Sans MS" panose="030F0702030302020204" pitchFamily="66" charset="0"/>
            </a:endParaRPr>
          </a:p>
        </p:txBody>
      </p:sp>
      <p:sp>
        <p:nvSpPr>
          <p:cNvPr id="10" name="TextBox 9">
            <a:extLst>
              <a:ext uri="{FF2B5EF4-FFF2-40B4-BE49-F238E27FC236}">
                <a16:creationId xmlns:a16="http://schemas.microsoft.com/office/drawing/2014/main" id="{160A2CDC-15EC-FACF-A544-572A81CE0C30}"/>
              </a:ext>
            </a:extLst>
          </p:cNvPr>
          <p:cNvSpPr txBox="1"/>
          <p:nvPr/>
        </p:nvSpPr>
        <p:spPr>
          <a:xfrm>
            <a:off x="450388" y="5340365"/>
            <a:ext cx="1129122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noProof="0" dirty="0">
                <a:latin typeface="Comic Sans MS"/>
              </a:rPr>
              <a:t>This is the Gospel of the Lord.   </a:t>
            </a:r>
            <a:r>
              <a:rPr lang="en-AU" sz="2800" b="1" noProof="0" dirty="0">
                <a:latin typeface="Comic Sans MS"/>
              </a:rPr>
              <a:t>Praise to you Lord Jesus Christ.</a:t>
            </a:r>
            <a:endParaRPr lang="en-AU" sz="2800" noProof="0" dirty="0"/>
          </a:p>
        </p:txBody>
      </p:sp>
    </p:spTree>
    <p:extLst>
      <p:ext uri="{BB962C8B-B14F-4D97-AF65-F5344CB8AC3E}">
        <p14:creationId xmlns:p14="http://schemas.microsoft.com/office/powerpoint/2010/main" val="3397310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and flowers on a table&#10;&#10;Description automatically generated">
            <a:extLst>
              <a:ext uri="{FF2B5EF4-FFF2-40B4-BE49-F238E27FC236}">
                <a16:creationId xmlns:a16="http://schemas.microsoft.com/office/drawing/2014/main" id="{28C6F0F5-6C94-F59F-4674-164BFAA29EAB}"/>
              </a:ext>
            </a:extLst>
          </p:cNvPr>
          <p:cNvPicPr>
            <a:picLocks noChangeAspect="1"/>
          </p:cNvPicPr>
          <p:nvPr/>
        </p:nvPicPr>
        <p:blipFill>
          <a:blip r:embed="rId2">
            <a:extLst>
              <a:ext uri="{28A0092B-C50C-407E-A947-70E740481C1C}">
                <a14:useLocalDpi xmlns:a14="http://schemas.microsoft.com/office/drawing/2010/main" val="0"/>
              </a:ext>
            </a:extLst>
          </a:blip>
          <a:srcRect t="19195" r="1" b="27631"/>
          <a:stretch/>
        </p:blipFill>
        <p:spPr>
          <a:xfrm>
            <a:off x="0" y="0"/>
            <a:ext cx="12192000" cy="6857999"/>
          </a:xfrm>
          <a:prstGeom prst="rect">
            <a:avLst/>
          </a:prstGeom>
          <a:noFill/>
        </p:spPr>
      </p:pic>
      <p:sp>
        <p:nvSpPr>
          <p:cNvPr id="2" name="Slide Number Placeholder 1" hidden="1">
            <a:extLst>
              <a:ext uri="{FF2B5EF4-FFF2-40B4-BE49-F238E27FC236}">
                <a16:creationId xmlns:a16="http://schemas.microsoft.com/office/drawing/2014/main" id="{29295B47-6AB1-C2C1-4D9C-D5C9691DB1ED}"/>
              </a:ext>
            </a:extLst>
          </p:cNvPr>
          <p:cNvSpPr>
            <a:spLocks noGrp="1"/>
          </p:cNvSpPr>
          <p:nvPr>
            <p:ph type="sldNum" sz="quarter" idx="12"/>
          </p:nvPr>
        </p:nvSpPr>
        <p:spPr/>
        <p:txBody>
          <a:bodyPr/>
          <a:lstStyle/>
          <a:p>
            <a:pPr>
              <a:spcAft>
                <a:spcPts val="600"/>
              </a:spcAft>
              <a:defRPr/>
            </a:pPr>
            <a:fld id="{EBC57D59-8F18-4E33-9885-CA1B9A361622}" type="slidenum">
              <a:rPr lang="en-AU" noProof="0" smtClean="0">
                <a:solidFill>
                  <a:prstClr val="black">
                    <a:tint val="75000"/>
                  </a:prstClr>
                </a:solidFill>
              </a:rPr>
              <a:pPr>
                <a:spcAft>
                  <a:spcPts val="600"/>
                </a:spcAft>
                <a:defRPr/>
              </a:pPr>
              <a:t>31</a:t>
            </a:fld>
            <a:endParaRPr lang="en-AU" noProof="0">
              <a:solidFill>
                <a:prstClr val="black">
                  <a:tint val="75000"/>
                </a:prstClr>
              </a:solidFill>
            </a:endParaRPr>
          </a:p>
        </p:txBody>
      </p:sp>
      <p:sp>
        <p:nvSpPr>
          <p:cNvPr id="6" name="TextBox 5">
            <a:extLst>
              <a:ext uri="{FF2B5EF4-FFF2-40B4-BE49-F238E27FC236}">
                <a16:creationId xmlns:a16="http://schemas.microsoft.com/office/drawing/2014/main" id="{B997E1CA-0589-9A88-0F7B-E05A6C932546}"/>
              </a:ext>
            </a:extLst>
          </p:cNvPr>
          <p:cNvSpPr txBox="1"/>
          <p:nvPr/>
        </p:nvSpPr>
        <p:spPr>
          <a:xfrm>
            <a:off x="3591098" y="1816331"/>
            <a:ext cx="5436523" cy="1458156"/>
          </a:xfrm>
          <a:prstGeom prst="rect">
            <a:avLst/>
          </a:prstGeom>
          <a:noFill/>
        </p:spPr>
        <p:txBody>
          <a:bodyPr wrap="square" rtlCol="0">
            <a:spAutoFit/>
          </a:bodyPr>
          <a:lstStyle/>
          <a:p>
            <a:pPr algn="ctr">
              <a:lnSpc>
                <a:spcPct val="114999"/>
              </a:lnSpc>
            </a:pPr>
            <a:r>
              <a:rPr lang="en-AU" sz="4000" b="1" noProof="0">
                <a:solidFill>
                  <a:srgbClr val="ADDB7B"/>
                </a:solidFill>
                <a:latin typeface="Comic Sans MS"/>
              </a:rPr>
              <a:t>We pause </a:t>
            </a:r>
            <a:endParaRPr lang="en-AU" sz="4000" b="1" noProof="0">
              <a:solidFill>
                <a:srgbClr val="ADDB7B"/>
              </a:solidFill>
              <a:latin typeface="Comic Sans MS"/>
              <a:cs typeface="Calibri"/>
            </a:endParaRPr>
          </a:p>
          <a:p>
            <a:pPr algn="ctr">
              <a:lnSpc>
                <a:spcPct val="114999"/>
              </a:lnSpc>
            </a:pPr>
            <a:r>
              <a:rPr lang="en-AU" sz="4000" b="1" noProof="0">
                <a:solidFill>
                  <a:srgbClr val="ADDB7B"/>
                </a:solidFill>
                <a:latin typeface="Comic Sans MS"/>
              </a:rPr>
              <a:t>after ​the Gospel ​​</a:t>
            </a:r>
            <a:endParaRPr lang="en-AU" sz="4000" b="1" noProof="0">
              <a:solidFill>
                <a:srgbClr val="ADDB7B"/>
              </a:solidFill>
              <a:latin typeface="Comic Sans MS"/>
              <a:ea typeface="Calibri"/>
              <a:cs typeface="Calibri"/>
            </a:endParaRPr>
          </a:p>
        </p:txBody>
      </p:sp>
    </p:spTree>
    <p:extLst>
      <p:ext uri="{BB962C8B-B14F-4D97-AF65-F5344CB8AC3E}">
        <p14:creationId xmlns:p14="http://schemas.microsoft.com/office/powerpoint/2010/main" val="17516998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0FFE8-B04A-EB82-C53E-242C185F4BB2}"/>
              </a:ext>
            </a:extLst>
          </p:cNvPr>
          <p:cNvSpPr>
            <a:spLocks noGrp="1"/>
          </p:cNvSpPr>
          <p:nvPr>
            <p:ph type="sldNum" sz="quarter" idx="12"/>
          </p:nvPr>
        </p:nvSpPr>
        <p:spPr/>
        <p:txBody>
          <a:bodyPr/>
          <a:lstStyle/>
          <a:p>
            <a:pPr>
              <a:defRPr/>
            </a:pPr>
            <a:fld id="{EBC57D59-8F18-4E33-9885-CA1B9A361622}" type="slidenum">
              <a:rPr lang="en-AU" altLang="en-US">
                <a:solidFill>
                  <a:prstClr val="black">
                    <a:tint val="75000"/>
                  </a:prstClr>
                </a:solidFill>
              </a:rPr>
              <a:pPr>
                <a:defRPr/>
              </a:pPr>
              <a:t>32</a:t>
            </a:fld>
            <a:endParaRPr lang="en-AU" altLang="en-US">
              <a:solidFill>
                <a:prstClr val="black">
                  <a:tint val="75000"/>
                </a:prstClr>
              </a:solidFill>
            </a:endParaRPr>
          </a:p>
        </p:txBody>
      </p:sp>
      <p:sp>
        <p:nvSpPr>
          <p:cNvPr id="4" name="TextBox 3">
            <a:extLst>
              <a:ext uri="{FF2B5EF4-FFF2-40B4-BE49-F238E27FC236}">
                <a16:creationId xmlns:a16="http://schemas.microsoft.com/office/drawing/2014/main" id="{A64D88EB-19E9-D602-EC87-E7A60CB2FF65}"/>
              </a:ext>
            </a:extLst>
          </p:cNvPr>
          <p:cNvSpPr txBox="1"/>
          <p:nvPr/>
        </p:nvSpPr>
        <p:spPr>
          <a:xfrm>
            <a:off x="365245" y="4987426"/>
            <a:ext cx="11465529"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6600" i="1">
                <a:solidFill>
                  <a:srgbClr val="00B050"/>
                </a:solidFill>
                <a:latin typeface="Comic Sans MS"/>
              </a:rPr>
              <a:t>Sermon</a:t>
            </a:r>
            <a:endParaRPr lang="en-AU" sz="6600" i="1">
              <a:solidFill>
                <a:srgbClr val="00B050"/>
              </a:solidFill>
              <a:ea typeface="Calibri"/>
              <a:cs typeface="Calibri"/>
            </a:endParaRPr>
          </a:p>
        </p:txBody>
      </p:sp>
      <p:sp>
        <p:nvSpPr>
          <p:cNvPr id="5" name="TextBox 4">
            <a:extLst>
              <a:ext uri="{FF2B5EF4-FFF2-40B4-BE49-F238E27FC236}">
                <a16:creationId xmlns:a16="http://schemas.microsoft.com/office/drawing/2014/main" id="{45778826-7C60-ABB3-4AD2-60B01924D0B8}"/>
              </a:ext>
            </a:extLst>
          </p:cNvPr>
          <p:cNvSpPr txBox="1"/>
          <p:nvPr/>
        </p:nvSpPr>
        <p:spPr>
          <a:xfrm>
            <a:off x="481154" y="182144"/>
            <a:ext cx="11239500" cy="41545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400">
                <a:solidFill>
                  <a:srgbClr val="00B050"/>
                </a:solidFill>
                <a:latin typeface="Comic Sans MS"/>
              </a:rPr>
              <a:t>Leader:</a:t>
            </a:r>
            <a:r>
              <a:rPr lang="en-AU" sz="2400" i="1">
                <a:solidFill>
                  <a:srgbClr val="00B050"/>
                </a:solidFill>
                <a:latin typeface="Comic Sans MS"/>
              </a:rPr>
              <a:t> </a:t>
            </a:r>
            <a:r>
              <a:rPr lang="en-AU" sz="2400">
                <a:latin typeface="Comic Sans MS"/>
              </a:rPr>
              <a:t>The Sermon is recorded to YouTube for sharing later.</a:t>
            </a:r>
            <a:endParaRPr lang="en-AU" sz="2400">
              <a:ea typeface="Calibri"/>
              <a:cs typeface="Calibri"/>
            </a:endParaRPr>
          </a:p>
          <a:p>
            <a:pPr>
              <a:lnSpc>
                <a:spcPct val="150000"/>
              </a:lnSpc>
            </a:pPr>
            <a:r>
              <a:rPr lang="en-AU" sz="2400">
                <a:latin typeface="Comic Sans MS"/>
              </a:rPr>
              <a:t>Only the preacher's video and audio will be recorded.</a:t>
            </a:r>
          </a:p>
          <a:p>
            <a:pPr>
              <a:lnSpc>
                <a:spcPct val="150000"/>
              </a:lnSpc>
            </a:pPr>
            <a:r>
              <a:rPr lang="en-AU" sz="2400">
                <a:latin typeface="Comic Sans MS"/>
                <a:ea typeface="Calibri"/>
                <a:cs typeface="Calibri"/>
              </a:rPr>
              <a:t>The chat and other participants' feeds remain out of sight of the recording.</a:t>
            </a:r>
          </a:p>
          <a:p>
            <a:pPr>
              <a:lnSpc>
                <a:spcPct val="150000"/>
              </a:lnSpc>
            </a:pPr>
            <a:endParaRPr lang="en-AU" sz="1050" b="1" i="1">
              <a:solidFill>
                <a:srgbClr val="E3960B"/>
              </a:solidFill>
              <a:latin typeface="Comic Sans MS"/>
              <a:ea typeface="Calibri"/>
              <a:cs typeface="Calibri"/>
            </a:endParaRPr>
          </a:p>
          <a:p>
            <a:pPr marL="342900" indent="-342900">
              <a:lnSpc>
                <a:spcPct val="150000"/>
              </a:lnSpc>
              <a:buFont typeface="Wingdings"/>
              <a:buChar char="Ø"/>
            </a:pPr>
            <a:r>
              <a:rPr lang="en-AU" sz="2400" i="1">
                <a:solidFill>
                  <a:srgbClr val="00B050"/>
                </a:solidFill>
                <a:latin typeface="Comic Sans MS"/>
                <a:ea typeface="Calibri"/>
                <a:cs typeface="Calibri"/>
              </a:rPr>
              <a:t>Leader and Cantor mute </a:t>
            </a:r>
            <a:r>
              <a:rPr lang="en-US" sz="2400" i="1">
                <a:solidFill>
                  <a:srgbClr val="00B050"/>
                </a:solidFill>
                <a:latin typeface="Comic Sans MS"/>
                <a:ea typeface="Calibri"/>
                <a:cs typeface="Calibri"/>
              </a:rPr>
              <a:t> </a:t>
            </a:r>
            <a:endParaRPr lang="en-AU" sz="2400" i="1">
              <a:solidFill>
                <a:srgbClr val="00B050"/>
              </a:solidFill>
              <a:latin typeface="Calibri"/>
              <a:ea typeface="Calibri"/>
              <a:cs typeface="Calibri"/>
            </a:endParaRPr>
          </a:p>
          <a:p>
            <a:pPr marL="342900" indent="-342900">
              <a:lnSpc>
                <a:spcPct val="150000"/>
              </a:lnSpc>
              <a:buFont typeface="Wingdings"/>
              <a:buChar char="Ø"/>
            </a:pPr>
            <a:r>
              <a:rPr lang="en-AU" sz="2400" i="1">
                <a:solidFill>
                  <a:srgbClr val="00B050"/>
                </a:solidFill>
                <a:latin typeface="Comic Sans MS"/>
                <a:ea typeface="Calibri"/>
                <a:cs typeface="Calibri"/>
              </a:rPr>
              <a:t>Broadcaster exits screenshare </a:t>
            </a:r>
            <a:endParaRPr lang="en-AU" sz="2400" i="1">
              <a:solidFill>
                <a:srgbClr val="00B050"/>
              </a:solidFill>
              <a:latin typeface="Calibri"/>
              <a:ea typeface="Calibri"/>
              <a:cs typeface="Calibri"/>
            </a:endParaRPr>
          </a:p>
          <a:p>
            <a:pPr marL="342900" indent="-342900">
              <a:lnSpc>
                <a:spcPct val="150000"/>
              </a:lnSpc>
              <a:buFont typeface="Wingdings,Sans-Serif"/>
              <a:buChar char="Ø"/>
            </a:pPr>
            <a:r>
              <a:rPr lang="en-AU" sz="2400" i="1">
                <a:solidFill>
                  <a:srgbClr val="00B050"/>
                </a:solidFill>
                <a:latin typeface="Comic Sans MS"/>
                <a:ea typeface="Calibri"/>
                <a:cs typeface="Calibri"/>
              </a:rPr>
              <a:t>Preacher unmutes</a:t>
            </a:r>
            <a:endParaRPr lang="en-AU" sz="2400">
              <a:solidFill>
                <a:srgbClr val="00B050"/>
              </a:solidFill>
              <a:latin typeface="Comic Sans MS"/>
              <a:ea typeface="Calibri"/>
              <a:cs typeface="Calibri"/>
            </a:endParaRPr>
          </a:p>
          <a:p>
            <a:pPr marL="342900" indent="-342900">
              <a:lnSpc>
                <a:spcPct val="150000"/>
              </a:lnSpc>
              <a:buFont typeface="Wingdings,Sans-Serif"/>
              <a:buChar char="Ø"/>
            </a:pPr>
            <a:r>
              <a:rPr lang="en-AU" sz="2400" i="1">
                <a:solidFill>
                  <a:srgbClr val="00B050"/>
                </a:solidFill>
                <a:latin typeface="Comic Sans MS"/>
                <a:ea typeface="Calibri"/>
                <a:cs typeface="Calibri"/>
              </a:rPr>
              <a:t>Zoom buttons ”pins” preacher’s screen + selects “record to the cloud”</a:t>
            </a:r>
            <a:endParaRPr lang="en-AU">
              <a:solidFill>
                <a:srgbClr val="00B050"/>
              </a:solidFill>
              <a:latin typeface="Times New Roman"/>
              <a:ea typeface="Calibri"/>
              <a:cs typeface="Times New Roman"/>
            </a:endParaRPr>
          </a:p>
        </p:txBody>
      </p:sp>
    </p:spTree>
    <p:extLst>
      <p:ext uri="{BB962C8B-B14F-4D97-AF65-F5344CB8AC3E}">
        <p14:creationId xmlns:p14="http://schemas.microsoft.com/office/powerpoint/2010/main" val="6023035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B47EC3-D418-462A-A803-1A59339482CC}"/>
              </a:ext>
            </a:extLst>
          </p:cNvPr>
          <p:cNvSpPr>
            <a:spLocks noGrp="1"/>
          </p:cNvSpPr>
          <p:nvPr>
            <p:ph type="sldNum" sz="quarter" idx="12"/>
          </p:nvPr>
        </p:nvSpPr>
        <p:spPr/>
        <p:txBody>
          <a:bodyPr/>
          <a:lstStyle/>
          <a:p>
            <a:fld id="{D6BAAE04-8869-45BD-9FC4-571BC1F4B92A}" type="slidenum">
              <a:rPr lang="en-AU" noProof="0" smtClean="0"/>
              <a:t>33</a:t>
            </a:fld>
            <a:endParaRPr lang="en-AU" noProof="0"/>
          </a:p>
        </p:txBody>
      </p:sp>
      <p:sp>
        <p:nvSpPr>
          <p:cNvPr id="3" name="TextBox 2">
            <a:extLst>
              <a:ext uri="{FF2B5EF4-FFF2-40B4-BE49-F238E27FC236}">
                <a16:creationId xmlns:a16="http://schemas.microsoft.com/office/drawing/2014/main" id="{3B431639-ED23-448F-AED9-9F17CE38DE4F}"/>
              </a:ext>
            </a:extLst>
          </p:cNvPr>
          <p:cNvSpPr txBox="1"/>
          <p:nvPr/>
        </p:nvSpPr>
        <p:spPr>
          <a:xfrm>
            <a:off x="416257" y="572325"/>
            <a:ext cx="11402704" cy="55861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800" noProof="0" dirty="0">
                <a:solidFill>
                  <a:srgbClr val="00B050"/>
                </a:solidFill>
                <a:latin typeface="Comic Sans MS"/>
                <a:cs typeface="Segoe UI"/>
              </a:rPr>
              <a:t>Leader unmutes</a:t>
            </a:r>
          </a:p>
          <a:p>
            <a:pPr algn="ctr"/>
            <a:endParaRPr lang="en-AU" i="1" noProof="0" dirty="0">
              <a:solidFill>
                <a:srgbClr val="00B050"/>
              </a:solidFill>
              <a:latin typeface="Comic Sans MS" panose="030F0702030302020204" pitchFamily="66" charset="0"/>
              <a:cs typeface="Segoe UI"/>
            </a:endParaRPr>
          </a:p>
          <a:p>
            <a:pPr algn="ctr">
              <a:lnSpc>
                <a:spcPct val="150000"/>
              </a:lnSpc>
            </a:pPr>
            <a:r>
              <a:rPr lang="en-AU" sz="4800" b="1" noProof="0" dirty="0">
                <a:solidFill>
                  <a:srgbClr val="00B050"/>
                </a:solidFill>
                <a:latin typeface="Comic Sans MS"/>
              </a:rPr>
              <a:t>Our next Hymn</a:t>
            </a:r>
          </a:p>
          <a:p>
            <a:pPr algn="ctr">
              <a:lnSpc>
                <a:spcPct val="150000"/>
              </a:lnSpc>
            </a:pPr>
            <a:r>
              <a:rPr lang="en-AU" sz="4800" b="1" noProof="0" dirty="0">
                <a:solidFill>
                  <a:srgbClr val="00B050"/>
                </a:solidFill>
                <a:latin typeface="Comic Sans MS"/>
              </a:rPr>
              <a:t>To Christ, the Seed</a:t>
            </a:r>
          </a:p>
          <a:p>
            <a:pPr algn="ctr">
              <a:lnSpc>
                <a:spcPct val="150000"/>
              </a:lnSpc>
            </a:pPr>
            <a:endParaRPr lang="en-AU" noProof="0" dirty="0">
              <a:solidFill>
                <a:srgbClr val="000000"/>
              </a:solidFill>
              <a:latin typeface="Times New Roman"/>
              <a:cs typeface="Times New Roman"/>
            </a:endParaRPr>
          </a:p>
          <a:p>
            <a:pPr algn="ctr">
              <a:lnSpc>
                <a:spcPct val="150000"/>
              </a:lnSpc>
            </a:pPr>
            <a:r>
              <a:rPr lang="en-AU" sz="2800" noProof="0" dirty="0">
                <a:solidFill>
                  <a:srgbClr val="00B050"/>
                </a:solidFill>
                <a:ea typeface="+mn-lt"/>
                <a:cs typeface="+mn-lt"/>
                <a:hlinkClick r:id="rId2"/>
              </a:rPr>
              <a:t>https://www.youtube.com/watch?v=qVO2fM8dPe0</a:t>
            </a:r>
            <a:endParaRPr lang="en-AU" sz="2800" noProof="0" dirty="0">
              <a:solidFill>
                <a:srgbClr val="00B050"/>
              </a:solidFill>
              <a:ea typeface="+mn-lt"/>
              <a:cs typeface="+mn-lt"/>
            </a:endParaRPr>
          </a:p>
          <a:p>
            <a:pPr algn="ctr">
              <a:lnSpc>
                <a:spcPct val="150000"/>
              </a:lnSpc>
            </a:pPr>
            <a:endParaRPr lang="en-AU" sz="2800" noProof="0" dirty="0">
              <a:solidFill>
                <a:srgbClr val="00B050"/>
              </a:solidFill>
              <a:latin typeface="Comic Sans MS"/>
              <a:cs typeface="Times New Roman"/>
            </a:endParaRPr>
          </a:p>
          <a:p>
            <a:pPr algn="ctr"/>
            <a:r>
              <a:rPr lang="en-AU" sz="2800" i="0" u="none" strike="noStrike" noProof="0" dirty="0">
                <a:solidFill>
                  <a:srgbClr val="00B050"/>
                </a:solidFill>
                <a:effectLst/>
                <a:latin typeface="Comic Sans MS"/>
              </a:rPr>
              <a:t>We stay on mute</a:t>
            </a:r>
            <a:endParaRPr lang="en-AU" sz="2800" noProof="0" dirty="0">
              <a:solidFill>
                <a:srgbClr val="00B050"/>
              </a:solidFill>
              <a:latin typeface="Comic Sans MS"/>
              <a:cs typeface="Times New Roman"/>
            </a:endParaRPr>
          </a:p>
          <a:p>
            <a:pPr algn="ctr"/>
            <a:r>
              <a:rPr lang="en-AU" sz="2800" noProof="0" dirty="0">
                <a:solidFill>
                  <a:srgbClr val="00B050"/>
                </a:solidFill>
                <a:latin typeface="Comic Sans MS"/>
              </a:rPr>
              <a:t>Leader mutes</a:t>
            </a:r>
            <a:endParaRPr lang="en-AU" noProof="0" dirty="0">
              <a:solidFill>
                <a:srgbClr val="00B050"/>
              </a:solidFill>
              <a:latin typeface="Comic Sans MS"/>
            </a:endParaRPr>
          </a:p>
        </p:txBody>
      </p:sp>
    </p:spTree>
    <p:extLst>
      <p:ext uri="{BB962C8B-B14F-4D97-AF65-F5344CB8AC3E}">
        <p14:creationId xmlns:p14="http://schemas.microsoft.com/office/powerpoint/2010/main" val="2104720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6232" y="1033843"/>
            <a:ext cx="10439533" cy="2883162"/>
          </a:xfrm>
          <a:prstGeom prst="rect">
            <a:avLst/>
          </a:prstGeom>
        </p:spPr>
        <p:txBody>
          <a:bodyPr wrap="square" lIns="91440" tIns="45720" rIns="91440" bIns="45720" anchor="t">
            <a:spAutoFit/>
          </a:bodyPr>
          <a:lstStyle/>
          <a:p>
            <a:pPr>
              <a:lnSpc>
                <a:spcPct val="150000"/>
              </a:lnSpc>
            </a:pPr>
            <a:r>
              <a:rPr lang="en-AU" sz="2800" noProof="0">
                <a:solidFill>
                  <a:srgbClr val="00B050"/>
                </a:solidFill>
                <a:latin typeface="Comic Sans MS" panose="030F0702030302020204" pitchFamily="66" charset="0"/>
                <a:cs typeface="Segoe UI"/>
              </a:rPr>
              <a:t>Leader: </a:t>
            </a:r>
            <a:r>
              <a:rPr lang="en-AU" sz="2800" noProof="0">
                <a:latin typeface="Comic Sans MS"/>
              </a:rPr>
              <a:t>We are the body of Christ</a:t>
            </a:r>
          </a:p>
          <a:p>
            <a:pPr algn="ctr">
              <a:lnSpc>
                <a:spcPct val="150000"/>
              </a:lnSpc>
            </a:pPr>
            <a:r>
              <a:rPr lang="en-AU" sz="2800" b="1" noProof="0">
                <a:solidFill>
                  <a:srgbClr val="00B050"/>
                </a:solidFill>
                <a:latin typeface="Comic Sans MS"/>
              </a:rPr>
              <a:t>All: </a:t>
            </a:r>
            <a:r>
              <a:rPr lang="en-AU" sz="2800" b="1" noProof="0">
                <a:latin typeface="Comic Sans MS"/>
              </a:rPr>
              <a:t>God’s Spirit is with us</a:t>
            </a:r>
          </a:p>
          <a:p>
            <a:pPr algn="ctr">
              <a:lnSpc>
                <a:spcPct val="150000"/>
              </a:lnSpc>
            </a:pPr>
            <a:endParaRPr lang="en-AU" sz="1200" noProof="0">
              <a:latin typeface="Comic Sans MS" panose="030F0702030302020204" pitchFamily="66" charset="0"/>
            </a:endParaRPr>
          </a:p>
          <a:p>
            <a:pPr>
              <a:lnSpc>
                <a:spcPct val="150000"/>
              </a:lnSpc>
            </a:pPr>
            <a:r>
              <a:rPr lang="en-AU" sz="2800" noProof="0">
                <a:solidFill>
                  <a:srgbClr val="00B050"/>
                </a:solidFill>
                <a:latin typeface="Comic Sans MS" panose="030F0702030302020204" pitchFamily="66" charset="0"/>
                <a:cs typeface="Segoe UI"/>
              </a:rPr>
              <a:t>Leader: </a:t>
            </a:r>
            <a:r>
              <a:rPr lang="en-AU" sz="2800" noProof="0">
                <a:latin typeface="Comic Sans MS"/>
              </a:rPr>
              <a:t>The peace of the Lord be always with you.</a:t>
            </a:r>
          </a:p>
          <a:p>
            <a:pPr algn="ctr">
              <a:lnSpc>
                <a:spcPct val="150000"/>
              </a:lnSpc>
            </a:pPr>
            <a:r>
              <a:rPr lang="en-AU" sz="2800" b="1" noProof="0">
                <a:solidFill>
                  <a:srgbClr val="00B050"/>
                </a:solidFill>
                <a:latin typeface="Comic Sans MS"/>
              </a:rPr>
              <a:t>All: </a:t>
            </a:r>
            <a:r>
              <a:rPr lang="en-AU" sz="2800" b="1" noProof="0">
                <a:latin typeface="Comic Sans MS"/>
              </a:rPr>
              <a:t>And also with you.</a:t>
            </a:r>
            <a:endParaRPr lang="en-AU" sz="2800" noProof="0">
              <a:latin typeface="Comic Sans MS"/>
            </a:endParaRPr>
          </a:p>
        </p:txBody>
      </p:sp>
      <p:sp>
        <p:nvSpPr>
          <p:cNvPr id="3" name="Rectangle 2"/>
          <p:cNvSpPr/>
          <p:nvPr/>
        </p:nvSpPr>
        <p:spPr>
          <a:xfrm>
            <a:off x="3508592" y="387512"/>
            <a:ext cx="5248553" cy="646331"/>
          </a:xfrm>
          <a:prstGeom prst="rect">
            <a:avLst/>
          </a:prstGeom>
        </p:spPr>
        <p:txBody>
          <a:bodyPr wrap="none">
            <a:spAutoFit/>
          </a:bodyPr>
          <a:lstStyle/>
          <a:p>
            <a:r>
              <a:rPr lang="en-AU" sz="3600" b="1" noProof="0">
                <a:solidFill>
                  <a:srgbClr val="00B050"/>
                </a:solidFill>
                <a:latin typeface="Comic Sans MS"/>
                <a:cs typeface="Arial"/>
              </a:rPr>
              <a:t>The Greeting of Peace</a:t>
            </a:r>
          </a:p>
        </p:txBody>
      </p:sp>
      <p:sp>
        <p:nvSpPr>
          <p:cNvPr id="4" name="Rectangle 3">
            <a:extLst>
              <a:ext uri="{FF2B5EF4-FFF2-40B4-BE49-F238E27FC236}">
                <a16:creationId xmlns:a16="http://schemas.microsoft.com/office/drawing/2014/main" id="{B9B0A7B0-91AF-974D-4B60-6AC6FF0D7579}"/>
              </a:ext>
            </a:extLst>
          </p:cNvPr>
          <p:cNvSpPr/>
          <p:nvPr/>
        </p:nvSpPr>
        <p:spPr>
          <a:xfrm>
            <a:off x="0" y="52726"/>
            <a:ext cx="3983784" cy="400110"/>
          </a:xfrm>
          <a:prstGeom prst="rect">
            <a:avLst/>
          </a:prstGeom>
        </p:spPr>
        <p:txBody>
          <a:bodyPr wrap="none" lIns="91440" tIns="45720" rIns="91440" bIns="45720" anchor="t">
            <a:spAutoFit/>
          </a:bodyPr>
          <a:lstStyle/>
          <a:p>
            <a:pPr algn="ctr"/>
            <a:r>
              <a:rPr lang="en-AU" sz="2000" noProof="0">
                <a:solidFill>
                  <a:srgbClr val="00B050"/>
                </a:solidFill>
                <a:latin typeface="Comic Sans MS"/>
                <a:cs typeface="Arial"/>
              </a:rPr>
              <a:t>The Leader and Cantor unmute</a:t>
            </a:r>
            <a:endParaRPr lang="en-AU" sz="1400" noProof="0">
              <a:solidFill>
                <a:srgbClr val="00B050"/>
              </a:solidFill>
            </a:endParaRPr>
          </a:p>
        </p:txBody>
      </p:sp>
      <p:sp>
        <p:nvSpPr>
          <p:cNvPr id="5" name="Rectangle 4">
            <a:extLst>
              <a:ext uri="{FF2B5EF4-FFF2-40B4-BE49-F238E27FC236}">
                <a16:creationId xmlns:a16="http://schemas.microsoft.com/office/drawing/2014/main" id="{5597A58A-FECB-DB38-FCA8-770CB587CDF5}"/>
              </a:ext>
            </a:extLst>
          </p:cNvPr>
          <p:cNvSpPr/>
          <p:nvPr/>
        </p:nvSpPr>
        <p:spPr>
          <a:xfrm>
            <a:off x="171050" y="4162164"/>
            <a:ext cx="11849895" cy="2308324"/>
          </a:xfrm>
          <a:prstGeom prst="rect">
            <a:avLst/>
          </a:prstGeom>
        </p:spPr>
        <p:txBody>
          <a:bodyPr wrap="square" lIns="91440" tIns="45720" rIns="91440" bIns="45720" anchor="t">
            <a:spAutoFit/>
          </a:bodyPr>
          <a:lstStyle/>
          <a:p>
            <a:r>
              <a:rPr lang="en-AU" sz="2400" b="1" noProof="0">
                <a:solidFill>
                  <a:srgbClr val="00B050"/>
                </a:solidFill>
                <a:latin typeface="Comic Sans MS"/>
                <a:cs typeface="Arial"/>
              </a:rPr>
              <a:t>Leader: </a:t>
            </a:r>
            <a:r>
              <a:rPr lang="en-AU" sz="2400" noProof="0">
                <a:latin typeface="Comic Sans MS"/>
                <a:cs typeface="Arial"/>
              </a:rPr>
              <a:t>A sign of peace may be exchanged </a:t>
            </a:r>
          </a:p>
          <a:p>
            <a:pPr algn="ctr"/>
            <a:endParaRPr lang="en-AU" sz="2400" noProof="0">
              <a:solidFill>
                <a:srgbClr val="FFB83A"/>
              </a:solidFill>
              <a:latin typeface="Comic Sans MS"/>
              <a:cs typeface="Arial"/>
            </a:endParaRPr>
          </a:p>
          <a:p>
            <a:r>
              <a:rPr lang="en-AU" sz="2400" noProof="0">
                <a:latin typeface="Comic Sans MS"/>
                <a:cs typeface="Arial"/>
              </a:rPr>
              <a:t>You may like to type 'Peace' into the chat, use the 'raise hand’ or other reaction buttons, or just simply wave via the screen with your video turned on</a:t>
            </a:r>
          </a:p>
          <a:p>
            <a:pPr algn="ctr"/>
            <a:endParaRPr lang="en-AU" sz="2400" noProof="0">
              <a:latin typeface="Comic Sans MS"/>
              <a:cs typeface="Arial"/>
            </a:endParaRPr>
          </a:p>
          <a:p>
            <a:r>
              <a:rPr lang="en-AU" sz="2400" noProof="0">
                <a:latin typeface="Comic Sans MS"/>
                <a:cs typeface="Arial"/>
              </a:rPr>
              <a:t>(Broadcaster exits shared screen for a few moments for the exchange of peace)</a:t>
            </a:r>
            <a:endParaRPr lang="en-AU" sz="2400" noProof="0">
              <a:cs typeface="Times New Roman"/>
            </a:endParaRPr>
          </a:p>
        </p:txBody>
      </p:sp>
    </p:spTree>
    <p:extLst>
      <p:ext uri="{BB962C8B-B14F-4D97-AF65-F5344CB8AC3E}">
        <p14:creationId xmlns:p14="http://schemas.microsoft.com/office/powerpoint/2010/main" val="1573887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5273" y="515650"/>
            <a:ext cx="9521452" cy="584775"/>
          </a:xfrm>
          <a:prstGeom prst="rect">
            <a:avLst/>
          </a:prstGeom>
          <a:noFill/>
        </p:spPr>
        <p:txBody>
          <a:bodyPr wrap="square" lIns="91440" tIns="45720" rIns="91440" bIns="45720" rtlCol="0" anchor="t">
            <a:spAutoFit/>
          </a:bodyPr>
          <a:lstStyle/>
          <a:p>
            <a:pPr algn="ctr"/>
            <a:r>
              <a:rPr lang="en-AU" sz="3200" b="1" noProof="0">
                <a:solidFill>
                  <a:srgbClr val="00B050"/>
                </a:solidFill>
                <a:latin typeface="Comic Sans MS"/>
              </a:rPr>
              <a:t>Prayer of Thanksgiving before Intercessions</a:t>
            </a:r>
            <a:r>
              <a:rPr lang="en-AU" sz="2400" b="1" noProof="0">
                <a:solidFill>
                  <a:srgbClr val="00B050"/>
                </a:solidFill>
                <a:latin typeface="Comic Sans MS"/>
              </a:rPr>
              <a:t> </a:t>
            </a:r>
            <a:endParaRPr lang="en-AU" sz="2400" b="1" noProof="0">
              <a:solidFill>
                <a:srgbClr val="00B050"/>
              </a:solidFill>
              <a:latin typeface="Comic Sans MS" panose="030F0702030302020204" pitchFamily="66" charset="0"/>
            </a:endParaRPr>
          </a:p>
        </p:txBody>
      </p:sp>
      <p:sp>
        <p:nvSpPr>
          <p:cNvPr id="2" name="TextBox 1">
            <a:extLst>
              <a:ext uri="{FF2B5EF4-FFF2-40B4-BE49-F238E27FC236}">
                <a16:creationId xmlns:a16="http://schemas.microsoft.com/office/drawing/2014/main" id="{FBE6943D-06C5-A55E-9B43-20282BBA08ED}"/>
              </a:ext>
            </a:extLst>
          </p:cNvPr>
          <p:cNvSpPr txBox="1"/>
          <p:nvPr/>
        </p:nvSpPr>
        <p:spPr>
          <a:xfrm>
            <a:off x="1272956" y="1332747"/>
            <a:ext cx="9646085" cy="260494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a:solidFill>
                  <a:srgbClr val="00B050"/>
                </a:solidFill>
                <a:latin typeface="Comic Sans MS"/>
              </a:rPr>
              <a:t>Leader: </a:t>
            </a:r>
            <a:r>
              <a:rPr lang="en-AU" sz="2800" noProof="0">
                <a:latin typeface="Comic Sans MS"/>
              </a:rPr>
              <a:t>As we enter prayer, I invite the second reader to unmute to lead our intercessions following the prayer of thanksgiving on the next slide. Please feel free to change your body position as you need.</a:t>
            </a:r>
            <a:endParaRPr lang="en-AU" sz="2800" noProof="0">
              <a:cs typeface="Times New Roman"/>
            </a:endParaRPr>
          </a:p>
        </p:txBody>
      </p:sp>
      <p:pic>
        <p:nvPicPr>
          <p:cNvPr id="5" name="Picture 4">
            <a:extLst>
              <a:ext uri="{FF2B5EF4-FFF2-40B4-BE49-F238E27FC236}">
                <a16:creationId xmlns:a16="http://schemas.microsoft.com/office/drawing/2014/main" id="{0206CD6E-F945-4A81-B188-FA3F5857B0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1635" y="4170014"/>
            <a:ext cx="2527852" cy="2527852"/>
          </a:xfrm>
          <a:prstGeom prst="rect">
            <a:avLst/>
          </a:prstGeom>
        </p:spPr>
      </p:pic>
      <p:sp>
        <p:nvSpPr>
          <p:cNvPr id="6" name="Rectangle 5">
            <a:extLst>
              <a:ext uri="{FF2B5EF4-FFF2-40B4-BE49-F238E27FC236}">
                <a16:creationId xmlns:a16="http://schemas.microsoft.com/office/drawing/2014/main" id="{27091812-2ADC-0D52-F738-9E1C7700AD98}"/>
              </a:ext>
            </a:extLst>
          </p:cNvPr>
          <p:cNvSpPr/>
          <p:nvPr/>
        </p:nvSpPr>
        <p:spPr>
          <a:xfrm>
            <a:off x="8362940" y="6457890"/>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4133180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E6943D-06C5-A55E-9B43-20282BBA08ED}"/>
              </a:ext>
            </a:extLst>
          </p:cNvPr>
          <p:cNvSpPr txBox="1"/>
          <p:nvPr/>
        </p:nvSpPr>
        <p:spPr>
          <a:xfrm>
            <a:off x="2115787" y="186926"/>
            <a:ext cx="7960426" cy="648414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dirty="0">
                <a:solidFill>
                  <a:srgbClr val="00B050"/>
                </a:solidFill>
                <a:latin typeface="Comic Sans MS"/>
              </a:rPr>
              <a:t>Leader: </a:t>
            </a:r>
            <a:r>
              <a:rPr lang="en-US" sz="2800" noProof="0" dirty="0">
                <a:latin typeface="Comic Sans MS" panose="030F0702030302020204" pitchFamily="66" charset="0"/>
              </a:rPr>
              <a:t>	</a:t>
            </a:r>
          </a:p>
          <a:p>
            <a:pPr>
              <a:lnSpc>
                <a:spcPct val="150000"/>
              </a:lnSpc>
            </a:pPr>
            <a:r>
              <a:rPr lang="en-US" sz="2800" noProof="0" dirty="0">
                <a:latin typeface="Comic Sans MS" panose="030F0702030302020204" pitchFamily="66" charset="0"/>
              </a:rPr>
              <a:t>Lord God, we give you thanks.</a:t>
            </a:r>
          </a:p>
          <a:p>
            <a:pPr>
              <a:lnSpc>
                <a:spcPct val="150000"/>
              </a:lnSpc>
            </a:pPr>
            <a:r>
              <a:rPr lang="en-US" sz="2800" noProof="0" dirty="0">
                <a:latin typeface="Comic Sans MS" panose="030F0702030302020204" pitchFamily="66" charset="0"/>
              </a:rPr>
              <a:t>Even when we are bruised by poor life choices,</a:t>
            </a:r>
          </a:p>
          <a:p>
            <a:pPr>
              <a:lnSpc>
                <a:spcPct val="150000"/>
              </a:lnSpc>
            </a:pPr>
            <a:r>
              <a:rPr lang="en-US" sz="2800" noProof="0" dirty="0">
                <a:latin typeface="Comic Sans MS" panose="030F0702030302020204" pitchFamily="66" charset="0"/>
              </a:rPr>
              <a:t>thank you, that you do not condemn.</a:t>
            </a:r>
          </a:p>
          <a:p>
            <a:pPr>
              <a:lnSpc>
                <a:spcPct val="150000"/>
              </a:lnSpc>
            </a:pPr>
            <a:r>
              <a:rPr lang="en-US" sz="2800" noProof="0" dirty="0">
                <a:latin typeface="Comic Sans MS" panose="030F0702030302020204" pitchFamily="66" charset="0"/>
              </a:rPr>
              <a:t>Your love and blessings soothe and heal.</a:t>
            </a:r>
          </a:p>
          <a:p>
            <a:pPr>
              <a:lnSpc>
                <a:spcPct val="150000"/>
              </a:lnSpc>
            </a:pPr>
            <a:r>
              <a:rPr lang="en-US" sz="2800" noProof="0" dirty="0">
                <a:latin typeface="Comic Sans MS" panose="030F0702030302020204" pitchFamily="66" charset="0"/>
              </a:rPr>
              <a:t>You help us to remember what’s important:</a:t>
            </a:r>
          </a:p>
          <a:p>
            <a:pPr>
              <a:lnSpc>
                <a:spcPct val="150000"/>
              </a:lnSpc>
            </a:pPr>
            <a:r>
              <a:rPr lang="en-US" sz="2800" noProof="0" dirty="0">
                <a:latin typeface="Comic Sans MS" panose="030F0702030302020204" pitchFamily="66" charset="0"/>
              </a:rPr>
              <a:t>to cherish the things we’ve been given, which</a:t>
            </a:r>
          </a:p>
          <a:p>
            <a:pPr>
              <a:lnSpc>
                <a:spcPct val="150000"/>
              </a:lnSpc>
            </a:pPr>
            <a:r>
              <a:rPr lang="en-US" sz="2800" noProof="0" dirty="0">
                <a:latin typeface="Comic Sans MS" panose="030F0702030302020204" pitchFamily="66" charset="0"/>
              </a:rPr>
              <a:t>root us in your love and guide us by your light.</a:t>
            </a:r>
          </a:p>
          <a:p>
            <a:pPr>
              <a:lnSpc>
                <a:spcPct val="150000"/>
              </a:lnSpc>
            </a:pPr>
            <a:r>
              <a:rPr lang="en-US" sz="2800" noProof="0" dirty="0">
                <a:latin typeface="Comic Sans MS" panose="030F0702030302020204" pitchFamily="66" charset="0"/>
              </a:rPr>
              <a:t>Thank you, our loving Lord God.</a:t>
            </a:r>
          </a:p>
          <a:p>
            <a:pPr>
              <a:lnSpc>
                <a:spcPct val="150000"/>
              </a:lnSpc>
            </a:pPr>
            <a:r>
              <a:rPr lang="en-US" sz="2800" b="1" noProof="0" dirty="0">
                <a:latin typeface="Comic Sans MS"/>
              </a:rPr>
              <a:t>Amen</a:t>
            </a:r>
            <a:r>
              <a:rPr lang="en-US" sz="2800" noProof="0" dirty="0">
                <a:latin typeface="Comic Sans MS"/>
              </a:rPr>
              <a:t>.</a:t>
            </a:r>
            <a:endParaRPr lang="en-AU" sz="2800" b="1" noProof="0" dirty="0">
              <a:latin typeface="Comic Sans MS"/>
              <a:cs typeface="Times New Roman"/>
            </a:endParaRPr>
          </a:p>
        </p:txBody>
      </p:sp>
    </p:spTree>
    <p:extLst>
      <p:ext uri="{BB962C8B-B14F-4D97-AF65-F5344CB8AC3E}">
        <p14:creationId xmlns:p14="http://schemas.microsoft.com/office/powerpoint/2010/main" val="19218187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FAB5D8-5245-AB8B-877A-D6E438FD4380}"/>
              </a:ext>
            </a:extLst>
          </p:cNvPr>
          <p:cNvSpPr txBox="1"/>
          <p:nvPr/>
        </p:nvSpPr>
        <p:spPr>
          <a:xfrm>
            <a:off x="696000" y="1479588"/>
            <a:ext cx="10800000" cy="45451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a:solidFill>
                  <a:srgbClr val="00B050"/>
                </a:solidFill>
                <a:latin typeface="Comic Sans MS"/>
              </a:rPr>
              <a:t>Reader 2: </a:t>
            </a:r>
            <a:r>
              <a:rPr lang="en-AU" sz="2800" noProof="0">
                <a:latin typeface="Comic Sans MS"/>
              </a:rPr>
              <a:t>We pray for creation and communities we share our lives with. We pause for a few moments to name either in our hearts, or out loud, or in the chat, those environments and communities we bring to the Lord in prayer. </a:t>
            </a:r>
          </a:p>
          <a:p>
            <a:pPr>
              <a:lnSpc>
                <a:spcPct val="150000"/>
              </a:lnSpc>
            </a:pPr>
            <a:endParaRPr lang="en-AU" sz="2800" noProof="0">
              <a:latin typeface="Comic Sans MS"/>
            </a:endParaRPr>
          </a:p>
          <a:p>
            <a:pPr>
              <a:lnSpc>
                <a:spcPct val="150000"/>
              </a:lnSpc>
            </a:pPr>
            <a:r>
              <a:rPr lang="en-AU" sz="2800" b="1" noProof="0">
                <a:solidFill>
                  <a:srgbClr val="00B050"/>
                </a:solidFill>
                <a:latin typeface="Comic Sans MS"/>
              </a:rPr>
              <a:t>PAUSE…</a:t>
            </a:r>
          </a:p>
          <a:p>
            <a:pPr>
              <a:lnSpc>
                <a:spcPct val="150000"/>
              </a:lnSpc>
            </a:pPr>
            <a:endParaRPr lang="en-AU" sz="2800" b="1" noProof="0">
              <a:latin typeface="Comic Sans MS"/>
            </a:endParaRPr>
          </a:p>
        </p:txBody>
      </p:sp>
      <p:sp>
        <p:nvSpPr>
          <p:cNvPr id="5" name="TextBox 4">
            <a:extLst>
              <a:ext uri="{FF2B5EF4-FFF2-40B4-BE49-F238E27FC236}">
                <a16:creationId xmlns:a16="http://schemas.microsoft.com/office/drawing/2014/main" id="{9C6ED102-ABDD-3371-CDAE-66FEB5609A74}"/>
              </a:ext>
            </a:extLst>
          </p:cNvPr>
          <p:cNvSpPr txBox="1"/>
          <p:nvPr/>
        </p:nvSpPr>
        <p:spPr>
          <a:xfrm>
            <a:off x="982663" y="170023"/>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noProof="0">
                <a:solidFill>
                  <a:srgbClr val="00B050"/>
                </a:solidFill>
                <a:latin typeface="Comic Sans MS"/>
                <a:ea typeface="+mn-lt"/>
                <a:cs typeface="+mn-lt"/>
              </a:rPr>
              <a:t>Intercessions</a:t>
            </a:r>
            <a:endParaRPr lang="en-AU" sz="2000" b="1" noProof="0">
              <a:solidFill>
                <a:srgbClr val="00B050"/>
              </a:solidFill>
              <a:latin typeface="Comic Sans MS"/>
            </a:endParaRPr>
          </a:p>
        </p:txBody>
      </p:sp>
      <p:sp>
        <p:nvSpPr>
          <p:cNvPr id="6" name="Rectangle 5">
            <a:extLst>
              <a:ext uri="{FF2B5EF4-FFF2-40B4-BE49-F238E27FC236}">
                <a16:creationId xmlns:a16="http://schemas.microsoft.com/office/drawing/2014/main" id="{05CCAFA7-E7BC-0D50-74E9-6EF33CB2134D}"/>
              </a:ext>
            </a:extLst>
          </p:cNvPr>
          <p:cNvSpPr/>
          <p:nvPr/>
        </p:nvSpPr>
        <p:spPr>
          <a:xfrm>
            <a:off x="8362940" y="6457890"/>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27964539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9BBF2-8FBC-CAEF-E805-D0231B9EED0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D1CA3F9-2D3B-8DA1-6300-4E0FD405F920}"/>
              </a:ext>
            </a:extLst>
          </p:cNvPr>
          <p:cNvSpPr txBox="1"/>
          <p:nvPr/>
        </p:nvSpPr>
        <p:spPr>
          <a:xfrm>
            <a:off x="982663" y="170023"/>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noProof="0">
                <a:solidFill>
                  <a:srgbClr val="00B050"/>
                </a:solidFill>
                <a:latin typeface="Comic Sans MS"/>
                <a:ea typeface="+mn-lt"/>
                <a:cs typeface="+mn-lt"/>
              </a:rPr>
              <a:t>Intercessions</a:t>
            </a:r>
            <a:endParaRPr lang="en-AU" sz="2000" b="1" noProof="0">
              <a:solidFill>
                <a:srgbClr val="00B050"/>
              </a:solidFill>
              <a:latin typeface="Comic Sans MS"/>
            </a:endParaRPr>
          </a:p>
        </p:txBody>
      </p:sp>
      <p:sp>
        <p:nvSpPr>
          <p:cNvPr id="2" name="TextBox 1">
            <a:extLst>
              <a:ext uri="{FF2B5EF4-FFF2-40B4-BE49-F238E27FC236}">
                <a16:creationId xmlns:a16="http://schemas.microsoft.com/office/drawing/2014/main" id="{D2286728-C774-9D33-C541-8BD21F999ABD}"/>
              </a:ext>
            </a:extLst>
          </p:cNvPr>
          <p:cNvSpPr txBox="1"/>
          <p:nvPr/>
        </p:nvSpPr>
        <p:spPr>
          <a:xfrm>
            <a:off x="185530" y="754798"/>
            <a:ext cx="11944376" cy="5837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a:solidFill>
                  <a:srgbClr val="00B050"/>
                </a:solidFill>
                <a:latin typeface="Comic Sans MS"/>
              </a:rPr>
              <a:t>Reader 2: </a:t>
            </a:r>
            <a:r>
              <a:rPr lang="en-AU" sz="2800" noProof="0">
                <a:latin typeface="Comic Sans MS"/>
              </a:rPr>
              <a:t>We entrust to you the community of Holy Hermits Online and our ministry partners:</a:t>
            </a:r>
          </a:p>
          <a:p>
            <a:pPr>
              <a:lnSpc>
                <a:spcPct val="150000"/>
              </a:lnSpc>
            </a:pPr>
            <a:endParaRPr lang="en-AU" sz="2800" noProof="0">
              <a:latin typeface="Comic Sans MS"/>
            </a:endParaRPr>
          </a:p>
          <a:p>
            <a:pPr marL="0" algn="l" rtl="0" eaLnBrk="1" fontAlgn="base" latinLnBrk="0" hangingPunct="1">
              <a:lnSpc>
                <a:spcPct val="150000"/>
              </a:lnSpc>
              <a:buNone/>
            </a:pPr>
            <a:endParaRPr lang="en-AU" sz="2800" b="0" i="0" u="none" strike="noStrike" noProof="0">
              <a:effectLst/>
              <a:latin typeface="Arial" panose="020B0604020202020204" pitchFamily="34" charset="0"/>
            </a:endParaRPr>
          </a:p>
          <a:p>
            <a:pPr>
              <a:lnSpc>
                <a:spcPct val="150000"/>
              </a:lnSpc>
            </a:pPr>
            <a:endParaRPr lang="en-AU" sz="2800" noProof="0">
              <a:latin typeface="Comic Sans MS"/>
            </a:endParaRPr>
          </a:p>
          <a:p>
            <a:pPr>
              <a:lnSpc>
                <a:spcPct val="150000"/>
              </a:lnSpc>
            </a:pPr>
            <a:endParaRPr lang="en-AU" sz="2800" noProof="0">
              <a:latin typeface="Comic Sans MS"/>
              <a:cs typeface="Calibri"/>
            </a:endParaRPr>
          </a:p>
          <a:p>
            <a:pPr>
              <a:lnSpc>
                <a:spcPct val="150000"/>
              </a:lnSpc>
            </a:pPr>
            <a:r>
              <a:rPr lang="en-AU" sz="2800" noProof="0">
                <a:latin typeface="Comic Sans MS"/>
                <a:cs typeface="Calibri"/>
              </a:rPr>
              <a:t>Prosper the work of our hands and show us the way to your new creation.</a:t>
            </a:r>
          </a:p>
          <a:p>
            <a:pPr>
              <a:lnSpc>
                <a:spcPct val="150000"/>
              </a:lnSpc>
            </a:pPr>
            <a:r>
              <a:rPr lang="en-AU" sz="2800" noProof="0">
                <a:latin typeface="Comic Sans MS"/>
              </a:rPr>
              <a:t>Creator God, </a:t>
            </a:r>
            <a:r>
              <a:rPr lang="en-AU" sz="2800" b="1" noProof="0">
                <a:latin typeface="Comic Sans MS"/>
              </a:rPr>
              <a:t>Hear our prayer.</a:t>
            </a:r>
          </a:p>
        </p:txBody>
      </p:sp>
      <p:graphicFrame>
        <p:nvGraphicFramePr>
          <p:cNvPr id="4" name="Table 3">
            <a:extLst>
              <a:ext uri="{FF2B5EF4-FFF2-40B4-BE49-F238E27FC236}">
                <a16:creationId xmlns:a16="http://schemas.microsoft.com/office/drawing/2014/main" id="{53B8D5D6-3E80-EFB8-08E7-F0FAB465716C}"/>
              </a:ext>
            </a:extLst>
          </p:cNvPr>
          <p:cNvGraphicFramePr>
            <a:graphicFrameLocks noGrp="1"/>
          </p:cNvGraphicFramePr>
          <p:nvPr>
            <p:extLst>
              <p:ext uri="{D42A27DB-BD31-4B8C-83A1-F6EECF244321}">
                <p14:modId xmlns:p14="http://schemas.microsoft.com/office/powerpoint/2010/main" val="2777637104"/>
              </p:ext>
            </p:extLst>
          </p:nvPr>
        </p:nvGraphicFramePr>
        <p:xfrm>
          <a:off x="3485509" y="1970598"/>
          <a:ext cx="8644397" cy="2651760"/>
        </p:xfrm>
        <a:graphic>
          <a:graphicData uri="http://schemas.openxmlformats.org/drawingml/2006/table">
            <a:tbl>
              <a:tblPr firstRow="1" bandRow="1">
                <a:tableStyleId>{2D5ABB26-0587-4C30-8999-92F81FD0307C}</a:tableStyleId>
              </a:tblPr>
              <a:tblGrid>
                <a:gridCol w="8045009">
                  <a:extLst>
                    <a:ext uri="{9D8B030D-6E8A-4147-A177-3AD203B41FA5}">
                      <a16:colId xmlns:a16="http://schemas.microsoft.com/office/drawing/2014/main" val="2908256516"/>
                    </a:ext>
                  </a:extLst>
                </a:gridCol>
                <a:gridCol w="299694">
                  <a:extLst>
                    <a:ext uri="{9D8B030D-6E8A-4147-A177-3AD203B41FA5}">
                      <a16:colId xmlns:a16="http://schemas.microsoft.com/office/drawing/2014/main" val="2881208652"/>
                    </a:ext>
                  </a:extLst>
                </a:gridCol>
                <a:gridCol w="299694">
                  <a:extLst>
                    <a:ext uri="{9D8B030D-6E8A-4147-A177-3AD203B41FA5}">
                      <a16:colId xmlns:a16="http://schemas.microsoft.com/office/drawing/2014/main" val="3833997299"/>
                    </a:ext>
                  </a:extLst>
                </a:gridCol>
              </a:tblGrid>
              <a:tr h="1770207">
                <a:tc>
                  <a:txBody>
                    <a:bodyPr/>
                    <a:lstStyle/>
                    <a:p>
                      <a:pPr marL="0" indent="0">
                        <a:buFont typeface="Arial" panose="020B0604020202020204" pitchFamily="34" charset="0"/>
                        <a:buNone/>
                      </a:pPr>
                      <a:r>
                        <a:rPr lang="en-AU" sz="2800" b="0" i="0" noProof="0">
                          <a:latin typeface="Comic Sans MS" panose="030F0902030302020204" pitchFamily="66" charset="0"/>
                          <a:cs typeface="Calibri"/>
                        </a:rPr>
                        <a:t>St John's Cathedral Brisbane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The Anglican Diocese of Southern Queensland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St Gabriel’s, Carindale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Benedictus Contemplative Church, Canberra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Anglican Focus 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Tithe.ly</a:t>
                      </a:r>
                      <a:endParaRPr lang="en-AU" sz="2800" b="0" i="0" noProof="0">
                        <a:latin typeface="Comic Sans MS" panose="030F0902030302020204" pitchFamily="66" charset="0"/>
                      </a:endParaRPr>
                    </a:p>
                  </a:txBody>
                  <a:tcPr/>
                </a:tc>
                <a:tc>
                  <a:txBody>
                    <a:bodyPr/>
                    <a:lstStyle/>
                    <a:p>
                      <a:pPr marL="0" indent="0">
                        <a:buFont typeface="Arial" panose="020B0604020202020204" pitchFamily="34" charset="0"/>
                        <a:buNone/>
                      </a:pPr>
                      <a:endParaRPr lang="en-AU" sz="2800" b="0" i="0" noProof="0">
                        <a:latin typeface="Comic Sans MS" panose="030F0902030302020204" pitchFamily="66" charset="0"/>
                        <a:cs typeface="Calibri"/>
                      </a:endParaRPr>
                    </a:p>
                  </a:txBody>
                  <a:tcPr/>
                </a:tc>
                <a:tc>
                  <a:txBody>
                    <a:bodyPr/>
                    <a:lstStyle/>
                    <a:p>
                      <a:pPr marL="0" indent="0" algn="l" rtl="0" fontAlgn="base">
                        <a:buFont typeface="Arial" panose="020B0604020202020204" pitchFamily="34" charset="0"/>
                        <a:buNone/>
                      </a:pPr>
                      <a:endParaRPr lang="en-AU" sz="2800" b="0" i="0" noProof="0">
                        <a:latin typeface="Comic Sans MS" panose="030F0902030302020204" pitchFamily="66" charset="0"/>
                        <a:cs typeface="Arial" panose="020B0604020202020204" pitchFamily="34" charset="0"/>
                      </a:endParaRPr>
                    </a:p>
                    <a:p>
                      <a:pPr marL="342900" indent="-342900">
                        <a:buFont typeface="Arial" panose="020B0604020202020204" pitchFamily="34" charset="0"/>
                        <a:buChar char="•"/>
                      </a:pPr>
                      <a:endParaRPr lang="en-AU" sz="2800" b="0" i="0" noProof="0">
                        <a:latin typeface="Comic Sans MS" panose="030F0902030302020204" pitchFamily="66" charset="0"/>
                        <a:cs typeface="Calibri"/>
                      </a:endParaRPr>
                    </a:p>
                  </a:txBody>
                  <a:tcPr/>
                </a:tc>
                <a:extLst>
                  <a:ext uri="{0D108BD9-81ED-4DB2-BD59-A6C34878D82A}">
                    <a16:rowId xmlns:a16="http://schemas.microsoft.com/office/drawing/2014/main" val="3895489877"/>
                  </a:ext>
                </a:extLst>
              </a:tr>
            </a:tbl>
          </a:graphicData>
        </a:graphic>
      </p:graphicFrame>
    </p:spTree>
    <p:extLst>
      <p:ext uri="{BB962C8B-B14F-4D97-AF65-F5344CB8AC3E}">
        <p14:creationId xmlns:p14="http://schemas.microsoft.com/office/powerpoint/2010/main" val="23536270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39</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418111" y="833257"/>
            <a:ext cx="7418543" cy="5191486"/>
          </a:xfrm>
          <a:prstGeom prst="rect">
            <a:avLst/>
          </a:prstGeom>
          <a:noFill/>
        </p:spPr>
        <p:txBody>
          <a:bodyPr wrap="square" lIns="91440" tIns="45720" rIns="91440" bIns="45720" rtlCol="0" anchor="t">
            <a:spAutoFit/>
          </a:bodyPr>
          <a:lstStyle/>
          <a:p>
            <a:pPr>
              <a:lnSpc>
                <a:spcPct val="150000"/>
              </a:lnSpc>
            </a:pPr>
            <a:r>
              <a:rPr lang="en-AU" sz="2800" b="1" noProof="0">
                <a:solidFill>
                  <a:srgbClr val="00B050"/>
                </a:solidFill>
                <a:latin typeface="Comic Sans MS"/>
              </a:rPr>
              <a:t>Reader 2: </a:t>
            </a:r>
            <a:r>
              <a:rPr lang="en-AU" sz="2800" noProof="0">
                <a:latin typeface="Comic Sans MS"/>
              </a:rPr>
              <a:t>Loving Creator</a:t>
            </a:r>
            <a:r>
              <a:rPr lang="en-AU" sz="2800" u="none" strike="noStrike" noProof="0">
                <a:effectLst/>
                <a:latin typeface="Comic Sans MS"/>
              </a:rPr>
              <a:t>, we </a:t>
            </a:r>
            <a:r>
              <a:rPr lang="en-AU" sz="2800" noProof="0">
                <a:latin typeface="Comic Sans MS"/>
              </a:rPr>
              <a:t>entrust to you all animals, especially those who are</a:t>
            </a:r>
            <a:r>
              <a:rPr lang="en-AU" sz="2800" noProof="0">
                <a:latin typeface="Comic Sans MS"/>
                <a:cs typeface="Calibri"/>
              </a:rPr>
              <a:t> </a:t>
            </a:r>
            <a:r>
              <a:rPr lang="en-AU" sz="2800" noProof="0">
                <a:latin typeface="Comic Sans MS"/>
              </a:rPr>
              <a:t>sick, anxious, ageing, lost, at risk, lonely, sad, hungry, in pain, homeless, abused, living in fear, encountering violence of any kind,</a:t>
            </a:r>
            <a:r>
              <a:rPr lang="en-AU" sz="2800" noProof="0">
                <a:latin typeface="Comic Sans MS"/>
                <a:cs typeface="Calibri"/>
              </a:rPr>
              <a:t> </a:t>
            </a:r>
            <a:r>
              <a:rPr lang="en-AU" sz="2800" noProof="0">
                <a:latin typeface="Comic Sans MS"/>
              </a:rPr>
              <a:t>in need of comfort, rehabilitation or transformation.</a:t>
            </a:r>
            <a:endParaRPr lang="en-AU" sz="2800" noProof="0">
              <a:latin typeface="Comic Sans MS"/>
              <a:cs typeface="Calibri"/>
            </a:endParaRPr>
          </a:p>
          <a:p>
            <a:pPr>
              <a:lnSpc>
                <a:spcPct val="150000"/>
              </a:lnSpc>
            </a:pPr>
            <a:endParaRPr lang="en-AU" sz="2800" noProof="0">
              <a:latin typeface="Comic Sans MS"/>
            </a:endParaRPr>
          </a:p>
        </p:txBody>
      </p:sp>
      <p:pic>
        <p:nvPicPr>
          <p:cNvPr id="7" name="Picture 6">
            <a:extLst>
              <a:ext uri="{FF2B5EF4-FFF2-40B4-BE49-F238E27FC236}">
                <a16:creationId xmlns:a16="http://schemas.microsoft.com/office/drawing/2014/main" id="{33318BD8-86CA-1428-E1C8-3666950C53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836654" y="1575854"/>
            <a:ext cx="3706291" cy="3706291"/>
          </a:xfrm>
          <a:prstGeom prst="rect">
            <a:avLst/>
          </a:prstGeom>
        </p:spPr>
      </p:pic>
    </p:spTree>
    <p:extLst>
      <p:ext uri="{BB962C8B-B14F-4D97-AF65-F5344CB8AC3E}">
        <p14:creationId xmlns:p14="http://schemas.microsoft.com/office/powerpoint/2010/main" val="3211861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8911E-A850-F478-7C44-D433725A121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9CC1585-10C1-A83D-39D0-8F5E1DC0B352}"/>
              </a:ext>
            </a:extLst>
          </p:cNvPr>
          <p:cNvSpPr/>
          <p:nvPr/>
        </p:nvSpPr>
        <p:spPr>
          <a:xfrm>
            <a:off x="8063303" y="4753679"/>
            <a:ext cx="3289649" cy="1200329"/>
          </a:xfrm>
          <a:prstGeom prst="rect">
            <a:avLst/>
          </a:prstGeom>
        </p:spPr>
        <p:txBody>
          <a:bodyPr wrap="square">
            <a:spAutoFit/>
          </a:bodyPr>
          <a:lstStyle/>
          <a:p>
            <a:r>
              <a:rPr lang="en-AU" sz="2400" noProof="0">
                <a:latin typeface="Comic Sans MS"/>
              </a:rPr>
              <a:t>To read more about our hermits click the link​​ in the send out</a:t>
            </a:r>
          </a:p>
        </p:txBody>
      </p:sp>
      <p:sp>
        <p:nvSpPr>
          <p:cNvPr id="3" name="TextBox 2">
            <a:extLst>
              <a:ext uri="{FF2B5EF4-FFF2-40B4-BE49-F238E27FC236}">
                <a16:creationId xmlns:a16="http://schemas.microsoft.com/office/drawing/2014/main" id="{90655D2D-D026-B393-8659-DBA5565D97CA}"/>
              </a:ext>
            </a:extLst>
          </p:cNvPr>
          <p:cNvSpPr txBox="1"/>
          <p:nvPr/>
        </p:nvSpPr>
        <p:spPr>
          <a:xfrm>
            <a:off x="248363" y="510701"/>
            <a:ext cx="7124791" cy="4543936"/>
          </a:xfrm>
          <a:prstGeom prst="rect">
            <a:avLst/>
          </a:prstGeom>
          <a:noFill/>
        </p:spPr>
        <p:txBody>
          <a:bodyPr wrap="square">
            <a:spAutoFit/>
          </a:bodyPr>
          <a:lstStyle/>
          <a:p>
            <a:pPr>
              <a:lnSpc>
                <a:spcPct val="150000"/>
              </a:lnSpc>
            </a:pPr>
            <a:r>
              <a:rPr lang="en-US" sz="2800" dirty="0">
                <a:latin typeface="Comic Sans MS" panose="030F0702030302020204" pitchFamily="66" charset="0"/>
              </a:rPr>
              <a:t>He later founded twelve monasteries, then settled at Monte Cassino. His Rule shaped Western monasticism with its balance of prayer, work, humility and moderation, while his twin sister Scholastica led a nearby community of nuns.</a:t>
            </a:r>
            <a:endParaRPr lang="en-AU" sz="2800" noProof="0" dirty="0"/>
          </a:p>
        </p:txBody>
      </p:sp>
      <p:pic>
        <p:nvPicPr>
          <p:cNvPr id="4" name="Picture 3">
            <a:extLst>
              <a:ext uri="{FF2B5EF4-FFF2-40B4-BE49-F238E27FC236}">
                <a16:creationId xmlns:a16="http://schemas.microsoft.com/office/drawing/2014/main" id="{A6990C50-0C59-5C51-5A32-D1D8CA80CF4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29834" y="510701"/>
            <a:ext cx="4156588" cy="4156588"/>
          </a:xfrm>
          <a:prstGeom prst="rect">
            <a:avLst/>
          </a:prstGeom>
        </p:spPr>
      </p:pic>
    </p:spTree>
    <p:extLst>
      <p:ext uri="{BB962C8B-B14F-4D97-AF65-F5344CB8AC3E}">
        <p14:creationId xmlns:p14="http://schemas.microsoft.com/office/powerpoint/2010/main" val="1483785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4659E-8C9E-9122-2356-270355FCFCC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78868C-9BAC-45E5-A9B6-C833347B14B6}"/>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40</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BA5CEBA1-8540-EB25-5E96-5C9D94C85025}"/>
              </a:ext>
            </a:extLst>
          </p:cNvPr>
          <p:cNvSpPr txBox="1"/>
          <p:nvPr/>
        </p:nvSpPr>
        <p:spPr>
          <a:xfrm>
            <a:off x="421092" y="397401"/>
            <a:ext cx="11161308" cy="5837817"/>
          </a:xfrm>
          <a:prstGeom prst="rect">
            <a:avLst/>
          </a:prstGeom>
          <a:noFill/>
        </p:spPr>
        <p:txBody>
          <a:bodyPr wrap="square" lIns="91440" tIns="45720" rIns="91440" bIns="45720" rtlCol="0" anchor="t">
            <a:spAutoFit/>
          </a:bodyPr>
          <a:lstStyle/>
          <a:p>
            <a:pPr>
              <a:lnSpc>
                <a:spcPct val="150000"/>
              </a:lnSpc>
            </a:pPr>
            <a:r>
              <a:rPr lang="en-AU" sz="2800" b="1" noProof="0">
                <a:solidFill>
                  <a:srgbClr val="00B050"/>
                </a:solidFill>
                <a:latin typeface="Comic Sans MS"/>
              </a:rPr>
              <a:t>Reader 2: </a:t>
            </a:r>
            <a:r>
              <a:rPr lang="en-AU" sz="2800" noProof="0">
                <a:latin typeface="Comic Sans MS"/>
              </a:rPr>
              <a:t>We invite your loving compassion for:</a:t>
            </a:r>
            <a:br>
              <a:rPr lang="en-AU" sz="2800" noProof="0">
                <a:latin typeface="Comic Sans MS"/>
              </a:rPr>
            </a:b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r>
              <a:rPr lang="en-AU" sz="2800" noProof="0">
                <a:latin typeface="Comic Sans MS"/>
              </a:rPr>
              <a:t>We name in our hearts, out loud or in the chat, </a:t>
            </a:r>
            <a:endParaRPr lang="en-AU" sz="2800" b="1" noProof="0">
              <a:solidFill>
                <a:srgbClr val="00B050"/>
              </a:solidFill>
              <a:latin typeface="Comic Sans MS"/>
              <a:cs typeface="Times New Roman"/>
            </a:endParaRPr>
          </a:p>
          <a:p>
            <a:pPr>
              <a:lnSpc>
                <a:spcPct val="150000"/>
              </a:lnSpc>
            </a:pPr>
            <a:r>
              <a:rPr lang="en-AU" sz="2800" noProof="0">
                <a:latin typeface="Comic Sans MS"/>
              </a:rPr>
              <a:t>the animals we bring to the Lord in prayer.</a:t>
            </a:r>
            <a:r>
              <a:rPr lang="en-AU" sz="2800" noProof="0">
                <a:solidFill>
                  <a:srgbClr val="000000"/>
                </a:solidFill>
                <a:latin typeface="Comic Sans MS"/>
              </a:rPr>
              <a:t> </a:t>
            </a:r>
            <a:r>
              <a:rPr lang="en-AU" sz="2800" noProof="0">
                <a:solidFill>
                  <a:srgbClr val="00B050"/>
                </a:solidFill>
                <a:latin typeface="Comic Sans MS"/>
              </a:rPr>
              <a:t> </a:t>
            </a:r>
            <a:r>
              <a:rPr lang="en-AU" sz="2800" b="1" noProof="0">
                <a:solidFill>
                  <a:srgbClr val="00B050"/>
                </a:solidFill>
                <a:latin typeface="Comic Sans MS"/>
              </a:rPr>
              <a:t>PAUSE…</a:t>
            </a:r>
            <a:endParaRPr lang="en-AU" sz="2800" b="1" noProof="0">
              <a:solidFill>
                <a:srgbClr val="00B050"/>
              </a:solidFill>
              <a:latin typeface="Comic Sans MS"/>
              <a:cs typeface="Times New Roman"/>
            </a:endParaRPr>
          </a:p>
        </p:txBody>
      </p:sp>
      <p:sp>
        <p:nvSpPr>
          <p:cNvPr id="3" name="TextBox 2">
            <a:extLst>
              <a:ext uri="{FF2B5EF4-FFF2-40B4-BE49-F238E27FC236}">
                <a16:creationId xmlns:a16="http://schemas.microsoft.com/office/drawing/2014/main" id="{046F5356-7761-3D3F-04D0-83C97C751701}"/>
              </a:ext>
            </a:extLst>
          </p:cNvPr>
          <p:cNvSpPr txBox="1"/>
          <p:nvPr/>
        </p:nvSpPr>
        <p:spPr>
          <a:xfrm>
            <a:off x="421092" y="1377766"/>
            <a:ext cx="3390472"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800" baseline="0" noProof="0">
                <a:latin typeface="Comic Sans MS"/>
                <a:ea typeface="Segoe UI"/>
                <a:cs typeface="Segoe UI"/>
              </a:rPr>
              <a:t>Jasmine,   </a:t>
            </a:r>
            <a:r>
              <a:rPr lang="en-AU" sz="2800" noProof="0">
                <a:latin typeface="Comic Sans MS"/>
                <a:ea typeface="Segoe UI"/>
                <a:cs typeface="Segoe UI"/>
              </a:rPr>
              <a:t>​</a:t>
            </a:r>
          </a:p>
          <a:p>
            <a:pPr rtl="0"/>
            <a:r>
              <a:rPr lang="en-AU" sz="2800" baseline="0" noProof="0">
                <a:latin typeface="Comic Sans MS"/>
                <a:ea typeface="Segoe UI"/>
                <a:cs typeface="Segoe UI"/>
              </a:rPr>
              <a:t>Leese(y),   </a:t>
            </a:r>
            <a:r>
              <a:rPr lang="en-AU" sz="2800" noProof="0">
                <a:latin typeface="Comic Sans MS"/>
                <a:ea typeface="Segoe UI"/>
                <a:cs typeface="Segoe UI"/>
              </a:rPr>
              <a:t>​</a:t>
            </a:r>
          </a:p>
          <a:p>
            <a:pPr rtl="0"/>
            <a:r>
              <a:rPr lang="en-AU" sz="2800" baseline="0" noProof="0">
                <a:latin typeface="Comic Sans MS"/>
                <a:ea typeface="Segoe UI"/>
                <a:cs typeface="Segoe UI"/>
              </a:rPr>
              <a:t>Sid, Toots </a:t>
            </a:r>
            <a:r>
              <a:rPr lang="en-AU" sz="2800" noProof="0">
                <a:latin typeface="Comic Sans MS"/>
                <a:ea typeface="Segoe UI"/>
                <a:cs typeface="Segoe UI"/>
              </a:rPr>
              <a:t>&amp;</a:t>
            </a:r>
            <a:r>
              <a:rPr lang="en-AU" sz="2800" baseline="0" noProof="0">
                <a:latin typeface="Comic Sans MS"/>
                <a:ea typeface="Segoe UI"/>
                <a:cs typeface="Segoe UI"/>
              </a:rPr>
              <a:t> Lulu</a:t>
            </a:r>
            <a:r>
              <a:rPr lang="en-AU" sz="2800" noProof="0">
                <a:latin typeface="Comic Sans MS"/>
                <a:ea typeface="Segoe UI"/>
                <a:cs typeface="Segoe UI"/>
              </a:rPr>
              <a:t>​</a:t>
            </a:r>
          </a:p>
          <a:p>
            <a:pPr rtl="0"/>
            <a:r>
              <a:rPr lang="en-AU" sz="2800" baseline="0" noProof="0">
                <a:latin typeface="Comic Sans MS"/>
                <a:ea typeface="Segoe UI"/>
                <a:cs typeface="Segoe UI"/>
              </a:rPr>
              <a:t>Polly and Suki</a:t>
            </a:r>
            <a:r>
              <a:rPr lang="en-AU" sz="2800" noProof="0">
                <a:latin typeface="Comic Sans MS"/>
                <a:ea typeface="Segoe UI"/>
                <a:cs typeface="Segoe UI"/>
              </a:rPr>
              <a:t>​</a:t>
            </a:r>
          </a:p>
          <a:p>
            <a:pPr rtl="0"/>
            <a:r>
              <a:rPr lang="en-AU" sz="2800" baseline="0" noProof="0">
                <a:latin typeface="Comic Sans MS"/>
                <a:ea typeface="Segoe UI"/>
                <a:cs typeface="Segoe UI"/>
              </a:rPr>
              <a:t>Fred, George </a:t>
            </a:r>
            <a:r>
              <a:rPr lang="en-AU" sz="2800" noProof="0">
                <a:latin typeface="Comic Sans MS"/>
                <a:ea typeface="Segoe UI"/>
                <a:cs typeface="Segoe UI"/>
              </a:rPr>
              <a:t>&amp;</a:t>
            </a:r>
            <a:r>
              <a:rPr lang="en-AU" sz="2800" baseline="0" noProof="0">
                <a:latin typeface="Comic Sans MS"/>
                <a:ea typeface="Segoe UI"/>
                <a:cs typeface="Segoe UI"/>
              </a:rPr>
              <a:t> Percy</a:t>
            </a:r>
            <a:r>
              <a:rPr lang="en-AU" sz="2800" noProof="0">
                <a:latin typeface="Comic Sans MS"/>
                <a:ea typeface="Segoe UI"/>
                <a:cs typeface="Segoe UI"/>
              </a:rPr>
              <a:t>​</a:t>
            </a:r>
          </a:p>
          <a:p>
            <a:pPr rtl="0"/>
            <a:r>
              <a:rPr lang="en-AU" sz="2800" baseline="0" noProof="0" err="1">
                <a:latin typeface="Comic Sans MS"/>
                <a:ea typeface="Segoe UI"/>
                <a:cs typeface="Segoe UI"/>
              </a:rPr>
              <a:t>Koshka</a:t>
            </a:r>
            <a:r>
              <a:rPr lang="en-AU" sz="2800" baseline="0" noProof="0">
                <a:latin typeface="Comic Sans MS"/>
                <a:ea typeface="Segoe UI"/>
                <a:cs typeface="Segoe UI"/>
              </a:rPr>
              <a:t> </a:t>
            </a:r>
            <a:r>
              <a:rPr lang="en-AU" sz="2800" noProof="0">
                <a:latin typeface="Comic Sans MS"/>
                <a:ea typeface="Segoe UI"/>
                <a:cs typeface="Segoe UI"/>
              </a:rPr>
              <a:t>​</a:t>
            </a:r>
          </a:p>
          <a:p>
            <a:r>
              <a:rPr lang="en-AU" sz="2800" noProof="0">
                <a:latin typeface="Comic Sans MS"/>
                <a:ea typeface="Segoe UI"/>
                <a:cs typeface="Segoe UI"/>
              </a:rPr>
              <a:t>Jax</a:t>
            </a:r>
          </a:p>
        </p:txBody>
      </p:sp>
      <p:sp>
        <p:nvSpPr>
          <p:cNvPr id="6" name="TextBox 5">
            <a:extLst>
              <a:ext uri="{FF2B5EF4-FFF2-40B4-BE49-F238E27FC236}">
                <a16:creationId xmlns:a16="http://schemas.microsoft.com/office/drawing/2014/main" id="{20067724-B1B6-A5B2-9C22-925AF00FC3EC}"/>
              </a:ext>
            </a:extLst>
          </p:cNvPr>
          <p:cNvSpPr txBox="1"/>
          <p:nvPr/>
        </p:nvSpPr>
        <p:spPr>
          <a:xfrm>
            <a:off x="4092650" y="1377766"/>
            <a:ext cx="3706291"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800" noProof="0">
                <a:latin typeface="Comic Sans MS"/>
                <a:ea typeface="Segoe UI"/>
                <a:cs typeface="Segoe UI"/>
              </a:rPr>
              <a:t>Lambert ​​</a:t>
            </a:r>
          </a:p>
          <a:p>
            <a:pPr rtl="0"/>
            <a:r>
              <a:rPr lang="en-AU" sz="2800" noProof="0">
                <a:latin typeface="Comic Sans MS"/>
                <a:ea typeface="Segoe UI"/>
                <a:cs typeface="Segoe UI"/>
              </a:rPr>
              <a:t>Kala, Nigel &amp; Little One ​​</a:t>
            </a:r>
          </a:p>
          <a:p>
            <a:pPr rtl="0"/>
            <a:r>
              <a:rPr lang="en-AU" sz="2800" noProof="0">
                <a:latin typeface="Comic Sans MS"/>
                <a:ea typeface="Segoe UI"/>
                <a:cs typeface="Segoe UI"/>
              </a:rPr>
              <a:t>Toby​​</a:t>
            </a:r>
          </a:p>
          <a:p>
            <a:pPr rtl="0"/>
            <a:r>
              <a:rPr lang="en-AU" sz="2800" noProof="0">
                <a:latin typeface="Comic Sans MS"/>
                <a:ea typeface="Segoe UI"/>
                <a:cs typeface="Segoe UI"/>
              </a:rPr>
              <a:t>Taco​​</a:t>
            </a:r>
          </a:p>
          <a:p>
            <a:pPr rtl="0"/>
            <a:r>
              <a:rPr lang="en-AU" sz="2800" noProof="0">
                <a:latin typeface="Comic Sans MS"/>
                <a:ea typeface="Segoe UI"/>
                <a:cs typeface="Segoe UI"/>
              </a:rPr>
              <a:t>Paddy ​​</a:t>
            </a:r>
          </a:p>
          <a:p>
            <a:pPr rtl="0"/>
            <a:r>
              <a:rPr lang="en-AU" sz="2800" noProof="0">
                <a:latin typeface="Comic Sans MS"/>
                <a:ea typeface="Segoe UI"/>
                <a:cs typeface="Segoe UI"/>
              </a:rPr>
              <a:t>Rosie​</a:t>
            </a:r>
          </a:p>
          <a:p>
            <a:pPr rtl="0"/>
            <a:r>
              <a:rPr lang="en-AU" sz="2800" noProof="0">
                <a:latin typeface="Comic Sans MS"/>
                <a:cs typeface="Segoe UI"/>
              </a:rPr>
              <a:t>Squealer</a:t>
            </a:r>
          </a:p>
        </p:txBody>
      </p:sp>
      <p:pic>
        <p:nvPicPr>
          <p:cNvPr id="8" name="Picture 7">
            <a:extLst>
              <a:ext uri="{FF2B5EF4-FFF2-40B4-BE49-F238E27FC236}">
                <a16:creationId xmlns:a16="http://schemas.microsoft.com/office/drawing/2014/main" id="{EF79F800-BD71-9714-FFF2-AFE52699D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8941" y="1012590"/>
            <a:ext cx="4004336" cy="4004336"/>
          </a:xfrm>
          <a:prstGeom prst="rect">
            <a:avLst/>
          </a:prstGeom>
        </p:spPr>
      </p:pic>
    </p:spTree>
    <p:extLst>
      <p:ext uri="{BB962C8B-B14F-4D97-AF65-F5344CB8AC3E}">
        <p14:creationId xmlns:p14="http://schemas.microsoft.com/office/powerpoint/2010/main" val="41651913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C3BB1-63B7-DFF8-EBB7-E13C995116E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65142D-8F9C-9B60-D7C3-C80D90E5A5D9}"/>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41</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EB619965-6DE1-A73A-B9B4-7C2A247EDDFF}"/>
              </a:ext>
            </a:extLst>
          </p:cNvPr>
          <p:cNvSpPr txBox="1"/>
          <p:nvPr/>
        </p:nvSpPr>
        <p:spPr>
          <a:xfrm>
            <a:off x="174811" y="169631"/>
            <a:ext cx="11846859" cy="1313501"/>
          </a:xfrm>
          <a:prstGeom prst="rect">
            <a:avLst/>
          </a:prstGeom>
          <a:noFill/>
        </p:spPr>
        <p:txBody>
          <a:bodyPr wrap="square" lIns="91440" tIns="45720" rIns="91440" bIns="45720" rtlCol="0" anchor="t">
            <a:spAutoFit/>
          </a:bodyPr>
          <a:lstStyle/>
          <a:p>
            <a:pPr>
              <a:lnSpc>
                <a:spcPct val="150000"/>
              </a:lnSpc>
            </a:pPr>
            <a:r>
              <a:rPr lang="en-AU" sz="2800" b="1" noProof="0">
                <a:solidFill>
                  <a:srgbClr val="00B050"/>
                </a:solidFill>
                <a:latin typeface="Comic Sans MS"/>
              </a:rPr>
              <a:t>Reader 2: </a:t>
            </a:r>
            <a:r>
              <a:rPr lang="en-AU" sz="2800" noProof="0">
                <a:latin typeface="Comic Sans MS"/>
              </a:rPr>
              <a:t>Eternal Trinity of Love</a:t>
            </a:r>
            <a:r>
              <a:rPr lang="en-AU" sz="2800" u="none" strike="noStrike" noProof="0">
                <a:effectLst/>
                <a:latin typeface="Comic Sans MS"/>
              </a:rPr>
              <a:t>, we </a:t>
            </a:r>
            <a:r>
              <a:rPr lang="en-AU" sz="2800" noProof="0">
                <a:latin typeface="Comic Sans MS"/>
              </a:rPr>
              <a:t>uphold to you the people we </a:t>
            </a:r>
            <a:r>
              <a:rPr lang="en-AU" sz="2800" u="none" strike="noStrike" noProof="0">
                <a:effectLst/>
                <a:latin typeface="Comic Sans MS"/>
              </a:rPr>
              <a:t>love and carry cares</a:t>
            </a:r>
            <a:r>
              <a:rPr lang="en-AU" sz="2800" noProof="0">
                <a:latin typeface="Comic Sans MS"/>
              </a:rPr>
              <a:t> for:</a:t>
            </a:r>
            <a:endParaRPr lang="en-AU" sz="2800" noProof="0">
              <a:solidFill>
                <a:srgbClr val="000000"/>
              </a:solidFill>
              <a:latin typeface="Comic Sans MS"/>
              <a:cs typeface="Calibri"/>
            </a:endParaRPr>
          </a:p>
        </p:txBody>
      </p:sp>
      <p:sp>
        <p:nvSpPr>
          <p:cNvPr id="3" name="Rectangle 1">
            <a:extLst>
              <a:ext uri="{FF2B5EF4-FFF2-40B4-BE49-F238E27FC236}">
                <a16:creationId xmlns:a16="http://schemas.microsoft.com/office/drawing/2014/main" id="{B4C68112-7FE8-CB5C-D1CA-8723337D8C7E}"/>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noProof="0">
                <a:ln>
                  <a:noFill/>
                </a:ln>
                <a:solidFill>
                  <a:srgbClr val="000000"/>
                </a:solidFill>
                <a:effectLst/>
                <a:latin typeface="-webkit-standard"/>
              </a:rPr>
              <a:t> </a:t>
            </a:r>
            <a:endParaRPr kumimoji="0" lang="en-AU" sz="1800" b="0" i="0" u="none" strike="noStrike" cap="none" normalizeH="0" baseline="0" noProof="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DFAF585E-C1E4-F583-0C0A-3F797BE7C955}"/>
              </a:ext>
            </a:extLst>
          </p:cNvPr>
          <p:cNvGraphicFramePr>
            <a:graphicFrameLocks noGrp="1"/>
          </p:cNvGraphicFramePr>
          <p:nvPr>
            <p:extLst>
              <p:ext uri="{D42A27DB-BD31-4B8C-83A1-F6EECF244321}">
                <p14:modId xmlns:p14="http://schemas.microsoft.com/office/powerpoint/2010/main" val="843569481"/>
              </p:ext>
            </p:extLst>
          </p:nvPr>
        </p:nvGraphicFramePr>
        <p:xfrm>
          <a:off x="141670" y="1645920"/>
          <a:ext cx="11880000" cy="4450080"/>
        </p:xfrm>
        <a:graphic>
          <a:graphicData uri="http://schemas.openxmlformats.org/drawingml/2006/table">
            <a:tbl>
              <a:tblPr>
                <a:tableStyleId>{2D5ABB26-0587-4C30-8999-92F81FD0307C}</a:tableStyleId>
              </a:tblPr>
              <a:tblGrid>
                <a:gridCol w="5601905">
                  <a:extLst>
                    <a:ext uri="{9D8B030D-6E8A-4147-A177-3AD203B41FA5}">
                      <a16:colId xmlns:a16="http://schemas.microsoft.com/office/drawing/2014/main" val="767805349"/>
                    </a:ext>
                  </a:extLst>
                </a:gridCol>
                <a:gridCol w="2515870">
                  <a:extLst>
                    <a:ext uri="{9D8B030D-6E8A-4147-A177-3AD203B41FA5}">
                      <a16:colId xmlns:a16="http://schemas.microsoft.com/office/drawing/2014/main" val="3607724199"/>
                    </a:ext>
                  </a:extLst>
                </a:gridCol>
                <a:gridCol w="208280">
                  <a:extLst>
                    <a:ext uri="{9D8B030D-6E8A-4147-A177-3AD203B41FA5}">
                      <a16:colId xmlns:a16="http://schemas.microsoft.com/office/drawing/2014/main" val="2846615783"/>
                    </a:ext>
                  </a:extLst>
                </a:gridCol>
                <a:gridCol w="3553945">
                  <a:extLst>
                    <a:ext uri="{9D8B030D-6E8A-4147-A177-3AD203B41FA5}">
                      <a16:colId xmlns:a16="http://schemas.microsoft.com/office/drawing/2014/main" val="4164765199"/>
                    </a:ext>
                  </a:extLst>
                </a:gridCol>
              </a:tblGrid>
              <a:tr h="3253020">
                <a:tc>
                  <a:txBody>
                    <a:bodyPr/>
                    <a:lstStyle/>
                    <a:p>
                      <a:pPr algn="l" rtl="0" fontAlgn="base">
                        <a:lnSpc>
                          <a:spcPct val="100000"/>
                        </a:lnSpc>
                        <a:spcBef>
                          <a:spcPts val="0"/>
                        </a:spcBef>
                        <a:spcAft>
                          <a:spcPts val="0"/>
                        </a:spcAft>
                      </a:pPr>
                      <a:r>
                        <a:rPr lang="en-AU" sz="2600" b="0" i="0" noProof="0">
                          <a:solidFill>
                            <a:srgbClr val="000000"/>
                          </a:solidFill>
                          <a:effectLst/>
                          <a:latin typeface="Comic Sans MS"/>
                        </a:rPr>
                        <a:t>Kerry, Les &amp; Jake</a:t>
                      </a:r>
                    </a:p>
                    <a:p>
                      <a:pPr algn="l" rtl="0" fontAlgn="base">
                        <a:lnSpc>
                          <a:spcPct val="100000"/>
                        </a:lnSpc>
                        <a:spcBef>
                          <a:spcPts val="0"/>
                        </a:spcBef>
                        <a:spcAft>
                          <a:spcPts val="0"/>
                        </a:spcAft>
                      </a:pPr>
                      <a:r>
                        <a:rPr lang="en-AU" sz="2600" b="0" i="0" noProof="0">
                          <a:solidFill>
                            <a:srgbClr val="000000"/>
                          </a:solidFill>
                          <a:effectLst/>
                          <a:latin typeface="Comic Sans MS"/>
                        </a:rPr>
                        <a:t>Julie, Ray, Tracey &amp; Shane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Mark, Desley &amp; Bob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Rachel, Mervyn &amp; Gillian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a:t>
                      </a:r>
                      <a:r>
                        <a:rPr lang="en-AU" sz="2600" b="0" i="0" noProof="0" err="1">
                          <a:solidFill>
                            <a:srgbClr val="000000"/>
                          </a:solidFill>
                          <a:effectLst/>
                          <a:latin typeface="Comic Sans MS"/>
                        </a:rPr>
                        <a:t>Rev'd</a:t>
                      </a:r>
                      <a:r>
                        <a:rPr lang="en-AU" sz="2600" b="0" i="0" noProof="0">
                          <a:solidFill>
                            <a:srgbClr val="000000"/>
                          </a:solidFill>
                          <a:effectLst/>
                          <a:latin typeface="Comic Sans MS"/>
                        </a:rPr>
                        <a:t> Shane &amp; Janette​​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Alecia, Martin &amp; Aidan​​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Kirsten, Greg, Daphne &amp; Beau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Bill &amp; Marjorie​​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Aaron &amp; Andrea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Liz’s Godchildren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u="none" strike="noStrike" noProof="0">
                          <a:solidFill>
                            <a:srgbClr val="000000"/>
                          </a:solidFill>
                          <a:effectLst/>
                          <a:latin typeface="Comic Sans MS"/>
                        </a:rPr>
                        <a:t>Matthew &amp; Nicholas</a:t>
                      </a:r>
                      <a:endParaRPr lang="en-AU" sz="2600" b="0" i="0" noProof="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600" b="0" i="0" noProof="0">
                          <a:solidFill>
                            <a:srgbClr val="000000"/>
                          </a:solidFill>
                          <a:effectLst/>
                          <a:latin typeface="Comic Sans MS"/>
                        </a:rPr>
                        <a:t>Barry​​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Dr Julie ​​</a:t>
                      </a:r>
                    </a:p>
                    <a:p>
                      <a:pPr algn="l" rtl="0" fontAlgn="base">
                        <a:lnSpc>
                          <a:spcPct val="100000"/>
                        </a:lnSpc>
                        <a:spcBef>
                          <a:spcPts val="0"/>
                        </a:spcBef>
                        <a:spcAft>
                          <a:spcPts val="0"/>
                        </a:spcAft>
                      </a:pPr>
                      <a:r>
                        <a:rPr lang="en-AU" sz="2600" b="0" i="0" noProof="0">
                          <a:solidFill>
                            <a:srgbClr val="000000"/>
                          </a:solidFill>
                          <a:effectLst/>
                          <a:latin typeface="Comic Sans MS"/>
                        </a:rPr>
                        <a:t>Ruth​​</a:t>
                      </a:r>
                    </a:p>
                    <a:p>
                      <a:pPr algn="l" rtl="0" fontAlgn="base">
                        <a:lnSpc>
                          <a:spcPct val="100000"/>
                        </a:lnSpc>
                        <a:spcBef>
                          <a:spcPts val="0"/>
                        </a:spcBef>
                        <a:spcAft>
                          <a:spcPts val="0"/>
                        </a:spcAft>
                      </a:pPr>
                      <a:r>
                        <a:rPr lang="en-AU" sz="2600" b="0" i="0" noProof="0">
                          <a:solidFill>
                            <a:srgbClr val="000000"/>
                          </a:solidFill>
                          <a:effectLst/>
                          <a:latin typeface="Comic Sans MS"/>
                        </a:rPr>
                        <a:t>Phil​</a:t>
                      </a:r>
                    </a:p>
                    <a:p>
                      <a:pPr algn="l" rtl="0" fontAlgn="base">
                        <a:lnSpc>
                          <a:spcPct val="100000"/>
                        </a:lnSpc>
                        <a:spcBef>
                          <a:spcPts val="0"/>
                        </a:spcBef>
                        <a:spcAft>
                          <a:spcPts val="0"/>
                        </a:spcAft>
                      </a:pPr>
                      <a:r>
                        <a:rPr lang="en-AU" sz="2600" b="0" i="0" noProof="0">
                          <a:solidFill>
                            <a:srgbClr val="000000"/>
                          </a:solidFill>
                          <a:effectLst/>
                          <a:latin typeface="Comic Sans MS"/>
                        </a:rPr>
                        <a:t>May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Susan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Tanya​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Neva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u="none" strike="noStrike" noProof="0">
                          <a:solidFill>
                            <a:srgbClr val="000000"/>
                          </a:solidFill>
                          <a:effectLst/>
                          <a:latin typeface="Comic Sans MS"/>
                        </a:rPr>
                        <a:t>Kathy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a:t>
                      </a:r>
                      <a:r>
                        <a:rPr lang="en-AU" sz="2600" b="0" i="0" u="none" strike="noStrike" noProof="0">
                          <a:solidFill>
                            <a:srgbClr val="000000"/>
                          </a:solidFill>
                          <a:effectLst/>
                          <a:latin typeface="Comic Sans MS"/>
                        </a:rPr>
                        <a:t>Gayanne</a:t>
                      </a:r>
                      <a:endParaRPr lang="en-AU" sz="2600" b="0" i="0" noProof="0">
                        <a:solidFill>
                          <a:srgbClr val="000000"/>
                        </a:solidFill>
                        <a:effectLst/>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Tina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​​  </a:t>
                      </a:r>
                    </a:p>
                    <a:p>
                      <a:pPr lvl="0" algn="l">
                        <a:lnSpc>
                          <a:spcPct val="100000"/>
                        </a:lnSpc>
                        <a:spcBef>
                          <a:spcPts val="0"/>
                        </a:spcBef>
                        <a:spcAft>
                          <a:spcPts val="0"/>
                        </a:spcAft>
                        <a:buNone/>
                      </a:pPr>
                      <a:endParaRPr lang="en-AU" sz="2600" b="0" i="0" u="none" strike="noStrike" noProof="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u="none" strike="noStrike" noProof="0">
                          <a:solidFill>
                            <a:srgbClr val="000000"/>
                          </a:solidFill>
                          <a:effectLst/>
                          <a:latin typeface="Comic Sans MS"/>
                        </a:rPr>
                        <a:t>Alan &amp; Gaylene</a:t>
                      </a:r>
                      <a:r>
                        <a:rPr lang="en-AU" sz="2600" b="0" i="0" noProof="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Jess &amp; Leah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u="none" strike="noStrike" noProof="0">
                          <a:solidFill>
                            <a:srgbClr val="000000"/>
                          </a:solidFill>
                          <a:effectLst/>
                          <a:latin typeface="Comic Sans MS"/>
                        </a:rPr>
                        <a:t>Barry &amp; Gwen</a:t>
                      </a:r>
                      <a:endParaRPr lang="en-AU" sz="2600" b="0" i="0" noProof="0">
                        <a:solidFill>
                          <a:srgbClr val="000000"/>
                        </a:solidFill>
                        <a:effectLst/>
                        <a:latin typeface="Comic Sans MS"/>
                      </a:endParaRPr>
                    </a:p>
                    <a:p>
                      <a:pPr algn="l" rtl="0" fontAlgn="base">
                        <a:lnSpc>
                          <a:spcPct val="100000"/>
                        </a:lnSpc>
                        <a:spcBef>
                          <a:spcPts val="0"/>
                        </a:spcBef>
                        <a:spcAft>
                          <a:spcPts val="0"/>
                        </a:spcAft>
                      </a:pPr>
                      <a:r>
                        <a:rPr lang="en-AU" sz="2600" b="0" i="0" noProof="0">
                          <a:solidFill>
                            <a:srgbClr val="000000"/>
                          </a:solidFill>
                          <a:effectLst/>
                          <a:latin typeface="Comic Sans MS"/>
                        </a:rPr>
                        <a:t>Bob &amp; Di​</a:t>
                      </a:r>
                    </a:p>
                    <a:p>
                      <a:pPr lvl="0" algn="l">
                        <a:lnSpc>
                          <a:spcPct val="100000"/>
                        </a:lnSpc>
                        <a:spcBef>
                          <a:spcPts val="0"/>
                        </a:spcBef>
                        <a:spcAft>
                          <a:spcPts val="0"/>
                        </a:spcAft>
                        <a:buNone/>
                      </a:pPr>
                      <a:r>
                        <a:rPr lang="en-AU" sz="2600" b="0" i="0" u="none" strike="noStrike" noProof="0">
                          <a:solidFill>
                            <a:srgbClr val="000000"/>
                          </a:solidFill>
                          <a:effectLst/>
                          <a:latin typeface="Comic Sans MS"/>
                        </a:rPr>
                        <a:t>Pat &amp; Julie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Dilys &amp; Tony,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Paul &amp; </a:t>
                      </a:r>
                      <a:r>
                        <a:rPr lang="en-AU" sz="2600" b="0" i="0" noProof="0" err="1">
                          <a:solidFill>
                            <a:srgbClr val="000000"/>
                          </a:solidFill>
                          <a:effectLst/>
                          <a:latin typeface="Comic Sans MS"/>
                        </a:rPr>
                        <a:t>Darhon</a:t>
                      </a:r>
                      <a:endParaRPr lang="en-AU" sz="2600" b="0" i="0" noProof="0">
                        <a:solidFill>
                          <a:srgbClr val="000000"/>
                        </a:solidFill>
                        <a:effectLst/>
                        <a:latin typeface="Comic Sans M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Judy &amp; Mary</a:t>
                      </a:r>
                      <a:endParaRPr lang="en-AU" sz="2600" b="0" i="0" u="none" strike="noStrike" noProof="0">
                        <a:solidFill>
                          <a:srgbClr val="000000"/>
                        </a:solidFill>
                        <a:effectLst/>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Miriam</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Lorelei</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Nettie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7810135"/>
                  </a:ext>
                </a:extLst>
              </a:tr>
            </a:tbl>
          </a:graphicData>
        </a:graphic>
      </p:graphicFrame>
    </p:spTree>
    <p:extLst>
      <p:ext uri="{BB962C8B-B14F-4D97-AF65-F5344CB8AC3E}">
        <p14:creationId xmlns:p14="http://schemas.microsoft.com/office/powerpoint/2010/main" val="37206175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7DD8C-1FE6-6475-421D-18A11E4E711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F6C185-69D8-8059-EBF9-501C6E6613B2}"/>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42</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58D36024-1E44-32DD-74B4-03A0AEBA7E22}"/>
              </a:ext>
            </a:extLst>
          </p:cNvPr>
          <p:cNvSpPr txBox="1"/>
          <p:nvPr/>
        </p:nvSpPr>
        <p:spPr>
          <a:xfrm>
            <a:off x="246000" y="326035"/>
            <a:ext cx="11700000" cy="6205930"/>
          </a:xfrm>
          <a:prstGeom prst="rect">
            <a:avLst/>
          </a:prstGeom>
          <a:noFill/>
        </p:spPr>
        <p:txBody>
          <a:bodyPr wrap="square" lIns="91440" tIns="45720" rIns="91440" bIns="45720" rtlCol="0" anchor="t">
            <a:spAutoFit/>
          </a:bodyPr>
          <a:lstStyle/>
          <a:p>
            <a:pPr>
              <a:lnSpc>
                <a:spcPct val="150000"/>
              </a:lnSpc>
            </a:pPr>
            <a:r>
              <a:rPr lang="en-AU" sz="2800" b="1" noProof="0">
                <a:solidFill>
                  <a:srgbClr val="00B050"/>
                </a:solidFill>
                <a:latin typeface="Comic Sans MS"/>
              </a:rPr>
              <a:t>Reader 2: </a:t>
            </a:r>
            <a:endParaRPr lang="en-AU" sz="2800" noProof="0">
              <a:solidFill>
                <a:srgbClr val="00B050"/>
              </a:solidFill>
              <a:latin typeface="Comic Sans MS"/>
            </a:endParaRPr>
          </a:p>
          <a:p>
            <a:pPr>
              <a:lnSpc>
                <a:spcPct val="150000"/>
              </a:lnSpc>
            </a:pPr>
            <a:r>
              <a:rPr lang="en-AU" sz="2800" noProof="0">
                <a:latin typeface="Comic Sans MS"/>
              </a:rPr>
              <a:t>We name in our hearts, out loud or in the chat, those we bring to the Lord in prayer.</a:t>
            </a:r>
          </a:p>
          <a:p>
            <a:pPr>
              <a:lnSpc>
                <a:spcPct val="150000"/>
              </a:lnSpc>
            </a:pPr>
            <a:r>
              <a:rPr lang="en-AU" sz="2800" noProof="0">
                <a:solidFill>
                  <a:srgbClr val="7030A0"/>
                </a:solidFill>
                <a:latin typeface="Comic Sans MS"/>
              </a:rPr>
              <a:t> </a:t>
            </a:r>
          </a:p>
          <a:p>
            <a:pPr>
              <a:lnSpc>
                <a:spcPct val="150000"/>
              </a:lnSpc>
            </a:pPr>
            <a:r>
              <a:rPr lang="en-AU" sz="2800" noProof="0">
                <a:solidFill>
                  <a:srgbClr val="00B050"/>
                </a:solidFill>
                <a:latin typeface="Comic Sans MS"/>
              </a:rPr>
              <a:t> </a:t>
            </a:r>
            <a:r>
              <a:rPr lang="en-AU" sz="2800" b="1" noProof="0">
                <a:solidFill>
                  <a:srgbClr val="00B050"/>
                </a:solidFill>
                <a:latin typeface="Comic Sans MS"/>
              </a:rPr>
              <a:t>PAUSE… </a:t>
            </a:r>
          </a:p>
          <a:p>
            <a:pPr>
              <a:lnSpc>
                <a:spcPct val="150000"/>
              </a:lnSpc>
            </a:pPr>
            <a:endParaRPr lang="en-AU" sz="1600" b="1" noProof="0">
              <a:solidFill>
                <a:srgbClr val="E68422"/>
              </a:solidFill>
              <a:latin typeface="Comic Sans MS"/>
            </a:endParaRPr>
          </a:p>
          <a:p>
            <a:pPr>
              <a:lnSpc>
                <a:spcPct val="150000"/>
              </a:lnSpc>
            </a:pPr>
            <a:r>
              <a:rPr lang="en-AU" sz="2800" u="none" strike="noStrike" noProof="0">
                <a:effectLst/>
                <a:latin typeface="Comic Sans MS"/>
              </a:rPr>
              <a:t>We entrust to you those who have died, those who have died peacefully and those who have died tragically, The old and the young. Receive them into your Kingdom.</a:t>
            </a:r>
            <a:r>
              <a:rPr lang="en-AU" sz="2800" u="none" strike="noStrike" noProof="0">
                <a:solidFill>
                  <a:srgbClr val="E68422"/>
                </a:solidFill>
                <a:effectLst/>
                <a:latin typeface="Comic Sans MS"/>
              </a:rPr>
              <a:t> </a:t>
            </a:r>
            <a:r>
              <a:rPr lang="en-AU" sz="2800" noProof="0">
                <a:latin typeface="Comic Sans MS"/>
              </a:rPr>
              <a:t>Lord in your mercy, Hear our prayers.</a:t>
            </a:r>
            <a:r>
              <a:rPr lang="en-AU" sz="2800" noProof="0">
                <a:latin typeface="Times New Roman"/>
                <a:cs typeface="Times New Roman"/>
              </a:rPr>
              <a:t> </a:t>
            </a:r>
            <a:r>
              <a:rPr lang="en-AU" sz="2800" b="1" noProof="0">
                <a:latin typeface="Comic Sans MS"/>
              </a:rPr>
              <a:t>Amen</a:t>
            </a:r>
            <a:r>
              <a:rPr lang="en-AU" sz="2800" b="1" u="none" strike="noStrike" noProof="0">
                <a:effectLst/>
                <a:latin typeface="Comic Sans MS"/>
              </a:rPr>
              <a:t>.</a:t>
            </a:r>
            <a:endParaRPr lang="en-AU" sz="2800" noProof="0">
              <a:cs typeface="Times New Roman"/>
            </a:endParaRPr>
          </a:p>
        </p:txBody>
      </p:sp>
      <p:sp>
        <p:nvSpPr>
          <p:cNvPr id="3" name="Rectangle 1">
            <a:extLst>
              <a:ext uri="{FF2B5EF4-FFF2-40B4-BE49-F238E27FC236}">
                <a16:creationId xmlns:a16="http://schemas.microsoft.com/office/drawing/2014/main" id="{99113AFA-27F4-C105-E1FB-5AC95AA313EC}"/>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noProof="0">
                <a:ln>
                  <a:noFill/>
                </a:ln>
                <a:solidFill>
                  <a:srgbClr val="000000"/>
                </a:solidFill>
                <a:effectLst/>
                <a:latin typeface="-webkit-standard"/>
              </a:rPr>
              <a:t> </a:t>
            </a:r>
            <a:endParaRPr kumimoji="0" lang="en-AU" sz="1800" b="0" i="0" u="none" strike="noStrike" cap="none" normalizeH="0" baseline="0" noProof="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079704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763270" y="23362"/>
            <a:ext cx="8665460"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200" b="1" noProof="0">
                <a:solidFill>
                  <a:srgbClr val="00B050"/>
                </a:solidFill>
                <a:latin typeface="Comic Sans MS"/>
              </a:rPr>
              <a:t>Pray Daily Cycle of Prayer</a:t>
            </a:r>
          </a:p>
        </p:txBody>
      </p:sp>
      <p:sp>
        <p:nvSpPr>
          <p:cNvPr id="3" name="TextBox 2">
            <a:extLst>
              <a:ext uri="{FF2B5EF4-FFF2-40B4-BE49-F238E27FC236}">
                <a16:creationId xmlns:a16="http://schemas.microsoft.com/office/drawing/2014/main" id="{D54A8D93-69A3-4D47-B7A9-771714229458}"/>
              </a:ext>
            </a:extLst>
          </p:cNvPr>
          <p:cNvSpPr txBox="1"/>
          <p:nvPr/>
        </p:nvSpPr>
        <p:spPr>
          <a:xfrm>
            <a:off x="246000" y="691333"/>
            <a:ext cx="11700000" cy="11626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AU" sz="2800" b="1" noProof="0" dirty="0">
                <a:solidFill>
                  <a:srgbClr val="00B050"/>
                </a:solidFill>
                <a:latin typeface="Comic Sans MS"/>
              </a:rPr>
              <a:t>Leader: </a:t>
            </a:r>
            <a:r>
              <a:rPr lang="en-AU" sz="2800" noProof="0" dirty="0">
                <a:solidFill>
                  <a:srgbClr val="000000"/>
                </a:solidFill>
                <a:latin typeface="Comic Sans MS"/>
              </a:rPr>
              <a:t>Loving</a:t>
            </a:r>
            <a:r>
              <a:rPr lang="en-AU" sz="2800" i="0" u="none" strike="noStrike" noProof="0" dirty="0">
                <a:solidFill>
                  <a:srgbClr val="000000"/>
                </a:solidFill>
                <a:effectLst/>
                <a:latin typeface="Comic Sans MS"/>
              </a:rPr>
              <a:t> God, joining with the Church in our cycle of prayer, we ask </a:t>
            </a:r>
            <a:r>
              <a:rPr lang="en-AU" sz="2800" u="none" strike="noStrike" noProof="0" dirty="0">
                <a:solidFill>
                  <a:srgbClr val="000000"/>
                </a:solidFill>
                <a:effectLst/>
                <a:latin typeface="Comic Sans MS"/>
              </a:rPr>
              <a:t>your blessings on: </a:t>
            </a:r>
          </a:p>
        </p:txBody>
      </p:sp>
      <p:sp>
        <p:nvSpPr>
          <p:cNvPr id="4" name="TextBox 3">
            <a:extLst>
              <a:ext uri="{FF2B5EF4-FFF2-40B4-BE49-F238E27FC236}">
                <a16:creationId xmlns:a16="http://schemas.microsoft.com/office/drawing/2014/main" id="{0D2CDB5E-20AF-3DB7-8150-B8693F71C796}"/>
              </a:ext>
            </a:extLst>
          </p:cNvPr>
          <p:cNvSpPr txBox="1"/>
          <p:nvPr/>
        </p:nvSpPr>
        <p:spPr>
          <a:xfrm>
            <a:off x="210000" y="1937220"/>
            <a:ext cx="11772000" cy="4545155"/>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US" sz="2800" noProof="0" dirty="0">
                <a:latin typeface="Comic Sans MS" panose="030F0702030302020204" pitchFamily="66" charset="0"/>
              </a:rPr>
              <a:t>The Province of the Episcopal Church of South Sudan</a:t>
            </a:r>
          </a:p>
          <a:p>
            <a:pPr marL="457200" indent="-457200">
              <a:lnSpc>
                <a:spcPct val="150000"/>
              </a:lnSpc>
              <a:buFont typeface="Arial" panose="020B0604020202020204" pitchFamily="34" charset="0"/>
              <a:buChar char="•"/>
            </a:pPr>
            <a:r>
              <a:rPr lang="en-US" sz="2800" noProof="0" dirty="0">
                <a:latin typeface="Comic Sans MS" panose="030F0702030302020204" pitchFamily="66" charset="0"/>
              </a:rPr>
              <a:t>The Diocese of Grafton: †Murray &amp; †Tiffany; Clergy and People</a:t>
            </a:r>
          </a:p>
          <a:p>
            <a:pPr marL="457200" indent="-457200">
              <a:lnSpc>
                <a:spcPct val="150000"/>
              </a:lnSpc>
              <a:buFont typeface="Arial" panose="020B0604020202020204" pitchFamily="34" charset="0"/>
              <a:buChar char="•"/>
            </a:pPr>
            <a:r>
              <a:rPr lang="en-US" sz="2800" noProof="0" dirty="0">
                <a:latin typeface="Comic Sans MS" panose="030F0702030302020204" pitchFamily="66" charset="0"/>
              </a:rPr>
              <a:t>The Parish of Samford: Robert, Jan</a:t>
            </a:r>
          </a:p>
          <a:p>
            <a:pPr marL="457200" indent="-457200">
              <a:lnSpc>
                <a:spcPct val="150000"/>
              </a:lnSpc>
              <a:buFont typeface="Arial" panose="020B0604020202020204" pitchFamily="34" charset="0"/>
              <a:buChar char="•"/>
            </a:pPr>
            <a:r>
              <a:rPr lang="en-US" sz="2800" noProof="0" dirty="0">
                <a:latin typeface="Comic Sans MS" panose="030F0702030302020204" pitchFamily="66" charset="0"/>
              </a:rPr>
              <a:t>All Diocesan Committees</a:t>
            </a:r>
          </a:p>
          <a:p>
            <a:pPr marL="457200" indent="-457200">
              <a:lnSpc>
                <a:spcPct val="150000"/>
              </a:lnSpc>
              <a:buFont typeface="Arial" panose="020B0604020202020204" pitchFamily="34" charset="0"/>
              <a:buChar char="•"/>
            </a:pPr>
            <a:r>
              <a:rPr lang="en-US" sz="2800" noProof="0" dirty="0">
                <a:latin typeface="Comic Sans MS" panose="030F0702030302020204" pitchFamily="66" charset="0"/>
              </a:rPr>
              <a:t>St John’s Anglican College, Forest Lake: Principal – Maria; Chaplain – Juliana; Chair of College Council – Carla; members of College Council; staff &amp; students</a:t>
            </a:r>
            <a:endParaRPr lang="en-AU" sz="2800" noProof="0" dirty="0">
              <a:latin typeface="Comic Sans MS" panose="030F0702030302020204" pitchFamily="66" charset="0"/>
            </a:endParaRPr>
          </a:p>
        </p:txBody>
      </p:sp>
    </p:spTree>
    <p:extLst>
      <p:ext uri="{BB962C8B-B14F-4D97-AF65-F5344CB8AC3E}">
        <p14:creationId xmlns:p14="http://schemas.microsoft.com/office/powerpoint/2010/main" val="19347603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20780" y="0"/>
            <a:ext cx="11779624"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200" b="1" noProof="0">
                <a:solidFill>
                  <a:srgbClr val="00B050"/>
                </a:solidFill>
                <a:latin typeface="Comic Sans MS"/>
              </a:rPr>
              <a:t>Commitment Prayer of the Week</a:t>
            </a:r>
          </a:p>
        </p:txBody>
      </p:sp>
      <p:sp>
        <p:nvSpPr>
          <p:cNvPr id="3" name="TextBox 2">
            <a:extLst>
              <a:ext uri="{FF2B5EF4-FFF2-40B4-BE49-F238E27FC236}">
                <a16:creationId xmlns:a16="http://schemas.microsoft.com/office/drawing/2014/main" id="{D06CDDA1-93CA-1D5D-814F-AA0B9619702B}"/>
              </a:ext>
            </a:extLst>
          </p:cNvPr>
          <p:cNvSpPr txBox="1"/>
          <p:nvPr/>
        </p:nvSpPr>
        <p:spPr>
          <a:xfrm>
            <a:off x="183389" y="678040"/>
            <a:ext cx="11654406" cy="667170"/>
          </a:xfrm>
          <a:prstGeom prst="rect">
            <a:avLst/>
          </a:prstGeom>
          <a:noFill/>
        </p:spPr>
        <p:txBody>
          <a:bodyPr wrap="square" lIns="91440" tIns="45720" rIns="91440" bIns="45720" anchor="t">
            <a:spAutoFit/>
          </a:bodyPr>
          <a:lstStyle/>
          <a:p>
            <a:pPr fontAlgn="base">
              <a:lnSpc>
                <a:spcPct val="150000"/>
              </a:lnSpc>
            </a:pPr>
            <a:r>
              <a:rPr lang="en-AU" sz="2800" i="0" u="none" strike="noStrike" noProof="0" dirty="0">
                <a:solidFill>
                  <a:srgbClr val="00B050"/>
                </a:solidFill>
                <a:effectLst/>
                <a:latin typeface="Comic Sans MS" panose="030F0702030302020204" pitchFamily="66" charset="0"/>
              </a:rPr>
              <a:t>Leader: </a:t>
            </a:r>
            <a:r>
              <a:rPr lang="en-AU" sz="2800" noProof="0" dirty="0">
                <a:latin typeface="Comic Sans MS" panose="030F0702030302020204" pitchFamily="66" charset="0"/>
              </a:rPr>
              <a:t>Our commitment prayer for the week is a prayer of lament</a:t>
            </a:r>
          </a:p>
        </p:txBody>
      </p:sp>
      <p:sp>
        <p:nvSpPr>
          <p:cNvPr id="4" name="TextBox 3">
            <a:extLst>
              <a:ext uri="{FF2B5EF4-FFF2-40B4-BE49-F238E27FC236}">
                <a16:creationId xmlns:a16="http://schemas.microsoft.com/office/drawing/2014/main" id="{5F5663A9-11DA-E6BB-C088-37F6156830FF}"/>
              </a:ext>
            </a:extLst>
          </p:cNvPr>
          <p:cNvSpPr txBox="1"/>
          <p:nvPr/>
        </p:nvSpPr>
        <p:spPr>
          <a:xfrm>
            <a:off x="2418842" y="5928481"/>
            <a:ext cx="7183500" cy="502958"/>
          </a:xfrm>
          <a:prstGeom prst="rect">
            <a:avLst/>
          </a:prstGeom>
          <a:noFill/>
        </p:spPr>
        <p:txBody>
          <a:bodyPr wrap="square">
            <a:spAutoFit/>
          </a:bodyPr>
          <a:lstStyle/>
          <a:p>
            <a:pPr algn="l" rtl="0" fontAlgn="base">
              <a:lnSpc>
                <a:spcPct val="150000"/>
              </a:lnSpc>
              <a:buNone/>
            </a:pPr>
            <a:r>
              <a:rPr lang="en-US" sz="2000" b="0" i="0" u="none" strike="noStrike" noProof="0" dirty="0">
                <a:effectLst/>
                <a:latin typeface="Comic Sans MS" panose="030F0702030302020204" pitchFamily="66" charset="0"/>
                <a:hlinkClick r:id="rId3"/>
              </a:rPr>
              <a:t>https://www.youtube.com/watch?v=d8tLRZWOAcw&amp;t=2s</a:t>
            </a:r>
            <a:r>
              <a:rPr lang="en-US" sz="2000" b="0" i="0" u="none" strike="noStrike" noProof="0" dirty="0">
                <a:effectLst/>
                <a:latin typeface="Comic Sans MS" panose="030F0702030302020204" pitchFamily="66" charset="0"/>
              </a:rPr>
              <a:t> </a:t>
            </a:r>
          </a:p>
        </p:txBody>
      </p:sp>
      <p:pic>
        <p:nvPicPr>
          <p:cNvPr id="7" name="Picture 6">
            <a:extLst>
              <a:ext uri="{FF2B5EF4-FFF2-40B4-BE49-F238E27FC236}">
                <a16:creationId xmlns:a16="http://schemas.microsoft.com/office/drawing/2014/main" id="{BCED205E-C95F-A7AB-4DD0-B5A3F76E0B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9062" y="1469908"/>
            <a:ext cx="4333875" cy="4333875"/>
          </a:xfrm>
          <a:prstGeom prst="rect">
            <a:avLst/>
          </a:prstGeom>
        </p:spPr>
      </p:pic>
    </p:spTree>
    <p:extLst>
      <p:ext uri="{BB962C8B-B14F-4D97-AF65-F5344CB8AC3E}">
        <p14:creationId xmlns:p14="http://schemas.microsoft.com/office/powerpoint/2010/main" val="15238874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t="-39000" b="-39000"/>
          </a:stretch>
        </a:blipFill>
        <a:effectLst/>
      </p:bgPr>
    </p:bg>
    <p:spTree>
      <p:nvGrpSpPr>
        <p:cNvPr id="1" name=""/>
        <p:cNvGrpSpPr/>
        <p:nvPr/>
      </p:nvGrpSpPr>
      <p:grpSpPr>
        <a:xfrm>
          <a:off x="0" y="0"/>
          <a:ext cx="0" cy="0"/>
          <a:chOff x="0" y="0"/>
          <a:chExt cx="0" cy="0"/>
        </a:xfrm>
      </p:grpSpPr>
      <p:sp>
        <p:nvSpPr>
          <p:cNvPr id="3" name="TextBox 2"/>
          <p:cNvSpPr txBox="1"/>
          <p:nvPr/>
        </p:nvSpPr>
        <p:spPr>
          <a:xfrm>
            <a:off x="2481678" y="254854"/>
            <a:ext cx="7228642" cy="830997"/>
          </a:xfrm>
          <a:prstGeom prst="rect">
            <a:avLst/>
          </a:prstGeom>
          <a:noFill/>
        </p:spPr>
        <p:txBody>
          <a:bodyPr wrap="square" lIns="91440" tIns="45720" rIns="91440" bIns="45720" rtlCol="0" anchor="t">
            <a:spAutoFit/>
          </a:bodyPr>
          <a:lstStyle/>
          <a:p>
            <a:pPr algn="ctr"/>
            <a:r>
              <a:rPr lang="en-AU" sz="4800" b="1" noProof="0">
                <a:solidFill>
                  <a:srgbClr val="00B050"/>
                </a:solidFill>
                <a:latin typeface="Comic Sans MS"/>
              </a:rPr>
              <a:t>Devotions</a:t>
            </a:r>
          </a:p>
        </p:txBody>
      </p:sp>
      <p:pic>
        <p:nvPicPr>
          <p:cNvPr id="5" name="Picture 4">
            <a:extLst>
              <a:ext uri="{FF2B5EF4-FFF2-40B4-BE49-F238E27FC236}">
                <a16:creationId xmlns:a16="http://schemas.microsoft.com/office/drawing/2014/main" id="{9D306D98-1791-7FB4-C79E-E8DB01C4F8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52862" y="1285874"/>
            <a:ext cx="4486275" cy="4486275"/>
          </a:xfrm>
          <a:prstGeom prst="rect">
            <a:avLst/>
          </a:prstGeom>
        </p:spPr>
      </p:pic>
    </p:spTree>
    <p:extLst>
      <p:ext uri="{BB962C8B-B14F-4D97-AF65-F5344CB8AC3E}">
        <p14:creationId xmlns:p14="http://schemas.microsoft.com/office/powerpoint/2010/main" val="2610247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5C45B-DBA7-E966-B17A-91C362552669}"/>
              </a:ext>
            </a:extLst>
          </p:cNvPr>
          <p:cNvSpPr>
            <a:spLocks noGrp="1"/>
          </p:cNvSpPr>
          <p:nvPr>
            <p:ph type="sldNum" sz="quarter" idx="12"/>
          </p:nvPr>
        </p:nvSpPr>
        <p:spPr/>
        <p:txBody>
          <a:bodyPr/>
          <a:lstStyle/>
          <a:p>
            <a:fld id="{D6BAAE04-8869-45BD-9FC4-571BC1F4B92A}" type="slidenum">
              <a:rPr lang="en-AU" noProof="0" smtClean="0"/>
              <a:t>46</a:t>
            </a:fld>
            <a:endParaRPr lang="en-AU" noProof="0"/>
          </a:p>
        </p:txBody>
      </p:sp>
      <p:sp>
        <p:nvSpPr>
          <p:cNvPr id="4" name="TextBox 3">
            <a:extLst>
              <a:ext uri="{FF2B5EF4-FFF2-40B4-BE49-F238E27FC236}">
                <a16:creationId xmlns:a16="http://schemas.microsoft.com/office/drawing/2014/main" id="{C5DB3A79-2F90-2024-406D-FEC33B194F18}"/>
              </a:ext>
            </a:extLst>
          </p:cNvPr>
          <p:cNvSpPr txBox="1"/>
          <p:nvPr/>
        </p:nvSpPr>
        <p:spPr>
          <a:xfrm>
            <a:off x="3206429" y="157352"/>
            <a:ext cx="5779147" cy="584775"/>
          </a:xfrm>
          <a:prstGeom prst="rect">
            <a:avLst/>
          </a:prstGeom>
          <a:noFill/>
        </p:spPr>
        <p:txBody>
          <a:bodyPr wrap="none" lIns="91440" tIns="45720" rIns="91440" bIns="45720" rtlCol="0" anchor="t">
            <a:spAutoFit/>
          </a:bodyPr>
          <a:lstStyle/>
          <a:p>
            <a:pPr algn="ctr"/>
            <a:r>
              <a:rPr lang="en-AU" sz="3200" b="1" noProof="0" dirty="0">
                <a:solidFill>
                  <a:srgbClr val="00B050"/>
                </a:solidFill>
                <a:latin typeface="Comic Sans MS"/>
              </a:rPr>
              <a:t>Hermit Wisdom St Benedict</a:t>
            </a:r>
          </a:p>
        </p:txBody>
      </p:sp>
      <p:sp>
        <p:nvSpPr>
          <p:cNvPr id="5" name="TextBox 4">
            <a:extLst>
              <a:ext uri="{FF2B5EF4-FFF2-40B4-BE49-F238E27FC236}">
                <a16:creationId xmlns:a16="http://schemas.microsoft.com/office/drawing/2014/main" id="{C69B0C24-A16F-CE1B-D032-11D1A2E84FDB}"/>
              </a:ext>
            </a:extLst>
          </p:cNvPr>
          <p:cNvSpPr txBox="1"/>
          <p:nvPr/>
        </p:nvSpPr>
        <p:spPr>
          <a:xfrm>
            <a:off x="739500" y="742127"/>
            <a:ext cx="10713000" cy="5383846"/>
          </a:xfrm>
          <a:prstGeom prst="rect">
            <a:avLst/>
          </a:prstGeom>
          <a:noFill/>
        </p:spPr>
        <p:txBody>
          <a:bodyPr wrap="square" lIns="91440" tIns="45720" rIns="91440" bIns="45720" anchor="t">
            <a:spAutoFit/>
          </a:bodyPr>
          <a:lstStyle/>
          <a:p>
            <a:pPr algn="l">
              <a:lnSpc>
                <a:spcPct val="150000"/>
              </a:lnSpc>
              <a:spcAft>
                <a:spcPts val="1500"/>
              </a:spcAft>
              <a:buNone/>
            </a:pPr>
            <a:r>
              <a:rPr lang="en-US" sz="2800" dirty="0">
                <a:latin typeface="Comic Sans MS"/>
              </a:rPr>
              <a:t>A prayer inspired by St Benedict;</a:t>
            </a:r>
          </a:p>
          <a:p>
            <a:pPr algn="l">
              <a:lnSpc>
                <a:spcPct val="150000"/>
              </a:lnSpc>
              <a:spcAft>
                <a:spcPts val="1500"/>
              </a:spcAft>
              <a:buNone/>
            </a:pPr>
            <a:r>
              <a:rPr lang="en-US" sz="2800" b="0" i="0" noProof="0" dirty="0">
                <a:effectLst/>
                <a:latin typeface="Comic Sans MS"/>
              </a:rPr>
              <a:t>Eternal God, who made Benedict a wise master in the school of your service and a guide to many called into community to follow the rule of Christ: Grant that we may put your love before all else and seek with joy the way of your commandments. May we see the coming of your Kingdom alongside Benedict and all the other Hermits we remember. Amen.</a:t>
            </a:r>
            <a:endParaRPr lang="en-AU" sz="2800" b="0" i="0" noProof="0" dirty="0">
              <a:effectLst/>
              <a:latin typeface="Comic Sans MS"/>
            </a:endParaRPr>
          </a:p>
        </p:txBody>
      </p:sp>
    </p:spTree>
    <p:extLst>
      <p:ext uri="{BB962C8B-B14F-4D97-AF65-F5344CB8AC3E}">
        <p14:creationId xmlns:p14="http://schemas.microsoft.com/office/powerpoint/2010/main" val="24572181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666A7-0A85-802A-B925-A8845275A56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D5814EE-38F3-2A2C-AF3C-047CAEE12D02}"/>
              </a:ext>
            </a:extLst>
          </p:cNvPr>
          <p:cNvSpPr/>
          <p:nvPr/>
        </p:nvSpPr>
        <p:spPr>
          <a:xfrm>
            <a:off x="438327" y="758591"/>
            <a:ext cx="11067143" cy="400110"/>
          </a:xfrm>
          <a:prstGeom prst="rect">
            <a:avLst/>
          </a:prstGeom>
        </p:spPr>
        <p:txBody>
          <a:bodyPr wrap="square" lIns="91440" tIns="45720" rIns="91440" bIns="45720" anchor="t">
            <a:spAutoFit/>
          </a:bodyPr>
          <a:lstStyle/>
          <a:p>
            <a:pPr fontAlgn="base"/>
            <a:r>
              <a:rPr lang="en-AU" sz="2000" noProof="0">
                <a:latin typeface="Comic Sans MS"/>
              </a:rPr>
              <a:t>​</a:t>
            </a:r>
          </a:p>
        </p:txBody>
      </p:sp>
      <p:sp>
        <p:nvSpPr>
          <p:cNvPr id="5" name="TextBox 4">
            <a:extLst>
              <a:ext uri="{FF2B5EF4-FFF2-40B4-BE49-F238E27FC236}">
                <a16:creationId xmlns:a16="http://schemas.microsoft.com/office/drawing/2014/main" id="{CEE1CD7F-490F-95B6-A0DF-71EF53B79AC8}"/>
              </a:ext>
            </a:extLst>
          </p:cNvPr>
          <p:cNvSpPr txBox="1"/>
          <p:nvPr/>
        </p:nvSpPr>
        <p:spPr>
          <a:xfrm>
            <a:off x="438327" y="758591"/>
            <a:ext cx="6580912" cy="5837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a:solidFill>
                  <a:srgbClr val="00B050"/>
                </a:solidFill>
                <a:latin typeface="Comic Sans MS"/>
                <a:cs typeface="Segoe UI"/>
              </a:rPr>
              <a:t>Leader: </a:t>
            </a:r>
            <a:r>
              <a:rPr lang="en-AU" sz="2800" noProof="0">
                <a:solidFill>
                  <a:srgbClr val="E68422"/>
                </a:solidFill>
                <a:latin typeface="Comic Sans MS"/>
                <a:cs typeface="Segoe UI"/>
              </a:rPr>
              <a:t>​</a:t>
            </a:r>
            <a:r>
              <a:rPr lang="en-AU" sz="2800" noProof="0">
                <a:latin typeface="Comic Sans MS"/>
                <a:cs typeface="Segoe UI"/>
              </a:rPr>
              <a:t>As we enter a few minutes of silence together, you are invited to pray the prayer of adoration on the next slide and/or spend this time in contemplation. ​</a:t>
            </a:r>
          </a:p>
          <a:p>
            <a:pPr>
              <a:lnSpc>
                <a:spcPct val="150000"/>
              </a:lnSpc>
            </a:pPr>
            <a:r>
              <a:rPr lang="en-AU" sz="2800" noProof="0">
                <a:latin typeface="Comic Sans MS"/>
                <a:cs typeface="Segoe UI"/>
              </a:rPr>
              <a:t>The Spiritual Communion prayer follows on the slide after that. </a:t>
            </a:r>
          </a:p>
          <a:p>
            <a:pPr>
              <a:lnSpc>
                <a:spcPct val="150000"/>
              </a:lnSpc>
            </a:pPr>
            <a:r>
              <a:rPr lang="en-AU" sz="2800" noProof="0">
                <a:latin typeface="Comic Sans MS"/>
                <a:cs typeface="Segoe UI"/>
              </a:rPr>
              <a:t>Let us be still.</a:t>
            </a:r>
          </a:p>
          <a:p>
            <a:pPr>
              <a:lnSpc>
                <a:spcPct val="150000"/>
              </a:lnSpc>
            </a:pPr>
            <a:r>
              <a:rPr lang="en-AU" sz="2800" noProof="0">
                <a:solidFill>
                  <a:srgbClr val="00B050"/>
                </a:solidFill>
                <a:latin typeface="Comic Sans MS"/>
                <a:cs typeface="Segoe UI"/>
              </a:rPr>
              <a:t>Leader and Cantor Mute.</a:t>
            </a:r>
          </a:p>
        </p:txBody>
      </p:sp>
      <p:pic>
        <p:nvPicPr>
          <p:cNvPr id="8" name="Picture 7" descr="A statue of a person sitting on a stone&#10;&#10;AI-generated content may be incorrect.">
            <a:extLst>
              <a:ext uri="{FF2B5EF4-FFF2-40B4-BE49-F238E27FC236}">
                <a16:creationId xmlns:a16="http://schemas.microsoft.com/office/drawing/2014/main" id="{1847C532-1812-0CC2-7CAB-AB6DDCB00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8007" y="1158701"/>
            <a:ext cx="4268694" cy="4268694"/>
          </a:xfrm>
          <a:prstGeom prst="rect">
            <a:avLst/>
          </a:prstGeom>
        </p:spPr>
      </p:pic>
      <p:sp>
        <p:nvSpPr>
          <p:cNvPr id="2" name="Rectangle 1">
            <a:extLst>
              <a:ext uri="{FF2B5EF4-FFF2-40B4-BE49-F238E27FC236}">
                <a16:creationId xmlns:a16="http://schemas.microsoft.com/office/drawing/2014/main" id="{88FCBA81-345B-870B-BD7E-A73C18EFAE75}"/>
              </a:ext>
            </a:extLst>
          </p:cNvPr>
          <p:cNvSpPr/>
          <p:nvPr/>
        </p:nvSpPr>
        <p:spPr>
          <a:xfrm>
            <a:off x="8362940" y="6457890"/>
            <a:ext cx="2035498" cy="400110"/>
          </a:xfrm>
          <a:prstGeom prst="rect">
            <a:avLst/>
          </a:prstGeom>
        </p:spPr>
        <p:txBody>
          <a:bodyPr wrap="square">
            <a:spAutoFit/>
          </a:bodyPr>
          <a:lstStyle/>
          <a:p>
            <a:r>
              <a:rPr lang="en-AU" sz="2000" b="1" noProof="0" dirty="0">
                <a:solidFill>
                  <a:srgbClr val="00B050"/>
                </a:solidFill>
                <a:latin typeface="Comic Sans MS"/>
              </a:rPr>
              <a:t>Continue…</a:t>
            </a:r>
            <a:endParaRPr lang="en-AU" sz="2000" b="1" noProof="0" dirty="0">
              <a:solidFill>
                <a:srgbClr val="00B050"/>
              </a:solidFill>
            </a:endParaRPr>
          </a:p>
        </p:txBody>
      </p:sp>
    </p:spTree>
    <p:extLst>
      <p:ext uri="{BB962C8B-B14F-4D97-AF65-F5344CB8AC3E}">
        <p14:creationId xmlns:p14="http://schemas.microsoft.com/office/powerpoint/2010/main" val="25365351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327" y="758591"/>
            <a:ext cx="11067143" cy="400110"/>
          </a:xfrm>
          <a:prstGeom prst="rect">
            <a:avLst/>
          </a:prstGeom>
        </p:spPr>
        <p:txBody>
          <a:bodyPr wrap="square" lIns="91440" tIns="45720" rIns="91440" bIns="45720" anchor="t">
            <a:spAutoFit/>
          </a:bodyPr>
          <a:lstStyle/>
          <a:p>
            <a:pPr fontAlgn="base"/>
            <a:r>
              <a:rPr lang="en-AU" sz="2000" noProof="0">
                <a:latin typeface="Comic Sans MS"/>
              </a:rPr>
              <a:t>​</a:t>
            </a:r>
          </a:p>
        </p:txBody>
      </p:sp>
      <p:sp>
        <p:nvSpPr>
          <p:cNvPr id="2" name="TextBox 1">
            <a:extLst>
              <a:ext uri="{FF2B5EF4-FFF2-40B4-BE49-F238E27FC236}">
                <a16:creationId xmlns:a16="http://schemas.microsoft.com/office/drawing/2014/main" id="{93F294E1-B4C8-90AC-7D2C-E55FA7ADFC45}"/>
              </a:ext>
            </a:extLst>
          </p:cNvPr>
          <p:cNvSpPr txBox="1"/>
          <p:nvPr/>
        </p:nvSpPr>
        <p:spPr>
          <a:xfrm>
            <a:off x="1065971" y="242707"/>
            <a:ext cx="10060058" cy="3898824"/>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sz="2800" noProof="0" dirty="0">
                <a:latin typeface="Comic Sans MS" panose="030F0902030302020204" pitchFamily="66" charset="0"/>
              </a:rPr>
              <a:t>Dear God, when it’s easy to choose, help us to choose well.</a:t>
            </a:r>
          </a:p>
          <a:p>
            <a:pPr lvl="0" eaLnBrk="0" fontAlgn="base" hangingPunct="0">
              <a:lnSpc>
                <a:spcPct val="150000"/>
              </a:lnSpc>
              <a:spcBef>
                <a:spcPct val="0"/>
              </a:spcBef>
              <a:spcAft>
                <a:spcPct val="0"/>
              </a:spcAft>
            </a:pPr>
            <a:r>
              <a:rPr lang="en-US" sz="2800" noProof="0" dirty="0">
                <a:latin typeface="Comic Sans MS" panose="030F0902030302020204" pitchFamily="66" charset="0"/>
              </a:rPr>
              <a:t>When it’s hard to choose, help us to choose well.</a:t>
            </a:r>
          </a:p>
          <a:p>
            <a:pPr lvl="0" eaLnBrk="0" fontAlgn="base" hangingPunct="0">
              <a:lnSpc>
                <a:spcPct val="150000"/>
              </a:lnSpc>
              <a:spcBef>
                <a:spcPct val="0"/>
              </a:spcBef>
              <a:spcAft>
                <a:spcPct val="0"/>
              </a:spcAft>
            </a:pPr>
            <a:r>
              <a:rPr lang="en-US" sz="2800" noProof="0" dirty="0">
                <a:latin typeface="Comic Sans MS" panose="030F0902030302020204" pitchFamily="66" charset="0"/>
              </a:rPr>
              <a:t>When we have time to choose, help us to choose well.</a:t>
            </a:r>
          </a:p>
          <a:p>
            <a:pPr lvl="0" eaLnBrk="0" fontAlgn="base" hangingPunct="0">
              <a:lnSpc>
                <a:spcPct val="150000"/>
              </a:lnSpc>
              <a:spcBef>
                <a:spcPct val="0"/>
              </a:spcBef>
              <a:spcAft>
                <a:spcPct val="0"/>
              </a:spcAft>
            </a:pPr>
            <a:r>
              <a:rPr lang="en-US" sz="2800" noProof="0" dirty="0">
                <a:latin typeface="Comic Sans MS" panose="030F0902030302020204" pitchFamily="66" charset="0"/>
              </a:rPr>
              <a:t>When we have to choose quickly, help us to choose well.</a:t>
            </a:r>
          </a:p>
          <a:p>
            <a:pPr lvl="0" eaLnBrk="0" fontAlgn="base" hangingPunct="0">
              <a:lnSpc>
                <a:spcPct val="150000"/>
              </a:lnSpc>
              <a:spcBef>
                <a:spcPct val="0"/>
              </a:spcBef>
              <a:spcAft>
                <a:spcPct val="0"/>
              </a:spcAft>
            </a:pPr>
            <a:r>
              <a:rPr lang="en-US" sz="2800" noProof="0" dirty="0">
                <a:latin typeface="Comic Sans MS" panose="030F0902030302020204" pitchFamily="66" charset="0"/>
              </a:rPr>
              <a:t>Every time we have to choose, help us to choose well.</a:t>
            </a:r>
          </a:p>
          <a:p>
            <a:pPr lvl="0" eaLnBrk="0" fontAlgn="base" hangingPunct="0">
              <a:lnSpc>
                <a:spcPct val="150000"/>
              </a:lnSpc>
              <a:spcBef>
                <a:spcPct val="0"/>
              </a:spcBef>
              <a:spcAft>
                <a:spcPct val="0"/>
              </a:spcAft>
            </a:pPr>
            <a:r>
              <a:rPr lang="en-US" sz="2800" noProof="0" dirty="0">
                <a:latin typeface="Comic Sans MS" panose="030F0902030302020204" pitchFamily="66" charset="0"/>
              </a:rPr>
              <a:t>Amen.</a:t>
            </a:r>
            <a:endParaRPr lang="en-AU" sz="2800" b="1" noProof="0" dirty="0">
              <a:latin typeface="Comic Sans MS"/>
            </a:endParaRPr>
          </a:p>
        </p:txBody>
      </p:sp>
      <p:pic>
        <p:nvPicPr>
          <p:cNvPr id="6" name="Picture 5">
            <a:extLst>
              <a:ext uri="{FF2B5EF4-FFF2-40B4-BE49-F238E27FC236}">
                <a16:creationId xmlns:a16="http://schemas.microsoft.com/office/drawing/2014/main" id="{44618579-AC5B-6946-E461-637EB5A248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37765" y="3765474"/>
            <a:ext cx="2716469" cy="2716469"/>
          </a:xfrm>
          <a:prstGeom prst="rect">
            <a:avLst/>
          </a:prstGeom>
        </p:spPr>
      </p:pic>
    </p:spTree>
    <p:extLst>
      <p:ext uri="{BB962C8B-B14F-4D97-AF65-F5344CB8AC3E}">
        <p14:creationId xmlns:p14="http://schemas.microsoft.com/office/powerpoint/2010/main" val="30725348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6E3785-9573-B3AF-49AC-5CBCE829ED53}"/>
              </a:ext>
            </a:extLst>
          </p:cNvPr>
          <p:cNvSpPr>
            <a:spLocks noGrp="1"/>
          </p:cNvSpPr>
          <p:nvPr>
            <p:ph type="sldNum" sz="quarter" idx="12"/>
          </p:nvPr>
        </p:nvSpPr>
        <p:spPr/>
        <p:txBody>
          <a:bodyPr/>
          <a:lstStyle/>
          <a:p>
            <a:fld id="{D6BAAE04-8869-45BD-9FC4-571BC1F4B92A}" type="slidenum">
              <a:rPr lang="en-AU" noProof="0" smtClean="0"/>
              <a:t>49</a:t>
            </a:fld>
            <a:endParaRPr lang="en-AU" noProof="0"/>
          </a:p>
        </p:txBody>
      </p:sp>
      <p:sp>
        <p:nvSpPr>
          <p:cNvPr id="5" name="TextBox 4">
            <a:extLst>
              <a:ext uri="{FF2B5EF4-FFF2-40B4-BE49-F238E27FC236}">
                <a16:creationId xmlns:a16="http://schemas.microsoft.com/office/drawing/2014/main" id="{A56EBE17-B1FC-2FDD-2A04-66EF22D93121}"/>
              </a:ext>
            </a:extLst>
          </p:cNvPr>
          <p:cNvSpPr txBox="1"/>
          <p:nvPr/>
        </p:nvSpPr>
        <p:spPr>
          <a:xfrm>
            <a:off x="246845" y="268310"/>
            <a:ext cx="6111074" cy="6447919"/>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650" noProof="0">
                <a:solidFill>
                  <a:schemeClr val="bg1"/>
                </a:solidFill>
                <a:latin typeface="Comic Sans MS"/>
              </a:rPr>
              <a:t>  </a:t>
            </a:r>
            <a:r>
              <a:rPr lang="en-AU" sz="2400" noProof="0">
                <a:solidFill>
                  <a:schemeClr val="bg1"/>
                </a:solidFill>
                <a:latin typeface="Comic Sans MS"/>
              </a:rPr>
              <a:t>Oh, my Lord Jesus I turn to you present at the Altar and in the Tabernacle. I believe that you are present in the Holy Sacrament of your most Sacred Body and Blood. I love you above all things and I desire to receive you into my Soul. I cannot at this moment receive you Sacramentally in Holy Communion. Come spiritually into my heart. Purify it, Sanctify it. Render my heart like your own heart. I embrace you as if you were already there and unite myself wholly with you. Never permit me to be separated from you. Lord, I am not worthy to receive you, but only say the word and I shall be healed. Amen</a:t>
            </a:r>
          </a:p>
          <a:p>
            <a:endParaRPr lang="en-AU" sz="2650" noProof="0">
              <a:solidFill>
                <a:schemeClr val="bg1"/>
              </a:solidFill>
              <a:latin typeface="Comic Sans MS"/>
            </a:endParaRPr>
          </a:p>
        </p:txBody>
      </p:sp>
      <p:pic>
        <p:nvPicPr>
          <p:cNvPr id="7" name="Picture 6">
            <a:extLst>
              <a:ext uri="{FF2B5EF4-FFF2-40B4-BE49-F238E27FC236}">
                <a16:creationId xmlns:a16="http://schemas.microsoft.com/office/drawing/2014/main" id="{A10DE770-D91A-3F5E-AC4D-F587E9888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016" y="0"/>
            <a:ext cx="5858541" cy="6858347"/>
          </a:xfrm>
          <a:prstGeom prst="rect">
            <a:avLst/>
          </a:prstGeom>
        </p:spPr>
      </p:pic>
      <p:sp>
        <p:nvSpPr>
          <p:cNvPr id="6" name="TextBox 5">
            <a:extLst>
              <a:ext uri="{FF2B5EF4-FFF2-40B4-BE49-F238E27FC236}">
                <a16:creationId xmlns:a16="http://schemas.microsoft.com/office/drawing/2014/main" id="{CAC2B7F4-16C8-5675-C30F-B6DD1491E095}"/>
              </a:ext>
            </a:extLst>
          </p:cNvPr>
          <p:cNvSpPr txBox="1"/>
          <p:nvPr/>
        </p:nvSpPr>
        <p:spPr>
          <a:xfrm>
            <a:off x="6096219" y="0"/>
            <a:ext cx="2521847" cy="1852815"/>
          </a:xfrm>
          <a:prstGeom prst="rect">
            <a:avLst/>
          </a:prstGeom>
          <a:solidFill>
            <a:schemeClr val="tx1"/>
          </a:solidFill>
          <a:effectLst>
            <a:softEdge rad="76200"/>
          </a:effectLst>
        </p:spPr>
        <p:txBody>
          <a:bodyPr wrap="square" lIns="91440" tIns="45720" rIns="91440" bIns="45720" rtlCol="0" anchor="t">
            <a:spAutoFit/>
          </a:bodyPr>
          <a:lstStyle/>
          <a:p>
            <a:pPr algn="ctr">
              <a:lnSpc>
                <a:spcPct val="90000"/>
              </a:lnSpc>
              <a:spcAft>
                <a:spcPts val="600"/>
              </a:spcAft>
            </a:pPr>
            <a:r>
              <a:rPr lang="en-AU" sz="3200" b="1" noProof="0">
                <a:solidFill>
                  <a:srgbClr val="ADDB7B"/>
                </a:solidFill>
                <a:latin typeface="Comic Sans MS"/>
                <a:cs typeface="Times New Roman"/>
              </a:rPr>
              <a:t>Making a </a:t>
            </a:r>
            <a:endParaRPr lang="en-AU" sz="3200" b="1" noProof="0">
              <a:solidFill>
                <a:srgbClr val="ADDB7B"/>
              </a:solidFill>
              <a:latin typeface="Times New Roman"/>
              <a:cs typeface="Times New Roman"/>
            </a:endParaRPr>
          </a:p>
          <a:p>
            <a:pPr algn="ctr">
              <a:lnSpc>
                <a:spcPct val="90000"/>
              </a:lnSpc>
              <a:spcAft>
                <a:spcPts val="600"/>
              </a:spcAft>
            </a:pPr>
            <a:r>
              <a:rPr lang="en-AU" sz="3200" b="1" noProof="0">
                <a:solidFill>
                  <a:srgbClr val="ADDB7B"/>
                </a:solidFill>
                <a:latin typeface="Comic Sans MS"/>
                <a:cs typeface="Times New Roman"/>
              </a:rPr>
              <a:t>Spiritual Communion</a:t>
            </a:r>
          </a:p>
          <a:p>
            <a:pPr algn="ctr">
              <a:lnSpc>
                <a:spcPct val="90000"/>
              </a:lnSpc>
              <a:spcAft>
                <a:spcPts val="600"/>
              </a:spcAft>
            </a:pPr>
            <a:r>
              <a:rPr lang="en-AU" sz="2000" b="1" noProof="0">
                <a:solidFill>
                  <a:srgbClr val="ADDB7B"/>
                </a:solidFill>
                <a:latin typeface="Comic Sans MS"/>
                <a:cs typeface="Times New Roman"/>
              </a:rPr>
              <a:t>(Prayed in silence)</a:t>
            </a:r>
            <a:endParaRPr lang="en-AU" sz="2400" b="1" noProof="0">
              <a:solidFill>
                <a:srgbClr val="ADDB7B"/>
              </a:solidFill>
              <a:cs typeface="Times New Roman"/>
            </a:endParaRPr>
          </a:p>
        </p:txBody>
      </p:sp>
    </p:spTree>
    <p:extLst>
      <p:ext uri="{BB962C8B-B14F-4D97-AF65-F5344CB8AC3E}">
        <p14:creationId xmlns:p14="http://schemas.microsoft.com/office/powerpoint/2010/main" val="3731548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4873-4785-2D0E-DDBA-0CB9A34494C7}"/>
              </a:ext>
            </a:extLst>
          </p:cNvPr>
          <p:cNvSpPr>
            <a:spLocks noGrp="1"/>
          </p:cNvSpPr>
          <p:nvPr>
            <p:ph type="sldNum" sz="quarter" idx="12"/>
          </p:nvPr>
        </p:nvSpPr>
        <p:spPr/>
        <p:txBody>
          <a:bodyPr/>
          <a:lstStyle/>
          <a:p>
            <a:fld id="{D6BAAE04-8869-45BD-9FC4-571BC1F4B92A}" type="slidenum">
              <a:rPr lang="en-AU" noProof="0" smtClean="0"/>
              <a:t>5</a:t>
            </a:fld>
            <a:endParaRPr lang="en-AU" noProof="0"/>
          </a:p>
        </p:txBody>
      </p:sp>
      <p:sp>
        <p:nvSpPr>
          <p:cNvPr id="3" name="TextBox 2">
            <a:extLst>
              <a:ext uri="{FF2B5EF4-FFF2-40B4-BE49-F238E27FC236}">
                <a16:creationId xmlns:a16="http://schemas.microsoft.com/office/drawing/2014/main" id="{CBC8BBD3-BD91-373C-942F-D704DA4BC69B}"/>
              </a:ext>
            </a:extLst>
          </p:cNvPr>
          <p:cNvSpPr txBox="1"/>
          <p:nvPr/>
        </p:nvSpPr>
        <p:spPr>
          <a:xfrm>
            <a:off x="668469" y="1397760"/>
            <a:ext cx="10855058" cy="3251275"/>
          </a:xfrm>
          <a:prstGeom prst="rect">
            <a:avLst/>
          </a:prstGeom>
          <a:noFill/>
        </p:spPr>
        <p:txBody>
          <a:bodyPr wrap="square" lIns="91440" tIns="45720" rIns="91440" bIns="45720" rtlCol="0" anchor="t">
            <a:spAutoFit/>
          </a:bodyPr>
          <a:lstStyle/>
          <a:p>
            <a:pPr>
              <a:lnSpc>
                <a:spcPct val="150000"/>
              </a:lnSpc>
            </a:pPr>
            <a:r>
              <a:rPr lang="en-AU" sz="2800" b="1" noProof="0" dirty="0">
                <a:solidFill>
                  <a:srgbClr val="00B050"/>
                </a:solidFill>
                <a:latin typeface="Comic Sans MS"/>
              </a:rPr>
              <a:t>Leader: </a:t>
            </a:r>
            <a:r>
              <a:rPr lang="en-AU" sz="2800" noProof="0" dirty="0">
                <a:latin typeface="Comic Sans MS"/>
              </a:rPr>
              <a:t>As we come into worship let’s take a few deep breaths, </a:t>
            </a:r>
          </a:p>
          <a:p>
            <a:pPr>
              <a:lnSpc>
                <a:spcPct val="150000"/>
              </a:lnSpc>
            </a:pPr>
            <a:r>
              <a:rPr lang="en-AU" sz="2800" noProof="0" dirty="0">
                <a:latin typeface="Comic Sans MS"/>
              </a:rPr>
              <a:t>Let go of anything that isn’t serving us,</a:t>
            </a:r>
          </a:p>
          <a:p>
            <a:pPr>
              <a:lnSpc>
                <a:spcPct val="150000"/>
              </a:lnSpc>
            </a:pPr>
            <a:r>
              <a:rPr lang="en-AU" sz="2800" noProof="0" dirty="0">
                <a:latin typeface="Comic Sans MS"/>
              </a:rPr>
              <a:t>And become aware of God’s presence here with us.</a:t>
            </a:r>
          </a:p>
          <a:p>
            <a:pPr>
              <a:lnSpc>
                <a:spcPct val="150000"/>
              </a:lnSpc>
            </a:pPr>
            <a:endParaRPr lang="en-AU" sz="2800" b="1" noProof="0" dirty="0">
              <a:latin typeface="Comic Sans MS"/>
            </a:endParaRPr>
          </a:p>
          <a:p>
            <a:pPr>
              <a:lnSpc>
                <a:spcPct val="150000"/>
              </a:lnSpc>
            </a:pPr>
            <a:r>
              <a:rPr lang="en-AU" sz="2800" b="1" noProof="0" dirty="0">
                <a:solidFill>
                  <a:srgbClr val="00B050"/>
                </a:solidFill>
                <a:latin typeface="Comic Sans MS"/>
              </a:rPr>
              <a:t>Opening Music: </a:t>
            </a:r>
            <a:r>
              <a:rPr lang="en-AU" sz="2800" noProof="0" dirty="0">
                <a:solidFill>
                  <a:srgbClr val="00B050"/>
                </a:solidFill>
                <a:ea typeface="+mn-lt"/>
                <a:cs typeface="+mn-lt"/>
                <a:hlinkClick r:id="rId2"/>
              </a:rPr>
              <a:t>https://www.youtube.com/watch?v=ljFYrRiJH8I</a:t>
            </a:r>
            <a:r>
              <a:rPr lang="en-AU" sz="2800" noProof="0" dirty="0">
                <a:solidFill>
                  <a:srgbClr val="00B050"/>
                </a:solidFill>
                <a:ea typeface="+mn-lt"/>
                <a:cs typeface="+mn-lt"/>
              </a:rPr>
              <a:t> </a:t>
            </a:r>
          </a:p>
        </p:txBody>
      </p:sp>
      <p:sp>
        <p:nvSpPr>
          <p:cNvPr id="4" name="TextBox 3">
            <a:extLst>
              <a:ext uri="{FF2B5EF4-FFF2-40B4-BE49-F238E27FC236}">
                <a16:creationId xmlns:a16="http://schemas.microsoft.com/office/drawing/2014/main" id="{20A4604A-2188-1C0D-BBEB-EA15C073EEA2}"/>
              </a:ext>
            </a:extLst>
          </p:cNvPr>
          <p:cNvSpPr txBox="1"/>
          <p:nvPr/>
        </p:nvSpPr>
        <p:spPr>
          <a:xfrm>
            <a:off x="4898067" y="486145"/>
            <a:ext cx="2395863" cy="584775"/>
          </a:xfrm>
          <a:prstGeom prst="rect">
            <a:avLst/>
          </a:prstGeom>
          <a:noFill/>
        </p:spPr>
        <p:txBody>
          <a:bodyPr wrap="square" rtlCol="0">
            <a:spAutoFit/>
          </a:bodyPr>
          <a:lstStyle/>
          <a:p>
            <a:r>
              <a:rPr lang="en-AU" sz="3200" b="1" noProof="0">
                <a:solidFill>
                  <a:srgbClr val="00B050"/>
                </a:solidFill>
                <a:latin typeface="Comic Sans MS" panose="030F0902030302020204" pitchFamily="66" charset="0"/>
              </a:rPr>
              <a:t>Invitation</a:t>
            </a:r>
          </a:p>
        </p:txBody>
      </p:sp>
    </p:spTree>
    <p:extLst>
      <p:ext uri="{BB962C8B-B14F-4D97-AF65-F5344CB8AC3E}">
        <p14:creationId xmlns:p14="http://schemas.microsoft.com/office/powerpoint/2010/main" val="23752045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24531" y="920621"/>
            <a:ext cx="10142937" cy="5016758"/>
          </a:xfrm>
          <a:prstGeom prst="rect">
            <a:avLst/>
          </a:prstGeom>
          <a:noFill/>
        </p:spPr>
        <p:txBody>
          <a:bodyPr wrap="square" lIns="91440" tIns="45720" rIns="91440" bIns="45720" rtlCol="0" anchor="t">
            <a:spAutoFit/>
          </a:bodyPr>
          <a:lstStyle/>
          <a:p>
            <a:pPr algn="ctr"/>
            <a:r>
              <a:rPr lang="en-AU" sz="3600" noProof="0" dirty="0">
                <a:solidFill>
                  <a:srgbClr val="00B050"/>
                </a:solidFill>
                <a:latin typeface="Comic Sans MS"/>
              </a:rPr>
              <a:t>Leader unmutes</a:t>
            </a:r>
          </a:p>
          <a:p>
            <a:pPr algn="ctr"/>
            <a:endParaRPr lang="en-AU" sz="2400" noProof="0" dirty="0">
              <a:solidFill>
                <a:srgbClr val="00B050"/>
              </a:solidFill>
              <a:latin typeface="Comic Sans MS" panose="030F0702030302020204" pitchFamily="66" charset="0"/>
              <a:cs typeface="Times New Roman"/>
            </a:endParaRPr>
          </a:p>
          <a:p>
            <a:pPr algn="ctr"/>
            <a:r>
              <a:rPr lang="en-AU" sz="4000" b="1" noProof="0" dirty="0">
                <a:solidFill>
                  <a:srgbClr val="00B050"/>
                </a:solidFill>
                <a:latin typeface="Comic Sans MS"/>
              </a:rPr>
              <a:t>Our final song is</a:t>
            </a:r>
          </a:p>
          <a:p>
            <a:pPr algn="ctr"/>
            <a:r>
              <a:rPr lang="en-US" sz="4400" b="1" noProof="0" dirty="0">
                <a:solidFill>
                  <a:srgbClr val="00B050"/>
                </a:solidFill>
                <a:latin typeface="Comic Sans MS"/>
                <a:ea typeface="+mn-lt"/>
                <a:cs typeface="+mn-lt"/>
              </a:rPr>
              <a:t>Oh God Our Help in Ages Past</a:t>
            </a:r>
          </a:p>
          <a:p>
            <a:pPr algn="ctr"/>
            <a:endParaRPr lang="en-AU" sz="2800" noProof="0" dirty="0">
              <a:solidFill>
                <a:srgbClr val="00B050"/>
              </a:solidFill>
              <a:ea typeface="+mn-lt"/>
              <a:cs typeface="+mn-lt"/>
            </a:endParaRPr>
          </a:p>
          <a:p>
            <a:pPr algn="ctr"/>
            <a:endParaRPr lang="en-AU" sz="2800" noProof="0" dirty="0">
              <a:solidFill>
                <a:srgbClr val="00B050"/>
              </a:solidFill>
              <a:ea typeface="+mn-lt"/>
              <a:cs typeface="+mn-lt"/>
            </a:endParaRPr>
          </a:p>
          <a:p>
            <a:pPr algn="ctr"/>
            <a:r>
              <a:rPr lang="en-AU" sz="2800" noProof="0" dirty="0">
                <a:solidFill>
                  <a:srgbClr val="00B050"/>
                </a:solidFill>
                <a:ea typeface="+mn-lt"/>
                <a:cs typeface="+mn-lt"/>
                <a:hlinkClick r:id="rId2"/>
              </a:rPr>
              <a:t>https://www.youtube.com/watch?v=rsHIwXTjAOU</a:t>
            </a:r>
            <a:endParaRPr lang="en-AU" sz="2800" noProof="0" dirty="0">
              <a:solidFill>
                <a:srgbClr val="00B050"/>
              </a:solidFill>
              <a:ea typeface="+mn-lt"/>
              <a:cs typeface="+mn-lt"/>
            </a:endParaRPr>
          </a:p>
          <a:p>
            <a:pPr algn="ctr"/>
            <a:endParaRPr lang="en-AU" sz="2800" noProof="0" dirty="0">
              <a:solidFill>
                <a:srgbClr val="00B050"/>
              </a:solidFill>
              <a:latin typeface="Times New Roman"/>
              <a:cs typeface="Times New Roman"/>
            </a:endParaRPr>
          </a:p>
          <a:p>
            <a:pPr algn="ctr"/>
            <a:r>
              <a:rPr lang="en-AU" sz="3200" noProof="0" dirty="0">
                <a:solidFill>
                  <a:srgbClr val="00B050"/>
                </a:solidFill>
                <a:latin typeface="Comic Sans MS"/>
                <a:cs typeface="Segoe UI"/>
              </a:rPr>
              <a:t>​</a:t>
            </a:r>
            <a:r>
              <a:rPr lang="en-AU" sz="3200" b="0" i="0" u="none" strike="noStrike" noProof="0" dirty="0">
                <a:solidFill>
                  <a:srgbClr val="00B050"/>
                </a:solidFill>
                <a:effectLst/>
                <a:latin typeface="Comic Sans MS"/>
              </a:rPr>
              <a:t>We stay on mute</a:t>
            </a:r>
            <a:endParaRPr lang="en-AU" sz="3200" noProof="0" dirty="0">
              <a:solidFill>
                <a:srgbClr val="00B050"/>
              </a:solidFill>
              <a:latin typeface="Comic Sans MS"/>
              <a:ea typeface="+mn-lt"/>
              <a:cs typeface="+mn-lt"/>
            </a:endParaRPr>
          </a:p>
          <a:p>
            <a:pPr algn="ctr"/>
            <a:r>
              <a:rPr lang="en-AU" sz="3200" noProof="0" dirty="0">
                <a:solidFill>
                  <a:srgbClr val="00B050"/>
                </a:solidFill>
                <a:latin typeface="Comic Sans MS"/>
                <a:ea typeface="+mn-lt"/>
                <a:cs typeface="+mn-lt"/>
              </a:rPr>
              <a:t>Leader and Cantor mute</a:t>
            </a:r>
            <a:endParaRPr lang="en-AU" noProof="0" dirty="0">
              <a:solidFill>
                <a:srgbClr val="00B050"/>
              </a:solidFill>
              <a:latin typeface="Comic Sans MS"/>
            </a:endParaRPr>
          </a:p>
        </p:txBody>
      </p:sp>
    </p:spTree>
    <p:extLst>
      <p:ext uri="{BB962C8B-B14F-4D97-AF65-F5344CB8AC3E}">
        <p14:creationId xmlns:p14="http://schemas.microsoft.com/office/powerpoint/2010/main" val="28535817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66143" y="1004145"/>
            <a:ext cx="8859712" cy="5606984"/>
          </a:xfrm>
          <a:prstGeom prst="rect">
            <a:avLst/>
          </a:prstGeom>
        </p:spPr>
        <p:txBody>
          <a:bodyPr wrap="square" lIns="91440" tIns="45720" rIns="91440" bIns="45720" anchor="t">
            <a:spAutoFit/>
          </a:bodyPr>
          <a:lstStyle/>
          <a:p>
            <a:pPr>
              <a:lnSpc>
                <a:spcPct val="150000"/>
              </a:lnSpc>
            </a:pPr>
            <a:r>
              <a:rPr lang="en-AU" sz="2800" b="1" noProof="0" dirty="0">
                <a:solidFill>
                  <a:srgbClr val="00B050"/>
                </a:solidFill>
                <a:latin typeface="Comic Sans MS" panose="030F0902030302020204" pitchFamily="66" charset="0"/>
              </a:rPr>
              <a:t>Leader: </a:t>
            </a:r>
            <a:r>
              <a:rPr lang="en-AU" sz="2800" noProof="0" dirty="0">
                <a:latin typeface="Comic Sans MS" panose="030F0902030302020204" pitchFamily="66" charset="0"/>
              </a:rPr>
              <a:t>We pray our sending prayer together.</a:t>
            </a:r>
          </a:p>
          <a:p>
            <a:pPr>
              <a:lnSpc>
                <a:spcPct val="150000"/>
              </a:lnSpc>
            </a:pPr>
            <a:endParaRPr lang="en-AU" sz="1100" noProof="0" dirty="0">
              <a:latin typeface="Comic Sans MS" panose="030F0902030302020204" pitchFamily="66" charset="0"/>
            </a:endParaRPr>
          </a:p>
          <a:p>
            <a:pPr eaLnBrk="0" fontAlgn="base" hangingPunct="0">
              <a:lnSpc>
                <a:spcPct val="150000"/>
              </a:lnSpc>
              <a:spcBef>
                <a:spcPct val="0"/>
              </a:spcBef>
              <a:spcAft>
                <a:spcPct val="0"/>
              </a:spcAft>
            </a:pPr>
            <a:r>
              <a:rPr lang="en-AU" sz="2800" b="1" noProof="0" dirty="0">
                <a:solidFill>
                  <a:srgbClr val="00B050"/>
                </a:solidFill>
                <a:latin typeface="Comic Sans MS"/>
              </a:rPr>
              <a:t>All: </a:t>
            </a:r>
            <a:r>
              <a:rPr lang="en-US" sz="2800" b="1" noProof="0" dirty="0">
                <a:latin typeface="Comic Sans MS"/>
              </a:rPr>
              <a:t>Guide us, O thou great Redeemer:</a:t>
            </a:r>
          </a:p>
          <a:p>
            <a:pPr eaLnBrk="0" fontAlgn="base" hangingPunct="0">
              <a:lnSpc>
                <a:spcPct val="150000"/>
              </a:lnSpc>
              <a:spcBef>
                <a:spcPct val="0"/>
              </a:spcBef>
              <a:spcAft>
                <a:spcPct val="0"/>
              </a:spcAft>
            </a:pPr>
            <a:r>
              <a:rPr lang="en-US" sz="2800" b="1" noProof="0" dirty="0">
                <a:latin typeface="Comic Sans MS"/>
              </a:rPr>
              <a:t>	guide us in our thinking,</a:t>
            </a:r>
          </a:p>
          <a:p>
            <a:pPr eaLnBrk="0" fontAlgn="base" hangingPunct="0">
              <a:lnSpc>
                <a:spcPct val="150000"/>
              </a:lnSpc>
              <a:spcBef>
                <a:spcPct val="0"/>
              </a:spcBef>
              <a:spcAft>
                <a:spcPct val="0"/>
              </a:spcAft>
            </a:pPr>
            <a:r>
              <a:rPr lang="en-US" sz="2800" b="1" noProof="0" dirty="0">
                <a:latin typeface="Comic Sans MS"/>
              </a:rPr>
              <a:t>	guide us in our speaking,</a:t>
            </a:r>
          </a:p>
          <a:p>
            <a:pPr eaLnBrk="0" fontAlgn="base" hangingPunct="0">
              <a:lnSpc>
                <a:spcPct val="150000"/>
              </a:lnSpc>
              <a:spcBef>
                <a:spcPct val="0"/>
              </a:spcBef>
              <a:spcAft>
                <a:spcPct val="0"/>
              </a:spcAft>
            </a:pPr>
            <a:r>
              <a:rPr lang="en-US" sz="2800" b="1" noProof="0" dirty="0">
                <a:latin typeface="Comic Sans MS"/>
              </a:rPr>
              <a:t>	guide us in our doings,</a:t>
            </a:r>
          </a:p>
          <a:p>
            <a:pPr eaLnBrk="0" fontAlgn="base" hangingPunct="0">
              <a:lnSpc>
                <a:spcPct val="150000"/>
              </a:lnSpc>
              <a:spcBef>
                <a:spcPct val="0"/>
              </a:spcBef>
              <a:spcAft>
                <a:spcPct val="0"/>
              </a:spcAft>
            </a:pPr>
            <a:r>
              <a:rPr lang="en-US" sz="2800" b="1" noProof="0" dirty="0">
                <a:latin typeface="Comic Sans MS"/>
              </a:rPr>
              <a:t>	guide us always to choose what pleases you.</a:t>
            </a:r>
          </a:p>
          <a:p>
            <a:pPr eaLnBrk="0" fontAlgn="base" hangingPunct="0">
              <a:lnSpc>
                <a:spcPct val="150000"/>
              </a:lnSpc>
              <a:spcBef>
                <a:spcPct val="0"/>
              </a:spcBef>
              <a:spcAft>
                <a:spcPct val="0"/>
              </a:spcAft>
            </a:pPr>
            <a:r>
              <a:rPr lang="en-US" sz="2800" b="1" noProof="0" dirty="0">
                <a:latin typeface="Comic Sans MS"/>
              </a:rPr>
              <a:t>	God is our hope.</a:t>
            </a:r>
          </a:p>
          <a:p>
            <a:pPr eaLnBrk="0" fontAlgn="base" hangingPunct="0">
              <a:lnSpc>
                <a:spcPct val="150000"/>
              </a:lnSpc>
              <a:spcBef>
                <a:spcPct val="0"/>
              </a:spcBef>
              <a:spcAft>
                <a:spcPct val="0"/>
              </a:spcAft>
            </a:pPr>
            <a:r>
              <a:rPr lang="en-US" sz="2800" b="1" noProof="0" dirty="0">
                <a:latin typeface="Comic Sans MS"/>
              </a:rPr>
              <a:t>	Amen.</a:t>
            </a:r>
            <a:endParaRPr lang="en-AU" sz="2800" b="1" noProof="0" dirty="0">
              <a:latin typeface="Comic Sans MS"/>
            </a:endParaRPr>
          </a:p>
        </p:txBody>
      </p:sp>
      <p:sp>
        <p:nvSpPr>
          <p:cNvPr id="4" name="TextBox 3"/>
          <p:cNvSpPr txBox="1"/>
          <p:nvPr/>
        </p:nvSpPr>
        <p:spPr>
          <a:xfrm>
            <a:off x="4504859" y="417360"/>
            <a:ext cx="3182281" cy="584775"/>
          </a:xfrm>
          <a:prstGeom prst="rect">
            <a:avLst/>
          </a:prstGeom>
          <a:noFill/>
        </p:spPr>
        <p:txBody>
          <a:bodyPr wrap="none" lIns="91440" tIns="45720" rIns="91440" bIns="45720" rtlCol="0" anchor="t">
            <a:spAutoFit/>
          </a:bodyPr>
          <a:lstStyle/>
          <a:p>
            <a:r>
              <a:rPr lang="en-AU" sz="3200" b="1" noProof="0" dirty="0">
                <a:solidFill>
                  <a:srgbClr val="00B050"/>
                </a:solidFill>
                <a:latin typeface="Comic Sans MS"/>
              </a:rPr>
              <a:t>Sending Prayer</a:t>
            </a:r>
          </a:p>
        </p:txBody>
      </p:sp>
      <p:sp>
        <p:nvSpPr>
          <p:cNvPr id="2" name="TextBox 1">
            <a:extLst>
              <a:ext uri="{FF2B5EF4-FFF2-40B4-BE49-F238E27FC236}">
                <a16:creationId xmlns:a16="http://schemas.microsoft.com/office/drawing/2014/main" id="{FF2BBF76-FB38-631A-9EE5-94075941030F}"/>
              </a:ext>
            </a:extLst>
          </p:cNvPr>
          <p:cNvSpPr txBox="1"/>
          <p:nvPr/>
        </p:nvSpPr>
        <p:spPr>
          <a:xfrm>
            <a:off x="187038" y="77473"/>
            <a:ext cx="34257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b="1" noProof="0">
                <a:solidFill>
                  <a:srgbClr val="00B050"/>
                </a:solidFill>
                <a:latin typeface="Comic Sans MS"/>
              </a:rPr>
              <a:t>Leader and cantor unmute</a:t>
            </a:r>
            <a:endParaRPr lang="en-AU" b="1" noProof="0">
              <a:solidFill>
                <a:srgbClr val="00B050"/>
              </a:solidFill>
            </a:endParaRPr>
          </a:p>
        </p:txBody>
      </p:sp>
    </p:spTree>
    <p:extLst>
      <p:ext uri="{BB962C8B-B14F-4D97-AF65-F5344CB8AC3E}">
        <p14:creationId xmlns:p14="http://schemas.microsoft.com/office/powerpoint/2010/main" val="14335323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8DD9F4-52CB-3D7B-5ED1-0DFC07674F00}"/>
              </a:ext>
            </a:extLst>
          </p:cNvPr>
          <p:cNvSpPr>
            <a:spLocks noGrp="1"/>
          </p:cNvSpPr>
          <p:nvPr>
            <p:ph type="sldNum" sz="quarter" idx="12"/>
          </p:nvPr>
        </p:nvSpPr>
        <p:spPr/>
        <p:txBody>
          <a:bodyPr/>
          <a:lstStyle/>
          <a:p>
            <a:fld id="{D6BAAE04-8869-45BD-9FC4-571BC1F4B92A}" type="slidenum">
              <a:rPr lang="en-AU" noProof="0" smtClean="0"/>
              <a:t>52</a:t>
            </a:fld>
            <a:endParaRPr lang="en-AU" noProof="0"/>
          </a:p>
        </p:txBody>
      </p:sp>
      <p:sp>
        <p:nvSpPr>
          <p:cNvPr id="3" name="TextBox 2">
            <a:extLst>
              <a:ext uri="{FF2B5EF4-FFF2-40B4-BE49-F238E27FC236}">
                <a16:creationId xmlns:a16="http://schemas.microsoft.com/office/drawing/2014/main" id="{57945C43-A4B3-1D7D-47D3-209D9FE790AE}"/>
              </a:ext>
            </a:extLst>
          </p:cNvPr>
          <p:cNvSpPr txBox="1"/>
          <p:nvPr/>
        </p:nvSpPr>
        <p:spPr>
          <a:xfrm>
            <a:off x="798705" y="1479588"/>
            <a:ext cx="10594588" cy="3898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83540">
              <a:lnSpc>
                <a:spcPct val="150000"/>
              </a:lnSpc>
            </a:pPr>
            <a:r>
              <a:rPr lang="en-AU" sz="2800" b="1" noProof="0">
                <a:solidFill>
                  <a:srgbClr val="00B050"/>
                </a:solidFill>
                <a:latin typeface="Comic Sans MS"/>
              </a:rPr>
              <a:t>Leader: </a:t>
            </a:r>
            <a:r>
              <a:rPr lang="en-AU" sz="2800" noProof="0">
                <a:latin typeface="Comic Sans MS"/>
              </a:rPr>
              <a:t>Let us all invite God’s blessings together,</a:t>
            </a:r>
            <a:endParaRPr lang="en-AU" sz="2400" noProof="0">
              <a:cs typeface="Times New Roman"/>
            </a:endParaRPr>
          </a:p>
          <a:p>
            <a:pPr marL="383540">
              <a:lnSpc>
                <a:spcPct val="150000"/>
              </a:lnSpc>
            </a:pPr>
            <a:endParaRPr lang="en-AU" sz="2800" b="1" noProof="0">
              <a:solidFill>
                <a:srgbClr val="E68422"/>
              </a:solidFill>
              <a:latin typeface="Comic Sans MS"/>
            </a:endParaRPr>
          </a:p>
          <a:p>
            <a:pPr marL="383540">
              <a:lnSpc>
                <a:spcPct val="150000"/>
              </a:lnSpc>
            </a:pPr>
            <a:r>
              <a:rPr lang="en-AU" sz="2800" b="1" noProof="0">
                <a:solidFill>
                  <a:srgbClr val="00B050"/>
                </a:solidFill>
                <a:latin typeface="Comic Sans MS"/>
              </a:rPr>
              <a:t>All: </a:t>
            </a:r>
            <a:r>
              <a:rPr lang="en-AU" sz="2800" b="1" noProof="0">
                <a:latin typeface="Comic Sans MS" panose="030F0702030302020204" pitchFamily="66" charset="0"/>
              </a:rPr>
              <a:t>May the Lord bless us and keep us.</a:t>
            </a:r>
          </a:p>
          <a:p>
            <a:pPr marL="383540">
              <a:lnSpc>
                <a:spcPct val="150000"/>
              </a:lnSpc>
            </a:pPr>
            <a:r>
              <a:rPr lang="en-AU" sz="2800" b="1" noProof="0">
                <a:latin typeface="Comic Sans MS" panose="030F0702030302020204" pitchFamily="66" charset="0"/>
              </a:rPr>
              <a:t>May the Lord’s face shine upon us and be gracious to us.</a:t>
            </a:r>
          </a:p>
          <a:p>
            <a:pPr marL="383540">
              <a:lnSpc>
                <a:spcPct val="150000"/>
              </a:lnSpc>
            </a:pPr>
            <a:r>
              <a:rPr lang="en-AU" sz="2800" b="1" noProof="0">
                <a:latin typeface="Comic Sans MS" panose="030F0702030302020204" pitchFamily="66" charset="0"/>
              </a:rPr>
              <a:t>May the Lord’s countenance be lifted upon us, </a:t>
            </a:r>
          </a:p>
          <a:p>
            <a:pPr marL="383540">
              <a:lnSpc>
                <a:spcPct val="150000"/>
              </a:lnSpc>
            </a:pPr>
            <a:r>
              <a:rPr lang="en-AU" sz="2800" b="1" noProof="0">
                <a:latin typeface="Comic Sans MS" panose="030F0702030302020204" pitchFamily="66" charset="0"/>
              </a:rPr>
              <a:t>and bring us peace. Amen</a:t>
            </a:r>
          </a:p>
        </p:txBody>
      </p:sp>
      <p:sp>
        <p:nvSpPr>
          <p:cNvPr id="5" name="TextBox 4">
            <a:extLst>
              <a:ext uri="{FF2B5EF4-FFF2-40B4-BE49-F238E27FC236}">
                <a16:creationId xmlns:a16="http://schemas.microsoft.com/office/drawing/2014/main" id="{6BBDE8A0-77FF-2510-36E8-FC35F64A9753}"/>
              </a:ext>
            </a:extLst>
          </p:cNvPr>
          <p:cNvSpPr txBox="1"/>
          <p:nvPr/>
        </p:nvSpPr>
        <p:spPr>
          <a:xfrm>
            <a:off x="4334888" y="501649"/>
            <a:ext cx="35222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3200" b="1" noProof="0">
                <a:solidFill>
                  <a:srgbClr val="00B050"/>
                </a:solidFill>
                <a:latin typeface="Comic Sans MS"/>
              </a:rPr>
              <a:t>The Benediction </a:t>
            </a:r>
          </a:p>
        </p:txBody>
      </p:sp>
    </p:spTree>
    <p:extLst>
      <p:ext uri="{BB962C8B-B14F-4D97-AF65-F5344CB8AC3E}">
        <p14:creationId xmlns:p14="http://schemas.microsoft.com/office/powerpoint/2010/main" val="15111444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noProof="0" smtClean="0"/>
              <a:t>53</a:t>
            </a:fld>
            <a:endParaRPr lang="en-AU" noProof="0"/>
          </a:p>
        </p:txBody>
      </p:sp>
      <p:sp>
        <p:nvSpPr>
          <p:cNvPr id="3" name="TextBox 2"/>
          <p:cNvSpPr txBox="1"/>
          <p:nvPr/>
        </p:nvSpPr>
        <p:spPr>
          <a:xfrm>
            <a:off x="4175248" y="273269"/>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b="1" noProof="0">
                <a:solidFill>
                  <a:srgbClr val="00B050"/>
                </a:solidFill>
                <a:latin typeface="Comic Sans MS"/>
              </a:rPr>
              <a:t>Notices</a:t>
            </a:r>
            <a:endParaRPr lang="en-AU" sz="2400" noProof="0">
              <a:solidFill>
                <a:srgbClr val="00B050"/>
              </a:solidFill>
              <a:latin typeface="Comic Sans MS"/>
              <a:cs typeface="Times New Roman"/>
            </a:endParaRPr>
          </a:p>
        </p:txBody>
      </p:sp>
      <p:sp>
        <p:nvSpPr>
          <p:cNvPr id="4" name="TextBox 3">
            <a:extLst>
              <a:ext uri="{FF2B5EF4-FFF2-40B4-BE49-F238E27FC236}">
                <a16:creationId xmlns:a16="http://schemas.microsoft.com/office/drawing/2014/main" id="{A42BC49B-54CD-ED27-9B89-DCC93FADCBE9}"/>
              </a:ext>
            </a:extLst>
          </p:cNvPr>
          <p:cNvSpPr txBox="1"/>
          <p:nvPr/>
        </p:nvSpPr>
        <p:spPr>
          <a:xfrm>
            <a:off x="479998" y="1648865"/>
            <a:ext cx="11232000" cy="3560270"/>
          </a:xfrm>
          <a:prstGeom prst="rect">
            <a:avLst/>
          </a:prstGeom>
          <a:noFill/>
        </p:spPr>
        <p:txBody>
          <a:bodyPr wrap="square" lIns="91440" tIns="45720" rIns="91440" bIns="45720" rtlCol="0" anchor="t">
            <a:spAutoFit/>
          </a:bodyPr>
          <a:lstStyle/>
          <a:p>
            <a:pPr marL="342900" indent="-342900">
              <a:lnSpc>
                <a:spcPct val="150000"/>
              </a:lnSpc>
              <a:spcAft>
                <a:spcPts val="1200"/>
              </a:spcAft>
              <a:buFont typeface="Arial" panose="020B0604020202020204" pitchFamily="34" charset="0"/>
              <a:buChar char="•"/>
            </a:pPr>
            <a:r>
              <a:rPr lang="en-AU" sz="2800" noProof="0" dirty="0">
                <a:latin typeface="Comic Sans MS"/>
              </a:rPr>
              <a:t>If there is anything you would like to pray for please post a prayer to the HHO App Prayer Wall so we can hold each other in our prayers</a:t>
            </a:r>
          </a:p>
          <a:p>
            <a:pPr marL="342900" indent="-342900">
              <a:lnSpc>
                <a:spcPct val="150000"/>
              </a:lnSpc>
              <a:spcAft>
                <a:spcPts val="1200"/>
              </a:spcAft>
              <a:buFont typeface="Arial" panose="020B0604020202020204" pitchFamily="34" charset="0"/>
              <a:buChar char="•"/>
            </a:pPr>
            <a:r>
              <a:rPr lang="en-AU" sz="2800" dirty="0">
                <a:latin typeface="Comic Sans MS"/>
              </a:rPr>
              <a:t>We continue our July Sabbath month of rest</a:t>
            </a:r>
            <a:endParaRPr lang="en-AU" sz="2800" noProof="0" dirty="0">
              <a:latin typeface="Comic Sans MS"/>
            </a:endParaRPr>
          </a:p>
          <a:p>
            <a:pPr marL="342900" indent="-342900">
              <a:lnSpc>
                <a:spcPct val="150000"/>
              </a:lnSpc>
              <a:spcAft>
                <a:spcPts val="1200"/>
              </a:spcAft>
              <a:buFont typeface="Arial" panose="020B0604020202020204" pitchFamily="34" charset="0"/>
              <a:buChar char="•"/>
            </a:pPr>
            <a:r>
              <a:rPr lang="en-AU" sz="2800" b="0" i="0" u="none" strike="noStrike" noProof="0" dirty="0">
                <a:effectLst/>
                <a:latin typeface="Comic Sans MS"/>
              </a:rPr>
              <a:t>See HHO Events page for further upcoming events </a:t>
            </a:r>
            <a:r>
              <a:rPr lang="en-AU" sz="2800" b="0" i="0" u="none" strike="noStrike" noProof="0" dirty="0">
                <a:effectLst/>
                <a:latin typeface="Comic Sans MS"/>
                <a:hlinkClick r:id="rId2"/>
              </a:rPr>
              <a:t>HHO Events</a:t>
            </a:r>
            <a:endParaRPr lang="en-AU" sz="2800" b="0" i="0" u="none" strike="noStrike" noProof="0" dirty="0">
              <a:effectLst/>
              <a:latin typeface="Comic Sans MS"/>
            </a:endParaRPr>
          </a:p>
        </p:txBody>
      </p:sp>
    </p:spTree>
    <p:extLst>
      <p:ext uri="{BB962C8B-B14F-4D97-AF65-F5344CB8AC3E}">
        <p14:creationId xmlns:p14="http://schemas.microsoft.com/office/powerpoint/2010/main" val="5629072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BEDBE9-BBBC-0318-0D8E-B9AB65046339}"/>
              </a:ext>
            </a:extLst>
          </p:cNvPr>
          <p:cNvSpPr>
            <a:spLocks noGrp="1"/>
          </p:cNvSpPr>
          <p:nvPr>
            <p:ph type="sldNum" sz="quarter" idx="12"/>
          </p:nvPr>
        </p:nvSpPr>
        <p:spPr/>
        <p:txBody>
          <a:bodyPr/>
          <a:lstStyle/>
          <a:p>
            <a:fld id="{D6BAAE04-8869-45BD-9FC4-571BC1F4B92A}" type="slidenum">
              <a:rPr lang="en-AU" noProof="0" smtClean="0"/>
              <a:t>54</a:t>
            </a:fld>
            <a:endParaRPr lang="en-AU" noProof="0"/>
          </a:p>
        </p:txBody>
      </p:sp>
      <p:sp>
        <p:nvSpPr>
          <p:cNvPr id="4" name="TextBox 3">
            <a:extLst>
              <a:ext uri="{FF2B5EF4-FFF2-40B4-BE49-F238E27FC236}">
                <a16:creationId xmlns:a16="http://schemas.microsoft.com/office/drawing/2014/main" id="{02A61548-0461-02A1-A753-349E8F6DD9FF}"/>
              </a:ext>
            </a:extLst>
          </p:cNvPr>
          <p:cNvSpPr txBox="1"/>
          <p:nvPr/>
        </p:nvSpPr>
        <p:spPr>
          <a:xfrm>
            <a:off x="456021" y="425356"/>
            <a:ext cx="11279423" cy="6113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400" b="1" noProof="0">
                <a:solidFill>
                  <a:srgbClr val="00B050"/>
                </a:solidFill>
                <a:latin typeface="Comic Sans MS"/>
              </a:rPr>
              <a:t>Leader: </a:t>
            </a:r>
            <a:r>
              <a:rPr lang="en-AU" sz="2400" noProof="0">
                <a:latin typeface="Comic Sans MS"/>
              </a:rPr>
              <a:t>Thank you for your regular gifts to this ministry. Offerings are most welcome via:</a:t>
            </a:r>
            <a:endParaRPr lang="en-AU" noProof="0"/>
          </a:p>
          <a:p>
            <a:pPr>
              <a:lnSpc>
                <a:spcPct val="150000"/>
              </a:lnSpc>
            </a:pPr>
            <a:endParaRPr lang="en-AU" sz="1000" noProof="0">
              <a:latin typeface="Comic Sans MS"/>
            </a:endParaRPr>
          </a:p>
          <a:p>
            <a:pPr marL="342900">
              <a:lnSpc>
                <a:spcPct val="150000"/>
              </a:lnSpc>
              <a:buFont typeface="Arial" panose="020B0604020202020204" pitchFamily="34" charset="0"/>
              <a:buChar char="•"/>
            </a:pPr>
            <a:r>
              <a:rPr lang="en-AU" sz="2400" noProof="0">
                <a:latin typeface="Comic Sans MS"/>
              </a:rPr>
              <a:t> The HHO App</a:t>
            </a:r>
            <a:endParaRPr lang="en-AU" noProof="0">
              <a:cs typeface="Times New Roman"/>
            </a:endParaRPr>
          </a:p>
          <a:p>
            <a:pPr marL="342900">
              <a:lnSpc>
                <a:spcPct val="150000"/>
              </a:lnSpc>
              <a:buFont typeface="Arial" panose="020B0604020202020204" pitchFamily="34" charset="0"/>
              <a:buChar char="•"/>
            </a:pPr>
            <a:endParaRPr lang="en-AU" sz="900" noProof="0">
              <a:latin typeface="Comic Sans MS"/>
            </a:endParaRPr>
          </a:p>
          <a:p>
            <a:pPr marL="342900">
              <a:lnSpc>
                <a:spcPct val="150000"/>
              </a:lnSpc>
              <a:buFont typeface="Arial" panose="020B0604020202020204" pitchFamily="34" charset="0"/>
              <a:buChar char="•"/>
            </a:pPr>
            <a:r>
              <a:rPr lang="en-AU" sz="2400" noProof="0">
                <a:latin typeface="Comic Sans MS"/>
              </a:rPr>
              <a:t> Direct Debit </a:t>
            </a:r>
          </a:p>
          <a:p>
            <a:pPr marL="342900">
              <a:lnSpc>
                <a:spcPct val="150000"/>
              </a:lnSpc>
              <a:buFont typeface="Arial" panose="020B0604020202020204" pitchFamily="34" charset="0"/>
              <a:buChar char="•"/>
            </a:pPr>
            <a:endParaRPr lang="en-AU" sz="900" noProof="0">
              <a:latin typeface="Comic Sans MS"/>
            </a:endParaRPr>
          </a:p>
          <a:p>
            <a:pPr marL="342900">
              <a:lnSpc>
                <a:spcPct val="150000"/>
              </a:lnSpc>
              <a:buFont typeface="Arial" panose="020B0604020202020204" pitchFamily="34" charset="0"/>
              <a:buChar char="•"/>
            </a:pPr>
            <a:r>
              <a:rPr lang="en-AU" sz="2400" noProof="0">
                <a:latin typeface="Comic Sans MS"/>
              </a:rPr>
              <a:t> International Direct Debit</a:t>
            </a:r>
          </a:p>
          <a:p>
            <a:pPr marL="342900">
              <a:lnSpc>
                <a:spcPct val="150000"/>
              </a:lnSpc>
              <a:buFont typeface="Arial" panose="020B0604020202020204" pitchFamily="34" charset="0"/>
              <a:buChar char="•"/>
            </a:pPr>
            <a:endParaRPr lang="en-AU" sz="900" noProof="0">
              <a:latin typeface="Comic Sans MS"/>
            </a:endParaRPr>
          </a:p>
          <a:p>
            <a:pPr marL="342900">
              <a:lnSpc>
                <a:spcPct val="150000"/>
              </a:lnSpc>
              <a:buFont typeface="Arial" panose="020B0604020202020204" pitchFamily="34" charset="0"/>
              <a:buChar char="•"/>
            </a:pPr>
            <a:r>
              <a:rPr lang="en-AU" sz="2400" noProof="0">
                <a:latin typeface="Comic Sans MS"/>
              </a:rPr>
              <a:t> Please consider a one-off donation </a:t>
            </a:r>
          </a:p>
          <a:p>
            <a:pPr>
              <a:lnSpc>
                <a:spcPct val="150000"/>
              </a:lnSpc>
            </a:pPr>
            <a:r>
              <a:rPr lang="en-AU" sz="2400" noProof="0">
                <a:latin typeface="Comic Sans MS"/>
              </a:rPr>
              <a:t>    or leaving a legacy in your Will</a:t>
            </a:r>
          </a:p>
          <a:p>
            <a:pPr>
              <a:lnSpc>
                <a:spcPct val="150000"/>
              </a:lnSpc>
            </a:pPr>
            <a:endParaRPr lang="en-AU" sz="1050" noProof="0">
              <a:latin typeface="Comic Sans MS"/>
            </a:endParaRPr>
          </a:p>
          <a:p>
            <a:pPr>
              <a:lnSpc>
                <a:spcPct val="150000"/>
              </a:lnSpc>
            </a:pPr>
            <a:r>
              <a:rPr lang="en-AU" sz="2400" noProof="0">
                <a:latin typeface="Comic Sans MS"/>
              </a:rPr>
              <a:t>For further information go to HHO give page</a:t>
            </a:r>
          </a:p>
          <a:p>
            <a:pPr>
              <a:lnSpc>
                <a:spcPct val="150000"/>
              </a:lnSpc>
            </a:pPr>
            <a:r>
              <a:rPr lang="en-AU" sz="2400" noProof="0">
                <a:solidFill>
                  <a:srgbClr val="00B0F0"/>
                </a:solidFill>
                <a:latin typeface="Comic Sans MS"/>
                <a:hlinkClick r:id="rId2">
                  <a:extLst>
                    <a:ext uri="{A12FA001-AC4F-418D-AE19-62706E023703}">
                      <ahyp:hlinkClr xmlns:ahyp="http://schemas.microsoft.com/office/drawing/2018/hyperlinkcolor" val="tx"/>
                    </a:ext>
                  </a:extLst>
                </a:hlinkClick>
              </a:rPr>
              <a:t>https://holyhermits.com.au/give</a:t>
            </a:r>
            <a:r>
              <a:rPr lang="en-AU" sz="2400" noProof="0">
                <a:solidFill>
                  <a:srgbClr val="00B050"/>
                </a:solidFill>
                <a:latin typeface="Comic Sans MS"/>
              </a:rPr>
              <a:t>                                             </a:t>
            </a:r>
          </a:p>
        </p:txBody>
      </p:sp>
      <p:pic>
        <p:nvPicPr>
          <p:cNvPr id="6" name="Picture 5" descr="A plate with coins on it&#10;&#10;AI-generated content may be incorrect.">
            <a:extLst>
              <a:ext uri="{FF2B5EF4-FFF2-40B4-BE49-F238E27FC236}">
                <a16:creationId xmlns:a16="http://schemas.microsoft.com/office/drawing/2014/main" id="{48A98183-33CE-77C4-6D85-584139FECF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1626" y="1434722"/>
            <a:ext cx="3988556" cy="3988556"/>
          </a:xfrm>
          <a:prstGeom prst="rect">
            <a:avLst/>
          </a:prstGeom>
        </p:spPr>
      </p:pic>
    </p:spTree>
    <p:extLst>
      <p:ext uri="{BB962C8B-B14F-4D97-AF65-F5344CB8AC3E}">
        <p14:creationId xmlns:p14="http://schemas.microsoft.com/office/powerpoint/2010/main" val="40375639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noProof="0" smtClean="0"/>
              <a:t>55</a:t>
            </a:fld>
            <a:endParaRPr lang="en-AU" noProof="0"/>
          </a:p>
        </p:txBody>
      </p:sp>
      <p:sp>
        <p:nvSpPr>
          <p:cNvPr id="8" name="TextBox 7">
            <a:extLst>
              <a:ext uri="{FF2B5EF4-FFF2-40B4-BE49-F238E27FC236}">
                <a16:creationId xmlns:a16="http://schemas.microsoft.com/office/drawing/2014/main" id="{7912087A-1A4D-9918-1F75-57904D76CC8F}"/>
              </a:ext>
            </a:extLst>
          </p:cNvPr>
          <p:cNvSpPr txBox="1"/>
          <p:nvPr/>
        </p:nvSpPr>
        <p:spPr>
          <a:xfrm>
            <a:off x="1854435" y="27989"/>
            <a:ext cx="8483125" cy="2123658"/>
          </a:xfrm>
          <a:prstGeom prst="rect">
            <a:avLst/>
          </a:prstGeom>
          <a:noFill/>
        </p:spPr>
        <p:txBody>
          <a:bodyPr wrap="square" lIns="91440" tIns="45720" rIns="91440" bIns="45720" anchor="t">
            <a:spAutoFit/>
          </a:bodyPr>
          <a:lstStyle/>
          <a:p>
            <a:pPr algn="ctr" fontAlgn="base">
              <a:spcAft>
                <a:spcPts val="800"/>
              </a:spcAft>
              <a:defRPr/>
            </a:pPr>
            <a:r>
              <a:rPr lang="en-AU" sz="2800" noProof="0" dirty="0">
                <a:solidFill>
                  <a:srgbClr val="00B050"/>
                </a:solidFill>
                <a:effectLst/>
                <a:latin typeface="Comic Sans MS"/>
              </a:rPr>
              <a:t>Serving next week </a:t>
            </a:r>
            <a:endParaRPr lang="en-AU" noProof="0" dirty="0"/>
          </a:p>
          <a:p>
            <a:pPr algn="ctr" fontAlgn="base">
              <a:spcAft>
                <a:spcPts val="800"/>
              </a:spcAft>
              <a:defRPr/>
            </a:pPr>
            <a:r>
              <a:rPr lang="en-AU" sz="2800" noProof="0" dirty="0">
                <a:solidFill>
                  <a:srgbClr val="00B050"/>
                </a:solidFill>
                <a:latin typeface="Comic Sans MS"/>
              </a:rPr>
              <a:t> </a:t>
            </a:r>
            <a:r>
              <a:rPr lang="en-AU" sz="2800" dirty="0">
                <a:solidFill>
                  <a:srgbClr val="00B050"/>
                </a:solidFill>
                <a:latin typeface="Comic Sans MS"/>
              </a:rPr>
              <a:t>19</a:t>
            </a:r>
            <a:r>
              <a:rPr lang="en-AU" sz="2800" baseline="30000" dirty="0">
                <a:solidFill>
                  <a:srgbClr val="00B050"/>
                </a:solidFill>
                <a:latin typeface="Comic Sans MS"/>
              </a:rPr>
              <a:t>th</a:t>
            </a:r>
            <a:r>
              <a:rPr lang="en-AU" sz="2800" noProof="0" dirty="0">
                <a:solidFill>
                  <a:srgbClr val="00B050"/>
                </a:solidFill>
                <a:latin typeface="Comic Sans MS"/>
              </a:rPr>
              <a:t> July 2026</a:t>
            </a:r>
          </a:p>
          <a:p>
            <a:pPr algn="ctr" fontAlgn="base">
              <a:spcAft>
                <a:spcPts val="800"/>
              </a:spcAft>
              <a:defRPr/>
            </a:pPr>
            <a:r>
              <a:rPr lang="en-AU" sz="2800" noProof="0" dirty="0">
                <a:solidFill>
                  <a:srgbClr val="00B050"/>
                </a:solidFill>
                <a:latin typeface="Comic Sans MS"/>
              </a:rPr>
              <a:t> 8</a:t>
            </a:r>
            <a:r>
              <a:rPr lang="en-AU" sz="2800" baseline="30000" noProof="0" dirty="0">
                <a:solidFill>
                  <a:srgbClr val="00B050"/>
                </a:solidFill>
                <a:latin typeface="Comic Sans MS"/>
              </a:rPr>
              <a:t>th</a:t>
            </a:r>
            <a:r>
              <a:rPr lang="en-AU" sz="2800" noProof="0" dirty="0">
                <a:solidFill>
                  <a:srgbClr val="00B050"/>
                </a:solidFill>
                <a:latin typeface="Comic Sans MS"/>
              </a:rPr>
              <a:t>  Sunday after Pentecost</a:t>
            </a:r>
          </a:p>
          <a:p>
            <a:pPr algn="ctr">
              <a:spcAft>
                <a:spcPts val="800"/>
              </a:spcAft>
              <a:defRPr/>
            </a:pPr>
            <a:r>
              <a:rPr lang="en-AU" sz="2800" noProof="0" dirty="0">
                <a:solidFill>
                  <a:srgbClr val="00B050"/>
                </a:solidFill>
                <a:latin typeface="Comic Sans MS"/>
              </a:rPr>
              <a:t>9:00 am AEST</a:t>
            </a:r>
            <a:endParaRPr lang="en-AU" sz="2800" noProof="0" dirty="0">
              <a:solidFill>
                <a:srgbClr val="00B050"/>
              </a:solidFill>
              <a:cs typeface="Times New Roman"/>
            </a:endParaRPr>
          </a:p>
        </p:txBody>
      </p:sp>
      <p:sp>
        <p:nvSpPr>
          <p:cNvPr id="5" name="TextBox 4">
            <a:extLst>
              <a:ext uri="{FF2B5EF4-FFF2-40B4-BE49-F238E27FC236}">
                <a16:creationId xmlns:a16="http://schemas.microsoft.com/office/drawing/2014/main" id="{7912087A-1A4D-9918-1F75-57904D76CC8F}"/>
              </a:ext>
            </a:extLst>
          </p:cNvPr>
          <p:cNvSpPr txBox="1"/>
          <p:nvPr/>
        </p:nvSpPr>
        <p:spPr>
          <a:xfrm>
            <a:off x="1973578" y="5483811"/>
            <a:ext cx="8244840" cy="1200329"/>
          </a:xfrm>
          <a:prstGeom prst="rect">
            <a:avLst/>
          </a:prstGeom>
          <a:noFill/>
        </p:spPr>
        <p:txBody>
          <a:bodyPr wrap="square" lIns="91440" tIns="45720" rIns="91440" bIns="45720" anchor="t">
            <a:spAutoFit/>
          </a:bodyPr>
          <a:lstStyle/>
          <a:p>
            <a:pPr algn="ctr" fontAlgn="base">
              <a:defRPr/>
            </a:pPr>
            <a:r>
              <a:rPr lang="en-AU" sz="2400" b="1" noProof="0">
                <a:effectLst/>
                <a:latin typeface="Comic Sans MS"/>
              </a:rPr>
              <a:t>New Servers always welcome! </a:t>
            </a:r>
            <a:endParaRPr lang="en-AU" sz="2400" b="1" noProof="0">
              <a:solidFill>
                <a:srgbClr val="E3960B"/>
              </a:solidFill>
              <a:latin typeface="Comic Sans MS"/>
            </a:endParaRPr>
          </a:p>
          <a:p>
            <a:pPr algn="ctr" fontAlgn="base">
              <a:defRPr/>
            </a:pPr>
            <a:r>
              <a:rPr lang="en-AU" sz="2400" b="1" noProof="0">
                <a:latin typeface="Comic Sans MS"/>
              </a:rPr>
              <a:t>Please e</a:t>
            </a:r>
            <a:r>
              <a:rPr lang="en-AU" sz="2400" b="1" noProof="0">
                <a:effectLst/>
                <a:latin typeface="Comic Sans MS"/>
              </a:rPr>
              <a:t>mail </a:t>
            </a:r>
            <a:r>
              <a:rPr lang="en-AU" sz="2400" b="1" noProof="0" err="1">
                <a:effectLst/>
                <a:latin typeface="Comic Sans MS"/>
              </a:rPr>
              <a:t>Rev’d</a:t>
            </a:r>
            <a:r>
              <a:rPr lang="en-AU" sz="2400" b="1" noProof="0">
                <a:effectLst/>
                <a:latin typeface="Comic Sans MS"/>
              </a:rPr>
              <a:t> </a:t>
            </a:r>
            <a:r>
              <a:rPr lang="en-AU" sz="2400" b="1" noProof="0">
                <a:latin typeface="Comic Sans MS"/>
              </a:rPr>
              <a:t>Lauren </a:t>
            </a:r>
            <a:r>
              <a:rPr lang="en-AU" sz="2400" b="1" noProof="0">
                <a:effectLst/>
                <a:latin typeface="Comic Sans MS"/>
              </a:rPr>
              <a:t>to get involved</a:t>
            </a:r>
            <a:endParaRPr lang="en-AU" sz="2400" b="0" i="0" noProof="0">
              <a:effectLst/>
              <a:latin typeface="Tahoma" panose="020B0604030504040204" pitchFamily="34" charset="0"/>
              <a:hlinkClick r:id="rId3">
                <a:extLst>
                  <a:ext uri="{A12FA001-AC4F-418D-AE19-62706E023703}">
                    <ahyp:hlinkClr xmlns:ahyp="http://schemas.microsoft.com/office/drawing/2018/hyperlinkcolor" val="tx"/>
                  </a:ext>
                </a:extLst>
              </a:hlinkClick>
            </a:endParaRPr>
          </a:p>
          <a:p>
            <a:pPr algn="ctr" fontAlgn="base">
              <a:defRPr/>
            </a:pPr>
            <a:r>
              <a:rPr lang="en-AU" sz="2400" noProof="0">
                <a:solidFill>
                  <a:srgbClr val="00B0F0"/>
                </a:solidFill>
                <a:effectLst/>
                <a:latin typeface="Comic Sans MS" panose="030F0902030302020204" pitchFamily="66" charset="0"/>
                <a:hlinkClick r:id="rId3">
                  <a:extLst>
                    <a:ext uri="{A12FA001-AC4F-418D-AE19-62706E023703}">
                      <ahyp:hlinkClr xmlns:ahyp="http://schemas.microsoft.com/office/drawing/2018/hyperlinkcolor" val="tx"/>
                    </a:ext>
                  </a:extLst>
                </a:hlinkClick>
              </a:rPr>
              <a:t>holyhermits@anglicanchurchsq.org.au</a:t>
            </a:r>
            <a:endParaRPr lang="en-AU" sz="2400" noProof="0">
              <a:solidFill>
                <a:srgbClr val="00B0F0"/>
              </a:solidFill>
              <a:latin typeface="Comic Sans MS" panose="030F0902030302020204" pitchFamily="66" charset="0"/>
              <a:cs typeface="Times New Roman"/>
            </a:endParaRPr>
          </a:p>
        </p:txBody>
      </p:sp>
      <p:sp>
        <p:nvSpPr>
          <p:cNvPr id="4" name="TextBox 3">
            <a:extLst>
              <a:ext uri="{FF2B5EF4-FFF2-40B4-BE49-F238E27FC236}">
                <a16:creationId xmlns:a16="http://schemas.microsoft.com/office/drawing/2014/main" id="{946DE9FC-1687-8777-F5B6-656861D2477B}"/>
              </a:ext>
            </a:extLst>
          </p:cNvPr>
          <p:cNvSpPr txBox="1"/>
          <p:nvPr/>
        </p:nvSpPr>
        <p:spPr>
          <a:xfrm>
            <a:off x="3414427" y="4988376"/>
            <a:ext cx="5363142" cy="461665"/>
          </a:xfrm>
          <a:prstGeom prst="rect">
            <a:avLst/>
          </a:prstGeom>
          <a:noFill/>
        </p:spPr>
        <p:txBody>
          <a:bodyPr wrap="square" lIns="91440" tIns="45720" rIns="91440" bIns="45720" rtlCol="0" anchor="t">
            <a:spAutoFit/>
          </a:bodyPr>
          <a:lstStyle/>
          <a:p>
            <a:r>
              <a:rPr lang="en-AU" sz="2400" b="1" noProof="0">
                <a:solidFill>
                  <a:srgbClr val="00B050"/>
                </a:solidFill>
                <a:latin typeface="Comic Sans MS"/>
              </a:rPr>
              <a:t>Thank you for your ministry gifts</a:t>
            </a:r>
          </a:p>
        </p:txBody>
      </p:sp>
      <p:graphicFrame>
        <p:nvGraphicFramePr>
          <p:cNvPr id="6" name="Table 5">
            <a:extLst>
              <a:ext uri="{FF2B5EF4-FFF2-40B4-BE49-F238E27FC236}">
                <a16:creationId xmlns:a16="http://schemas.microsoft.com/office/drawing/2014/main" id="{96D40C7E-6458-BAF9-8673-5B48AA0C8152}"/>
              </a:ext>
            </a:extLst>
          </p:cNvPr>
          <p:cNvGraphicFramePr>
            <a:graphicFrameLocks noGrp="1"/>
          </p:cNvGraphicFramePr>
          <p:nvPr>
            <p:extLst>
              <p:ext uri="{D42A27DB-BD31-4B8C-83A1-F6EECF244321}">
                <p14:modId xmlns:p14="http://schemas.microsoft.com/office/powerpoint/2010/main" val="998795551"/>
              </p:ext>
            </p:extLst>
          </p:nvPr>
        </p:nvGraphicFramePr>
        <p:xfrm>
          <a:off x="241739" y="2249400"/>
          <a:ext cx="11580024" cy="2644269"/>
        </p:xfrm>
        <a:graphic>
          <a:graphicData uri="http://schemas.openxmlformats.org/drawingml/2006/table">
            <a:tbl>
              <a:tblPr firstRow="1" bandRow="1">
                <a:tableStyleId>{2D5ABB26-0587-4C30-8999-92F81FD0307C}</a:tableStyleId>
              </a:tblPr>
              <a:tblGrid>
                <a:gridCol w="4035971">
                  <a:extLst>
                    <a:ext uri="{9D8B030D-6E8A-4147-A177-3AD203B41FA5}">
                      <a16:colId xmlns:a16="http://schemas.microsoft.com/office/drawing/2014/main" val="1738739509"/>
                    </a:ext>
                  </a:extLst>
                </a:gridCol>
                <a:gridCol w="3684045">
                  <a:extLst>
                    <a:ext uri="{9D8B030D-6E8A-4147-A177-3AD203B41FA5}">
                      <a16:colId xmlns:a16="http://schemas.microsoft.com/office/drawing/2014/main" val="4139255324"/>
                    </a:ext>
                  </a:extLst>
                </a:gridCol>
                <a:gridCol w="3860008">
                  <a:extLst>
                    <a:ext uri="{9D8B030D-6E8A-4147-A177-3AD203B41FA5}">
                      <a16:colId xmlns:a16="http://schemas.microsoft.com/office/drawing/2014/main" val="1978999015"/>
                    </a:ext>
                  </a:extLst>
                </a:gridCol>
              </a:tblGrid>
              <a:tr h="459947">
                <a:tc>
                  <a:txBody>
                    <a:bodyPr/>
                    <a:lstStyle/>
                    <a:p>
                      <a:r>
                        <a:rPr lang="en-AU" sz="2200" b="0" i="0" noProof="0">
                          <a:solidFill>
                            <a:srgbClr val="00B050"/>
                          </a:solidFill>
                          <a:latin typeface="Comic Sans MS"/>
                        </a:rPr>
                        <a:t>Service Prep: Lauren</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rgbClr val="00B050"/>
                          </a:solidFill>
                          <a:latin typeface="Comic Sans MS"/>
                        </a:rPr>
                        <a:t>Chat Host: Viki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dirty="0">
                          <a:solidFill>
                            <a:srgbClr val="00B050"/>
                          </a:solidFill>
                          <a:latin typeface="Comic Sans MS"/>
                        </a:rPr>
                        <a:t>First Reader: Grant*</a:t>
                      </a:r>
                      <a:endParaRPr lang="en-AU" sz="2200" noProof="0" dirty="0">
                        <a:solidFill>
                          <a:srgbClr val="00B050"/>
                        </a:solidFill>
                      </a:endParaRP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2200" b="0" i="0" noProof="0">
                          <a:solidFill>
                            <a:srgbClr val="00B050"/>
                          </a:solidFill>
                          <a:latin typeface="Comic Sans MS"/>
                        </a:rPr>
                        <a:t>Music: Lauren</a:t>
                      </a:r>
                      <a:endParaRPr lang="en-AU" sz="2200" noProof="0">
                        <a:solidFill>
                          <a:srgbClr val="00B050"/>
                        </a:solidFil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rgbClr val="00B050"/>
                          </a:solidFill>
                          <a:latin typeface="Comic Sans MS"/>
                        </a:rPr>
                        <a:t>Welcomer: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dirty="0">
                          <a:solidFill>
                            <a:srgbClr val="00B050"/>
                          </a:solidFill>
                          <a:latin typeface="Comic Sans MS"/>
                        </a:rPr>
                        <a:t>Second Reader: Kieron</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15891">
                <a:tc>
                  <a:txBody>
                    <a:bodyPr/>
                    <a:lstStyle/>
                    <a:p>
                      <a:r>
                        <a:rPr lang="en-AU" sz="2200" b="0" i="0" noProof="0" dirty="0">
                          <a:solidFill>
                            <a:srgbClr val="00B050"/>
                          </a:solidFill>
                          <a:latin typeface="Comic Sans MS"/>
                        </a:rPr>
                        <a:t>Proof-reader: Kris </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dirty="0">
                          <a:solidFill>
                            <a:srgbClr val="00B050"/>
                          </a:solidFill>
                          <a:latin typeface="Comic Sans MS"/>
                        </a:rPr>
                        <a:t>Preacher: Lauren</a:t>
                      </a:r>
                      <a:endParaRPr lang="en-AU" sz="2200" noProof="0" dirty="0">
                        <a:solidFill>
                          <a:srgbClr val="00B050"/>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55844">
                <a:tc>
                  <a:txBody>
                    <a:bodyPr/>
                    <a:lstStyle/>
                    <a:p>
                      <a:r>
                        <a:rPr lang="en-AU" sz="2200" b="0" i="0" noProof="0" dirty="0">
                          <a:solidFill>
                            <a:srgbClr val="00B050"/>
                          </a:solidFill>
                          <a:latin typeface="Comic Sans MS"/>
                        </a:rPr>
                        <a:t>Broadcaster: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dirty="0">
                          <a:solidFill>
                            <a:srgbClr val="00B050"/>
                          </a:solidFill>
                          <a:latin typeface="Comic Sans MS"/>
                        </a:rPr>
                        <a:t>Fellowship: Lauren</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482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rgbClr val="00B050"/>
                          </a:solidFill>
                          <a:latin typeface="Comic Sans MS"/>
                        </a:rPr>
                        <a:t>Backup Broadcaster: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rgbClr val="00B050"/>
                          </a:solidFill>
                          <a:latin typeface="Comic Sans MS"/>
                        </a:rPr>
                        <a:t>Leader: Jeremy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dirty="0">
                          <a:solidFill>
                            <a:srgbClr val="00B050"/>
                          </a:solidFill>
                          <a:latin typeface="Comic Sans MS"/>
                        </a:rPr>
                        <a:t>Safety Officer: Rachel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rgbClr val="00B050"/>
                          </a:solidFill>
                          <a:latin typeface="Comic Sans MS"/>
                        </a:rPr>
                        <a:t>Zoom Buttons: Viki</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rgbClr val="00B050"/>
                          </a:solidFill>
                          <a:latin typeface="Comic Sans MS"/>
                        </a:rPr>
                        <a:t>Cantor: Margo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2200" b="0" i="0" noProof="0" dirty="0">
                          <a:solidFill>
                            <a:srgbClr val="00B050"/>
                          </a:solidFill>
                          <a:latin typeface="Comic Sans MS"/>
                        </a:rPr>
                        <a:t>Attendance: Viki</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26155643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330064" y="1658915"/>
            <a:ext cx="9531872" cy="300627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49263" eaLnBrk="1" fontAlgn="base" hangingPunct="1">
              <a:lnSpc>
                <a:spcPct val="150000"/>
              </a:lnSpc>
              <a:spcBef>
                <a:spcPct val="50000"/>
              </a:spcBef>
              <a:spcAft>
                <a:spcPct val="0"/>
              </a:spcAft>
              <a:buClr>
                <a:srgbClr val="000000"/>
              </a:buClr>
              <a:buNone/>
            </a:pPr>
            <a:r>
              <a:rPr lang="en-AU" sz="2800" b="1" noProof="0">
                <a:solidFill>
                  <a:srgbClr val="00B050"/>
                </a:solidFill>
                <a:latin typeface="Comic Sans MS"/>
                <a:cs typeface="Arial"/>
              </a:rPr>
              <a:t>Leader: </a:t>
            </a:r>
            <a:r>
              <a:rPr lang="en-AU" sz="2800" noProof="0">
                <a:latin typeface="Comic Sans MS"/>
                <a:cs typeface="Arial"/>
              </a:rPr>
              <a:t>I invite everyone to unmute for the Dismissal</a:t>
            </a:r>
          </a:p>
          <a:p>
            <a:pPr algn="ctr" defTabSz="449263">
              <a:lnSpc>
                <a:spcPct val="150000"/>
              </a:lnSpc>
              <a:spcBef>
                <a:spcPct val="50000"/>
              </a:spcBef>
              <a:spcAft>
                <a:spcPct val="0"/>
              </a:spcAft>
              <a:buNone/>
            </a:pPr>
            <a:endParaRPr lang="en-AU" sz="1800" i="1" noProof="0">
              <a:solidFill>
                <a:srgbClr val="FFB83A"/>
              </a:solidFill>
              <a:latin typeface="Comic Sans MS"/>
              <a:cs typeface="Arial"/>
            </a:endParaRPr>
          </a:p>
          <a:p>
            <a:pPr algn="ctr" defTabSz="449263" eaLnBrk="1" fontAlgn="base" hangingPunct="1">
              <a:lnSpc>
                <a:spcPct val="150000"/>
              </a:lnSpc>
              <a:spcBef>
                <a:spcPct val="50000"/>
              </a:spcBef>
              <a:spcAft>
                <a:spcPct val="0"/>
              </a:spcAft>
              <a:buClr>
                <a:srgbClr val="000000"/>
              </a:buClr>
              <a:buNone/>
            </a:pPr>
            <a:r>
              <a:rPr lang="en-AU" sz="2800" b="1" noProof="0">
                <a:solidFill>
                  <a:srgbClr val="00B050"/>
                </a:solidFill>
                <a:latin typeface="Comic Sans MS"/>
                <a:cs typeface="Arial"/>
              </a:rPr>
              <a:t>Leader: </a:t>
            </a:r>
            <a:r>
              <a:rPr lang="en-AU" sz="2800" noProof="0">
                <a:latin typeface="Comic Sans MS"/>
                <a:cs typeface="Arial"/>
              </a:rPr>
              <a:t>Go in peace to love and serve the Lord.</a:t>
            </a:r>
          </a:p>
          <a:p>
            <a:pPr algn="ctr" defTabSz="449263" eaLnBrk="1" fontAlgn="base" hangingPunct="1">
              <a:lnSpc>
                <a:spcPct val="150000"/>
              </a:lnSpc>
              <a:spcBef>
                <a:spcPct val="50000"/>
              </a:spcBef>
              <a:spcAft>
                <a:spcPct val="0"/>
              </a:spcAft>
              <a:buClr>
                <a:srgbClr val="000000"/>
              </a:buClr>
              <a:buNone/>
            </a:pPr>
            <a:r>
              <a:rPr lang="en-AU" sz="2800" b="1" noProof="0">
                <a:solidFill>
                  <a:srgbClr val="00B050"/>
                </a:solidFill>
                <a:latin typeface="Comic Sans MS"/>
                <a:cs typeface="Arial"/>
              </a:rPr>
              <a:t>All: </a:t>
            </a:r>
            <a:r>
              <a:rPr lang="en-AU" sz="2800" b="1" noProof="0">
                <a:latin typeface="Comic Sans MS"/>
                <a:cs typeface="Arial"/>
              </a:rPr>
              <a:t>In the name of Christ, Amen</a:t>
            </a:r>
            <a:r>
              <a:rPr lang="en-AU" sz="2800" noProof="0">
                <a:latin typeface="Comic Sans MS"/>
                <a:cs typeface="Arial"/>
              </a:rPr>
              <a:t>.</a:t>
            </a:r>
          </a:p>
        </p:txBody>
      </p:sp>
      <p:sp>
        <p:nvSpPr>
          <p:cNvPr id="2" name="TextBox 1">
            <a:extLst>
              <a:ext uri="{FF2B5EF4-FFF2-40B4-BE49-F238E27FC236}">
                <a16:creationId xmlns:a16="http://schemas.microsoft.com/office/drawing/2014/main" id="{029C95F1-17B9-2CD4-20AE-31B320C84F60}"/>
              </a:ext>
            </a:extLst>
          </p:cNvPr>
          <p:cNvSpPr txBox="1"/>
          <p:nvPr/>
        </p:nvSpPr>
        <p:spPr>
          <a:xfrm>
            <a:off x="4175250" y="181307"/>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b="1" noProof="0">
                <a:solidFill>
                  <a:srgbClr val="00B050"/>
                </a:solidFill>
                <a:latin typeface="Comic Sans MS"/>
              </a:rPr>
              <a:t>The Dismissal </a:t>
            </a:r>
            <a:endParaRPr lang="en-AU" sz="2400" noProof="0">
              <a:solidFill>
                <a:srgbClr val="00B050"/>
              </a:solidFill>
              <a:latin typeface="Comic Sans MS"/>
              <a:cs typeface="Times New Roman"/>
            </a:endParaRPr>
          </a:p>
        </p:txBody>
      </p:sp>
    </p:spTree>
    <p:extLst>
      <p:ext uri="{BB962C8B-B14F-4D97-AF65-F5344CB8AC3E}">
        <p14:creationId xmlns:p14="http://schemas.microsoft.com/office/powerpoint/2010/main" val="42445376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818" y="5917622"/>
            <a:ext cx="3271234" cy="646331"/>
          </a:xfrm>
          <a:prstGeom prst="rect">
            <a:avLst/>
          </a:prstGeom>
          <a:noFill/>
        </p:spPr>
        <p:txBody>
          <a:bodyPr wrap="square" lIns="91440" tIns="45720" rIns="91440" bIns="45720" rtlCol="0" anchor="t">
            <a:spAutoFit/>
          </a:bodyPr>
          <a:lstStyle/>
          <a:p>
            <a:r>
              <a:rPr lang="en-AU" noProof="0">
                <a:solidFill>
                  <a:srgbClr val="00B050"/>
                </a:solidFill>
                <a:latin typeface="Comic Sans MS"/>
              </a:rPr>
              <a:t>Extra resources developed </a:t>
            </a:r>
          </a:p>
          <a:p>
            <a:r>
              <a:rPr lang="en-AU" noProof="0">
                <a:solidFill>
                  <a:srgbClr val="00B050"/>
                </a:solidFill>
                <a:latin typeface="Comic Sans MS"/>
              </a:rPr>
              <a:t>by Roots on the Web </a:t>
            </a:r>
          </a:p>
        </p:txBody>
      </p:sp>
      <p:sp>
        <p:nvSpPr>
          <p:cNvPr id="7" name="TextBox 6">
            <a:extLst>
              <a:ext uri="{FF2B5EF4-FFF2-40B4-BE49-F238E27FC236}">
                <a16:creationId xmlns:a16="http://schemas.microsoft.com/office/drawing/2014/main" id="{FBCFD97D-2C97-37FF-356C-A993317B1DEE}"/>
              </a:ext>
            </a:extLst>
          </p:cNvPr>
          <p:cNvSpPr txBox="1"/>
          <p:nvPr/>
        </p:nvSpPr>
        <p:spPr>
          <a:xfrm>
            <a:off x="648647" y="1536728"/>
            <a:ext cx="4402899" cy="3507343"/>
          </a:xfrm>
          <a:prstGeom prst="roundRect">
            <a:avLst/>
          </a:prstGeom>
          <a:solidFill>
            <a:schemeClr val="accent2">
              <a:lumMod val="20000"/>
              <a:lumOff val="80000"/>
            </a:schemeClr>
          </a:solidFill>
          <a:ln>
            <a:noFill/>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noProof="0" dirty="0">
                <a:solidFill>
                  <a:srgbClr val="04A436"/>
                </a:solidFill>
                <a:latin typeface="Comic Sans MS"/>
              </a:rPr>
              <a:t>Fellowship </a:t>
            </a:r>
          </a:p>
          <a:p>
            <a:pPr algn="ctr"/>
            <a:r>
              <a:rPr lang="en-AU" sz="2400" b="1" noProof="0" dirty="0">
                <a:solidFill>
                  <a:srgbClr val="04A436"/>
                </a:solidFill>
                <a:latin typeface="Comic Sans MS"/>
              </a:rPr>
              <a:t>Thank you, Julie for leading Fellowship </a:t>
            </a:r>
          </a:p>
          <a:p>
            <a:pPr algn="ctr"/>
            <a:endParaRPr lang="en-AU" sz="2400" b="1" noProof="0" dirty="0">
              <a:solidFill>
                <a:srgbClr val="04A436"/>
              </a:solidFill>
              <a:latin typeface="Comic Sans MS"/>
            </a:endParaRPr>
          </a:p>
          <a:p>
            <a:pPr algn="ctr"/>
            <a:r>
              <a:rPr lang="en-AU" sz="2400" b="1" noProof="0" dirty="0">
                <a:solidFill>
                  <a:srgbClr val="04A436"/>
                </a:solidFill>
                <a:latin typeface="Comic Sans MS"/>
              </a:rPr>
              <a:t>Please feel welcome to linger or pop a message in the chat and head off when you are ready.</a:t>
            </a:r>
            <a:r>
              <a:rPr lang="en-AU" sz="2400" b="1" noProof="0" dirty="0">
                <a:solidFill>
                  <a:schemeClr val="accent5"/>
                </a:solidFill>
                <a:latin typeface="Comic Sans MS"/>
              </a:rPr>
              <a:t>​</a:t>
            </a:r>
            <a:endParaRPr lang="en-AU" b="1" noProof="0" dirty="0">
              <a:solidFill>
                <a:schemeClr val="accent5"/>
              </a:solidFill>
              <a:cs typeface="Calibri"/>
            </a:endParaRPr>
          </a:p>
        </p:txBody>
      </p:sp>
      <p:sp>
        <p:nvSpPr>
          <p:cNvPr id="6" name="TextBox 5">
            <a:extLst>
              <a:ext uri="{FF2B5EF4-FFF2-40B4-BE49-F238E27FC236}">
                <a16:creationId xmlns:a16="http://schemas.microsoft.com/office/drawing/2014/main" id="{79B80EF4-323F-D09F-7092-7B104A4634AF}"/>
              </a:ext>
            </a:extLst>
          </p:cNvPr>
          <p:cNvSpPr txBox="1"/>
          <p:nvPr/>
        </p:nvSpPr>
        <p:spPr>
          <a:xfrm>
            <a:off x="7885468" y="6240787"/>
            <a:ext cx="2668734" cy="369332"/>
          </a:xfrm>
          <a:prstGeom prst="rect">
            <a:avLst/>
          </a:prstGeom>
          <a:noFill/>
        </p:spPr>
        <p:txBody>
          <a:bodyPr wrap="square" lIns="91440" tIns="45720" rIns="91440" bIns="45720" rtlCol="0" anchor="t">
            <a:spAutoFit/>
          </a:bodyPr>
          <a:lstStyle/>
          <a:p>
            <a:r>
              <a:rPr lang="en-AU" dirty="0">
                <a:solidFill>
                  <a:srgbClr val="00B050"/>
                </a:solidFill>
                <a:latin typeface="Comic Sans MS"/>
              </a:rPr>
              <a:t>Images from Padlet</a:t>
            </a:r>
            <a:endParaRPr lang="en-AU" noProof="0" dirty="0">
              <a:solidFill>
                <a:srgbClr val="00B050"/>
              </a:solidFill>
              <a:latin typeface="Comic Sans MS"/>
            </a:endParaRPr>
          </a:p>
        </p:txBody>
      </p:sp>
      <p:pic>
        <p:nvPicPr>
          <p:cNvPr id="4" name="Picture 3">
            <a:extLst>
              <a:ext uri="{FF2B5EF4-FFF2-40B4-BE49-F238E27FC236}">
                <a16:creationId xmlns:a16="http://schemas.microsoft.com/office/drawing/2014/main" id="{2F60835E-9905-C55E-9C06-486AB98512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1372" y="1378009"/>
            <a:ext cx="4101981" cy="41019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67282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67A3-9603-240E-EA6B-3FC986F853BF}"/>
              </a:ext>
            </a:extLst>
          </p:cNvPr>
          <p:cNvSpPr>
            <a:spLocks noGrp="1"/>
          </p:cNvSpPr>
          <p:nvPr>
            <p:ph type="title"/>
          </p:nvPr>
        </p:nvSpPr>
        <p:spPr>
          <a:xfrm>
            <a:off x="282053" y="165429"/>
            <a:ext cx="4319444" cy="1143000"/>
          </a:xfrm>
        </p:spPr>
        <p:txBody>
          <a:bodyPr/>
          <a:lstStyle/>
          <a:p>
            <a:pPr algn="l">
              <a:spcBef>
                <a:spcPts val="0"/>
              </a:spcBef>
            </a:pPr>
            <a:r>
              <a:rPr lang="en-AU" sz="2400" b="1" noProof="0">
                <a:solidFill>
                  <a:srgbClr val="00B050"/>
                </a:solidFill>
                <a:latin typeface="Comic Sans MS"/>
              </a:rPr>
              <a:t>Leader and Cantor unmute</a:t>
            </a:r>
            <a:endParaRPr lang="en-AU" noProof="0">
              <a:solidFill>
                <a:srgbClr val="00B050"/>
              </a:solidFill>
            </a:endParaRPr>
          </a:p>
        </p:txBody>
      </p:sp>
      <p:sp>
        <p:nvSpPr>
          <p:cNvPr id="3" name="Content Placeholder 2">
            <a:extLst>
              <a:ext uri="{FF2B5EF4-FFF2-40B4-BE49-F238E27FC236}">
                <a16:creationId xmlns:a16="http://schemas.microsoft.com/office/drawing/2014/main" id="{5D1FD83D-10E0-228D-7DDC-F0371A5CC75D}"/>
              </a:ext>
            </a:extLst>
          </p:cNvPr>
          <p:cNvSpPr>
            <a:spLocks noGrp="1"/>
          </p:cNvSpPr>
          <p:nvPr>
            <p:ph idx="1"/>
          </p:nvPr>
        </p:nvSpPr>
        <p:spPr>
          <a:xfrm>
            <a:off x="2218765" y="1802797"/>
            <a:ext cx="7754470" cy="4017366"/>
          </a:xfrm>
        </p:spPr>
        <p:txBody>
          <a:bodyPr vert="horz" lIns="91440" tIns="45720" rIns="91440" bIns="45720" rtlCol="0" anchor="t">
            <a:normAutofit fontScale="92500"/>
          </a:bodyPr>
          <a:lstStyle/>
          <a:p>
            <a:pPr>
              <a:lnSpc>
                <a:spcPct val="150000"/>
              </a:lnSpc>
              <a:buNone/>
            </a:pPr>
            <a:r>
              <a:rPr lang="en-AU" sz="2800" b="1" noProof="0" dirty="0">
                <a:solidFill>
                  <a:srgbClr val="00B050"/>
                </a:solidFill>
                <a:latin typeface="Comic Sans MS"/>
              </a:rPr>
              <a:t>Leader: </a:t>
            </a:r>
            <a:r>
              <a:rPr lang="en-AU" sz="3000" noProof="0" dirty="0">
                <a:latin typeface="Comic Sans MS"/>
              </a:rPr>
              <a:t>The grace of the Lord Jesus Christ,  </a:t>
            </a:r>
            <a:br>
              <a:rPr lang="en-AU" sz="3000" noProof="0" dirty="0">
                <a:latin typeface="Comic Sans MS"/>
              </a:rPr>
            </a:br>
            <a:r>
              <a:rPr lang="en-AU" sz="3000" noProof="0" dirty="0">
                <a:latin typeface="Comic Sans MS"/>
              </a:rPr>
              <a:t>and the love of God,  </a:t>
            </a:r>
            <a:br>
              <a:rPr lang="en-AU" sz="3000" noProof="0" dirty="0">
                <a:latin typeface="Comic Sans MS"/>
              </a:rPr>
            </a:br>
            <a:r>
              <a:rPr lang="en-AU" sz="3000" noProof="0" dirty="0">
                <a:latin typeface="Comic Sans MS"/>
              </a:rPr>
              <a:t>and the fellowship of the Holy Spirit,  </a:t>
            </a:r>
            <a:br>
              <a:rPr lang="en-AU" sz="3000" noProof="0" dirty="0">
                <a:latin typeface="Comic Sans MS"/>
              </a:rPr>
            </a:br>
            <a:r>
              <a:rPr lang="en-AU" sz="3000" noProof="0" dirty="0">
                <a:latin typeface="Comic Sans MS"/>
              </a:rPr>
              <a:t>be with you all. </a:t>
            </a:r>
            <a:br>
              <a:rPr lang="en-AU" sz="2800" noProof="0" dirty="0">
                <a:latin typeface="Comic Sans MS"/>
              </a:rPr>
            </a:br>
            <a:r>
              <a:rPr lang="en-AU" sz="1900" noProof="0" dirty="0">
                <a:latin typeface="Comic Sans MS"/>
              </a:rPr>
              <a:t> </a:t>
            </a:r>
            <a:endParaRPr lang="en-AU" sz="1900" b="1" noProof="0" dirty="0">
              <a:solidFill>
                <a:srgbClr val="E3960B"/>
              </a:solidFill>
              <a:latin typeface="Comic Sans MS"/>
              <a:cs typeface="Times New Roman"/>
            </a:endParaRPr>
          </a:p>
          <a:p>
            <a:pPr>
              <a:lnSpc>
                <a:spcPct val="150000"/>
              </a:lnSpc>
              <a:buNone/>
            </a:pPr>
            <a:r>
              <a:rPr lang="en-AU" sz="2800" b="1" noProof="0" dirty="0">
                <a:solidFill>
                  <a:srgbClr val="00B050"/>
                </a:solidFill>
                <a:latin typeface="Comic Sans MS"/>
                <a:cs typeface="Times New Roman"/>
              </a:rPr>
              <a:t>All: </a:t>
            </a:r>
            <a:r>
              <a:rPr lang="en-AU" sz="2800" b="1" noProof="0" dirty="0">
                <a:latin typeface="Comic Sans MS"/>
                <a:cs typeface="Times New Roman"/>
              </a:rPr>
              <a:t>And also with you. </a:t>
            </a:r>
          </a:p>
        </p:txBody>
      </p:sp>
      <p:sp>
        <p:nvSpPr>
          <p:cNvPr id="4" name="Slide Number Placeholder 3">
            <a:extLst>
              <a:ext uri="{FF2B5EF4-FFF2-40B4-BE49-F238E27FC236}">
                <a16:creationId xmlns:a16="http://schemas.microsoft.com/office/drawing/2014/main" id="{25479D30-DAA4-D8ED-F8B5-B5082B5C9FAF}"/>
              </a:ext>
            </a:extLst>
          </p:cNvPr>
          <p:cNvSpPr>
            <a:spLocks noGrp="1"/>
          </p:cNvSpPr>
          <p:nvPr>
            <p:ph type="sldNum" sz="quarter" idx="12"/>
          </p:nvPr>
        </p:nvSpPr>
        <p:spPr/>
        <p:txBody>
          <a:bodyPr/>
          <a:lstStyle/>
          <a:p>
            <a:fld id="{D6BAAE04-8869-45BD-9FC4-571BC1F4B92A}" type="slidenum">
              <a:rPr lang="en-AU" noProof="0" smtClean="0"/>
              <a:t>6</a:t>
            </a:fld>
            <a:endParaRPr lang="en-AU" noProof="0"/>
          </a:p>
        </p:txBody>
      </p:sp>
      <p:sp>
        <p:nvSpPr>
          <p:cNvPr id="6" name="Rectangle 5">
            <a:extLst>
              <a:ext uri="{FF2B5EF4-FFF2-40B4-BE49-F238E27FC236}">
                <a16:creationId xmlns:a16="http://schemas.microsoft.com/office/drawing/2014/main" id="{032861FD-E2BE-0C7F-8027-04C68C9F6B2F}"/>
              </a:ext>
            </a:extLst>
          </p:cNvPr>
          <p:cNvSpPr/>
          <p:nvPr/>
        </p:nvSpPr>
        <p:spPr>
          <a:xfrm>
            <a:off x="4334796" y="1016041"/>
            <a:ext cx="3522407" cy="584775"/>
          </a:xfrm>
          <a:prstGeom prst="rect">
            <a:avLst/>
          </a:prstGeom>
        </p:spPr>
        <p:txBody>
          <a:bodyPr wrap="square" lIns="91440" tIns="45720" rIns="91440" bIns="45720" anchor="t">
            <a:spAutoFit/>
          </a:bodyPr>
          <a:lstStyle/>
          <a:p>
            <a:pPr algn="ctr"/>
            <a:r>
              <a:rPr lang="en-AU" sz="3200" b="1" noProof="0">
                <a:solidFill>
                  <a:srgbClr val="00B050"/>
                </a:solidFill>
                <a:latin typeface="Comic Sans MS"/>
              </a:rPr>
              <a:t>The Greeting</a:t>
            </a:r>
            <a:endParaRPr lang="en-AU" sz="3200" b="1" noProof="0">
              <a:solidFill>
                <a:srgbClr val="00B050"/>
              </a:solidFill>
              <a:cs typeface="Times New Roman"/>
            </a:endParaRPr>
          </a:p>
        </p:txBody>
      </p:sp>
    </p:spTree>
    <p:extLst>
      <p:ext uri="{BB962C8B-B14F-4D97-AF65-F5344CB8AC3E}">
        <p14:creationId xmlns:p14="http://schemas.microsoft.com/office/powerpoint/2010/main" val="4277421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4F3F2-A240-7D29-E867-5D514A5D507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C13F3EF-6111-3B8F-E65F-F09AEA314636}"/>
              </a:ext>
            </a:extLst>
          </p:cNvPr>
          <p:cNvSpPr/>
          <p:nvPr/>
        </p:nvSpPr>
        <p:spPr>
          <a:xfrm>
            <a:off x="1563570" y="1802753"/>
            <a:ext cx="9064856" cy="3252493"/>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AU" sz="2800" b="1" noProof="0" dirty="0">
                <a:solidFill>
                  <a:srgbClr val="00B050"/>
                </a:solidFill>
                <a:latin typeface="Comic Sans MS" panose="030F0902030302020204" pitchFamily="66" charset="0"/>
              </a:rPr>
              <a:t>Leader: </a:t>
            </a:r>
          </a:p>
          <a:p>
            <a:pPr lvl="0" eaLnBrk="0" fontAlgn="base" hangingPunct="0">
              <a:lnSpc>
                <a:spcPct val="150000"/>
              </a:lnSpc>
              <a:spcBef>
                <a:spcPct val="0"/>
              </a:spcBef>
              <a:spcAft>
                <a:spcPct val="0"/>
              </a:spcAft>
            </a:pPr>
            <a:r>
              <a:rPr lang="en-US" sz="2800" noProof="0" dirty="0">
                <a:latin typeface="Comic Sans MS" panose="030F0702030302020204" pitchFamily="66" charset="0"/>
              </a:rPr>
              <a:t>God has called us here today; we’ve chosen to come.</a:t>
            </a:r>
          </a:p>
          <a:p>
            <a:pPr lvl="0" eaLnBrk="0" fontAlgn="base" hangingPunct="0">
              <a:lnSpc>
                <a:spcPct val="150000"/>
              </a:lnSpc>
              <a:spcBef>
                <a:spcPct val="0"/>
              </a:spcBef>
              <a:spcAft>
                <a:spcPct val="0"/>
              </a:spcAft>
            </a:pPr>
            <a:r>
              <a:rPr lang="en-US" sz="2800" noProof="0" dirty="0">
                <a:latin typeface="Comic Sans MS" panose="030F0702030302020204" pitchFamily="66" charset="0"/>
              </a:rPr>
              <a:t>God calls us to come closer;</a:t>
            </a:r>
          </a:p>
          <a:p>
            <a:pPr lvl="0" eaLnBrk="0" fontAlgn="base" hangingPunct="0">
              <a:lnSpc>
                <a:spcPct val="150000"/>
              </a:lnSpc>
              <a:spcBef>
                <a:spcPct val="0"/>
              </a:spcBef>
              <a:spcAft>
                <a:spcPct val="0"/>
              </a:spcAft>
            </a:pPr>
            <a:r>
              <a:rPr lang="en-US" sz="2800" noProof="0" dirty="0">
                <a:latin typeface="Comic Sans MS" panose="030F0702030302020204" pitchFamily="66" charset="0"/>
              </a:rPr>
              <a:t>God invites us to be present to his presence… </a:t>
            </a:r>
            <a:r>
              <a:rPr lang="en-US" sz="2800" noProof="0" dirty="0">
                <a:solidFill>
                  <a:srgbClr val="00B050"/>
                </a:solidFill>
                <a:latin typeface="Comic Sans MS" panose="030F0702030302020204" pitchFamily="66" charset="0"/>
              </a:rPr>
              <a:t>[pause]</a:t>
            </a:r>
          </a:p>
          <a:p>
            <a:pPr lvl="0" eaLnBrk="0" fontAlgn="base" hangingPunct="0">
              <a:lnSpc>
                <a:spcPct val="150000"/>
              </a:lnSpc>
              <a:spcBef>
                <a:spcPct val="0"/>
              </a:spcBef>
              <a:spcAft>
                <a:spcPct val="0"/>
              </a:spcAft>
            </a:pPr>
            <a:r>
              <a:rPr lang="en-US" sz="2800" noProof="0" dirty="0">
                <a:latin typeface="Comic Sans MS" panose="030F0702030302020204" pitchFamily="66" charset="0"/>
              </a:rPr>
              <a:t>May we choose to say ‘Yes’ to God today.</a:t>
            </a:r>
            <a:endParaRPr lang="en-AU" sz="2800" b="1" noProof="0" dirty="0">
              <a:solidFill>
                <a:srgbClr val="00B050"/>
              </a:solidFill>
              <a:latin typeface="Comic Sans MS" panose="030F0702030302020204" pitchFamily="66" charset="0"/>
            </a:endParaRPr>
          </a:p>
        </p:txBody>
      </p:sp>
      <p:sp>
        <p:nvSpPr>
          <p:cNvPr id="4" name="TextBox 3">
            <a:extLst>
              <a:ext uri="{FF2B5EF4-FFF2-40B4-BE49-F238E27FC236}">
                <a16:creationId xmlns:a16="http://schemas.microsoft.com/office/drawing/2014/main" id="{8B7B306D-3845-7B55-7230-7B18992F6E45}"/>
              </a:ext>
            </a:extLst>
          </p:cNvPr>
          <p:cNvSpPr txBox="1"/>
          <p:nvPr/>
        </p:nvSpPr>
        <p:spPr>
          <a:xfrm>
            <a:off x="4180766" y="534393"/>
            <a:ext cx="3830464" cy="584775"/>
          </a:xfrm>
          <a:prstGeom prst="rect">
            <a:avLst/>
          </a:prstGeom>
          <a:noFill/>
        </p:spPr>
        <p:txBody>
          <a:bodyPr wrap="square" lIns="91440" tIns="45720" rIns="91440" bIns="45720" rtlCol="0" anchor="t">
            <a:spAutoFit/>
          </a:bodyPr>
          <a:lstStyle/>
          <a:p>
            <a:pPr algn="ctr"/>
            <a:r>
              <a:rPr lang="en-AU" sz="3200" b="1" noProof="0" dirty="0">
                <a:solidFill>
                  <a:srgbClr val="00B050"/>
                </a:solidFill>
                <a:latin typeface="Comic Sans MS"/>
              </a:rPr>
              <a:t>Gathering Prayer</a:t>
            </a:r>
          </a:p>
        </p:txBody>
      </p:sp>
    </p:spTree>
    <p:extLst>
      <p:ext uri="{BB962C8B-B14F-4D97-AF65-F5344CB8AC3E}">
        <p14:creationId xmlns:p14="http://schemas.microsoft.com/office/powerpoint/2010/main" val="739612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DA80E-6A25-3FCA-11D6-0458885718A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12EC615-5B1B-5065-3077-881F9676F6D8}"/>
              </a:ext>
            </a:extLst>
          </p:cNvPr>
          <p:cNvSpPr/>
          <p:nvPr/>
        </p:nvSpPr>
        <p:spPr>
          <a:xfrm>
            <a:off x="718225" y="1479588"/>
            <a:ext cx="10755544" cy="3898824"/>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AU" sz="2800" b="1" noProof="0" dirty="0">
                <a:solidFill>
                  <a:srgbClr val="00B050"/>
                </a:solidFill>
                <a:latin typeface="Comic Sans MS" panose="030F0902030302020204" pitchFamily="66" charset="0"/>
              </a:rPr>
              <a:t>All</a:t>
            </a:r>
            <a:r>
              <a:rPr lang="en-AU" sz="2800" noProof="0" dirty="0">
                <a:solidFill>
                  <a:srgbClr val="00B050"/>
                </a:solidFill>
                <a:latin typeface="Comic Sans MS" panose="030F0902030302020204" pitchFamily="66" charset="0"/>
              </a:rPr>
              <a:t>: </a:t>
            </a:r>
          </a:p>
          <a:p>
            <a:pPr lvl="0" eaLnBrk="0" fontAlgn="base" hangingPunct="0">
              <a:lnSpc>
                <a:spcPct val="150000"/>
              </a:lnSpc>
              <a:spcBef>
                <a:spcPct val="0"/>
              </a:spcBef>
              <a:spcAft>
                <a:spcPct val="0"/>
              </a:spcAft>
            </a:pPr>
            <a:r>
              <a:rPr lang="en-US" sz="2800" b="1" noProof="0" dirty="0">
                <a:latin typeface="Comic Sans MS" panose="030F0902030302020204" pitchFamily="66" charset="0"/>
              </a:rPr>
              <a:t>Father God, you knew us and loved us before we were born;</a:t>
            </a:r>
          </a:p>
          <a:p>
            <a:pPr lvl="0" eaLnBrk="0" fontAlgn="base" hangingPunct="0">
              <a:lnSpc>
                <a:spcPct val="150000"/>
              </a:lnSpc>
              <a:spcBef>
                <a:spcPct val="0"/>
              </a:spcBef>
              <a:spcAft>
                <a:spcPct val="0"/>
              </a:spcAft>
            </a:pPr>
            <a:r>
              <a:rPr lang="en-US" sz="2800" b="1" noProof="0" dirty="0">
                <a:latin typeface="Comic Sans MS" panose="030F0902030302020204" pitchFamily="66" charset="0"/>
              </a:rPr>
              <a:t>you have known us and loved us every moment of our lives.</a:t>
            </a:r>
          </a:p>
          <a:p>
            <a:pPr lvl="0" eaLnBrk="0" fontAlgn="base" hangingPunct="0">
              <a:lnSpc>
                <a:spcPct val="150000"/>
              </a:lnSpc>
              <a:spcBef>
                <a:spcPct val="0"/>
              </a:spcBef>
              <a:spcAft>
                <a:spcPct val="0"/>
              </a:spcAft>
            </a:pPr>
            <a:r>
              <a:rPr lang="en-US" sz="2800" b="1" noProof="0" dirty="0">
                <a:latin typeface="Comic Sans MS" panose="030F0902030302020204" pitchFamily="66" charset="0"/>
              </a:rPr>
              <a:t>Forgive us for failing you and forgetting you,</a:t>
            </a:r>
          </a:p>
          <a:p>
            <a:pPr lvl="0" eaLnBrk="0" fontAlgn="base" hangingPunct="0">
              <a:lnSpc>
                <a:spcPct val="150000"/>
              </a:lnSpc>
              <a:spcBef>
                <a:spcPct val="0"/>
              </a:spcBef>
              <a:spcAft>
                <a:spcPct val="0"/>
              </a:spcAft>
            </a:pPr>
            <a:r>
              <a:rPr lang="en-US" sz="2800" b="1" noProof="0" dirty="0">
                <a:latin typeface="Comic Sans MS" panose="030F0902030302020204" pitchFamily="66" charset="0"/>
              </a:rPr>
              <a:t>and help us to know you more and love you more today.</a:t>
            </a:r>
          </a:p>
          <a:p>
            <a:pPr lvl="0" eaLnBrk="0" fontAlgn="base" hangingPunct="0">
              <a:lnSpc>
                <a:spcPct val="150000"/>
              </a:lnSpc>
              <a:spcBef>
                <a:spcPct val="0"/>
              </a:spcBef>
              <a:spcAft>
                <a:spcPct val="0"/>
              </a:spcAft>
            </a:pPr>
            <a:r>
              <a:rPr lang="en-US" sz="2800" b="1" noProof="0" dirty="0">
                <a:latin typeface="Comic Sans MS" panose="030F0902030302020204" pitchFamily="66" charset="0"/>
              </a:rPr>
              <a:t>Amen.</a:t>
            </a:r>
            <a:endParaRPr lang="en-AU" sz="2800" b="1" noProof="0" dirty="0">
              <a:latin typeface="Comic Sans MS" panose="030F0702030302020204" pitchFamily="66"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F1409D4-206D-DDAB-7C35-CA4958E41884}"/>
              </a:ext>
            </a:extLst>
          </p:cNvPr>
          <p:cNvSpPr txBox="1"/>
          <p:nvPr/>
        </p:nvSpPr>
        <p:spPr>
          <a:xfrm>
            <a:off x="4247440" y="551913"/>
            <a:ext cx="3830464" cy="584775"/>
          </a:xfrm>
          <a:prstGeom prst="rect">
            <a:avLst/>
          </a:prstGeom>
          <a:noFill/>
        </p:spPr>
        <p:txBody>
          <a:bodyPr wrap="square" lIns="91440" tIns="45720" rIns="91440" bIns="45720" rtlCol="0" anchor="t">
            <a:spAutoFit/>
          </a:bodyPr>
          <a:lstStyle/>
          <a:p>
            <a:pPr algn="ctr"/>
            <a:r>
              <a:rPr lang="en-AU" sz="3200" b="1" noProof="0" dirty="0">
                <a:solidFill>
                  <a:srgbClr val="00B050"/>
                </a:solidFill>
                <a:latin typeface="Comic Sans MS"/>
              </a:rPr>
              <a:t>Gathering Prayer</a:t>
            </a:r>
          </a:p>
        </p:txBody>
      </p:sp>
    </p:spTree>
    <p:extLst>
      <p:ext uri="{BB962C8B-B14F-4D97-AF65-F5344CB8AC3E}">
        <p14:creationId xmlns:p14="http://schemas.microsoft.com/office/powerpoint/2010/main" val="44838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8986" y="440856"/>
            <a:ext cx="2354028" cy="584775"/>
          </a:xfrm>
          <a:prstGeom prst="rect">
            <a:avLst/>
          </a:prstGeom>
          <a:noFill/>
        </p:spPr>
        <p:txBody>
          <a:bodyPr wrap="square" lIns="91440" tIns="45720" rIns="91440" bIns="45720" rtlCol="0" anchor="t">
            <a:spAutoFit/>
          </a:bodyPr>
          <a:lstStyle/>
          <a:p>
            <a:pPr algn="ctr"/>
            <a:r>
              <a:rPr lang="en-AU" sz="3200" b="1" noProof="0">
                <a:solidFill>
                  <a:srgbClr val="00B050"/>
                </a:solidFill>
                <a:latin typeface="Comic Sans MS"/>
                <a:cs typeface="Arial"/>
              </a:rPr>
              <a:t>Sentence</a:t>
            </a:r>
          </a:p>
        </p:txBody>
      </p:sp>
      <p:sp>
        <p:nvSpPr>
          <p:cNvPr id="2" name="Rectangle 1"/>
          <p:cNvSpPr/>
          <p:nvPr/>
        </p:nvSpPr>
        <p:spPr>
          <a:xfrm>
            <a:off x="730781" y="2934118"/>
            <a:ext cx="10730438" cy="2088072"/>
          </a:xfrm>
          <a:prstGeom prst="rect">
            <a:avLst/>
          </a:prstGeom>
        </p:spPr>
        <p:txBody>
          <a:bodyPr wrap="square" lIns="91440" tIns="45720" rIns="91440" bIns="45720" anchor="t">
            <a:spAutoFit/>
          </a:bodyPr>
          <a:lstStyle/>
          <a:p>
            <a:pPr>
              <a:lnSpc>
                <a:spcPct val="150000"/>
              </a:lnSpc>
              <a:spcBef>
                <a:spcPts val="450"/>
              </a:spcBef>
              <a:spcAft>
                <a:spcPts val="450"/>
              </a:spcAft>
            </a:pPr>
            <a:r>
              <a:rPr lang="en-AU" sz="2800" b="1" noProof="0" dirty="0">
                <a:solidFill>
                  <a:srgbClr val="00B050"/>
                </a:solidFill>
                <a:latin typeface="Comic Sans MS" panose="030F0902030302020204" pitchFamily="66" charset="0"/>
                <a:cs typeface="Times New Roman"/>
              </a:rPr>
              <a:t>Cantor</a:t>
            </a:r>
            <a:r>
              <a:rPr lang="en-AU" sz="2800" noProof="0" dirty="0">
                <a:solidFill>
                  <a:srgbClr val="00B050"/>
                </a:solidFill>
                <a:latin typeface="Comic Sans MS" panose="030F0902030302020204" pitchFamily="66" charset="0"/>
                <a:cs typeface="Times New Roman"/>
              </a:rPr>
              <a:t>: </a:t>
            </a:r>
            <a:r>
              <a:rPr lang="en-US" sz="2800" noProof="0" dirty="0">
                <a:latin typeface="Comic Sans MS" panose="030F0902030302020204" pitchFamily="66" charset="0"/>
              </a:rPr>
              <a:t>The words you have spoken are spirit and life, O Lord; you have the words of eternal life.</a:t>
            </a:r>
            <a:endParaRPr lang="en-AU" sz="2800" noProof="0" dirty="0">
              <a:latin typeface="Comic Sans MS" panose="030F0902030302020204" pitchFamily="66" charset="0"/>
            </a:endParaRPr>
          </a:p>
          <a:p>
            <a:pPr algn="r">
              <a:lnSpc>
                <a:spcPct val="150000"/>
              </a:lnSpc>
              <a:spcBef>
                <a:spcPts val="450"/>
              </a:spcBef>
              <a:spcAft>
                <a:spcPts val="450"/>
              </a:spcAft>
            </a:pPr>
            <a:r>
              <a:rPr lang="en-AU" sz="2800" noProof="0" dirty="0">
                <a:solidFill>
                  <a:srgbClr val="00B050"/>
                </a:solidFill>
                <a:latin typeface="Comic Sans MS" panose="030F0902030302020204" pitchFamily="66" charset="0"/>
              </a:rPr>
              <a:t>John 6.63, 68</a:t>
            </a:r>
          </a:p>
        </p:txBody>
      </p:sp>
      <p:sp>
        <p:nvSpPr>
          <p:cNvPr id="4" name="TextBox 3">
            <a:extLst>
              <a:ext uri="{FF2B5EF4-FFF2-40B4-BE49-F238E27FC236}">
                <a16:creationId xmlns:a16="http://schemas.microsoft.com/office/drawing/2014/main" id="{5B72F64F-A191-E5FE-EA13-F8D7876D2AE8}"/>
              </a:ext>
            </a:extLst>
          </p:cNvPr>
          <p:cNvSpPr txBox="1"/>
          <p:nvPr/>
        </p:nvSpPr>
        <p:spPr>
          <a:xfrm>
            <a:off x="842437" y="1502821"/>
            <a:ext cx="10507126" cy="954107"/>
          </a:xfrm>
          <a:prstGeom prst="rect">
            <a:avLst/>
          </a:prstGeom>
          <a:noFill/>
        </p:spPr>
        <p:txBody>
          <a:bodyPr wrap="square" lIns="91440" tIns="45720" rIns="91440" bIns="45720" rtlCol="0" anchor="t">
            <a:spAutoFit/>
          </a:bodyPr>
          <a:lstStyle/>
          <a:p>
            <a:r>
              <a:rPr lang="en-AU" sz="2800" b="1" noProof="0" dirty="0">
                <a:solidFill>
                  <a:srgbClr val="00B050"/>
                </a:solidFill>
                <a:latin typeface="Comic Sans MS"/>
                <a:cs typeface="Arial"/>
              </a:rPr>
              <a:t>Leader: </a:t>
            </a:r>
            <a:r>
              <a:rPr lang="en-AU" sz="2800" noProof="0" dirty="0">
                <a:latin typeface="Comic Sans MS"/>
                <a:cs typeface="Arial"/>
              </a:rPr>
              <a:t>I invite our Cantor to proclaim the sentence for today.</a:t>
            </a:r>
          </a:p>
        </p:txBody>
      </p:sp>
    </p:spTree>
    <p:extLst>
      <p:ext uri="{BB962C8B-B14F-4D97-AF65-F5344CB8AC3E}">
        <p14:creationId xmlns:p14="http://schemas.microsoft.com/office/powerpoint/2010/main" val="465587893"/>
      </p:ext>
    </p:extLst>
  </p:cSld>
  <p:clrMapOvr>
    <a:masterClrMapping/>
  </p:clrMapOvr>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1300d55-8519-4834-8849-904d53629995">
      <Terms xmlns="http://schemas.microsoft.com/office/infopath/2007/PartnerControls"/>
    </lcf76f155ced4ddcb4097134ff3c332f>
    <TaxCatchAll xmlns="ec033be3-6e3d-434c-bca7-6d953e43020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7999BE31A5853479B8E37FC991E0AB2" ma:contentTypeVersion="12" ma:contentTypeDescription="Create a new document." ma:contentTypeScope="" ma:versionID="6fd064ff961df132e09d2a6041941016">
  <xsd:schema xmlns:xsd="http://www.w3.org/2001/XMLSchema" xmlns:xs="http://www.w3.org/2001/XMLSchema" xmlns:p="http://schemas.microsoft.com/office/2006/metadata/properties" xmlns:ns2="e1300d55-8519-4834-8849-904d53629995" xmlns:ns3="ec033be3-6e3d-434c-bca7-6d953e43020a" targetNamespace="http://schemas.microsoft.com/office/2006/metadata/properties" ma:root="true" ma:fieldsID="1d376bc2cb5e3b0b186fce09073e6f79" ns2:_="" ns3:_="">
    <xsd:import namespace="e1300d55-8519-4834-8849-904d53629995"/>
    <xsd:import namespace="ec033be3-6e3d-434c-bca7-6d953e4302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00d55-8519-4834-8849-904d536299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01fbc14-c8d3-4a6c-b842-2218620a460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033be3-6e3d-434c-bca7-6d953e43020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ba0a0cd-6bef-4ca7-917d-3d34814965fc}" ma:internalName="TaxCatchAll" ma:showField="CatchAllData" ma:web="ec033be3-6e3d-434c-bca7-6d953e4302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D2CB55-90DB-47F1-A1DF-76122F96F5EE}">
  <ds:schemaRefs>
    <ds:schemaRef ds:uri="http://schemas.microsoft.com/sharepoint/v3/contenttype/forms"/>
  </ds:schemaRefs>
</ds:datastoreItem>
</file>

<file path=customXml/itemProps2.xml><?xml version="1.0" encoding="utf-8"?>
<ds:datastoreItem xmlns:ds="http://schemas.openxmlformats.org/officeDocument/2006/customXml" ds:itemID="{FE5274FF-2E52-4130-9932-E8CAF77BB21D}">
  <ds:schemaRefs>
    <ds:schemaRef ds:uri="http://schemas.microsoft.com/office/2006/metadata/properties"/>
    <ds:schemaRef ds:uri="e1300d55-8519-4834-8849-904d53629995"/>
    <ds:schemaRef ds:uri="ec033be3-6e3d-434c-bca7-6d953e43020a"/>
    <ds:schemaRef ds:uri="http://purl.org/dc/dcmitype/"/>
    <ds:schemaRef ds:uri="http://schemas.microsoft.com/office/2006/documentManagement/types"/>
    <ds:schemaRef ds:uri="http://purl.org/dc/elements/1.1/"/>
    <ds:schemaRef ds:uri="http://schemas.openxmlformats.org/package/2006/metadata/core-properties"/>
    <ds:schemaRef ds:uri="http://purl.org/dc/term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26E71025-ABFF-4CAB-A69A-BDC1608D0D63}">
  <ds:schemaRefs>
    <ds:schemaRef ds:uri="e1300d55-8519-4834-8849-904d53629995"/>
    <ds:schemaRef ds:uri="ec033be3-6e3d-434c-bca7-6d953e4302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4226</Words>
  <Application>Microsoft Office PowerPoint</Application>
  <PresentationFormat>Widescreen</PresentationFormat>
  <Paragraphs>464</Paragraphs>
  <Slides>57</Slides>
  <Notes>16</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57</vt:i4>
      </vt:variant>
    </vt:vector>
  </HeadingPairs>
  <TitlesOfParts>
    <vt:vector size="68" baseType="lpstr">
      <vt:lpstr>Arial</vt:lpstr>
      <vt:lpstr>Calibri</vt:lpstr>
      <vt:lpstr>Comic Sans MS</vt:lpstr>
      <vt:lpstr>Tahoma</vt:lpstr>
      <vt:lpstr>Times New Roman</vt:lpstr>
      <vt:lpstr>-webkit-standard</vt:lpstr>
      <vt:lpstr>Wingdings</vt:lpstr>
      <vt:lpstr>Wingdings,Sans-Serif</vt:lpstr>
      <vt:lpstr>Office Theme</vt:lpstr>
      <vt:lpstr>2_Office Theme</vt:lpstr>
      <vt:lpstr>2_Office Theme</vt:lpstr>
      <vt:lpstr>PowerPoint Presentation</vt:lpstr>
      <vt:lpstr>PowerPoint Presentation</vt:lpstr>
      <vt:lpstr>PowerPoint Presentation</vt:lpstr>
      <vt:lpstr>PowerPoint Presentation</vt:lpstr>
      <vt:lpstr>PowerPoint Presentation</vt:lpstr>
      <vt:lpstr>Leader and Cantor unmute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Colbert</dc:creator>
  <cp:lastModifiedBy>Lauren Martin</cp:lastModifiedBy>
  <cp:revision>1</cp:revision>
  <cp:lastPrinted>2019-01-02T23:00:29Z</cp:lastPrinted>
  <dcterms:created xsi:type="dcterms:W3CDTF">2018-08-20T02:08:08Z</dcterms:created>
  <dcterms:modified xsi:type="dcterms:W3CDTF">2026-07-05T04:12:12Z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37c702-58a9-4d31-a34f-27babbd913b9_Enabled">
    <vt:lpwstr>true</vt:lpwstr>
  </property>
  <property fmtid="{D5CDD505-2E9C-101B-9397-08002B2CF9AE}" pid="3" name="MSIP_Label_5137c702-58a9-4d31-a34f-27babbd913b9_SetDate">
    <vt:lpwstr>2023-09-29T06:51:00Z</vt:lpwstr>
  </property>
  <property fmtid="{D5CDD505-2E9C-101B-9397-08002B2CF9AE}" pid="4" name="MSIP_Label_5137c702-58a9-4d31-a34f-27babbd913b9_Method">
    <vt:lpwstr>Standard</vt:lpwstr>
  </property>
  <property fmtid="{D5CDD505-2E9C-101B-9397-08002B2CF9AE}" pid="5" name="MSIP_Label_5137c702-58a9-4d31-a34f-27babbd913b9_Name">
    <vt:lpwstr>defa4170-0d19-0005-0004-bc88714345d2</vt:lpwstr>
  </property>
  <property fmtid="{D5CDD505-2E9C-101B-9397-08002B2CF9AE}" pid="6" name="MSIP_Label_5137c702-58a9-4d31-a34f-27babbd913b9_SiteId">
    <vt:lpwstr>fa02d289-7836-4c84-a501-d867a1ac46c3</vt:lpwstr>
  </property>
  <property fmtid="{D5CDD505-2E9C-101B-9397-08002B2CF9AE}" pid="7" name="MSIP_Label_5137c702-58a9-4d31-a34f-27babbd913b9_ActionId">
    <vt:lpwstr>6582fa41-dc36-4fa7-91f8-fdec15e26ff2</vt:lpwstr>
  </property>
  <property fmtid="{D5CDD505-2E9C-101B-9397-08002B2CF9AE}" pid="8" name="MSIP_Label_5137c702-58a9-4d31-a34f-27babbd913b9_ContentBits">
    <vt:lpwstr>0</vt:lpwstr>
  </property>
  <property fmtid="{D5CDD505-2E9C-101B-9397-08002B2CF9AE}" pid="9" name="MediaServiceImageTags">
    <vt:lpwstr/>
  </property>
  <property fmtid="{D5CDD505-2E9C-101B-9397-08002B2CF9AE}" pid="10" name="ContentTypeId">
    <vt:lpwstr>0x01010067999BE31A5853479B8E37FC991E0AB2</vt:lpwstr>
  </property>
  <property fmtid="{D5CDD505-2E9C-101B-9397-08002B2CF9AE}" pid="11" name="ComplianceAssetId">
    <vt:lpwstr/>
  </property>
  <property fmtid="{D5CDD505-2E9C-101B-9397-08002B2CF9AE}" pid="12" name="_ExtendedDescription">
    <vt:lpwstr/>
  </property>
  <property fmtid="{D5CDD505-2E9C-101B-9397-08002B2CF9AE}" pid="13" name="TriggerFlowInfo">
    <vt:lpwstr/>
  </property>
  <property fmtid="{D5CDD505-2E9C-101B-9397-08002B2CF9AE}" pid="14" name="Order">
    <vt:r8>318000</vt:r8>
  </property>
</Properties>
</file>