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3143" autoAdjust="0"/>
  </p:normalViewPr>
  <p:slideViewPr>
    <p:cSldViewPr snapToGrid="0">
      <p:cViewPr varScale="1">
        <p:scale>
          <a:sx n="69" d="100"/>
          <a:sy n="69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368C-8191-E7C4-3A62-3079532EF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B720-2114-174A-3209-D9906AE6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C888-B460-E9AF-E716-2DFCDDE6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0F52-AAE4-C841-5529-4556C2CB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81F3-90A4-BA3C-D883-CC47F3BC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7CCA-88D0-088C-C0D6-90399C1A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5ED40-8466-113B-4D74-FDC05DB3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2007-19A1-785E-9692-A46B666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76EBA-4289-5D2C-B120-052AF786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2E31-A266-8536-D483-F9DAA750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F3F8C-18C3-EFCD-0D96-996D581D8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FE370-4C31-F9CE-D954-29F0A057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1A53-4800-E56E-BA01-EF22CF61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1B3A-1B26-DA24-8C15-8E1A2A1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EBAE-D93F-CAA8-B2CA-EC747449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8FAE-837F-4ACD-1B7D-81E13F72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DEAE-AF18-3471-BD14-E4F1C859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5B928-2F67-3A48-5741-03EE00AE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2306-1CB1-6ED5-F756-F78FBD77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7AB2-3B85-308F-3BF4-87CC8155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ED63-C2D8-653B-3918-77B04AAF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2A4F0-ECBC-1A6A-5AEC-BF321A07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F82A0-E8DB-A983-DB35-6AEE92B0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03C74-5881-7C86-8363-7540C436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4055-CBCC-6758-46F9-C402F91F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1CA0-2B0C-C809-449B-3F33AC6E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69A2-6D7B-92CD-152A-253433D49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4B4FF-84B2-BDBC-19B8-C04FA2267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24DB-4354-5EB6-5766-55D8573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E5FC5-6508-B64A-6E57-4DC7F87C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1AABD-BF69-AF0A-0E2E-1C8A1BEA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7C2C-830C-30C0-C8DA-7728556B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A151A-F216-B6CD-E3F5-91A54575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68D4-E0FD-D129-2642-6B4ECE799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E0103-ACD5-7D4D-FE6F-4DFB5DA4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338B-1EA9-F701-1D10-07DE2B818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CC73C-BD6B-86D2-5515-A00A4ACF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AF6AA-63B8-E5C7-289B-BC8F607B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63FB4-534A-CB8F-D330-21ECBF35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F405-0FEE-782D-828C-CCE62A2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F8B7A-C6ED-A10D-F89A-12DA36E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B3336-C65A-FD97-9A8A-63387574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02A87-B587-9B7F-84B9-526F8623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A26FB-51B2-CB3B-27E5-A7026880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AF7F0-A19B-601A-AE12-2CFAB25F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444E3-B974-E691-0411-69C56B9D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879E-4D74-E9D4-2ABE-A15B5F79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67B0-F9B8-1611-27E1-7C491A03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1A6B4-AB0B-AEB7-9CA3-B8C410A0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FB783-90E5-96AF-0967-3A1E4FE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9FAC6-8BC6-C260-92EE-D7921ABC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BA8A-4116-B33D-1B1F-A15C453E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B78B-4D39-3E2B-28F6-B4691DD7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F769C-DAD6-185B-6FB0-B7BEE0524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7EBB1-0960-4352-03BA-520E0ED71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ECDA4-E5C1-677E-FE12-F9090765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78C3-CA8D-2023-D2FE-C43FDE94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7521C-D2FA-5C32-E9C5-57E7CEE2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BB98-07D0-A69E-5BC6-1E25752E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51ED6-61B3-3839-0847-70E758A43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4D08-89A5-6833-1A32-40E1B15F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4F855-E95F-4060-A2FA-AFF3129180C5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E66B-C138-1C27-B7DF-4D720296C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64AC-5B27-07AB-2FF0-E122ACFDE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bibleteaching.com/2010/10/25/what-the-cross-represent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aditional_Well-Kerala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llorcaphotoblog.com/2009/02/09/the-tremendous-tamarisk-tre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16CF-7CE8-3D33-45D4-4EA3E7163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94208-77BF-90CE-C135-73298D750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25AA-6207-C352-F11B-DB96FB6A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2E52B-535A-3B30-EB59-C1714C36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old nature and the new nature cannot exist in harmony with one another.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E8341-F7D4-2CF1-FC32-0D34EC16A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9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08D7F-3081-AAEC-E291-8CCF2383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cross is brutal and painful, but effective in putting things to death</a:t>
            </a:r>
            <a:r>
              <a:rPr lang="en-US" sz="3400" dirty="0"/>
              <a:t>.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2A8CE-C50C-D0D0-B6DA-3EA045465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B76F885-64B3-683C-CF2A-702B388E83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421" r="2189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B3929A-B691-645D-4E05-C9F44E6B8563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lainbibleteaching.com/2010/10/25/what-the-cross-represen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3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7AC42-FF8E-F398-3351-13572F6C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well of human provision will eventually run out, but the well of God will never run dry.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1208-E970-EC3E-E150-D18E705F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23721C-129C-4996-1977-CA59F82E74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386" r="123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B1A963-68D8-27EC-AAC6-4BD22CC876D1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Traditional_Well-Kerala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E136DA-6634-E63C-8B0F-C40A237952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07" b="770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27ECF-6810-1EFA-E58F-159718EE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Tamarisk Tree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749115-C142-F841-15FB-FE81C4672B99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allorcaphotoblog.com/2009/02/09/the-tremendous-tamarisk-tre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FE15B2-58DC-022A-70DD-354FAA0C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 fed you with milk, not solid food, for you were not yet ready for it. Indeed, you are still not ready. For you are still worldly…” 1 Cor 3:2-3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6ED2DA-40CA-58BB-C94F-D2FD542E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8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BCEDCA-600D-2A15-F4F9-E1B33D12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 be unable to move from spiritual milk to solid spiritual food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as long as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remain unwilling to crucify the old self.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D0A2E-DADD-DF60-0A1F-62CB6D79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2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0BE7-06F4-9E0F-770C-B024ED79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67BFA-7263-2110-46BB-2A7AC528E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7EE8A-2F2A-49FB-8341-50FA1FDE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Psalm 86:7-10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F905-691C-A610-22EA-098BBC50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 In the day of my trouble I call upon you, for you answer me.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There is none like you among the gods, O Lord, nor are there any works like yours.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 All the nations you have made shall come and worship before you, O Lord, and shall glorify your name.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 For you are great and do wondrous things; you alone are God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22F14-7B98-C39B-B597-5CB23ABE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Prayer Prompts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EBD-433C-5E38-707A-14FAC4C4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God, you alone are God and worthy of your glory!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Thank you, Lord, that you have preserved me in the midst of…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confess that I am often unteachable and fail to walk in Your truth when…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open my mouth to recount your wondrous love to…..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31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63D27-4FA1-AC33-1995-6CEA7AB3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did what he said he would do!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5F160-0ED1-7E4E-420B-82A956543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5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D3D7-74C8-ED3C-C18D-CCE9A9C5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goodness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other side of God’s promises is far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anything else we have deemed worth the wait.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587D8-B540-F50E-6B34-FE0E90B5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2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8EFC3-55E9-1637-2D40-C644E469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Abraham’s response to God’s faithfulness is obedience.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9D75-CD55-93E8-1064-3A380E40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4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B5682-6656-EF4C-59A6-D11DBC58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God, </a:t>
            </a:r>
            <a:r>
              <a:rPr lang="en-US" sz="5600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faithfulness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turned Sarah’s doubting laughter to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joyful l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aughter.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60A4-BBBB-04A2-6FA5-6ACC72FE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4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29F8D-1A7D-46BD-D060-660D3C9F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</a:t>
            </a:r>
            <a:r>
              <a:rPr lang="en-US" sz="5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faithfulness</a:t>
            </a:r>
            <a:r>
              <a:rPr lang="en-US" sz="5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produce both joy and dependance in the life of the believer.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A6A8E-CB6D-4160-A872-83DB183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1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B040F-5C2C-987E-EA02-BFBD4811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God was asking of Abraham was hard, painful, unpleasant, but necessary.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CE2-4C22-623E-BA33-C04331534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9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365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Psalm 86:7-10</vt:lpstr>
      <vt:lpstr>Prayer Prompts </vt:lpstr>
      <vt:lpstr>God did what he said he would do!</vt:lpstr>
      <vt:lpstr>The goodness on the other side of God’s promises is far greater than anything else we have deemed worth the wait. </vt:lpstr>
      <vt:lpstr>Abraham’s response to God’s faithfulness is obedience. </vt:lpstr>
      <vt:lpstr>God, in His faithfulness, turned Sarah’s doubting laughter to joyful laughter. </vt:lpstr>
      <vt:lpstr>God’s faithfulness should produce both joy and dependance in the life of the believer. </vt:lpstr>
      <vt:lpstr>What God was asking of Abraham was hard, painful, unpleasant, but necessary. </vt:lpstr>
      <vt:lpstr>Our old nature and the new nature cannot exist in harmony with one another. </vt:lpstr>
      <vt:lpstr>The cross is brutal and painful, but effective in putting things to death. </vt:lpstr>
      <vt:lpstr>The well of human provision will eventually run out, but the well of God will never run dry. </vt:lpstr>
      <vt:lpstr>Tamarisk Tree</vt:lpstr>
      <vt:lpstr>"I fed you with milk, not solid food, for you were not yet ready for it. Indeed, you are still not ready. For you are still worldly…” 1 Cor 3:2-3</vt:lpstr>
      <vt:lpstr>We will  be unable to move from spiritual milk to solid spiritual food as long as we remain unwilling to crucify the old self.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2</cp:revision>
  <dcterms:created xsi:type="dcterms:W3CDTF">2026-07-05T10:53:51Z</dcterms:created>
  <dcterms:modified xsi:type="dcterms:W3CDTF">2026-07-05T12:02:27Z</dcterms:modified>
</cp:coreProperties>
</file>