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C965-623B-8821-B8A7-BBC0B4A1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26C54-131D-B199-9233-517819798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0A85-4F05-3C38-0871-1E238414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1411-33F6-71EF-638B-3F505323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85CE-2168-CF3B-8AB9-94FFB224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21F0-60FF-90BD-D0A1-9457DFB5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05410-A565-6AEA-9A0C-2C0A3537F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C9B0D-5C82-30D4-167D-83773AE1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A6C1-A0B1-A2B0-8DD8-AB69A924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A6DA-ED41-CAC3-2461-283B5847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9114F-7C6D-0F4D-69C7-EE28BDFD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7838-62C4-BE0A-6E66-9845FB7B3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F16A-3DEB-BE9F-7795-BA11246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ECE7-7E46-2BE1-2554-46C86C60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7679-BF91-79E7-33B2-6D15458D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2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CACA-7204-3CD6-EBE9-B64F00AB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EF06-52F8-1724-D83A-91319A02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FE908-AD7D-4D52-C27F-DFEC2B2E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066D-9F4C-CCEE-F574-DDE0A632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D095A-6A95-BDD1-752C-345986AB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3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86F5-8453-6AD4-B48B-CA3E1149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B5E56-085A-2DCB-5D65-2454FF54E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7011-7FB8-5027-3A01-5554DEC9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52B8-EE33-27C1-18AA-D6092C03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C639-6512-5838-1B00-DE40B328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8775-3BCD-3898-5185-E969C5BA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BA20-34F6-6BCF-EC48-9594E6A47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94AF6-C226-1426-8257-F1215509E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1B8FF-4D95-607C-76E0-3B40720A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07DEE-B82D-A443-F5CC-5F0EF57D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FB96E-BD2B-7CB9-B05B-501D775F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1F7B-EE9C-4092-D3F8-31670B93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3A61C-6C85-277A-A695-0E9117044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CE97B-E015-9E44-0019-B083A64E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97710-150F-5BBD-BDAE-903BFD2B7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F227B-2E16-59AC-3E77-7CE04A56F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51B6B-FCE9-98E1-AD41-AC425939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774BD-AFB1-8D80-2D43-7A3F4271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D8716-C7F3-577D-0905-B72C9DED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16A9-BD8B-5770-A36B-929CCD52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6CC46-7B76-7C57-7D8A-F5C5C176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2E522-A774-EC5E-A079-7AB4115D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EC2C0-2522-22FD-BAD9-8F4502BD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E7395-ECB4-2B7E-5ED0-6AEF73D7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0C86D-9A17-C7A6-1B65-D600537F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AE29E-A3EA-0B42-DE99-174825DB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B4FF-B1B6-8062-B922-F2DF636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DEB6-1B63-B6FF-7D52-A892BA79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9987A-63C0-05FE-8960-EEAA1DCDD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E0020-A62E-AAAD-6E9C-FEDBF6DB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9DCC-AC11-1292-C58F-4541DFCA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F94A-4258-6DDE-B602-136EC3A9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7F4E-81ED-577A-458B-76B71F4D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6A519-B5F2-83F6-291D-94120829A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A2E33-AA36-8487-45CE-79541F691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5C61D-EB80-3BED-B06C-601277B6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3A8AD-FD1B-3FCC-AD80-F398A296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C0053-DBBF-8A45-25EB-081A96C2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7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0CFAFE-CE3D-406B-1EBE-C0EA43FF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3062-7791-6DBC-AE13-48E165FF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D18C-8732-335A-A1E9-86A400746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5518D-CA30-41DF-BDDE-691594EA2C9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4AC33-C132-22E5-BA0A-4ACB913F6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CFDAA-FBD7-DB14-9806-7ED6470E6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33868-0EA0-4091-A802-A51E6AF1C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F63D-BDCE-9924-2335-28CAB2699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56FC-95F4-79B1-BB1B-344A1EDC3B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8EDC5-AC66-2472-B8C5-726850CD5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7C21F-D519-B10B-9C43-35EBBFFF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Obedience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God is preceded by </a:t>
            </a:r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62323-8DC1-5137-941F-631292DEE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E69C7-5A22-EA9B-DF85-DC7A118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Godless Abimelech had the moral high road over Abraham, the righteous man of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B1218-2237-9D72-2F7D-C30C6D2C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4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8AAB6-2B9F-09F5-B5CC-5E9CD5D2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God’s people may have great moments of faith filled acts- they are not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superheroes.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0EB9C-3BDF-5643-D1CD-FDDBB660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1991-FB12-AE0B-1892-7006A1C5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Psalm 117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6EB5-D57C-2F9E-C19C-72940EEDB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1Praise the Lord, all nations! Extol him, all peoples!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2For great is his steadfast love toward us, and the faithfulness of the Lord endures forever. Praise the Lord!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1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582F-9CB5-7BD9-EC42-75BDB72A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Prompts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096E-7D95-EF6D-FC86-8C9183CA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Lord, your love is great toward me, and Your faithfulness endures forever.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showing your great love by….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Lord even though your faithfulness is enduring, my often wavers when…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Lord, help me to feel the greatness of Your love to me when… </a:t>
            </a:r>
          </a:p>
        </p:txBody>
      </p:sp>
    </p:spTree>
    <p:extLst>
      <p:ext uri="{BB962C8B-B14F-4D97-AF65-F5344CB8AC3E}">
        <p14:creationId xmlns:p14="http://schemas.microsoft.com/office/powerpoint/2010/main" val="401769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9293D1-6234-AF3E-DBE8-E2577195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redeems the actions of </a:t>
            </a:r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his </a:t>
            </a:r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daughters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His </a:t>
            </a:r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DB423-7193-7E75-DB04-CF4E6132E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0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F01D6-D959-4983-07EF-60243E4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worst things for a follower of Jesus to experience is not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passivity.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1F2BD-8331-2871-81FF-3531C09F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5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FAFCB-04D8-F94E-BF16-EB8D8E7B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replace passivity with perfection, but </a:t>
            </a:r>
            <a:r>
              <a:rPr lang="en-US" sz="61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passivity</a:t>
            </a:r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61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obedience</a:t>
            </a:r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2A2EB-7E3A-8914-73A3-2482F5DB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E7C6E-E53D-BA29-1842-A062C6DD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Abraham’s fear fueled his premeditated sin.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6926-323E-2533-B33A-2F463017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8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1F890-B75C-7CB7-3FC9-CB2025E4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 is working even when we cannot see it.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1A079-19AE-9CBA-5C52-279465B19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9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E1D07-7206-3C61-EC79-4F62D87D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we are not that faithful God is always faithful.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36F5B-27E4-CE01-A731-884CC3BA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47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204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Psalm 117 </vt:lpstr>
      <vt:lpstr>Prompts </vt:lpstr>
      <vt:lpstr>God redeems the actions of Lot and his daughters for His glory. </vt:lpstr>
      <vt:lpstr>One of the worst things for a follower of Jesus to experience is not failure but passivity. </vt:lpstr>
      <vt:lpstr>We don’t replace passivity with perfection, but passivity with obedience. </vt:lpstr>
      <vt:lpstr>Abraham’s fear fueled his premeditated sin. </vt:lpstr>
      <vt:lpstr>God is working even when we cannot see it.  </vt:lpstr>
      <vt:lpstr>Even when we are not that faithful God is always faithful. </vt:lpstr>
      <vt:lpstr>Obedience to God is preceded by fear of God.</vt:lpstr>
      <vt:lpstr>Godless Abimelech had the moral high road over Abraham, the righteous man of God.</vt:lpstr>
      <vt:lpstr>Though God’s people may have great moments of faith filled acts- they are not superheroes.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2026-06-28T03:21:14Z</dcterms:created>
  <dcterms:modified xsi:type="dcterms:W3CDTF">2026-06-28T14:54:01Z</dcterms:modified>
</cp:coreProperties>
</file>