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69" d="100"/>
          <a:sy n="69"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9EEF-16E8-FAC0-6EAF-0A8045A14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8A3D3-08F7-65B7-CC7E-84397FF44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4F325-7656-6136-58AF-29C3A4FB6691}"/>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1D4A8B0D-A9B3-1FFD-87F8-0D2BC60F9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3760E-B8E0-9182-7413-AFF6C1C44A7F}"/>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287879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319-FD57-B611-FF99-E34BC48481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7C3A8-EC45-789B-B820-1F2471DE7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8CBAC-6139-E040-BA3F-4A966793C5B7}"/>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CA5A5759-9E56-AA16-866E-E40295D66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9C07C-155B-2BD9-15C1-06A528F01070}"/>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149876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8E22F-3EE6-3516-3BD0-B7F6B6F6B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C818E-911E-8A7E-B1A6-16B46E2F0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56DB1-1BBB-7B11-ED34-1643D4388CFE}"/>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E0E17843-0E30-689A-4576-C402F9685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A8FB4-E77C-6C85-B49C-5C845820E27C}"/>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352666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9235-2F46-8EB9-5204-6E28EF686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A99EB-CCDB-4ECE-A9F0-5DCB1B049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63910-6B44-B084-1A9B-2AEF1EB081B0}"/>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897967B3-9441-457E-0957-5FB615205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B5067-F0B4-A64F-311D-9983CDAB17D3}"/>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16244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162F-4A55-BC15-C0E3-B85787340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E6FEE-3DFC-59C1-465D-79CC09A899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325CF-5DBB-9AAF-2126-503A4471DD88}"/>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8A2225D0-A555-C88C-CF72-AEB7CA696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D9E03-17D0-2434-5347-62F492274AB2}"/>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123269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1413-722C-C4D7-15ED-944732DA2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B180B-3FA6-F516-5C39-86E70A44C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020E5F-1212-FDA6-9F07-50F3D7FF0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9BC0A6-BF26-ACAD-957B-7D6DE5494527}"/>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6" name="Footer Placeholder 5">
            <a:extLst>
              <a:ext uri="{FF2B5EF4-FFF2-40B4-BE49-F238E27FC236}">
                <a16:creationId xmlns:a16="http://schemas.microsoft.com/office/drawing/2014/main" id="{BF8291AF-F7EE-1DD9-21F2-36E6FC6AE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12ED1-78B0-FFB5-DA2C-DD1F9E4F701F}"/>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266001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A41A-BF32-B2D3-76A1-3B377856E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C0659-E5C4-083C-260C-A4FE30E78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0F30A-60DC-C7D3-F894-2502C996CE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93C0B-98A8-3F4A-E262-7FE41476F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1630E-714E-2F73-6AB5-6EE895557E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1EC40-6324-4F1B-D80B-CAB954A511A5}"/>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8" name="Footer Placeholder 7">
            <a:extLst>
              <a:ext uri="{FF2B5EF4-FFF2-40B4-BE49-F238E27FC236}">
                <a16:creationId xmlns:a16="http://schemas.microsoft.com/office/drawing/2014/main" id="{6290DD8F-C8C7-A8B6-DFB3-11ADDA409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198E5-9E0A-47D0-A850-D7A9CC825192}"/>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316115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7449-6F3D-CBEC-C939-4EC988D4AB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9AB412-70A5-10A7-801F-E01697BC7C56}"/>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4" name="Footer Placeholder 3">
            <a:extLst>
              <a:ext uri="{FF2B5EF4-FFF2-40B4-BE49-F238E27FC236}">
                <a16:creationId xmlns:a16="http://schemas.microsoft.com/office/drawing/2014/main" id="{BBEF80E1-D3CC-2AF4-8DF4-EE5E5C1DC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C86F82-B0FD-4F74-592D-388D8B0176F4}"/>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292348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27B3E-0F4B-3394-8E9D-7E94A389D321}"/>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3" name="Footer Placeholder 2">
            <a:extLst>
              <a:ext uri="{FF2B5EF4-FFF2-40B4-BE49-F238E27FC236}">
                <a16:creationId xmlns:a16="http://schemas.microsoft.com/office/drawing/2014/main" id="{6B519428-8356-FF63-22BF-50F912A3B0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98201C-6D00-3E93-1EBC-7E432FF4A14C}"/>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105069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F9B1-4C77-8EB3-6605-021774364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D39D5E-1149-B9E5-E058-8CDC69574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403ED-2C81-3802-08AF-C99FBA448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51D27-EDDC-2C53-0BCF-3F4619365411}"/>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6" name="Footer Placeholder 5">
            <a:extLst>
              <a:ext uri="{FF2B5EF4-FFF2-40B4-BE49-F238E27FC236}">
                <a16:creationId xmlns:a16="http://schemas.microsoft.com/office/drawing/2014/main" id="{6FFF9DE6-4F94-7B73-FA41-825E68F96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770CD-1F04-3B3C-CE96-E0EDD90BE744}"/>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409825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EA9E-6FC1-9594-6EB6-FBA2C5322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B1518-A99C-B4F3-D19B-22D8BC8DB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452AF-5515-5BA1-F2A3-A032907F9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9C480-0FA9-B3F6-5B25-8EB5D44729C0}"/>
              </a:ext>
            </a:extLst>
          </p:cNvPr>
          <p:cNvSpPr>
            <a:spLocks noGrp="1"/>
          </p:cNvSpPr>
          <p:nvPr>
            <p:ph type="dt" sz="half" idx="10"/>
          </p:nvPr>
        </p:nvSpPr>
        <p:spPr/>
        <p:txBody>
          <a:bodyPr/>
          <a:lstStyle/>
          <a:p>
            <a:fld id="{DC986580-CF9E-400F-8424-6C1AC3D92736}" type="datetimeFigureOut">
              <a:rPr lang="en-US" smtClean="0"/>
              <a:t>6/21/2026</a:t>
            </a:fld>
            <a:endParaRPr lang="en-US"/>
          </a:p>
        </p:txBody>
      </p:sp>
      <p:sp>
        <p:nvSpPr>
          <p:cNvPr id="6" name="Footer Placeholder 5">
            <a:extLst>
              <a:ext uri="{FF2B5EF4-FFF2-40B4-BE49-F238E27FC236}">
                <a16:creationId xmlns:a16="http://schemas.microsoft.com/office/drawing/2014/main" id="{980052F0-5C64-CF2C-D44D-5B54F1A6A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789E6-4FE6-E363-EAFD-6437868F12D2}"/>
              </a:ext>
            </a:extLst>
          </p:cNvPr>
          <p:cNvSpPr>
            <a:spLocks noGrp="1"/>
          </p:cNvSpPr>
          <p:nvPr>
            <p:ph type="sldNum" sz="quarter" idx="12"/>
          </p:nvPr>
        </p:nvSpPr>
        <p:spPr/>
        <p:txBody>
          <a:bodyPr/>
          <a:lstStyle/>
          <a:p>
            <a:fld id="{FD26D933-83E9-4325-944A-8C6963F8E820}" type="slidenum">
              <a:rPr lang="en-US" smtClean="0"/>
              <a:t>‹#›</a:t>
            </a:fld>
            <a:endParaRPr lang="en-US"/>
          </a:p>
        </p:txBody>
      </p:sp>
    </p:spTree>
    <p:extLst>
      <p:ext uri="{BB962C8B-B14F-4D97-AF65-F5344CB8AC3E}">
        <p14:creationId xmlns:p14="http://schemas.microsoft.com/office/powerpoint/2010/main" val="25169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2C019-E446-F83C-4E21-7708D8797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2C3CD1-0510-4CD2-8D4C-836F07DF8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0C802-294C-D483-A7C7-65F05E3B9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986580-CF9E-400F-8424-6C1AC3D92736}" type="datetimeFigureOut">
              <a:rPr lang="en-US" smtClean="0"/>
              <a:t>6/21/2026</a:t>
            </a:fld>
            <a:endParaRPr lang="en-US"/>
          </a:p>
        </p:txBody>
      </p:sp>
      <p:sp>
        <p:nvSpPr>
          <p:cNvPr id="5" name="Footer Placeholder 4">
            <a:extLst>
              <a:ext uri="{FF2B5EF4-FFF2-40B4-BE49-F238E27FC236}">
                <a16:creationId xmlns:a16="http://schemas.microsoft.com/office/drawing/2014/main" id="{FBCA47F1-6C94-F69B-8C22-5FB1C319D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A3E0BE-B312-F1ED-0396-36AEB957C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26D933-83E9-4325-944A-8C6963F8E820}" type="slidenum">
              <a:rPr lang="en-US" smtClean="0"/>
              <a:t>‹#›</a:t>
            </a:fld>
            <a:endParaRPr lang="en-US"/>
          </a:p>
        </p:txBody>
      </p:sp>
    </p:spTree>
    <p:extLst>
      <p:ext uri="{BB962C8B-B14F-4D97-AF65-F5344CB8AC3E}">
        <p14:creationId xmlns:p14="http://schemas.microsoft.com/office/powerpoint/2010/main" val="197412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8544-8518-84E4-AA25-7C646840E5D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ACC0A82-CB9E-139E-999F-C20D49E9662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A881A5A-A4F5-92D4-59F5-D4E4ADE15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24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4BC53-3B4B-100D-D357-EAFD5CDCD211}"/>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6700" kern="1200" dirty="0">
                <a:solidFill>
                  <a:schemeClr val="tx1"/>
                </a:solidFill>
                <a:latin typeface="Arial" panose="020B0604020202020204" pitchFamily="34" charset="0"/>
                <a:cs typeface="Arial" panose="020B0604020202020204" pitchFamily="34" charset="0"/>
              </a:rPr>
              <a:t>There is </a:t>
            </a:r>
            <a:r>
              <a:rPr lang="en-US" sz="6700" u="sng" kern="1200" dirty="0">
                <a:solidFill>
                  <a:schemeClr val="tx1"/>
                </a:solidFill>
                <a:latin typeface="Arial" panose="020B0604020202020204" pitchFamily="34" charset="0"/>
                <a:cs typeface="Arial" panose="020B0604020202020204" pitchFamily="34" charset="0"/>
              </a:rPr>
              <a:t>no situation </a:t>
            </a:r>
            <a:r>
              <a:rPr lang="en-US" sz="6700" kern="1200" dirty="0">
                <a:solidFill>
                  <a:schemeClr val="tx1"/>
                </a:solidFill>
                <a:latin typeface="Arial" panose="020B0604020202020204" pitchFamily="34" charset="0"/>
                <a:cs typeface="Arial" panose="020B0604020202020204" pitchFamily="34" charset="0"/>
              </a:rPr>
              <a:t>that God does not know how to rescue his people from!</a:t>
            </a:r>
          </a:p>
        </p:txBody>
      </p:sp>
      <p:sp>
        <p:nvSpPr>
          <p:cNvPr id="3" name="Text Placeholder 2">
            <a:extLst>
              <a:ext uri="{FF2B5EF4-FFF2-40B4-BE49-F238E27FC236}">
                <a16:creationId xmlns:a16="http://schemas.microsoft.com/office/drawing/2014/main" id="{0CA430DA-0180-AA0B-D2CE-DC11A40704C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658CC-B52E-07FC-1026-3848A0099ED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dirty="0">
                <a:solidFill>
                  <a:schemeClr val="tx1"/>
                </a:solidFill>
                <a:latin typeface="Arial" panose="020B0604020202020204" pitchFamily="34" charset="0"/>
                <a:cs typeface="Arial" panose="020B0604020202020204" pitchFamily="34" charset="0"/>
              </a:rPr>
              <a:t>Lot was afraid that the same God who had rescued and called him to go would now let him perish. </a:t>
            </a:r>
          </a:p>
        </p:txBody>
      </p:sp>
      <p:sp>
        <p:nvSpPr>
          <p:cNvPr id="3" name="Text Placeholder 2">
            <a:extLst>
              <a:ext uri="{FF2B5EF4-FFF2-40B4-BE49-F238E27FC236}">
                <a16:creationId xmlns:a16="http://schemas.microsoft.com/office/drawing/2014/main" id="{691D43F5-2B37-26E6-FFEE-A04551D71515}"/>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34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D8B67-358A-38FD-9818-0D47F962F613}"/>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6700" kern="1200" dirty="0">
                <a:solidFill>
                  <a:schemeClr val="tx1"/>
                </a:solidFill>
                <a:latin typeface="Arial" panose="020B0604020202020204" pitchFamily="34" charset="0"/>
                <a:cs typeface="Arial" panose="020B0604020202020204" pitchFamily="34" charset="0"/>
              </a:rPr>
              <a:t>Wherever God is leading you is far better than what he rescued you from</a:t>
            </a:r>
            <a:r>
              <a:rPr lang="en-US" sz="6700" kern="1200" dirty="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281F5AC1-C095-9C29-C91F-0B5D6A3C1F32}"/>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91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FD0E6-742D-268C-E2FA-AAE0428D62D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Arial" panose="020B0604020202020204" pitchFamily="34" charset="0"/>
                <a:cs typeface="Arial" panose="020B0604020202020204" pitchFamily="34" charset="0"/>
              </a:rPr>
              <a:t>Keep your eyes focused on the prize of heaven. </a:t>
            </a:r>
          </a:p>
        </p:txBody>
      </p:sp>
      <p:sp>
        <p:nvSpPr>
          <p:cNvPr id="3" name="Text Placeholder 2">
            <a:extLst>
              <a:ext uri="{FF2B5EF4-FFF2-40B4-BE49-F238E27FC236}">
                <a16:creationId xmlns:a16="http://schemas.microsoft.com/office/drawing/2014/main" id="{7A613C25-9072-8F9D-F053-35697B8E1316}"/>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27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5C987-D08B-81EA-AD92-800898B09251}"/>
              </a:ext>
            </a:extLst>
          </p:cNvPr>
          <p:cNvSpPr>
            <a:spLocks noGrp="1"/>
          </p:cNvSpPr>
          <p:nvPr>
            <p:ph type="title"/>
          </p:nvPr>
        </p:nvSpPr>
        <p:spPr>
          <a:xfrm>
            <a:off x="808638" y="386930"/>
            <a:ext cx="9236700" cy="1188950"/>
          </a:xfrm>
        </p:spPr>
        <p:txBody>
          <a:bodyPr anchor="b">
            <a:normAutofit/>
          </a:bodyPr>
          <a:lstStyle/>
          <a:p>
            <a:r>
              <a:rPr lang="en-US" sz="5400" b="1" u="sng" dirty="0">
                <a:latin typeface="Arial" panose="020B0604020202020204" pitchFamily="34" charset="0"/>
                <a:cs typeface="Arial" panose="020B0604020202020204" pitchFamily="34" charset="0"/>
              </a:rPr>
              <a:t>Psalm 23: 1-3</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BE45D-996D-F0E5-CAD5-5B993CB630C7}"/>
              </a:ext>
            </a:extLst>
          </p:cNvPr>
          <p:cNvSpPr>
            <a:spLocks noGrp="1"/>
          </p:cNvSpPr>
          <p:nvPr>
            <p:ph idx="1"/>
          </p:nvPr>
        </p:nvSpPr>
        <p:spPr>
          <a:xfrm>
            <a:off x="793660" y="2599509"/>
            <a:ext cx="10143668" cy="3435531"/>
          </a:xfrm>
        </p:spPr>
        <p:txBody>
          <a:bodyPr anchor="ctr">
            <a:noAutofit/>
          </a:bodyPr>
          <a:lstStyle/>
          <a:p>
            <a:r>
              <a:rPr lang="en-US" sz="4400" dirty="0">
                <a:latin typeface="Arial" panose="020B0604020202020204" pitchFamily="34" charset="0"/>
                <a:cs typeface="Arial" panose="020B0604020202020204" pitchFamily="34" charset="0"/>
              </a:rPr>
              <a:t>The Lord is my shepherd; I shall not want. He makes me lie down in green pastures. He leads me beside still waters. He restores my soul. He leads me in paths of righteousness for his name’s sake.</a:t>
            </a:r>
          </a:p>
        </p:txBody>
      </p:sp>
    </p:spTree>
    <p:extLst>
      <p:ext uri="{BB962C8B-B14F-4D97-AF65-F5344CB8AC3E}">
        <p14:creationId xmlns:p14="http://schemas.microsoft.com/office/powerpoint/2010/main" val="140967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C0F83-D90B-230B-6764-37C6EF2A686F}"/>
              </a:ext>
            </a:extLst>
          </p:cNvPr>
          <p:cNvSpPr>
            <a:spLocks noGrp="1"/>
          </p:cNvSpPr>
          <p:nvPr>
            <p:ph type="title"/>
          </p:nvPr>
        </p:nvSpPr>
        <p:spPr>
          <a:xfrm>
            <a:off x="808638" y="386930"/>
            <a:ext cx="9236700" cy="1188950"/>
          </a:xfrm>
        </p:spPr>
        <p:txBody>
          <a:bodyPr anchor="b">
            <a:normAutofit/>
          </a:bodyPr>
          <a:lstStyle/>
          <a:p>
            <a:r>
              <a:rPr lang="en-US" sz="5400" b="1" u="sng">
                <a:latin typeface="Arial" panose="020B0604020202020204" pitchFamily="34" charset="0"/>
                <a:cs typeface="Arial" panose="020B0604020202020204" pitchFamily="34" charset="0"/>
              </a:rPr>
              <a:t>Prayer Prompts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AF6524-49DB-5B0C-3EEE-573AAFC7B194}"/>
              </a:ext>
            </a:extLst>
          </p:cNvPr>
          <p:cNvSpPr>
            <a:spLocks noGrp="1"/>
          </p:cNvSpPr>
          <p:nvPr>
            <p:ph idx="1"/>
          </p:nvPr>
        </p:nvSpPr>
        <p:spPr>
          <a:xfrm>
            <a:off x="793660" y="2599509"/>
            <a:ext cx="10143668" cy="3435531"/>
          </a:xfrm>
        </p:spPr>
        <p:txBody>
          <a:bodyPr anchor="ctr">
            <a:normAutofit/>
          </a:bodyPr>
          <a:lstStyle/>
          <a:p>
            <a:r>
              <a:rPr lang="en-US" dirty="0">
                <a:latin typeface="Arial" panose="020B0604020202020204" pitchFamily="34" charset="0"/>
                <a:cs typeface="Arial" panose="020B0604020202020204" pitchFamily="34" charset="0"/>
              </a:rPr>
              <a:t>Lord, in you I have all I will ever need.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God, I thank you for the moments of peace and rest in my life and I pray that _____ would experience the same in their life.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Lord, you alone can restore my soul, help as I deal with feelings of ______.</a:t>
            </a:r>
          </a:p>
          <a:p>
            <a:pPr marL="0" indent="0">
              <a:buNone/>
            </a:pPr>
            <a:endParaRPr lang="en-US" sz="2400" dirty="0"/>
          </a:p>
        </p:txBody>
      </p:sp>
    </p:spTree>
    <p:extLst>
      <p:ext uri="{BB962C8B-B14F-4D97-AF65-F5344CB8AC3E}">
        <p14:creationId xmlns:p14="http://schemas.microsoft.com/office/powerpoint/2010/main" val="42502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51D44A-BAB4-175C-726E-283EAC549219}"/>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5000" kern="1200" dirty="0">
                <a:solidFill>
                  <a:schemeClr val="tx1"/>
                </a:solidFill>
                <a:latin typeface="Arial" panose="020B0604020202020204" pitchFamily="34" charset="0"/>
                <a:cs typeface="Arial" panose="020B0604020202020204" pitchFamily="34" charset="0"/>
              </a:rPr>
              <a:t>What we choose to keep proximity too can be the difference between a faith that is flourishing and one that is floundering. </a:t>
            </a:r>
          </a:p>
        </p:txBody>
      </p:sp>
      <p:sp>
        <p:nvSpPr>
          <p:cNvPr id="5" name="Text Placeholder 4">
            <a:extLst>
              <a:ext uri="{FF2B5EF4-FFF2-40B4-BE49-F238E27FC236}">
                <a16:creationId xmlns:a16="http://schemas.microsoft.com/office/drawing/2014/main" id="{D879260D-7257-2A9B-C7B3-E7A39F8663B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dirty="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6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0DA2E-84D2-C15C-6AA2-84B4EE9B766F}"/>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6700" b="1" u="sng" kern="1200" dirty="0">
                <a:solidFill>
                  <a:schemeClr val="tx1"/>
                </a:solidFill>
                <a:latin typeface="Arial" panose="020B0604020202020204" pitchFamily="34" charset="0"/>
                <a:cs typeface="Arial" panose="020B0604020202020204" pitchFamily="34" charset="0"/>
              </a:rPr>
              <a:t>“to know them” </a:t>
            </a:r>
            <a:r>
              <a:rPr lang="en-US" sz="6700" kern="1200" dirty="0">
                <a:solidFill>
                  <a:schemeClr val="tx1"/>
                </a:solidFill>
                <a:latin typeface="Arial" panose="020B0604020202020204" pitchFamily="34" charset="0"/>
                <a:cs typeface="Arial" panose="020B0604020202020204" pitchFamily="34" charset="0"/>
              </a:rPr>
              <a:t>implies a desire to have sexual intimacy in a carnal way.</a:t>
            </a:r>
          </a:p>
        </p:txBody>
      </p:sp>
      <p:sp>
        <p:nvSpPr>
          <p:cNvPr id="3" name="Text Placeholder 2">
            <a:extLst>
              <a:ext uri="{FF2B5EF4-FFF2-40B4-BE49-F238E27FC236}">
                <a16:creationId xmlns:a16="http://schemas.microsoft.com/office/drawing/2014/main" id="{0CB8D1B8-1708-0F46-E8B7-256FD7669B8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E279F-8562-382E-BB64-5DDCF000370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kern="1200" dirty="0">
                <a:solidFill>
                  <a:schemeClr val="tx1"/>
                </a:solidFill>
                <a:latin typeface="+mj-lt"/>
                <a:ea typeface="+mj-ea"/>
                <a:cs typeface="+mj-cs"/>
              </a:rPr>
              <a:t>The people of Sodom had reduced the </a:t>
            </a:r>
            <a:r>
              <a:rPr lang="en-US" sz="5000" u="sng" kern="1200" dirty="0">
                <a:solidFill>
                  <a:schemeClr val="tx1"/>
                </a:solidFill>
                <a:latin typeface="+mj-lt"/>
                <a:ea typeface="+mj-ea"/>
                <a:cs typeface="+mj-cs"/>
              </a:rPr>
              <a:t>holy gift </a:t>
            </a:r>
            <a:r>
              <a:rPr lang="en-US" sz="5000" kern="1200" dirty="0">
                <a:solidFill>
                  <a:schemeClr val="tx1"/>
                </a:solidFill>
                <a:latin typeface="+mj-lt"/>
                <a:ea typeface="+mj-ea"/>
                <a:cs typeface="+mj-cs"/>
              </a:rPr>
              <a:t>of sexual intimacy to nothing more than a way to satisfy the </a:t>
            </a:r>
            <a:r>
              <a:rPr lang="en-US" sz="5000" u="sng" kern="1200" dirty="0">
                <a:solidFill>
                  <a:schemeClr val="tx1"/>
                </a:solidFill>
                <a:latin typeface="+mj-lt"/>
                <a:ea typeface="+mj-ea"/>
                <a:cs typeface="+mj-cs"/>
              </a:rPr>
              <a:t>carnal desires </a:t>
            </a:r>
            <a:r>
              <a:rPr lang="en-US" sz="5000" kern="1200" dirty="0">
                <a:solidFill>
                  <a:schemeClr val="tx1"/>
                </a:solidFill>
                <a:latin typeface="+mj-lt"/>
                <a:ea typeface="+mj-ea"/>
                <a:cs typeface="+mj-cs"/>
              </a:rPr>
              <a:t>of the flesh.</a:t>
            </a:r>
          </a:p>
        </p:txBody>
      </p:sp>
      <p:sp>
        <p:nvSpPr>
          <p:cNvPr id="3" name="Text Placeholder 2">
            <a:extLst>
              <a:ext uri="{FF2B5EF4-FFF2-40B4-BE49-F238E27FC236}">
                <a16:creationId xmlns:a16="http://schemas.microsoft.com/office/drawing/2014/main" id="{C5E5B79B-A3DE-099C-90A3-4266F260FA9B}"/>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3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9EE16-1411-DB34-4DC4-AA3CBFD69D4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Arial" panose="020B0604020202020204" pitchFamily="34" charset="0"/>
                <a:cs typeface="Arial" panose="020B0604020202020204" pitchFamily="34" charset="0"/>
              </a:rPr>
              <a:t>Lot’s moral compass had been tainted from his time in Sodom. </a:t>
            </a:r>
          </a:p>
        </p:txBody>
      </p:sp>
      <p:sp>
        <p:nvSpPr>
          <p:cNvPr id="3" name="Text Placeholder 2">
            <a:extLst>
              <a:ext uri="{FF2B5EF4-FFF2-40B4-BE49-F238E27FC236}">
                <a16:creationId xmlns:a16="http://schemas.microsoft.com/office/drawing/2014/main" id="{6BC0E698-C859-D761-442F-0D1A4CBC4AE8}"/>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4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9B41C-9CD1-85EB-4A94-E2B4C3DE3A1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kern="1200" dirty="0">
                <a:solidFill>
                  <a:schemeClr val="tx1"/>
                </a:solidFill>
                <a:latin typeface="Arial" panose="020B0604020202020204" pitchFamily="34" charset="0"/>
                <a:cs typeface="Arial" panose="020B0604020202020204" pitchFamily="34" charset="0"/>
              </a:rPr>
              <a:t>Immersing ourselves in the </a:t>
            </a:r>
            <a:r>
              <a:rPr lang="en-US" sz="5000" u="sng" kern="1200" dirty="0">
                <a:solidFill>
                  <a:schemeClr val="tx1"/>
                </a:solidFill>
                <a:latin typeface="Arial" panose="020B0604020202020204" pitchFamily="34" charset="0"/>
                <a:cs typeface="Arial" panose="020B0604020202020204" pitchFamily="34" charset="0"/>
              </a:rPr>
              <a:t>wrong things </a:t>
            </a:r>
            <a:r>
              <a:rPr lang="en-US" sz="5000" kern="1200" dirty="0">
                <a:solidFill>
                  <a:schemeClr val="tx1"/>
                </a:solidFill>
                <a:latin typeface="Arial" panose="020B0604020202020204" pitchFamily="34" charset="0"/>
                <a:cs typeface="Arial" panose="020B0604020202020204" pitchFamily="34" charset="0"/>
              </a:rPr>
              <a:t>can skew our ability to discern right and wrong according to God’s word. </a:t>
            </a:r>
          </a:p>
        </p:txBody>
      </p:sp>
      <p:sp>
        <p:nvSpPr>
          <p:cNvPr id="3" name="Text Placeholder 2">
            <a:extLst>
              <a:ext uri="{FF2B5EF4-FFF2-40B4-BE49-F238E27FC236}">
                <a16:creationId xmlns:a16="http://schemas.microsoft.com/office/drawing/2014/main" id="{9F0FCFF4-C448-4B05-E9AA-60CECC68556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63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FE7E8-11F1-F3C5-4F06-FFF8A3FBAD0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dirty="0">
                <a:solidFill>
                  <a:schemeClr val="tx1"/>
                </a:solidFill>
                <a:latin typeface="Arial" panose="020B0604020202020204" pitchFamily="34" charset="0"/>
                <a:cs typeface="Arial" panose="020B0604020202020204" pitchFamily="34" charset="0"/>
              </a:rPr>
              <a:t>We can be immersed in sin so long that we gain a weird sense of comfort and security in it. </a:t>
            </a:r>
          </a:p>
        </p:txBody>
      </p:sp>
      <p:sp>
        <p:nvSpPr>
          <p:cNvPr id="3" name="Text Placeholder 2">
            <a:extLst>
              <a:ext uri="{FF2B5EF4-FFF2-40B4-BE49-F238E27FC236}">
                <a16:creationId xmlns:a16="http://schemas.microsoft.com/office/drawing/2014/main" id="{F8186098-8995-41A9-C860-FBAEF4CDC1D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61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289</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Psalm 23: 1-3</vt:lpstr>
      <vt:lpstr>Prayer Prompts </vt:lpstr>
      <vt:lpstr>What we choose to keep proximity too can be the difference between a faith that is flourishing and one that is floundering. </vt:lpstr>
      <vt:lpstr>“to know them” implies a desire to have sexual intimacy in a carnal way.</vt:lpstr>
      <vt:lpstr>The people of Sodom had reduced the holy gift of sexual intimacy to nothing more than a way to satisfy the carnal desires of the flesh.</vt:lpstr>
      <vt:lpstr>Lot’s moral compass had been tainted from his time in Sodom. </vt:lpstr>
      <vt:lpstr>Immersing ourselves in the wrong things can skew our ability to discern right and wrong according to God’s word. </vt:lpstr>
      <vt:lpstr>We can be immersed in sin so long that we gain a weird sense of comfort and security in it. </vt:lpstr>
      <vt:lpstr>There is no situation that God does not know how to rescue his people from!</vt:lpstr>
      <vt:lpstr>Lot was afraid that the same God who had rescued and called him to go would now let him perish. </vt:lpstr>
      <vt:lpstr>Wherever God is leading you is far better than what he rescued you from. </vt:lpstr>
      <vt:lpstr>Keep your eyes focused on the prize of heaven.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owens</dc:creator>
  <cp:lastModifiedBy>jared owens</cp:lastModifiedBy>
  <cp:revision>1</cp:revision>
  <dcterms:created xsi:type="dcterms:W3CDTF">2026-06-21T10:52:09Z</dcterms:created>
  <dcterms:modified xsi:type="dcterms:W3CDTF">2026-06-21T11:41:45Z</dcterms:modified>
</cp:coreProperties>
</file>