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6"/>
  </p:notesMasterIdLst>
  <p:handoutMasterIdLst>
    <p:handoutMasterId r:id="rId67"/>
  </p:handoutMasterIdLst>
  <p:sldIdLst>
    <p:sldId id="438" r:id="rId7"/>
    <p:sldId id="1101" r:id="rId8"/>
    <p:sldId id="991" r:id="rId9"/>
    <p:sldId id="1204" r:id="rId10"/>
    <p:sldId id="1082" r:id="rId11"/>
    <p:sldId id="1102" r:id="rId12"/>
    <p:sldId id="1161" r:id="rId13"/>
    <p:sldId id="1162" r:id="rId14"/>
    <p:sldId id="1163" r:id="rId15"/>
    <p:sldId id="1020" r:id="rId16"/>
    <p:sldId id="1219" r:id="rId17"/>
    <p:sldId id="965" r:id="rId18"/>
    <p:sldId id="966" r:id="rId19"/>
    <p:sldId id="1122" r:id="rId20"/>
    <p:sldId id="1164" r:id="rId21"/>
    <p:sldId id="1165" r:id="rId22"/>
    <p:sldId id="1205" r:id="rId23"/>
    <p:sldId id="1221" r:id="rId24"/>
    <p:sldId id="1230" r:id="rId25"/>
    <p:sldId id="1168" r:id="rId26"/>
    <p:sldId id="1158" r:id="rId27"/>
    <p:sldId id="1224" r:id="rId28"/>
    <p:sldId id="1231" r:id="rId29"/>
    <p:sldId id="1170" r:id="rId30"/>
    <p:sldId id="1226" r:id="rId31"/>
    <p:sldId id="1227" r:id="rId32"/>
    <p:sldId id="1076" r:id="rId33"/>
    <p:sldId id="1222" r:id="rId34"/>
    <p:sldId id="1175" r:id="rId35"/>
    <p:sldId id="1232" r:id="rId36"/>
    <p:sldId id="1229" r:id="rId37"/>
    <p:sldId id="1077" r:id="rId38"/>
    <p:sldId id="1218" r:id="rId39"/>
    <p:sldId id="1179" r:id="rId40"/>
    <p:sldId id="1180" r:id="rId41"/>
    <p:sldId id="1207" r:id="rId42"/>
    <p:sldId id="731" r:id="rId43"/>
    <p:sldId id="1182" r:id="rId44"/>
    <p:sldId id="1186" r:id="rId45"/>
    <p:sldId id="1124" r:id="rId46"/>
    <p:sldId id="1187" r:id="rId47"/>
    <p:sldId id="1189" r:id="rId48"/>
    <p:sldId id="1148" r:id="rId49"/>
    <p:sldId id="1026" r:id="rId50"/>
    <p:sldId id="1027" r:id="rId51"/>
    <p:sldId id="1184" r:id="rId52"/>
    <p:sldId id="1080" r:id="rId53"/>
    <p:sldId id="1210" r:id="rId54"/>
    <p:sldId id="1191" r:id="rId55"/>
    <p:sldId id="1192" r:id="rId56"/>
    <p:sldId id="1149" r:id="rId57"/>
    <p:sldId id="1193" r:id="rId58"/>
    <p:sldId id="1194" r:id="rId59"/>
    <p:sldId id="1096" r:id="rId60"/>
    <p:sldId id="1195" r:id="rId61"/>
    <p:sldId id="1196" r:id="rId62"/>
    <p:sldId id="1197" r:id="rId63"/>
    <p:sldId id="1198" r:id="rId64"/>
    <p:sldId id="1199" r:id="rId6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395"/>
    <a:srgbClr val="D3D6D7"/>
    <a:srgbClr val="6D7136"/>
    <a:srgbClr val="8E8168"/>
    <a:srgbClr val="2D2921"/>
    <a:srgbClr val="DB9152"/>
    <a:srgbClr val="91AFB2"/>
    <a:srgbClr val="ADDB7B"/>
    <a:srgbClr val="F5801F"/>
    <a:srgbClr val="E68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E6CD0B-B929-42F7-448C-4259CF69A77E}" v="4" dt="2026-06-20T08:12:12.450"/>
    <p1510:client id="{C524AA48-175F-4D81-AD47-FDA2EE653593}" v="11" dt="2026-06-20T23:42:57.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92"/>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e Cairns" userId="5e4ee97b-8760-41db-a6ac-3d744f799ed2" providerId="ADAL" clId="{1B61D458-BACD-4B75-AC5D-F7681FC0B457}"/>
    <pc:docChg chg="undo custSel delSld modSld modMainMaster">
      <pc:chgData name="Kristine Cairns" userId="5e4ee97b-8760-41db-a6ac-3d744f799ed2" providerId="ADAL" clId="{1B61D458-BACD-4B75-AC5D-F7681FC0B457}" dt="2026-06-07T00:08:26.220" v="727" actId="207"/>
      <pc:docMkLst>
        <pc:docMk/>
      </pc:docMkLst>
      <pc:sldChg chg="modSp mod">
        <pc:chgData name="Kristine Cairns" userId="5e4ee97b-8760-41db-a6ac-3d744f799ed2" providerId="ADAL" clId="{1B61D458-BACD-4B75-AC5D-F7681FC0B457}" dt="2026-06-06T23:26:46.228" v="56"/>
        <pc:sldMkLst>
          <pc:docMk/>
          <pc:sldMk cId="3567630808" sldId="438"/>
        </pc:sldMkLst>
        <pc:spChg chg="mod">
          <ac:chgData name="Kristine Cairns" userId="5e4ee97b-8760-41db-a6ac-3d744f799ed2" providerId="ADAL" clId="{1B61D458-BACD-4B75-AC5D-F7681FC0B457}" dt="2026-06-06T23:25:41.007" v="54" actId="20577"/>
          <ac:spMkLst>
            <pc:docMk/>
            <pc:sldMk cId="3567630808" sldId="438"/>
            <ac:spMk id="4" creationId="{00000000-0000-0000-0000-000000000000}"/>
          </ac:spMkLst>
        </pc:spChg>
      </pc:sldChg>
      <pc:sldChg chg="modSp mod">
        <pc:chgData name="Kristine Cairns" userId="5e4ee97b-8760-41db-a6ac-3d744f799ed2" providerId="ADAL" clId="{1B61D458-BACD-4B75-AC5D-F7681FC0B457}" dt="2026-06-06T23:54:19.965" v="360" actId="113"/>
        <pc:sldMkLst>
          <pc:docMk/>
          <pc:sldMk cId="1921818705" sldId="731"/>
        </pc:sldMkLst>
        <pc:spChg chg="mod">
          <ac:chgData name="Kristine Cairns" userId="5e4ee97b-8760-41db-a6ac-3d744f799ed2" providerId="ADAL" clId="{1B61D458-BACD-4B75-AC5D-F7681FC0B457}" dt="2026-06-06T23:54:19.965" v="360" actId="113"/>
          <ac:spMkLst>
            <pc:docMk/>
            <pc:sldMk cId="1921818705" sldId="731"/>
            <ac:spMk id="2" creationId="{FBE6943D-06C5-A55E-9B43-20282BBA08ED}"/>
          </ac:spMkLst>
        </pc:spChg>
      </pc:sldChg>
      <pc:sldChg chg="addSp delSp modSp mod setBg">
        <pc:chgData name="Kristine Cairns" userId="5e4ee97b-8760-41db-a6ac-3d744f799ed2" providerId="ADAL" clId="{1B61D458-BACD-4B75-AC5D-F7681FC0B457}" dt="2026-06-06T23:33:52.339" v="110"/>
        <pc:sldMkLst>
          <pc:docMk/>
          <pc:sldMk cId="1720509123" sldId="991"/>
        </pc:sldMkLst>
        <pc:spChg chg="mod">
          <ac:chgData name="Kristine Cairns" userId="5e4ee97b-8760-41db-a6ac-3d744f799ed2" providerId="ADAL" clId="{1B61D458-BACD-4B75-AC5D-F7681FC0B457}" dt="2026-06-06T23:30:38.086" v="94" actId="20577"/>
          <ac:spMkLst>
            <pc:docMk/>
            <pc:sldMk cId="1720509123" sldId="991"/>
            <ac:spMk id="3" creationId="{EED2037D-35E3-05F6-E09B-C219996F7621}"/>
          </ac:spMkLst>
        </pc:spChg>
      </pc:sldChg>
      <pc:sldChg chg="modSp mod">
        <pc:chgData name="Kristine Cairns" userId="5e4ee97b-8760-41db-a6ac-3d744f799ed2" providerId="ADAL" clId="{1B61D458-BACD-4B75-AC5D-F7681FC0B457}" dt="2026-06-06T23:39:42.942" v="180" actId="1036"/>
        <pc:sldMkLst>
          <pc:docMk/>
          <pc:sldMk cId="3589267713" sldId="1020"/>
        </pc:sldMkLst>
        <pc:spChg chg="mod">
          <ac:chgData name="Kristine Cairns" userId="5e4ee97b-8760-41db-a6ac-3d744f799ed2" providerId="ADAL" clId="{1B61D458-BACD-4B75-AC5D-F7681FC0B457}" dt="2026-06-06T23:39:36.751" v="169" actId="1076"/>
          <ac:spMkLst>
            <pc:docMk/>
            <pc:sldMk cId="3589267713" sldId="1020"/>
            <ac:spMk id="3" creationId="{00000000-0000-0000-0000-000000000000}"/>
          </ac:spMkLst>
        </pc:spChg>
        <pc:spChg chg="mod">
          <ac:chgData name="Kristine Cairns" userId="5e4ee97b-8760-41db-a6ac-3d744f799ed2" providerId="ADAL" clId="{1B61D458-BACD-4B75-AC5D-F7681FC0B457}" dt="2026-06-06T23:39:42.942" v="180" actId="1036"/>
          <ac:spMkLst>
            <pc:docMk/>
            <pc:sldMk cId="3589267713" sldId="1020"/>
            <ac:spMk id="4" creationId="{00000000-0000-0000-0000-000000000000}"/>
          </ac:spMkLst>
        </pc:spChg>
      </pc:sldChg>
      <pc:sldChg chg="modSp mod">
        <pc:chgData name="Kristine Cairns" userId="5e4ee97b-8760-41db-a6ac-3d744f799ed2" providerId="ADAL" clId="{1B61D458-BACD-4B75-AC5D-F7681FC0B457}" dt="2026-06-06T23:58:01.066" v="437" actId="20577"/>
        <pc:sldMkLst>
          <pc:docMk/>
          <pc:sldMk cId="1934760328" sldId="1026"/>
        </pc:sldMkLst>
        <pc:spChg chg="mod">
          <ac:chgData name="Kristine Cairns" userId="5e4ee97b-8760-41db-a6ac-3d744f799ed2" providerId="ADAL" clId="{1B61D458-BACD-4B75-AC5D-F7681FC0B457}" dt="2026-06-06T23:58:01.066" v="437" actId="20577"/>
          <ac:spMkLst>
            <pc:docMk/>
            <pc:sldMk cId="1934760328" sldId="1026"/>
            <ac:spMk id="4" creationId="{FAADC597-5C00-28C8-05CF-8896F520D997}"/>
          </ac:spMkLst>
        </pc:spChg>
      </pc:sldChg>
      <pc:sldChg chg="modSp mod">
        <pc:chgData name="Kristine Cairns" userId="5e4ee97b-8760-41db-a6ac-3d744f799ed2" providerId="ADAL" clId="{1B61D458-BACD-4B75-AC5D-F7681FC0B457}" dt="2026-06-07T00:00:54.031" v="502" actId="1076"/>
        <pc:sldMkLst>
          <pc:docMk/>
          <pc:sldMk cId="1523887427" sldId="1027"/>
        </pc:sldMkLst>
        <pc:spChg chg="mod">
          <ac:chgData name="Kristine Cairns" userId="5e4ee97b-8760-41db-a6ac-3d744f799ed2" providerId="ADAL" clId="{1B61D458-BACD-4B75-AC5D-F7681FC0B457}" dt="2026-06-07T00:00:54.031" v="502" actId="1076"/>
          <ac:spMkLst>
            <pc:docMk/>
            <pc:sldMk cId="1523887427" sldId="1027"/>
            <ac:spMk id="3" creationId="{D06CDDA1-93CA-1D5D-814F-AA0B9619702B}"/>
          </ac:spMkLst>
        </pc:spChg>
      </pc:sldChg>
      <pc:sldChg chg="modSp mod">
        <pc:chgData name="Kristine Cairns" userId="5e4ee97b-8760-41db-a6ac-3d744f799ed2" providerId="ADAL" clId="{1B61D458-BACD-4B75-AC5D-F7681FC0B457}" dt="2026-06-06T23:34:15.203" v="116" actId="20577"/>
        <pc:sldMkLst>
          <pc:docMk/>
          <pc:sldMk cId="2375204597" sldId="1082"/>
        </pc:sldMkLst>
        <pc:spChg chg="mod">
          <ac:chgData name="Kristine Cairns" userId="5e4ee97b-8760-41db-a6ac-3d744f799ed2" providerId="ADAL" clId="{1B61D458-BACD-4B75-AC5D-F7681FC0B457}" dt="2026-06-06T23:34:15.203" v="116" actId="20577"/>
          <ac:spMkLst>
            <pc:docMk/>
            <pc:sldMk cId="2375204597" sldId="1082"/>
            <ac:spMk id="3" creationId="{CBC8BBD3-BD91-373C-942F-D704DA4BC69B}"/>
          </ac:spMkLst>
        </pc:spChg>
      </pc:sldChg>
      <pc:sldChg chg="modSp mod">
        <pc:chgData name="Kristine Cairns" userId="5e4ee97b-8760-41db-a6ac-3d744f799ed2" providerId="ADAL" clId="{1B61D458-BACD-4B75-AC5D-F7681FC0B457}" dt="2026-06-06T23:46:57.174" v="269" actId="113"/>
        <pc:sldMkLst>
          <pc:docMk/>
          <pc:sldMk cId="666296866" sldId="1158"/>
        </pc:sldMkLst>
        <pc:spChg chg="mod">
          <ac:chgData name="Kristine Cairns" userId="5e4ee97b-8760-41db-a6ac-3d744f799ed2" providerId="ADAL" clId="{1B61D458-BACD-4B75-AC5D-F7681FC0B457}" dt="2026-06-06T23:46:57.174" v="269" actId="113"/>
          <ac:spMkLst>
            <pc:docMk/>
            <pc:sldMk cId="666296866" sldId="1158"/>
            <ac:spMk id="4" creationId="{A4CE2555-A71E-2A2B-CF94-E68FBAC5ED4F}"/>
          </ac:spMkLst>
        </pc:spChg>
      </pc:sldChg>
      <pc:sldChg chg="modSp mod">
        <pc:chgData name="Kristine Cairns" userId="5e4ee97b-8760-41db-a6ac-3d744f799ed2" providerId="ADAL" clId="{1B61D458-BACD-4B75-AC5D-F7681FC0B457}" dt="2026-06-06T23:36:28.921" v="120" actId="255"/>
        <pc:sldMkLst>
          <pc:docMk/>
          <pc:sldMk cId="739612957" sldId="1161"/>
        </pc:sldMkLst>
        <pc:spChg chg="mod">
          <ac:chgData name="Kristine Cairns" userId="5e4ee97b-8760-41db-a6ac-3d744f799ed2" providerId="ADAL" clId="{1B61D458-BACD-4B75-AC5D-F7681FC0B457}" dt="2026-06-06T23:36:28.921" v="120" actId="255"/>
          <ac:spMkLst>
            <pc:docMk/>
            <pc:sldMk cId="739612957" sldId="1161"/>
            <ac:spMk id="3" creationId="{7C13F3EF-6111-3B8F-E65F-F09AEA314636}"/>
          </ac:spMkLst>
        </pc:spChg>
      </pc:sldChg>
      <pc:sldChg chg="modSp mod">
        <pc:chgData name="Kristine Cairns" userId="5e4ee97b-8760-41db-a6ac-3d744f799ed2" providerId="ADAL" clId="{1B61D458-BACD-4B75-AC5D-F7681FC0B457}" dt="2026-06-06T23:37:33.716" v="129" actId="1076"/>
        <pc:sldMkLst>
          <pc:docMk/>
          <pc:sldMk cId="44838698" sldId="1162"/>
        </pc:sldMkLst>
        <pc:spChg chg="mod">
          <ac:chgData name="Kristine Cairns" userId="5e4ee97b-8760-41db-a6ac-3d744f799ed2" providerId="ADAL" clId="{1B61D458-BACD-4B75-AC5D-F7681FC0B457}" dt="2026-06-06T23:37:33.716" v="129" actId="1076"/>
          <ac:spMkLst>
            <pc:docMk/>
            <pc:sldMk cId="44838698" sldId="1162"/>
            <ac:spMk id="3" creationId="{212EC615-5B1B-5065-3077-881F9676F6D8}"/>
          </ac:spMkLst>
        </pc:spChg>
        <pc:spChg chg="mod">
          <ac:chgData name="Kristine Cairns" userId="5e4ee97b-8760-41db-a6ac-3d744f799ed2" providerId="ADAL" clId="{1B61D458-BACD-4B75-AC5D-F7681FC0B457}" dt="2026-06-06T23:37:21.013" v="126" actId="1076"/>
          <ac:spMkLst>
            <pc:docMk/>
            <pc:sldMk cId="44838698" sldId="1162"/>
            <ac:spMk id="4" creationId="{AF1409D4-206D-DDAB-7C35-CA4958E41884}"/>
          </ac:spMkLst>
        </pc:spChg>
      </pc:sldChg>
      <pc:sldChg chg="modSp mod">
        <pc:chgData name="Kristine Cairns" userId="5e4ee97b-8760-41db-a6ac-3d744f799ed2" providerId="ADAL" clId="{1B61D458-BACD-4B75-AC5D-F7681FC0B457}" dt="2026-06-06T23:38:41.541" v="164" actId="20577"/>
        <pc:sldMkLst>
          <pc:docMk/>
          <pc:sldMk cId="465587893" sldId="1163"/>
        </pc:sldMkLst>
        <pc:spChg chg="mod">
          <ac:chgData name="Kristine Cairns" userId="5e4ee97b-8760-41db-a6ac-3d744f799ed2" providerId="ADAL" clId="{1B61D458-BACD-4B75-AC5D-F7681FC0B457}" dt="2026-06-06T23:38:41.541" v="164" actId="20577"/>
          <ac:spMkLst>
            <pc:docMk/>
            <pc:sldMk cId="465587893" sldId="1163"/>
            <ac:spMk id="2" creationId="{00000000-0000-0000-0000-000000000000}"/>
          </ac:spMkLst>
        </pc:spChg>
      </pc:sldChg>
      <pc:sldChg chg="modSp mod">
        <pc:chgData name="Kristine Cairns" userId="5e4ee97b-8760-41db-a6ac-3d744f799ed2" providerId="ADAL" clId="{1B61D458-BACD-4B75-AC5D-F7681FC0B457}" dt="2026-06-06T23:40:58.056" v="187" actId="113"/>
        <pc:sldMkLst>
          <pc:docMk/>
          <pc:sldMk cId="2808476069" sldId="1164"/>
        </pc:sldMkLst>
        <pc:spChg chg="mod">
          <ac:chgData name="Kristine Cairns" userId="5e4ee97b-8760-41db-a6ac-3d744f799ed2" providerId="ADAL" clId="{1B61D458-BACD-4B75-AC5D-F7681FC0B457}" dt="2026-06-06T23:40:58.056" v="187" actId="113"/>
          <ac:spMkLst>
            <pc:docMk/>
            <pc:sldMk cId="2808476069" sldId="1164"/>
            <ac:spMk id="2" creationId="{00000000-0000-0000-0000-000000000000}"/>
          </ac:spMkLst>
        </pc:spChg>
      </pc:sldChg>
      <pc:sldChg chg="modSp mod">
        <pc:chgData name="Kristine Cairns" userId="5e4ee97b-8760-41db-a6ac-3d744f799ed2" providerId="ADAL" clId="{1B61D458-BACD-4B75-AC5D-F7681FC0B457}" dt="2026-06-06T23:42:38.645" v="212" actId="947"/>
        <pc:sldMkLst>
          <pc:docMk/>
          <pc:sldMk cId="4110762829" sldId="1165"/>
        </pc:sldMkLst>
        <pc:spChg chg="mod">
          <ac:chgData name="Kristine Cairns" userId="5e4ee97b-8760-41db-a6ac-3d744f799ed2" providerId="ADAL" clId="{1B61D458-BACD-4B75-AC5D-F7681FC0B457}" dt="2026-06-06T23:41:19.920" v="198" actId="20577"/>
          <ac:spMkLst>
            <pc:docMk/>
            <pc:sldMk cId="4110762829" sldId="1165"/>
            <ac:spMk id="3" creationId="{00000000-0000-0000-0000-000000000000}"/>
          </ac:spMkLst>
        </pc:spChg>
        <pc:spChg chg="mod">
          <ac:chgData name="Kristine Cairns" userId="5e4ee97b-8760-41db-a6ac-3d744f799ed2" providerId="ADAL" clId="{1B61D458-BACD-4B75-AC5D-F7681FC0B457}" dt="2026-06-06T23:42:38.645" v="212" actId="947"/>
          <ac:spMkLst>
            <pc:docMk/>
            <pc:sldMk cId="4110762829" sldId="1165"/>
            <ac:spMk id="9" creationId="{93E26D93-DD2D-B921-88F3-BD456D26DCEF}"/>
          </ac:spMkLst>
        </pc:spChg>
      </pc:sldChg>
      <pc:sldChg chg="modSp mod">
        <pc:chgData name="Kristine Cairns" userId="5e4ee97b-8760-41db-a6ac-3d744f799ed2" providerId="ADAL" clId="{1B61D458-BACD-4B75-AC5D-F7681FC0B457}" dt="2026-06-06T23:46:10.817" v="260" actId="113"/>
        <pc:sldMkLst>
          <pc:docMk/>
          <pc:sldMk cId="654623777" sldId="1168"/>
        </pc:sldMkLst>
        <pc:spChg chg="mod">
          <ac:chgData name="Kristine Cairns" userId="5e4ee97b-8760-41db-a6ac-3d744f799ed2" providerId="ADAL" clId="{1B61D458-BACD-4B75-AC5D-F7681FC0B457}" dt="2026-06-06T23:45:22.054" v="253" actId="20577"/>
          <ac:spMkLst>
            <pc:docMk/>
            <pc:sldMk cId="654623777" sldId="1168"/>
            <ac:spMk id="3" creationId="{F3ABC77F-A785-653E-F132-EC54274C3CC6}"/>
          </ac:spMkLst>
        </pc:spChg>
        <pc:spChg chg="mod">
          <ac:chgData name="Kristine Cairns" userId="5e4ee97b-8760-41db-a6ac-3d744f799ed2" providerId="ADAL" clId="{1B61D458-BACD-4B75-AC5D-F7681FC0B457}" dt="2026-06-06T23:46:10.817" v="260" actId="113"/>
          <ac:spMkLst>
            <pc:docMk/>
            <pc:sldMk cId="654623777" sldId="1168"/>
            <ac:spMk id="6" creationId="{F965CD0F-BEA6-25C2-13E8-BC27E86DE89D}"/>
          </ac:spMkLst>
        </pc:spChg>
      </pc:sldChg>
      <pc:sldChg chg="modSp mod">
        <pc:chgData name="Kristine Cairns" userId="5e4ee97b-8760-41db-a6ac-3d744f799ed2" providerId="ADAL" clId="{1B61D458-BACD-4B75-AC5D-F7681FC0B457}" dt="2026-06-06T23:49:25.329" v="304" actId="1076"/>
        <pc:sldMkLst>
          <pc:docMk/>
          <pc:sldMk cId="303383769" sldId="1170"/>
        </pc:sldMkLst>
        <pc:spChg chg="mod">
          <ac:chgData name="Kristine Cairns" userId="5e4ee97b-8760-41db-a6ac-3d744f799ed2" providerId="ADAL" clId="{1B61D458-BACD-4B75-AC5D-F7681FC0B457}" dt="2026-06-06T23:48:26.718" v="296" actId="20577"/>
          <ac:spMkLst>
            <pc:docMk/>
            <pc:sldMk cId="303383769" sldId="1170"/>
            <ac:spMk id="3" creationId="{75882D0F-0826-C649-648B-0C1075CFC63B}"/>
          </ac:spMkLst>
        </pc:spChg>
        <pc:spChg chg="mod">
          <ac:chgData name="Kristine Cairns" userId="5e4ee97b-8760-41db-a6ac-3d744f799ed2" providerId="ADAL" clId="{1B61D458-BACD-4B75-AC5D-F7681FC0B457}" dt="2026-06-06T23:49:25.329" v="304" actId="1076"/>
          <ac:spMkLst>
            <pc:docMk/>
            <pc:sldMk cId="303383769" sldId="1170"/>
            <ac:spMk id="9" creationId="{CA0FE078-FBD6-1FC0-8F92-750AD1EB1E63}"/>
          </ac:spMkLst>
        </pc:spChg>
      </pc:sldChg>
      <pc:sldChg chg="modSp mod">
        <pc:chgData name="Kristine Cairns" userId="5e4ee97b-8760-41db-a6ac-3d744f799ed2" providerId="ADAL" clId="{1B61D458-BACD-4B75-AC5D-F7681FC0B457}" dt="2026-06-06T23:52:06.984" v="332" actId="2711"/>
        <pc:sldMkLst>
          <pc:docMk/>
          <pc:sldMk cId="2641318191" sldId="1175"/>
        </pc:sldMkLst>
        <pc:spChg chg="mod">
          <ac:chgData name="Kristine Cairns" userId="5e4ee97b-8760-41db-a6ac-3d744f799ed2" providerId="ADAL" clId="{1B61D458-BACD-4B75-AC5D-F7681FC0B457}" dt="2026-06-06T23:52:06.984" v="332" actId="2711"/>
          <ac:spMkLst>
            <pc:docMk/>
            <pc:sldMk cId="2641318191" sldId="1175"/>
            <ac:spMk id="8" creationId="{04C8C19A-11DB-8C48-9C2B-B9F04464ABE1}"/>
          </ac:spMkLst>
        </pc:spChg>
      </pc:sldChg>
      <pc:sldChg chg="modSp mod">
        <pc:chgData name="Kristine Cairns" userId="5e4ee97b-8760-41db-a6ac-3d744f799ed2" providerId="ADAL" clId="{1B61D458-BACD-4B75-AC5D-F7681FC0B457}" dt="2026-06-06T23:53:12.610" v="344" actId="20577"/>
        <pc:sldMkLst>
          <pc:docMk/>
          <pc:sldMk cId="2104720365" sldId="1179"/>
        </pc:sldMkLst>
        <pc:spChg chg="mod">
          <ac:chgData name="Kristine Cairns" userId="5e4ee97b-8760-41db-a6ac-3d744f799ed2" providerId="ADAL" clId="{1B61D458-BACD-4B75-AC5D-F7681FC0B457}" dt="2026-06-06T23:53:12.610" v="344"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6-07T00:02:13.635" v="525" actId="113"/>
        <pc:sldMkLst>
          <pc:docMk/>
          <pc:sldMk cId="3072534831" sldId="1192"/>
        </pc:sldMkLst>
        <pc:spChg chg="mod">
          <ac:chgData name="Kristine Cairns" userId="5e4ee97b-8760-41db-a6ac-3d744f799ed2" providerId="ADAL" clId="{1B61D458-BACD-4B75-AC5D-F7681FC0B457}" dt="2026-06-07T00:02:13.635" v="525" actId="113"/>
          <ac:spMkLst>
            <pc:docMk/>
            <pc:sldMk cId="3072534831" sldId="1192"/>
            <ac:spMk id="2" creationId="{93F294E1-B4C8-90AC-7D2C-E55FA7ADFC45}"/>
          </ac:spMkLst>
        </pc:spChg>
      </pc:sldChg>
      <pc:sldChg chg="modSp mod">
        <pc:chgData name="Kristine Cairns" userId="5e4ee97b-8760-41db-a6ac-3d744f799ed2" providerId="ADAL" clId="{1B61D458-BACD-4B75-AC5D-F7681FC0B457}" dt="2026-06-07T00:02:26.897" v="527" actId="20577"/>
        <pc:sldMkLst>
          <pc:docMk/>
          <pc:sldMk cId="2853581768" sldId="1193"/>
        </pc:sldMkLst>
        <pc:spChg chg="mod">
          <ac:chgData name="Kristine Cairns" userId="5e4ee97b-8760-41db-a6ac-3d744f799ed2" providerId="ADAL" clId="{1B61D458-BACD-4B75-AC5D-F7681FC0B457}" dt="2026-06-07T00:02:26.897" v="527"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6-07T00:03:45.853" v="537" actId="6549"/>
        <pc:sldMkLst>
          <pc:docMk/>
          <pc:sldMk cId="1433532390" sldId="1194"/>
        </pc:sldMkLst>
        <pc:spChg chg="mod">
          <ac:chgData name="Kristine Cairns" userId="5e4ee97b-8760-41db-a6ac-3d744f799ed2" providerId="ADAL" clId="{1B61D458-BACD-4B75-AC5D-F7681FC0B457}" dt="2026-06-07T00:03:45.853" v="537" actId="6549"/>
          <ac:spMkLst>
            <pc:docMk/>
            <pc:sldMk cId="1433532390" sldId="1194"/>
            <ac:spMk id="3" creationId="{00000000-0000-0000-0000-000000000000}"/>
          </ac:spMkLst>
        </pc:spChg>
      </pc:sldChg>
      <pc:sldChg chg="modSp mod">
        <pc:chgData name="Kristine Cairns" userId="5e4ee97b-8760-41db-a6ac-3d744f799ed2" providerId="ADAL" clId="{1B61D458-BACD-4B75-AC5D-F7681FC0B457}" dt="2026-06-07T00:04:05.292" v="538" actId="20577"/>
        <pc:sldMkLst>
          <pc:docMk/>
          <pc:sldMk cId="562907234" sldId="1195"/>
        </pc:sldMkLst>
        <pc:spChg chg="mod">
          <ac:chgData name="Kristine Cairns" userId="5e4ee97b-8760-41db-a6ac-3d744f799ed2" providerId="ADAL" clId="{1B61D458-BACD-4B75-AC5D-F7681FC0B457}" dt="2026-06-07T00:04:05.292" v="538" actId="20577"/>
          <ac:spMkLst>
            <pc:docMk/>
            <pc:sldMk cId="562907234" sldId="1195"/>
            <ac:spMk id="4" creationId="{A42BC49B-54CD-ED27-9B89-DCC93FADCBE9}"/>
          </ac:spMkLst>
        </pc:spChg>
      </pc:sldChg>
      <pc:sldChg chg="modSp mod">
        <pc:chgData name="Kristine Cairns" userId="5e4ee97b-8760-41db-a6ac-3d744f799ed2" providerId="ADAL" clId="{1B61D458-BACD-4B75-AC5D-F7681FC0B457}" dt="2026-06-07T00:06:28.684" v="704" actId="20577"/>
        <pc:sldMkLst>
          <pc:docMk/>
          <pc:sldMk cId="2615564342" sldId="1197"/>
        </pc:sldMkLst>
        <pc:spChg chg="mod">
          <ac:chgData name="Kristine Cairns" userId="5e4ee97b-8760-41db-a6ac-3d744f799ed2" providerId="ADAL" clId="{1B61D458-BACD-4B75-AC5D-F7681FC0B457}" dt="2026-06-07T00:04:35.484" v="558" actId="5793"/>
          <ac:spMkLst>
            <pc:docMk/>
            <pc:sldMk cId="2615564342" sldId="1197"/>
            <ac:spMk id="8" creationId="{7912087A-1A4D-9918-1F75-57904D76CC8F}"/>
          </ac:spMkLst>
        </pc:spChg>
        <pc:graphicFrameChg chg="modGraphic">
          <ac:chgData name="Kristine Cairns" userId="5e4ee97b-8760-41db-a6ac-3d744f799ed2" providerId="ADAL" clId="{1B61D458-BACD-4B75-AC5D-F7681FC0B457}" dt="2026-06-07T00:06:28.684" v="704" actId="20577"/>
          <ac:graphicFrameMkLst>
            <pc:docMk/>
            <pc:sldMk cId="2615564342" sldId="1197"/>
            <ac:graphicFrameMk id="6" creationId="{96D40C7E-6458-BAF9-8673-5B48AA0C8152}"/>
          </ac:graphicFrameMkLst>
        </pc:graphicFrameChg>
      </pc:sldChg>
      <pc:sldChg chg="addSp delSp modSp mod">
        <pc:chgData name="Kristine Cairns" userId="5e4ee97b-8760-41db-a6ac-3d744f799ed2" providerId="ADAL" clId="{1B61D458-BACD-4B75-AC5D-F7681FC0B457}" dt="2026-06-07T00:08:26.220" v="727" actId="207"/>
        <pc:sldMkLst>
          <pc:docMk/>
          <pc:sldMk cId="867282222" sldId="1199"/>
        </pc:sldMkLst>
        <pc:spChg chg="mod">
          <ac:chgData name="Kristine Cairns" userId="5e4ee97b-8760-41db-a6ac-3d744f799ed2" providerId="ADAL" clId="{1B61D458-BACD-4B75-AC5D-F7681FC0B457}" dt="2026-06-07T00:08:26.220" v="727" actId="207"/>
          <ac:spMkLst>
            <pc:docMk/>
            <pc:sldMk cId="867282222" sldId="1199"/>
            <ac:spMk id="7" creationId="{FBCFD97D-2C97-37FF-356C-A993317B1DEE}"/>
          </ac:spMkLst>
        </pc:spChg>
        <pc:picChg chg="add mod">
          <ac:chgData name="Kristine Cairns" userId="5e4ee97b-8760-41db-a6ac-3d744f799ed2" providerId="ADAL" clId="{1B61D458-BACD-4B75-AC5D-F7681FC0B457}" dt="2026-06-07T00:07:17.622" v="721" actId="1076"/>
          <ac:picMkLst>
            <pc:docMk/>
            <pc:sldMk cId="867282222" sldId="1199"/>
            <ac:picMk id="4" creationId="{8E5919EA-AA25-DA64-63A9-06AA68F4278B}"/>
          </ac:picMkLst>
        </pc:picChg>
      </pc:sldChg>
      <pc:sldChg chg="delSp modSp mod">
        <pc:chgData name="Kristine Cairns" userId="5e4ee97b-8760-41db-a6ac-3d744f799ed2" providerId="ADAL" clId="{1B61D458-BACD-4B75-AC5D-F7681FC0B457}" dt="2026-06-06T23:34:06.736" v="115"/>
        <pc:sldMkLst>
          <pc:docMk/>
          <pc:sldMk cId="148378552" sldId="1204"/>
        </pc:sldMkLst>
      </pc:sldChg>
      <pc:sldChg chg="modSp mod">
        <pc:chgData name="Kristine Cairns" userId="5e4ee97b-8760-41db-a6ac-3d744f799ed2" providerId="ADAL" clId="{1B61D458-BACD-4B75-AC5D-F7681FC0B457}" dt="2026-06-06T23:44:31.383" v="226" actId="1076"/>
        <pc:sldMkLst>
          <pc:docMk/>
          <pc:sldMk cId="1218467501" sldId="1205"/>
        </pc:sldMkLst>
        <pc:spChg chg="mod">
          <ac:chgData name="Kristine Cairns" userId="5e4ee97b-8760-41db-a6ac-3d744f799ed2" providerId="ADAL" clId="{1B61D458-BACD-4B75-AC5D-F7681FC0B457}" dt="2026-06-06T23:44:31.383" v="226" actId="1076"/>
          <ac:spMkLst>
            <pc:docMk/>
            <pc:sldMk cId="1218467501" sldId="1205"/>
            <ac:spMk id="9" creationId="{321A73D5-45EB-4A86-3D51-67893DFCBF8E}"/>
          </ac:spMkLst>
        </pc:spChg>
      </pc:sldChg>
      <pc:sldChg chg="modSp mod setBg">
        <pc:chgData name="Kristine Cairns" userId="5e4ee97b-8760-41db-a6ac-3d744f799ed2" providerId="ADAL" clId="{1B61D458-BACD-4B75-AC5D-F7681FC0B457}" dt="2026-06-07T00:01:14.312" v="520" actId="20577"/>
        <pc:sldMkLst>
          <pc:docMk/>
          <pc:sldMk cId="2457218144" sldId="1210"/>
        </pc:sldMkLst>
        <pc:spChg chg="mod">
          <ac:chgData name="Kristine Cairns" userId="5e4ee97b-8760-41db-a6ac-3d744f799ed2" providerId="ADAL" clId="{1B61D458-BACD-4B75-AC5D-F7681FC0B457}" dt="2026-06-07T00:01:14.312" v="520" actId="20577"/>
          <ac:spMkLst>
            <pc:docMk/>
            <pc:sldMk cId="2457218144" sldId="1210"/>
            <ac:spMk id="4" creationId="{C5DB3A79-2F90-2024-406D-FEC33B194F18}"/>
          </ac:spMkLst>
        </pc:spChg>
      </pc:sldChg>
      <pc:sldChg chg="modSp mod">
        <pc:chgData name="Kristine Cairns" userId="5e4ee97b-8760-41db-a6ac-3d744f799ed2" providerId="ADAL" clId="{1B61D458-BACD-4B75-AC5D-F7681FC0B457}" dt="2026-06-06T23:40:00.832" v="182" actId="20577"/>
        <pc:sldMkLst>
          <pc:docMk/>
          <pc:sldMk cId="2056574046" sldId="1219"/>
        </pc:sldMkLst>
        <pc:spChg chg="mod">
          <ac:chgData name="Kristine Cairns" userId="5e4ee97b-8760-41db-a6ac-3d744f799ed2" providerId="ADAL" clId="{1B61D458-BACD-4B75-AC5D-F7681FC0B457}" dt="2026-06-06T23:40:00.832" v="182" actId="20577"/>
          <ac:spMkLst>
            <pc:docMk/>
            <pc:sldMk cId="2056574046" sldId="1219"/>
            <ac:spMk id="3" creationId="{5CBC1612-C452-68BB-BE09-D9BEC639F6CA}"/>
          </ac:spMkLst>
        </pc:spChg>
      </pc:sldChg>
      <pc:sldChg chg="modSp mod">
        <pc:chgData name="Kristine Cairns" userId="5e4ee97b-8760-41db-a6ac-3d744f799ed2" providerId="ADAL" clId="{1B61D458-BACD-4B75-AC5D-F7681FC0B457}" dt="2026-06-06T23:44:45.775" v="229" actId="404"/>
        <pc:sldMkLst>
          <pc:docMk/>
          <pc:sldMk cId="1117695481" sldId="1221"/>
        </pc:sldMkLst>
        <pc:spChg chg="mod">
          <ac:chgData name="Kristine Cairns" userId="5e4ee97b-8760-41db-a6ac-3d744f799ed2" providerId="ADAL" clId="{1B61D458-BACD-4B75-AC5D-F7681FC0B457}" dt="2026-06-06T23:44:39.316" v="227" actId="1076"/>
          <ac:spMkLst>
            <pc:docMk/>
            <pc:sldMk cId="1117695481" sldId="1221"/>
            <ac:spMk id="9" creationId="{558CEC47-A2B3-A90D-E7A8-5F9DFD682F7A}"/>
          </ac:spMkLst>
        </pc:spChg>
      </pc:sldChg>
      <pc:sldChg chg="modSp mod">
        <pc:chgData name="Kristine Cairns" userId="5e4ee97b-8760-41db-a6ac-3d744f799ed2" providerId="ADAL" clId="{1B61D458-BACD-4B75-AC5D-F7681FC0B457}" dt="2026-06-06T23:51:39.330" v="327" actId="2711"/>
        <pc:sldMkLst>
          <pc:docMk/>
          <pc:sldMk cId="2626770460" sldId="1222"/>
        </pc:sldMkLst>
        <pc:spChg chg="mod">
          <ac:chgData name="Kristine Cairns" userId="5e4ee97b-8760-41db-a6ac-3d744f799ed2" providerId="ADAL" clId="{1B61D458-BACD-4B75-AC5D-F7681FC0B457}" dt="2026-06-06T23:51:05.739" v="322" actId="20577"/>
          <ac:spMkLst>
            <pc:docMk/>
            <pc:sldMk cId="2626770460" sldId="1222"/>
            <ac:spMk id="6" creationId="{4ED008E6-3812-CDAE-A059-96A2C0962B6A}"/>
          </ac:spMkLst>
        </pc:spChg>
        <pc:spChg chg="mod">
          <ac:chgData name="Kristine Cairns" userId="5e4ee97b-8760-41db-a6ac-3d744f799ed2" providerId="ADAL" clId="{1B61D458-BACD-4B75-AC5D-F7681FC0B457}" dt="2026-06-06T23:51:39.330" v="327" actId="2711"/>
          <ac:spMkLst>
            <pc:docMk/>
            <pc:sldMk cId="2626770460" sldId="1222"/>
            <ac:spMk id="8" creationId="{90B9F630-1D6E-439E-D12C-24B804FEA514}"/>
          </ac:spMkLst>
        </pc:spChg>
      </pc:sldChg>
      <pc:sldChg chg="delSp modSp mod">
        <pc:chgData name="Kristine Cairns" userId="5e4ee97b-8760-41db-a6ac-3d744f799ed2" providerId="ADAL" clId="{1B61D458-BACD-4B75-AC5D-F7681FC0B457}" dt="2026-06-06T23:48:09.002" v="282" actId="478"/>
        <pc:sldMkLst>
          <pc:docMk/>
          <pc:sldMk cId="3346069111" sldId="1224"/>
        </pc:sldMkLst>
        <pc:spChg chg="mod">
          <ac:chgData name="Kristine Cairns" userId="5e4ee97b-8760-41db-a6ac-3d744f799ed2" providerId="ADAL" clId="{1B61D458-BACD-4B75-AC5D-F7681FC0B457}" dt="2026-06-06T23:47:55.801" v="281" actId="113"/>
          <ac:spMkLst>
            <pc:docMk/>
            <pc:sldMk cId="3346069111" sldId="1224"/>
            <ac:spMk id="4" creationId="{CC5D3A94-865F-5EC3-D4D5-09DE519FFD9C}"/>
          </ac:spMkLst>
        </pc:spChg>
      </pc:sldChg>
      <pc:sldChg chg="modSp mod">
        <pc:chgData name="Kristine Cairns" userId="5e4ee97b-8760-41db-a6ac-3d744f799ed2" providerId="ADAL" clId="{1B61D458-BACD-4B75-AC5D-F7681FC0B457}" dt="2026-06-06T23:49:52.971" v="310" actId="403"/>
        <pc:sldMkLst>
          <pc:docMk/>
          <pc:sldMk cId="666485013" sldId="1226"/>
        </pc:sldMkLst>
        <pc:spChg chg="mod">
          <ac:chgData name="Kristine Cairns" userId="5e4ee97b-8760-41db-a6ac-3d744f799ed2" providerId="ADAL" clId="{1B61D458-BACD-4B75-AC5D-F7681FC0B457}" dt="2026-06-06T23:49:52.971" v="310" actId="403"/>
          <ac:spMkLst>
            <pc:docMk/>
            <pc:sldMk cId="666485013" sldId="1226"/>
            <ac:spMk id="9" creationId="{6C5076F9-0FE2-5C36-57C5-53F43A955CD9}"/>
          </ac:spMkLst>
        </pc:spChg>
      </pc:sldChg>
      <pc:sldChg chg="modSp mod">
        <pc:chgData name="Kristine Cairns" userId="5e4ee97b-8760-41db-a6ac-3d744f799ed2" providerId="ADAL" clId="{1B61D458-BACD-4B75-AC5D-F7681FC0B457}" dt="2026-06-06T23:50:39.747" v="319" actId="1076"/>
        <pc:sldMkLst>
          <pc:docMk/>
          <pc:sldMk cId="3183008628" sldId="1227"/>
        </pc:sldMkLst>
        <pc:spChg chg="mod">
          <ac:chgData name="Kristine Cairns" userId="5e4ee97b-8760-41db-a6ac-3d744f799ed2" providerId="ADAL" clId="{1B61D458-BACD-4B75-AC5D-F7681FC0B457}" dt="2026-06-06T23:50:39.747" v="319" actId="1076"/>
          <ac:spMkLst>
            <pc:docMk/>
            <pc:sldMk cId="3183008628" sldId="1227"/>
            <ac:spMk id="3" creationId="{D3EB45BF-D398-BD62-22FC-AC4941115E22}"/>
          </ac:spMkLst>
        </pc:spChg>
        <pc:spChg chg="mod">
          <ac:chgData name="Kristine Cairns" userId="5e4ee97b-8760-41db-a6ac-3d744f799ed2" providerId="ADAL" clId="{1B61D458-BACD-4B75-AC5D-F7681FC0B457}" dt="2026-06-06T23:50:34.727" v="318" actId="14100"/>
          <ac:spMkLst>
            <pc:docMk/>
            <pc:sldMk cId="3183008628" sldId="1227"/>
            <ac:spMk id="9" creationId="{3018DAE7-8836-9C57-2D5B-7FBC86D9EFD4}"/>
          </ac:spMkLst>
        </pc:spChg>
      </pc:sldChg>
      <pc:sldChg chg="modSp mod">
        <pc:chgData name="Kristine Cairns" userId="5e4ee97b-8760-41db-a6ac-3d744f799ed2" providerId="ADAL" clId="{1B61D458-BACD-4B75-AC5D-F7681FC0B457}" dt="2026-06-06T23:52:53.823" v="342" actId="1076"/>
        <pc:sldMkLst>
          <pc:docMk/>
          <pc:sldMk cId="333822409" sldId="1229"/>
        </pc:sldMkLst>
        <pc:spChg chg="mod">
          <ac:chgData name="Kristine Cairns" userId="5e4ee97b-8760-41db-a6ac-3d744f799ed2" providerId="ADAL" clId="{1B61D458-BACD-4B75-AC5D-F7681FC0B457}" dt="2026-06-06T23:52:49.618" v="341" actId="1076"/>
          <ac:spMkLst>
            <pc:docMk/>
            <pc:sldMk cId="333822409" sldId="1229"/>
            <ac:spMk id="2" creationId="{7C56B315-24A2-F657-78F2-C87AD543162C}"/>
          </ac:spMkLst>
        </pc:spChg>
        <pc:spChg chg="mod">
          <ac:chgData name="Kristine Cairns" userId="5e4ee97b-8760-41db-a6ac-3d744f799ed2" providerId="ADAL" clId="{1B61D458-BACD-4B75-AC5D-F7681FC0B457}" dt="2026-06-06T23:52:53.823" v="342" actId="1076"/>
          <ac:spMkLst>
            <pc:docMk/>
            <pc:sldMk cId="333822409" sldId="1229"/>
            <ac:spMk id="7" creationId="{C1F9A7C3-B264-EDF1-A8EF-CB02E8FDD96E}"/>
          </ac:spMkLst>
        </pc:spChg>
      </pc:sldChg>
      <pc:sldMasterChg chg="setBg modSldLayout">
        <pc:chgData name="Kristine Cairns" userId="5e4ee97b-8760-41db-a6ac-3d744f799ed2" providerId="ADAL" clId="{1B61D458-BACD-4B75-AC5D-F7681FC0B457}" dt="2026-06-06T23:33:37.962" v="107"/>
        <pc:sldMasterMkLst>
          <pc:docMk/>
          <pc:sldMasterMk cId="2573750265" sldId="2147483648"/>
        </pc:sldMasterMkLst>
        <pc:sldLayoutChg chg="setBg">
          <pc:chgData name="Kristine Cairns" userId="5e4ee97b-8760-41db-a6ac-3d744f799ed2" providerId="ADAL" clId="{1B61D458-BACD-4B75-AC5D-F7681FC0B457}" dt="2026-06-06T23:33:37.962" v="107"/>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6-06T23:33:37.962" v="107"/>
        <pc:sldMasterMkLst>
          <pc:docMk/>
          <pc:sldMasterMk cId="3577035533" sldId="2147483672"/>
        </pc:sldMasterMkLst>
        <pc:sldLayoutChg chg="setBg">
          <pc:chgData name="Kristine Cairns" userId="5e4ee97b-8760-41db-a6ac-3d744f799ed2" providerId="ADAL" clId="{1B61D458-BACD-4B75-AC5D-F7681FC0B457}" dt="2026-06-06T23:33:37.962" v="107"/>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6-06T23:33:37.962" v="107"/>
        <pc:sldMasterMkLst>
          <pc:docMk/>
          <pc:sldMasterMk cId="3577035533" sldId="2147483768"/>
        </pc:sldMasterMkLst>
        <pc:sldLayoutChg chg="setBg">
          <pc:chgData name="Kristine Cairns" userId="5e4ee97b-8760-41db-a6ac-3d744f799ed2" providerId="ADAL" clId="{1B61D458-BACD-4B75-AC5D-F7681FC0B457}" dt="2026-06-06T23:33:37.962" v="107"/>
          <pc:sldLayoutMkLst>
            <pc:docMk/>
            <pc:sldMasterMk cId="3577035533" sldId="2147483768"/>
            <pc:sldLayoutMk cId="71109435" sldId="2147483769"/>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1477621663" sldId="2147483770"/>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977712641" sldId="2147483771"/>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010740986" sldId="2147483772"/>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96636264" sldId="2147483773"/>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1190578443" sldId="2147483774"/>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3916034740" sldId="2147483775"/>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316064908" sldId="2147483776"/>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1338880496" sldId="2147483777"/>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725953202" sldId="2147483778"/>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498687431" sldId="2147483779"/>
          </pc:sldLayoutMkLst>
        </pc:sldLayoutChg>
      </pc:sldMasterChg>
    </pc:docChg>
  </pc:docChgLst>
  <pc:docChgLst>
    <pc:chgData name="Kristine" userId="S::kncairns64_gmail.com#ext#@dioceseofbrisbane.onmicrosoft.com::75b3fe38-61fa-4d99-a205-52387dc7842d" providerId="AD" clId="Web-{B9E6CD0B-B929-42F7-448C-4259CF69A77E}"/>
    <pc:docChg chg="modSld">
      <pc:chgData name="Kristine" userId="S::kncairns64_gmail.com#ext#@dioceseofbrisbane.onmicrosoft.com::75b3fe38-61fa-4d99-a205-52387dc7842d" providerId="AD" clId="Web-{B9E6CD0B-B929-42F7-448C-4259CF69A77E}" dt="2026-06-20T08:12:12.450" v="1" actId="20577"/>
      <pc:docMkLst>
        <pc:docMk/>
      </pc:docMkLst>
      <pc:sldChg chg="modSp">
        <pc:chgData name="Kristine" userId="S::kncairns64_gmail.com#ext#@dioceseofbrisbane.onmicrosoft.com::75b3fe38-61fa-4d99-a205-52387dc7842d" providerId="AD" clId="Web-{B9E6CD0B-B929-42F7-448C-4259CF69A77E}" dt="2026-06-20T08:12:12.450" v="1" actId="20577"/>
        <pc:sldMkLst>
          <pc:docMk/>
          <pc:sldMk cId="4133180159" sldId="1207"/>
        </pc:sldMkLst>
        <pc:spChg chg="mod">
          <ac:chgData name="Kristine" userId="S::kncairns64_gmail.com#ext#@dioceseofbrisbane.onmicrosoft.com::75b3fe38-61fa-4d99-a205-52387dc7842d" providerId="AD" clId="Web-{B9E6CD0B-B929-42F7-448C-4259CF69A77E}" dt="2026-06-20T08:12:12.450" v="1" actId="20577"/>
          <ac:spMkLst>
            <pc:docMk/>
            <pc:sldMk cId="4133180159" sldId="1207"/>
            <ac:spMk id="6" creationId="{27091812-2ADC-0D52-F738-9E1C7700AD98}"/>
          </ac:spMkLst>
        </pc:spChg>
      </pc:sldChg>
    </pc:docChg>
  </pc:docChgLst>
  <pc:docChgLst>
    <pc:chgData name="Chris" userId="S::chris.arundell12_gmail.com#ext#@dioceseofbrisbane.onmicrosoft.com::ced88dcf-f591-47f4-85a8-f67b6c6fd825" providerId="AD" clId="Web-{08E24977-4196-49C8-3C10-EA1545AAD73F}"/>
    <pc:docChg chg="modSld">
      <pc:chgData name="Chris" userId="S::chris.arundell12_gmail.com#ext#@dioceseofbrisbane.onmicrosoft.com::ced88dcf-f591-47f4-85a8-f67b6c6fd825" providerId="AD" clId="Web-{08E24977-4196-49C8-3C10-EA1545AAD73F}" dt="2026-06-07T02:47:21.342" v="0" actId="20577"/>
      <pc:docMkLst>
        <pc:docMk/>
      </pc:docMkLst>
      <pc:sldChg chg="modSp">
        <pc:chgData name="Chris" userId="S::chris.arundell12_gmail.com#ext#@dioceseofbrisbane.onmicrosoft.com::ced88dcf-f591-47f4-85a8-f67b6c6fd825" providerId="AD" clId="Web-{08E24977-4196-49C8-3C10-EA1545AAD73F}" dt="2026-06-07T02:47:21.342" v="0" actId="20577"/>
        <pc:sldMkLst>
          <pc:docMk/>
          <pc:sldMk cId="1433532390" sldId="1194"/>
        </pc:sldMkLst>
        <pc:spChg chg="mod">
          <ac:chgData name="Chris" userId="S::chris.arundell12_gmail.com#ext#@dioceseofbrisbane.onmicrosoft.com::ced88dcf-f591-47f4-85a8-f67b6c6fd825" providerId="AD" clId="Web-{08E24977-4196-49C8-3C10-EA1545AAD73F}" dt="2026-06-07T02:47:21.342" v="0" actId="20577"/>
          <ac:spMkLst>
            <pc:docMk/>
            <pc:sldMk cId="1433532390" sldId="1194"/>
            <ac:spMk id="3" creationId="{00000000-0000-0000-0000-000000000000}"/>
          </ac:spMkLst>
        </pc:spChg>
      </pc:sldChg>
    </pc:docChg>
  </pc:docChgLst>
  <pc:docChgLst>
    <pc:chgData name="Lauren Martin" userId="34214532-c002-4a9a-b7f5-c3c0742f04cd" providerId="ADAL" clId="{999FA431-0D99-44F0-ADF0-5374EE7C5224}"/>
    <pc:docChg chg="undo redo custSel addSld delSld modSld sldOrd modMainMaster">
      <pc:chgData name="Lauren Martin" userId="34214532-c002-4a9a-b7f5-c3c0742f04cd" providerId="ADAL" clId="{999FA431-0D99-44F0-ADF0-5374EE7C5224}" dt="2026-06-20T23:42:57.903" v="1978" actId="20577"/>
      <pc:docMkLst>
        <pc:docMk/>
      </pc:docMkLst>
      <pc:sldChg chg="addSp delSp modSp mod">
        <pc:chgData name="Lauren Martin" userId="34214532-c002-4a9a-b7f5-c3c0742f04cd" providerId="ADAL" clId="{999FA431-0D99-44F0-ADF0-5374EE7C5224}" dt="2026-06-19T05:33:20.848" v="1938" actId="790"/>
        <pc:sldMkLst>
          <pc:docMk/>
          <pc:sldMk cId="3567630808" sldId="438"/>
        </pc:sldMkLst>
        <pc:spChg chg="mod">
          <ac:chgData name="Lauren Martin" userId="34214532-c002-4a9a-b7f5-c3c0742f04cd" providerId="ADAL" clId="{999FA431-0D99-44F0-ADF0-5374EE7C5224}" dt="2026-06-19T05:33:20.848" v="1938" actId="790"/>
          <ac:spMkLst>
            <pc:docMk/>
            <pc:sldMk cId="3567630808" sldId="438"/>
            <ac:spMk id="4" creationId="{00000000-0000-0000-0000-000000000000}"/>
          </ac:spMkLst>
        </pc:spChg>
        <pc:graphicFrameChg chg="add mod modGraphic">
          <ac:chgData name="Lauren Martin" userId="34214532-c002-4a9a-b7f5-c3c0742f04cd" providerId="ADAL" clId="{999FA431-0D99-44F0-ADF0-5374EE7C5224}" dt="2026-06-19T05:33:20.848" v="1938" actId="790"/>
          <ac:graphicFrameMkLst>
            <pc:docMk/>
            <pc:sldMk cId="3567630808" sldId="438"/>
            <ac:graphicFrameMk id="5" creationId="{105144BC-5162-09B8-905D-EDF04198E975}"/>
          </ac:graphicFrameMkLst>
        </pc:graphicFrameChg>
      </pc:sldChg>
      <pc:sldChg chg="modSp mod">
        <pc:chgData name="Lauren Martin" userId="34214532-c002-4a9a-b7f5-c3c0742f04cd" providerId="ADAL" clId="{999FA431-0D99-44F0-ADF0-5374EE7C5224}" dt="2026-06-19T05:33:20.848" v="1938" actId="790"/>
        <pc:sldMkLst>
          <pc:docMk/>
          <pc:sldMk cId="1921818705" sldId="731"/>
        </pc:sldMkLst>
        <pc:spChg chg="mod">
          <ac:chgData name="Lauren Martin" userId="34214532-c002-4a9a-b7f5-c3c0742f04cd" providerId="ADAL" clId="{999FA431-0D99-44F0-ADF0-5374EE7C5224}" dt="2026-06-19T05:33:20.848" v="1938" actId="790"/>
          <ac:spMkLst>
            <pc:docMk/>
            <pc:sldMk cId="1921818705" sldId="731"/>
            <ac:spMk id="2" creationId="{FBE6943D-06C5-A55E-9B43-20282BBA08ED}"/>
          </ac:spMkLst>
        </pc:spChg>
      </pc:sldChg>
      <pc:sldChg chg="modSp mod">
        <pc:chgData name="Lauren Martin" userId="34214532-c002-4a9a-b7f5-c3c0742f04cd" providerId="ADAL" clId="{999FA431-0D99-44F0-ADF0-5374EE7C5224}" dt="2026-06-19T05:33:20.848" v="1938" actId="790"/>
        <pc:sldMkLst>
          <pc:docMk/>
          <pc:sldMk cId="345070193" sldId="965"/>
        </pc:sldMkLst>
        <pc:spChg chg="mod">
          <ac:chgData name="Lauren Martin" userId="34214532-c002-4a9a-b7f5-c3c0742f04cd" providerId="ADAL" clId="{999FA431-0D99-44F0-ADF0-5374EE7C5224}" dt="2026-06-19T05:33:20.848" v="1938" actId="790"/>
          <ac:spMkLst>
            <pc:docMk/>
            <pc:sldMk cId="345070193" sldId="965"/>
            <ac:spMk id="2" creationId="{00000000-0000-0000-0000-000000000000}"/>
          </ac:spMkLst>
        </pc:spChg>
        <pc:spChg chg="mod">
          <ac:chgData name="Lauren Martin" userId="34214532-c002-4a9a-b7f5-c3c0742f04cd" providerId="ADAL" clId="{999FA431-0D99-44F0-ADF0-5374EE7C5224}" dt="2026-06-19T05:33:20.848" v="1938" actId="790"/>
          <ac:spMkLst>
            <pc:docMk/>
            <pc:sldMk cId="345070193" sldId="965"/>
            <ac:spMk id="3" creationId="{00000000-0000-0000-0000-000000000000}"/>
          </ac:spMkLst>
        </pc:spChg>
        <pc:spChg chg="mod">
          <ac:chgData name="Lauren Martin" userId="34214532-c002-4a9a-b7f5-c3c0742f04cd" providerId="ADAL" clId="{999FA431-0D99-44F0-ADF0-5374EE7C5224}" dt="2026-06-19T05:33:20.848" v="1938" actId="790"/>
          <ac:spMkLst>
            <pc:docMk/>
            <pc:sldMk cId="345070193" sldId="965"/>
            <ac:spMk id="6" creationId="{A48A3EF4-65AF-E6D2-B414-00236287D18B}"/>
          </ac:spMkLst>
        </pc:spChg>
      </pc:sldChg>
      <pc:sldChg chg="modSp mod">
        <pc:chgData name="Lauren Martin" userId="34214532-c002-4a9a-b7f5-c3c0742f04cd" providerId="ADAL" clId="{999FA431-0D99-44F0-ADF0-5374EE7C5224}" dt="2026-06-19T05:33:20.848" v="1938" actId="790"/>
        <pc:sldMkLst>
          <pc:docMk/>
          <pc:sldMk cId="4261842357" sldId="966"/>
        </pc:sldMkLst>
        <pc:spChg chg="mod">
          <ac:chgData name="Lauren Martin" userId="34214532-c002-4a9a-b7f5-c3c0742f04cd" providerId="ADAL" clId="{999FA431-0D99-44F0-ADF0-5374EE7C5224}" dt="2026-06-19T05:33:20.848" v="1938" actId="790"/>
          <ac:spMkLst>
            <pc:docMk/>
            <pc:sldMk cId="4261842357" sldId="966"/>
            <ac:spMk id="2" creationId="{00000000-0000-0000-0000-000000000000}"/>
          </ac:spMkLst>
        </pc:spChg>
        <pc:spChg chg="mod">
          <ac:chgData name="Lauren Martin" userId="34214532-c002-4a9a-b7f5-c3c0742f04cd" providerId="ADAL" clId="{999FA431-0D99-44F0-ADF0-5374EE7C5224}" dt="2026-06-19T05:33:20.848" v="1938" actId="790"/>
          <ac:spMkLst>
            <pc:docMk/>
            <pc:sldMk cId="4261842357" sldId="966"/>
            <ac:spMk id="3" creationId="{00000000-0000-0000-0000-000000000000}"/>
          </ac:spMkLst>
        </pc:spChg>
      </pc:sldChg>
      <pc:sldChg chg="modSp mod">
        <pc:chgData name="Lauren Martin" userId="34214532-c002-4a9a-b7f5-c3c0742f04cd" providerId="ADAL" clId="{999FA431-0D99-44F0-ADF0-5374EE7C5224}" dt="2026-06-19T05:33:20.848" v="1938" actId="790"/>
        <pc:sldMkLst>
          <pc:docMk/>
          <pc:sldMk cId="1720509123" sldId="991"/>
        </pc:sldMkLst>
        <pc:spChg chg="mod">
          <ac:chgData name="Lauren Martin" userId="34214532-c002-4a9a-b7f5-c3c0742f04cd" providerId="ADAL" clId="{999FA431-0D99-44F0-ADF0-5374EE7C5224}" dt="2026-06-19T05:33:20.848" v="1938" actId="790"/>
          <ac:spMkLst>
            <pc:docMk/>
            <pc:sldMk cId="1720509123" sldId="991"/>
            <ac:spMk id="2" creationId="{D096F6F5-B48C-D2E7-41E3-A3BF464C1EC7}"/>
          </ac:spMkLst>
        </pc:spChg>
        <pc:spChg chg="mod">
          <ac:chgData name="Lauren Martin" userId="34214532-c002-4a9a-b7f5-c3c0742f04cd" providerId="ADAL" clId="{999FA431-0D99-44F0-ADF0-5374EE7C5224}" dt="2026-06-19T05:33:20.848" v="1938" actId="790"/>
          <ac:spMkLst>
            <pc:docMk/>
            <pc:sldMk cId="1720509123" sldId="991"/>
            <ac:spMk id="3" creationId="{EED2037D-35E3-05F6-E09B-C219996F7621}"/>
          </ac:spMkLst>
        </pc:spChg>
        <pc:spChg chg="mod">
          <ac:chgData name="Lauren Martin" userId="34214532-c002-4a9a-b7f5-c3c0742f04cd" providerId="ADAL" clId="{999FA431-0D99-44F0-ADF0-5374EE7C5224}" dt="2026-06-19T05:33:20.848" v="1938" actId="790"/>
          <ac:spMkLst>
            <pc:docMk/>
            <pc:sldMk cId="1720509123" sldId="991"/>
            <ac:spMk id="5" creationId="{CA3D1A92-9A85-1CB9-7D77-840DE3C7F22A}"/>
          </ac:spMkLst>
        </pc:spChg>
        <pc:picChg chg="mod">
          <ac:chgData name="Lauren Martin" userId="34214532-c002-4a9a-b7f5-c3c0742f04cd" providerId="ADAL" clId="{999FA431-0D99-44F0-ADF0-5374EE7C5224}" dt="2026-06-17T04:41:57.131" v="670" actId="1076"/>
          <ac:picMkLst>
            <pc:docMk/>
            <pc:sldMk cId="1720509123" sldId="991"/>
            <ac:picMk id="4" creationId="{DC74ED24-A212-1D26-E146-CE3CC0B4FA4D}"/>
          </ac:picMkLst>
        </pc:picChg>
      </pc:sldChg>
      <pc:sldChg chg="modSp mod">
        <pc:chgData name="Lauren Martin" userId="34214532-c002-4a9a-b7f5-c3c0742f04cd" providerId="ADAL" clId="{999FA431-0D99-44F0-ADF0-5374EE7C5224}" dt="2026-06-19T05:33:20.848" v="1938" actId="790"/>
        <pc:sldMkLst>
          <pc:docMk/>
          <pc:sldMk cId="3589267713" sldId="1020"/>
        </pc:sldMkLst>
        <pc:spChg chg="mod">
          <ac:chgData name="Lauren Martin" userId="34214532-c002-4a9a-b7f5-c3c0742f04cd" providerId="ADAL" clId="{999FA431-0D99-44F0-ADF0-5374EE7C5224}" dt="2026-06-19T05:33:20.848" v="1938" actId="790"/>
          <ac:spMkLst>
            <pc:docMk/>
            <pc:sldMk cId="3589267713" sldId="1020"/>
            <ac:spMk id="3" creationId="{00000000-0000-0000-0000-000000000000}"/>
          </ac:spMkLst>
        </pc:spChg>
        <pc:spChg chg="mod">
          <ac:chgData name="Lauren Martin" userId="34214532-c002-4a9a-b7f5-c3c0742f04cd" providerId="ADAL" clId="{999FA431-0D99-44F0-ADF0-5374EE7C5224}" dt="2026-06-19T05:33:20.848" v="1938" actId="790"/>
          <ac:spMkLst>
            <pc:docMk/>
            <pc:sldMk cId="3589267713" sldId="1020"/>
            <ac:spMk id="4" creationId="{00000000-0000-0000-0000-000000000000}"/>
          </ac:spMkLst>
        </pc:spChg>
      </pc:sldChg>
      <pc:sldChg chg="modSp mod">
        <pc:chgData name="Lauren Martin" userId="34214532-c002-4a9a-b7f5-c3c0742f04cd" providerId="ADAL" clId="{999FA431-0D99-44F0-ADF0-5374EE7C5224}" dt="2026-06-19T05:33:20.848" v="1938" actId="790"/>
        <pc:sldMkLst>
          <pc:docMk/>
          <pc:sldMk cId="1934760328" sldId="1026"/>
        </pc:sldMkLst>
        <pc:spChg chg="mod">
          <ac:chgData name="Lauren Martin" userId="34214532-c002-4a9a-b7f5-c3c0742f04cd" providerId="ADAL" clId="{999FA431-0D99-44F0-ADF0-5374EE7C5224}" dt="2026-06-19T05:33:20.848" v="1938" actId="790"/>
          <ac:spMkLst>
            <pc:docMk/>
            <pc:sldMk cId="1934760328" sldId="1026"/>
            <ac:spMk id="3" creationId="{D54A8D93-69A3-4D47-B7A9-771714229458}"/>
          </ac:spMkLst>
        </pc:spChg>
        <pc:spChg chg="mod">
          <ac:chgData name="Lauren Martin" userId="34214532-c002-4a9a-b7f5-c3c0742f04cd" providerId="ADAL" clId="{999FA431-0D99-44F0-ADF0-5374EE7C5224}" dt="2026-06-19T05:33:20.848" v="1938" actId="790"/>
          <ac:spMkLst>
            <pc:docMk/>
            <pc:sldMk cId="1934760328" sldId="1026"/>
            <ac:spMk id="4" creationId="{FAADC597-5C00-28C8-05CF-8896F520D997}"/>
          </ac:spMkLst>
        </pc:spChg>
        <pc:spChg chg="mod">
          <ac:chgData name="Lauren Martin" userId="34214532-c002-4a9a-b7f5-c3c0742f04cd" providerId="ADAL" clId="{999FA431-0D99-44F0-ADF0-5374EE7C5224}" dt="2026-06-19T05:33:20.848" v="1938" actId="790"/>
          <ac:spMkLst>
            <pc:docMk/>
            <pc:sldMk cId="1934760328" sldId="1026"/>
            <ac:spMk id="5" creationId="{BA847410-C1E5-4F45-9C09-66F777F7D72D}"/>
          </ac:spMkLst>
        </pc:spChg>
      </pc:sldChg>
      <pc:sldChg chg="addSp delSp modSp mod">
        <pc:chgData name="Lauren Martin" userId="34214532-c002-4a9a-b7f5-c3c0742f04cd" providerId="ADAL" clId="{999FA431-0D99-44F0-ADF0-5374EE7C5224}" dt="2026-06-19T05:33:20.848" v="1938" actId="790"/>
        <pc:sldMkLst>
          <pc:docMk/>
          <pc:sldMk cId="1523887427" sldId="1027"/>
        </pc:sldMkLst>
        <pc:spChg chg="mod">
          <ac:chgData name="Lauren Martin" userId="34214532-c002-4a9a-b7f5-c3c0742f04cd" providerId="ADAL" clId="{999FA431-0D99-44F0-ADF0-5374EE7C5224}" dt="2026-06-19T05:33:20.848" v="1938" actId="790"/>
          <ac:spMkLst>
            <pc:docMk/>
            <pc:sldMk cId="1523887427" sldId="1027"/>
            <ac:spMk id="3" creationId="{D06CDDA1-93CA-1D5D-814F-AA0B9619702B}"/>
          </ac:spMkLst>
        </pc:spChg>
        <pc:spChg chg="mod">
          <ac:chgData name="Lauren Martin" userId="34214532-c002-4a9a-b7f5-c3c0742f04cd" providerId="ADAL" clId="{999FA431-0D99-44F0-ADF0-5374EE7C5224}" dt="2026-06-19T05:33:20.848" v="1938" actId="790"/>
          <ac:spMkLst>
            <pc:docMk/>
            <pc:sldMk cId="1523887427" sldId="1027"/>
            <ac:spMk id="5" creationId="{BA847410-C1E5-4F45-9C09-66F777F7D72D}"/>
          </ac:spMkLst>
        </pc:spChg>
        <pc:picChg chg="add mod">
          <ac:chgData name="Lauren Martin" userId="34214532-c002-4a9a-b7f5-c3c0742f04cd" providerId="ADAL" clId="{999FA431-0D99-44F0-ADF0-5374EE7C5224}" dt="2026-06-17T05:54:05.511" v="1183" actId="1076"/>
          <ac:picMkLst>
            <pc:docMk/>
            <pc:sldMk cId="1523887427" sldId="1027"/>
            <ac:picMk id="6" creationId="{2B0F8B33-1C9E-A799-ADCC-4831B0D3CB6C}"/>
          </ac:picMkLst>
        </pc:picChg>
      </pc:sldChg>
      <pc:sldChg chg="modSp mod">
        <pc:chgData name="Lauren Martin" userId="34214532-c002-4a9a-b7f5-c3c0742f04cd" providerId="ADAL" clId="{999FA431-0D99-44F0-ADF0-5374EE7C5224}" dt="2026-06-19T05:33:20.848" v="1938" actId="790"/>
        <pc:sldMkLst>
          <pc:docMk/>
          <pc:sldMk cId="3869839609" sldId="1076"/>
        </pc:sldMkLst>
        <pc:spChg chg="mod">
          <ac:chgData name="Lauren Martin" userId="34214532-c002-4a9a-b7f5-c3c0742f04cd" providerId="ADAL" clId="{999FA431-0D99-44F0-ADF0-5374EE7C5224}" dt="2026-06-19T05:33:20.848" v="1938" actId="790"/>
          <ac:spMkLst>
            <pc:docMk/>
            <pc:sldMk cId="3869839609" sldId="1076"/>
            <ac:spMk id="2" creationId="{67F6FD19-74BF-9276-BE12-6432D8319B42}"/>
          </ac:spMkLst>
        </pc:spChg>
        <pc:spChg chg="mod">
          <ac:chgData name="Lauren Martin" userId="34214532-c002-4a9a-b7f5-c3c0742f04cd" providerId="ADAL" clId="{999FA431-0D99-44F0-ADF0-5374EE7C5224}" dt="2026-06-19T05:33:20.848" v="1938" actId="790"/>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6-19T05:33:20.848" v="1938" actId="790"/>
        <pc:sldMkLst>
          <pc:docMk/>
          <pc:sldMk cId="1751699804" sldId="1077"/>
        </pc:sldMkLst>
        <pc:spChg chg="mod">
          <ac:chgData name="Lauren Martin" userId="34214532-c002-4a9a-b7f5-c3c0742f04cd" providerId="ADAL" clId="{999FA431-0D99-44F0-ADF0-5374EE7C5224}" dt="2026-06-19T05:33:20.848" v="1938" actId="790"/>
          <ac:spMkLst>
            <pc:docMk/>
            <pc:sldMk cId="1751699804" sldId="1077"/>
            <ac:spMk id="2" creationId="{29295B47-6AB1-C2C1-4D9C-D5C9691DB1ED}"/>
          </ac:spMkLst>
        </pc:spChg>
        <pc:spChg chg="mod">
          <ac:chgData name="Lauren Martin" userId="34214532-c002-4a9a-b7f5-c3c0742f04cd" providerId="ADAL" clId="{999FA431-0D99-44F0-ADF0-5374EE7C5224}" dt="2026-06-19T05:33:20.848" v="1938" actId="790"/>
          <ac:spMkLst>
            <pc:docMk/>
            <pc:sldMk cId="1751699804" sldId="1077"/>
            <ac:spMk id="6" creationId="{B997E1CA-0589-9A88-0F7B-E05A6C932546}"/>
          </ac:spMkLst>
        </pc:spChg>
      </pc:sldChg>
      <pc:sldChg chg="modSp mod">
        <pc:chgData name="Lauren Martin" userId="34214532-c002-4a9a-b7f5-c3c0742f04cd" providerId="ADAL" clId="{999FA431-0D99-44F0-ADF0-5374EE7C5224}" dt="2026-06-19T05:33:20.848" v="1938" actId="790"/>
        <pc:sldMkLst>
          <pc:docMk/>
          <pc:sldMk cId="261024728" sldId="1080"/>
        </pc:sldMkLst>
        <pc:spChg chg="mod">
          <ac:chgData name="Lauren Martin" userId="34214532-c002-4a9a-b7f5-c3c0742f04cd" providerId="ADAL" clId="{999FA431-0D99-44F0-ADF0-5374EE7C5224}" dt="2026-06-19T05:33:20.848" v="1938" actId="790"/>
          <ac:spMkLst>
            <pc:docMk/>
            <pc:sldMk cId="261024728" sldId="1080"/>
            <ac:spMk id="3" creationId="{00000000-0000-0000-0000-000000000000}"/>
          </ac:spMkLst>
        </pc:spChg>
      </pc:sldChg>
      <pc:sldChg chg="modSp mod">
        <pc:chgData name="Lauren Martin" userId="34214532-c002-4a9a-b7f5-c3c0742f04cd" providerId="ADAL" clId="{999FA431-0D99-44F0-ADF0-5374EE7C5224}" dt="2026-06-19T05:33:20.848" v="1938" actId="790"/>
        <pc:sldMkLst>
          <pc:docMk/>
          <pc:sldMk cId="2375204597" sldId="1082"/>
        </pc:sldMkLst>
        <pc:spChg chg="mod">
          <ac:chgData name="Lauren Martin" userId="34214532-c002-4a9a-b7f5-c3c0742f04cd" providerId="ADAL" clId="{999FA431-0D99-44F0-ADF0-5374EE7C5224}" dt="2026-06-19T05:33:20.848" v="1938" actId="790"/>
          <ac:spMkLst>
            <pc:docMk/>
            <pc:sldMk cId="2375204597" sldId="1082"/>
            <ac:spMk id="2" creationId="{CDF24873-4785-2D0E-DDBA-0CB9A34494C7}"/>
          </ac:spMkLst>
        </pc:spChg>
        <pc:spChg chg="mod">
          <ac:chgData name="Lauren Martin" userId="34214532-c002-4a9a-b7f5-c3c0742f04cd" providerId="ADAL" clId="{999FA431-0D99-44F0-ADF0-5374EE7C5224}" dt="2026-06-19T05:33:20.848" v="1938" actId="790"/>
          <ac:spMkLst>
            <pc:docMk/>
            <pc:sldMk cId="2375204597" sldId="1082"/>
            <ac:spMk id="3" creationId="{CBC8BBD3-BD91-373C-942F-D704DA4BC69B}"/>
          </ac:spMkLst>
        </pc:spChg>
        <pc:spChg chg="mod">
          <ac:chgData name="Lauren Martin" userId="34214532-c002-4a9a-b7f5-c3c0742f04cd" providerId="ADAL" clId="{999FA431-0D99-44F0-ADF0-5374EE7C5224}" dt="2026-06-19T05:33:20.848" v="1938" actId="790"/>
          <ac:spMkLst>
            <pc:docMk/>
            <pc:sldMk cId="2375204597" sldId="1082"/>
            <ac:spMk id="4" creationId="{20A4604A-2188-1C0D-BBEB-EA15C073EEA2}"/>
          </ac:spMkLst>
        </pc:spChg>
      </pc:sldChg>
      <pc:sldChg chg="modSp mod">
        <pc:chgData name="Lauren Martin" userId="34214532-c002-4a9a-b7f5-c3c0742f04cd" providerId="ADAL" clId="{999FA431-0D99-44F0-ADF0-5374EE7C5224}" dt="2026-06-19T05:33:20.848" v="1938" actId="790"/>
        <pc:sldMkLst>
          <pc:docMk/>
          <pc:sldMk cId="1511144453" sldId="1096"/>
        </pc:sldMkLst>
        <pc:spChg chg="mod">
          <ac:chgData name="Lauren Martin" userId="34214532-c002-4a9a-b7f5-c3c0742f04cd" providerId="ADAL" clId="{999FA431-0D99-44F0-ADF0-5374EE7C5224}" dt="2026-06-19T05:33:20.848" v="1938" actId="790"/>
          <ac:spMkLst>
            <pc:docMk/>
            <pc:sldMk cId="1511144453" sldId="1096"/>
            <ac:spMk id="2" creationId="{248DD9F4-52CB-3D7B-5ED1-0DFC07674F00}"/>
          </ac:spMkLst>
        </pc:spChg>
        <pc:spChg chg="mod">
          <ac:chgData name="Lauren Martin" userId="34214532-c002-4a9a-b7f5-c3c0742f04cd" providerId="ADAL" clId="{999FA431-0D99-44F0-ADF0-5374EE7C5224}" dt="2026-06-19T05:33:20.848" v="1938" actId="790"/>
          <ac:spMkLst>
            <pc:docMk/>
            <pc:sldMk cId="1511144453" sldId="1096"/>
            <ac:spMk id="3" creationId="{57945C43-A4B3-1D7D-47D3-209D9FE790AE}"/>
          </ac:spMkLst>
        </pc:spChg>
        <pc:spChg chg="mod">
          <ac:chgData name="Lauren Martin" userId="34214532-c002-4a9a-b7f5-c3c0742f04cd" providerId="ADAL" clId="{999FA431-0D99-44F0-ADF0-5374EE7C5224}" dt="2026-06-19T05:33:20.848" v="1938" actId="790"/>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6-19T05:33:20.848" v="1938" actId="790"/>
        <pc:sldMkLst>
          <pc:docMk/>
          <pc:sldMk cId="3205698308" sldId="1101"/>
        </pc:sldMkLst>
        <pc:spChg chg="mod">
          <ac:chgData name="Lauren Martin" userId="34214532-c002-4a9a-b7f5-c3c0742f04cd" providerId="ADAL" clId="{999FA431-0D99-44F0-ADF0-5374EE7C5224}" dt="2026-06-19T05:33:20.848" v="1938" actId="790"/>
          <ac:spMkLst>
            <pc:docMk/>
            <pc:sldMk cId="3205698308" sldId="1101"/>
            <ac:spMk id="2" creationId="{711666E1-69EF-FD8C-0B6D-BEE02D01ADBA}"/>
          </ac:spMkLst>
        </pc:spChg>
      </pc:sldChg>
      <pc:sldChg chg="modSp mod">
        <pc:chgData name="Lauren Martin" userId="34214532-c002-4a9a-b7f5-c3c0742f04cd" providerId="ADAL" clId="{999FA431-0D99-44F0-ADF0-5374EE7C5224}" dt="2026-06-19T05:33:20.848" v="1938" actId="790"/>
        <pc:sldMkLst>
          <pc:docMk/>
          <pc:sldMk cId="4277421831" sldId="1102"/>
        </pc:sldMkLst>
        <pc:spChg chg="mod">
          <ac:chgData name="Lauren Martin" userId="34214532-c002-4a9a-b7f5-c3c0742f04cd" providerId="ADAL" clId="{999FA431-0D99-44F0-ADF0-5374EE7C5224}" dt="2026-06-19T05:33:20.848" v="1938" actId="790"/>
          <ac:spMkLst>
            <pc:docMk/>
            <pc:sldMk cId="4277421831" sldId="1102"/>
            <ac:spMk id="2" creationId="{4C6A67A3-9603-240E-EA6B-3FC986F853BF}"/>
          </ac:spMkLst>
        </pc:spChg>
        <pc:spChg chg="mod">
          <ac:chgData name="Lauren Martin" userId="34214532-c002-4a9a-b7f5-c3c0742f04cd" providerId="ADAL" clId="{999FA431-0D99-44F0-ADF0-5374EE7C5224}" dt="2026-06-19T05:33:20.848" v="1938" actId="790"/>
          <ac:spMkLst>
            <pc:docMk/>
            <pc:sldMk cId="4277421831" sldId="1102"/>
            <ac:spMk id="3" creationId="{5D1FD83D-10E0-228D-7DDC-F0371A5CC75D}"/>
          </ac:spMkLst>
        </pc:spChg>
        <pc:spChg chg="mod">
          <ac:chgData name="Lauren Martin" userId="34214532-c002-4a9a-b7f5-c3c0742f04cd" providerId="ADAL" clId="{999FA431-0D99-44F0-ADF0-5374EE7C5224}" dt="2026-06-19T05:33:20.848" v="1938" actId="790"/>
          <ac:spMkLst>
            <pc:docMk/>
            <pc:sldMk cId="4277421831" sldId="1102"/>
            <ac:spMk id="4" creationId="{25479D30-DAA4-D8ED-F8B5-B5082B5C9FAF}"/>
          </ac:spMkLst>
        </pc:spChg>
        <pc:spChg chg="mod">
          <ac:chgData name="Lauren Martin" userId="34214532-c002-4a9a-b7f5-c3c0742f04cd" providerId="ADAL" clId="{999FA431-0D99-44F0-ADF0-5374EE7C5224}" dt="2026-06-19T05:33:20.848" v="1938" actId="790"/>
          <ac:spMkLst>
            <pc:docMk/>
            <pc:sldMk cId="4277421831" sldId="1102"/>
            <ac:spMk id="6" creationId="{032861FD-E2BE-0C7F-8027-04C68C9F6B2F}"/>
          </ac:spMkLst>
        </pc:spChg>
      </pc:sldChg>
      <pc:sldChg chg="modSp mod">
        <pc:chgData name="Lauren Martin" userId="34214532-c002-4a9a-b7f5-c3c0742f04cd" providerId="ADAL" clId="{999FA431-0D99-44F0-ADF0-5374EE7C5224}" dt="2026-06-19T05:33:20.848" v="1938" actId="790"/>
        <pc:sldMkLst>
          <pc:docMk/>
          <pc:sldMk cId="1523252599" sldId="1122"/>
        </pc:sldMkLst>
        <pc:spChg chg="mod">
          <ac:chgData name="Lauren Martin" userId="34214532-c002-4a9a-b7f5-c3c0742f04cd" providerId="ADAL" clId="{999FA431-0D99-44F0-ADF0-5374EE7C5224}" dt="2026-06-19T05:33:20.848" v="1938" actId="790"/>
          <ac:spMkLst>
            <pc:docMk/>
            <pc:sldMk cId="1523252599" sldId="1122"/>
            <ac:spMk id="2" creationId="{00000000-0000-0000-0000-000000000000}"/>
          </ac:spMkLst>
        </pc:spChg>
        <pc:spChg chg="mod">
          <ac:chgData name="Lauren Martin" userId="34214532-c002-4a9a-b7f5-c3c0742f04cd" providerId="ADAL" clId="{999FA431-0D99-44F0-ADF0-5374EE7C5224}" dt="2026-06-19T05:33:20.848" v="1938" actId="790"/>
          <ac:spMkLst>
            <pc:docMk/>
            <pc:sldMk cId="1523252599" sldId="1122"/>
            <ac:spMk id="3" creationId="{00000000-0000-0000-0000-000000000000}"/>
          </ac:spMkLst>
        </pc:spChg>
      </pc:sldChg>
      <pc:sldChg chg="modSp mod">
        <pc:chgData name="Lauren Martin" userId="34214532-c002-4a9a-b7f5-c3c0742f04cd" providerId="ADAL" clId="{999FA431-0D99-44F0-ADF0-5374EE7C5224}" dt="2026-06-19T05:33:20.848" v="1938" actId="790"/>
        <pc:sldMkLst>
          <pc:docMk/>
          <pc:sldMk cId="3211861766" sldId="1124"/>
        </pc:sldMkLst>
        <pc:spChg chg="mod">
          <ac:chgData name="Lauren Martin" userId="34214532-c002-4a9a-b7f5-c3c0742f04cd" providerId="ADAL" clId="{999FA431-0D99-44F0-ADF0-5374EE7C5224}" dt="2026-06-19T05:33:20.848" v="1938" actId="790"/>
          <ac:spMkLst>
            <pc:docMk/>
            <pc:sldMk cId="3211861766" sldId="1124"/>
            <ac:spMk id="4" creationId="{6D54AA46-DC91-138F-1D58-407BF38802C1}"/>
          </ac:spMkLst>
        </pc:spChg>
        <pc:spChg chg="mod">
          <ac:chgData name="Lauren Martin" userId="34214532-c002-4a9a-b7f5-c3c0742f04cd" providerId="ADAL" clId="{999FA431-0D99-44F0-ADF0-5374EE7C5224}" dt="2026-06-19T05:33:20.848" v="1938" actId="790"/>
          <ac:spMkLst>
            <pc:docMk/>
            <pc:sldMk cId="3211861766" sldId="1124"/>
            <ac:spMk id="5" creationId="{DA501F73-483E-59FF-F874-489B3ECC80CA}"/>
          </ac:spMkLst>
        </pc:spChg>
      </pc:sldChg>
      <pc:sldChg chg="modSp mod">
        <pc:chgData name="Lauren Martin" userId="34214532-c002-4a9a-b7f5-c3c0742f04cd" providerId="ADAL" clId="{999FA431-0D99-44F0-ADF0-5374EE7C5224}" dt="2026-06-19T05:33:20.848" v="1938" actId="790"/>
        <pc:sldMkLst>
          <pc:docMk/>
          <pc:sldMk cId="1507970474" sldId="1148"/>
        </pc:sldMkLst>
        <pc:spChg chg="mod">
          <ac:chgData name="Lauren Martin" userId="34214532-c002-4a9a-b7f5-c3c0742f04cd" providerId="ADAL" clId="{999FA431-0D99-44F0-ADF0-5374EE7C5224}" dt="2026-06-19T05:33:20.848" v="1938" actId="790"/>
          <ac:spMkLst>
            <pc:docMk/>
            <pc:sldMk cId="1507970474" sldId="1148"/>
            <ac:spMk id="3" creationId="{99113AFA-27F4-C105-E1FB-5AC95AA313EC}"/>
          </ac:spMkLst>
        </pc:spChg>
        <pc:spChg chg="mod">
          <ac:chgData name="Lauren Martin" userId="34214532-c002-4a9a-b7f5-c3c0742f04cd" providerId="ADAL" clId="{999FA431-0D99-44F0-ADF0-5374EE7C5224}" dt="2026-06-19T05:33:20.848" v="1938" actId="790"/>
          <ac:spMkLst>
            <pc:docMk/>
            <pc:sldMk cId="1507970474" sldId="1148"/>
            <ac:spMk id="4" creationId="{3CF6C185-69D8-8059-EBF9-501C6E6613B2}"/>
          </ac:spMkLst>
        </pc:spChg>
        <pc:spChg chg="mod">
          <ac:chgData name="Lauren Martin" userId="34214532-c002-4a9a-b7f5-c3c0742f04cd" providerId="ADAL" clId="{999FA431-0D99-44F0-ADF0-5374EE7C5224}" dt="2026-06-19T05:33:20.848" v="1938" actId="790"/>
          <ac:spMkLst>
            <pc:docMk/>
            <pc:sldMk cId="1507970474" sldId="1148"/>
            <ac:spMk id="5" creationId="{58D36024-1E44-32DD-74B4-03A0AEBA7E22}"/>
          </ac:spMkLst>
        </pc:spChg>
      </pc:sldChg>
      <pc:sldChg chg="modSp mod ord">
        <pc:chgData name="Lauren Martin" userId="34214532-c002-4a9a-b7f5-c3c0742f04cd" providerId="ADAL" clId="{999FA431-0D99-44F0-ADF0-5374EE7C5224}" dt="2026-06-19T05:35:59.135" v="1957" actId="1076"/>
        <pc:sldMkLst>
          <pc:docMk/>
          <pc:sldMk cId="3731548369" sldId="1149"/>
        </pc:sldMkLst>
        <pc:spChg chg="mod">
          <ac:chgData name="Lauren Martin" userId="34214532-c002-4a9a-b7f5-c3c0742f04cd" providerId="ADAL" clId="{999FA431-0D99-44F0-ADF0-5374EE7C5224}" dt="2026-06-19T05:33:20.848" v="1938" actId="790"/>
          <ac:spMkLst>
            <pc:docMk/>
            <pc:sldMk cId="3731548369" sldId="1149"/>
            <ac:spMk id="2" creationId="{056E3785-9573-B3AF-49AC-5CBCE829ED53}"/>
          </ac:spMkLst>
        </pc:spChg>
        <pc:spChg chg="mod">
          <ac:chgData name="Lauren Martin" userId="34214532-c002-4a9a-b7f5-c3c0742f04cd" providerId="ADAL" clId="{999FA431-0D99-44F0-ADF0-5374EE7C5224}" dt="2026-06-19T05:35:51.901" v="1956" actId="1076"/>
          <ac:spMkLst>
            <pc:docMk/>
            <pc:sldMk cId="3731548369" sldId="1149"/>
            <ac:spMk id="5" creationId="{A56EBE17-B1FC-2FDD-2A04-66EF22D93121}"/>
          </ac:spMkLst>
        </pc:spChg>
        <pc:spChg chg="mod">
          <ac:chgData name="Lauren Martin" userId="34214532-c002-4a9a-b7f5-c3c0742f04cd" providerId="ADAL" clId="{999FA431-0D99-44F0-ADF0-5374EE7C5224}" dt="2026-06-19T05:35:59.135" v="1957" actId="1076"/>
          <ac:spMkLst>
            <pc:docMk/>
            <pc:sldMk cId="3731548369" sldId="1149"/>
            <ac:spMk id="6" creationId="{CAC2B7F4-16C8-5675-C30F-B6DD1491E095}"/>
          </ac:spMkLst>
        </pc:spChg>
        <pc:picChg chg="mod">
          <ac:chgData name="Lauren Martin" userId="34214532-c002-4a9a-b7f5-c3c0742f04cd" providerId="ADAL" clId="{999FA431-0D99-44F0-ADF0-5374EE7C5224}" dt="2026-06-19T05:35:48.990" v="1955" actId="14100"/>
          <ac:picMkLst>
            <pc:docMk/>
            <pc:sldMk cId="3731548369" sldId="1149"/>
            <ac:picMk id="7" creationId="{A10DE770-D91A-3F5E-AC4D-F587E9888A68}"/>
          </ac:picMkLst>
        </pc:picChg>
      </pc:sldChg>
      <pc:sldChg chg="modSp mod">
        <pc:chgData name="Lauren Martin" userId="34214532-c002-4a9a-b7f5-c3c0742f04cd" providerId="ADAL" clId="{999FA431-0D99-44F0-ADF0-5374EE7C5224}" dt="2026-06-19T05:33:20.848" v="1938" actId="790"/>
        <pc:sldMkLst>
          <pc:docMk/>
          <pc:sldMk cId="666296866" sldId="1158"/>
        </pc:sldMkLst>
        <pc:spChg chg="mod">
          <ac:chgData name="Lauren Martin" userId="34214532-c002-4a9a-b7f5-c3c0742f04cd" providerId="ADAL" clId="{999FA431-0D99-44F0-ADF0-5374EE7C5224}" dt="2026-06-19T05:33:20.848" v="1938" actId="790"/>
          <ac:spMkLst>
            <pc:docMk/>
            <pc:sldMk cId="666296866" sldId="1158"/>
            <ac:spMk id="2" creationId="{17AEC361-6A35-3739-FD2A-CE89622E3ECA}"/>
          </ac:spMkLst>
        </pc:spChg>
        <pc:spChg chg="mod">
          <ac:chgData name="Lauren Martin" userId="34214532-c002-4a9a-b7f5-c3c0742f04cd" providerId="ADAL" clId="{999FA431-0D99-44F0-ADF0-5374EE7C5224}" dt="2026-06-19T05:33:20.848" v="1938" actId="790"/>
          <ac:spMkLst>
            <pc:docMk/>
            <pc:sldMk cId="666296866" sldId="1158"/>
            <ac:spMk id="4" creationId="{A4CE2555-A71E-2A2B-CF94-E68FBAC5ED4F}"/>
          </ac:spMkLst>
        </pc:spChg>
        <pc:spChg chg="mod">
          <ac:chgData name="Lauren Martin" userId="34214532-c002-4a9a-b7f5-c3c0742f04cd" providerId="ADAL" clId="{999FA431-0D99-44F0-ADF0-5374EE7C5224}" dt="2026-06-19T05:33:20.848" v="1938" actId="790"/>
          <ac:spMkLst>
            <pc:docMk/>
            <pc:sldMk cId="666296866" sldId="1158"/>
            <ac:spMk id="7" creationId="{96C422E2-83D6-F8E3-CDBB-517593E80477}"/>
          </ac:spMkLst>
        </pc:spChg>
      </pc:sldChg>
      <pc:sldChg chg="modSp mod">
        <pc:chgData name="Lauren Martin" userId="34214532-c002-4a9a-b7f5-c3c0742f04cd" providerId="ADAL" clId="{999FA431-0D99-44F0-ADF0-5374EE7C5224}" dt="2026-06-19T05:33:20.848" v="1938" actId="790"/>
        <pc:sldMkLst>
          <pc:docMk/>
          <pc:sldMk cId="739612957" sldId="1161"/>
        </pc:sldMkLst>
        <pc:spChg chg="mod">
          <ac:chgData name="Lauren Martin" userId="34214532-c002-4a9a-b7f5-c3c0742f04cd" providerId="ADAL" clId="{999FA431-0D99-44F0-ADF0-5374EE7C5224}" dt="2026-06-19T05:33:20.848" v="1938" actId="790"/>
          <ac:spMkLst>
            <pc:docMk/>
            <pc:sldMk cId="739612957" sldId="1161"/>
            <ac:spMk id="3" creationId="{7C13F3EF-6111-3B8F-E65F-F09AEA314636}"/>
          </ac:spMkLst>
        </pc:spChg>
        <pc:spChg chg="mod">
          <ac:chgData name="Lauren Martin" userId="34214532-c002-4a9a-b7f5-c3c0742f04cd" providerId="ADAL" clId="{999FA431-0D99-44F0-ADF0-5374EE7C5224}" dt="2026-06-19T05:33:20.848" v="1938" actId="790"/>
          <ac:spMkLst>
            <pc:docMk/>
            <pc:sldMk cId="739612957" sldId="1161"/>
            <ac:spMk id="4" creationId="{8B7B306D-3845-7B55-7230-7B18992F6E45}"/>
          </ac:spMkLst>
        </pc:spChg>
      </pc:sldChg>
      <pc:sldChg chg="modSp mod">
        <pc:chgData name="Lauren Martin" userId="34214532-c002-4a9a-b7f5-c3c0742f04cd" providerId="ADAL" clId="{999FA431-0D99-44F0-ADF0-5374EE7C5224}" dt="2026-06-19T05:33:20.848" v="1938" actId="790"/>
        <pc:sldMkLst>
          <pc:docMk/>
          <pc:sldMk cId="44838698" sldId="1162"/>
        </pc:sldMkLst>
        <pc:spChg chg="mod">
          <ac:chgData name="Lauren Martin" userId="34214532-c002-4a9a-b7f5-c3c0742f04cd" providerId="ADAL" clId="{999FA431-0D99-44F0-ADF0-5374EE7C5224}" dt="2026-06-19T05:33:20.848" v="1938" actId="790"/>
          <ac:spMkLst>
            <pc:docMk/>
            <pc:sldMk cId="44838698" sldId="1162"/>
            <ac:spMk id="3" creationId="{212EC615-5B1B-5065-3077-881F9676F6D8}"/>
          </ac:spMkLst>
        </pc:spChg>
        <pc:spChg chg="mod">
          <ac:chgData name="Lauren Martin" userId="34214532-c002-4a9a-b7f5-c3c0742f04cd" providerId="ADAL" clId="{999FA431-0D99-44F0-ADF0-5374EE7C5224}" dt="2026-06-19T05:33:20.848" v="1938" actId="790"/>
          <ac:spMkLst>
            <pc:docMk/>
            <pc:sldMk cId="44838698" sldId="1162"/>
            <ac:spMk id="4" creationId="{AF1409D4-206D-DDAB-7C35-CA4958E41884}"/>
          </ac:spMkLst>
        </pc:spChg>
      </pc:sldChg>
      <pc:sldChg chg="modSp mod">
        <pc:chgData name="Lauren Martin" userId="34214532-c002-4a9a-b7f5-c3c0742f04cd" providerId="ADAL" clId="{999FA431-0D99-44F0-ADF0-5374EE7C5224}" dt="2026-06-19T05:33:20.848" v="1938" actId="790"/>
        <pc:sldMkLst>
          <pc:docMk/>
          <pc:sldMk cId="465587893" sldId="1163"/>
        </pc:sldMkLst>
        <pc:spChg chg="mod">
          <ac:chgData name="Lauren Martin" userId="34214532-c002-4a9a-b7f5-c3c0742f04cd" providerId="ADAL" clId="{999FA431-0D99-44F0-ADF0-5374EE7C5224}" dt="2026-06-19T05:33:20.848" v="1938" actId="790"/>
          <ac:spMkLst>
            <pc:docMk/>
            <pc:sldMk cId="465587893" sldId="1163"/>
            <ac:spMk id="2" creationId="{00000000-0000-0000-0000-000000000000}"/>
          </ac:spMkLst>
        </pc:spChg>
        <pc:spChg chg="mod">
          <ac:chgData name="Lauren Martin" userId="34214532-c002-4a9a-b7f5-c3c0742f04cd" providerId="ADAL" clId="{999FA431-0D99-44F0-ADF0-5374EE7C5224}" dt="2026-06-19T05:33:20.848" v="1938" actId="790"/>
          <ac:spMkLst>
            <pc:docMk/>
            <pc:sldMk cId="465587893" sldId="1163"/>
            <ac:spMk id="3" creationId="{00000000-0000-0000-0000-000000000000}"/>
          </ac:spMkLst>
        </pc:spChg>
        <pc:spChg chg="mod">
          <ac:chgData name="Lauren Martin" userId="34214532-c002-4a9a-b7f5-c3c0742f04cd" providerId="ADAL" clId="{999FA431-0D99-44F0-ADF0-5374EE7C5224}" dt="2026-06-19T05:33:20.848" v="1938" actId="790"/>
          <ac:spMkLst>
            <pc:docMk/>
            <pc:sldMk cId="465587893" sldId="1163"/>
            <ac:spMk id="4" creationId="{5B72F64F-A191-E5FE-EA13-F8D7876D2AE8}"/>
          </ac:spMkLst>
        </pc:spChg>
      </pc:sldChg>
      <pc:sldChg chg="modSp mod ord">
        <pc:chgData name="Lauren Martin" userId="34214532-c002-4a9a-b7f5-c3c0742f04cd" providerId="ADAL" clId="{999FA431-0D99-44F0-ADF0-5374EE7C5224}" dt="2026-06-19T05:33:20.848" v="1938" actId="790"/>
        <pc:sldMkLst>
          <pc:docMk/>
          <pc:sldMk cId="2808476069" sldId="1164"/>
        </pc:sldMkLst>
        <pc:spChg chg="mod">
          <ac:chgData name="Lauren Martin" userId="34214532-c002-4a9a-b7f5-c3c0742f04cd" providerId="ADAL" clId="{999FA431-0D99-44F0-ADF0-5374EE7C5224}" dt="2026-06-19T05:33:20.848" v="1938" actId="790"/>
          <ac:spMkLst>
            <pc:docMk/>
            <pc:sldMk cId="2808476069" sldId="1164"/>
            <ac:spMk id="2" creationId="{00000000-0000-0000-0000-000000000000}"/>
          </ac:spMkLst>
        </pc:spChg>
        <pc:spChg chg="mod">
          <ac:chgData name="Lauren Martin" userId="34214532-c002-4a9a-b7f5-c3c0742f04cd" providerId="ADAL" clId="{999FA431-0D99-44F0-ADF0-5374EE7C5224}" dt="2026-06-19T05:33:20.848" v="1938" actId="790"/>
          <ac:spMkLst>
            <pc:docMk/>
            <pc:sldMk cId="2808476069" sldId="1164"/>
            <ac:spMk id="3" creationId="{00000000-0000-0000-0000-000000000000}"/>
          </ac:spMkLst>
        </pc:spChg>
      </pc:sldChg>
      <pc:sldChg chg="modSp mod">
        <pc:chgData name="Lauren Martin" userId="34214532-c002-4a9a-b7f5-c3c0742f04cd" providerId="ADAL" clId="{999FA431-0D99-44F0-ADF0-5374EE7C5224}" dt="2026-06-19T05:33:20.848" v="1938" actId="790"/>
        <pc:sldMkLst>
          <pc:docMk/>
          <pc:sldMk cId="4110762829" sldId="1165"/>
        </pc:sldMkLst>
        <pc:spChg chg="mod">
          <ac:chgData name="Lauren Martin" userId="34214532-c002-4a9a-b7f5-c3c0742f04cd" providerId="ADAL" clId="{999FA431-0D99-44F0-ADF0-5374EE7C5224}" dt="2026-06-19T05:33:20.848" v="1938" actId="790"/>
          <ac:spMkLst>
            <pc:docMk/>
            <pc:sldMk cId="4110762829" sldId="1165"/>
            <ac:spMk id="3" creationId="{00000000-0000-0000-0000-000000000000}"/>
          </ac:spMkLst>
        </pc:spChg>
        <pc:spChg chg="mod">
          <ac:chgData name="Lauren Martin" userId="34214532-c002-4a9a-b7f5-c3c0742f04cd" providerId="ADAL" clId="{999FA431-0D99-44F0-ADF0-5374EE7C5224}" dt="2026-06-19T05:33:20.848" v="1938" actId="790"/>
          <ac:spMkLst>
            <pc:docMk/>
            <pc:sldMk cId="4110762829" sldId="1165"/>
            <ac:spMk id="4" creationId="{546F7BE0-2977-DE9B-A590-C431DA4F55FB}"/>
          </ac:spMkLst>
        </pc:spChg>
        <pc:spChg chg="mod">
          <ac:chgData name="Lauren Martin" userId="34214532-c002-4a9a-b7f5-c3c0742f04cd" providerId="ADAL" clId="{999FA431-0D99-44F0-ADF0-5374EE7C5224}" dt="2026-06-19T05:33:20.848" v="1938" actId="790"/>
          <ac:spMkLst>
            <pc:docMk/>
            <pc:sldMk cId="4110762829" sldId="1165"/>
            <ac:spMk id="5" creationId="{39EFAB09-BEBC-BB31-952F-32608A882C6A}"/>
          </ac:spMkLst>
        </pc:spChg>
        <pc:spChg chg="mod">
          <ac:chgData name="Lauren Martin" userId="34214532-c002-4a9a-b7f5-c3c0742f04cd" providerId="ADAL" clId="{999FA431-0D99-44F0-ADF0-5374EE7C5224}" dt="2026-06-19T05:33:20.848" v="1938" actId="790"/>
          <ac:spMkLst>
            <pc:docMk/>
            <pc:sldMk cId="4110762829" sldId="1165"/>
            <ac:spMk id="6" creationId="{FEDB41FD-CCC5-D752-1445-A57DE0909C4D}"/>
          </ac:spMkLst>
        </pc:spChg>
        <pc:spChg chg="mod">
          <ac:chgData name="Lauren Martin" userId="34214532-c002-4a9a-b7f5-c3c0742f04cd" providerId="ADAL" clId="{999FA431-0D99-44F0-ADF0-5374EE7C5224}" dt="2026-06-19T05:33:20.848" v="1938" actId="790"/>
          <ac:spMkLst>
            <pc:docMk/>
            <pc:sldMk cId="4110762829" sldId="1165"/>
            <ac:spMk id="7" creationId="{E5D452C2-2F98-69F2-AB56-79B0CDDF2BFD}"/>
          </ac:spMkLst>
        </pc:spChg>
        <pc:spChg chg="mod">
          <ac:chgData name="Lauren Martin" userId="34214532-c002-4a9a-b7f5-c3c0742f04cd" providerId="ADAL" clId="{999FA431-0D99-44F0-ADF0-5374EE7C5224}" dt="2026-06-19T05:33:20.848" v="1938" actId="790"/>
          <ac:spMkLst>
            <pc:docMk/>
            <pc:sldMk cId="4110762829" sldId="1165"/>
            <ac:spMk id="9" creationId="{93E26D93-DD2D-B921-88F3-BD456D26DCEF}"/>
          </ac:spMkLst>
        </pc:spChg>
      </pc:sldChg>
      <pc:sldChg chg="modSp mod">
        <pc:chgData name="Lauren Martin" userId="34214532-c002-4a9a-b7f5-c3c0742f04cd" providerId="ADAL" clId="{999FA431-0D99-44F0-ADF0-5374EE7C5224}" dt="2026-06-19T05:33:20.848" v="1938" actId="790"/>
        <pc:sldMkLst>
          <pc:docMk/>
          <pc:sldMk cId="654623777" sldId="1168"/>
        </pc:sldMkLst>
        <pc:spChg chg="mod">
          <ac:chgData name="Lauren Martin" userId="34214532-c002-4a9a-b7f5-c3c0742f04cd" providerId="ADAL" clId="{999FA431-0D99-44F0-ADF0-5374EE7C5224}" dt="2026-06-19T05:33:20.848" v="1938" actId="790"/>
          <ac:spMkLst>
            <pc:docMk/>
            <pc:sldMk cId="654623777" sldId="1168"/>
            <ac:spMk id="2" creationId="{00000000-0000-0000-0000-000000000000}"/>
          </ac:spMkLst>
        </pc:spChg>
        <pc:spChg chg="mod">
          <ac:chgData name="Lauren Martin" userId="34214532-c002-4a9a-b7f5-c3c0742f04cd" providerId="ADAL" clId="{999FA431-0D99-44F0-ADF0-5374EE7C5224}" dt="2026-06-19T05:33:20.848" v="1938" actId="790"/>
          <ac:spMkLst>
            <pc:docMk/>
            <pc:sldMk cId="654623777" sldId="1168"/>
            <ac:spMk id="3" creationId="{F3ABC77F-A785-653E-F132-EC54274C3CC6}"/>
          </ac:spMkLst>
        </pc:spChg>
        <pc:spChg chg="mod">
          <ac:chgData name="Lauren Martin" userId="34214532-c002-4a9a-b7f5-c3c0742f04cd" providerId="ADAL" clId="{999FA431-0D99-44F0-ADF0-5374EE7C5224}" dt="2026-06-19T05:33:20.848" v="1938" actId="790"/>
          <ac:spMkLst>
            <pc:docMk/>
            <pc:sldMk cId="654623777" sldId="1168"/>
            <ac:spMk id="6" creationId="{F965CD0F-BEA6-25C2-13E8-BC27E86DE89D}"/>
          </ac:spMkLst>
        </pc:spChg>
        <pc:spChg chg="mod">
          <ac:chgData name="Lauren Martin" userId="34214532-c002-4a9a-b7f5-c3c0742f04cd" providerId="ADAL" clId="{999FA431-0D99-44F0-ADF0-5374EE7C5224}" dt="2026-06-19T05:33:20.848" v="1938" actId="790"/>
          <ac:spMkLst>
            <pc:docMk/>
            <pc:sldMk cId="654623777" sldId="1168"/>
            <ac:spMk id="7" creationId="{00000000-0000-0000-0000-000000000000}"/>
          </ac:spMkLst>
        </pc:spChg>
        <pc:spChg chg="mod">
          <ac:chgData name="Lauren Martin" userId="34214532-c002-4a9a-b7f5-c3c0742f04cd" providerId="ADAL" clId="{999FA431-0D99-44F0-ADF0-5374EE7C5224}" dt="2026-06-19T05:33:20.848" v="1938" actId="790"/>
          <ac:spMkLst>
            <pc:docMk/>
            <pc:sldMk cId="654623777" sldId="1168"/>
            <ac:spMk id="8" creationId="{87B19673-2E6B-605A-7055-B8044ACCEF8D}"/>
          </ac:spMkLst>
        </pc:spChg>
      </pc:sldChg>
      <pc:sldChg chg="modSp mod">
        <pc:chgData name="Lauren Martin" userId="34214532-c002-4a9a-b7f5-c3c0742f04cd" providerId="ADAL" clId="{999FA431-0D99-44F0-ADF0-5374EE7C5224}" dt="2026-06-19T05:33:20.848" v="1938" actId="790"/>
        <pc:sldMkLst>
          <pc:docMk/>
          <pc:sldMk cId="303383769" sldId="1170"/>
        </pc:sldMkLst>
        <pc:spChg chg="mod">
          <ac:chgData name="Lauren Martin" userId="34214532-c002-4a9a-b7f5-c3c0742f04cd" providerId="ADAL" clId="{999FA431-0D99-44F0-ADF0-5374EE7C5224}" dt="2026-06-19T05:33:20.848" v="1938" actId="790"/>
          <ac:spMkLst>
            <pc:docMk/>
            <pc:sldMk cId="303383769" sldId="1170"/>
            <ac:spMk id="2" creationId="{6B95100F-4EBF-355F-BC28-7BEFD8EFC152}"/>
          </ac:spMkLst>
        </pc:spChg>
        <pc:spChg chg="mod">
          <ac:chgData name="Lauren Martin" userId="34214532-c002-4a9a-b7f5-c3c0742f04cd" providerId="ADAL" clId="{999FA431-0D99-44F0-ADF0-5374EE7C5224}" dt="2026-06-19T05:33:20.848" v="1938" actId="790"/>
          <ac:spMkLst>
            <pc:docMk/>
            <pc:sldMk cId="303383769" sldId="1170"/>
            <ac:spMk id="3" creationId="{75882D0F-0826-C649-648B-0C1075CFC63B}"/>
          </ac:spMkLst>
        </pc:spChg>
        <pc:spChg chg="mod">
          <ac:chgData name="Lauren Martin" userId="34214532-c002-4a9a-b7f5-c3c0742f04cd" providerId="ADAL" clId="{999FA431-0D99-44F0-ADF0-5374EE7C5224}" dt="2026-06-19T05:33:20.848" v="1938" actId="790"/>
          <ac:spMkLst>
            <pc:docMk/>
            <pc:sldMk cId="303383769" sldId="1170"/>
            <ac:spMk id="5" creationId="{E6BBE083-8CD9-0184-7C13-094ECEE3FEC8}"/>
          </ac:spMkLst>
        </pc:spChg>
        <pc:spChg chg="mod">
          <ac:chgData name="Lauren Martin" userId="34214532-c002-4a9a-b7f5-c3c0742f04cd" providerId="ADAL" clId="{999FA431-0D99-44F0-ADF0-5374EE7C5224}" dt="2026-06-19T05:33:20.848" v="1938" actId="790"/>
          <ac:spMkLst>
            <pc:docMk/>
            <pc:sldMk cId="303383769" sldId="1170"/>
            <ac:spMk id="6" creationId="{7230E5D6-517C-DE5C-FB2E-24281056D5BA}"/>
          </ac:spMkLst>
        </pc:spChg>
        <pc:spChg chg="mod">
          <ac:chgData name="Lauren Martin" userId="34214532-c002-4a9a-b7f5-c3c0742f04cd" providerId="ADAL" clId="{999FA431-0D99-44F0-ADF0-5374EE7C5224}" dt="2026-06-19T05:33:20.848" v="1938" actId="790"/>
          <ac:spMkLst>
            <pc:docMk/>
            <pc:sldMk cId="303383769" sldId="1170"/>
            <ac:spMk id="7" creationId="{C005AE5B-3262-0718-EDCA-8489CE68FC58}"/>
          </ac:spMkLst>
        </pc:spChg>
        <pc:spChg chg="mod">
          <ac:chgData name="Lauren Martin" userId="34214532-c002-4a9a-b7f5-c3c0742f04cd" providerId="ADAL" clId="{999FA431-0D99-44F0-ADF0-5374EE7C5224}" dt="2026-06-19T05:33:20.848" v="1938" actId="790"/>
          <ac:spMkLst>
            <pc:docMk/>
            <pc:sldMk cId="303383769" sldId="1170"/>
            <ac:spMk id="9" creationId="{CA0FE078-FBD6-1FC0-8F92-750AD1EB1E63}"/>
          </ac:spMkLst>
        </pc:spChg>
        <pc:spChg chg="mod">
          <ac:chgData name="Lauren Martin" userId="34214532-c002-4a9a-b7f5-c3c0742f04cd" providerId="ADAL" clId="{999FA431-0D99-44F0-ADF0-5374EE7C5224}" dt="2026-06-19T05:33:20.848" v="1938" actId="790"/>
          <ac:spMkLst>
            <pc:docMk/>
            <pc:sldMk cId="303383769" sldId="1170"/>
            <ac:spMk id="10" creationId="{7CB4C260-8668-716B-44CA-6847DE35689A}"/>
          </ac:spMkLst>
        </pc:spChg>
      </pc:sldChg>
      <pc:sldChg chg="modSp mod">
        <pc:chgData name="Lauren Martin" userId="34214532-c002-4a9a-b7f5-c3c0742f04cd" providerId="ADAL" clId="{999FA431-0D99-44F0-ADF0-5374EE7C5224}" dt="2026-06-19T05:33:20.848" v="1938" actId="790"/>
        <pc:sldMkLst>
          <pc:docMk/>
          <pc:sldMk cId="2641318191" sldId="1175"/>
        </pc:sldMkLst>
        <pc:spChg chg="mod">
          <ac:chgData name="Lauren Martin" userId="34214532-c002-4a9a-b7f5-c3c0742f04cd" providerId="ADAL" clId="{999FA431-0D99-44F0-ADF0-5374EE7C5224}" dt="2026-06-19T05:33:20.848" v="1938" actId="790"/>
          <ac:spMkLst>
            <pc:docMk/>
            <pc:sldMk cId="2641318191" sldId="1175"/>
            <ac:spMk id="3" creationId="{E4D4A420-C94A-DAFA-DC85-80EC5EA95119}"/>
          </ac:spMkLst>
        </pc:spChg>
        <pc:spChg chg="mod">
          <ac:chgData name="Lauren Martin" userId="34214532-c002-4a9a-b7f5-c3c0742f04cd" providerId="ADAL" clId="{999FA431-0D99-44F0-ADF0-5374EE7C5224}" dt="2026-06-19T05:33:20.848" v="1938" actId="790"/>
          <ac:spMkLst>
            <pc:docMk/>
            <pc:sldMk cId="2641318191" sldId="1175"/>
            <ac:spMk id="4" creationId="{7D4A26BF-D4B2-A642-1607-249A8643D713}"/>
          </ac:spMkLst>
        </pc:spChg>
        <pc:spChg chg="mod">
          <ac:chgData name="Lauren Martin" userId="34214532-c002-4a9a-b7f5-c3c0742f04cd" providerId="ADAL" clId="{999FA431-0D99-44F0-ADF0-5374EE7C5224}" dt="2026-06-19T05:33:20.848" v="1938" actId="790"/>
          <ac:spMkLst>
            <pc:docMk/>
            <pc:sldMk cId="2641318191" sldId="1175"/>
            <ac:spMk id="5" creationId="{00000000-0000-0000-0000-000000000000}"/>
          </ac:spMkLst>
        </pc:spChg>
        <pc:spChg chg="mod">
          <ac:chgData name="Lauren Martin" userId="34214532-c002-4a9a-b7f5-c3c0742f04cd" providerId="ADAL" clId="{999FA431-0D99-44F0-ADF0-5374EE7C5224}" dt="2026-06-19T05:33:20.848" v="1938" actId="790"/>
          <ac:spMkLst>
            <pc:docMk/>
            <pc:sldMk cId="2641318191" sldId="1175"/>
            <ac:spMk id="6" creationId="{2CB1DEC2-AB6F-B20D-2ABE-73D1840AE421}"/>
          </ac:spMkLst>
        </pc:spChg>
        <pc:spChg chg="mod">
          <ac:chgData name="Lauren Martin" userId="34214532-c002-4a9a-b7f5-c3c0742f04cd" providerId="ADAL" clId="{999FA431-0D99-44F0-ADF0-5374EE7C5224}" dt="2026-06-19T05:33:20.848" v="1938" actId="790"/>
          <ac:spMkLst>
            <pc:docMk/>
            <pc:sldMk cId="2641318191" sldId="1175"/>
            <ac:spMk id="8" creationId="{04C8C19A-11DB-8C48-9C2B-B9F04464ABE1}"/>
          </ac:spMkLst>
        </pc:spChg>
      </pc:sldChg>
      <pc:sldChg chg="modSp add del mod">
        <pc:chgData name="Lauren Martin" userId="34214532-c002-4a9a-b7f5-c3c0742f04cd" providerId="ADAL" clId="{999FA431-0D99-44F0-ADF0-5374EE7C5224}" dt="2026-06-20T04:49:30.969" v="1969" actId="47"/>
        <pc:sldMkLst>
          <pc:docMk/>
          <pc:sldMk cId="15127116" sldId="1178"/>
        </pc:sldMkLst>
        <pc:spChg chg="mod">
          <ac:chgData name="Lauren Martin" userId="34214532-c002-4a9a-b7f5-c3c0742f04cd" providerId="ADAL" clId="{999FA431-0D99-44F0-ADF0-5374EE7C5224}" dt="2026-06-19T05:33:20.848" v="1938" actId="790"/>
          <ac:spMkLst>
            <pc:docMk/>
            <pc:sldMk cId="15127116" sldId="1178"/>
            <ac:spMk id="2" creationId="{A450FFE8-B04A-EB82-C53E-242C185F4BB2}"/>
          </ac:spMkLst>
        </pc:spChg>
        <pc:spChg chg="mod">
          <ac:chgData name="Lauren Martin" userId="34214532-c002-4a9a-b7f5-c3c0742f04cd" providerId="ADAL" clId="{999FA431-0D99-44F0-ADF0-5374EE7C5224}" dt="2026-06-19T05:33:20.848" v="1938" actId="790"/>
          <ac:spMkLst>
            <pc:docMk/>
            <pc:sldMk cId="15127116" sldId="1178"/>
            <ac:spMk id="4" creationId="{A64D88EB-19E9-D602-EC87-E7A60CB2FF65}"/>
          </ac:spMkLst>
        </pc:spChg>
        <pc:spChg chg="mod">
          <ac:chgData name="Lauren Martin" userId="34214532-c002-4a9a-b7f5-c3c0742f04cd" providerId="ADAL" clId="{999FA431-0D99-44F0-ADF0-5374EE7C5224}" dt="2026-06-19T05:33:20.848" v="1938" actId="790"/>
          <ac:spMkLst>
            <pc:docMk/>
            <pc:sldMk cId="15127116" sldId="1178"/>
            <ac:spMk id="5" creationId="{45778826-7C60-ABB3-4AD2-60B01924D0B8}"/>
          </ac:spMkLst>
        </pc:spChg>
      </pc:sldChg>
      <pc:sldChg chg="modSp mod">
        <pc:chgData name="Lauren Martin" userId="34214532-c002-4a9a-b7f5-c3c0742f04cd" providerId="ADAL" clId="{999FA431-0D99-44F0-ADF0-5374EE7C5224}" dt="2026-06-19T05:33:20.848" v="1938" actId="790"/>
        <pc:sldMkLst>
          <pc:docMk/>
          <pc:sldMk cId="2104720365" sldId="1179"/>
        </pc:sldMkLst>
        <pc:spChg chg="mod">
          <ac:chgData name="Lauren Martin" userId="34214532-c002-4a9a-b7f5-c3c0742f04cd" providerId="ADAL" clId="{999FA431-0D99-44F0-ADF0-5374EE7C5224}" dt="2026-06-19T05:33:20.848" v="1938" actId="790"/>
          <ac:spMkLst>
            <pc:docMk/>
            <pc:sldMk cId="2104720365" sldId="1179"/>
            <ac:spMk id="2" creationId="{BBB47EC3-D418-462A-A803-1A59339482CC}"/>
          </ac:spMkLst>
        </pc:spChg>
        <pc:spChg chg="mod">
          <ac:chgData name="Lauren Martin" userId="34214532-c002-4a9a-b7f5-c3c0742f04cd" providerId="ADAL" clId="{999FA431-0D99-44F0-ADF0-5374EE7C5224}" dt="2026-06-19T05:33:20.848" v="1938" actId="790"/>
          <ac:spMkLst>
            <pc:docMk/>
            <pc:sldMk cId="2104720365" sldId="1179"/>
            <ac:spMk id="3" creationId="{3B431639-ED23-448F-AED9-9F17CE38DE4F}"/>
          </ac:spMkLst>
        </pc:spChg>
      </pc:sldChg>
      <pc:sldChg chg="modSp mod">
        <pc:chgData name="Lauren Martin" userId="34214532-c002-4a9a-b7f5-c3c0742f04cd" providerId="ADAL" clId="{999FA431-0D99-44F0-ADF0-5374EE7C5224}" dt="2026-06-19T05:33:20.848" v="1938" actId="790"/>
        <pc:sldMkLst>
          <pc:docMk/>
          <pc:sldMk cId="1573887102" sldId="1180"/>
        </pc:sldMkLst>
        <pc:spChg chg="mod">
          <ac:chgData name="Lauren Martin" userId="34214532-c002-4a9a-b7f5-c3c0742f04cd" providerId="ADAL" clId="{999FA431-0D99-44F0-ADF0-5374EE7C5224}" dt="2026-06-19T05:33:20.848" v="1938" actId="790"/>
          <ac:spMkLst>
            <pc:docMk/>
            <pc:sldMk cId="1573887102" sldId="1180"/>
            <ac:spMk id="2" creationId="{00000000-0000-0000-0000-000000000000}"/>
          </ac:spMkLst>
        </pc:spChg>
        <pc:spChg chg="mod">
          <ac:chgData name="Lauren Martin" userId="34214532-c002-4a9a-b7f5-c3c0742f04cd" providerId="ADAL" clId="{999FA431-0D99-44F0-ADF0-5374EE7C5224}" dt="2026-06-19T05:33:20.848" v="1938" actId="790"/>
          <ac:spMkLst>
            <pc:docMk/>
            <pc:sldMk cId="1573887102" sldId="1180"/>
            <ac:spMk id="3" creationId="{00000000-0000-0000-0000-000000000000}"/>
          </ac:spMkLst>
        </pc:spChg>
        <pc:spChg chg="mod">
          <ac:chgData name="Lauren Martin" userId="34214532-c002-4a9a-b7f5-c3c0742f04cd" providerId="ADAL" clId="{999FA431-0D99-44F0-ADF0-5374EE7C5224}" dt="2026-06-19T05:33:20.848" v="1938" actId="790"/>
          <ac:spMkLst>
            <pc:docMk/>
            <pc:sldMk cId="1573887102" sldId="1180"/>
            <ac:spMk id="4" creationId="{B9B0A7B0-91AF-974D-4B60-6AC6FF0D7579}"/>
          </ac:spMkLst>
        </pc:spChg>
        <pc:spChg chg="mod">
          <ac:chgData name="Lauren Martin" userId="34214532-c002-4a9a-b7f5-c3c0742f04cd" providerId="ADAL" clId="{999FA431-0D99-44F0-ADF0-5374EE7C5224}" dt="2026-06-19T05:33:20.848" v="1938" actId="790"/>
          <ac:spMkLst>
            <pc:docMk/>
            <pc:sldMk cId="1573887102" sldId="1180"/>
            <ac:spMk id="5" creationId="{5597A58A-FECB-DB38-FCA8-770CB587CDF5}"/>
          </ac:spMkLst>
        </pc:spChg>
      </pc:sldChg>
      <pc:sldChg chg="modSp mod">
        <pc:chgData name="Lauren Martin" userId="34214532-c002-4a9a-b7f5-c3c0742f04cd" providerId="ADAL" clId="{999FA431-0D99-44F0-ADF0-5374EE7C5224}" dt="2026-06-19T05:33:20.848" v="1938" actId="790"/>
        <pc:sldMkLst>
          <pc:docMk/>
          <pc:sldMk cId="2796453900" sldId="1182"/>
        </pc:sldMkLst>
        <pc:spChg chg="mod">
          <ac:chgData name="Lauren Martin" userId="34214532-c002-4a9a-b7f5-c3c0742f04cd" providerId="ADAL" clId="{999FA431-0D99-44F0-ADF0-5374EE7C5224}" dt="2026-06-19T05:33:20.848" v="1938" actId="790"/>
          <ac:spMkLst>
            <pc:docMk/>
            <pc:sldMk cId="2796453900" sldId="1182"/>
            <ac:spMk id="2" creationId="{6FFAB5D8-5245-AB8B-877A-D6E438FD4380}"/>
          </ac:spMkLst>
        </pc:spChg>
        <pc:spChg chg="mod">
          <ac:chgData name="Lauren Martin" userId="34214532-c002-4a9a-b7f5-c3c0742f04cd" providerId="ADAL" clId="{999FA431-0D99-44F0-ADF0-5374EE7C5224}" dt="2026-06-19T05:33:20.848" v="1938" actId="790"/>
          <ac:spMkLst>
            <pc:docMk/>
            <pc:sldMk cId="2796453900" sldId="1182"/>
            <ac:spMk id="5" creationId="{9C6ED102-ABDD-3371-CDAE-66FEB5609A74}"/>
          </ac:spMkLst>
        </pc:spChg>
        <pc:spChg chg="mod">
          <ac:chgData name="Lauren Martin" userId="34214532-c002-4a9a-b7f5-c3c0742f04cd" providerId="ADAL" clId="{999FA431-0D99-44F0-ADF0-5374EE7C5224}" dt="2026-06-19T05:33:20.848" v="1938" actId="790"/>
          <ac:spMkLst>
            <pc:docMk/>
            <pc:sldMk cId="2796453900" sldId="1182"/>
            <ac:spMk id="6" creationId="{05CCAFA7-E7BC-0D50-74E9-6EF33CB2134D}"/>
          </ac:spMkLst>
        </pc:spChg>
      </pc:sldChg>
      <pc:sldChg chg="modSp add del mod">
        <pc:chgData name="Lauren Martin" userId="34214532-c002-4a9a-b7f5-c3c0742f04cd" providerId="ADAL" clId="{999FA431-0D99-44F0-ADF0-5374EE7C5224}" dt="2026-06-19T05:33:20.848" v="1938" actId="790"/>
        <pc:sldMkLst>
          <pc:docMk/>
          <pc:sldMk cId="2760378413" sldId="1184"/>
        </pc:sldMkLst>
        <pc:spChg chg="mod">
          <ac:chgData name="Lauren Martin" userId="34214532-c002-4a9a-b7f5-c3c0742f04cd" providerId="ADAL" clId="{999FA431-0D99-44F0-ADF0-5374EE7C5224}" dt="2026-06-19T05:33:20.848" v="1938" actId="790"/>
          <ac:spMkLst>
            <pc:docMk/>
            <pc:sldMk cId="2760378413" sldId="1184"/>
            <ac:spMk id="3" creationId="{00000000-0000-0000-0000-000000000000}"/>
          </ac:spMkLst>
        </pc:spChg>
        <pc:spChg chg="mod">
          <ac:chgData name="Lauren Martin" userId="34214532-c002-4a9a-b7f5-c3c0742f04cd" providerId="ADAL" clId="{999FA431-0D99-44F0-ADF0-5374EE7C5224}" dt="2026-06-19T05:33:20.848" v="1938" actId="790"/>
          <ac:spMkLst>
            <pc:docMk/>
            <pc:sldMk cId="2760378413" sldId="1184"/>
            <ac:spMk id="4" creationId="{E3AC7C2D-ED3C-F20D-CEEA-33EC135A306F}"/>
          </ac:spMkLst>
        </pc:spChg>
      </pc:sldChg>
      <pc:sldChg chg="modSp mod">
        <pc:chgData name="Lauren Martin" userId="34214532-c002-4a9a-b7f5-c3c0742f04cd" providerId="ADAL" clId="{999FA431-0D99-44F0-ADF0-5374EE7C5224}" dt="2026-06-19T05:33:20.848" v="1938" actId="790"/>
        <pc:sldMkLst>
          <pc:docMk/>
          <pc:sldMk cId="2353627053" sldId="1186"/>
        </pc:sldMkLst>
        <pc:spChg chg="mod">
          <ac:chgData name="Lauren Martin" userId="34214532-c002-4a9a-b7f5-c3c0742f04cd" providerId="ADAL" clId="{999FA431-0D99-44F0-ADF0-5374EE7C5224}" dt="2026-06-19T05:33:20.848" v="1938" actId="790"/>
          <ac:spMkLst>
            <pc:docMk/>
            <pc:sldMk cId="2353627053" sldId="1186"/>
            <ac:spMk id="2" creationId="{D2286728-C774-9D33-C541-8BD21F999ABD}"/>
          </ac:spMkLst>
        </pc:spChg>
        <pc:spChg chg="mod">
          <ac:chgData name="Lauren Martin" userId="34214532-c002-4a9a-b7f5-c3c0742f04cd" providerId="ADAL" clId="{999FA431-0D99-44F0-ADF0-5374EE7C5224}" dt="2026-06-19T05:33:20.848" v="1938" actId="790"/>
          <ac:spMkLst>
            <pc:docMk/>
            <pc:sldMk cId="2353627053" sldId="1186"/>
            <ac:spMk id="3" creationId="{3D1CA3F9-2D3B-8DA1-6300-4E0FD405F920}"/>
          </ac:spMkLst>
        </pc:spChg>
        <pc:graphicFrameChg chg="modGraphic">
          <ac:chgData name="Lauren Martin" userId="34214532-c002-4a9a-b7f5-c3c0742f04cd" providerId="ADAL" clId="{999FA431-0D99-44F0-ADF0-5374EE7C5224}" dt="2026-06-19T05:33:20.848" v="1938" actId="790"/>
          <ac:graphicFrameMkLst>
            <pc:docMk/>
            <pc:sldMk cId="2353627053" sldId="1186"/>
            <ac:graphicFrameMk id="4" creationId="{53B8D5D6-3E80-EFB8-08E7-F0FAB465716C}"/>
          </ac:graphicFrameMkLst>
        </pc:graphicFrameChg>
      </pc:sldChg>
      <pc:sldChg chg="modSp mod">
        <pc:chgData name="Lauren Martin" userId="34214532-c002-4a9a-b7f5-c3c0742f04cd" providerId="ADAL" clId="{999FA431-0D99-44F0-ADF0-5374EE7C5224}" dt="2026-06-20T23:42:57.903" v="1978" actId="20577"/>
        <pc:sldMkLst>
          <pc:docMk/>
          <pc:sldMk cId="4165191396" sldId="1187"/>
        </pc:sldMkLst>
        <pc:spChg chg="mod">
          <ac:chgData name="Lauren Martin" userId="34214532-c002-4a9a-b7f5-c3c0742f04cd" providerId="ADAL" clId="{999FA431-0D99-44F0-ADF0-5374EE7C5224}" dt="2026-06-19T05:33:20.848" v="1938" actId="790"/>
          <ac:spMkLst>
            <pc:docMk/>
            <pc:sldMk cId="4165191396" sldId="1187"/>
            <ac:spMk id="3" creationId="{046F5356-7761-3D3F-04D0-83C97C751701}"/>
          </ac:spMkLst>
        </pc:spChg>
        <pc:spChg chg="mod">
          <ac:chgData name="Lauren Martin" userId="34214532-c002-4a9a-b7f5-c3c0742f04cd" providerId="ADAL" clId="{999FA431-0D99-44F0-ADF0-5374EE7C5224}" dt="2026-06-19T05:33:20.848" v="1938" actId="790"/>
          <ac:spMkLst>
            <pc:docMk/>
            <pc:sldMk cId="4165191396" sldId="1187"/>
            <ac:spMk id="4" creationId="{5D78868C-9BAC-45E5-A9B6-C833347B14B6}"/>
          </ac:spMkLst>
        </pc:spChg>
        <pc:spChg chg="mod">
          <ac:chgData name="Lauren Martin" userId="34214532-c002-4a9a-b7f5-c3c0742f04cd" providerId="ADAL" clId="{999FA431-0D99-44F0-ADF0-5374EE7C5224}" dt="2026-06-19T05:33:20.848" v="1938" actId="790"/>
          <ac:spMkLst>
            <pc:docMk/>
            <pc:sldMk cId="4165191396" sldId="1187"/>
            <ac:spMk id="5" creationId="{BA5CEBA1-8540-EB25-5E96-5C9D94C85025}"/>
          </ac:spMkLst>
        </pc:spChg>
        <pc:spChg chg="mod">
          <ac:chgData name="Lauren Martin" userId="34214532-c002-4a9a-b7f5-c3c0742f04cd" providerId="ADAL" clId="{999FA431-0D99-44F0-ADF0-5374EE7C5224}" dt="2026-06-20T23:42:57.903" v="1978" actId="20577"/>
          <ac:spMkLst>
            <pc:docMk/>
            <pc:sldMk cId="4165191396" sldId="1187"/>
            <ac:spMk id="6" creationId="{20067724-B1B6-A5B2-9C22-925AF00FC3EC}"/>
          </ac:spMkLst>
        </pc:spChg>
      </pc:sldChg>
      <pc:sldChg chg="modSp mod">
        <pc:chgData name="Lauren Martin" userId="34214532-c002-4a9a-b7f5-c3c0742f04cd" providerId="ADAL" clId="{999FA431-0D99-44F0-ADF0-5374EE7C5224}" dt="2026-06-19T05:37:34.156" v="1968" actId="20577"/>
        <pc:sldMkLst>
          <pc:docMk/>
          <pc:sldMk cId="3720617575" sldId="1189"/>
        </pc:sldMkLst>
        <pc:spChg chg="mod">
          <ac:chgData name="Lauren Martin" userId="34214532-c002-4a9a-b7f5-c3c0742f04cd" providerId="ADAL" clId="{999FA431-0D99-44F0-ADF0-5374EE7C5224}" dt="2026-06-19T05:33:20.848" v="1938" actId="790"/>
          <ac:spMkLst>
            <pc:docMk/>
            <pc:sldMk cId="3720617575" sldId="1189"/>
            <ac:spMk id="3" creationId="{B4C68112-7FE8-CB5C-D1CA-8723337D8C7E}"/>
          </ac:spMkLst>
        </pc:spChg>
        <pc:spChg chg="mod">
          <ac:chgData name="Lauren Martin" userId="34214532-c002-4a9a-b7f5-c3c0742f04cd" providerId="ADAL" clId="{999FA431-0D99-44F0-ADF0-5374EE7C5224}" dt="2026-06-19T05:33:20.848" v="1938" actId="790"/>
          <ac:spMkLst>
            <pc:docMk/>
            <pc:sldMk cId="3720617575" sldId="1189"/>
            <ac:spMk id="4" creationId="{3365142D-8F9C-9B60-D7C3-C80D90E5A5D9}"/>
          </ac:spMkLst>
        </pc:spChg>
        <pc:spChg chg="mod">
          <ac:chgData name="Lauren Martin" userId="34214532-c002-4a9a-b7f5-c3c0742f04cd" providerId="ADAL" clId="{999FA431-0D99-44F0-ADF0-5374EE7C5224}" dt="2026-06-19T05:33:20.848" v="1938" actId="790"/>
          <ac:spMkLst>
            <pc:docMk/>
            <pc:sldMk cId="3720617575" sldId="1189"/>
            <ac:spMk id="5" creationId="{EB619965-6DE1-A73A-B9B4-7C2A247EDDFF}"/>
          </ac:spMkLst>
        </pc:spChg>
        <pc:graphicFrameChg chg="mod modGraphic">
          <ac:chgData name="Lauren Martin" userId="34214532-c002-4a9a-b7f5-c3c0742f04cd" providerId="ADAL" clId="{999FA431-0D99-44F0-ADF0-5374EE7C5224}" dt="2026-06-19T05:37:34.156" v="1968" actId="20577"/>
          <ac:graphicFrameMkLst>
            <pc:docMk/>
            <pc:sldMk cId="3720617575" sldId="1189"/>
            <ac:graphicFrameMk id="2" creationId="{DFAF585E-C1E4-F583-0C0A-3F797BE7C955}"/>
          </ac:graphicFrameMkLst>
        </pc:graphicFrameChg>
      </pc:sldChg>
      <pc:sldChg chg="modSp mod">
        <pc:chgData name="Lauren Martin" userId="34214532-c002-4a9a-b7f5-c3c0742f04cd" providerId="ADAL" clId="{999FA431-0D99-44F0-ADF0-5374EE7C5224}" dt="2026-06-19T05:33:20.848" v="1938" actId="790"/>
        <pc:sldMkLst>
          <pc:docMk/>
          <pc:sldMk cId="2536535112" sldId="1191"/>
        </pc:sldMkLst>
        <pc:spChg chg="mod">
          <ac:chgData name="Lauren Martin" userId="34214532-c002-4a9a-b7f5-c3c0742f04cd" providerId="ADAL" clId="{999FA431-0D99-44F0-ADF0-5374EE7C5224}" dt="2026-06-19T05:33:20.848" v="1938" actId="790"/>
          <ac:spMkLst>
            <pc:docMk/>
            <pc:sldMk cId="2536535112" sldId="1191"/>
            <ac:spMk id="2" creationId="{88FCBA81-345B-870B-BD7E-A73C18EFAE75}"/>
          </ac:spMkLst>
        </pc:spChg>
        <pc:spChg chg="mod">
          <ac:chgData name="Lauren Martin" userId="34214532-c002-4a9a-b7f5-c3c0742f04cd" providerId="ADAL" clId="{999FA431-0D99-44F0-ADF0-5374EE7C5224}" dt="2026-06-19T05:33:20.848" v="1938" actId="790"/>
          <ac:spMkLst>
            <pc:docMk/>
            <pc:sldMk cId="2536535112" sldId="1191"/>
            <ac:spMk id="3" creationId="{0D5814EE-38F3-2A2C-AF3C-047CAEE12D02}"/>
          </ac:spMkLst>
        </pc:spChg>
        <pc:spChg chg="mod">
          <ac:chgData name="Lauren Martin" userId="34214532-c002-4a9a-b7f5-c3c0742f04cd" providerId="ADAL" clId="{999FA431-0D99-44F0-ADF0-5374EE7C5224}" dt="2026-06-19T05:33:20.848" v="1938" actId="790"/>
          <ac:spMkLst>
            <pc:docMk/>
            <pc:sldMk cId="2536535112" sldId="1191"/>
            <ac:spMk id="5" creationId="{CEE1CD7F-490F-95B6-A0DF-71EF53B79AC8}"/>
          </ac:spMkLst>
        </pc:spChg>
      </pc:sldChg>
      <pc:sldChg chg="modSp mod">
        <pc:chgData name="Lauren Martin" userId="34214532-c002-4a9a-b7f5-c3c0742f04cd" providerId="ADAL" clId="{999FA431-0D99-44F0-ADF0-5374EE7C5224}" dt="2026-06-19T05:33:20.848" v="1938" actId="790"/>
        <pc:sldMkLst>
          <pc:docMk/>
          <pc:sldMk cId="3072534831" sldId="1192"/>
        </pc:sldMkLst>
        <pc:spChg chg="mod">
          <ac:chgData name="Lauren Martin" userId="34214532-c002-4a9a-b7f5-c3c0742f04cd" providerId="ADAL" clId="{999FA431-0D99-44F0-ADF0-5374EE7C5224}" dt="2026-06-19T05:33:20.848" v="1938" actId="790"/>
          <ac:spMkLst>
            <pc:docMk/>
            <pc:sldMk cId="3072534831" sldId="1192"/>
            <ac:spMk id="2" creationId="{93F294E1-B4C8-90AC-7D2C-E55FA7ADFC45}"/>
          </ac:spMkLst>
        </pc:spChg>
        <pc:spChg chg="mod">
          <ac:chgData name="Lauren Martin" userId="34214532-c002-4a9a-b7f5-c3c0742f04cd" providerId="ADAL" clId="{999FA431-0D99-44F0-ADF0-5374EE7C5224}" dt="2026-06-19T05:33:20.848" v="1938" actId="790"/>
          <ac:spMkLst>
            <pc:docMk/>
            <pc:sldMk cId="3072534831" sldId="1192"/>
            <ac:spMk id="3" creationId="{00000000-0000-0000-0000-000000000000}"/>
          </ac:spMkLst>
        </pc:spChg>
        <pc:picChg chg="mod">
          <ac:chgData name="Lauren Martin" userId="34214532-c002-4a9a-b7f5-c3c0742f04cd" providerId="ADAL" clId="{999FA431-0D99-44F0-ADF0-5374EE7C5224}" dt="2026-06-17T06:04:27.353" v="1422" actId="1076"/>
          <ac:picMkLst>
            <pc:docMk/>
            <pc:sldMk cId="3072534831" sldId="1192"/>
            <ac:picMk id="6" creationId="{44618579-AC5B-6946-E461-637EB5A24832}"/>
          </ac:picMkLst>
        </pc:picChg>
      </pc:sldChg>
      <pc:sldChg chg="modSp mod">
        <pc:chgData name="Lauren Martin" userId="34214532-c002-4a9a-b7f5-c3c0742f04cd" providerId="ADAL" clId="{999FA431-0D99-44F0-ADF0-5374EE7C5224}" dt="2026-06-19T05:33:20.848" v="1938" actId="790"/>
        <pc:sldMkLst>
          <pc:docMk/>
          <pc:sldMk cId="2853581768" sldId="1193"/>
        </pc:sldMkLst>
        <pc:spChg chg="mod">
          <ac:chgData name="Lauren Martin" userId="34214532-c002-4a9a-b7f5-c3c0742f04cd" providerId="ADAL" clId="{999FA431-0D99-44F0-ADF0-5374EE7C5224}" dt="2026-06-19T05:33:20.848" v="1938" actId="790"/>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6-19T05:33:20.848" v="1938" actId="790"/>
        <pc:sldMkLst>
          <pc:docMk/>
          <pc:sldMk cId="1433532390" sldId="1194"/>
        </pc:sldMkLst>
        <pc:spChg chg="mod">
          <ac:chgData name="Lauren Martin" userId="34214532-c002-4a9a-b7f5-c3c0742f04cd" providerId="ADAL" clId="{999FA431-0D99-44F0-ADF0-5374EE7C5224}" dt="2026-06-19T05:33:20.848" v="1938" actId="790"/>
          <ac:spMkLst>
            <pc:docMk/>
            <pc:sldMk cId="1433532390" sldId="1194"/>
            <ac:spMk id="2" creationId="{FF2BBF76-FB38-631A-9EE5-94075941030F}"/>
          </ac:spMkLst>
        </pc:spChg>
        <pc:spChg chg="mod">
          <ac:chgData name="Lauren Martin" userId="34214532-c002-4a9a-b7f5-c3c0742f04cd" providerId="ADAL" clId="{999FA431-0D99-44F0-ADF0-5374EE7C5224}" dt="2026-06-19T05:33:20.848" v="1938" actId="790"/>
          <ac:spMkLst>
            <pc:docMk/>
            <pc:sldMk cId="1433532390" sldId="1194"/>
            <ac:spMk id="3" creationId="{00000000-0000-0000-0000-000000000000}"/>
          </ac:spMkLst>
        </pc:spChg>
        <pc:spChg chg="mod">
          <ac:chgData name="Lauren Martin" userId="34214532-c002-4a9a-b7f5-c3c0742f04cd" providerId="ADAL" clId="{999FA431-0D99-44F0-ADF0-5374EE7C5224}" dt="2026-06-19T05:33:20.848" v="1938" actId="790"/>
          <ac:spMkLst>
            <pc:docMk/>
            <pc:sldMk cId="1433532390" sldId="1194"/>
            <ac:spMk id="4" creationId="{00000000-0000-0000-0000-000000000000}"/>
          </ac:spMkLst>
        </pc:spChg>
      </pc:sldChg>
      <pc:sldChg chg="modSp mod">
        <pc:chgData name="Lauren Martin" userId="34214532-c002-4a9a-b7f5-c3c0742f04cd" providerId="ADAL" clId="{999FA431-0D99-44F0-ADF0-5374EE7C5224}" dt="2026-06-19T05:33:20.848" v="1938" actId="790"/>
        <pc:sldMkLst>
          <pc:docMk/>
          <pc:sldMk cId="562907234" sldId="1195"/>
        </pc:sldMkLst>
        <pc:spChg chg="mod">
          <ac:chgData name="Lauren Martin" userId="34214532-c002-4a9a-b7f5-c3c0742f04cd" providerId="ADAL" clId="{999FA431-0D99-44F0-ADF0-5374EE7C5224}" dt="2026-06-19T05:33:20.848" v="1938" actId="790"/>
          <ac:spMkLst>
            <pc:docMk/>
            <pc:sldMk cId="562907234" sldId="1195"/>
            <ac:spMk id="2" creationId="{00000000-0000-0000-0000-000000000000}"/>
          </ac:spMkLst>
        </pc:spChg>
        <pc:spChg chg="mod">
          <ac:chgData name="Lauren Martin" userId="34214532-c002-4a9a-b7f5-c3c0742f04cd" providerId="ADAL" clId="{999FA431-0D99-44F0-ADF0-5374EE7C5224}" dt="2026-06-19T05:33:20.848" v="1938" actId="790"/>
          <ac:spMkLst>
            <pc:docMk/>
            <pc:sldMk cId="562907234" sldId="1195"/>
            <ac:spMk id="3" creationId="{00000000-0000-0000-0000-000000000000}"/>
          </ac:spMkLst>
        </pc:spChg>
        <pc:spChg chg="mod">
          <ac:chgData name="Lauren Martin" userId="34214532-c002-4a9a-b7f5-c3c0742f04cd" providerId="ADAL" clId="{999FA431-0D99-44F0-ADF0-5374EE7C5224}" dt="2026-06-19T05:33:20.848" v="1938" actId="790"/>
          <ac:spMkLst>
            <pc:docMk/>
            <pc:sldMk cId="562907234" sldId="1195"/>
            <ac:spMk id="4" creationId="{A42BC49B-54CD-ED27-9B89-DCC93FADCBE9}"/>
          </ac:spMkLst>
        </pc:spChg>
      </pc:sldChg>
      <pc:sldChg chg="modSp mod">
        <pc:chgData name="Lauren Martin" userId="34214532-c002-4a9a-b7f5-c3c0742f04cd" providerId="ADAL" clId="{999FA431-0D99-44F0-ADF0-5374EE7C5224}" dt="2026-06-19T05:33:20.848" v="1938" actId="790"/>
        <pc:sldMkLst>
          <pc:docMk/>
          <pc:sldMk cId="4037563961" sldId="1196"/>
        </pc:sldMkLst>
        <pc:spChg chg="mod">
          <ac:chgData name="Lauren Martin" userId="34214532-c002-4a9a-b7f5-c3c0742f04cd" providerId="ADAL" clId="{999FA431-0D99-44F0-ADF0-5374EE7C5224}" dt="2026-06-19T05:33:20.848" v="1938" actId="790"/>
          <ac:spMkLst>
            <pc:docMk/>
            <pc:sldMk cId="4037563961" sldId="1196"/>
            <ac:spMk id="2" creationId="{F6BEDBE9-BBBC-0318-0D8E-B9AB65046339}"/>
          </ac:spMkLst>
        </pc:spChg>
        <pc:spChg chg="mod">
          <ac:chgData name="Lauren Martin" userId="34214532-c002-4a9a-b7f5-c3c0742f04cd" providerId="ADAL" clId="{999FA431-0D99-44F0-ADF0-5374EE7C5224}" dt="2026-06-19T05:33:20.848" v="1938" actId="790"/>
          <ac:spMkLst>
            <pc:docMk/>
            <pc:sldMk cId="4037563961" sldId="1196"/>
            <ac:spMk id="4" creationId="{02A61548-0461-02A1-A753-349E8F6DD9FF}"/>
          </ac:spMkLst>
        </pc:spChg>
      </pc:sldChg>
      <pc:sldChg chg="modSp mod">
        <pc:chgData name="Lauren Martin" userId="34214532-c002-4a9a-b7f5-c3c0742f04cd" providerId="ADAL" clId="{999FA431-0D99-44F0-ADF0-5374EE7C5224}" dt="2026-06-19T05:33:20.848" v="1938" actId="790"/>
        <pc:sldMkLst>
          <pc:docMk/>
          <pc:sldMk cId="2615564342" sldId="1197"/>
        </pc:sldMkLst>
        <pc:spChg chg="mod">
          <ac:chgData name="Lauren Martin" userId="34214532-c002-4a9a-b7f5-c3c0742f04cd" providerId="ADAL" clId="{999FA431-0D99-44F0-ADF0-5374EE7C5224}" dt="2026-06-19T05:33:20.848" v="1938" actId="790"/>
          <ac:spMkLst>
            <pc:docMk/>
            <pc:sldMk cId="2615564342" sldId="1197"/>
            <ac:spMk id="2" creationId="{00000000-0000-0000-0000-000000000000}"/>
          </ac:spMkLst>
        </pc:spChg>
        <pc:spChg chg="mod">
          <ac:chgData name="Lauren Martin" userId="34214532-c002-4a9a-b7f5-c3c0742f04cd" providerId="ADAL" clId="{999FA431-0D99-44F0-ADF0-5374EE7C5224}" dt="2026-06-19T05:33:20.848" v="1938" actId="790"/>
          <ac:spMkLst>
            <pc:docMk/>
            <pc:sldMk cId="2615564342" sldId="1197"/>
            <ac:spMk id="4" creationId="{946DE9FC-1687-8777-F5B6-656861D2477B}"/>
          </ac:spMkLst>
        </pc:spChg>
        <pc:spChg chg="mod">
          <ac:chgData name="Lauren Martin" userId="34214532-c002-4a9a-b7f5-c3c0742f04cd" providerId="ADAL" clId="{999FA431-0D99-44F0-ADF0-5374EE7C5224}" dt="2026-06-19T05:33:20.848" v="1938" actId="790"/>
          <ac:spMkLst>
            <pc:docMk/>
            <pc:sldMk cId="2615564342" sldId="1197"/>
            <ac:spMk id="5" creationId="{7912087A-1A4D-9918-1F75-57904D76CC8F}"/>
          </ac:spMkLst>
        </pc:spChg>
        <pc:spChg chg="mod">
          <ac:chgData name="Lauren Martin" userId="34214532-c002-4a9a-b7f5-c3c0742f04cd" providerId="ADAL" clId="{999FA431-0D99-44F0-ADF0-5374EE7C5224}" dt="2026-06-19T05:33:20.848" v="1938" actId="790"/>
          <ac:spMkLst>
            <pc:docMk/>
            <pc:sldMk cId="2615564342" sldId="1197"/>
            <ac:spMk id="8" creationId="{7912087A-1A4D-9918-1F75-57904D76CC8F}"/>
          </ac:spMkLst>
        </pc:spChg>
        <pc:graphicFrameChg chg="mod modGraphic">
          <ac:chgData name="Lauren Martin" userId="34214532-c002-4a9a-b7f5-c3c0742f04cd" providerId="ADAL" clId="{999FA431-0D99-44F0-ADF0-5374EE7C5224}" dt="2026-06-19T05:33:20.848" v="1938" actId="790"/>
          <ac:graphicFrameMkLst>
            <pc:docMk/>
            <pc:sldMk cId="2615564342" sldId="1197"/>
            <ac:graphicFrameMk id="6" creationId="{96D40C7E-6458-BAF9-8673-5B48AA0C8152}"/>
          </ac:graphicFrameMkLst>
        </pc:graphicFrameChg>
      </pc:sldChg>
      <pc:sldChg chg="modSp mod setBg">
        <pc:chgData name="Lauren Martin" userId="34214532-c002-4a9a-b7f5-c3c0742f04cd" providerId="ADAL" clId="{999FA431-0D99-44F0-ADF0-5374EE7C5224}" dt="2026-06-19T05:33:20.848" v="1938" actId="790"/>
        <pc:sldMkLst>
          <pc:docMk/>
          <pc:sldMk cId="4244537653" sldId="1198"/>
        </pc:sldMkLst>
        <pc:spChg chg="mod">
          <ac:chgData name="Lauren Martin" userId="34214532-c002-4a9a-b7f5-c3c0742f04cd" providerId="ADAL" clId="{999FA431-0D99-44F0-ADF0-5374EE7C5224}" dt="2026-06-19T05:33:20.848" v="1938" actId="790"/>
          <ac:spMkLst>
            <pc:docMk/>
            <pc:sldMk cId="4244537653" sldId="1198"/>
            <ac:spMk id="2" creationId="{029C95F1-17B9-2CD4-20AE-31B320C84F60}"/>
          </ac:spMkLst>
        </pc:spChg>
        <pc:spChg chg="mod">
          <ac:chgData name="Lauren Martin" userId="34214532-c002-4a9a-b7f5-c3c0742f04cd" providerId="ADAL" clId="{999FA431-0D99-44F0-ADF0-5374EE7C5224}" dt="2026-06-19T05:33:20.848" v="1938" actId="790"/>
          <ac:spMkLst>
            <pc:docMk/>
            <pc:sldMk cId="4244537653" sldId="1198"/>
            <ac:spMk id="3" creationId="{00000000-0000-0000-0000-000000000000}"/>
          </ac:spMkLst>
        </pc:spChg>
      </pc:sldChg>
      <pc:sldChg chg="modSp mod setBg">
        <pc:chgData name="Lauren Martin" userId="34214532-c002-4a9a-b7f5-c3c0742f04cd" providerId="ADAL" clId="{999FA431-0D99-44F0-ADF0-5374EE7C5224}" dt="2026-06-19T05:33:20.848" v="1938" actId="790"/>
        <pc:sldMkLst>
          <pc:docMk/>
          <pc:sldMk cId="867282222" sldId="1199"/>
        </pc:sldMkLst>
        <pc:spChg chg="mod">
          <ac:chgData name="Lauren Martin" userId="34214532-c002-4a9a-b7f5-c3c0742f04cd" providerId="ADAL" clId="{999FA431-0D99-44F0-ADF0-5374EE7C5224}" dt="2026-06-19T05:33:20.848" v="1938" actId="790"/>
          <ac:spMkLst>
            <pc:docMk/>
            <pc:sldMk cId="867282222" sldId="1199"/>
            <ac:spMk id="3" creationId="{00000000-0000-0000-0000-000000000000}"/>
          </ac:spMkLst>
        </pc:spChg>
        <pc:spChg chg="mod">
          <ac:chgData name="Lauren Martin" userId="34214532-c002-4a9a-b7f5-c3c0742f04cd" providerId="ADAL" clId="{999FA431-0D99-44F0-ADF0-5374EE7C5224}" dt="2026-06-19T05:33:20.848" v="1938" actId="790"/>
          <ac:spMkLst>
            <pc:docMk/>
            <pc:sldMk cId="867282222" sldId="1199"/>
            <ac:spMk id="7" creationId="{FBCFD97D-2C97-37FF-356C-A993317B1DEE}"/>
          </ac:spMkLst>
        </pc:spChg>
        <pc:picChg chg="mod">
          <ac:chgData name="Lauren Martin" userId="34214532-c002-4a9a-b7f5-c3c0742f04cd" providerId="ADAL" clId="{999FA431-0D99-44F0-ADF0-5374EE7C5224}" dt="2026-06-17T06:14:24.936" v="1748" actId="1076"/>
          <ac:picMkLst>
            <pc:docMk/>
            <pc:sldMk cId="867282222" sldId="1199"/>
            <ac:picMk id="4" creationId="{8E5919EA-AA25-DA64-63A9-06AA68F4278B}"/>
          </ac:picMkLst>
        </pc:picChg>
      </pc:sldChg>
      <pc:sldChg chg="addSp modSp mod">
        <pc:chgData name="Lauren Martin" userId="34214532-c002-4a9a-b7f5-c3c0742f04cd" providerId="ADAL" clId="{999FA431-0D99-44F0-ADF0-5374EE7C5224}" dt="2026-06-19T05:33:20.848" v="1938" actId="790"/>
        <pc:sldMkLst>
          <pc:docMk/>
          <pc:sldMk cId="148378552" sldId="1204"/>
        </pc:sldMkLst>
        <pc:spChg chg="mod">
          <ac:chgData name="Lauren Martin" userId="34214532-c002-4a9a-b7f5-c3c0742f04cd" providerId="ADAL" clId="{999FA431-0D99-44F0-ADF0-5374EE7C5224}" dt="2026-06-19T05:33:20.848" v="1938" actId="790"/>
          <ac:spMkLst>
            <pc:docMk/>
            <pc:sldMk cId="148378552" sldId="1204"/>
            <ac:spMk id="2" creationId="{BDBF8805-E366-9EE5-9218-120F0D2EB10B}"/>
          </ac:spMkLst>
        </pc:spChg>
        <pc:spChg chg="mod">
          <ac:chgData name="Lauren Martin" userId="34214532-c002-4a9a-b7f5-c3c0742f04cd" providerId="ADAL" clId="{999FA431-0D99-44F0-ADF0-5374EE7C5224}" dt="2026-06-19T05:33:20.848" v="1938" actId="790"/>
          <ac:spMkLst>
            <pc:docMk/>
            <pc:sldMk cId="148378552" sldId="1204"/>
            <ac:spMk id="6" creationId="{E9CC1585-10C1-A83D-39D0-8F5E1DC0B352}"/>
          </ac:spMkLst>
        </pc:spChg>
        <pc:picChg chg="add mod">
          <ac:chgData name="Lauren Martin" userId="34214532-c002-4a9a-b7f5-c3c0742f04cd" providerId="ADAL" clId="{999FA431-0D99-44F0-ADF0-5374EE7C5224}" dt="2026-06-17T04:43:30.245" v="688" actId="1076"/>
          <ac:picMkLst>
            <pc:docMk/>
            <pc:sldMk cId="148378552" sldId="1204"/>
            <ac:picMk id="4" creationId="{2184B37D-E1A8-0C1A-54F5-35783118AA07}"/>
          </ac:picMkLst>
        </pc:picChg>
      </pc:sldChg>
      <pc:sldChg chg="modSp mod">
        <pc:chgData name="Lauren Martin" userId="34214532-c002-4a9a-b7f5-c3c0742f04cd" providerId="ADAL" clId="{999FA431-0D99-44F0-ADF0-5374EE7C5224}" dt="2026-06-19T05:33:20.848" v="1938" actId="790"/>
        <pc:sldMkLst>
          <pc:docMk/>
          <pc:sldMk cId="1218467501" sldId="1205"/>
        </pc:sldMkLst>
        <pc:spChg chg="mod">
          <ac:chgData name="Lauren Martin" userId="34214532-c002-4a9a-b7f5-c3c0742f04cd" providerId="ADAL" clId="{999FA431-0D99-44F0-ADF0-5374EE7C5224}" dt="2026-06-19T05:33:20.848" v="1938" actId="790"/>
          <ac:spMkLst>
            <pc:docMk/>
            <pc:sldMk cId="1218467501" sldId="1205"/>
            <ac:spMk id="2" creationId="{D4866529-4496-AD31-B79A-F676F977CEDF}"/>
          </ac:spMkLst>
        </pc:spChg>
        <pc:spChg chg="mod">
          <ac:chgData name="Lauren Martin" userId="34214532-c002-4a9a-b7f5-c3c0742f04cd" providerId="ADAL" clId="{999FA431-0D99-44F0-ADF0-5374EE7C5224}" dt="2026-06-19T05:33:20.848" v="1938" actId="790"/>
          <ac:spMkLst>
            <pc:docMk/>
            <pc:sldMk cId="1218467501" sldId="1205"/>
            <ac:spMk id="4" creationId="{71E8F4AA-20E0-1202-C428-D29F552A5458}"/>
          </ac:spMkLst>
        </pc:spChg>
        <pc:spChg chg="mod">
          <ac:chgData name="Lauren Martin" userId="34214532-c002-4a9a-b7f5-c3c0742f04cd" providerId="ADAL" clId="{999FA431-0D99-44F0-ADF0-5374EE7C5224}" dt="2026-06-19T05:33:20.848" v="1938" actId="790"/>
          <ac:spMkLst>
            <pc:docMk/>
            <pc:sldMk cId="1218467501" sldId="1205"/>
            <ac:spMk id="6" creationId="{46096C5B-37E4-2914-F499-30A6ECFDC977}"/>
          </ac:spMkLst>
        </pc:spChg>
        <pc:spChg chg="mod">
          <ac:chgData name="Lauren Martin" userId="34214532-c002-4a9a-b7f5-c3c0742f04cd" providerId="ADAL" clId="{999FA431-0D99-44F0-ADF0-5374EE7C5224}" dt="2026-06-19T05:33:20.848" v="1938" actId="790"/>
          <ac:spMkLst>
            <pc:docMk/>
            <pc:sldMk cId="1218467501" sldId="1205"/>
            <ac:spMk id="9" creationId="{321A73D5-45EB-4A86-3D51-67893DFCBF8E}"/>
          </ac:spMkLst>
        </pc:spChg>
      </pc:sldChg>
      <pc:sldChg chg="modSp mod">
        <pc:chgData name="Lauren Martin" userId="34214532-c002-4a9a-b7f5-c3c0742f04cd" providerId="ADAL" clId="{999FA431-0D99-44F0-ADF0-5374EE7C5224}" dt="2026-06-19T05:33:20.848" v="1938" actId="790"/>
        <pc:sldMkLst>
          <pc:docMk/>
          <pc:sldMk cId="4133180159" sldId="1207"/>
        </pc:sldMkLst>
        <pc:spChg chg="mod">
          <ac:chgData name="Lauren Martin" userId="34214532-c002-4a9a-b7f5-c3c0742f04cd" providerId="ADAL" clId="{999FA431-0D99-44F0-ADF0-5374EE7C5224}" dt="2026-06-19T05:33:20.848" v="1938" actId="790"/>
          <ac:spMkLst>
            <pc:docMk/>
            <pc:sldMk cId="4133180159" sldId="1207"/>
            <ac:spMk id="2" creationId="{FBE6943D-06C5-A55E-9B43-20282BBA08ED}"/>
          </ac:spMkLst>
        </pc:spChg>
        <pc:spChg chg="mod">
          <ac:chgData name="Lauren Martin" userId="34214532-c002-4a9a-b7f5-c3c0742f04cd" providerId="ADAL" clId="{999FA431-0D99-44F0-ADF0-5374EE7C5224}" dt="2026-06-19T05:33:20.848" v="1938" actId="790"/>
          <ac:spMkLst>
            <pc:docMk/>
            <pc:sldMk cId="4133180159" sldId="1207"/>
            <ac:spMk id="3" creationId="{00000000-0000-0000-0000-000000000000}"/>
          </ac:spMkLst>
        </pc:spChg>
        <pc:spChg chg="mod">
          <ac:chgData name="Lauren Martin" userId="34214532-c002-4a9a-b7f5-c3c0742f04cd" providerId="ADAL" clId="{999FA431-0D99-44F0-ADF0-5374EE7C5224}" dt="2026-06-19T05:33:20.848" v="1938" actId="790"/>
          <ac:spMkLst>
            <pc:docMk/>
            <pc:sldMk cId="4133180159" sldId="1207"/>
            <ac:spMk id="6" creationId="{27091812-2ADC-0D52-F738-9E1C7700AD98}"/>
          </ac:spMkLst>
        </pc:spChg>
      </pc:sldChg>
      <pc:sldChg chg="modSp mod">
        <pc:chgData name="Lauren Martin" userId="34214532-c002-4a9a-b7f5-c3c0742f04cd" providerId="ADAL" clId="{999FA431-0D99-44F0-ADF0-5374EE7C5224}" dt="2026-06-19T05:33:20.848" v="1938" actId="790"/>
        <pc:sldMkLst>
          <pc:docMk/>
          <pc:sldMk cId="2457218144" sldId="1210"/>
        </pc:sldMkLst>
        <pc:spChg chg="mod">
          <ac:chgData name="Lauren Martin" userId="34214532-c002-4a9a-b7f5-c3c0742f04cd" providerId="ADAL" clId="{999FA431-0D99-44F0-ADF0-5374EE7C5224}" dt="2026-06-19T05:33:20.848" v="1938" actId="790"/>
          <ac:spMkLst>
            <pc:docMk/>
            <pc:sldMk cId="2457218144" sldId="1210"/>
            <ac:spMk id="2" creationId="{4105C45B-DBA7-E966-B17A-91C362552669}"/>
          </ac:spMkLst>
        </pc:spChg>
        <pc:spChg chg="mod">
          <ac:chgData name="Lauren Martin" userId="34214532-c002-4a9a-b7f5-c3c0742f04cd" providerId="ADAL" clId="{999FA431-0D99-44F0-ADF0-5374EE7C5224}" dt="2026-06-19T05:33:20.848" v="1938" actId="790"/>
          <ac:spMkLst>
            <pc:docMk/>
            <pc:sldMk cId="2457218144" sldId="1210"/>
            <ac:spMk id="3" creationId="{3DE0A0B1-D8B1-5BD7-EAC0-3C6092AF0388}"/>
          </ac:spMkLst>
        </pc:spChg>
        <pc:spChg chg="mod">
          <ac:chgData name="Lauren Martin" userId="34214532-c002-4a9a-b7f5-c3c0742f04cd" providerId="ADAL" clId="{999FA431-0D99-44F0-ADF0-5374EE7C5224}" dt="2026-06-19T05:33:20.848" v="1938" actId="790"/>
          <ac:spMkLst>
            <pc:docMk/>
            <pc:sldMk cId="2457218144" sldId="1210"/>
            <ac:spMk id="4" creationId="{C5DB3A79-2F90-2024-406D-FEC33B194F18}"/>
          </ac:spMkLst>
        </pc:spChg>
      </pc:sldChg>
      <pc:sldChg chg="modSp add mod modNotesTx">
        <pc:chgData name="Lauren Martin" userId="34214532-c002-4a9a-b7f5-c3c0742f04cd" providerId="ADAL" clId="{999FA431-0D99-44F0-ADF0-5374EE7C5224}" dt="2026-06-19T05:33:20.848" v="1938" actId="790"/>
        <pc:sldMkLst>
          <pc:docMk/>
          <pc:sldMk cId="3122305170" sldId="1218"/>
        </pc:sldMkLst>
        <pc:spChg chg="mod">
          <ac:chgData name="Lauren Martin" userId="34214532-c002-4a9a-b7f5-c3c0742f04cd" providerId="ADAL" clId="{999FA431-0D99-44F0-ADF0-5374EE7C5224}" dt="2026-06-19T05:33:20.848" v="1938" actId="790"/>
          <ac:spMkLst>
            <pc:docMk/>
            <pc:sldMk cId="3122305170" sldId="1218"/>
            <ac:spMk id="2" creationId="{A450FFE8-B04A-EB82-C53E-242C185F4BB2}"/>
          </ac:spMkLst>
        </pc:spChg>
        <pc:spChg chg="mod">
          <ac:chgData name="Lauren Martin" userId="34214532-c002-4a9a-b7f5-c3c0742f04cd" providerId="ADAL" clId="{999FA431-0D99-44F0-ADF0-5374EE7C5224}" dt="2026-06-19T05:33:20.848" v="1938" actId="790"/>
          <ac:spMkLst>
            <pc:docMk/>
            <pc:sldMk cId="3122305170" sldId="1218"/>
            <ac:spMk id="4" creationId="{A64D88EB-19E9-D602-EC87-E7A60CB2FF65}"/>
          </ac:spMkLst>
        </pc:spChg>
        <pc:spChg chg="mod">
          <ac:chgData name="Lauren Martin" userId="34214532-c002-4a9a-b7f5-c3c0742f04cd" providerId="ADAL" clId="{999FA431-0D99-44F0-ADF0-5374EE7C5224}" dt="2026-06-19T05:33:20.848" v="1938" actId="790"/>
          <ac:spMkLst>
            <pc:docMk/>
            <pc:sldMk cId="3122305170" sldId="1218"/>
            <ac:spMk id="5" creationId="{45778826-7C60-ABB3-4AD2-60B01924D0B8}"/>
          </ac:spMkLst>
        </pc:spChg>
      </pc:sldChg>
      <pc:sldChg chg="modSp mod">
        <pc:chgData name="Lauren Martin" userId="34214532-c002-4a9a-b7f5-c3c0742f04cd" providerId="ADAL" clId="{999FA431-0D99-44F0-ADF0-5374EE7C5224}" dt="2026-06-19T05:33:20.848" v="1938" actId="790"/>
        <pc:sldMkLst>
          <pc:docMk/>
          <pc:sldMk cId="2056574046" sldId="1219"/>
        </pc:sldMkLst>
        <pc:spChg chg="mod">
          <ac:chgData name="Lauren Martin" userId="34214532-c002-4a9a-b7f5-c3c0742f04cd" providerId="ADAL" clId="{999FA431-0D99-44F0-ADF0-5374EE7C5224}" dt="2026-06-19T05:33:20.848" v="1938" actId="790"/>
          <ac:spMkLst>
            <pc:docMk/>
            <pc:sldMk cId="2056574046" sldId="1219"/>
            <ac:spMk id="2" creationId="{D1C7C5B1-903F-4023-1892-5F801C576853}"/>
          </ac:spMkLst>
        </pc:spChg>
        <pc:spChg chg="mod">
          <ac:chgData name="Lauren Martin" userId="34214532-c002-4a9a-b7f5-c3c0742f04cd" providerId="ADAL" clId="{999FA431-0D99-44F0-ADF0-5374EE7C5224}" dt="2026-06-19T05:33:20.848" v="1938" actId="790"/>
          <ac:spMkLst>
            <pc:docMk/>
            <pc:sldMk cId="2056574046" sldId="1219"/>
            <ac:spMk id="3" creationId="{5CBC1612-C452-68BB-BE09-D9BEC639F6CA}"/>
          </ac:spMkLst>
        </pc:spChg>
      </pc:sldChg>
      <pc:sldChg chg="addSp delSp modSp mod">
        <pc:chgData name="Lauren Martin" userId="34214532-c002-4a9a-b7f5-c3c0742f04cd" providerId="ADAL" clId="{999FA431-0D99-44F0-ADF0-5374EE7C5224}" dt="2026-06-19T05:33:20.848" v="1938" actId="790"/>
        <pc:sldMkLst>
          <pc:docMk/>
          <pc:sldMk cId="1117695481" sldId="1221"/>
        </pc:sldMkLst>
        <pc:spChg chg="mod">
          <ac:chgData name="Lauren Martin" userId="34214532-c002-4a9a-b7f5-c3c0742f04cd" providerId="ADAL" clId="{999FA431-0D99-44F0-ADF0-5374EE7C5224}" dt="2026-06-19T05:33:20.848" v="1938" actId="790"/>
          <ac:spMkLst>
            <pc:docMk/>
            <pc:sldMk cId="1117695481" sldId="1221"/>
            <ac:spMk id="4" creationId="{DDF149E0-665F-02BA-F5E0-ED8E5542AAD7}"/>
          </ac:spMkLst>
        </pc:spChg>
        <pc:spChg chg="add mod">
          <ac:chgData name="Lauren Martin" userId="34214532-c002-4a9a-b7f5-c3c0742f04cd" providerId="ADAL" clId="{999FA431-0D99-44F0-ADF0-5374EE7C5224}" dt="2026-06-19T05:33:20.848" v="1938" actId="790"/>
          <ac:spMkLst>
            <pc:docMk/>
            <pc:sldMk cId="1117695481" sldId="1221"/>
            <ac:spMk id="5" creationId="{CF40756C-A7FC-37DC-03AA-32696CE4F094}"/>
          </ac:spMkLst>
        </pc:spChg>
        <pc:spChg chg="mod">
          <ac:chgData name="Lauren Martin" userId="34214532-c002-4a9a-b7f5-c3c0742f04cd" providerId="ADAL" clId="{999FA431-0D99-44F0-ADF0-5374EE7C5224}" dt="2026-06-19T05:33:20.848" v="1938" actId="790"/>
          <ac:spMkLst>
            <pc:docMk/>
            <pc:sldMk cId="1117695481" sldId="1221"/>
            <ac:spMk id="6" creationId="{5C12AB60-68BC-A662-AEB7-ABA14471410B}"/>
          </ac:spMkLst>
        </pc:spChg>
        <pc:spChg chg="mod">
          <ac:chgData name="Lauren Martin" userId="34214532-c002-4a9a-b7f5-c3c0742f04cd" providerId="ADAL" clId="{999FA431-0D99-44F0-ADF0-5374EE7C5224}" dt="2026-06-19T05:33:20.848" v="1938" actId="790"/>
          <ac:spMkLst>
            <pc:docMk/>
            <pc:sldMk cId="1117695481" sldId="1221"/>
            <ac:spMk id="9" creationId="{558CEC47-A2B3-A90D-E7A8-5F9DFD682F7A}"/>
          </ac:spMkLst>
        </pc:spChg>
      </pc:sldChg>
      <pc:sldChg chg="modSp mod">
        <pc:chgData name="Lauren Martin" userId="34214532-c002-4a9a-b7f5-c3c0742f04cd" providerId="ADAL" clId="{999FA431-0D99-44F0-ADF0-5374EE7C5224}" dt="2026-06-19T05:33:20.848" v="1938" actId="790"/>
        <pc:sldMkLst>
          <pc:docMk/>
          <pc:sldMk cId="2626770460" sldId="1222"/>
        </pc:sldMkLst>
        <pc:spChg chg="mod">
          <ac:chgData name="Lauren Martin" userId="34214532-c002-4a9a-b7f5-c3c0742f04cd" providerId="ADAL" clId="{999FA431-0D99-44F0-ADF0-5374EE7C5224}" dt="2026-06-19T05:33:20.848" v="1938" actId="790"/>
          <ac:spMkLst>
            <pc:docMk/>
            <pc:sldMk cId="2626770460" sldId="1222"/>
            <ac:spMk id="3" creationId="{37B15296-6E66-56B3-A57B-BFBD338BF974}"/>
          </ac:spMkLst>
        </pc:spChg>
        <pc:spChg chg="mod">
          <ac:chgData name="Lauren Martin" userId="34214532-c002-4a9a-b7f5-c3c0742f04cd" providerId="ADAL" clId="{999FA431-0D99-44F0-ADF0-5374EE7C5224}" dt="2026-06-19T05:33:20.848" v="1938" actId="790"/>
          <ac:spMkLst>
            <pc:docMk/>
            <pc:sldMk cId="2626770460" sldId="1222"/>
            <ac:spMk id="4" creationId="{19C1284B-EEE5-0FBA-6913-C49FBDDEBDC6}"/>
          </ac:spMkLst>
        </pc:spChg>
        <pc:spChg chg="mod">
          <ac:chgData name="Lauren Martin" userId="34214532-c002-4a9a-b7f5-c3c0742f04cd" providerId="ADAL" clId="{999FA431-0D99-44F0-ADF0-5374EE7C5224}" dt="2026-06-19T05:33:20.848" v="1938" actId="790"/>
          <ac:spMkLst>
            <pc:docMk/>
            <pc:sldMk cId="2626770460" sldId="1222"/>
            <ac:spMk id="5" creationId="{658ECB70-5FAD-52F3-919E-E168A2F606D5}"/>
          </ac:spMkLst>
        </pc:spChg>
        <pc:spChg chg="mod">
          <ac:chgData name="Lauren Martin" userId="34214532-c002-4a9a-b7f5-c3c0742f04cd" providerId="ADAL" clId="{999FA431-0D99-44F0-ADF0-5374EE7C5224}" dt="2026-06-19T05:33:20.848" v="1938" actId="790"/>
          <ac:spMkLst>
            <pc:docMk/>
            <pc:sldMk cId="2626770460" sldId="1222"/>
            <ac:spMk id="6" creationId="{4ED008E6-3812-CDAE-A059-96A2C0962B6A}"/>
          </ac:spMkLst>
        </pc:spChg>
        <pc:spChg chg="mod">
          <ac:chgData name="Lauren Martin" userId="34214532-c002-4a9a-b7f5-c3c0742f04cd" providerId="ADAL" clId="{999FA431-0D99-44F0-ADF0-5374EE7C5224}" dt="2026-06-19T05:33:20.848" v="1938" actId="790"/>
          <ac:spMkLst>
            <pc:docMk/>
            <pc:sldMk cId="2626770460" sldId="1222"/>
            <ac:spMk id="7" creationId="{C773CA51-AD51-3AE5-0449-788AD75D6D2A}"/>
          </ac:spMkLst>
        </pc:spChg>
        <pc:spChg chg="mod">
          <ac:chgData name="Lauren Martin" userId="34214532-c002-4a9a-b7f5-c3c0742f04cd" providerId="ADAL" clId="{999FA431-0D99-44F0-ADF0-5374EE7C5224}" dt="2026-06-19T05:33:20.848" v="1938" actId="790"/>
          <ac:spMkLst>
            <pc:docMk/>
            <pc:sldMk cId="2626770460" sldId="1222"/>
            <ac:spMk id="8" creationId="{90B9F630-1D6E-439E-D12C-24B804FEA514}"/>
          </ac:spMkLst>
        </pc:spChg>
      </pc:sldChg>
      <pc:sldChg chg="addSp delSp modSp mod">
        <pc:chgData name="Lauren Martin" userId="34214532-c002-4a9a-b7f5-c3c0742f04cd" providerId="ADAL" clId="{999FA431-0D99-44F0-ADF0-5374EE7C5224}" dt="2026-06-19T05:33:20.848" v="1938" actId="790"/>
        <pc:sldMkLst>
          <pc:docMk/>
          <pc:sldMk cId="3346069111" sldId="1224"/>
        </pc:sldMkLst>
        <pc:spChg chg="mod">
          <ac:chgData name="Lauren Martin" userId="34214532-c002-4a9a-b7f5-c3c0742f04cd" providerId="ADAL" clId="{999FA431-0D99-44F0-ADF0-5374EE7C5224}" dt="2026-06-19T05:33:20.848" v="1938" actId="790"/>
          <ac:spMkLst>
            <pc:docMk/>
            <pc:sldMk cId="3346069111" sldId="1224"/>
            <ac:spMk id="4" creationId="{CC5D3A94-865F-5EC3-D4D5-09DE519FFD9C}"/>
          </ac:spMkLst>
        </pc:spChg>
        <pc:spChg chg="add mod">
          <ac:chgData name="Lauren Martin" userId="34214532-c002-4a9a-b7f5-c3c0742f04cd" providerId="ADAL" clId="{999FA431-0D99-44F0-ADF0-5374EE7C5224}" dt="2026-06-19T05:33:20.848" v="1938" actId="790"/>
          <ac:spMkLst>
            <pc:docMk/>
            <pc:sldMk cId="3346069111" sldId="1224"/>
            <ac:spMk id="6" creationId="{3E4EEE4E-5CF5-F77F-D4A5-180781622DE6}"/>
          </ac:spMkLst>
        </pc:spChg>
        <pc:spChg chg="mod">
          <ac:chgData name="Lauren Martin" userId="34214532-c002-4a9a-b7f5-c3c0742f04cd" providerId="ADAL" clId="{999FA431-0D99-44F0-ADF0-5374EE7C5224}" dt="2026-06-19T05:33:20.848" v="1938" actId="790"/>
          <ac:spMkLst>
            <pc:docMk/>
            <pc:sldMk cId="3346069111" sldId="1224"/>
            <ac:spMk id="7" creationId="{074F1408-50D8-5BF5-848E-2997F32BFAE0}"/>
          </ac:spMkLst>
        </pc:spChg>
      </pc:sldChg>
      <pc:sldChg chg="modSp mod">
        <pc:chgData name="Lauren Martin" userId="34214532-c002-4a9a-b7f5-c3c0742f04cd" providerId="ADAL" clId="{999FA431-0D99-44F0-ADF0-5374EE7C5224}" dt="2026-06-19T05:33:20.848" v="1938" actId="790"/>
        <pc:sldMkLst>
          <pc:docMk/>
          <pc:sldMk cId="666485013" sldId="1226"/>
        </pc:sldMkLst>
        <pc:spChg chg="mod">
          <ac:chgData name="Lauren Martin" userId="34214532-c002-4a9a-b7f5-c3c0742f04cd" providerId="ADAL" clId="{999FA431-0D99-44F0-ADF0-5374EE7C5224}" dt="2026-06-19T05:33:20.848" v="1938" actId="790"/>
          <ac:spMkLst>
            <pc:docMk/>
            <pc:sldMk cId="666485013" sldId="1226"/>
            <ac:spMk id="2" creationId="{43CB9FBA-4ADB-72CE-EFFE-A220662690D8}"/>
          </ac:spMkLst>
        </pc:spChg>
        <pc:spChg chg="mod">
          <ac:chgData name="Lauren Martin" userId="34214532-c002-4a9a-b7f5-c3c0742f04cd" providerId="ADAL" clId="{999FA431-0D99-44F0-ADF0-5374EE7C5224}" dt="2026-06-19T05:33:20.848" v="1938" actId="790"/>
          <ac:spMkLst>
            <pc:docMk/>
            <pc:sldMk cId="666485013" sldId="1226"/>
            <ac:spMk id="4" creationId="{B8EDA33F-C43D-9BA1-2AF5-026908ADA4C7}"/>
          </ac:spMkLst>
        </pc:spChg>
        <pc:spChg chg="mod">
          <ac:chgData name="Lauren Martin" userId="34214532-c002-4a9a-b7f5-c3c0742f04cd" providerId="ADAL" clId="{999FA431-0D99-44F0-ADF0-5374EE7C5224}" dt="2026-06-19T05:33:20.848" v="1938" actId="790"/>
          <ac:spMkLst>
            <pc:docMk/>
            <pc:sldMk cId="666485013" sldId="1226"/>
            <ac:spMk id="6" creationId="{6E4BAAD1-D467-DC61-F91A-E9419A2FC57D}"/>
          </ac:spMkLst>
        </pc:spChg>
        <pc:spChg chg="mod">
          <ac:chgData name="Lauren Martin" userId="34214532-c002-4a9a-b7f5-c3c0742f04cd" providerId="ADAL" clId="{999FA431-0D99-44F0-ADF0-5374EE7C5224}" dt="2026-06-19T05:33:20.848" v="1938" actId="790"/>
          <ac:spMkLst>
            <pc:docMk/>
            <pc:sldMk cId="666485013" sldId="1226"/>
            <ac:spMk id="9" creationId="{6C5076F9-0FE2-5C36-57C5-53F43A955CD9}"/>
          </ac:spMkLst>
        </pc:spChg>
      </pc:sldChg>
      <pc:sldChg chg="modSp mod">
        <pc:chgData name="Lauren Martin" userId="34214532-c002-4a9a-b7f5-c3c0742f04cd" providerId="ADAL" clId="{999FA431-0D99-44F0-ADF0-5374EE7C5224}" dt="2026-06-19T05:33:20.848" v="1938" actId="790"/>
        <pc:sldMkLst>
          <pc:docMk/>
          <pc:sldMk cId="3183008628" sldId="1227"/>
        </pc:sldMkLst>
        <pc:spChg chg="mod">
          <ac:chgData name="Lauren Martin" userId="34214532-c002-4a9a-b7f5-c3c0742f04cd" providerId="ADAL" clId="{999FA431-0D99-44F0-ADF0-5374EE7C5224}" dt="2026-06-19T05:33:20.848" v="1938" actId="790"/>
          <ac:spMkLst>
            <pc:docMk/>
            <pc:sldMk cId="3183008628" sldId="1227"/>
            <ac:spMk id="3" creationId="{D3EB45BF-D398-BD62-22FC-AC4941115E22}"/>
          </ac:spMkLst>
        </pc:spChg>
        <pc:spChg chg="mod">
          <ac:chgData name="Lauren Martin" userId="34214532-c002-4a9a-b7f5-c3c0742f04cd" providerId="ADAL" clId="{999FA431-0D99-44F0-ADF0-5374EE7C5224}" dt="2026-06-19T05:33:20.848" v="1938" actId="790"/>
          <ac:spMkLst>
            <pc:docMk/>
            <pc:sldMk cId="3183008628" sldId="1227"/>
            <ac:spMk id="4" creationId="{574FE053-7ACA-D79D-9231-CFA049984ED1}"/>
          </ac:spMkLst>
        </pc:spChg>
        <pc:spChg chg="mod">
          <ac:chgData name="Lauren Martin" userId="34214532-c002-4a9a-b7f5-c3c0742f04cd" providerId="ADAL" clId="{999FA431-0D99-44F0-ADF0-5374EE7C5224}" dt="2026-06-19T05:33:20.848" v="1938" actId="790"/>
          <ac:spMkLst>
            <pc:docMk/>
            <pc:sldMk cId="3183008628" sldId="1227"/>
            <ac:spMk id="6" creationId="{A56DBF68-C131-B801-200D-6FD8852A3366}"/>
          </ac:spMkLst>
        </pc:spChg>
        <pc:spChg chg="mod">
          <ac:chgData name="Lauren Martin" userId="34214532-c002-4a9a-b7f5-c3c0742f04cd" providerId="ADAL" clId="{999FA431-0D99-44F0-ADF0-5374EE7C5224}" dt="2026-06-19T05:33:20.848" v="1938" actId="790"/>
          <ac:spMkLst>
            <pc:docMk/>
            <pc:sldMk cId="3183008628" sldId="1227"/>
            <ac:spMk id="9" creationId="{3018DAE7-8836-9C57-2D5B-7FBC86D9EFD4}"/>
          </ac:spMkLst>
        </pc:spChg>
      </pc:sldChg>
      <pc:sldChg chg="modSp mod">
        <pc:chgData name="Lauren Martin" userId="34214532-c002-4a9a-b7f5-c3c0742f04cd" providerId="ADAL" clId="{999FA431-0D99-44F0-ADF0-5374EE7C5224}" dt="2026-06-19T05:33:20.848" v="1938" actId="790"/>
        <pc:sldMkLst>
          <pc:docMk/>
          <pc:sldMk cId="333822409" sldId="1229"/>
        </pc:sldMkLst>
        <pc:spChg chg="mod">
          <ac:chgData name="Lauren Martin" userId="34214532-c002-4a9a-b7f5-c3c0742f04cd" providerId="ADAL" clId="{999FA431-0D99-44F0-ADF0-5374EE7C5224}" dt="2026-06-19T05:33:20.848" v="1938" actId="790"/>
          <ac:spMkLst>
            <pc:docMk/>
            <pc:sldMk cId="333822409" sldId="1229"/>
            <ac:spMk id="2" creationId="{7C56B315-24A2-F657-78F2-C87AD543162C}"/>
          </ac:spMkLst>
        </pc:spChg>
        <pc:spChg chg="mod">
          <ac:chgData name="Lauren Martin" userId="34214532-c002-4a9a-b7f5-c3c0742f04cd" providerId="ADAL" clId="{999FA431-0D99-44F0-ADF0-5374EE7C5224}" dt="2026-06-19T05:33:20.848" v="1938" actId="790"/>
          <ac:spMkLst>
            <pc:docMk/>
            <pc:sldMk cId="333822409" sldId="1229"/>
            <ac:spMk id="3" creationId="{66F39564-5362-9A69-3124-613FA2C74E29}"/>
          </ac:spMkLst>
        </pc:spChg>
        <pc:spChg chg="mod">
          <ac:chgData name="Lauren Martin" userId="34214532-c002-4a9a-b7f5-c3c0742f04cd" providerId="ADAL" clId="{999FA431-0D99-44F0-ADF0-5374EE7C5224}" dt="2026-06-19T05:33:20.848" v="1938" actId="790"/>
          <ac:spMkLst>
            <pc:docMk/>
            <pc:sldMk cId="333822409" sldId="1229"/>
            <ac:spMk id="4" creationId="{84011CF6-2D9A-AC0E-C0E4-3324CD1CE739}"/>
          </ac:spMkLst>
        </pc:spChg>
        <pc:spChg chg="mod">
          <ac:chgData name="Lauren Martin" userId="34214532-c002-4a9a-b7f5-c3c0742f04cd" providerId="ADAL" clId="{999FA431-0D99-44F0-ADF0-5374EE7C5224}" dt="2026-06-19T05:33:20.848" v="1938" actId="790"/>
          <ac:spMkLst>
            <pc:docMk/>
            <pc:sldMk cId="333822409" sldId="1229"/>
            <ac:spMk id="5" creationId="{6840ACAD-3787-1DDD-4B35-8725ABE68B28}"/>
          </ac:spMkLst>
        </pc:spChg>
        <pc:spChg chg="mod">
          <ac:chgData name="Lauren Martin" userId="34214532-c002-4a9a-b7f5-c3c0742f04cd" providerId="ADAL" clId="{999FA431-0D99-44F0-ADF0-5374EE7C5224}" dt="2026-06-19T05:33:20.848" v="1938" actId="790"/>
          <ac:spMkLst>
            <pc:docMk/>
            <pc:sldMk cId="333822409" sldId="1229"/>
            <ac:spMk id="7" creationId="{C1F9A7C3-B264-EDF1-A8EF-CB02E8FDD96E}"/>
          </ac:spMkLst>
        </pc:spChg>
      </pc:sldChg>
      <pc:sldChg chg="modSp add mod">
        <pc:chgData name="Lauren Martin" userId="34214532-c002-4a9a-b7f5-c3c0742f04cd" providerId="ADAL" clId="{999FA431-0D99-44F0-ADF0-5374EE7C5224}" dt="2026-06-19T05:33:20.848" v="1938" actId="790"/>
        <pc:sldMkLst>
          <pc:docMk/>
          <pc:sldMk cId="3980566205" sldId="1230"/>
        </pc:sldMkLst>
        <pc:spChg chg="mod">
          <ac:chgData name="Lauren Martin" userId="34214532-c002-4a9a-b7f5-c3c0742f04cd" providerId="ADAL" clId="{999FA431-0D99-44F0-ADF0-5374EE7C5224}" dt="2026-06-19T05:33:20.848" v="1938" actId="790"/>
          <ac:spMkLst>
            <pc:docMk/>
            <pc:sldMk cId="3980566205" sldId="1230"/>
            <ac:spMk id="3" creationId="{443C0A6E-6931-075C-7055-8DE473478C2E}"/>
          </ac:spMkLst>
        </pc:spChg>
        <pc:spChg chg="mod">
          <ac:chgData name="Lauren Martin" userId="34214532-c002-4a9a-b7f5-c3c0742f04cd" providerId="ADAL" clId="{999FA431-0D99-44F0-ADF0-5374EE7C5224}" dt="2026-06-19T05:33:20.848" v="1938" actId="790"/>
          <ac:spMkLst>
            <pc:docMk/>
            <pc:sldMk cId="3980566205" sldId="1230"/>
            <ac:spMk id="4" creationId="{EE113595-1CAC-CEF8-5F16-A2C9451D7C41}"/>
          </ac:spMkLst>
        </pc:spChg>
        <pc:spChg chg="mod">
          <ac:chgData name="Lauren Martin" userId="34214532-c002-4a9a-b7f5-c3c0742f04cd" providerId="ADAL" clId="{999FA431-0D99-44F0-ADF0-5374EE7C5224}" dt="2026-06-19T05:33:20.848" v="1938" actId="790"/>
          <ac:spMkLst>
            <pc:docMk/>
            <pc:sldMk cId="3980566205" sldId="1230"/>
            <ac:spMk id="6" creationId="{056A36EE-AF3D-5C18-A5D9-764A8A63CDA2}"/>
          </ac:spMkLst>
        </pc:spChg>
        <pc:spChg chg="mod">
          <ac:chgData name="Lauren Martin" userId="34214532-c002-4a9a-b7f5-c3c0742f04cd" providerId="ADAL" clId="{999FA431-0D99-44F0-ADF0-5374EE7C5224}" dt="2026-06-19T05:33:20.848" v="1938" actId="790"/>
          <ac:spMkLst>
            <pc:docMk/>
            <pc:sldMk cId="3980566205" sldId="1230"/>
            <ac:spMk id="9" creationId="{91CF7DB4-2A0C-A960-0138-70C15F869D50}"/>
          </ac:spMkLst>
        </pc:spChg>
      </pc:sldChg>
      <pc:sldChg chg="modSp add mod">
        <pc:chgData name="Lauren Martin" userId="34214532-c002-4a9a-b7f5-c3c0742f04cd" providerId="ADAL" clId="{999FA431-0D99-44F0-ADF0-5374EE7C5224}" dt="2026-06-19T05:33:20.848" v="1938" actId="790"/>
        <pc:sldMkLst>
          <pc:docMk/>
          <pc:sldMk cId="1746633670" sldId="1231"/>
        </pc:sldMkLst>
        <pc:spChg chg="mod">
          <ac:chgData name="Lauren Martin" userId="34214532-c002-4a9a-b7f5-c3c0742f04cd" providerId="ADAL" clId="{999FA431-0D99-44F0-ADF0-5374EE7C5224}" dt="2026-06-19T05:33:20.848" v="1938" actId="790"/>
          <ac:spMkLst>
            <pc:docMk/>
            <pc:sldMk cId="1746633670" sldId="1231"/>
            <ac:spMk id="4" creationId="{F4D7BE08-57DD-E4C0-DD00-63DB1F5328F7}"/>
          </ac:spMkLst>
        </pc:spChg>
        <pc:spChg chg="mod">
          <ac:chgData name="Lauren Martin" userId="34214532-c002-4a9a-b7f5-c3c0742f04cd" providerId="ADAL" clId="{999FA431-0D99-44F0-ADF0-5374EE7C5224}" dt="2026-06-19T05:33:20.848" v="1938" actId="790"/>
          <ac:spMkLst>
            <pc:docMk/>
            <pc:sldMk cId="1746633670" sldId="1231"/>
            <ac:spMk id="7" creationId="{D00F1B39-1F70-1648-89F9-074E34259E2D}"/>
          </ac:spMkLst>
        </pc:spChg>
      </pc:sldChg>
      <pc:sldChg chg="modSp add mod">
        <pc:chgData name="Lauren Martin" userId="34214532-c002-4a9a-b7f5-c3c0742f04cd" providerId="ADAL" clId="{999FA431-0D99-44F0-ADF0-5374EE7C5224}" dt="2026-06-19T05:33:20.848" v="1938" actId="790"/>
        <pc:sldMkLst>
          <pc:docMk/>
          <pc:sldMk cId="1052317412" sldId="1232"/>
        </pc:sldMkLst>
        <pc:spChg chg="mod">
          <ac:chgData name="Lauren Martin" userId="34214532-c002-4a9a-b7f5-c3c0742f04cd" providerId="ADAL" clId="{999FA431-0D99-44F0-ADF0-5374EE7C5224}" dt="2026-06-19T05:33:20.848" v="1938" actId="790"/>
          <ac:spMkLst>
            <pc:docMk/>
            <pc:sldMk cId="1052317412" sldId="1232"/>
            <ac:spMk id="3" creationId="{FD2C0AE2-60C9-8239-0844-DC5B952D8E5D}"/>
          </ac:spMkLst>
        </pc:spChg>
        <pc:spChg chg="mod">
          <ac:chgData name="Lauren Martin" userId="34214532-c002-4a9a-b7f5-c3c0742f04cd" providerId="ADAL" clId="{999FA431-0D99-44F0-ADF0-5374EE7C5224}" dt="2026-06-19T05:33:20.848" v="1938" actId="790"/>
          <ac:spMkLst>
            <pc:docMk/>
            <pc:sldMk cId="1052317412" sldId="1232"/>
            <ac:spMk id="4" creationId="{D4AAC6AF-3768-2C7D-2FD0-5ED60C570B81}"/>
          </ac:spMkLst>
        </pc:spChg>
        <pc:spChg chg="mod">
          <ac:chgData name="Lauren Martin" userId="34214532-c002-4a9a-b7f5-c3c0742f04cd" providerId="ADAL" clId="{999FA431-0D99-44F0-ADF0-5374EE7C5224}" dt="2026-06-19T05:33:20.848" v="1938" actId="790"/>
          <ac:spMkLst>
            <pc:docMk/>
            <pc:sldMk cId="1052317412" sldId="1232"/>
            <ac:spMk id="5" creationId="{0D58E5E3-FBFE-B55C-9A44-8E1CC07A8E33}"/>
          </ac:spMkLst>
        </pc:spChg>
        <pc:spChg chg="mod">
          <ac:chgData name="Lauren Martin" userId="34214532-c002-4a9a-b7f5-c3c0742f04cd" providerId="ADAL" clId="{999FA431-0D99-44F0-ADF0-5374EE7C5224}" dt="2026-06-19T05:33:20.848" v="1938" actId="790"/>
          <ac:spMkLst>
            <pc:docMk/>
            <pc:sldMk cId="1052317412" sldId="1232"/>
            <ac:spMk id="6" creationId="{7E74AB79-68A7-A465-6876-E1851ED015A4}"/>
          </ac:spMkLst>
        </pc:spChg>
        <pc:spChg chg="mod">
          <ac:chgData name="Lauren Martin" userId="34214532-c002-4a9a-b7f5-c3c0742f04cd" providerId="ADAL" clId="{999FA431-0D99-44F0-ADF0-5374EE7C5224}" dt="2026-06-19T05:33:20.848" v="1938" actId="790"/>
          <ac:spMkLst>
            <pc:docMk/>
            <pc:sldMk cId="1052317412" sldId="1232"/>
            <ac:spMk id="8" creationId="{E6D8133D-7150-4077-8C44-39DC5FCC9654}"/>
          </ac:spMkLst>
        </pc:spChg>
      </pc:sldChg>
      <pc:sldMasterChg chg="setBg modSldLayout">
        <pc:chgData name="Lauren Martin" userId="34214532-c002-4a9a-b7f5-c3c0742f04cd" providerId="ADAL" clId="{999FA431-0D99-44F0-ADF0-5374EE7C5224}" dt="2026-06-17T06:14:02.637" v="1745"/>
        <pc:sldMasterMkLst>
          <pc:docMk/>
          <pc:sldMasterMk cId="2573750265" sldId="2147483648"/>
        </pc:sldMasterMkLst>
        <pc:sldLayoutChg chg="setBg">
          <pc:chgData name="Lauren Martin" userId="34214532-c002-4a9a-b7f5-c3c0742f04cd" providerId="ADAL" clId="{999FA431-0D99-44F0-ADF0-5374EE7C5224}" dt="2026-06-17T06:14:02.637" v="1745"/>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6-17T06:14:02.637" v="1745"/>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6-17T06:14:02.637" v="1745"/>
        <pc:sldMasterMkLst>
          <pc:docMk/>
          <pc:sldMasterMk cId="3577035533" sldId="2147483672"/>
        </pc:sldMasterMkLst>
        <pc:sldLayoutChg chg="setBg">
          <pc:chgData name="Lauren Martin" userId="34214532-c002-4a9a-b7f5-c3c0742f04cd" providerId="ADAL" clId="{999FA431-0D99-44F0-ADF0-5374EE7C5224}" dt="2026-06-17T06:14:02.637" v="1745"/>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6-17T06:14:02.637" v="1745"/>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6-17T06:14:02.637" v="1745"/>
        <pc:sldMasterMkLst>
          <pc:docMk/>
          <pc:sldMasterMk cId="3577035533" sldId="2147483768"/>
        </pc:sldMasterMkLst>
        <pc:sldLayoutChg chg="setBg">
          <pc:chgData name="Lauren Martin" userId="34214532-c002-4a9a-b7f5-c3c0742f04cd" providerId="ADAL" clId="{999FA431-0D99-44F0-ADF0-5374EE7C5224}" dt="2026-06-17T06:14:02.637" v="1745"/>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6-17T06:14:02.637" v="1745"/>
          <pc:sldLayoutMkLst>
            <pc:docMk/>
            <pc:sldMasterMk cId="3577035533" sldId="2147483768"/>
            <pc:sldLayoutMk cId="498687431" sldId="2147483779"/>
          </pc:sldLayoutMkLst>
        </pc:sldLayoutChg>
      </pc:sldMasterChg>
    </pc:docChg>
  </pc:docChgLst>
  <pc:docChgLst>
    <pc:chgData name="Kristine" userId="S::kncairns64_gmail.com#ext#@dioceseofbrisbane.onmicrosoft.com::75b3fe38-61fa-4d99-a205-52387dc7842d" providerId="AD" clId="Web-{ECBFD668-4382-A072-02DB-F6579BF2F91E}"/>
    <pc:docChg chg="modSld">
      <pc:chgData name="Kristine" userId="S::kncairns64_gmail.com#ext#@dioceseofbrisbane.onmicrosoft.com::75b3fe38-61fa-4d99-a205-52387dc7842d" providerId="AD" clId="Web-{ECBFD668-4382-A072-02DB-F6579BF2F91E}" dt="2026-06-07T06:56:35.255" v="133"/>
      <pc:docMkLst>
        <pc:docMk/>
      </pc:docMkLst>
      <pc:sldChg chg="addSp delSp modSp">
        <pc:chgData name="Kristine" userId="S::kncairns64_gmail.com#ext#@dioceseofbrisbane.onmicrosoft.com::75b3fe38-61fa-4d99-a205-52387dc7842d" providerId="AD" clId="Web-{ECBFD668-4382-A072-02DB-F6579BF2F91E}" dt="2026-06-07T06:49:07.881" v="82" actId="1076"/>
        <pc:sldMkLst>
          <pc:docMk/>
          <pc:sldMk cId="1720509123" sldId="991"/>
        </pc:sldMkLst>
        <pc:spChg chg="add mod">
          <ac:chgData name="Kristine" userId="S::kncairns64_gmail.com#ext#@dioceseofbrisbane.onmicrosoft.com::75b3fe38-61fa-4d99-a205-52387dc7842d" providerId="AD" clId="Web-{ECBFD668-4382-A072-02DB-F6579BF2F91E}" dt="2026-06-07T06:44:47.339" v="12" actId="14100"/>
          <ac:spMkLst>
            <pc:docMk/>
            <pc:sldMk cId="1720509123" sldId="991"/>
            <ac:spMk id="2" creationId="{D096F6F5-B48C-D2E7-41E3-A3BF464C1EC7}"/>
          </ac:spMkLst>
        </pc:spChg>
        <pc:picChg chg="add mod">
          <ac:chgData name="Kristine" userId="S::kncairns64_gmail.com#ext#@dioceseofbrisbane.onmicrosoft.com::75b3fe38-61fa-4d99-a205-52387dc7842d" providerId="AD" clId="Web-{ECBFD668-4382-A072-02DB-F6579BF2F91E}" dt="2026-06-07T06:49:07.881" v="82" actId="1076"/>
          <ac:picMkLst>
            <pc:docMk/>
            <pc:sldMk cId="1720509123" sldId="991"/>
            <ac:picMk id="4" creationId="{DC74ED24-A212-1D26-E146-CE3CC0B4FA4D}"/>
          </ac:picMkLst>
        </pc:picChg>
      </pc:sldChg>
      <pc:sldChg chg="modSp">
        <pc:chgData name="Kristine" userId="S::kncairns64_gmail.com#ext#@dioceseofbrisbane.onmicrosoft.com::75b3fe38-61fa-4d99-a205-52387dc7842d" providerId="AD" clId="Web-{ECBFD668-4382-A072-02DB-F6579BF2F91E}" dt="2026-06-07T06:50:06.852" v="84" actId="20577"/>
        <pc:sldMkLst>
          <pc:docMk/>
          <pc:sldMk cId="2375204597" sldId="1082"/>
        </pc:sldMkLst>
        <pc:spChg chg="mod">
          <ac:chgData name="Kristine" userId="S::kncairns64_gmail.com#ext#@dioceseofbrisbane.onmicrosoft.com::75b3fe38-61fa-4d99-a205-52387dc7842d" providerId="AD" clId="Web-{ECBFD668-4382-A072-02DB-F6579BF2F91E}" dt="2026-06-07T06:50:06.852" v="84" actId="20577"/>
          <ac:spMkLst>
            <pc:docMk/>
            <pc:sldMk cId="2375204597" sldId="1082"/>
            <ac:spMk id="3" creationId="{CBC8BBD3-BD91-373C-942F-D704DA4BC69B}"/>
          </ac:spMkLst>
        </pc:spChg>
      </pc:sldChg>
      <pc:sldChg chg="modSp">
        <pc:chgData name="Kristine" userId="S::kncairns64_gmail.com#ext#@dioceseofbrisbane.onmicrosoft.com::75b3fe38-61fa-4d99-a205-52387dc7842d" providerId="AD" clId="Web-{ECBFD668-4382-A072-02DB-F6579BF2F91E}" dt="2026-06-07T06:50:30.572" v="85" actId="1076"/>
        <pc:sldMkLst>
          <pc:docMk/>
          <pc:sldMk cId="739612957" sldId="1161"/>
        </pc:sldMkLst>
        <pc:spChg chg="mod">
          <ac:chgData name="Kristine" userId="S::kncairns64_gmail.com#ext#@dioceseofbrisbane.onmicrosoft.com::75b3fe38-61fa-4d99-a205-52387dc7842d" providerId="AD" clId="Web-{ECBFD668-4382-A072-02DB-F6579BF2F91E}" dt="2026-06-07T06:50:30.572" v="85" actId="1076"/>
          <ac:spMkLst>
            <pc:docMk/>
            <pc:sldMk cId="739612957" sldId="1161"/>
            <ac:spMk id="3" creationId="{7C13F3EF-6111-3B8F-E65F-F09AEA314636}"/>
          </ac:spMkLst>
        </pc:spChg>
      </pc:sldChg>
      <pc:sldChg chg="modSp">
        <pc:chgData name="Kristine" userId="S::kncairns64_gmail.com#ext#@dioceseofbrisbane.onmicrosoft.com::75b3fe38-61fa-4d99-a205-52387dc7842d" providerId="AD" clId="Web-{ECBFD668-4382-A072-02DB-F6579BF2F91E}" dt="2026-06-07T06:54:30.471" v="125" actId="20577"/>
        <pc:sldMkLst>
          <pc:docMk/>
          <pc:sldMk cId="2853581768" sldId="1193"/>
        </pc:sldMkLst>
        <pc:spChg chg="mod">
          <ac:chgData name="Kristine" userId="S::kncairns64_gmail.com#ext#@dioceseofbrisbane.onmicrosoft.com::75b3fe38-61fa-4d99-a205-52387dc7842d" providerId="AD" clId="Web-{ECBFD668-4382-A072-02DB-F6579BF2F91E}" dt="2026-06-07T06:54:30.471" v="125" actId="20577"/>
          <ac:spMkLst>
            <pc:docMk/>
            <pc:sldMk cId="2853581768" sldId="1193"/>
            <ac:spMk id="3" creationId="{00000000-0000-0000-0000-000000000000}"/>
          </ac:spMkLst>
        </pc:spChg>
      </pc:sldChg>
      <pc:sldChg chg="modSp">
        <pc:chgData name="Kristine" userId="S::kncairns64_gmail.com#ext#@dioceseofbrisbane.onmicrosoft.com::75b3fe38-61fa-4d99-a205-52387dc7842d" providerId="AD" clId="Web-{ECBFD668-4382-A072-02DB-F6579BF2F91E}" dt="2026-06-07T06:56:00.426" v="132" actId="1076"/>
        <pc:sldMkLst>
          <pc:docMk/>
          <pc:sldMk cId="2615564342" sldId="1197"/>
        </pc:sldMkLst>
        <pc:spChg chg="mod">
          <ac:chgData name="Kristine" userId="S::kncairns64_gmail.com#ext#@dioceseofbrisbane.onmicrosoft.com::75b3fe38-61fa-4d99-a205-52387dc7842d" providerId="AD" clId="Web-{ECBFD668-4382-A072-02DB-F6579BF2F91E}" dt="2026-06-07T06:55:56.332" v="131" actId="1076"/>
          <ac:spMkLst>
            <pc:docMk/>
            <pc:sldMk cId="2615564342" sldId="1197"/>
            <ac:spMk id="4" creationId="{946DE9FC-1687-8777-F5B6-656861D2477B}"/>
          </ac:spMkLst>
        </pc:spChg>
        <pc:spChg chg="mod">
          <ac:chgData name="Kristine" userId="S::kncairns64_gmail.com#ext#@dioceseofbrisbane.onmicrosoft.com::75b3fe38-61fa-4d99-a205-52387dc7842d" providerId="AD" clId="Web-{ECBFD668-4382-A072-02DB-F6579BF2F91E}" dt="2026-06-07T06:55:44.129" v="130" actId="1076"/>
          <ac:spMkLst>
            <pc:docMk/>
            <pc:sldMk cId="2615564342" sldId="1197"/>
            <ac:spMk id="5" creationId="{7912087A-1A4D-9918-1F75-57904D76CC8F}"/>
          </ac:spMkLst>
        </pc:spChg>
        <pc:spChg chg="mod">
          <ac:chgData name="Kristine" userId="S::kncairns64_gmail.com#ext#@dioceseofbrisbane.onmicrosoft.com::75b3fe38-61fa-4d99-a205-52387dc7842d" providerId="AD" clId="Web-{ECBFD668-4382-A072-02DB-F6579BF2F91E}" dt="2026-06-07T06:55:28.504" v="129" actId="20577"/>
          <ac:spMkLst>
            <pc:docMk/>
            <pc:sldMk cId="2615564342" sldId="1197"/>
            <ac:spMk id="8" creationId="{7912087A-1A4D-9918-1F75-57904D76CC8F}"/>
          </ac:spMkLst>
        </pc:spChg>
        <pc:graphicFrameChg chg="mod">
          <ac:chgData name="Kristine" userId="S::kncairns64_gmail.com#ext#@dioceseofbrisbane.onmicrosoft.com::75b3fe38-61fa-4d99-a205-52387dc7842d" providerId="AD" clId="Web-{ECBFD668-4382-A072-02DB-F6579BF2F91E}" dt="2026-06-07T06:56:00.426" v="132" actId="1076"/>
          <ac:graphicFrameMkLst>
            <pc:docMk/>
            <pc:sldMk cId="2615564342" sldId="1197"/>
            <ac:graphicFrameMk id="6" creationId="{96D40C7E-6458-BAF9-8673-5B48AA0C8152}"/>
          </ac:graphicFrameMkLst>
        </pc:graphicFrameChg>
      </pc:sldChg>
      <pc:sldChg chg="modSp">
        <pc:chgData name="Kristine" userId="S::kncairns64_gmail.com#ext#@dioceseofbrisbane.onmicrosoft.com::75b3fe38-61fa-4d99-a205-52387dc7842d" providerId="AD" clId="Web-{ECBFD668-4382-A072-02DB-F6579BF2F91E}" dt="2026-06-07T06:56:35.255" v="133"/>
        <pc:sldMkLst>
          <pc:docMk/>
          <pc:sldMk cId="867282222" sldId="1199"/>
        </pc:sldMkLst>
        <pc:spChg chg="mod">
          <ac:chgData name="Kristine" userId="S::kncairns64_gmail.com#ext#@dioceseofbrisbane.onmicrosoft.com::75b3fe38-61fa-4d99-a205-52387dc7842d" providerId="AD" clId="Web-{ECBFD668-4382-A072-02DB-F6579BF2F91E}" dt="2026-06-07T06:56:35.255" v="133"/>
          <ac:spMkLst>
            <pc:docMk/>
            <pc:sldMk cId="867282222" sldId="1199"/>
            <ac:spMk id="7" creationId="{FBCFD97D-2C97-37FF-356C-A993317B1DEE}"/>
          </ac:spMkLst>
        </pc:spChg>
      </pc:sldChg>
      <pc:sldChg chg="addSp modSp">
        <pc:chgData name="Kristine" userId="S::kncairns64_gmail.com#ext#@dioceseofbrisbane.onmicrosoft.com::75b3fe38-61fa-4d99-a205-52387dc7842d" providerId="AD" clId="Web-{ECBFD668-4382-A072-02DB-F6579BF2F91E}" dt="2026-06-07T06:47:21.702" v="78" actId="1076"/>
        <pc:sldMkLst>
          <pc:docMk/>
          <pc:sldMk cId="148378552" sldId="1204"/>
        </pc:sldMkLst>
        <pc:spChg chg="add mod">
          <ac:chgData name="Kristine" userId="S::kncairns64_gmail.com#ext#@dioceseofbrisbane.onmicrosoft.com::75b3fe38-61fa-4d99-a205-52387dc7842d" providerId="AD" clId="Web-{ECBFD668-4382-A072-02DB-F6579BF2F91E}" dt="2026-06-07T06:47:13.733" v="77" actId="20577"/>
          <ac:spMkLst>
            <pc:docMk/>
            <pc:sldMk cId="148378552" sldId="1204"/>
            <ac:spMk id="2" creationId="{BDBF8805-E366-9EE5-9218-120F0D2EB10B}"/>
          </ac:spMkLst>
        </pc:spChg>
        <pc:spChg chg="mod">
          <ac:chgData name="Kristine" userId="S::kncairns64_gmail.com#ext#@dioceseofbrisbane.onmicrosoft.com::75b3fe38-61fa-4d99-a205-52387dc7842d" providerId="AD" clId="Web-{ECBFD668-4382-A072-02DB-F6579BF2F91E}" dt="2026-06-07T06:47:21.702" v="78" actId="1076"/>
          <ac:spMkLst>
            <pc:docMk/>
            <pc:sldMk cId="148378552" sldId="1204"/>
            <ac:spMk id="6" creationId="{E9CC1585-10C1-A83D-39D0-8F5E1DC0B352}"/>
          </ac:spMkLst>
        </pc:spChg>
      </pc:sldChg>
      <pc:sldChg chg="addSp modSp">
        <pc:chgData name="Kristine" userId="S::kncairns64_gmail.com#ext#@dioceseofbrisbane.onmicrosoft.com::75b3fe38-61fa-4d99-a205-52387dc7842d" providerId="AD" clId="Web-{ECBFD668-4382-A072-02DB-F6579BF2F91E}" dt="2026-06-07T06:52:36.358" v="95" actId="20577"/>
        <pc:sldMkLst>
          <pc:docMk/>
          <pc:sldMk cId="2457218144" sldId="1210"/>
        </pc:sldMkLst>
        <pc:spChg chg="add mod">
          <ac:chgData name="Kristine" userId="S::kncairns64_gmail.com#ext#@dioceseofbrisbane.onmicrosoft.com::75b3fe38-61fa-4d99-a205-52387dc7842d" providerId="AD" clId="Web-{ECBFD668-4382-A072-02DB-F6579BF2F91E}" dt="2026-06-07T06:52:36.358" v="95" actId="20577"/>
          <ac:spMkLst>
            <pc:docMk/>
            <pc:sldMk cId="2457218144" sldId="1210"/>
            <ac:spMk id="3" creationId="{3DE0A0B1-D8B1-5BD7-EAC0-3C6092AF0388}"/>
          </ac:spMkLst>
        </pc:spChg>
      </pc:sldChg>
    </pc:docChg>
  </pc:docChgLst>
  <pc:docChgLst>
    <pc:chgData name="Viki" userId="S::bogvlc_hotmail.com#ext#@dioceseofbrisbane.onmicrosoft.com::79387dd6-701e-4999-b7de-924cac764073" providerId="AD" clId="Web-{19D96524-05B2-F574-4017-34946992B065}"/>
    <pc:docChg chg="modSld">
      <pc:chgData name="Viki" userId="S::bogvlc_hotmail.com#ext#@dioceseofbrisbane.onmicrosoft.com::79387dd6-701e-4999-b7de-924cac764073" providerId="AD" clId="Web-{19D96524-05B2-F574-4017-34946992B065}" dt="2026-06-07T00:38:22.003" v="60" actId="20577"/>
      <pc:docMkLst>
        <pc:docMk/>
      </pc:docMkLst>
      <pc:sldChg chg="modSp">
        <pc:chgData name="Viki" userId="S::bogvlc_hotmail.com#ext#@dioceseofbrisbane.onmicrosoft.com::79387dd6-701e-4999-b7de-924cac764073" providerId="AD" clId="Web-{19D96524-05B2-F574-4017-34946992B065}" dt="2026-06-07T00:35:17.162" v="7" actId="20577"/>
        <pc:sldMkLst>
          <pc:docMk/>
          <pc:sldMk cId="2375204597" sldId="1082"/>
        </pc:sldMkLst>
        <pc:spChg chg="mod">
          <ac:chgData name="Viki" userId="S::bogvlc_hotmail.com#ext#@dioceseofbrisbane.onmicrosoft.com::79387dd6-701e-4999-b7de-924cac764073" providerId="AD" clId="Web-{19D96524-05B2-F574-4017-34946992B065}" dt="2026-06-07T00:35:17.162" v="7"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19D96524-05B2-F574-4017-34946992B065}" dt="2026-06-07T00:37:09.654" v="42" actId="20577"/>
        <pc:sldMkLst>
          <pc:docMk/>
          <pc:sldMk cId="2104720365" sldId="1179"/>
        </pc:sldMkLst>
        <pc:spChg chg="mod">
          <ac:chgData name="Viki" userId="S::bogvlc_hotmail.com#ext#@dioceseofbrisbane.onmicrosoft.com::79387dd6-701e-4999-b7de-924cac764073" providerId="AD" clId="Web-{19D96524-05B2-F574-4017-34946992B065}" dt="2026-06-07T00:37:09.654" v="42"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19D96524-05B2-F574-4017-34946992B065}" dt="2026-06-07T00:38:22.003" v="60" actId="20577"/>
        <pc:sldMkLst>
          <pc:docMk/>
          <pc:sldMk cId="2853581768" sldId="1193"/>
        </pc:sldMkLst>
        <pc:spChg chg="mod">
          <ac:chgData name="Viki" userId="S::bogvlc_hotmail.com#ext#@dioceseofbrisbane.onmicrosoft.com::79387dd6-701e-4999-b7de-924cac764073" providerId="AD" clId="Web-{19D96524-05B2-F574-4017-34946992B065}" dt="2026-06-07T00:38:22.003" v="60"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19D96524-05B2-F574-4017-34946992B065}" dt="2026-06-07T00:36:29.511" v="31" actId="20577"/>
        <pc:sldMkLst>
          <pc:docMk/>
          <pc:sldMk cId="2056574046" sldId="1219"/>
        </pc:sldMkLst>
        <pc:spChg chg="mod">
          <ac:chgData name="Viki" userId="S::bogvlc_hotmail.com#ext#@dioceseofbrisbane.onmicrosoft.com::79387dd6-701e-4999-b7de-924cac764073" providerId="AD" clId="Web-{19D96524-05B2-F574-4017-34946992B065}" dt="2026-06-07T00:36:29.511" v="31" actId="20577"/>
          <ac:spMkLst>
            <pc:docMk/>
            <pc:sldMk cId="2056574046" sldId="1219"/>
            <ac:spMk id="3" creationId="{5CBC1612-C452-68BB-BE09-D9BEC639F6CA}"/>
          </ac:spMkLst>
        </pc:spChg>
      </pc:sldChg>
    </pc:docChg>
  </pc:docChgLst>
  <pc:docChgLst>
    <pc:chgData name="Kristine" userId="S::kncairns64_gmail.com#ext#@dioceseofbrisbane.onmicrosoft.com::75b3fe38-61fa-4d99-a205-52387dc7842d" providerId="AD" clId="Web-{31BB8BFC-BC4B-1E51-B8A0-90E883ABC79C}"/>
    <pc:docChg chg="modSld">
      <pc:chgData name="Kristine" userId="S::kncairns64_gmail.com#ext#@dioceseofbrisbane.onmicrosoft.com::75b3fe38-61fa-4d99-a205-52387dc7842d" providerId="AD" clId="Web-{31BB8BFC-BC4B-1E51-B8A0-90E883ABC79C}" dt="2026-06-17T22:31:43.988" v="80" actId="20577"/>
      <pc:docMkLst>
        <pc:docMk/>
      </pc:docMkLst>
      <pc:sldChg chg="modSp">
        <pc:chgData name="Kristine" userId="S::kncairns64_gmail.com#ext#@dioceseofbrisbane.onmicrosoft.com::75b3fe38-61fa-4d99-a205-52387dc7842d" providerId="AD" clId="Web-{31BB8BFC-BC4B-1E51-B8A0-90E883ABC79C}" dt="2026-06-17T22:24:22.489" v="44" actId="20577"/>
        <pc:sldMkLst>
          <pc:docMk/>
          <pc:sldMk cId="1921818705" sldId="731"/>
        </pc:sldMkLst>
        <pc:spChg chg="mod">
          <ac:chgData name="Kristine" userId="S::kncairns64_gmail.com#ext#@dioceseofbrisbane.onmicrosoft.com::75b3fe38-61fa-4d99-a205-52387dc7842d" providerId="AD" clId="Web-{31BB8BFC-BC4B-1E51-B8A0-90E883ABC79C}" dt="2026-06-17T22:24:22.489" v="44" actId="20577"/>
          <ac:spMkLst>
            <pc:docMk/>
            <pc:sldMk cId="1921818705" sldId="731"/>
            <ac:spMk id="2" creationId="{FBE6943D-06C5-A55E-9B43-20282BBA08ED}"/>
          </ac:spMkLst>
        </pc:spChg>
      </pc:sldChg>
      <pc:sldChg chg="modSp">
        <pc:chgData name="Kristine" userId="S::kncairns64_gmail.com#ext#@dioceseofbrisbane.onmicrosoft.com::75b3fe38-61fa-4d99-a205-52387dc7842d" providerId="AD" clId="Web-{31BB8BFC-BC4B-1E51-B8A0-90E883ABC79C}" dt="2026-06-17T22:20:47.187" v="13" actId="20577"/>
        <pc:sldMkLst>
          <pc:docMk/>
          <pc:sldMk cId="1720509123" sldId="991"/>
        </pc:sldMkLst>
        <pc:spChg chg="mod">
          <ac:chgData name="Kristine" userId="S::kncairns64_gmail.com#ext#@dioceseofbrisbane.onmicrosoft.com::75b3fe38-61fa-4d99-a205-52387dc7842d" providerId="AD" clId="Web-{31BB8BFC-BC4B-1E51-B8A0-90E883ABC79C}" dt="2026-06-17T22:20:47.187" v="13" actId="20577"/>
          <ac:spMkLst>
            <pc:docMk/>
            <pc:sldMk cId="1720509123" sldId="991"/>
            <ac:spMk id="2" creationId="{D096F6F5-B48C-D2E7-41E3-A3BF464C1EC7}"/>
          </ac:spMkLst>
        </pc:spChg>
      </pc:sldChg>
      <pc:sldChg chg="modSp">
        <pc:chgData name="Kristine" userId="S::kncairns64_gmail.com#ext#@dioceseofbrisbane.onmicrosoft.com::75b3fe38-61fa-4d99-a205-52387dc7842d" providerId="AD" clId="Web-{31BB8BFC-BC4B-1E51-B8A0-90E883ABC79C}" dt="2026-06-17T22:25:31.178" v="55" actId="1076"/>
        <pc:sldMkLst>
          <pc:docMk/>
          <pc:sldMk cId="1934760328" sldId="1026"/>
        </pc:sldMkLst>
        <pc:spChg chg="mod">
          <ac:chgData name="Kristine" userId="S::kncairns64_gmail.com#ext#@dioceseofbrisbane.onmicrosoft.com::75b3fe38-61fa-4d99-a205-52387dc7842d" providerId="AD" clId="Web-{31BB8BFC-BC4B-1E51-B8A0-90E883ABC79C}" dt="2026-06-17T22:25:31.178" v="55" actId="1076"/>
          <ac:spMkLst>
            <pc:docMk/>
            <pc:sldMk cId="1934760328" sldId="1026"/>
            <ac:spMk id="4" creationId="{FAADC597-5C00-28C8-05CF-8896F520D997}"/>
          </ac:spMkLst>
        </pc:spChg>
      </pc:sldChg>
      <pc:sldChg chg="modSp">
        <pc:chgData name="Kristine" userId="S::kncairns64_gmail.com#ext#@dioceseofbrisbane.onmicrosoft.com::75b3fe38-61fa-4d99-a205-52387dc7842d" providerId="AD" clId="Web-{31BB8BFC-BC4B-1E51-B8A0-90E883ABC79C}" dt="2026-06-17T22:25:58.601" v="59" actId="1076"/>
        <pc:sldMkLst>
          <pc:docMk/>
          <pc:sldMk cId="1523887427" sldId="1027"/>
        </pc:sldMkLst>
        <pc:spChg chg="mod">
          <ac:chgData name="Kristine" userId="S::kncairns64_gmail.com#ext#@dioceseofbrisbane.onmicrosoft.com::75b3fe38-61fa-4d99-a205-52387dc7842d" providerId="AD" clId="Web-{31BB8BFC-BC4B-1E51-B8A0-90E883ABC79C}" dt="2026-06-17T22:25:58.601" v="59" actId="1076"/>
          <ac:spMkLst>
            <pc:docMk/>
            <pc:sldMk cId="1523887427" sldId="1027"/>
            <ac:spMk id="3" creationId="{D06CDDA1-93CA-1D5D-814F-AA0B9619702B}"/>
          </ac:spMkLst>
        </pc:spChg>
      </pc:sldChg>
      <pc:sldChg chg="modSp mod setBg">
        <pc:chgData name="Kristine" userId="S::kncairns64_gmail.com#ext#@dioceseofbrisbane.onmicrosoft.com::75b3fe38-61fa-4d99-a205-52387dc7842d" providerId="AD" clId="Web-{31BB8BFC-BC4B-1E51-B8A0-90E883ABC79C}" dt="2026-06-17T22:27:50.668" v="72"/>
        <pc:sldMkLst>
          <pc:docMk/>
          <pc:sldMk cId="3731548369" sldId="1149"/>
        </pc:sldMkLst>
        <pc:spChg chg="mod">
          <ac:chgData name="Kristine" userId="S::kncairns64_gmail.com#ext#@dioceseofbrisbane.onmicrosoft.com::75b3fe38-61fa-4d99-a205-52387dc7842d" providerId="AD" clId="Web-{31BB8BFC-BC4B-1E51-B8A0-90E883ABC79C}" dt="2026-06-17T22:26:40.931" v="66" actId="1076"/>
          <ac:spMkLst>
            <pc:docMk/>
            <pc:sldMk cId="3731548369" sldId="1149"/>
            <ac:spMk id="5" creationId="{A56EBE17-B1FC-2FDD-2A04-66EF22D93121}"/>
          </ac:spMkLst>
        </pc:spChg>
        <pc:spChg chg="mod">
          <ac:chgData name="Kristine" userId="S::kncairns64_gmail.com#ext#@dioceseofbrisbane.onmicrosoft.com::75b3fe38-61fa-4d99-a205-52387dc7842d" providerId="AD" clId="Web-{31BB8BFC-BC4B-1E51-B8A0-90E883ABC79C}" dt="2026-06-17T22:27:11.198" v="70" actId="1076"/>
          <ac:spMkLst>
            <pc:docMk/>
            <pc:sldMk cId="3731548369" sldId="1149"/>
            <ac:spMk id="6" creationId="{CAC2B7F4-16C8-5675-C30F-B6DD1491E095}"/>
          </ac:spMkLst>
        </pc:spChg>
        <pc:picChg chg="mod">
          <ac:chgData name="Kristine" userId="S::kncairns64_gmail.com#ext#@dioceseofbrisbane.onmicrosoft.com::75b3fe38-61fa-4d99-a205-52387dc7842d" providerId="AD" clId="Web-{31BB8BFC-BC4B-1E51-B8A0-90E883ABC79C}" dt="2026-06-17T22:27:01.775" v="69" actId="14100"/>
          <ac:picMkLst>
            <pc:docMk/>
            <pc:sldMk cId="3731548369" sldId="1149"/>
            <ac:picMk id="7" creationId="{A10DE770-D91A-3F5E-AC4D-F587E9888A68}"/>
          </ac:picMkLst>
        </pc:picChg>
      </pc:sldChg>
      <pc:sldChg chg="modSp">
        <pc:chgData name="Kristine" userId="S::kncairns64_gmail.com#ext#@dioceseofbrisbane.onmicrosoft.com::75b3fe38-61fa-4d99-a205-52387dc7842d" providerId="AD" clId="Web-{31BB8BFC-BC4B-1E51-B8A0-90E883ABC79C}" dt="2026-06-17T22:22:55.987" v="32" actId="1076"/>
        <pc:sldMkLst>
          <pc:docMk/>
          <pc:sldMk cId="303383769" sldId="1170"/>
        </pc:sldMkLst>
        <pc:spChg chg="mod">
          <ac:chgData name="Kristine" userId="S::kncairns64_gmail.com#ext#@dioceseofbrisbane.onmicrosoft.com::75b3fe38-61fa-4d99-a205-52387dc7842d" providerId="AD" clId="Web-{31BB8BFC-BC4B-1E51-B8A0-90E883ABC79C}" dt="2026-06-17T22:22:55.987" v="32" actId="1076"/>
          <ac:spMkLst>
            <pc:docMk/>
            <pc:sldMk cId="303383769" sldId="1170"/>
            <ac:spMk id="9" creationId="{CA0FE078-FBD6-1FC0-8F92-750AD1EB1E63}"/>
          </ac:spMkLst>
        </pc:spChg>
      </pc:sldChg>
      <pc:sldChg chg="modSp">
        <pc:chgData name="Kristine" userId="S::kncairns64_gmail.com#ext#@dioceseofbrisbane.onmicrosoft.com::75b3fe38-61fa-4d99-a205-52387dc7842d" providerId="AD" clId="Web-{31BB8BFC-BC4B-1E51-B8A0-90E883ABC79C}" dt="2026-06-17T22:24:05.004" v="42" actId="20577"/>
        <pc:sldMkLst>
          <pc:docMk/>
          <pc:sldMk cId="2104720365" sldId="1179"/>
        </pc:sldMkLst>
        <pc:spChg chg="mod">
          <ac:chgData name="Kristine" userId="S::kncairns64_gmail.com#ext#@dioceseofbrisbane.onmicrosoft.com::75b3fe38-61fa-4d99-a205-52387dc7842d" providerId="AD" clId="Web-{31BB8BFC-BC4B-1E51-B8A0-90E883ABC79C}" dt="2026-06-17T22:24:05.004" v="42" actId="20577"/>
          <ac:spMkLst>
            <pc:docMk/>
            <pc:sldMk cId="2104720365" sldId="1179"/>
            <ac:spMk id="3" creationId="{3B431639-ED23-448F-AED9-9F17CE38DE4F}"/>
          </ac:spMkLst>
        </pc:spChg>
      </pc:sldChg>
      <pc:sldChg chg="modSp">
        <pc:chgData name="Kristine" userId="S::kncairns64_gmail.com#ext#@dioceseofbrisbane.onmicrosoft.com::75b3fe38-61fa-4d99-a205-52387dc7842d" providerId="AD" clId="Web-{31BB8BFC-BC4B-1E51-B8A0-90E883ABC79C}" dt="2026-06-17T22:24:41.536" v="49"/>
        <pc:sldMkLst>
          <pc:docMk/>
          <pc:sldMk cId="3720617575" sldId="1189"/>
        </pc:sldMkLst>
        <pc:graphicFrameChg chg="mod modGraphic">
          <ac:chgData name="Kristine" userId="S::kncairns64_gmail.com#ext#@dioceseofbrisbane.onmicrosoft.com::75b3fe38-61fa-4d99-a205-52387dc7842d" providerId="AD" clId="Web-{31BB8BFC-BC4B-1E51-B8A0-90E883ABC79C}" dt="2026-06-17T22:24:41.536" v="49"/>
          <ac:graphicFrameMkLst>
            <pc:docMk/>
            <pc:sldMk cId="3720617575" sldId="1189"/>
            <ac:graphicFrameMk id="2" creationId="{DFAF585E-C1E4-F583-0C0A-3F797BE7C955}"/>
          </ac:graphicFrameMkLst>
        </pc:graphicFrameChg>
      </pc:sldChg>
      <pc:sldChg chg="modSp">
        <pc:chgData name="Kristine" userId="S::kncairns64_gmail.com#ext#@dioceseofbrisbane.onmicrosoft.com::75b3fe38-61fa-4d99-a205-52387dc7842d" providerId="AD" clId="Web-{31BB8BFC-BC4B-1E51-B8A0-90E883ABC79C}" dt="2026-06-17T22:31:43.988" v="80" actId="20577"/>
        <pc:sldMkLst>
          <pc:docMk/>
          <pc:sldMk cId="2853581768" sldId="1193"/>
        </pc:sldMkLst>
        <pc:spChg chg="mod">
          <ac:chgData name="Kristine" userId="S::kncairns64_gmail.com#ext#@dioceseofbrisbane.onmicrosoft.com::75b3fe38-61fa-4d99-a205-52387dc7842d" providerId="AD" clId="Web-{31BB8BFC-BC4B-1E51-B8A0-90E883ABC79C}" dt="2026-06-17T22:31:43.988" v="80" actId="20577"/>
          <ac:spMkLst>
            <pc:docMk/>
            <pc:sldMk cId="2853581768" sldId="1193"/>
            <ac:spMk id="3" creationId="{00000000-0000-0000-0000-000000000000}"/>
          </ac:spMkLst>
        </pc:spChg>
      </pc:sldChg>
      <pc:sldChg chg="modSp">
        <pc:chgData name="Kristine" userId="S::kncairns64_gmail.com#ext#@dioceseofbrisbane.onmicrosoft.com::75b3fe38-61fa-4d99-a205-52387dc7842d" providerId="AD" clId="Web-{31BB8BFC-BC4B-1E51-B8A0-90E883ABC79C}" dt="2026-06-17T22:21:28.391" v="27" actId="20577"/>
        <pc:sldMkLst>
          <pc:docMk/>
          <pc:sldMk cId="148378552" sldId="1204"/>
        </pc:sldMkLst>
        <pc:spChg chg="mod">
          <ac:chgData name="Kristine" userId="S::kncairns64_gmail.com#ext#@dioceseofbrisbane.onmicrosoft.com::75b3fe38-61fa-4d99-a205-52387dc7842d" providerId="AD" clId="Web-{31BB8BFC-BC4B-1E51-B8A0-90E883ABC79C}" dt="2026-06-17T22:21:28.391" v="27" actId="20577"/>
          <ac:spMkLst>
            <pc:docMk/>
            <pc:sldMk cId="148378552" sldId="1204"/>
            <ac:spMk id="2" creationId="{BDBF8805-E366-9EE5-9218-120F0D2EB10B}"/>
          </ac:spMkLst>
        </pc:spChg>
      </pc:sldChg>
      <pc:sldChg chg="modSp">
        <pc:chgData name="Kristine" userId="S::kncairns64_gmail.com#ext#@dioceseofbrisbane.onmicrosoft.com::75b3fe38-61fa-4d99-a205-52387dc7842d" providerId="AD" clId="Web-{31BB8BFC-BC4B-1E51-B8A0-90E883ABC79C}" dt="2026-06-17T22:22:27.752" v="31" actId="20577"/>
        <pc:sldMkLst>
          <pc:docMk/>
          <pc:sldMk cId="2056574046" sldId="1219"/>
        </pc:sldMkLst>
        <pc:spChg chg="mod">
          <ac:chgData name="Kristine" userId="S::kncairns64_gmail.com#ext#@dioceseofbrisbane.onmicrosoft.com::75b3fe38-61fa-4d99-a205-52387dc7842d" providerId="AD" clId="Web-{31BB8BFC-BC4B-1E51-B8A0-90E883ABC79C}" dt="2026-06-17T22:22:27.752" v="31" actId="20577"/>
          <ac:spMkLst>
            <pc:docMk/>
            <pc:sldMk cId="2056574046" sldId="1219"/>
            <ac:spMk id="3" creationId="{5CBC1612-C452-68BB-BE09-D9BEC639F6CA}"/>
          </ac:spMkLst>
        </pc:spChg>
      </pc:sldChg>
      <pc:sldChg chg="modSp">
        <pc:chgData name="Kristine" userId="S::kncairns64_gmail.com#ext#@dioceseofbrisbane.onmicrosoft.com::75b3fe38-61fa-4d99-a205-52387dc7842d" providerId="AD" clId="Web-{31BB8BFC-BC4B-1E51-B8A0-90E883ABC79C}" dt="2026-06-17T22:23:22.034" v="34" actId="1076"/>
        <pc:sldMkLst>
          <pc:docMk/>
          <pc:sldMk cId="2626770460" sldId="1222"/>
        </pc:sldMkLst>
        <pc:spChg chg="mod">
          <ac:chgData name="Kristine" userId="S::kncairns64_gmail.com#ext#@dioceseofbrisbane.onmicrosoft.com::75b3fe38-61fa-4d99-a205-52387dc7842d" providerId="AD" clId="Web-{31BB8BFC-BC4B-1E51-B8A0-90E883ABC79C}" dt="2026-06-17T22:23:22.034" v="34" actId="1076"/>
          <ac:spMkLst>
            <pc:docMk/>
            <pc:sldMk cId="2626770460" sldId="1222"/>
            <ac:spMk id="8" creationId="{90B9F630-1D6E-439E-D12C-24B804FEA514}"/>
          </ac:spMkLst>
        </pc:spChg>
      </pc:sldChg>
      <pc:sldChg chg="modSp">
        <pc:chgData name="Kristine" userId="S::kncairns64_gmail.com#ext#@dioceseofbrisbane.onmicrosoft.com::75b3fe38-61fa-4d99-a205-52387dc7842d" providerId="AD" clId="Web-{31BB8BFC-BC4B-1E51-B8A0-90E883ABC79C}" dt="2026-06-17T22:23:06.050" v="33" actId="1076"/>
        <pc:sldMkLst>
          <pc:docMk/>
          <pc:sldMk cId="666485013" sldId="1226"/>
        </pc:sldMkLst>
        <pc:spChg chg="mod">
          <ac:chgData name="Kristine" userId="S::kncairns64_gmail.com#ext#@dioceseofbrisbane.onmicrosoft.com::75b3fe38-61fa-4d99-a205-52387dc7842d" providerId="AD" clId="Web-{31BB8BFC-BC4B-1E51-B8A0-90E883ABC79C}" dt="2026-06-17T22:23:06.050" v="33" actId="1076"/>
          <ac:spMkLst>
            <pc:docMk/>
            <pc:sldMk cId="666485013" sldId="1226"/>
            <ac:spMk id="9" creationId="{6C5076F9-0FE2-5C36-57C5-53F43A955CD9}"/>
          </ac:spMkLst>
        </pc:spChg>
      </pc:sldChg>
      <pc:sldChg chg="modSp">
        <pc:chgData name="Kristine" userId="S::kncairns64_gmail.com#ext#@dioceseofbrisbane.onmicrosoft.com::75b3fe38-61fa-4d99-a205-52387dc7842d" providerId="AD" clId="Web-{31BB8BFC-BC4B-1E51-B8A0-90E883ABC79C}" dt="2026-06-17T22:23:34.253" v="35" actId="1076"/>
        <pc:sldMkLst>
          <pc:docMk/>
          <pc:sldMk cId="1052317412" sldId="1232"/>
        </pc:sldMkLst>
        <pc:spChg chg="mod">
          <ac:chgData name="Kristine" userId="S::kncairns64_gmail.com#ext#@dioceseofbrisbane.onmicrosoft.com::75b3fe38-61fa-4d99-a205-52387dc7842d" providerId="AD" clId="Web-{31BB8BFC-BC4B-1E51-B8A0-90E883ABC79C}" dt="2026-06-17T22:23:34.253" v="35" actId="1076"/>
          <ac:spMkLst>
            <pc:docMk/>
            <pc:sldMk cId="1052317412" sldId="1232"/>
            <ac:spMk id="8" creationId="{E6D8133D-7150-4077-8C44-39DC5FCC965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20/06/2026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20/06/2026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Prayer of praise and thanksgiving</a:t>
            </a:r>
          </a:p>
        </p:txBody>
      </p:sp>
      <p:sp>
        <p:nvSpPr>
          <p:cNvPr id="4" name="Slide Number Placeholder 3"/>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46</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Prayer for all ages</a:t>
            </a:r>
          </a:p>
        </p:txBody>
      </p:sp>
      <p:sp>
        <p:nvSpPr>
          <p:cNvPr id="4" name="Slide Number Placeholder 3"/>
          <p:cNvSpPr>
            <a:spLocks noGrp="1"/>
          </p:cNvSpPr>
          <p:nvPr>
            <p:ph type="sldNum" sz="quarter" idx="5"/>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25803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57</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59</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a:t>
            </a:fld>
            <a:endParaRPr lang="en-AU"/>
          </a:p>
        </p:txBody>
      </p:sp>
    </p:spTree>
    <p:extLst>
      <p:ext uri="{BB962C8B-B14F-4D97-AF65-F5344CB8AC3E}">
        <p14:creationId xmlns:p14="http://schemas.microsoft.com/office/powerpoint/2010/main" val="34205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Call to Worship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42088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gathering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53752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75AA-0090-2D46-AF73-A1DD0B996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BF95-0BE9-364E-E72C-2D8DC143C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B9551-50BB-262C-A2AF-568CFFCE9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FADF6C-DA95-50B5-6987-DC7051E9F044}"/>
              </a:ext>
            </a:extLst>
          </p:cNvPr>
          <p:cNvSpPr>
            <a:spLocks noGrp="1"/>
          </p:cNvSpPr>
          <p:nvPr>
            <p:ph type="sldNum" sz="quarter" idx="5"/>
          </p:nvPr>
        </p:nvSpPr>
        <p:spPr/>
        <p:txBody>
          <a:bodyPr/>
          <a:lstStyle/>
          <a:p>
            <a:fld id="{39BD0D58-009C-4B34-BD04-760FE23A9F8A}" type="slidenum">
              <a:rPr lang="en-AU" smtClean="0"/>
              <a:t>22</a:t>
            </a:fld>
            <a:endParaRPr lang="en-AU"/>
          </a:p>
        </p:txBody>
      </p:sp>
    </p:spTree>
    <p:extLst>
      <p:ext uri="{BB962C8B-B14F-4D97-AF65-F5344CB8AC3E}">
        <p14:creationId xmlns:p14="http://schemas.microsoft.com/office/powerpoint/2010/main" val="47379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0E72-A705-B0E3-34BC-CD86D3346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0DDC5-DD87-4DB5-7F36-6FFFAB510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7B2F0-94D8-6BE2-2B59-BEF5C7354C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0E9264-D4E8-CCBF-0D2B-1FA69D529C9C}"/>
              </a:ext>
            </a:extLst>
          </p:cNvPr>
          <p:cNvSpPr>
            <a:spLocks noGrp="1"/>
          </p:cNvSpPr>
          <p:nvPr>
            <p:ph type="sldNum" sz="quarter" idx="5"/>
          </p:nvPr>
        </p:nvSpPr>
        <p:spPr/>
        <p:txBody>
          <a:bodyPr/>
          <a:lstStyle/>
          <a:p>
            <a:fld id="{39BD0D58-009C-4B34-BD04-760FE23A9F8A}" type="slidenum">
              <a:rPr lang="en-AU" smtClean="0"/>
              <a:t>23</a:t>
            </a:fld>
            <a:endParaRPr lang="en-AU"/>
          </a:p>
        </p:txBody>
      </p:sp>
    </p:spTree>
    <p:extLst>
      <p:ext uri="{BB962C8B-B14F-4D97-AF65-F5344CB8AC3E}">
        <p14:creationId xmlns:p14="http://schemas.microsoft.com/office/powerpoint/2010/main" val="364232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Sermon starts 37:14 – Please let me know if the sermon is too quiet</a:t>
            </a:r>
          </a:p>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2143647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20/06/2026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20/06/2026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20/06/2026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20/06/2026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haQSZM_EzPY"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vXcgQL0SQ40"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uhkBwPKHNXw"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nKwW45O8Iao"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SbuN9Cq5zCY"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holyhermits.com.au/events" TargetMode="External"/><Relationship Id="rId2" Type="http://schemas.openxmlformats.org/officeDocument/2006/relationships/hyperlink" Target="https://holyhermits.com.au/events/embracing-the-divine-flow/2026-05-27"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a:solidFill>
                  <a:srgbClr val="00B050"/>
                </a:solidFill>
                <a:latin typeface="Comic Sans MS"/>
                <a:cs typeface="MV Boli"/>
              </a:rPr>
              <a:t>Welcome to Holy Hermits Online Worship </a:t>
            </a:r>
          </a:p>
          <a:p>
            <a:pPr algn="ctr">
              <a:lnSpc>
                <a:spcPct val="150000"/>
              </a:lnSpc>
            </a:pPr>
            <a:r>
              <a:rPr lang="en-AU" sz="4400" noProof="0">
                <a:solidFill>
                  <a:srgbClr val="00B050"/>
                </a:solidFill>
                <a:latin typeface="Comic Sans MS"/>
                <a:cs typeface="MV Boli"/>
              </a:rPr>
              <a:t>4</a:t>
            </a:r>
            <a:r>
              <a:rPr lang="en-AU" sz="4400" baseline="30000" noProof="0">
                <a:solidFill>
                  <a:srgbClr val="00B050"/>
                </a:solidFill>
                <a:latin typeface="Comic Sans MS"/>
                <a:cs typeface="MV Boli"/>
              </a:rPr>
              <a:t>th</a:t>
            </a:r>
            <a:r>
              <a:rPr lang="en-AU" sz="4400" noProof="0">
                <a:solidFill>
                  <a:srgbClr val="00B050"/>
                </a:solidFill>
                <a:latin typeface="Comic Sans MS"/>
                <a:cs typeface="MV Boli"/>
              </a:rPr>
              <a:t> Sunday After Pentecost</a:t>
            </a:r>
          </a:p>
          <a:p>
            <a:pPr algn="ctr">
              <a:lnSpc>
                <a:spcPct val="150000"/>
              </a:lnSpc>
            </a:pPr>
            <a:r>
              <a:rPr lang="en-AU" sz="3600" noProof="0">
                <a:solidFill>
                  <a:srgbClr val="00B050"/>
                </a:solidFill>
                <a:latin typeface="Comic Sans MS"/>
                <a:cs typeface="MV Boli"/>
              </a:rPr>
              <a:t>Today we are remembering </a:t>
            </a:r>
          </a:p>
          <a:p>
            <a:pPr algn="ctr"/>
            <a:r>
              <a:rPr lang="en-AU" sz="3600" noProof="0">
                <a:solidFill>
                  <a:srgbClr val="00B050"/>
                </a:solidFill>
                <a:latin typeface="Comic Sans MS"/>
              </a:rPr>
              <a:t>Holy Hermit Kevin of Glendalough</a:t>
            </a:r>
            <a:endParaRPr lang="en-AU" sz="3600" noProof="0">
              <a:solidFill>
                <a:srgbClr val="00B050"/>
              </a:solidFill>
              <a:latin typeface="Comic Sans MS" panose="030F0702030302020204" pitchFamily="66" charset="0"/>
            </a:endParaRPr>
          </a:p>
        </p:txBody>
      </p:sp>
      <p:graphicFrame>
        <p:nvGraphicFramePr>
          <p:cNvPr id="5" name="Table 4">
            <a:extLst>
              <a:ext uri="{FF2B5EF4-FFF2-40B4-BE49-F238E27FC236}">
                <a16:creationId xmlns:a16="http://schemas.microsoft.com/office/drawing/2014/main" id="{105144BC-5162-09B8-905D-EDF04198E975}"/>
              </a:ext>
            </a:extLst>
          </p:cNvPr>
          <p:cNvGraphicFramePr>
            <a:graphicFrameLocks noGrp="1"/>
          </p:cNvGraphicFramePr>
          <p:nvPr>
            <p:extLst>
              <p:ext uri="{D42A27DB-BD31-4B8C-83A1-F6EECF244321}">
                <p14:modId xmlns:p14="http://schemas.microsoft.com/office/powerpoint/2010/main" val="2932574606"/>
              </p:ext>
            </p:extLst>
          </p:nvPr>
        </p:nvGraphicFramePr>
        <p:xfrm>
          <a:off x="370234" y="3605235"/>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Vanessa</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Lauren</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Kris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8381" y="290484"/>
            <a:ext cx="10775238" cy="6484147"/>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Leader: </a:t>
            </a:r>
            <a:r>
              <a:rPr lang="en-AU" sz="2800" noProof="0">
                <a:latin typeface="Comic Sans MS"/>
              </a:rPr>
              <a:t>We pray the prayer of approach together</a:t>
            </a:r>
            <a:endParaRPr lang="en-AU" sz="2400" noProof="0">
              <a:latin typeface="Comic Sans MS"/>
            </a:endParaRPr>
          </a:p>
          <a:p>
            <a:pPr>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Lord God, as we come to you today, </a:t>
            </a:r>
          </a:p>
          <a:p>
            <a:pPr>
              <a:lnSpc>
                <a:spcPct val="150000"/>
              </a:lnSpc>
            </a:pPr>
            <a:r>
              <a:rPr lang="en-AU" sz="2800" b="1" noProof="0">
                <a:latin typeface="Comic Sans MS" panose="030F0702030302020204" pitchFamily="66" charset="0"/>
              </a:rPr>
              <a:t>we will hear difficult words.</a:t>
            </a:r>
          </a:p>
          <a:p>
            <a:pPr>
              <a:lnSpc>
                <a:spcPct val="150000"/>
              </a:lnSpc>
            </a:pPr>
            <a:r>
              <a:rPr lang="en-AU" sz="2800" b="1" noProof="0">
                <a:latin typeface="Comic Sans MS" panose="030F0702030302020204" pitchFamily="66" charset="0"/>
              </a:rPr>
              <a:t>Words we might not expect from you.</a:t>
            </a:r>
          </a:p>
          <a:p>
            <a:pPr>
              <a:lnSpc>
                <a:spcPct val="150000"/>
              </a:lnSpc>
            </a:pPr>
            <a:r>
              <a:rPr lang="en-AU" sz="2800" b="1" noProof="0">
                <a:latin typeface="Comic Sans MS" panose="030F0702030302020204" pitchFamily="66" charset="0"/>
              </a:rPr>
              <a:t>You warn us that the way ahead might not always be easy.</a:t>
            </a:r>
          </a:p>
          <a:p>
            <a:pPr>
              <a:lnSpc>
                <a:spcPct val="150000"/>
              </a:lnSpc>
            </a:pPr>
            <a:r>
              <a:rPr lang="en-AU" sz="2800" b="1" noProof="0">
                <a:latin typeface="Comic Sans MS" panose="030F0702030302020204" pitchFamily="66" charset="0"/>
              </a:rPr>
              <a:t>We need to look closely at ourselves.</a:t>
            </a:r>
          </a:p>
          <a:p>
            <a:pPr>
              <a:lnSpc>
                <a:spcPct val="150000"/>
              </a:lnSpc>
            </a:pPr>
            <a:r>
              <a:rPr lang="en-AU" sz="2800" b="1" noProof="0">
                <a:latin typeface="Comic Sans MS" panose="030F0702030302020204" pitchFamily="66" charset="0"/>
              </a:rPr>
              <a:t>Make sure we are ready for whatever comes:</a:t>
            </a:r>
          </a:p>
          <a:p>
            <a:pPr>
              <a:lnSpc>
                <a:spcPct val="150000"/>
              </a:lnSpc>
            </a:pPr>
            <a:r>
              <a:rPr lang="en-AU" sz="2800" b="1" noProof="0">
                <a:latin typeface="Comic Sans MS" panose="030F0702030302020204" pitchFamily="66" charset="0"/>
              </a:rPr>
              <a:t>not frightened to trust in you, whatever you ask us to do;</a:t>
            </a:r>
          </a:p>
          <a:p>
            <a:pPr>
              <a:lnSpc>
                <a:spcPct val="150000"/>
              </a:lnSpc>
            </a:pPr>
            <a:r>
              <a:rPr lang="en-AU" sz="2800" b="1" noProof="0">
                <a:latin typeface="Comic Sans MS" panose="030F0702030302020204" pitchFamily="66" charset="0"/>
              </a:rPr>
              <a:t>not frightened to take up our cross as we walk your way.</a:t>
            </a:r>
          </a:p>
          <a:p>
            <a:pPr>
              <a:lnSpc>
                <a:spcPct val="150000"/>
              </a:lnSpc>
            </a:pPr>
            <a:r>
              <a:rPr lang="en-AU" sz="2800" b="1" noProof="0">
                <a:latin typeface="Comic Sans MS" panose="030F0702030302020204" pitchFamily="66" charset="0"/>
              </a:rPr>
              <a:t>Make us ready, Lord. Amen.</a:t>
            </a:r>
          </a:p>
        </p:txBody>
      </p:sp>
      <p:sp>
        <p:nvSpPr>
          <p:cNvPr id="4" name="TextBox 3"/>
          <p:cNvSpPr txBox="1"/>
          <p:nvPr/>
        </p:nvSpPr>
        <p:spPr>
          <a:xfrm>
            <a:off x="3997842" y="0"/>
            <a:ext cx="4196316"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1B1-49AF-381C-6B77-8BA195D6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7C5B1-903F-4023-1892-5F801C576853}"/>
              </a:ext>
            </a:extLst>
          </p:cNvPr>
          <p:cNvSpPr>
            <a:spLocks noGrp="1"/>
          </p:cNvSpPr>
          <p:nvPr>
            <p:ph type="sldNum" sz="quarter" idx="12"/>
          </p:nvPr>
        </p:nvSpPr>
        <p:spPr/>
        <p:txBody>
          <a:bodyPr/>
          <a:lstStyle/>
          <a:p>
            <a:fld id="{D6BAAE04-8869-45BD-9FC4-571BC1F4B92A}" type="slidenum">
              <a:rPr lang="en-AU" noProof="0" smtClean="0"/>
              <a:t>11</a:t>
            </a:fld>
            <a:endParaRPr lang="en-AU" noProof="0"/>
          </a:p>
        </p:txBody>
      </p:sp>
      <p:sp>
        <p:nvSpPr>
          <p:cNvPr id="3" name="TextBox 2">
            <a:extLst>
              <a:ext uri="{FF2B5EF4-FFF2-40B4-BE49-F238E27FC236}">
                <a16:creationId xmlns:a16="http://schemas.microsoft.com/office/drawing/2014/main" id="{5CBC1612-C452-68BB-BE09-D9BEC639F6CA}"/>
              </a:ext>
            </a:extLst>
          </p:cNvPr>
          <p:cNvSpPr txBox="1"/>
          <p:nvPr/>
        </p:nvSpPr>
        <p:spPr>
          <a:xfrm>
            <a:off x="416257" y="572325"/>
            <a:ext cx="11402704"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r>
              <a:rPr lang="en-AU" sz="4000" b="1" noProof="0">
                <a:solidFill>
                  <a:srgbClr val="00B050"/>
                </a:solidFill>
                <a:latin typeface="Comic Sans MS"/>
              </a:rPr>
              <a:t>Our first Hymn </a:t>
            </a:r>
          </a:p>
          <a:p>
            <a:pPr algn="ctr"/>
            <a:endParaRPr lang="en-AU" sz="4000" b="1" noProof="0">
              <a:solidFill>
                <a:srgbClr val="00B050"/>
              </a:solidFill>
              <a:latin typeface="Comic Sans MS"/>
              <a:ea typeface="Calibri"/>
              <a:cs typeface="Times New Roman"/>
            </a:endParaRPr>
          </a:p>
          <a:p>
            <a:pPr algn="ctr"/>
            <a:r>
              <a:rPr lang="en-AU" sz="4800" b="1" noProof="0">
                <a:solidFill>
                  <a:srgbClr val="00B050"/>
                </a:solidFill>
                <a:latin typeface="Comic Sans MS"/>
                <a:ea typeface="Calibri"/>
                <a:cs typeface="Times New Roman"/>
              </a:rPr>
              <a:t>God, We Gather as Your People</a:t>
            </a:r>
          </a:p>
          <a:p>
            <a:pPr algn="ctr"/>
            <a:endParaRPr lang="en-AU" sz="3600" b="1" noProof="0">
              <a:solidFill>
                <a:srgbClr val="E68422"/>
              </a:solidFill>
              <a:latin typeface="Comic Sans MS"/>
              <a:ea typeface="Calibri"/>
              <a:cs typeface="+mn-lt"/>
            </a:endParaRPr>
          </a:p>
          <a:p>
            <a:pPr algn="ctr"/>
            <a:r>
              <a:rPr lang="en-AU" sz="2800" noProof="0">
                <a:solidFill>
                  <a:srgbClr val="E68422"/>
                </a:solidFill>
                <a:ea typeface="+mn-lt"/>
                <a:cs typeface="+mn-lt"/>
              </a:rPr>
              <a:t>https://www.youtube.com/watch?v=3fabRJfD_dM</a:t>
            </a:r>
            <a:endParaRPr lang="en-AU" sz="3600" noProof="0">
              <a:solidFill>
                <a:srgbClr val="E68422"/>
              </a:solidFill>
              <a:latin typeface="Comic Sans MS" panose="030F0702030302020204" pitchFamily="66" charset="0"/>
              <a:ea typeface="Calibri"/>
              <a:cs typeface="+mn-lt"/>
            </a:endParaRPr>
          </a:p>
          <a:p>
            <a:pPr algn="ctr"/>
            <a:endParaRPr lang="en-AU" sz="2800" i="0" u="none" strike="noStrike" noProof="0">
              <a:solidFill>
                <a:srgbClr val="E68422"/>
              </a:solidFill>
              <a:effectLst/>
              <a:latin typeface="Comic Sans MS" panose="030F0702030302020204" pitchFamily="66" charset="0"/>
              <a:ea typeface="Calibri"/>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0565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12</a:t>
            </a:fld>
            <a:endParaRPr lang="en-AU" noProof="0">
              <a:solidFill>
                <a:prstClr val="black">
                  <a:tint val="75000"/>
                </a:prstClr>
              </a:solidFill>
            </a:endParaRPr>
          </a:p>
        </p:txBody>
      </p:sp>
      <p:sp>
        <p:nvSpPr>
          <p:cNvPr id="3" name="Rectangle 2"/>
          <p:cNvSpPr/>
          <p:nvPr/>
        </p:nvSpPr>
        <p:spPr>
          <a:xfrm>
            <a:off x="550611" y="1444516"/>
            <a:ext cx="11090776" cy="350897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noProof="0">
                <a:latin typeface="Comic Sans MS" panose="030F0702030302020204" pitchFamily="66" charset="0"/>
              </a:rPr>
              <a:t>God is steadfast in love and infinite in mercy, welcoming sinners and inviting them to the Lord's table.</a:t>
            </a:r>
          </a:p>
          <a:p>
            <a:pPr>
              <a:lnSpc>
                <a:spcPct val="150000"/>
              </a:lnSpc>
              <a:spcBef>
                <a:spcPts val="450"/>
              </a:spcBef>
              <a:spcAft>
                <a:spcPts val="450"/>
              </a:spcAft>
            </a:pPr>
            <a:r>
              <a:rPr lang="en-AU" sz="2800" noProof="0">
                <a:solidFill>
                  <a:srgbClr val="00B050"/>
                </a:solidFill>
                <a:latin typeface="Comic Sans MS" panose="030F0702030302020204" pitchFamily="66" charset="0"/>
              </a:rPr>
              <a:t>Silence may be kept.​</a:t>
            </a:r>
          </a:p>
          <a:p>
            <a:pPr>
              <a:lnSpc>
                <a:spcPct val="150000"/>
              </a:lnSpc>
              <a:spcBef>
                <a:spcPts val="450"/>
              </a:spcBef>
              <a:spcAft>
                <a:spcPts val="450"/>
              </a:spcAft>
            </a:pPr>
            <a:r>
              <a:rPr lang="en-AU" sz="2800" noProof="0">
                <a:latin typeface="Comic Sans MS" panose="030F0702030302020204" pitchFamily="66" charset="0"/>
              </a:rPr>
              <a:t>Let us confess our sins in penitence and faith, with a sincere and a true heart.</a:t>
            </a:r>
          </a:p>
        </p:txBody>
      </p:sp>
      <p:sp>
        <p:nvSpPr>
          <p:cNvPr id="6" name="TextBox 5">
            <a:extLst>
              <a:ext uri="{FF2B5EF4-FFF2-40B4-BE49-F238E27FC236}">
                <a16:creationId xmlns:a16="http://schemas.microsoft.com/office/drawing/2014/main" id="{A48A3EF4-65AF-E6D2-B414-00236287D18B}"/>
              </a:ext>
            </a:extLst>
          </p:cNvPr>
          <p:cNvSpPr txBox="1"/>
          <p:nvPr/>
        </p:nvSpPr>
        <p:spPr>
          <a:xfrm>
            <a:off x="1426273" y="183367"/>
            <a:ext cx="9339453" cy="747962"/>
          </a:xfrm>
          <a:prstGeom prst="rect">
            <a:avLst/>
          </a:prstGeom>
          <a:noFill/>
        </p:spPr>
        <p:txBody>
          <a:bodyPr wrap="square">
            <a:spAutoFit/>
          </a:bodyPr>
          <a:lstStyle/>
          <a:p>
            <a:pPr fontAlgn="base">
              <a:lnSpc>
                <a:spcPct val="150000"/>
              </a:lnSpc>
            </a:pPr>
            <a:r>
              <a:rPr lang="en-AU" sz="3200" b="1" noProof="0">
                <a:solidFill>
                  <a:srgbClr val="00B050"/>
                </a:solidFill>
                <a:latin typeface="Comic Sans MS" panose="030F0702030302020204" pitchFamily="66" charset="0"/>
              </a:rPr>
              <a:t>The Deacon or LA introduces the Confession</a:t>
            </a:r>
            <a:r>
              <a:rPr lang="en-AU" sz="3200" noProof="0">
                <a:solidFill>
                  <a:srgbClr val="00B050"/>
                </a:solidFill>
                <a:latin typeface="Comic Sans MS" panose="030F0702030302020204" pitchFamily="66" charset="0"/>
              </a:rPr>
              <a:t>​</a:t>
            </a:r>
            <a:endParaRPr lang="en-AU" sz="3200" noProof="0">
              <a:solidFill>
                <a:srgbClr val="00B050"/>
              </a:solidFill>
              <a:latin typeface="Comic Sans MS" panose="030F0702030302020204" pitchFamily="66" charset="0"/>
              <a:cs typeface="Times New Roman"/>
            </a:endParaRPr>
          </a:p>
        </p:txBody>
      </p:sp>
    </p:spTree>
    <p:extLst>
      <p:ext uri="{BB962C8B-B14F-4D97-AF65-F5344CB8AC3E}">
        <p14:creationId xmlns:p14="http://schemas.microsoft.com/office/powerpoint/2010/main" val="34507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All: </a:t>
            </a:r>
            <a:r>
              <a:rPr lang="en-AU" sz="2400" b="1" noProof="0">
                <a:solidFill>
                  <a:srgbClr val="000000"/>
                </a:solidFill>
                <a:latin typeface="Comic Sans MS"/>
              </a:rPr>
              <a:t>​</a:t>
            </a:r>
            <a:r>
              <a:rPr lang="en-AU" sz="2800" b="1" noProof="0">
                <a:solidFill>
                  <a:srgbClr val="000000"/>
                </a:solidFill>
                <a:latin typeface="Comic Sans MS"/>
              </a:rPr>
              <a:t>Merciful God, our maker and our judge,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sinned against you </a:t>
            </a:r>
            <a:r>
              <a:rPr lang="en-AU" sz="2800" noProof="0">
                <a:solidFill>
                  <a:srgbClr val="000000"/>
                </a:solidFill>
                <a:latin typeface="Comic Sans MS"/>
              </a:rPr>
              <a:t>​</a:t>
            </a:r>
            <a:r>
              <a:rPr lang="en-AU" sz="2800" b="1" noProof="0">
                <a:solidFill>
                  <a:srgbClr val="000000"/>
                </a:solidFill>
                <a:latin typeface="Comic Sans MS"/>
              </a:rPr>
              <a:t>in thought, word, and deed,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and in what we have failed to do: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you with our whole heart;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our neighbours as ourselves;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repent, and are sorry for all our sins.</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Father, forgive us. Strengthen us to love and obey you </a:t>
            </a:r>
          </a:p>
          <a:p>
            <a:pPr fontAlgn="base">
              <a:lnSpc>
                <a:spcPct val="150000"/>
              </a:lnSpc>
            </a:pPr>
            <a:r>
              <a:rPr lang="en-AU" sz="2800" b="1" noProof="0">
                <a:solidFill>
                  <a:srgbClr val="000000"/>
                </a:solidFill>
                <a:latin typeface="Comic Sans MS"/>
              </a:rPr>
              <a:t>in newness of life; </a:t>
            </a:r>
            <a:r>
              <a:rPr lang="en-AU" sz="2800" noProof="0">
                <a:solidFill>
                  <a:srgbClr val="000000"/>
                </a:solidFill>
                <a:latin typeface="Comic Sans MS"/>
              </a:rPr>
              <a:t>​</a:t>
            </a:r>
            <a:r>
              <a:rPr lang="en-AU" sz="2800" b="1" noProof="0">
                <a:solidFill>
                  <a:srgbClr val="000000"/>
                </a:solidFill>
                <a:latin typeface="Comic Sans MS"/>
              </a:rPr>
              <a:t>through Jesus Christ our Lord.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Amen.</a:t>
            </a:r>
            <a:r>
              <a:rPr lang="en-AU" sz="2800" noProof="0">
                <a:solidFill>
                  <a:srgbClr val="000000"/>
                </a:solidFill>
                <a:latin typeface="Comic Sans MS"/>
              </a:rPr>
              <a:t>​</a:t>
            </a:r>
            <a:endParaRPr lang="en-AU" sz="2800" b="0" i="0" noProof="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14</a:t>
            </a:fld>
            <a:endParaRPr lang="en-AU" noProof="0">
              <a:solidFill>
                <a:prstClr val="black">
                  <a:tint val="75000"/>
                </a:prstClr>
              </a:solidFill>
            </a:endParaRPr>
          </a:p>
        </p:txBody>
      </p:sp>
      <p:sp>
        <p:nvSpPr>
          <p:cNvPr id="3" name="Rectangle 2"/>
          <p:cNvSpPr/>
          <p:nvPr/>
        </p:nvSpPr>
        <p:spPr>
          <a:xfrm>
            <a:off x="138000" y="38071"/>
            <a:ext cx="11916000" cy="6781857"/>
          </a:xfrm>
          <a:prstGeom prst="rect">
            <a:avLst/>
          </a:prstGeom>
        </p:spPr>
        <p:txBody>
          <a:bodyPr wrap="square" lIns="91440" tIns="45720" rIns="91440" bIns="45720" anchor="t">
            <a:spAutoFit/>
          </a:bodyPr>
          <a:lstStyle/>
          <a:p>
            <a:pPr algn="ctr">
              <a:lnSpc>
                <a:spcPct val="150000"/>
              </a:lnSpc>
            </a:pPr>
            <a:r>
              <a:rPr lang="en-AU" sz="3200" b="1" noProof="0">
                <a:solidFill>
                  <a:srgbClr val="00B050"/>
                </a:solidFill>
                <a:latin typeface="Comic Sans MS"/>
              </a:rPr>
              <a:t>Words of Assurance offered by the Deacon or LA</a:t>
            </a:r>
            <a:r>
              <a:rPr lang="en-AU" sz="3200" b="1" i="1" noProof="0">
                <a:solidFill>
                  <a:srgbClr val="00B050"/>
                </a:solidFill>
                <a:latin typeface="Comic Sans MS"/>
              </a:rPr>
              <a:t> </a:t>
            </a:r>
            <a:endParaRPr lang="en-AU" sz="3200" b="1" i="1" noProof="0">
              <a:solidFill>
                <a:srgbClr val="00B050"/>
              </a:solidFill>
              <a:cs typeface="Times New Roman"/>
            </a:endParaRPr>
          </a:p>
          <a:p>
            <a:pPr algn="ctr">
              <a:lnSpc>
                <a:spcPct val="150000"/>
              </a:lnSpc>
            </a:pPr>
            <a:endParaRPr lang="en-AU" noProof="0">
              <a:cs typeface="Times New Roman"/>
            </a:endParaRPr>
          </a:p>
          <a:p>
            <a:pPr>
              <a:lnSpc>
                <a:spcPct val="150000"/>
              </a:lnSpc>
            </a:pPr>
            <a:r>
              <a:rPr lang="en-AU" sz="2800" noProof="0">
                <a:latin typeface="Comic Sans MS"/>
              </a:rPr>
              <a:t>These words of assurance from the First Letter of John declare that: </a:t>
            </a:r>
            <a:endParaRPr lang="en-AU" sz="2800" noProof="0">
              <a:latin typeface="Times New Roman"/>
              <a:cs typeface="Times New Roman"/>
            </a:endParaRPr>
          </a:p>
          <a:p>
            <a:pPr>
              <a:lnSpc>
                <a:spcPct val="150000"/>
              </a:lnSpc>
            </a:pPr>
            <a:endParaRPr lang="en-AU" sz="1600" noProof="0">
              <a:latin typeface="Comic Sans MS"/>
            </a:endParaRPr>
          </a:p>
          <a:p>
            <a:pPr>
              <a:lnSpc>
                <a:spcPct val="150000"/>
              </a:lnSpc>
            </a:pPr>
            <a:r>
              <a:rPr lang="en-AU" sz="2800" noProof="0">
                <a:latin typeface="Comic Sans MS"/>
              </a:rPr>
              <a:t>If anyone sins, we have an advocate with the Father, Jesus Christ the righteous. He is the perfect offering for our sin, and not for ours only, but for the sins of the whole world. </a:t>
            </a:r>
            <a:endParaRPr lang="en-AU" sz="2800" noProof="0">
              <a:solidFill>
                <a:srgbClr val="7030A0"/>
              </a:solidFill>
              <a:latin typeface="Times New Roman"/>
              <a:cs typeface="Times New Roman"/>
            </a:endParaRPr>
          </a:p>
          <a:p>
            <a:pPr algn="r">
              <a:lnSpc>
                <a:spcPct val="150000"/>
              </a:lnSpc>
            </a:pPr>
            <a:r>
              <a:rPr lang="en-AU" sz="2400" noProof="0">
                <a:solidFill>
                  <a:srgbClr val="00B050"/>
                </a:solidFill>
                <a:latin typeface="Comic Sans MS"/>
              </a:rPr>
              <a:t>(1 John 2: 1-2)</a:t>
            </a:r>
            <a:endParaRPr lang="en-AU" sz="1050" noProof="0">
              <a:solidFill>
                <a:srgbClr val="00B050"/>
              </a:solidFill>
              <a:latin typeface="Comic Sans MS"/>
            </a:endParaRPr>
          </a:p>
          <a:p>
            <a:pPr>
              <a:lnSpc>
                <a:spcPct val="150000"/>
              </a:lnSpc>
            </a:pPr>
            <a:r>
              <a:rPr lang="en-AU" sz="2800" noProof="0">
                <a:latin typeface="Comic Sans MS"/>
              </a:rPr>
              <a:t>In this is love, not that we loved God, but that he loved us and sent his Son to be the perfect offering for our sins. </a:t>
            </a:r>
          </a:p>
          <a:p>
            <a:pPr algn="r">
              <a:lnSpc>
                <a:spcPct val="150000"/>
              </a:lnSpc>
            </a:pPr>
            <a:r>
              <a:rPr lang="en-AU" sz="2400" noProof="0">
                <a:solidFill>
                  <a:srgbClr val="00B050"/>
                </a:solidFill>
                <a:latin typeface="Comic Sans MS"/>
              </a:rPr>
              <a:t>(1 John 4:10)</a:t>
            </a:r>
            <a:endParaRPr lang="en-AU" sz="2400" noProof="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a:solidFill>
                  <a:srgbClr val="00B050"/>
                </a:solidFill>
                <a:latin typeface="Comic Sans MS"/>
              </a:rPr>
              <a:t>Collect</a:t>
            </a:r>
          </a:p>
        </p:txBody>
      </p:sp>
      <p:sp>
        <p:nvSpPr>
          <p:cNvPr id="2" name="Rectangle 1"/>
          <p:cNvSpPr/>
          <p:nvPr/>
        </p:nvSpPr>
        <p:spPr>
          <a:xfrm>
            <a:off x="1752545" y="833257"/>
            <a:ext cx="8686909" cy="5191486"/>
          </a:xfrm>
          <a:prstGeom prst="rect">
            <a:avLst/>
          </a:prstGeom>
        </p:spPr>
        <p:txBody>
          <a:bodyPr wrap="square" lIns="91440" tIns="45720" rIns="91440" bIns="45720" anchor="t">
            <a:spAutoFit/>
          </a:bodyPr>
          <a:lstStyle/>
          <a:p>
            <a:pPr lvl="0" eaLnBrk="0" fontAlgn="base" hangingPunct="0">
              <a:lnSpc>
                <a:spcPct val="150000"/>
              </a:lnSpc>
            </a:pPr>
            <a:r>
              <a:rPr lang="en-AU" sz="2600" b="1" noProof="0">
                <a:solidFill>
                  <a:srgbClr val="00B050"/>
                </a:solidFill>
                <a:latin typeface="Comic Sans MS" panose="030F0902030302020204" pitchFamily="66" charset="0"/>
                <a:ea typeface="+mn-lt"/>
                <a:cs typeface="+mn-lt"/>
              </a:rPr>
              <a:t>Leader:  </a:t>
            </a:r>
            <a:r>
              <a:rPr lang="en-AU" sz="2800" noProof="0">
                <a:latin typeface="Comic Sans MS" panose="030F0902030302020204" pitchFamily="66" charset="0"/>
              </a:rPr>
              <a:t>Gracious God, we who were baptised into Christ Jesus were baptised into his death:</a:t>
            </a:r>
          </a:p>
          <a:p>
            <a:pPr lvl="0" eaLnBrk="0" fontAlgn="base" hangingPunct="0">
              <a:lnSpc>
                <a:spcPct val="150000"/>
              </a:lnSpc>
            </a:pPr>
            <a:r>
              <a:rPr lang="en-AU" sz="2800" noProof="0">
                <a:latin typeface="Comic Sans MS" panose="030F0902030302020204" pitchFamily="66" charset="0"/>
              </a:rPr>
              <a:t>we pray that, as you raised him from death,</a:t>
            </a:r>
          </a:p>
          <a:p>
            <a:pPr lvl="0" eaLnBrk="0" fontAlgn="base" hangingPunct="0">
              <a:lnSpc>
                <a:spcPct val="150000"/>
              </a:lnSpc>
            </a:pPr>
            <a:r>
              <a:rPr lang="en-AU" sz="2800" noProof="0">
                <a:latin typeface="Comic Sans MS" panose="030F0902030302020204" pitchFamily="66" charset="0"/>
              </a:rPr>
              <a:t>so by the power of the Holy Spirit we may live the new life to your glory, knowing ourselves to be dead in sin but alive for you in Jesus Christ;</a:t>
            </a:r>
          </a:p>
          <a:p>
            <a:pPr lvl="0" eaLnBrk="0" fontAlgn="base" hangingPunct="0">
              <a:lnSpc>
                <a:spcPct val="150000"/>
              </a:lnSpc>
            </a:pPr>
            <a:r>
              <a:rPr lang="en-AU" sz="2800" noProof="0">
                <a:latin typeface="Comic Sans MS" panose="030F0902030302020204" pitchFamily="66" charset="0"/>
              </a:rPr>
              <a:t>who lives and reigns with you and the Holy Spirit,</a:t>
            </a:r>
          </a:p>
          <a:p>
            <a:pPr lvl="0" eaLnBrk="0" fontAlgn="base" hangingPunct="0">
              <a:lnSpc>
                <a:spcPct val="150000"/>
              </a:lnSpc>
            </a:pPr>
            <a:r>
              <a:rPr lang="en-AU" sz="2800" noProof="0">
                <a:latin typeface="Comic Sans MS" panose="030F0902030302020204" pitchFamily="66" charset="0"/>
              </a:rPr>
              <a:t>one God, now and for ever.  </a:t>
            </a:r>
            <a:r>
              <a:rPr lang="en-AU" sz="2800" b="1" noProof="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44371"/>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a:solidFill>
                  <a:srgbClr val="00B050"/>
                </a:solidFill>
                <a:latin typeface="Comic Sans MS"/>
                <a:ea typeface="Tahoma"/>
                <a:cs typeface="Tahoma"/>
              </a:rPr>
              <a:t>Reader 1: </a:t>
            </a:r>
            <a:r>
              <a:rPr lang="en-AU" sz="2800" noProof="0">
                <a:latin typeface="Comic Sans MS"/>
                <a:ea typeface="Tahoma"/>
                <a:cs typeface="Tahoma"/>
              </a:rPr>
              <a:t>The 1</a:t>
            </a:r>
            <a:r>
              <a:rPr lang="en-AU" sz="2800" baseline="30000" noProof="0">
                <a:latin typeface="Comic Sans MS"/>
                <a:ea typeface="Tahoma"/>
                <a:cs typeface="Tahoma"/>
              </a:rPr>
              <a:t>st</a:t>
            </a:r>
            <a:r>
              <a:rPr lang="en-AU" sz="2800" noProof="0">
                <a:latin typeface="Comic Sans MS"/>
                <a:ea typeface="Tahoma"/>
                <a:cs typeface="Tahoma"/>
              </a:rPr>
              <a:t> Reading is from Genesis 21.8-21</a:t>
            </a:r>
            <a:endParaRPr lang="en-AU" sz="2800" noProof="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a:solidFill>
                  <a:srgbClr val="00B050"/>
                </a:solidFill>
                <a:latin typeface="Comic Sans MS"/>
              </a:rPr>
              <a:t>The 1st reader unmutes </a:t>
            </a:r>
          </a:p>
          <a:p>
            <a:pPr algn="l"/>
            <a:r>
              <a:rPr lang="en-AU" sz="2800" b="1" noProof="0">
                <a:solidFill>
                  <a:srgbClr val="00B050"/>
                </a:solidFill>
                <a:latin typeface="Comic Sans MS"/>
              </a:rPr>
              <a:t>Leader: </a:t>
            </a:r>
            <a:r>
              <a:rPr lang="en-AU" sz="2800" noProof="0">
                <a:latin typeface="Comic Sans MS"/>
              </a:rPr>
              <a:t>I invite the 1st reader  to unmute and offer the 1st lesson when ready.</a:t>
            </a:r>
            <a:endParaRPr lang="en-AU" sz="2800" noProof="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3E26D93-DD2D-B921-88F3-BD456D26DCEF}"/>
              </a:ext>
            </a:extLst>
          </p:cNvPr>
          <p:cNvSpPr txBox="1"/>
          <p:nvPr/>
        </p:nvSpPr>
        <p:spPr>
          <a:xfrm>
            <a:off x="335999" y="2274905"/>
            <a:ext cx="11520000" cy="3898824"/>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8</a:t>
            </a:r>
            <a:r>
              <a:rPr lang="en-AU" sz="2800" noProof="0">
                <a:latin typeface="Comic Sans MS" panose="030F0702030302020204" pitchFamily="66" charset="0"/>
              </a:rPr>
              <a:t> The child grew, and was weaned; and Abraham made a great feast on the day that Isaac was weaned. </a:t>
            </a:r>
            <a:r>
              <a:rPr lang="en-AU" sz="2800" baseline="30000" noProof="0">
                <a:latin typeface="Comic Sans MS" panose="030F0702030302020204" pitchFamily="66" charset="0"/>
              </a:rPr>
              <a:t>9</a:t>
            </a:r>
            <a:r>
              <a:rPr lang="en-AU" sz="2800" noProof="0">
                <a:latin typeface="Comic Sans MS" panose="030F0702030302020204" pitchFamily="66" charset="0"/>
              </a:rPr>
              <a:t> But Sarah saw the son of Hagar the Egyptian, whom she had borne to Abraham, playing with her son Isaac. </a:t>
            </a:r>
            <a:r>
              <a:rPr lang="en-AU" sz="2800" baseline="30000" noProof="0">
                <a:latin typeface="Comic Sans MS" panose="030F0702030302020204" pitchFamily="66" charset="0"/>
              </a:rPr>
              <a:t>10</a:t>
            </a:r>
            <a:r>
              <a:rPr lang="en-AU" sz="2800" noProof="0">
                <a:latin typeface="Comic Sans MS" panose="030F0702030302020204" pitchFamily="66" charset="0"/>
              </a:rPr>
              <a:t> So she said to Abraham, ‘Cast out this slave woman with her son; for the son of this slave woman shall not inherit along with my son Isaac.’</a:t>
            </a:r>
            <a:endParaRPr lang="en-AU" sz="2800" b="0" i="0" noProof="0">
              <a:effectLst/>
              <a:latin typeface="Comic Sans MS" panose="030F0702030302020204" pitchFamily="66"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411076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21A73D5-45EB-4A86-3D51-67893DFCBF8E}"/>
              </a:ext>
            </a:extLst>
          </p:cNvPr>
          <p:cNvSpPr txBox="1"/>
          <p:nvPr/>
        </p:nvSpPr>
        <p:spPr>
          <a:xfrm>
            <a:off x="336000" y="176847"/>
            <a:ext cx="11520000" cy="5837817"/>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11</a:t>
            </a:r>
            <a:r>
              <a:rPr lang="en-AU" sz="2800" noProof="0">
                <a:latin typeface="Comic Sans MS" panose="030F0702030302020204" pitchFamily="66" charset="0"/>
              </a:rPr>
              <a:t> The matter was very distressing to Abraham on account of his son. </a:t>
            </a:r>
            <a:r>
              <a:rPr lang="en-AU" sz="2800" baseline="30000" noProof="0">
                <a:latin typeface="Comic Sans MS" panose="030F0702030302020204" pitchFamily="66" charset="0"/>
              </a:rPr>
              <a:t>12</a:t>
            </a:r>
            <a:r>
              <a:rPr lang="en-AU" sz="2800" noProof="0">
                <a:latin typeface="Comic Sans MS" panose="030F0702030302020204" pitchFamily="66" charset="0"/>
              </a:rPr>
              <a:t> But God said to Abraham, ‘Do not be distressed because of the boy and because of your slave woman; whatever Sarah says to you, do as she tells you, for it is through Isaac that offspring shall be named after you. </a:t>
            </a:r>
            <a:r>
              <a:rPr lang="en-AU" sz="2800" baseline="30000" noProof="0">
                <a:latin typeface="Comic Sans MS" panose="030F0702030302020204" pitchFamily="66" charset="0"/>
              </a:rPr>
              <a:t>13 </a:t>
            </a:r>
            <a:r>
              <a:rPr lang="en-AU" sz="2800" noProof="0">
                <a:latin typeface="Comic Sans MS" panose="030F0702030302020204" pitchFamily="66" charset="0"/>
              </a:rPr>
              <a:t>As for the son of the slave woman, I will make a nation of him also, because he is your offspring.’ </a:t>
            </a:r>
            <a:r>
              <a:rPr lang="en-AU" sz="2800" baseline="30000" noProof="0">
                <a:latin typeface="Comic Sans MS" panose="030F0702030302020204" pitchFamily="66" charset="0"/>
              </a:rPr>
              <a:t>14</a:t>
            </a:r>
            <a:r>
              <a:rPr lang="en-AU" sz="2800" noProof="0">
                <a:latin typeface="Comic Sans MS" panose="030F0702030302020204" pitchFamily="66" charset="0"/>
              </a:rPr>
              <a:t> So Abraham rose early in the morning, and took bread and a skin of water, and gave it to Hagar, putting it on her shoulder, along with the child, and sent her away. </a:t>
            </a:r>
          </a:p>
        </p:txBody>
      </p:sp>
      <p:sp>
        <p:nvSpPr>
          <p:cNvPr id="2" name="Rectangle 1">
            <a:extLst>
              <a:ext uri="{FF2B5EF4-FFF2-40B4-BE49-F238E27FC236}">
                <a16:creationId xmlns:a16="http://schemas.microsoft.com/office/drawing/2014/main" id="{D4866529-4496-AD31-B79A-F676F977CED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21846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0879-884F-6CE1-51C3-803AC55A6AF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DDF149E0-665F-02BA-F5E0-ED8E5542AAD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C12AB60-68BC-A662-AEB7-ABA14471410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558CEC47-A2B3-A90D-E7A8-5F9DFD682F7A}"/>
              </a:ext>
            </a:extLst>
          </p:cNvPr>
          <p:cNvSpPr txBox="1"/>
          <p:nvPr/>
        </p:nvSpPr>
        <p:spPr>
          <a:xfrm>
            <a:off x="534000" y="232269"/>
            <a:ext cx="11124000" cy="5837817"/>
          </a:xfrm>
          <a:prstGeom prst="rect">
            <a:avLst/>
          </a:prstGeom>
          <a:noFill/>
        </p:spPr>
        <p:txBody>
          <a:bodyPr wrap="square">
            <a:spAutoFit/>
          </a:bodyPr>
          <a:lstStyle/>
          <a:p>
            <a:pPr>
              <a:lnSpc>
                <a:spcPct val="150000"/>
              </a:lnSpc>
              <a:spcBef>
                <a:spcPts val="450"/>
              </a:spcBef>
              <a:spcAft>
                <a:spcPts val="450"/>
              </a:spcAft>
            </a:pPr>
            <a:r>
              <a:rPr lang="en-AU" sz="2800" noProof="0">
                <a:latin typeface="Comic Sans MS" panose="030F0702030302020204" pitchFamily="66" charset="0"/>
              </a:rPr>
              <a:t>And she departed, and wandered about in the wilderness of Beer-</a:t>
            </a:r>
            <a:r>
              <a:rPr lang="en-AU" sz="2800" noProof="0" err="1">
                <a:latin typeface="Comic Sans MS" panose="030F0702030302020204" pitchFamily="66" charset="0"/>
              </a:rPr>
              <a:t>sheba</a:t>
            </a:r>
            <a:r>
              <a:rPr lang="en-AU" sz="2800" noProof="0">
                <a:latin typeface="Comic Sans MS" panose="030F0702030302020204" pitchFamily="66" charset="0"/>
              </a:rPr>
              <a:t>. </a:t>
            </a:r>
            <a:r>
              <a:rPr lang="en-AU" sz="2800" baseline="30000" noProof="0">
                <a:latin typeface="Comic Sans MS" panose="030F0702030302020204" pitchFamily="66" charset="0"/>
              </a:rPr>
              <a:t>15</a:t>
            </a:r>
            <a:r>
              <a:rPr lang="en-AU" sz="2800" noProof="0">
                <a:latin typeface="Comic Sans MS" panose="030F0702030302020204" pitchFamily="66" charset="0"/>
              </a:rPr>
              <a:t> When the water in the skin was gone, she cast the child under one of the bushes. </a:t>
            </a:r>
            <a:r>
              <a:rPr lang="en-AU" sz="2800" baseline="30000" noProof="0">
                <a:latin typeface="Comic Sans MS" panose="030F0702030302020204" pitchFamily="66" charset="0"/>
              </a:rPr>
              <a:t>16</a:t>
            </a:r>
            <a:r>
              <a:rPr lang="en-AU" sz="2800" noProof="0">
                <a:latin typeface="Comic Sans MS" panose="030F0702030302020204" pitchFamily="66" charset="0"/>
              </a:rPr>
              <a:t> Then she went and sat down opposite him a good way off, about the distance of a bowshot; for she said, ‘Do not let me look on the death of the child.’ And as she sat opposite him, she lifted up her voice and wept. </a:t>
            </a:r>
            <a:r>
              <a:rPr lang="en-AU" sz="2800" baseline="30000" noProof="0">
                <a:latin typeface="Comic Sans MS" panose="030F0702030302020204" pitchFamily="66" charset="0"/>
              </a:rPr>
              <a:t>17</a:t>
            </a:r>
            <a:r>
              <a:rPr lang="en-AU" sz="2800" noProof="0">
                <a:latin typeface="Comic Sans MS" panose="030F0702030302020204" pitchFamily="66" charset="0"/>
              </a:rPr>
              <a:t> And God heard the voice of the boy; and the angel of God called to Hagar from heaven, and said to her, ‘What troubles you, Hagar? Do not be afraid; for God has heard the voice of the boy where he is. </a:t>
            </a:r>
            <a:endParaRPr lang="en-AU" sz="2800" b="0" i="0" noProof="0">
              <a:effectLst/>
              <a:latin typeface="Comic Sans MS" panose="030F0702030302020204" pitchFamily="66" charset="0"/>
            </a:endParaRPr>
          </a:p>
        </p:txBody>
      </p:sp>
      <p:sp>
        <p:nvSpPr>
          <p:cNvPr id="5" name="Rectangle 4">
            <a:extLst>
              <a:ext uri="{FF2B5EF4-FFF2-40B4-BE49-F238E27FC236}">
                <a16:creationId xmlns:a16="http://schemas.microsoft.com/office/drawing/2014/main" id="{CF40756C-A7FC-37DC-03AA-32696CE4F094}"/>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11769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924F-4C5C-F9AE-AA94-68707F62955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E113595-1CAC-CEF8-5F16-A2C9451D7C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56A36EE-AF3D-5C18-A5D9-764A8A63CDA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1CF7DB4-2A0C-A960-0138-70C15F869D50}"/>
              </a:ext>
            </a:extLst>
          </p:cNvPr>
          <p:cNvSpPr txBox="1"/>
          <p:nvPr/>
        </p:nvSpPr>
        <p:spPr>
          <a:xfrm>
            <a:off x="606000" y="413572"/>
            <a:ext cx="10980000" cy="4545155"/>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18</a:t>
            </a:r>
            <a:r>
              <a:rPr lang="en-AU" sz="2800" noProof="0">
                <a:latin typeface="Comic Sans MS" panose="030F0702030302020204" pitchFamily="66" charset="0"/>
              </a:rPr>
              <a:t> Come, lift up the boy and hold him fast with your hand, for I will make a great nation of him.’ </a:t>
            </a:r>
            <a:r>
              <a:rPr lang="en-AU" sz="2800" baseline="30000" noProof="0">
                <a:latin typeface="Comic Sans MS" panose="030F0702030302020204" pitchFamily="66" charset="0"/>
              </a:rPr>
              <a:t>19</a:t>
            </a:r>
            <a:r>
              <a:rPr lang="en-AU" sz="2800" noProof="0">
                <a:latin typeface="Comic Sans MS" panose="030F0702030302020204" pitchFamily="66" charset="0"/>
              </a:rPr>
              <a:t> Then God opened her eyes, and she saw a well of water. She went, and filled the skin with water, and gave the boy a drink. </a:t>
            </a:r>
            <a:r>
              <a:rPr lang="en-AU" sz="2800" baseline="30000" noProof="0">
                <a:latin typeface="Comic Sans MS" panose="030F0702030302020204" pitchFamily="66" charset="0"/>
              </a:rPr>
              <a:t>20 </a:t>
            </a:r>
            <a:r>
              <a:rPr lang="en-AU" sz="2800" noProof="0">
                <a:latin typeface="Comic Sans MS" panose="030F0702030302020204" pitchFamily="66" charset="0"/>
              </a:rPr>
              <a:t>God was with the boy, and he grew up; he lived in the wilderness, and became an expert with the bow. </a:t>
            </a:r>
            <a:r>
              <a:rPr lang="en-AU" sz="2800" baseline="30000" noProof="0">
                <a:latin typeface="Comic Sans MS" panose="030F0702030302020204" pitchFamily="66" charset="0"/>
              </a:rPr>
              <a:t>21</a:t>
            </a:r>
            <a:r>
              <a:rPr lang="en-AU" sz="2800" noProof="0">
                <a:latin typeface="Comic Sans MS" panose="030F0702030302020204" pitchFamily="66" charset="0"/>
              </a:rPr>
              <a:t> He lived in the wilderness of Paran; and his mother got a wife for him from the land of Egypt.</a:t>
            </a:r>
            <a:endParaRPr lang="en-AU" sz="2800" b="0" i="0" noProof="0">
              <a:effectLst/>
              <a:latin typeface="Comic Sans MS" panose="030F0702030302020204" pitchFamily="66" charset="0"/>
            </a:endParaRPr>
          </a:p>
        </p:txBody>
      </p:sp>
      <p:sp>
        <p:nvSpPr>
          <p:cNvPr id="3" name="TextBox 2">
            <a:extLst>
              <a:ext uri="{FF2B5EF4-FFF2-40B4-BE49-F238E27FC236}">
                <a16:creationId xmlns:a16="http://schemas.microsoft.com/office/drawing/2014/main" id="{443C0A6E-6931-075C-7055-8DE473478C2E}"/>
              </a:ext>
            </a:extLst>
          </p:cNvPr>
          <p:cNvSpPr txBox="1"/>
          <p:nvPr/>
        </p:nvSpPr>
        <p:spPr>
          <a:xfrm>
            <a:off x="2073467" y="5529970"/>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398056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panose="030F0702030302020204" pitchFamily="66" charset="0"/>
              </a:rPr>
              <a:t>Hospitality </a:t>
            </a:r>
            <a:endParaRPr lang="en-AU" sz="3200" b="1" noProof="0">
              <a:solidFill>
                <a:srgbClr val="00B050"/>
              </a:solidFill>
              <a:latin typeface="Comic Sans MS" panose="030F0702030302020204" pitchFamily="66" charset="0"/>
              <a:cs typeface="Times New Roman"/>
            </a:endParaRPr>
          </a:p>
          <a:p>
            <a:pPr>
              <a:spcBef>
                <a:spcPts val="600"/>
              </a:spcBef>
              <a:spcAft>
                <a:spcPts val="1200"/>
              </a:spcAft>
            </a:pPr>
            <a:r>
              <a:rPr lang="en-AU" sz="2400" b="1" noProof="0">
                <a:solidFill>
                  <a:srgbClr val="00B050"/>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7155"/>
          </a:xfrm>
          <a:prstGeom prst="rect">
            <a:avLst/>
          </a:prstGeom>
        </p:spPr>
        <p:txBody>
          <a:bodyPr wrap="square" lIns="91440" tIns="45720" rIns="91440" bIns="45720" anchor="t">
            <a:spAutoFit/>
          </a:bodyPr>
          <a:lstStyle/>
          <a:p>
            <a:pPr algn="ctr">
              <a:lnSpc>
                <a:spcPct val="150000"/>
              </a:lnSpc>
            </a:pPr>
            <a:r>
              <a:rPr lang="en-AU" sz="2800" b="1" noProof="0">
                <a:solidFill>
                  <a:srgbClr val="00B050"/>
                </a:solidFill>
                <a:latin typeface="Comic Sans MS"/>
              </a:rPr>
              <a:t>Leader: </a:t>
            </a:r>
            <a:r>
              <a:rPr lang="en-AU" sz="2800" noProof="0">
                <a:latin typeface="Comic Sans MS"/>
              </a:rPr>
              <a:t>We now say the psalm antiphonally, I invite the first</a:t>
            </a:r>
          </a:p>
          <a:p>
            <a:pPr algn="ctr">
              <a:lnSpc>
                <a:spcPct val="150000"/>
              </a:lnSpc>
            </a:pPr>
            <a:r>
              <a:rPr lang="en-AU" sz="2800" noProof="0">
                <a:latin typeface="Comic Sans MS"/>
              </a:rPr>
              <a:t>reader to lead, and we will all respond with our cantor as our voice.</a:t>
            </a:r>
            <a:endParaRPr lang="en-AU" noProof="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00B050"/>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170310" y="1994030"/>
            <a:ext cx="2536070" cy="2088072"/>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b="1" i="0" noProof="0">
                <a:solidFill>
                  <a:srgbClr val="00B050"/>
                </a:solidFill>
                <a:effectLst/>
                <a:latin typeface="Comic Sans MS" panose="030F0702030302020204" pitchFamily="66" charset="0"/>
              </a:rPr>
              <a:t>Psalm </a:t>
            </a:r>
          </a:p>
          <a:p>
            <a:pPr algn="ctr">
              <a:lnSpc>
                <a:spcPct val="150000"/>
              </a:lnSpc>
              <a:spcBef>
                <a:spcPts val="450"/>
              </a:spcBef>
              <a:spcAft>
                <a:spcPts val="450"/>
              </a:spcAft>
            </a:pPr>
            <a:r>
              <a:rPr lang="en-AU" sz="2800" b="1" noProof="0">
                <a:solidFill>
                  <a:srgbClr val="00B050"/>
                </a:solidFill>
                <a:latin typeface="Comic Sans MS" panose="030F0702030302020204" pitchFamily="66" charset="0"/>
              </a:rPr>
              <a:t>86.1-10; 16-17</a:t>
            </a:r>
            <a:endParaRPr lang="en-AU" sz="2800" b="1" i="0" noProof="0">
              <a:solidFill>
                <a:srgbClr val="00B050"/>
              </a:solidFill>
              <a:latin typeface="Comic Sans MS" panose="030F0702030302020204" pitchFamily="66" charset="0"/>
            </a:endParaRP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6" name="TextBox 5">
            <a:extLst>
              <a:ext uri="{FF2B5EF4-FFF2-40B4-BE49-F238E27FC236}">
                <a16:creationId xmlns:a16="http://schemas.microsoft.com/office/drawing/2014/main" id="{F965CD0F-BEA6-25C2-13E8-BC27E86DE89D}"/>
              </a:ext>
            </a:extLst>
          </p:cNvPr>
          <p:cNvSpPr txBox="1"/>
          <p:nvPr/>
        </p:nvSpPr>
        <p:spPr>
          <a:xfrm>
            <a:off x="2706380" y="1994030"/>
            <a:ext cx="8280000" cy="3898824"/>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1</a:t>
            </a:r>
            <a:r>
              <a:rPr lang="en-AU" sz="2800" noProof="0">
                <a:latin typeface="Comic Sans MS" panose="030F0702030302020204" pitchFamily="66" charset="0"/>
              </a:rPr>
              <a:t> Incline your ear to me, O God, and answer me:</a:t>
            </a:r>
          </a:p>
          <a:p>
            <a:pPr>
              <a:lnSpc>
                <a:spcPct val="150000"/>
              </a:lnSpc>
            </a:pPr>
            <a:r>
              <a:rPr lang="en-AU" sz="2800" noProof="0">
                <a:latin typeface="Comic Sans MS" panose="030F0702030302020204" pitchFamily="66" charset="0"/>
              </a:rPr>
              <a:t>for I am poor and in misery.</a:t>
            </a:r>
          </a:p>
          <a:p>
            <a:pPr>
              <a:lnSpc>
                <a:spcPct val="150000"/>
              </a:lnSpc>
            </a:pPr>
            <a:r>
              <a:rPr lang="en-AU" sz="2800" b="1" baseline="30000" noProof="0">
                <a:latin typeface="Comic Sans MS" panose="030F0702030302020204" pitchFamily="66" charset="0"/>
              </a:rPr>
              <a:t>2</a:t>
            </a:r>
            <a:r>
              <a:rPr lang="en-AU" sz="2800" b="1" noProof="0">
                <a:latin typeface="Comic Sans MS" panose="030F0702030302020204" pitchFamily="66" charset="0"/>
              </a:rPr>
              <a:t> Preserve my life, for I am faithful:</a:t>
            </a:r>
          </a:p>
          <a:p>
            <a:pPr>
              <a:lnSpc>
                <a:spcPct val="150000"/>
              </a:lnSpc>
            </a:pPr>
            <a:r>
              <a:rPr lang="en-AU" sz="2800" b="1" noProof="0">
                <a:latin typeface="Comic Sans MS" panose="030F0702030302020204" pitchFamily="66" charset="0"/>
              </a:rPr>
              <a:t>My God, save your servant who trusts in you.</a:t>
            </a:r>
            <a:endParaRPr lang="en-AU" sz="2800" noProof="0">
              <a:latin typeface="Comic Sans MS" panose="030F0702030302020204" pitchFamily="66" charset="0"/>
            </a:endParaRPr>
          </a:p>
          <a:p>
            <a:pPr>
              <a:lnSpc>
                <a:spcPct val="150000"/>
              </a:lnSpc>
            </a:pPr>
            <a:r>
              <a:rPr lang="en-AU" sz="2800" baseline="30000" noProof="0">
                <a:latin typeface="Comic Sans MS" panose="030F0702030302020204" pitchFamily="66" charset="0"/>
              </a:rPr>
              <a:t>3 </a:t>
            </a:r>
            <a:r>
              <a:rPr lang="en-AU" sz="2800" noProof="0">
                <a:latin typeface="Comic Sans MS" panose="030F0702030302020204" pitchFamily="66" charset="0"/>
              </a:rPr>
              <a:t>Be merciful to me, O Lord:</a:t>
            </a:r>
          </a:p>
          <a:p>
            <a:pPr>
              <a:lnSpc>
                <a:spcPct val="150000"/>
              </a:lnSpc>
            </a:pPr>
            <a:r>
              <a:rPr lang="en-AU" sz="2800" noProof="0">
                <a:latin typeface="Comic Sans MS" panose="030F0702030302020204" pitchFamily="66" charset="0"/>
              </a:rPr>
              <a:t>for I call to you all the day long.</a:t>
            </a:r>
          </a:p>
        </p:txBody>
      </p:sp>
    </p:spTree>
    <p:extLst>
      <p:ext uri="{BB962C8B-B14F-4D97-AF65-F5344CB8AC3E}">
        <p14:creationId xmlns:p14="http://schemas.microsoft.com/office/powerpoint/2010/main" val="65462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A4CE2555-A71E-2A2B-CF94-E68FBAC5ED4F}"/>
              </a:ext>
            </a:extLst>
          </p:cNvPr>
          <p:cNvSpPr txBox="1"/>
          <p:nvPr/>
        </p:nvSpPr>
        <p:spPr>
          <a:xfrm>
            <a:off x="2229018" y="371439"/>
            <a:ext cx="8470513" cy="5837817"/>
          </a:xfrm>
          <a:prstGeom prst="rect">
            <a:avLst/>
          </a:prstGeom>
          <a:noFill/>
        </p:spPr>
        <p:txBody>
          <a:bodyPr wrap="square">
            <a:spAutoFit/>
          </a:bodyPr>
          <a:lstStyle/>
          <a:p>
            <a:pPr>
              <a:lnSpc>
                <a:spcPct val="150000"/>
              </a:lnSpc>
            </a:pPr>
            <a:r>
              <a:rPr lang="en-AU" sz="2800" b="1" baseline="30000" noProof="0">
                <a:latin typeface="Comic Sans MS" panose="030F0702030302020204" pitchFamily="66" charset="0"/>
              </a:rPr>
              <a:t>4</a:t>
            </a:r>
            <a:r>
              <a:rPr lang="en-AU" sz="2800" b="1" noProof="0">
                <a:latin typeface="Comic Sans MS" panose="030F0702030302020204" pitchFamily="66" charset="0"/>
              </a:rPr>
              <a:t> O make glad the soul of your servant:</a:t>
            </a:r>
          </a:p>
          <a:p>
            <a:pPr>
              <a:lnSpc>
                <a:spcPct val="150000"/>
              </a:lnSpc>
            </a:pPr>
            <a:r>
              <a:rPr lang="en-AU" sz="2800" b="1" noProof="0">
                <a:latin typeface="Comic Sans MS" panose="030F0702030302020204" pitchFamily="66" charset="0"/>
              </a:rPr>
              <a:t>for I put my hope in you, O Lord.</a:t>
            </a:r>
            <a:endParaRPr lang="en-AU" sz="2800" noProof="0">
              <a:latin typeface="Comic Sans MS" panose="030F0702030302020204" pitchFamily="66" charset="0"/>
            </a:endParaRPr>
          </a:p>
          <a:p>
            <a:pPr>
              <a:lnSpc>
                <a:spcPct val="150000"/>
              </a:lnSpc>
            </a:pPr>
            <a:r>
              <a:rPr lang="en-AU" sz="2800" baseline="30000" noProof="0">
                <a:latin typeface="Comic Sans MS" panose="030F0702030302020204" pitchFamily="66" charset="0"/>
              </a:rPr>
              <a:t>5</a:t>
            </a:r>
            <a:r>
              <a:rPr lang="en-AU" sz="2800" noProof="0">
                <a:latin typeface="Comic Sans MS" panose="030F0702030302020204" pitchFamily="66" charset="0"/>
              </a:rPr>
              <a:t> For you, Lord, are good and forgiving:</a:t>
            </a:r>
          </a:p>
          <a:p>
            <a:pPr>
              <a:lnSpc>
                <a:spcPct val="150000"/>
              </a:lnSpc>
            </a:pPr>
            <a:r>
              <a:rPr lang="en-AU" sz="2800" noProof="0">
                <a:latin typeface="Comic Sans MS" panose="030F0702030302020204" pitchFamily="66" charset="0"/>
              </a:rPr>
              <a:t>of great and continuing kindness</a:t>
            </a:r>
          </a:p>
          <a:p>
            <a:pPr>
              <a:lnSpc>
                <a:spcPct val="150000"/>
              </a:lnSpc>
            </a:pPr>
            <a:r>
              <a:rPr lang="en-AU" sz="2800" noProof="0">
                <a:latin typeface="Comic Sans MS" panose="030F0702030302020204" pitchFamily="66" charset="0"/>
              </a:rPr>
              <a:t>to all who call upon you.</a:t>
            </a:r>
          </a:p>
          <a:p>
            <a:pPr>
              <a:lnSpc>
                <a:spcPct val="150000"/>
              </a:lnSpc>
            </a:pPr>
            <a:r>
              <a:rPr lang="en-AU" sz="2800" b="1" baseline="30000" noProof="0">
                <a:latin typeface="Comic Sans MS" panose="030F0702030302020204" pitchFamily="66" charset="0"/>
              </a:rPr>
              <a:t>6</a:t>
            </a:r>
            <a:r>
              <a:rPr lang="en-AU" sz="2800" b="1" noProof="0">
                <a:latin typeface="Comic Sans MS" panose="030F0702030302020204" pitchFamily="66" charset="0"/>
              </a:rPr>
              <a:t> Hear my prayer, O Lord:</a:t>
            </a:r>
          </a:p>
          <a:p>
            <a:pPr>
              <a:lnSpc>
                <a:spcPct val="150000"/>
              </a:lnSpc>
            </a:pPr>
            <a:r>
              <a:rPr lang="en-AU" sz="2800" b="1" noProof="0">
                <a:latin typeface="Comic Sans MS" panose="030F0702030302020204" pitchFamily="66" charset="0"/>
              </a:rPr>
              <a:t>and give heed to the voice of my supplication.</a:t>
            </a:r>
            <a:endParaRPr lang="en-AU" sz="2800" noProof="0">
              <a:latin typeface="Comic Sans MS" panose="030F0702030302020204" pitchFamily="66" charset="0"/>
            </a:endParaRPr>
          </a:p>
          <a:p>
            <a:pPr>
              <a:lnSpc>
                <a:spcPct val="150000"/>
              </a:lnSpc>
            </a:pPr>
            <a:r>
              <a:rPr lang="en-AU" sz="2800" baseline="30000" noProof="0">
                <a:latin typeface="Comic Sans MS" panose="030F0702030302020204" pitchFamily="66" charset="0"/>
              </a:rPr>
              <a:t>7</a:t>
            </a:r>
            <a:r>
              <a:rPr lang="en-AU" sz="2800" noProof="0">
                <a:latin typeface="Comic Sans MS" panose="030F0702030302020204" pitchFamily="66" charset="0"/>
              </a:rPr>
              <a:t> In the day of my trouble I call upon you:</a:t>
            </a:r>
          </a:p>
          <a:p>
            <a:pPr>
              <a:lnSpc>
                <a:spcPct val="150000"/>
              </a:lnSpc>
            </a:pPr>
            <a:r>
              <a:rPr lang="en-AU" sz="2800" noProof="0">
                <a:latin typeface="Comic Sans MS" panose="030F0702030302020204" pitchFamily="66" charset="0"/>
              </a:rPr>
              <a:t>for you will surely answer.</a:t>
            </a:r>
          </a:p>
        </p:txBody>
      </p:sp>
      <p:sp>
        <p:nvSpPr>
          <p:cNvPr id="2" name="Rectangle 1">
            <a:extLst>
              <a:ext uri="{FF2B5EF4-FFF2-40B4-BE49-F238E27FC236}">
                <a16:creationId xmlns:a16="http://schemas.microsoft.com/office/drawing/2014/main" id="{17AEC361-6A35-3739-FD2A-CE89622E3ECA}"/>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29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2B21-28DE-7CBE-AA3B-FA6FF126AF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74F1408-50D8-5BF5-848E-2997F32BFAE0}"/>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CC5D3A94-865F-5EC3-D4D5-09DE519FFD9C}"/>
              </a:ext>
            </a:extLst>
          </p:cNvPr>
          <p:cNvSpPr txBox="1"/>
          <p:nvPr/>
        </p:nvSpPr>
        <p:spPr>
          <a:xfrm>
            <a:off x="1350251" y="757029"/>
            <a:ext cx="9491498" cy="4545155"/>
          </a:xfrm>
          <a:prstGeom prst="rect">
            <a:avLst/>
          </a:prstGeom>
          <a:noFill/>
        </p:spPr>
        <p:txBody>
          <a:bodyPr wrap="square">
            <a:spAutoFit/>
          </a:bodyPr>
          <a:lstStyle/>
          <a:p>
            <a:pPr>
              <a:lnSpc>
                <a:spcPct val="150000"/>
              </a:lnSpc>
            </a:pPr>
            <a:r>
              <a:rPr lang="en-AU" sz="2800" b="1" baseline="30000" noProof="0">
                <a:latin typeface="Comic Sans MS" panose="030F0702030302020204" pitchFamily="66" charset="0"/>
              </a:rPr>
              <a:t>8 </a:t>
            </a:r>
            <a:r>
              <a:rPr lang="en-AU" sz="2800" b="1" noProof="0">
                <a:latin typeface="Comic Sans MS" panose="030F0702030302020204" pitchFamily="66" charset="0"/>
              </a:rPr>
              <a:t>Among the gods there is none like you, O Lord:</a:t>
            </a:r>
          </a:p>
          <a:p>
            <a:pPr>
              <a:lnSpc>
                <a:spcPct val="150000"/>
              </a:lnSpc>
            </a:pPr>
            <a:r>
              <a:rPr lang="en-AU" sz="2800" b="1" noProof="0">
                <a:latin typeface="Comic Sans MS" panose="030F0702030302020204" pitchFamily="66" charset="0"/>
              </a:rPr>
              <a:t>nor are there any deeds like yours.</a:t>
            </a:r>
            <a:endParaRPr lang="en-AU" sz="2800" noProof="0">
              <a:latin typeface="Comic Sans MS" panose="030F0702030302020204" pitchFamily="66" charset="0"/>
            </a:endParaRPr>
          </a:p>
          <a:p>
            <a:pPr>
              <a:lnSpc>
                <a:spcPct val="150000"/>
              </a:lnSpc>
            </a:pPr>
            <a:r>
              <a:rPr lang="en-AU" sz="2800" baseline="30000" noProof="0">
                <a:latin typeface="Comic Sans MS" panose="030F0702030302020204" pitchFamily="66" charset="0"/>
              </a:rPr>
              <a:t>9</a:t>
            </a:r>
            <a:r>
              <a:rPr lang="en-AU" sz="2800" noProof="0">
                <a:latin typeface="Comic Sans MS" panose="030F0702030302020204" pitchFamily="66" charset="0"/>
              </a:rPr>
              <a:t> All the nations you have made</a:t>
            </a:r>
          </a:p>
          <a:p>
            <a:pPr>
              <a:lnSpc>
                <a:spcPct val="150000"/>
              </a:lnSpc>
            </a:pPr>
            <a:r>
              <a:rPr lang="en-AU" sz="2800" noProof="0">
                <a:latin typeface="Comic Sans MS" panose="030F0702030302020204" pitchFamily="66" charset="0"/>
              </a:rPr>
              <a:t>shall come and worship before you:</a:t>
            </a:r>
          </a:p>
          <a:p>
            <a:pPr>
              <a:lnSpc>
                <a:spcPct val="150000"/>
              </a:lnSpc>
            </a:pPr>
            <a:r>
              <a:rPr lang="en-AU" sz="2800" noProof="0">
                <a:latin typeface="Comic Sans MS" panose="030F0702030302020204" pitchFamily="66" charset="0"/>
              </a:rPr>
              <a:t>O Lord, they shall glorify your name.</a:t>
            </a:r>
          </a:p>
          <a:p>
            <a:pPr>
              <a:lnSpc>
                <a:spcPct val="150000"/>
              </a:lnSpc>
            </a:pPr>
            <a:r>
              <a:rPr lang="en-AU" sz="2800" b="1" baseline="30000" noProof="0">
                <a:latin typeface="Comic Sans MS" panose="030F0702030302020204" pitchFamily="66" charset="0"/>
              </a:rPr>
              <a:t>10 </a:t>
            </a:r>
            <a:r>
              <a:rPr lang="en-AU" sz="2800" b="1" noProof="0">
                <a:latin typeface="Comic Sans MS" panose="030F0702030302020204" pitchFamily="66" charset="0"/>
              </a:rPr>
              <a:t>For you are great and do marvellous things:</a:t>
            </a:r>
          </a:p>
          <a:p>
            <a:pPr>
              <a:lnSpc>
                <a:spcPct val="150000"/>
              </a:lnSpc>
            </a:pPr>
            <a:r>
              <a:rPr lang="en-AU" sz="2800" b="1" noProof="0">
                <a:latin typeface="Comic Sans MS" panose="030F0702030302020204" pitchFamily="66" charset="0"/>
              </a:rPr>
              <a:t>and you alone are God.</a:t>
            </a:r>
          </a:p>
        </p:txBody>
      </p:sp>
      <p:sp>
        <p:nvSpPr>
          <p:cNvPr id="6" name="Rectangle 5">
            <a:extLst>
              <a:ext uri="{FF2B5EF4-FFF2-40B4-BE49-F238E27FC236}">
                <a16:creationId xmlns:a16="http://schemas.microsoft.com/office/drawing/2014/main" id="{3E4EEE4E-5CF5-F77F-D4A5-180781622DE6}"/>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346069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DBEF-C976-6875-36DC-6ED2C349158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00F1B39-1F70-1648-89F9-074E34259E2D}"/>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F4D7BE08-57DD-E4C0-DD00-63DB1F5328F7}"/>
              </a:ext>
            </a:extLst>
          </p:cNvPr>
          <p:cNvSpPr txBox="1"/>
          <p:nvPr/>
        </p:nvSpPr>
        <p:spPr>
          <a:xfrm>
            <a:off x="1350251" y="1061829"/>
            <a:ext cx="9491498" cy="3898824"/>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16</a:t>
            </a:r>
            <a:r>
              <a:rPr lang="en-AU" sz="2800" noProof="0">
                <a:latin typeface="Comic Sans MS" panose="030F0702030302020204" pitchFamily="66" charset="0"/>
              </a:rPr>
              <a:t> Turn to me and be merciful,</a:t>
            </a:r>
          </a:p>
          <a:p>
            <a:pPr>
              <a:lnSpc>
                <a:spcPct val="150000"/>
              </a:lnSpc>
            </a:pPr>
            <a:r>
              <a:rPr lang="en-AU" sz="2800" noProof="0">
                <a:latin typeface="Comic Sans MS" panose="030F0702030302020204" pitchFamily="66" charset="0"/>
              </a:rPr>
              <a:t>give your strength to your servant:</a:t>
            </a:r>
          </a:p>
          <a:p>
            <a:pPr>
              <a:lnSpc>
                <a:spcPct val="150000"/>
              </a:lnSpc>
            </a:pPr>
            <a:r>
              <a:rPr lang="en-AU" sz="2800" noProof="0">
                <a:latin typeface="Comic Sans MS" panose="030F0702030302020204" pitchFamily="66" charset="0"/>
              </a:rPr>
              <a:t>and save the child of your handmaid.</a:t>
            </a:r>
          </a:p>
          <a:p>
            <a:pPr>
              <a:lnSpc>
                <a:spcPct val="150000"/>
              </a:lnSpc>
            </a:pPr>
            <a:r>
              <a:rPr lang="en-AU" sz="2800" b="1" baseline="30000" noProof="0">
                <a:latin typeface="Comic Sans MS" panose="030F0702030302020204" pitchFamily="66" charset="0"/>
              </a:rPr>
              <a:t>17</a:t>
            </a:r>
            <a:r>
              <a:rPr lang="en-AU" sz="2800" b="1" noProof="0">
                <a:latin typeface="Comic Sans MS" panose="030F0702030302020204" pitchFamily="66" charset="0"/>
              </a:rPr>
              <a:t> Show me some token of your goodness:</a:t>
            </a:r>
          </a:p>
          <a:p>
            <a:pPr>
              <a:lnSpc>
                <a:spcPct val="150000"/>
              </a:lnSpc>
            </a:pPr>
            <a:r>
              <a:rPr lang="en-AU" sz="2800" b="1" noProof="0">
                <a:latin typeface="Comic Sans MS" panose="030F0702030302020204" pitchFamily="66" charset="0"/>
              </a:rPr>
              <a:t>that those who hate me may see it and be ashamed,</a:t>
            </a:r>
          </a:p>
          <a:p>
            <a:pPr>
              <a:lnSpc>
                <a:spcPct val="150000"/>
              </a:lnSpc>
            </a:pPr>
            <a:r>
              <a:rPr lang="en-AU" sz="2800" b="1" noProof="0">
                <a:latin typeface="Comic Sans MS" panose="030F0702030302020204" pitchFamily="66" charset="0"/>
              </a:rPr>
              <a:t>because you, Lord, are my helper and my comforter</a:t>
            </a:r>
            <a:r>
              <a:rPr lang="en-AU" sz="2800" noProof="0">
                <a:latin typeface="Comic Sans MS" panose="030F0702030302020204" pitchFamily="66" charset="0"/>
              </a:rPr>
              <a:t>.</a:t>
            </a:r>
          </a:p>
        </p:txBody>
      </p:sp>
    </p:spTree>
    <p:extLst>
      <p:ext uri="{BB962C8B-B14F-4D97-AF65-F5344CB8AC3E}">
        <p14:creationId xmlns:p14="http://schemas.microsoft.com/office/powerpoint/2010/main" val="1746633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24</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1122306" y="2111256"/>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a:solidFill>
                  <a:srgbClr val="00B050"/>
                </a:solidFill>
                <a:latin typeface="Comic Sans MS"/>
                <a:ea typeface="Tahoma"/>
                <a:cs typeface="Tahoma"/>
              </a:rPr>
              <a:t>Reader 2: </a:t>
            </a:r>
            <a:r>
              <a:rPr lang="en-AU" sz="2800" noProof="0">
                <a:latin typeface="Comic Sans MS"/>
                <a:ea typeface="Tahoma"/>
                <a:cs typeface="Tahoma"/>
              </a:rPr>
              <a:t>The 2</a:t>
            </a:r>
            <a:r>
              <a:rPr lang="en-AU" sz="2800" baseline="30000" noProof="0">
                <a:latin typeface="Comic Sans MS"/>
                <a:ea typeface="Tahoma"/>
                <a:cs typeface="Tahoma"/>
              </a:rPr>
              <a:t>nd</a:t>
            </a:r>
            <a:r>
              <a:rPr lang="en-AU" sz="2800" noProof="0">
                <a:latin typeface="Comic Sans MS"/>
                <a:ea typeface="Tahoma"/>
                <a:cs typeface="Tahoma"/>
              </a:rPr>
              <a:t> Reading is from </a:t>
            </a:r>
            <a:r>
              <a:rPr lang="en-AU" sz="2800" noProof="0">
                <a:latin typeface="Comic Sans MS" panose="030F0902030302020204" pitchFamily="66" charset="0"/>
                <a:ea typeface="Tahoma"/>
                <a:cs typeface="Tahoma"/>
              </a:rPr>
              <a:t> Romans 6.1-11</a:t>
            </a:r>
            <a:endParaRPr lang="en-AU" sz="2800" noProof="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603619" y="243494"/>
            <a:ext cx="10984761" cy="1748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00B050"/>
                </a:solidFill>
                <a:latin typeface="Comic Sans MS"/>
              </a:rPr>
              <a:t>The 2nd reader unmutes </a:t>
            </a:r>
            <a:endParaRPr lang="en-AU" sz="2800" noProof="0">
              <a:solidFill>
                <a:srgbClr val="00B050"/>
              </a:solidFill>
              <a:latin typeface="Comic Sans MS"/>
            </a:endParaRPr>
          </a:p>
          <a:p>
            <a:pPr>
              <a:lnSpc>
                <a:spcPct val="150000"/>
              </a:lnSpc>
            </a:pPr>
            <a:r>
              <a:rPr lang="en-AU" sz="2800" b="1" noProof="0">
                <a:solidFill>
                  <a:srgbClr val="00B050"/>
                </a:solidFill>
                <a:latin typeface="Comic Sans MS"/>
              </a:rPr>
              <a:t>Leader: </a:t>
            </a:r>
            <a:r>
              <a:rPr lang="en-AU" sz="2800" noProof="0">
                <a:latin typeface="Comic Sans MS"/>
              </a:rPr>
              <a:t>I invite the 2nd reader to unmute and offer the 2nd lesson when ready.</a:t>
            </a:r>
            <a:endParaRPr lang="en-AU" sz="2800" noProof="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CA0FE078-FBD6-1FC0-8F92-750AD1EB1E63}"/>
              </a:ext>
            </a:extLst>
          </p:cNvPr>
          <p:cNvSpPr txBox="1"/>
          <p:nvPr/>
        </p:nvSpPr>
        <p:spPr>
          <a:xfrm>
            <a:off x="325265" y="2798432"/>
            <a:ext cx="11520000" cy="3252493"/>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1 </a:t>
            </a:r>
            <a:r>
              <a:rPr lang="en-AU" sz="2800" noProof="0">
                <a:latin typeface="Comic Sans MS" panose="030F0702030302020204" pitchFamily="66" charset="0"/>
              </a:rPr>
              <a:t>What then are we to say? Should we continue in sin in order that grace may abound?</a:t>
            </a:r>
            <a:r>
              <a:rPr lang="en-AU" sz="2800" baseline="30000" noProof="0">
                <a:latin typeface="Comic Sans MS" panose="030F0702030302020204" pitchFamily="66" charset="0"/>
              </a:rPr>
              <a:t> 2 </a:t>
            </a:r>
            <a:r>
              <a:rPr lang="en-AU" sz="2800" noProof="0">
                <a:latin typeface="Comic Sans MS" panose="030F0702030302020204" pitchFamily="66" charset="0"/>
              </a:rPr>
              <a:t>By no means! How can we who died to sin go on living in it? </a:t>
            </a:r>
            <a:r>
              <a:rPr lang="en-AU" sz="2800" baseline="30000" noProof="0">
                <a:latin typeface="Comic Sans MS" panose="030F0702030302020204" pitchFamily="66" charset="0"/>
              </a:rPr>
              <a:t>3 </a:t>
            </a:r>
            <a:r>
              <a:rPr lang="en-AU" sz="2800" noProof="0">
                <a:latin typeface="Comic Sans MS" panose="030F0702030302020204" pitchFamily="66" charset="0"/>
              </a:rPr>
              <a:t>Do you not know that all of us who have been baptized into Christ Jesus were baptized into his death? </a:t>
            </a:r>
            <a:r>
              <a:rPr lang="en-AU" sz="2800" baseline="30000" noProof="0">
                <a:latin typeface="Comic Sans MS" panose="030F0702030302020204" pitchFamily="66" charset="0"/>
              </a:rPr>
              <a:t>4 </a:t>
            </a:r>
            <a:r>
              <a:rPr lang="en-AU" sz="2800" noProof="0">
                <a:latin typeface="Comic Sans MS" panose="030F0702030302020204" pitchFamily="66" charset="0"/>
              </a:rPr>
              <a:t>Therefore we have been buried with him by baptism into death, so that, </a:t>
            </a:r>
            <a:endParaRPr lang="en-AU" sz="5400" b="0" i="0" noProof="0">
              <a:effectLst/>
              <a:latin typeface="Comic Sans MS" panose="030F0702030302020204" pitchFamily="66" charset="0"/>
            </a:endParaRPr>
          </a:p>
        </p:txBody>
      </p:sp>
      <p:sp>
        <p:nvSpPr>
          <p:cNvPr id="7" name="Rectangle 6">
            <a:extLst>
              <a:ext uri="{FF2B5EF4-FFF2-40B4-BE49-F238E27FC236}">
                <a16:creationId xmlns:a16="http://schemas.microsoft.com/office/drawing/2014/main" id="{C005AE5B-3262-0718-EDCA-8489CE68FC58}"/>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0338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7F9B-F0F5-956A-66E9-E756A3E8490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EDA33F-C43D-9BA1-2AF5-026908ADA4C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6E4BAAD1-D467-DC61-F91A-E9419A2FC57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6C5076F9-0FE2-5C36-57C5-53F43A955CD9}"/>
              </a:ext>
            </a:extLst>
          </p:cNvPr>
          <p:cNvSpPr txBox="1"/>
          <p:nvPr/>
        </p:nvSpPr>
        <p:spPr>
          <a:xfrm>
            <a:off x="340141" y="231049"/>
            <a:ext cx="11520000" cy="5837817"/>
          </a:xfrm>
          <a:prstGeom prst="rect">
            <a:avLst/>
          </a:prstGeom>
          <a:noFill/>
        </p:spPr>
        <p:txBody>
          <a:bodyPr wrap="square">
            <a:spAutoFit/>
          </a:bodyPr>
          <a:lstStyle/>
          <a:p>
            <a:pPr>
              <a:lnSpc>
                <a:spcPct val="150000"/>
              </a:lnSpc>
              <a:spcBef>
                <a:spcPts val="450"/>
              </a:spcBef>
              <a:spcAft>
                <a:spcPts val="450"/>
              </a:spcAft>
            </a:pPr>
            <a:r>
              <a:rPr lang="en-AU" sz="2800" noProof="0">
                <a:latin typeface="Comic Sans MS" panose="030F0702030302020204" pitchFamily="66" charset="0"/>
              </a:rPr>
              <a:t>just as Christ was raised from the dead by the glory of the Father, so we too might walk in newness of life. </a:t>
            </a:r>
            <a:r>
              <a:rPr lang="en-AU" sz="2800" baseline="30000" noProof="0">
                <a:latin typeface="Comic Sans MS" panose="030F0702030302020204" pitchFamily="66" charset="0"/>
              </a:rPr>
              <a:t>5</a:t>
            </a:r>
            <a:r>
              <a:rPr lang="en-AU" sz="2800" noProof="0">
                <a:latin typeface="Comic Sans MS" panose="030F0702030302020204" pitchFamily="66" charset="0"/>
              </a:rPr>
              <a:t> For if we have been united with him in a death like his, we will certainly be united with him in a resurrection like his. </a:t>
            </a:r>
            <a:r>
              <a:rPr lang="en-AU" sz="2800" baseline="30000" noProof="0">
                <a:latin typeface="Comic Sans MS" panose="030F0702030302020204" pitchFamily="66" charset="0"/>
              </a:rPr>
              <a:t>6 </a:t>
            </a:r>
            <a:r>
              <a:rPr lang="en-AU" sz="2800" noProof="0">
                <a:latin typeface="Comic Sans MS" panose="030F0702030302020204" pitchFamily="66" charset="0"/>
              </a:rPr>
              <a:t>We know that our old self was crucified with him so that the body of sin might be destroyed, and we might no longer be enslaved to sin. </a:t>
            </a:r>
            <a:r>
              <a:rPr lang="en-AU" sz="2800" baseline="30000" noProof="0">
                <a:latin typeface="Comic Sans MS" panose="030F0702030302020204" pitchFamily="66" charset="0"/>
              </a:rPr>
              <a:t>7 </a:t>
            </a:r>
            <a:r>
              <a:rPr lang="en-AU" sz="2800" noProof="0">
                <a:latin typeface="Comic Sans MS" panose="030F0702030302020204" pitchFamily="66" charset="0"/>
              </a:rPr>
              <a:t>For whoever has died is freed from sin. </a:t>
            </a:r>
            <a:r>
              <a:rPr lang="en-AU" sz="2800" baseline="30000" noProof="0">
                <a:latin typeface="Comic Sans MS" panose="030F0702030302020204" pitchFamily="66" charset="0"/>
              </a:rPr>
              <a:t>8 </a:t>
            </a:r>
            <a:r>
              <a:rPr lang="en-AU" sz="2800" noProof="0">
                <a:latin typeface="Comic Sans MS" panose="030F0702030302020204" pitchFamily="66" charset="0"/>
              </a:rPr>
              <a:t>But if we have died with Christ, we believe that we will also live with him. </a:t>
            </a:r>
            <a:r>
              <a:rPr lang="en-AU" sz="2800" baseline="30000" noProof="0">
                <a:latin typeface="Comic Sans MS" panose="030F0702030302020204" pitchFamily="66" charset="0"/>
              </a:rPr>
              <a:t>9 </a:t>
            </a:r>
            <a:r>
              <a:rPr lang="en-AU" sz="2800" noProof="0">
                <a:latin typeface="Comic Sans MS" panose="030F0702030302020204" pitchFamily="66" charset="0"/>
              </a:rPr>
              <a:t>We know that Christ, being raised from the dead, will never die again; death no longer has dominion over him. </a:t>
            </a:r>
            <a:endParaRPr lang="en-AU" sz="4000" noProof="0">
              <a:latin typeface="Comic Sans MS" panose="030F0702030302020204" pitchFamily="66" charset="0"/>
            </a:endParaRPr>
          </a:p>
        </p:txBody>
      </p:sp>
      <p:sp>
        <p:nvSpPr>
          <p:cNvPr id="2" name="Rectangle 1">
            <a:extLst>
              <a:ext uri="{FF2B5EF4-FFF2-40B4-BE49-F238E27FC236}">
                <a16:creationId xmlns:a16="http://schemas.microsoft.com/office/drawing/2014/main" id="{43CB9FBA-4ADB-72CE-EFFE-A220662690D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48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2280-5027-0F29-701B-84DD5EB4F1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4FE053-7ACA-D79D-9231-CFA049984E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6DBF68-C131-B801-200D-6FD8852A336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018DAE7-8836-9C57-2D5B-7FBC86D9EFD4}"/>
              </a:ext>
            </a:extLst>
          </p:cNvPr>
          <p:cNvSpPr txBox="1"/>
          <p:nvPr/>
        </p:nvSpPr>
        <p:spPr>
          <a:xfrm>
            <a:off x="336000" y="1054704"/>
            <a:ext cx="11520000" cy="1959832"/>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10</a:t>
            </a:r>
            <a:r>
              <a:rPr lang="en-AU" sz="2800" noProof="0">
                <a:latin typeface="Comic Sans MS" panose="030F0702030302020204" pitchFamily="66" charset="0"/>
              </a:rPr>
              <a:t> The death he died, he died to sin, once for all; but the life he lives, he lives to God. </a:t>
            </a:r>
            <a:r>
              <a:rPr lang="en-AU" sz="2800" baseline="30000" noProof="0">
                <a:latin typeface="Comic Sans MS" panose="030F0702030302020204" pitchFamily="66" charset="0"/>
              </a:rPr>
              <a:t>11 </a:t>
            </a:r>
            <a:r>
              <a:rPr lang="en-AU" sz="2800" noProof="0">
                <a:latin typeface="Comic Sans MS" panose="030F0702030302020204" pitchFamily="66" charset="0"/>
              </a:rPr>
              <a:t>So you also must consider yourselves dead to sin and alive to God in Christ Jesus.</a:t>
            </a:r>
            <a:endParaRPr lang="en-AU" sz="5400" b="0" i="0" noProof="0">
              <a:solidFill>
                <a:srgbClr val="000000"/>
              </a:solidFill>
              <a:effectLst/>
              <a:latin typeface="Comic Sans MS" panose="030F0702030302020204" pitchFamily="66" charset="0"/>
            </a:endParaRPr>
          </a:p>
        </p:txBody>
      </p:sp>
      <p:sp>
        <p:nvSpPr>
          <p:cNvPr id="3" name="TextBox 2">
            <a:extLst>
              <a:ext uri="{FF2B5EF4-FFF2-40B4-BE49-F238E27FC236}">
                <a16:creationId xmlns:a16="http://schemas.microsoft.com/office/drawing/2014/main" id="{D3EB45BF-D398-BD62-22FC-AC4941115E22}"/>
              </a:ext>
            </a:extLst>
          </p:cNvPr>
          <p:cNvSpPr txBox="1"/>
          <p:nvPr/>
        </p:nvSpPr>
        <p:spPr>
          <a:xfrm>
            <a:off x="2073467" y="4726338"/>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318300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27</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before </a:t>
            </a:r>
          </a:p>
          <a:p>
            <a:pPr algn="ctr">
              <a:lnSpc>
                <a:spcPct val="114999"/>
              </a:lnSpc>
            </a:pPr>
            <a:r>
              <a:rPr lang="en-AU" sz="4000" b="1" noProof="0">
                <a:solidFill>
                  <a:srgbClr val="ADDB7B"/>
                </a:solidFill>
                <a:latin typeface="Comic Sans MS"/>
              </a:rPr>
              <a:t>​the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FAC5-BEB8-454D-709E-18D55E2CA4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8ECB70-5FAD-52F3-919E-E168A2F606D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19C1284B-EEE5-0FBA-6913-C49FBDDEBDC6}"/>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37B15296-6E66-56B3-A57B-BFBD338BF97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4ED008E6-3812-CDAE-A059-96A2C0962B6A}"/>
              </a:ext>
            </a:extLst>
          </p:cNvPr>
          <p:cNvSpPr txBox="1"/>
          <p:nvPr/>
        </p:nvSpPr>
        <p:spPr>
          <a:xfrm>
            <a:off x="177712" y="-2393"/>
            <a:ext cx="11836576" cy="2329164"/>
          </a:xfrm>
          <a:prstGeom prst="rect">
            <a:avLst/>
          </a:prstGeom>
          <a:noFill/>
        </p:spPr>
        <p:txBody>
          <a:bodyPr wrap="square" lIns="91440" tIns="45720" rIns="91440" bIns="45720" anchor="t">
            <a:spAutoFit/>
          </a:bodyPr>
          <a:lstStyle/>
          <a:p>
            <a:pPr>
              <a:lnSpc>
                <a:spcPct val="150000"/>
              </a:lnSpc>
            </a:pPr>
            <a:r>
              <a:rPr lang="en-AU" sz="2800" noProof="0">
                <a:solidFill>
                  <a:srgbClr val="00B050"/>
                </a:solidFill>
                <a:latin typeface="Comic Sans MS"/>
              </a:rPr>
              <a:t>Deacon: </a:t>
            </a:r>
            <a:r>
              <a:rPr lang="en-AU" sz="2800" noProof="0">
                <a:latin typeface="Comic Sans MS"/>
              </a:rPr>
              <a:t>The Gospel of our Lord Jesus Christ according to St Matthew Chapter 10 beginning at the 24</a:t>
            </a:r>
            <a:r>
              <a:rPr lang="en-AU" sz="2800" baseline="30000" noProof="0">
                <a:latin typeface="Comic Sans MS"/>
              </a:rPr>
              <a:t>th</a:t>
            </a:r>
            <a:r>
              <a:rPr lang="en-AU" sz="2800" noProof="0">
                <a:latin typeface="Comic Sans MS"/>
              </a:rPr>
              <a:t> verse </a:t>
            </a:r>
          </a:p>
          <a:p>
            <a:pPr>
              <a:lnSpc>
                <a:spcPct val="150000"/>
              </a:lnSpc>
            </a:pPr>
            <a:r>
              <a:rPr lang="en-AU" sz="1600" noProof="0">
                <a:latin typeface="Comic Sans MS"/>
              </a:rPr>
              <a:t> </a:t>
            </a:r>
            <a:endParaRPr lang="en-AU" sz="2400" noProof="0">
              <a:latin typeface="Comic Sans MS"/>
            </a:endParaRPr>
          </a:p>
          <a:p>
            <a:pPr algn="ctr">
              <a:lnSpc>
                <a:spcPct val="150000"/>
              </a:lnSpc>
            </a:pPr>
            <a:r>
              <a:rPr lang="en-AU" sz="2800" b="1" noProof="0">
                <a:solidFill>
                  <a:srgbClr val="00B050"/>
                </a:solidFill>
                <a:latin typeface="Comic Sans MS" panose="030F0702030302020204" pitchFamily="66" charset="0"/>
              </a:rPr>
              <a:t>All: </a:t>
            </a:r>
            <a:r>
              <a:rPr lang="en-AU" sz="2800" b="1" noProof="0">
                <a:latin typeface="Comic Sans MS" panose="030F0702030302020204" pitchFamily="66" charset="0"/>
              </a:rPr>
              <a:t>Glory to you Lord Jesus Christ.</a:t>
            </a:r>
            <a:endParaRPr lang="en-AU" sz="2800" noProof="0">
              <a:latin typeface="Comic Sans MS" panose="030F0702030302020204" pitchFamily="66" charset="0"/>
            </a:endParaRPr>
          </a:p>
        </p:txBody>
      </p:sp>
      <p:sp>
        <p:nvSpPr>
          <p:cNvPr id="8" name="TextBox 7">
            <a:extLst>
              <a:ext uri="{FF2B5EF4-FFF2-40B4-BE49-F238E27FC236}">
                <a16:creationId xmlns:a16="http://schemas.microsoft.com/office/drawing/2014/main" id="{90B9F630-1D6E-439E-D12C-24B804FEA514}"/>
              </a:ext>
            </a:extLst>
          </p:cNvPr>
          <p:cNvSpPr txBox="1"/>
          <p:nvPr/>
        </p:nvSpPr>
        <p:spPr>
          <a:xfrm>
            <a:off x="325268" y="2331503"/>
            <a:ext cx="11520000" cy="3898824"/>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24</a:t>
            </a:r>
            <a:r>
              <a:rPr lang="en-AU" sz="2800" noProof="0">
                <a:latin typeface="Comic Sans MS" panose="030F0702030302020204" pitchFamily="66" charset="0"/>
              </a:rPr>
              <a:t> ‘A disciple is not above the teacher, nor a slave above the master;</a:t>
            </a:r>
          </a:p>
          <a:p>
            <a:pPr>
              <a:lnSpc>
                <a:spcPct val="150000"/>
              </a:lnSpc>
            </a:pPr>
            <a:r>
              <a:rPr lang="en-AU" sz="2800" baseline="30000" noProof="0">
                <a:latin typeface="Comic Sans MS" panose="030F0702030302020204" pitchFamily="66" charset="0"/>
              </a:rPr>
              <a:t>25</a:t>
            </a:r>
            <a:r>
              <a:rPr lang="en-AU" sz="2800" noProof="0">
                <a:latin typeface="Comic Sans MS" panose="030F0702030302020204" pitchFamily="66" charset="0"/>
              </a:rPr>
              <a:t> it is enough for the disciple to be like the teacher, and the slave like the master. If they have called the master of the house Beelzebul, how much more will they malign those of his household!</a:t>
            </a:r>
          </a:p>
          <a:p>
            <a:pPr>
              <a:lnSpc>
                <a:spcPct val="150000"/>
              </a:lnSpc>
            </a:pPr>
            <a:r>
              <a:rPr lang="en-AU" sz="2800" baseline="30000" noProof="0">
                <a:latin typeface="Comic Sans MS" panose="030F0702030302020204" pitchFamily="66" charset="0"/>
              </a:rPr>
              <a:t>26</a:t>
            </a:r>
            <a:r>
              <a:rPr lang="en-AU" sz="2800" noProof="0">
                <a:latin typeface="Comic Sans MS" panose="030F0702030302020204" pitchFamily="66" charset="0"/>
              </a:rPr>
              <a:t> ‘So have no fear of them; for nothing is covered up that will not be uncovered, and nothing secret that will not become known.</a:t>
            </a:r>
          </a:p>
        </p:txBody>
      </p:sp>
      <p:sp>
        <p:nvSpPr>
          <p:cNvPr id="7" name="Rectangle 6">
            <a:extLst>
              <a:ext uri="{FF2B5EF4-FFF2-40B4-BE49-F238E27FC236}">
                <a16:creationId xmlns:a16="http://schemas.microsoft.com/office/drawing/2014/main" id="{C773CA51-AD51-3AE5-0449-788AD75D6D2A}"/>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2677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04C8C19A-11DB-8C48-9C2B-B9F04464ABE1}"/>
              </a:ext>
            </a:extLst>
          </p:cNvPr>
          <p:cNvSpPr txBox="1"/>
          <p:nvPr/>
        </p:nvSpPr>
        <p:spPr>
          <a:xfrm>
            <a:off x="336000" y="584900"/>
            <a:ext cx="11520000" cy="5191486"/>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27 </a:t>
            </a:r>
            <a:r>
              <a:rPr lang="en-AU" sz="2800" noProof="0">
                <a:latin typeface="Comic Sans MS" panose="030F0702030302020204" pitchFamily="66" charset="0"/>
              </a:rPr>
              <a:t>What I say to you in the dark, tell in the light; and what you hear whispered, proclaim from the housetops.</a:t>
            </a:r>
          </a:p>
          <a:p>
            <a:pPr>
              <a:lnSpc>
                <a:spcPct val="150000"/>
              </a:lnSpc>
            </a:pPr>
            <a:r>
              <a:rPr lang="en-AU" sz="2800" baseline="30000" noProof="0">
                <a:latin typeface="Comic Sans MS" panose="030F0702030302020204" pitchFamily="66" charset="0"/>
              </a:rPr>
              <a:t>28 </a:t>
            </a:r>
            <a:r>
              <a:rPr lang="en-AU" sz="2800" noProof="0">
                <a:latin typeface="Comic Sans MS" panose="030F0702030302020204" pitchFamily="66" charset="0"/>
              </a:rPr>
              <a:t>Do not fear those who kill the body but cannot kill the soul; rather fear him who can destroy both soul and body in hell.</a:t>
            </a:r>
          </a:p>
          <a:p>
            <a:pPr>
              <a:lnSpc>
                <a:spcPct val="150000"/>
              </a:lnSpc>
            </a:pPr>
            <a:r>
              <a:rPr lang="en-AU" sz="2800" baseline="30000" noProof="0">
                <a:latin typeface="Comic Sans MS" panose="030F0702030302020204" pitchFamily="66" charset="0"/>
              </a:rPr>
              <a:t>29 </a:t>
            </a:r>
            <a:r>
              <a:rPr lang="en-AU" sz="2800" noProof="0">
                <a:latin typeface="Comic Sans MS" panose="030F0702030302020204" pitchFamily="66" charset="0"/>
              </a:rPr>
              <a:t>Are not two sparrows sold for a penny? Yet not one of them will fall to the ground unperceived by your Father.</a:t>
            </a:r>
          </a:p>
          <a:p>
            <a:pPr>
              <a:lnSpc>
                <a:spcPct val="150000"/>
              </a:lnSpc>
            </a:pPr>
            <a:r>
              <a:rPr lang="en-AU" sz="2800" baseline="30000" noProof="0">
                <a:latin typeface="Comic Sans MS" panose="030F0702030302020204" pitchFamily="66" charset="0"/>
              </a:rPr>
              <a:t>30 </a:t>
            </a:r>
            <a:r>
              <a:rPr lang="en-AU" sz="2800" noProof="0">
                <a:latin typeface="Comic Sans MS" panose="030F0702030302020204" pitchFamily="66" charset="0"/>
              </a:rPr>
              <a:t>And even the hairs of your head are all counted.</a:t>
            </a:r>
          </a:p>
          <a:p>
            <a:pPr>
              <a:lnSpc>
                <a:spcPct val="150000"/>
              </a:lnSpc>
            </a:pPr>
            <a:r>
              <a:rPr lang="en-AU" sz="2800" baseline="30000" noProof="0">
                <a:latin typeface="Comic Sans MS" panose="030F0702030302020204" pitchFamily="66" charset="0"/>
              </a:rPr>
              <a:t>31 </a:t>
            </a:r>
            <a:r>
              <a:rPr lang="en-AU" sz="2800" noProof="0">
                <a:latin typeface="Comic Sans MS" panose="030F0702030302020204" pitchFamily="66" charset="0"/>
              </a:rPr>
              <a:t>So do not be afraid; you are of more value than many sparrows.</a:t>
            </a:r>
          </a:p>
        </p:txBody>
      </p:sp>
      <p:sp>
        <p:nvSpPr>
          <p:cNvPr id="6" name="Rectangle 5">
            <a:extLst>
              <a:ext uri="{FF2B5EF4-FFF2-40B4-BE49-F238E27FC236}">
                <a16:creationId xmlns:a16="http://schemas.microsoft.com/office/drawing/2014/main" id="{2CB1DEC2-AB6F-B20D-2ABE-73D1840AE421}"/>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4131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2784" y="0"/>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a:t>
            </a:r>
            <a:r>
              <a:rPr lang="en-AU" sz="2800" i="1" noProof="0">
                <a:solidFill>
                  <a:srgbClr val="00B050"/>
                </a:solidFill>
                <a:latin typeface="Comic Sans MS"/>
              </a:rPr>
              <a:t> </a:t>
            </a:r>
            <a:r>
              <a:rPr lang="en-AU" sz="2800" noProof="0">
                <a:latin typeface="Comic Sans MS"/>
              </a:rPr>
              <a:t>Our Holy Hermit today is Kevin of Glendalough</a:t>
            </a: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2" name="TextBox 1">
            <a:extLst>
              <a:ext uri="{FF2B5EF4-FFF2-40B4-BE49-F238E27FC236}">
                <a16:creationId xmlns:a16="http://schemas.microsoft.com/office/drawing/2014/main" id="{D096F6F5-B48C-D2E7-41E3-A3BF464C1EC7}"/>
              </a:ext>
            </a:extLst>
          </p:cNvPr>
          <p:cNvSpPr txBox="1"/>
          <p:nvPr/>
        </p:nvSpPr>
        <p:spPr>
          <a:xfrm>
            <a:off x="187434" y="792397"/>
            <a:ext cx="8501609" cy="5191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AU" sz="2800" noProof="0">
                <a:latin typeface="Comic Sans MS"/>
                <a:ea typeface="Google Sans Text"/>
                <a:cs typeface="Google Sans Text"/>
              </a:rPr>
              <a:t>St Kevin of Glendalough began life marked by wonder—an angel named him, a white cow fed him, and miracles followed his compassion. Trained by monks from childhood, he later withdrew to a tiny cliffside cave where he lived barefoot among animals, praying and surviving on herbs. His holiness drew followers, and Glendalough blossomed into a great monastic centre. </a:t>
            </a:r>
            <a:endParaRPr lang="en-AU" sz="2800" noProof="0">
              <a:latin typeface="Comic Sans MS"/>
            </a:endParaRPr>
          </a:p>
        </p:txBody>
      </p:sp>
      <p:pic>
        <p:nvPicPr>
          <p:cNvPr id="4" name="Picture 3">
            <a:extLst>
              <a:ext uri="{FF2B5EF4-FFF2-40B4-BE49-F238E27FC236}">
                <a16:creationId xmlns:a16="http://schemas.microsoft.com/office/drawing/2014/main" id="{DC74ED24-A212-1D26-E146-CE3CC0B4FA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89043" y="1530281"/>
            <a:ext cx="3053571" cy="3053571"/>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D3D89-9E5D-E550-2A9E-00A4D7F6EAC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D58E5E3-FBFE-B55C-9A44-8E1CC07A8E3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4AAC6AF-3768-2C7D-2FD0-5ED60C570B81}"/>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FD2C0AE2-60C9-8239-0844-DC5B952D8E5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6D8133D-7150-4077-8C44-39DC5FCC9654}"/>
              </a:ext>
            </a:extLst>
          </p:cNvPr>
          <p:cNvSpPr txBox="1"/>
          <p:nvPr/>
        </p:nvSpPr>
        <p:spPr>
          <a:xfrm>
            <a:off x="336000" y="423914"/>
            <a:ext cx="11520000" cy="5837817"/>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32</a:t>
            </a:r>
            <a:r>
              <a:rPr lang="en-AU" sz="2800" noProof="0">
                <a:latin typeface="Comic Sans MS" panose="030F0702030302020204" pitchFamily="66" charset="0"/>
              </a:rPr>
              <a:t> ‘Everyone therefore who acknowledges me before others, I also will acknowledge before my Father in heaven;</a:t>
            </a:r>
          </a:p>
          <a:p>
            <a:pPr>
              <a:lnSpc>
                <a:spcPct val="150000"/>
              </a:lnSpc>
            </a:pPr>
            <a:r>
              <a:rPr lang="en-AU" sz="2800" baseline="30000" noProof="0">
                <a:latin typeface="Comic Sans MS" panose="030F0702030302020204" pitchFamily="66" charset="0"/>
              </a:rPr>
              <a:t>33 </a:t>
            </a:r>
            <a:r>
              <a:rPr lang="en-AU" sz="2800" noProof="0">
                <a:latin typeface="Comic Sans MS" panose="030F0702030302020204" pitchFamily="66" charset="0"/>
              </a:rPr>
              <a:t>but whoever denies me before others, I also will deny before my Father in heaven.</a:t>
            </a:r>
          </a:p>
          <a:p>
            <a:pPr>
              <a:lnSpc>
                <a:spcPct val="150000"/>
              </a:lnSpc>
            </a:pPr>
            <a:r>
              <a:rPr lang="en-AU" sz="2800" baseline="30000" noProof="0">
                <a:latin typeface="Comic Sans MS" panose="030F0702030302020204" pitchFamily="66" charset="0"/>
              </a:rPr>
              <a:t>34 </a:t>
            </a:r>
            <a:r>
              <a:rPr lang="en-AU" sz="2800" noProof="0">
                <a:latin typeface="Comic Sans MS" panose="030F0702030302020204" pitchFamily="66" charset="0"/>
              </a:rPr>
              <a:t>‘Do not think that I have come to bring peace to the earth; I have not come to bring peace, but a sword.</a:t>
            </a:r>
          </a:p>
          <a:p>
            <a:pPr>
              <a:lnSpc>
                <a:spcPct val="150000"/>
              </a:lnSpc>
            </a:pPr>
            <a:r>
              <a:rPr lang="en-AU" sz="2800" baseline="30000" noProof="0">
                <a:latin typeface="Comic Sans MS" panose="030F0702030302020204" pitchFamily="66" charset="0"/>
              </a:rPr>
              <a:t>35 </a:t>
            </a:r>
            <a:r>
              <a:rPr lang="en-AU" sz="2800" noProof="0">
                <a:latin typeface="Comic Sans MS" panose="030F0702030302020204" pitchFamily="66" charset="0"/>
              </a:rPr>
              <a:t>For I have come to set a man against his father,</a:t>
            </a:r>
          </a:p>
          <a:p>
            <a:pPr>
              <a:lnSpc>
                <a:spcPct val="150000"/>
              </a:lnSpc>
            </a:pPr>
            <a:r>
              <a:rPr lang="en-AU" sz="2800" noProof="0">
                <a:latin typeface="Comic Sans MS" panose="030F0702030302020204" pitchFamily="66" charset="0"/>
              </a:rPr>
              <a:t>and a daughter against her mother,</a:t>
            </a:r>
          </a:p>
          <a:p>
            <a:pPr>
              <a:lnSpc>
                <a:spcPct val="150000"/>
              </a:lnSpc>
            </a:pPr>
            <a:r>
              <a:rPr lang="en-AU" sz="2800" noProof="0">
                <a:latin typeface="Comic Sans MS" panose="030F0702030302020204" pitchFamily="66" charset="0"/>
              </a:rPr>
              <a:t>and a daughter-in-law against her mother-in-law;</a:t>
            </a:r>
          </a:p>
        </p:txBody>
      </p:sp>
      <p:sp>
        <p:nvSpPr>
          <p:cNvPr id="6" name="Rectangle 5">
            <a:extLst>
              <a:ext uri="{FF2B5EF4-FFF2-40B4-BE49-F238E27FC236}">
                <a16:creationId xmlns:a16="http://schemas.microsoft.com/office/drawing/2014/main" id="{7E74AB79-68A7-A465-6876-E1851ED015A4}"/>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052317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CE7D-E161-8281-9FD8-27DD29BD234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840ACAD-3787-1DDD-4B35-8725ABE68B28}"/>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84011CF6-2D9A-AC0E-C0E4-3324CD1CE739}"/>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66F39564-5362-9A69-3124-613FA2C74E2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7C56B315-24A2-F657-78F2-C87AD543162C}"/>
              </a:ext>
            </a:extLst>
          </p:cNvPr>
          <p:cNvSpPr txBox="1"/>
          <p:nvPr/>
        </p:nvSpPr>
        <p:spPr>
          <a:xfrm>
            <a:off x="450388" y="5716099"/>
            <a:ext cx="1129122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a:latin typeface="Comic Sans MS"/>
              </a:rPr>
              <a:t>This is the Gospel of the Lord.   </a:t>
            </a:r>
            <a:r>
              <a:rPr lang="en-AU" sz="2800" b="1" noProof="0">
                <a:latin typeface="Comic Sans MS"/>
              </a:rPr>
              <a:t>Praise to you Lord Jesus Christ.</a:t>
            </a:r>
            <a:endParaRPr lang="en-AU" sz="2800" noProof="0"/>
          </a:p>
        </p:txBody>
      </p:sp>
      <p:sp>
        <p:nvSpPr>
          <p:cNvPr id="7" name="TextBox 6">
            <a:extLst>
              <a:ext uri="{FF2B5EF4-FFF2-40B4-BE49-F238E27FC236}">
                <a16:creationId xmlns:a16="http://schemas.microsoft.com/office/drawing/2014/main" id="{C1F9A7C3-B264-EDF1-A8EF-CB02E8FDD96E}"/>
              </a:ext>
            </a:extLst>
          </p:cNvPr>
          <p:cNvSpPr txBox="1"/>
          <p:nvPr/>
        </p:nvSpPr>
        <p:spPr>
          <a:xfrm>
            <a:off x="156000" y="493737"/>
            <a:ext cx="11880000" cy="4545155"/>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36</a:t>
            </a:r>
            <a:r>
              <a:rPr lang="en-AU" sz="2800" noProof="0">
                <a:latin typeface="Comic Sans MS" panose="030F0702030302020204" pitchFamily="66" charset="0"/>
              </a:rPr>
              <a:t> and one’s foes will be members of one’s own household.</a:t>
            </a:r>
          </a:p>
          <a:p>
            <a:pPr>
              <a:lnSpc>
                <a:spcPct val="150000"/>
              </a:lnSpc>
            </a:pPr>
            <a:r>
              <a:rPr lang="en-AU" sz="2800" baseline="30000" noProof="0">
                <a:latin typeface="Comic Sans MS" panose="030F0702030302020204" pitchFamily="66" charset="0"/>
              </a:rPr>
              <a:t>37 </a:t>
            </a:r>
            <a:r>
              <a:rPr lang="en-AU" sz="2800" noProof="0">
                <a:latin typeface="Comic Sans MS" panose="030F0702030302020204" pitchFamily="66" charset="0"/>
              </a:rPr>
              <a:t>Whoever loves father or mother more than me is not worthy of me; and whoever loves son or daughter more than me is not worthy of me;</a:t>
            </a:r>
          </a:p>
          <a:p>
            <a:pPr>
              <a:lnSpc>
                <a:spcPct val="150000"/>
              </a:lnSpc>
            </a:pPr>
            <a:r>
              <a:rPr lang="en-AU" sz="2800" baseline="30000" noProof="0">
                <a:latin typeface="Comic Sans MS" panose="030F0702030302020204" pitchFamily="66" charset="0"/>
              </a:rPr>
              <a:t>38</a:t>
            </a:r>
            <a:r>
              <a:rPr lang="en-AU" sz="2800" noProof="0">
                <a:latin typeface="Comic Sans MS" panose="030F0702030302020204" pitchFamily="66" charset="0"/>
              </a:rPr>
              <a:t> and whoever does not take up the cross and follow me is not worthy of me.</a:t>
            </a:r>
          </a:p>
          <a:p>
            <a:pPr>
              <a:lnSpc>
                <a:spcPct val="150000"/>
              </a:lnSpc>
            </a:pPr>
            <a:r>
              <a:rPr lang="en-AU" sz="2800" baseline="30000" noProof="0">
                <a:latin typeface="Comic Sans MS" panose="030F0702030302020204" pitchFamily="66" charset="0"/>
              </a:rPr>
              <a:t>39 </a:t>
            </a:r>
            <a:r>
              <a:rPr lang="en-AU" sz="2800" noProof="0">
                <a:latin typeface="Comic Sans MS" panose="030F0702030302020204" pitchFamily="66" charset="0"/>
              </a:rPr>
              <a:t>Those who find their life will lose it, and those who lose their life for my sake will find it.</a:t>
            </a:r>
          </a:p>
        </p:txBody>
      </p:sp>
    </p:spTree>
    <p:extLst>
      <p:ext uri="{BB962C8B-B14F-4D97-AF65-F5344CB8AC3E}">
        <p14:creationId xmlns:p14="http://schemas.microsoft.com/office/powerpoint/2010/main" val="333822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32</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a:t>
            </a:r>
            <a:endParaRPr lang="en-AU" sz="4000" b="1" noProof="0">
              <a:solidFill>
                <a:srgbClr val="ADDB7B"/>
              </a:solidFill>
              <a:latin typeface="Comic Sans MS"/>
              <a:cs typeface="Calibri"/>
            </a:endParaRPr>
          </a:p>
          <a:p>
            <a:pPr algn="ctr">
              <a:lnSpc>
                <a:spcPct val="114999"/>
              </a:lnSpc>
            </a:pPr>
            <a:r>
              <a:rPr lang="en-AU" sz="4000" b="1" noProof="0">
                <a:solidFill>
                  <a:srgbClr val="ADDB7B"/>
                </a:solidFill>
                <a:latin typeface="Comic Sans MS"/>
              </a:rPr>
              <a:t>after ​the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33</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355256"/>
            <a:ext cx="1146552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000" noProof="0">
                <a:solidFill>
                  <a:srgbClr val="00B050"/>
                </a:solidFill>
                <a:latin typeface="Comic Sans MS"/>
              </a:rPr>
              <a:t>Flashback Sermon:</a:t>
            </a:r>
            <a:endParaRPr lang="en-AU" sz="1600" noProof="0">
              <a:solidFill>
                <a:srgbClr val="00B050"/>
              </a:solidFill>
            </a:endParaRPr>
          </a:p>
          <a:p>
            <a:pPr algn="ctr"/>
            <a:r>
              <a:rPr lang="en-AU" sz="6000" noProof="0">
                <a:solidFill>
                  <a:srgbClr val="00B050"/>
                </a:solidFill>
                <a:latin typeface="Comic Sans MS"/>
                <a:ea typeface="+mn-lt"/>
                <a:cs typeface="+mn-lt"/>
              </a:rPr>
              <a:t>Messy Families and God</a:t>
            </a:r>
          </a:p>
          <a:p>
            <a:pPr algn="ctr"/>
            <a:endParaRPr lang="en-AU" sz="2400" noProof="0">
              <a:solidFill>
                <a:srgbClr val="00B050"/>
              </a:solidFill>
              <a:latin typeface="Comic Sans MS"/>
              <a:ea typeface="+mn-lt"/>
              <a:cs typeface="+mn-lt"/>
            </a:endParaRPr>
          </a:p>
          <a:p>
            <a:pPr algn="ctr"/>
            <a:r>
              <a:rPr lang="en-AU" sz="2400" noProof="0">
                <a:solidFill>
                  <a:srgbClr val="00B050"/>
                </a:solidFill>
                <a:ea typeface="+mn-lt"/>
                <a:cs typeface="+mn-lt"/>
                <a:hlinkClick r:id="rId3"/>
              </a:rPr>
              <a:t>https://www.youtube.com/watch?v=haQSZM_EzPY</a:t>
            </a:r>
            <a:r>
              <a:rPr lang="en-AU" sz="2400" noProof="0">
                <a:solidFill>
                  <a:srgbClr val="00B050"/>
                </a:solidFill>
                <a:ea typeface="+mn-lt"/>
                <a:cs typeface="+mn-lt"/>
              </a:rPr>
              <a:t> </a:t>
            </a:r>
            <a:endParaRPr lang="en-AU" sz="2400" noProof="0">
              <a:solidFill>
                <a:srgbClr val="00B050"/>
              </a:solidFill>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30031" y="435443"/>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noProof="0">
                <a:solidFill>
                  <a:srgbClr val="00B050"/>
                </a:solidFill>
                <a:latin typeface="Comic Sans MS"/>
              </a:rPr>
              <a:t>Leader:</a:t>
            </a:r>
            <a:r>
              <a:rPr lang="en-AU" sz="2400" i="1" noProof="0">
                <a:solidFill>
                  <a:srgbClr val="00B050"/>
                </a:solidFill>
                <a:latin typeface="Comic Sans MS"/>
              </a:rPr>
              <a:t> </a:t>
            </a:r>
            <a:r>
              <a:rPr lang="en-AU" sz="2400" noProof="0">
                <a:solidFill>
                  <a:srgbClr val="00B050"/>
                </a:solidFill>
                <a:latin typeface="Comic Sans MS"/>
              </a:rPr>
              <a:t>.</a:t>
            </a:r>
            <a:endParaRPr lang="en-AU" sz="2400" noProof="0">
              <a:solidFill>
                <a:srgbClr val="00B050"/>
              </a:solidFill>
              <a:ea typeface="Calibri"/>
              <a:cs typeface="Calibri"/>
            </a:endParaRPr>
          </a:p>
          <a:p>
            <a:endParaRPr lang="en-AU" sz="2400" b="1" i="1" noProof="0">
              <a:solidFill>
                <a:srgbClr val="00B050"/>
              </a:solidFill>
              <a:latin typeface="Comic Sans MS"/>
              <a:ea typeface="Calibri"/>
              <a:cs typeface="Calibri"/>
            </a:endParaRPr>
          </a:p>
          <a:p>
            <a:pPr marL="342900" indent="-342900">
              <a:buFont typeface="Wingdings"/>
              <a:buChar char="Ø"/>
            </a:pPr>
            <a:r>
              <a:rPr lang="en-AU" sz="2400" i="1" noProof="0">
                <a:solidFill>
                  <a:srgbClr val="00B050"/>
                </a:solidFill>
                <a:latin typeface="Comic Sans MS"/>
                <a:ea typeface="Calibri"/>
                <a:cs typeface="Calibri"/>
              </a:rPr>
              <a:t>Leader and Cantor mute  </a:t>
            </a:r>
            <a:endParaRPr lang="en-AU" sz="2400" i="1" noProof="0">
              <a:solidFill>
                <a:srgbClr val="00B050"/>
              </a:solidFill>
              <a:latin typeface="Calibri"/>
              <a:ea typeface="Calibri"/>
              <a:cs typeface="Calibri"/>
            </a:endParaRPr>
          </a:p>
          <a:p>
            <a:pPr marL="342900" indent="-342900">
              <a:buFont typeface="Wingdings"/>
              <a:buChar char="Ø"/>
            </a:pPr>
            <a:r>
              <a:rPr lang="en-AU" sz="2400" i="1" noProof="0">
                <a:solidFill>
                  <a:srgbClr val="00B050"/>
                </a:solidFill>
                <a:latin typeface="Comic Sans MS"/>
                <a:ea typeface="Calibri"/>
                <a:cs typeface="Calibri"/>
              </a:rPr>
              <a:t>Broadcaster exits screenshare </a:t>
            </a:r>
            <a:endParaRPr lang="en-AU" sz="2400" i="1" noProof="0">
              <a:solidFill>
                <a:srgbClr val="00B050"/>
              </a:solidFill>
              <a:latin typeface="Calibri"/>
              <a:ea typeface="Calibri"/>
              <a:cs typeface="Calibri"/>
            </a:endParaRPr>
          </a:p>
          <a:p>
            <a:endParaRPr lang="en-AU" sz="2400" i="1" noProof="0">
              <a:solidFill>
                <a:srgbClr val="00B050"/>
              </a:solidFill>
              <a:latin typeface="Calibri"/>
              <a:ea typeface="Calibri"/>
              <a:cs typeface="Calibri"/>
            </a:endParaRPr>
          </a:p>
        </p:txBody>
      </p:sp>
    </p:spTree>
    <p:extLst>
      <p:ext uri="{BB962C8B-B14F-4D97-AF65-F5344CB8AC3E}">
        <p14:creationId xmlns:p14="http://schemas.microsoft.com/office/powerpoint/2010/main" val="3122305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34</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lnSpc>
                <a:spcPct val="150000"/>
              </a:lnSpc>
            </a:pPr>
            <a:r>
              <a:rPr lang="en-AU" sz="4800" b="1" noProof="0">
                <a:solidFill>
                  <a:srgbClr val="00B050"/>
                </a:solidFill>
                <a:latin typeface="Comic Sans MS"/>
              </a:rPr>
              <a:t>Our next Hymn </a:t>
            </a:r>
          </a:p>
          <a:p>
            <a:pPr algn="ctr">
              <a:lnSpc>
                <a:spcPct val="150000"/>
              </a:lnSpc>
            </a:pPr>
            <a:r>
              <a:rPr lang="en-AU" sz="5400" b="1" noProof="0">
                <a:solidFill>
                  <a:srgbClr val="00B050"/>
                </a:solidFill>
                <a:latin typeface="Comic Sans MS"/>
                <a:ea typeface="Calibri"/>
                <a:cs typeface="+mn-lt"/>
              </a:rPr>
              <a:t>How Firm a Foundation</a:t>
            </a:r>
          </a:p>
          <a:p>
            <a:pPr algn="ctr">
              <a:lnSpc>
                <a:spcPct val="150000"/>
              </a:lnSpc>
            </a:pPr>
            <a:r>
              <a:rPr lang="en-AU" noProof="0">
                <a:solidFill>
                  <a:srgbClr val="00B050"/>
                </a:solidFill>
                <a:ea typeface="+mn-lt"/>
                <a:cs typeface="+mn-lt"/>
                <a:hlinkClick r:id="rId2"/>
              </a:rPr>
              <a:t>https://www.youtube.com/watch?v=vXcgQL0SQ40</a:t>
            </a:r>
            <a:r>
              <a:rPr lang="en-AU" noProof="0">
                <a:solidFill>
                  <a:srgbClr val="00B050"/>
                </a:solidFill>
                <a:ea typeface="+mn-lt"/>
                <a:cs typeface="+mn-lt"/>
              </a:rPr>
              <a:t> </a:t>
            </a:r>
          </a:p>
          <a:p>
            <a:pPr algn="ctr">
              <a:lnSpc>
                <a:spcPct val="150000"/>
              </a:lnSpc>
            </a:pPr>
            <a:endParaRPr lang="en-AU" sz="2800" noProof="0">
              <a:solidFill>
                <a:srgbClr val="00B050"/>
              </a:solidFill>
              <a:latin typeface="Comic Sans MS"/>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00B050"/>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00B050"/>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00B050"/>
                </a:solidFill>
                <a:latin typeface="Comic Sans MS"/>
                <a:cs typeface="Arial"/>
              </a:rPr>
              <a:t>The Leader and Cantor unmute</a:t>
            </a:r>
            <a:endParaRPr lang="en-AU" sz="1400" noProof="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00B050"/>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Thanksgiving before Intercessions</a:t>
            </a:r>
            <a:r>
              <a:rPr lang="en-AU" sz="2400" b="1" noProof="0">
                <a:solidFill>
                  <a:srgbClr val="00B050"/>
                </a:solidFill>
                <a:latin typeface="Comic Sans MS"/>
              </a:rPr>
              <a:t> </a:t>
            </a:r>
            <a:endParaRPr lang="en-AU" sz="2400" b="1" noProof="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AU" sz="2800" noProof="0">
                <a:latin typeface="Comic Sans MS"/>
              </a:rPr>
              <a:t>As we enter prayer, I invite the second reader to unmute to lead our intercessions following the prayer of thanksgiving on the next slide. Please feel free to change your body position as you need.</a:t>
            </a:r>
            <a:endParaRPr lang="en-AU" sz="2800" noProof="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lIns="91440" tIns="45720" rIns="91440" bIns="45720" anchor="t">
            <a:spAutoFit/>
          </a:bodyPr>
          <a:lstStyle/>
          <a:p>
            <a:r>
              <a:rPr lang="en-AU" sz="2000" b="1" noProof="0">
                <a:solidFill>
                  <a:srgbClr val="00B050"/>
                </a:solidFill>
                <a:latin typeface="Comic Sans MS"/>
              </a:rPr>
              <a:t>Continue…</a:t>
            </a:r>
            <a:endParaRPr lang="en-AU" sz="2000" b="1" noProof="0">
              <a:solidFill>
                <a:srgbClr val="E68422"/>
              </a:solidFill>
              <a:cs typeface="Times New Roman"/>
            </a:endParaRPr>
          </a:p>
        </p:txBody>
      </p:sp>
    </p:spTree>
    <p:extLst>
      <p:ext uri="{BB962C8B-B14F-4D97-AF65-F5344CB8AC3E}">
        <p14:creationId xmlns:p14="http://schemas.microsoft.com/office/powerpoint/2010/main" val="4133180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940922" y="510091"/>
            <a:ext cx="10310155" cy="5837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a:t>
            </a:r>
            <a:r>
              <a:rPr lang="en-AU" sz="2400" b="1" noProof="0">
                <a:solidFill>
                  <a:srgbClr val="00B050"/>
                </a:solidFill>
                <a:latin typeface="Comic Sans MS"/>
              </a:rPr>
              <a:t>: </a:t>
            </a:r>
            <a:r>
              <a:rPr lang="en-AU" sz="2800" noProof="0">
                <a:latin typeface="Comic Sans MS" panose="030F0702030302020204" pitchFamily="66" charset="0"/>
              </a:rPr>
              <a:t>We thank you, Lord Jesus, </a:t>
            </a:r>
          </a:p>
          <a:p>
            <a:pPr>
              <a:lnSpc>
                <a:spcPct val="150000"/>
              </a:lnSpc>
            </a:pPr>
            <a:r>
              <a:rPr lang="en-AU" sz="2800" noProof="0">
                <a:latin typeface="Comic Sans MS" panose="030F0702030302020204" pitchFamily="66" charset="0"/>
              </a:rPr>
              <a:t>that we are a people of your Word.</a:t>
            </a:r>
          </a:p>
          <a:p>
            <a:pPr>
              <a:lnSpc>
                <a:spcPct val="150000"/>
              </a:lnSpc>
            </a:pPr>
            <a:r>
              <a:rPr lang="en-AU" sz="2800" noProof="0">
                <a:latin typeface="Comic Sans MS" panose="030F0702030302020204" pitchFamily="66" charset="0"/>
              </a:rPr>
              <a:t>We have the blueprint for how to live our lives.</a:t>
            </a:r>
          </a:p>
          <a:p>
            <a:pPr>
              <a:lnSpc>
                <a:spcPct val="150000"/>
              </a:lnSpc>
            </a:pPr>
            <a:r>
              <a:rPr lang="en-AU" sz="2800" noProof="0">
                <a:latin typeface="Comic Sans MS" panose="030F0702030302020204" pitchFamily="66" charset="0"/>
              </a:rPr>
              <a:t>We have the promise that</a:t>
            </a:r>
          </a:p>
          <a:p>
            <a:pPr>
              <a:lnSpc>
                <a:spcPct val="150000"/>
              </a:lnSpc>
            </a:pPr>
            <a:r>
              <a:rPr lang="en-AU" sz="2800" noProof="0">
                <a:latin typeface="Comic Sans MS" panose="030F0702030302020204" pitchFamily="66" charset="0"/>
              </a:rPr>
              <a:t>if we lose our life for your sake we will find it.</a:t>
            </a:r>
          </a:p>
          <a:p>
            <a:pPr>
              <a:lnSpc>
                <a:spcPct val="150000"/>
              </a:lnSpc>
            </a:pPr>
            <a:r>
              <a:rPr lang="en-AU" sz="2800" noProof="0">
                <a:latin typeface="Comic Sans MS"/>
              </a:rPr>
              <a:t>It’s difficult to understand, but we are ready to trust you.</a:t>
            </a:r>
          </a:p>
          <a:p>
            <a:pPr>
              <a:lnSpc>
                <a:spcPct val="150000"/>
              </a:lnSpc>
            </a:pPr>
            <a:r>
              <a:rPr lang="en-AU" sz="2800" noProof="0">
                <a:latin typeface="Comic Sans MS" panose="030F0702030302020204" pitchFamily="66" charset="0"/>
              </a:rPr>
              <a:t>We share in fellowship together and go forth strengthened.</a:t>
            </a:r>
          </a:p>
          <a:p>
            <a:pPr>
              <a:lnSpc>
                <a:spcPct val="150000"/>
              </a:lnSpc>
            </a:pPr>
            <a:r>
              <a:rPr lang="en-AU" sz="2800" noProof="0">
                <a:latin typeface="Comic Sans MS" panose="030F0702030302020204" pitchFamily="66" charset="0"/>
              </a:rPr>
              <a:t>Help us to know when to speak words of peace.</a:t>
            </a:r>
          </a:p>
          <a:p>
            <a:pPr>
              <a:lnSpc>
                <a:spcPct val="150000"/>
              </a:lnSpc>
            </a:pPr>
            <a:r>
              <a:rPr lang="en-AU" sz="2800" noProof="0">
                <a:latin typeface="Comic Sans MS"/>
              </a:rPr>
              <a:t>And when to refuse to compromise. </a:t>
            </a:r>
            <a:r>
              <a:rPr lang="en-AU" sz="2800" b="1" noProof="0">
                <a:latin typeface="Comic Sans MS"/>
              </a:rPr>
              <a:t>Amen.</a:t>
            </a:r>
            <a:endParaRPr lang="en-AU" sz="2800" b="1" noProof="0">
              <a:latin typeface="Comic Sans MS"/>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00B050"/>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796453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1426564651"/>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C1585-10C1-A83D-39D0-8F5E1DC0B352}"/>
              </a:ext>
            </a:extLst>
          </p:cNvPr>
          <p:cNvSpPr/>
          <p:nvPr/>
        </p:nvSpPr>
        <p:spPr>
          <a:xfrm>
            <a:off x="7997652" y="5003403"/>
            <a:ext cx="3854791" cy="1200329"/>
          </a:xfrm>
          <a:prstGeom prst="rect">
            <a:avLst/>
          </a:prstGeom>
        </p:spPr>
        <p:txBody>
          <a:bodyPr wrap="square">
            <a:spAutoFit/>
          </a:bodyPr>
          <a:lstStyle/>
          <a:p>
            <a:r>
              <a:rPr lang="en-AU" sz="2400" noProof="0">
                <a:latin typeface="Comic Sans MS"/>
              </a:rPr>
              <a:t>To read more about our hermits click the link​​ in the send out</a:t>
            </a:r>
          </a:p>
        </p:txBody>
      </p:sp>
      <p:sp>
        <p:nvSpPr>
          <p:cNvPr id="2" name="TextBox 1">
            <a:extLst>
              <a:ext uri="{FF2B5EF4-FFF2-40B4-BE49-F238E27FC236}">
                <a16:creationId xmlns:a16="http://schemas.microsoft.com/office/drawing/2014/main" id="{BDBF8805-E366-9EE5-9218-120F0D2EB10B}"/>
              </a:ext>
            </a:extLst>
          </p:cNvPr>
          <p:cNvSpPr txBox="1"/>
          <p:nvPr/>
        </p:nvSpPr>
        <p:spPr>
          <a:xfrm>
            <a:off x="339557" y="654268"/>
            <a:ext cx="7160649" cy="4543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noProof="0">
                <a:latin typeface="Comic Sans MS"/>
                <a:ea typeface="Google Sans Text"/>
                <a:cs typeface="Google Sans Text"/>
              </a:rPr>
              <a:t>Legends surround him: a blackbird nested in his hand through Lent, otters rescued books and delivered salmon, and a willow tree bore apples at his command. Kevin’s story blend wild solitude, gentleness toward creation, and a quiet power that still captivates hearts.</a:t>
            </a:r>
            <a:endParaRPr lang="en-AU" sz="2000" noProof="0">
              <a:cs typeface="Times New Roman"/>
            </a:endParaRPr>
          </a:p>
        </p:txBody>
      </p:sp>
      <p:pic>
        <p:nvPicPr>
          <p:cNvPr id="4" name="Picture 3">
            <a:extLst>
              <a:ext uri="{FF2B5EF4-FFF2-40B4-BE49-F238E27FC236}">
                <a16:creationId xmlns:a16="http://schemas.microsoft.com/office/drawing/2014/main" id="{2184B37D-E1A8-0C1A-54F5-35783118A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651" y="998840"/>
            <a:ext cx="3854791" cy="3854791"/>
          </a:xfrm>
          <a:prstGeom prst="rect">
            <a:avLst/>
          </a:prstGeom>
        </p:spPr>
      </p:pic>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00B050"/>
                </a:solidFill>
                <a:latin typeface="Comic Sans MS"/>
              </a:rPr>
              <a:t> </a:t>
            </a:r>
            <a:r>
              <a:rPr lang="en-AU" sz="2800" b="1" noProof="0">
                <a:solidFill>
                  <a:srgbClr val="00B050"/>
                </a:solidFill>
                <a:latin typeface="Comic Sans MS"/>
              </a:rPr>
              <a:t>PAUSE…</a:t>
            </a:r>
            <a:endParaRPr lang="en-AU" sz="2800" b="1" noProof="0">
              <a:solidFill>
                <a:srgbClr val="00B05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p>
          <a:p>
            <a:pPr rtl="0"/>
            <a:r>
              <a:rPr lang="en-AU" sz="2800">
                <a:latin typeface="Comic Sans MS"/>
                <a:cs typeface="Segoe UI"/>
              </a:rPr>
              <a:t>Squealer</a:t>
            </a:r>
            <a:endParaRPr lang="en-AU" sz="2800" noProof="0">
              <a:latin typeface="Comic Sans MS"/>
              <a:cs typeface="Segoe UI"/>
            </a:endParaRP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42</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2995972276"/>
              </p:ext>
            </p:extLst>
          </p:nvPr>
        </p:nvGraphicFramePr>
        <p:xfrm>
          <a:off x="141670" y="1645920"/>
          <a:ext cx="11880000" cy="445008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6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noProof="0" err="1">
                          <a:solidFill>
                            <a:srgbClr val="000000"/>
                          </a:solidFill>
                          <a:effectLst/>
                          <a:latin typeface="Comic Sans MS"/>
                        </a:rPr>
                        <a:t>Rev'd</a:t>
                      </a:r>
                      <a:r>
                        <a:rPr lang="en-AU" sz="26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Matthew &amp; Nicholas</a:t>
                      </a:r>
                      <a:r>
                        <a:rPr lang="en-AU" sz="2600" b="0" i="0" noProof="0">
                          <a:solidFill>
                            <a:srgbClr val="000000"/>
                          </a:solidFill>
                          <a:effectLst/>
                          <a:latin typeface="Comic Sans M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6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Dr Julie ​​</a:t>
                      </a:r>
                    </a:p>
                    <a:p>
                      <a:pPr algn="l" rtl="0" fontAlgn="base">
                        <a:lnSpc>
                          <a:spcPct val="100000"/>
                        </a:lnSpc>
                        <a:spcBef>
                          <a:spcPts val="0"/>
                        </a:spcBef>
                        <a:spcAft>
                          <a:spcPts val="0"/>
                        </a:spcAft>
                      </a:pPr>
                      <a:r>
                        <a:rPr lang="en-AU" sz="2600" b="0" i="0" noProof="0">
                          <a:solidFill>
                            <a:srgbClr val="000000"/>
                          </a:solidFill>
                          <a:effectLst/>
                          <a:latin typeface="Comic Sans MS"/>
                        </a:rPr>
                        <a:t>Ruth​​</a:t>
                      </a:r>
                    </a:p>
                    <a:p>
                      <a:pPr algn="l" rtl="0" fontAlgn="base">
                        <a:lnSpc>
                          <a:spcPct val="100000"/>
                        </a:lnSpc>
                        <a:spcBef>
                          <a:spcPts val="0"/>
                        </a:spcBef>
                        <a:spcAft>
                          <a:spcPts val="0"/>
                        </a:spcAft>
                      </a:pPr>
                      <a:r>
                        <a:rPr lang="en-AU" sz="2600" b="0" i="0" noProof="0">
                          <a:solidFill>
                            <a:srgbClr val="000000"/>
                          </a:solidFill>
                          <a:effectLst/>
                          <a:latin typeface="Comic Sans MS"/>
                        </a:rPr>
                        <a:t>Phil​</a:t>
                      </a:r>
                    </a:p>
                    <a:p>
                      <a:pPr algn="l" rtl="0" fontAlgn="base">
                        <a:lnSpc>
                          <a:spcPct val="100000"/>
                        </a:lnSpc>
                        <a:spcBef>
                          <a:spcPts val="0"/>
                        </a:spcBef>
                        <a:spcAft>
                          <a:spcPts val="0"/>
                        </a:spcAft>
                      </a:pPr>
                      <a:r>
                        <a:rPr lang="en-AU" sz="26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a:t>
                      </a:r>
                      <a:r>
                        <a:rPr lang="en-AU" sz="2600" b="0" i="0" u="none" strike="noStrike" noProof="0">
                          <a:solidFill>
                            <a:srgbClr val="000000"/>
                          </a:solidFill>
                          <a:effectLst/>
                          <a:latin typeface="Comic Sans MS"/>
                        </a:rPr>
                        <a:t>Gayanne</a:t>
                      </a:r>
                      <a:endParaRPr lang="en-AU" sz="2600" b="0" i="0"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​​  </a:t>
                      </a:r>
                    </a:p>
                    <a:p>
                      <a:pPr lvl="0" algn="l">
                        <a:lnSpc>
                          <a:spcPct val="100000"/>
                        </a:lnSpc>
                        <a:spcBef>
                          <a:spcPts val="0"/>
                        </a:spcBef>
                        <a:spcAft>
                          <a:spcPts val="0"/>
                        </a:spcAft>
                        <a:buNone/>
                      </a:pPr>
                      <a:endParaRPr lang="en-AU" sz="26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Alan &amp; Gaylene</a:t>
                      </a:r>
                      <a:r>
                        <a:rPr lang="en-AU" sz="26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u="none" strike="noStrike" noProof="0">
                          <a:solidFill>
                            <a:srgbClr val="000000"/>
                          </a:solidFill>
                          <a:effectLst/>
                          <a:latin typeface="Comic Sans MS"/>
                        </a:rPr>
                        <a:t>Barry &amp; Gwen</a:t>
                      </a:r>
                    </a:p>
                    <a:p>
                      <a:pPr algn="l" rtl="0" fontAlgn="base">
                        <a:lnSpc>
                          <a:spcPct val="100000"/>
                        </a:lnSpc>
                        <a:spcBef>
                          <a:spcPts val="0"/>
                        </a:spcBef>
                        <a:spcAft>
                          <a:spcPts val="0"/>
                        </a:spcAft>
                      </a:pPr>
                      <a:r>
                        <a:rPr lang="en-AU" sz="2600" b="0" i="0" noProof="0">
                          <a:solidFill>
                            <a:srgbClr val="000000"/>
                          </a:solidFill>
                          <a:effectLst/>
                          <a:latin typeface="Comic Sans MS"/>
                        </a:rPr>
                        <a:t>Bob &amp; Di​</a:t>
                      </a:r>
                    </a:p>
                    <a:p>
                      <a:pPr lvl="0" algn="l">
                        <a:lnSpc>
                          <a:spcPct val="100000"/>
                        </a:lnSpc>
                        <a:spcBef>
                          <a:spcPts val="0"/>
                        </a:spcBef>
                        <a:spcAft>
                          <a:spcPts val="0"/>
                        </a:spcAft>
                        <a:buNone/>
                      </a:pPr>
                      <a:r>
                        <a:rPr lang="en-AU" sz="2600" b="0" i="0" u="none" strike="noStrike" noProof="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Paul &amp; </a:t>
                      </a:r>
                      <a:r>
                        <a:rPr lang="en-AU" sz="2600" b="0" i="0" noProof="0" err="1">
                          <a:solidFill>
                            <a:srgbClr val="000000"/>
                          </a:solidFill>
                          <a:effectLst/>
                          <a:latin typeface="Comic Sans MS"/>
                        </a:rPr>
                        <a:t>Darhon</a:t>
                      </a:r>
                      <a:endParaRPr lang="en-AU" sz="26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Judy &amp; Mary</a:t>
                      </a:r>
                      <a:endParaRPr lang="en-AU" sz="2600" b="0" i="0" u="none" strike="noStrike"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Lorelei</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600" b="0" i="0" noProof="0">
                          <a:solidFill>
                            <a:srgbClr val="000000"/>
                          </a:solidFill>
                          <a:effectLst/>
                          <a:latin typeface="Comic Sans MS"/>
                        </a:rPr>
                        <a:t>Nettie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43</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endParaRPr lang="en-AU" sz="2800" noProof="0">
              <a:solidFill>
                <a:srgbClr val="00B050"/>
              </a:solidFill>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00B050"/>
                </a:solidFill>
                <a:latin typeface="Comic Sans MS"/>
              </a:rPr>
              <a:t> </a:t>
            </a:r>
            <a:r>
              <a:rPr lang="en-AU" sz="2800" b="1" noProof="0">
                <a:solidFill>
                  <a:srgbClr val="00B050"/>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233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320674" y="463566"/>
            <a:ext cx="11550652" cy="116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800" b="1" noProof="0">
                <a:solidFill>
                  <a:srgbClr val="00B050"/>
                </a:solidFill>
                <a:latin typeface="Comic Sans MS"/>
              </a:rPr>
              <a:t>Leader: </a:t>
            </a:r>
            <a:r>
              <a:rPr lang="en-AU" sz="2800" noProof="0">
                <a:solidFill>
                  <a:srgbClr val="000000"/>
                </a:solidFill>
                <a:latin typeface="Comic Sans MS"/>
              </a:rPr>
              <a:t>Loving</a:t>
            </a:r>
            <a:r>
              <a:rPr lang="en-AU" sz="2800" i="0" u="none" strike="noStrike" noProof="0">
                <a:solidFill>
                  <a:srgbClr val="000000"/>
                </a:solidFill>
                <a:effectLst/>
                <a:latin typeface="Comic Sans MS"/>
              </a:rPr>
              <a:t> God, joining with the Church in our cycle of prayer, we ask </a:t>
            </a:r>
            <a:r>
              <a:rPr lang="en-AU" sz="28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AADC597-5C00-28C8-05CF-8896F520D997}"/>
              </a:ext>
            </a:extLst>
          </p:cNvPr>
          <p:cNvSpPr txBox="1"/>
          <p:nvPr/>
        </p:nvSpPr>
        <p:spPr>
          <a:xfrm>
            <a:off x="714084" y="1717798"/>
            <a:ext cx="10785296" cy="4827284"/>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AU" sz="2600" noProof="0">
                <a:latin typeface="Comic Sans MS"/>
              </a:rPr>
              <a:t>The Church of South India (United)</a:t>
            </a:r>
          </a:p>
          <a:p>
            <a:pPr marL="342900" indent="-342900">
              <a:lnSpc>
                <a:spcPct val="150000"/>
              </a:lnSpc>
              <a:buFont typeface="Arial" panose="020B0604020202020204" pitchFamily="34" charset="0"/>
              <a:buChar char="•"/>
            </a:pPr>
            <a:r>
              <a:rPr lang="en-AU" sz="2600" noProof="0">
                <a:latin typeface="Comic Sans MS"/>
              </a:rPr>
              <a:t>The Diocese of Rockhampton: †Peter; Clergy and People</a:t>
            </a:r>
          </a:p>
          <a:p>
            <a:pPr marL="342900" indent="-342900">
              <a:lnSpc>
                <a:spcPct val="150000"/>
              </a:lnSpc>
              <a:buFont typeface="Arial" panose="020B0604020202020204" pitchFamily="34" charset="0"/>
              <a:buChar char="•"/>
            </a:pPr>
            <a:r>
              <a:rPr lang="en-AU" sz="2600" noProof="0">
                <a:latin typeface="Comic Sans MS"/>
              </a:rPr>
              <a:t>The Parish of Moggill-Mt Crosby: Rob, Angela</a:t>
            </a:r>
          </a:p>
          <a:p>
            <a:pPr marL="342900" indent="-342900">
              <a:lnSpc>
                <a:spcPct val="150000"/>
              </a:lnSpc>
              <a:buFont typeface="Arial" panose="020B0604020202020204" pitchFamily="34" charset="0"/>
              <a:buChar char="•"/>
            </a:pPr>
            <a:r>
              <a:rPr lang="en-AU" sz="2600" noProof="0" err="1">
                <a:latin typeface="Comic Sans MS"/>
              </a:rPr>
              <a:t>AnglicareSQ</a:t>
            </a:r>
            <a:r>
              <a:rPr lang="en-AU" sz="2600" noProof="0">
                <a:latin typeface="Comic Sans MS"/>
              </a:rPr>
              <a:t> Out of Home Care, Southeast Region – Gold Coast Foster &amp; Kinship Care</a:t>
            </a:r>
          </a:p>
          <a:p>
            <a:pPr marL="342900" indent="-342900">
              <a:lnSpc>
                <a:spcPct val="150000"/>
              </a:lnSpc>
              <a:buFont typeface="Arial" panose="020B0604020202020204" pitchFamily="34" charset="0"/>
              <a:buChar char="•"/>
            </a:pPr>
            <a:r>
              <a:rPr lang="en-AU" sz="2600" noProof="0">
                <a:latin typeface="Comic Sans MS"/>
              </a:rPr>
              <a:t>All Saints Anglican School, Merrimac: Headmaster – Matthew; Chaplain – Ann; Chair of School Council – John; members of School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0780" y="0"/>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Commitment Prayer of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843324" y="697027"/>
            <a:ext cx="10720902" cy="5837817"/>
          </a:xfrm>
          <a:prstGeom prst="rect">
            <a:avLst/>
          </a:prstGeom>
          <a:noFill/>
        </p:spPr>
        <p:txBody>
          <a:bodyPr wrap="square" lIns="91440" tIns="45720" rIns="91440" bIns="45720" anchor="t">
            <a:spAutoFit/>
          </a:bodyPr>
          <a:lstStyle/>
          <a:p>
            <a:pPr fontAlgn="base">
              <a:lnSpc>
                <a:spcPct val="150000"/>
              </a:lnSpc>
            </a:pPr>
            <a:r>
              <a:rPr lang="en-AU" sz="2800" i="0" u="none" strike="noStrike" noProof="0">
                <a:solidFill>
                  <a:srgbClr val="00B050"/>
                </a:solidFill>
                <a:effectLst/>
                <a:latin typeface="Comic Sans MS" panose="030F0702030302020204" pitchFamily="66" charset="0"/>
              </a:rPr>
              <a:t>Leader: </a:t>
            </a:r>
            <a:r>
              <a:rPr lang="en-AU" sz="2800" noProof="0">
                <a:latin typeface="Comic Sans MS" panose="030F0702030302020204" pitchFamily="66" charset="0"/>
              </a:rPr>
              <a:t>Our commitment prayer for the week is for during emergence of AI</a:t>
            </a:r>
          </a:p>
          <a:p>
            <a:pPr algn="ctr" fontAlgn="base">
              <a:lnSpc>
                <a:spcPct val="150000"/>
              </a:lnSpc>
            </a:pPr>
            <a:endParaRPr lang="en-AU" sz="2800" noProof="0">
              <a:latin typeface="Comic Sans MS" panose="030F0702030302020204" pitchFamily="66" charset="0"/>
            </a:endParaRPr>
          </a:p>
          <a:p>
            <a:pPr algn="ctr" fontAlgn="base">
              <a:lnSpc>
                <a:spcPct val="150000"/>
              </a:lnSpc>
            </a:pPr>
            <a:endParaRPr lang="en-AU" sz="2800" noProof="0">
              <a:latin typeface="Comic Sans MS" panose="030F0702030302020204" pitchFamily="66" charset="0"/>
            </a:endParaRPr>
          </a:p>
          <a:p>
            <a:pPr algn="ctr" fontAlgn="base">
              <a:lnSpc>
                <a:spcPct val="150000"/>
              </a:lnSpc>
            </a:pPr>
            <a:endParaRPr lang="en-AU" sz="2800" noProof="0">
              <a:latin typeface="Comic Sans MS" panose="030F0702030302020204" pitchFamily="66" charset="0"/>
            </a:endParaRPr>
          </a:p>
          <a:p>
            <a:pPr algn="ctr" fontAlgn="base">
              <a:lnSpc>
                <a:spcPct val="150000"/>
              </a:lnSpc>
            </a:pPr>
            <a:endParaRPr lang="en-AU" sz="2800" noProof="0">
              <a:latin typeface="Comic Sans MS" panose="030F0702030302020204" pitchFamily="66" charset="0"/>
            </a:endParaRPr>
          </a:p>
          <a:p>
            <a:pPr algn="ctr" fontAlgn="base">
              <a:lnSpc>
                <a:spcPct val="150000"/>
              </a:lnSpc>
            </a:pPr>
            <a:endParaRPr lang="en-AU" sz="2800" noProof="0">
              <a:latin typeface="Comic Sans MS" panose="030F0702030302020204" pitchFamily="66" charset="0"/>
            </a:endParaRPr>
          </a:p>
          <a:p>
            <a:pPr algn="ctr" fontAlgn="base">
              <a:lnSpc>
                <a:spcPct val="150000"/>
              </a:lnSpc>
            </a:pPr>
            <a:endParaRPr lang="en-AU" sz="2800" noProof="0">
              <a:latin typeface="Comic Sans MS" panose="030F0702030302020204" pitchFamily="66" charset="0"/>
            </a:endParaRPr>
          </a:p>
          <a:p>
            <a:pPr algn="ctr" fontAlgn="base">
              <a:lnSpc>
                <a:spcPct val="150000"/>
              </a:lnSpc>
            </a:pPr>
            <a:r>
              <a:rPr lang="en-AU" sz="2000" noProof="0">
                <a:latin typeface="Comic Sans MS"/>
                <a:hlinkClick r:id="rId3"/>
              </a:rPr>
              <a:t>https://www.youtube.com/watch?v=uhkBwPKHNXw</a:t>
            </a:r>
            <a:r>
              <a:rPr lang="en-AU" sz="2800" noProof="0">
                <a:latin typeface="Comic Sans MS"/>
              </a:rPr>
              <a:t> </a:t>
            </a:r>
          </a:p>
        </p:txBody>
      </p:sp>
      <p:pic>
        <p:nvPicPr>
          <p:cNvPr id="6" name="Picture 5">
            <a:extLst>
              <a:ext uri="{FF2B5EF4-FFF2-40B4-BE49-F238E27FC236}">
                <a16:creationId xmlns:a16="http://schemas.microsoft.com/office/drawing/2014/main" id="{2B0F8B33-1C9E-A799-ADCC-4831B0D3C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314" y="1711598"/>
            <a:ext cx="3807372" cy="3807372"/>
          </a:xfrm>
          <a:prstGeom prst="rect">
            <a:avLst/>
          </a:prstGeom>
        </p:spPr>
      </p:pic>
    </p:spTree>
    <p:extLst>
      <p:ext uri="{BB962C8B-B14F-4D97-AF65-F5344CB8AC3E}">
        <p14:creationId xmlns:p14="http://schemas.microsoft.com/office/powerpoint/2010/main" val="1523887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00B050"/>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cs typeface="Segoe UI"/>
              </a:rPr>
              <a:t>All: </a:t>
            </a:r>
            <a:r>
              <a:rPr lang="en-AU" sz="2800" b="1" noProof="0">
                <a:latin typeface="Comic Sans MS"/>
                <a:cs typeface="Segoe UI"/>
              </a:rPr>
              <a:t>Our Father in heaven,</a:t>
            </a:r>
            <a:r>
              <a:rPr lang="en-AU" sz="2800" noProof="0">
                <a:latin typeface="Comic Sans MS"/>
                <a:cs typeface="Segoe UI"/>
              </a:rPr>
              <a:t> </a:t>
            </a:r>
            <a:r>
              <a:rPr lang="en-AU" sz="2800" b="1" noProof="0">
                <a:latin typeface="Comic Sans MS"/>
                <a:cs typeface="Segoe UI"/>
              </a:rPr>
              <a:t>hallowed be your name,</a:t>
            </a:r>
            <a:r>
              <a:rPr lang="en-AU" sz="2800" noProof="0">
                <a:latin typeface="Comic Sans MS"/>
                <a:cs typeface="Segoe UI"/>
              </a:rPr>
              <a:t> </a:t>
            </a:r>
          </a:p>
          <a:p>
            <a:pPr>
              <a:lnSpc>
                <a:spcPct val="150000"/>
              </a:lnSpc>
            </a:pPr>
            <a:r>
              <a:rPr lang="en-AU" sz="2800" b="1" noProof="0">
                <a:latin typeface="Comic Sans MS"/>
                <a:cs typeface="Segoe UI"/>
              </a:rPr>
              <a:t>your kingdom come, your will be done,</a:t>
            </a:r>
            <a:r>
              <a:rPr lang="en-AU" sz="2800" noProof="0">
                <a:latin typeface="Comic Sans MS"/>
                <a:cs typeface="Segoe UI"/>
              </a:rPr>
              <a:t> </a:t>
            </a:r>
            <a:r>
              <a:rPr lang="en-AU" sz="2800" b="1" noProof="0">
                <a:latin typeface="Comic Sans MS"/>
                <a:cs typeface="Segoe UI"/>
              </a:rPr>
              <a:t>on earth as in heaven.</a:t>
            </a:r>
            <a:r>
              <a:rPr lang="en-AU" sz="2800" noProof="0">
                <a:latin typeface="Comic Sans MS"/>
                <a:cs typeface="Segoe UI"/>
              </a:rPr>
              <a:t> </a:t>
            </a:r>
          </a:p>
          <a:p>
            <a:pPr>
              <a:lnSpc>
                <a:spcPct val="150000"/>
              </a:lnSpc>
            </a:pPr>
            <a:r>
              <a:rPr lang="en-AU" sz="2800" b="1" noProof="0">
                <a:latin typeface="Comic Sans MS"/>
                <a:cs typeface="Segoe UI"/>
              </a:rPr>
              <a:t>Give us today our daily bread.</a:t>
            </a:r>
            <a:r>
              <a:rPr lang="en-AU" sz="2800" noProof="0">
                <a:latin typeface="Comic Sans MS"/>
                <a:cs typeface="Segoe UI"/>
              </a:rPr>
              <a:t> </a:t>
            </a:r>
          </a:p>
          <a:p>
            <a:pPr>
              <a:lnSpc>
                <a:spcPct val="150000"/>
              </a:lnSpc>
            </a:pPr>
            <a:r>
              <a:rPr lang="en-AU" sz="2800" b="1" noProof="0">
                <a:latin typeface="Comic Sans MS"/>
                <a:cs typeface="Segoe UI"/>
              </a:rPr>
              <a:t>Forgive us our sins </a:t>
            </a:r>
            <a:endParaRPr lang="en-AU" sz="2800" noProof="0">
              <a:latin typeface="Comic Sans MS"/>
              <a:cs typeface="Segoe UI"/>
            </a:endParaRPr>
          </a:p>
          <a:p>
            <a:pPr>
              <a:lnSpc>
                <a:spcPct val="150000"/>
              </a:lnSpc>
            </a:pPr>
            <a:r>
              <a:rPr lang="en-AU" sz="2800" b="1" noProof="0">
                <a:latin typeface="Comic Sans MS"/>
                <a:cs typeface="Segoe UI"/>
              </a:rPr>
              <a:t>	as we forgive those who sin against us.</a:t>
            </a:r>
            <a:r>
              <a:rPr lang="en-AU" sz="2800" noProof="0">
                <a:latin typeface="Comic Sans MS"/>
                <a:cs typeface="Segoe UI"/>
              </a:rPr>
              <a:t> </a:t>
            </a:r>
          </a:p>
          <a:p>
            <a:pPr>
              <a:lnSpc>
                <a:spcPct val="150000"/>
              </a:lnSpc>
            </a:pPr>
            <a:r>
              <a:rPr lang="en-AU" sz="2800" b="1" noProof="0">
                <a:latin typeface="Comic Sans MS"/>
                <a:cs typeface="Segoe UI"/>
              </a:rPr>
              <a:t>Save us from the time of trial and deliver us from evil.</a:t>
            </a:r>
            <a:r>
              <a:rPr lang="en-AU" sz="2800" noProof="0">
                <a:latin typeface="Comic Sans MS"/>
                <a:cs typeface="Segoe UI"/>
              </a:rPr>
              <a:t> </a:t>
            </a:r>
          </a:p>
          <a:p>
            <a:pPr>
              <a:lnSpc>
                <a:spcPct val="150000"/>
              </a:lnSpc>
            </a:pPr>
            <a:r>
              <a:rPr lang="en-AU" sz="2800" b="1" noProof="0">
                <a:latin typeface="Comic Sans MS"/>
                <a:cs typeface="Segoe UI"/>
              </a:rPr>
              <a:t>For the kingdom, the power, and the glory are yours </a:t>
            </a:r>
            <a:endParaRPr lang="en-AU" sz="2800" noProof="0">
              <a:latin typeface="Comic Sans MS"/>
              <a:cs typeface="Segoe UI"/>
            </a:endParaRPr>
          </a:p>
          <a:p>
            <a:pPr>
              <a:lnSpc>
                <a:spcPct val="150000"/>
              </a:lnSpc>
            </a:pPr>
            <a:r>
              <a:rPr lang="en-AU" sz="2800" b="1" noProof="0">
                <a:latin typeface="Comic Sans MS"/>
                <a:cs typeface="Segoe UI"/>
              </a:rPr>
              <a:t>now and for ever. </a:t>
            </a:r>
            <a:endParaRPr lang="en-AU" sz="2800" noProof="0">
              <a:latin typeface="Comic Sans MS"/>
              <a:cs typeface="Segoe UI"/>
            </a:endParaRPr>
          </a:p>
          <a:p>
            <a:pPr>
              <a:lnSpc>
                <a:spcPct val="150000"/>
              </a:lnSpc>
            </a:pPr>
            <a:r>
              <a:rPr lang="en-AU" sz="2800" b="1" noProof="0">
                <a:latin typeface="Comic Sans MS"/>
                <a:cs typeface="Segoe UI"/>
              </a:rPr>
              <a:t>Amen.</a:t>
            </a:r>
            <a:endParaRPr lang="en-AU" sz="2800" noProof="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noProof="0" smtClean="0"/>
              <a:t>48</a:t>
            </a:fld>
            <a:endParaRPr lang="en-AU" noProof="0"/>
          </a:p>
        </p:txBody>
      </p:sp>
      <p:sp>
        <p:nvSpPr>
          <p:cNvPr id="4" name="TextBox 3">
            <a:extLst>
              <a:ext uri="{FF2B5EF4-FFF2-40B4-BE49-F238E27FC236}">
                <a16:creationId xmlns:a16="http://schemas.microsoft.com/office/drawing/2014/main" id="{C5DB3A79-2F90-2024-406D-FEC33B194F18}"/>
              </a:ext>
            </a:extLst>
          </p:cNvPr>
          <p:cNvSpPr txBox="1"/>
          <p:nvPr/>
        </p:nvSpPr>
        <p:spPr>
          <a:xfrm>
            <a:off x="1879140" y="0"/>
            <a:ext cx="8433719" cy="646331"/>
          </a:xfrm>
          <a:prstGeom prst="rect">
            <a:avLst/>
          </a:prstGeom>
          <a:noFill/>
        </p:spPr>
        <p:txBody>
          <a:bodyPr wrap="none" lIns="91440" tIns="45720" rIns="91440" bIns="45720" rtlCol="0" anchor="t">
            <a:spAutoFit/>
          </a:bodyPr>
          <a:lstStyle/>
          <a:p>
            <a:pPr algn="ctr"/>
            <a:r>
              <a:rPr lang="en-AU" sz="3600" b="1" noProof="0">
                <a:solidFill>
                  <a:srgbClr val="00B050"/>
                </a:solidFill>
                <a:latin typeface="Comic Sans MS"/>
              </a:rPr>
              <a:t>Hermit Wisdom Kevin of Glendalough</a:t>
            </a:r>
          </a:p>
        </p:txBody>
      </p:sp>
      <p:sp>
        <p:nvSpPr>
          <p:cNvPr id="3" name="TextBox 2">
            <a:extLst>
              <a:ext uri="{FF2B5EF4-FFF2-40B4-BE49-F238E27FC236}">
                <a16:creationId xmlns:a16="http://schemas.microsoft.com/office/drawing/2014/main" id="{3DE0A0B1-D8B1-5BD7-EAC0-3C6092AF0388}"/>
              </a:ext>
            </a:extLst>
          </p:cNvPr>
          <p:cNvSpPr txBox="1"/>
          <p:nvPr/>
        </p:nvSpPr>
        <p:spPr>
          <a:xfrm>
            <a:off x="336000" y="646331"/>
            <a:ext cx="11520000"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0" i="0" noProof="0">
                <a:latin typeface="Comic Sans MS"/>
                <a:ea typeface="Open Sans"/>
                <a:cs typeface="Open Sans"/>
              </a:rPr>
              <a:t>A prayer inspired by Kevin of Glendalough:</a:t>
            </a:r>
          </a:p>
          <a:p>
            <a:pPr>
              <a:lnSpc>
                <a:spcPct val="150000"/>
              </a:lnSpc>
            </a:pPr>
            <a:endParaRPr lang="en-AU" sz="1050" b="0" i="0" noProof="0">
              <a:latin typeface="Comic Sans MS"/>
              <a:ea typeface="Open Sans"/>
              <a:cs typeface="Open Sans"/>
            </a:endParaRPr>
          </a:p>
          <a:p>
            <a:pPr>
              <a:lnSpc>
                <a:spcPct val="150000"/>
              </a:lnSpc>
            </a:pPr>
            <a:r>
              <a:rPr lang="en-AU" sz="2800" noProof="0">
                <a:latin typeface="Comic Sans MS"/>
              </a:rPr>
              <a:t>Loving God, we pray that all who follow the way of St Kevin, may be inspired to draw closer to you in nature and to attend to all that you surround us with in a spirit of gentleness and gratitude. We thank you for people like Holy Hermit Kevin who inspire us as they communicate their love for you in music and poetry. May we respond with deeper devotion to our Lord Jesus Christ, and in loving service of our neighbours. In the name of Jesus, Amen.</a:t>
            </a:r>
          </a:p>
          <a:p>
            <a:pPr algn="ctr"/>
            <a:endParaRPr lang="en-AU" sz="2800" noProof="0">
              <a:latin typeface="Comic Sans MS"/>
            </a:endParaRPr>
          </a:p>
        </p:txBody>
      </p:sp>
    </p:spTree>
    <p:extLst>
      <p:ext uri="{BB962C8B-B14F-4D97-AF65-F5344CB8AC3E}">
        <p14:creationId xmlns:p14="http://schemas.microsoft.com/office/powerpoint/2010/main" val="2457218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the prayer of adoration on the next slide and/or spend this time in contemplation. ​</a:t>
            </a:r>
          </a:p>
          <a:p>
            <a:pPr>
              <a:lnSpc>
                <a:spcPct val="150000"/>
              </a:lnSpc>
            </a:pPr>
            <a:r>
              <a:rPr lang="en-AU" sz="2800" noProof="0">
                <a:latin typeface="Comic Sans MS"/>
                <a:cs typeface="Segoe UI"/>
              </a:rPr>
              <a:t>The Spiritual Communion prayer follows on the slide after that. </a:t>
            </a:r>
          </a:p>
          <a:p>
            <a:pPr>
              <a:lnSpc>
                <a:spcPct val="150000"/>
              </a:lnSpc>
            </a:pPr>
            <a:r>
              <a:rPr lang="en-AU" sz="2800" noProof="0">
                <a:latin typeface="Comic Sans MS"/>
                <a:cs typeface="Segoe UI"/>
              </a:rPr>
              <a:t>Let us be still.</a:t>
            </a:r>
          </a:p>
          <a:p>
            <a:pPr>
              <a:lnSpc>
                <a:spcPct val="150000"/>
              </a:lnSpc>
            </a:pPr>
            <a:r>
              <a:rPr lang="en-AU" sz="2800" noProof="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53653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4545155"/>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Leader: </a:t>
            </a:r>
            <a:r>
              <a:rPr lang="en-AU" sz="2800" noProof="0">
                <a:latin typeface="Comic Sans MS"/>
              </a:rPr>
              <a:t>As we come into worship let’s take a few deep breaths, </a:t>
            </a:r>
          </a:p>
          <a:p>
            <a:pPr>
              <a:lnSpc>
                <a:spcPct val="150000"/>
              </a:lnSpc>
            </a:pPr>
            <a:r>
              <a:rPr lang="en-AU" sz="2800" noProof="0">
                <a:latin typeface="Comic Sans MS"/>
              </a:rPr>
              <a:t>Let go of anything that isn’t serving us,</a:t>
            </a:r>
          </a:p>
          <a:p>
            <a:pPr>
              <a:lnSpc>
                <a:spcPct val="150000"/>
              </a:lnSpc>
            </a:pPr>
            <a:r>
              <a:rPr lang="en-AU" sz="2800" noProof="0">
                <a:latin typeface="Comic Sans MS"/>
              </a:rPr>
              <a:t>And become aware of God’s presence here with us.</a:t>
            </a:r>
          </a:p>
          <a:p>
            <a:pPr>
              <a:lnSpc>
                <a:spcPct val="150000"/>
              </a:lnSpc>
            </a:pPr>
            <a:endParaRPr lang="en-AU" sz="2800" b="1" noProof="0">
              <a:latin typeface="Comic Sans MS"/>
            </a:endParaRPr>
          </a:p>
          <a:p>
            <a:pPr>
              <a:lnSpc>
                <a:spcPct val="150000"/>
              </a:lnSpc>
            </a:pPr>
            <a:r>
              <a:rPr lang="en-AU" sz="2800" b="1" noProof="0">
                <a:solidFill>
                  <a:srgbClr val="00B050"/>
                </a:solidFill>
                <a:latin typeface="Comic Sans MS"/>
              </a:rPr>
              <a:t>Opening Music:</a:t>
            </a:r>
            <a:r>
              <a:rPr lang="en-AU" sz="2800" b="1" noProof="0">
                <a:solidFill>
                  <a:srgbClr val="00B050"/>
                </a:solidFill>
                <a:latin typeface="Comic Sans MS"/>
                <a:ea typeface="+mn-lt"/>
                <a:cs typeface="+mn-lt"/>
              </a:rPr>
              <a:t> </a:t>
            </a:r>
            <a:r>
              <a:rPr lang="en-AU" sz="2000" noProof="0">
                <a:solidFill>
                  <a:srgbClr val="00B050"/>
                </a:solidFill>
                <a:ea typeface="+mn-lt"/>
                <a:cs typeface="+mn-lt"/>
                <a:hlinkClick r:id="rId2"/>
              </a:rPr>
              <a:t>https://www.youtube.com/watch?v=nKwW45O8Iao </a:t>
            </a:r>
            <a:endParaRPr lang="en-AU" sz="2800" noProof="0">
              <a:solidFill>
                <a:srgbClr val="00B050"/>
              </a:solidFill>
              <a:latin typeface="Times New Roman"/>
              <a:cs typeface="Times New Roman"/>
            </a:endParaRPr>
          </a:p>
          <a:p>
            <a:pPr>
              <a:lnSpc>
                <a:spcPct val="150000"/>
              </a:lnSpc>
            </a:pPr>
            <a:endParaRPr lang="en-AU" sz="2800" noProof="0">
              <a:solidFill>
                <a:srgbClr val="00B050"/>
              </a:solidFill>
              <a:latin typeface="Times New Roman"/>
              <a:cs typeface="Times New Roman"/>
            </a:endParaRPr>
          </a:p>
          <a:p>
            <a:pPr>
              <a:lnSpc>
                <a:spcPct val="150000"/>
              </a:lnSpc>
            </a:pPr>
            <a:endParaRPr lang="en-AU" sz="2800" b="1" noProof="0">
              <a:solidFill>
                <a:schemeClr val="accent3"/>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1037417" y="1360872"/>
            <a:ext cx="5058583"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Jesus loves us…</a:t>
            </a:r>
          </a:p>
          <a:p>
            <a:pPr lvl="0" eaLnBrk="0" fontAlgn="base" hangingPunct="0">
              <a:lnSpc>
                <a:spcPct val="150000"/>
              </a:lnSpc>
              <a:spcBef>
                <a:spcPct val="0"/>
              </a:spcBef>
              <a:spcAft>
                <a:spcPct val="0"/>
              </a:spcAft>
            </a:pPr>
            <a:r>
              <a:rPr lang="en-AU" sz="2800" noProof="0">
                <a:latin typeface="Comic Sans MS" panose="030F0902030302020204" pitchFamily="66" charset="0"/>
              </a:rPr>
              <a:t>He died for us all…</a:t>
            </a:r>
          </a:p>
          <a:p>
            <a:pPr lvl="0" eaLnBrk="0" fontAlgn="base" hangingPunct="0">
              <a:lnSpc>
                <a:spcPct val="150000"/>
              </a:lnSpc>
              <a:spcBef>
                <a:spcPct val="0"/>
              </a:spcBef>
              <a:spcAft>
                <a:spcPct val="0"/>
              </a:spcAft>
            </a:pPr>
            <a:r>
              <a:rPr lang="en-AU" sz="2800" noProof="0">
                <a:latin typeface="Comic Sans MS" panose="030F0902030302020204" pitchFamily="66" charset="0"/>
              </a:rPr>
              <a:t>So, we will love our Lord…</a:t>
            </a:r>
          </a:p>
          <a:p>
            <a:pPr lvl="0" eaLnBrk="0" fontAlgn="base" hangingPunct="0">
              <a:lnSpc>
                <a:spcPct val="150000"/>
              </a:lnSpc>
              <a:spcBef>
                <a:spcPct val="0"/>
              </a:spcBef>
              <a:spcAft>
                <a:spcPct val="0"/>
              </a:spcAft>
            </a:pPr>
            <a:r>
              <a:rPr lang="en-AU" sz="2800" noProof="0">
                <a:latin typeface="Comic Sans MS" panose="030F0902030302020204" pitchFamily="66" charset="0"/>
              </a:rPr>
              <a:t>We will follow our God…</a:t>
            </a:r>
          </a:p>
          <a:p>
            <a:pPr lvl="0" eaLnBrk="0" fontAlgn="base" hangingPunct="0">
              <a:lnSpc>
                <a:spcPct val="150000"/>
              </a:lnSpc>
              <a:spcBef>
                <a:spcPct val="0"/>
              </a:spcBef>
              <a:spcAft>
                <a:spcPct val="0"/>
              </a:spcAft>
            </a:pPr>
            <a:r>
              <a:rPr lang="en-AU" sz="2800" noProof="0">
                <a:latin typeface="Comic Sans MS" panose="030F0902030302020204" pitchFamily="66" charset="0"/>
              </a:rPr>
              <a:t>We will stand up for Jesus…</a:t>
            </a:r>
          </a:p>
          <a:p>
            <a:pPr lvl="0" eaLnBrk="0" fontAlgn="base" hangingPunct="0">
              <a:lnSpc>
                <a:spcPct val="150000"/>
              </a:lnSpc>
              <a:spcBef>
                <a:spcPct val="0"/>
              </a:spcBef>
              <a:spcAft>
                <a:spcPct val="0"/>
              </a:spcAft>
            </a:pPr>
            <a:r>
              <a:rPr lang="en-AU" sz="2800" noProof="0">
                <a:latin typeface="Comic Sans MS" panose="030F0902030302020204" pitchFamily="66" charset="0"/>
              </a:rPr>
              <a:t>Amen.</a:t>
            </a:r>
            <a:endParaRPr lang="en-AU" sz="2800" b="1" noProof="0">
              <a:latin typeface="Comic Sans MS"/>
            </a:endParaRPr>
          </a:p>
        </p:txBody>
      </p:sp>
      <p:pic>
        <p:nvPicPr>
          <p:cNvPr id="6" name="Picture 5">
            <a:extLst>
              <a:ext uri="{FF2B5EF4-FFF2-40B4-BE49-F238E27FC236}">
                <a16:creationId xmlns:a16="http://schemas.microsoft.com/office/drawing/2014/main" id="{44618579-AC5B-6946-E461-637EB5A248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5525" y="1158701"/>
            <a:ext cx="4306678" cy="4306678"/>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51</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7008" y="58846"/>
            <a:ext cx="6894786"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a:t>
            </a:r>
            <a:r>
              <a:rPr lang="en-AU" sz="2700" noProof="0">
                <a:solidFill>
                  <a:schemeClr val="bg1"/>
                </a:solidFill>
                <a:latin typeface="Comic Sans MS"/>
              </a:rPr>
              <a:t>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765" y="0"/>
            <a:ext cx="5319791" cy="6858347"/>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786783" y="-10858"/>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ADDB7B"/>
                </a:solidFill>
                <a:latin typeface="Comic Sans MS"/>
                <a:cs typeface="Times New Roman"/>
              </a:rPr>
              <a:t>Making a </a:t>
            </a:r>
            <a:endParaRPr lang="en-AU" sz="3200" b="1" noProof="0">
              <a:solidFill>
                <a:srgbClr val="ADDB7B"/>
              </a:solidFill>
              <a:latin typeface="Times New Roman"/>
              <a:cs typeface="Times New Roman"/>
            </a:endParaRPr>
          </a:p>
          <a:p>
            <a:pPr algn="ctr">
              <a:lnSpc>
                <a:spcPct val="90000"/>
              </a:lnSpc>
              <a:spcAft>
                <a:spcPts val="600"/>
              </a:spcAft>
            </a:pPr>
            <a:r>
              <a:rPr lang="en-AU" sz="3200" b="1" noProof="0">
                <a:solidFill>
                  <a:srgbClr val="ADDB7B"/>
                </a:solidFill>
                <a:latin typeface="Comic Sans MS"/>
                <a:cs typeface="Times New Roman"/>
              </a:rPr>
              <a:t>Spiritual Communion</a:t>
            </a:r>
          </a:p>
          <a:p>
            <a:pPr algn="ctr">
              <a:lnSpc>
                <a:spcPct val="90000"/>
              </a:lnSpc>
              <a:spcAft>
                <a:spcPts val="600"/>
              </a:spcAft>
            </a:pPr>
            <a:r>
              <a:rPr lang="en-AU" sz="2000" b="1" noProof="0">
                <a:solidFill>
                  <a:srgbClr val="ADDB7B"/>
                </a:solidFill>
                <a:latin typeface="Comic Sans MS"/>
                <a:cs typeface="Times New Roman"/>
              </a:rPr>
              <a:t>(Prayed in silence)</a:t>
            </a:r>
            <a:endParaRPr lang="en-AU" sz="2400" b="1" noProof="0">
              <a:solidFill>
                <a:srgbClr val="ADDB7B"/>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5786199"/>
          </a:xfrm>
          <a:prstGeom prst="rect">
            <a:avLst/>
          </a:prstGeom>
          <a:noFill/>
        </p:spPr>
        <p:txBody>
          <a:bodyPr wrap="square" lIns="91440" tIns="45720" rIns="91440" bIns="45720" rtlCol="0" anchor="t">
            <a:spAutoFit/>
          </a:bodyPr>
          <a:lstStyle/>
          <a:p>
            <a:pPr algn="ctr"/>
            <a:r>
              <a:rPr lang="en-AU" sz="3600" noProof="0">
                <a:solidFill>
                  <a:srgbClr val="00B050"/>
                </a:solidFill>
                <a:latin typeface="Comic Sans MS"/>
              </a:rPr>
              <a:t>Leader unmutes</a:t>
            </a:r>
          </a:p>
          <a:p>
            <a:pPr algn="ctr"/>
            <a:endParaRPr lang="en-AU" sz="2400" noProof="0">
              <a:solidFill>
                <a:srgbClr val="00B050"/>
              </a:solidFill>
              <a:latin typeface="Comic Sans MS" panose="030F0702030302020204" pitchFamily="66" charset="0"/>
              <a:cs typeface="Times New Roman"/>
            </a:endParaRPr>
          </a:p>
          <a:p>
            <a:pPr algn="ctr"/>
            <a:r>
              <a:rPr lang="en-AU" sz="4000" b="1" noProof="0">
                <a:solidFill>
                  <a:srgbClr val="00B050"/>
                </a:solidFill>
                <a:latin typeface="Comic Sans MS"/>
              </a:rPr>
              <a:t>Our final song is</a:t>
            </a:r>
          </a:p>
          <a:p>
            <a:pPr algn="ctr"/>
            <a:endParaRPr lang="en-AU" sz="4400" b="1" noProof="0">
              <a:solidFill>
                <a:srgbClr val="00B050"/>
              </a:solidFill>
              <a:latin typeface="Comic Sans MS"/>
              <a:ea typeface="+mn-lt"/>
              <a:cs typeface="+mn-lt"/>
            </a:endParaRPr>
          </a:p>
          <a:p>
            <a:pPr algn="ctr"/>
            <a:r>
              <a:rPr lang="en-AU" sz="4400" b="1" noProof="0">
                <a:solidFill>
                  <a:srgbClr val="00B050"/>
                </a:solidFill>
                <a:latin typeface="Comic Sans MS"/>
                <a:ea typeface="+mn-lt"/>
                <a:cs typeface="+mn-lt"/>
              </a:rPr>
              <a:t>Where Cross the Crowded Ways of Life</a:t>
            </a:r>
          </a:p>
          <a:p>
            <a:pPr algn="ctr"/>
            <a:endParaRPr lang="en-AU" sz="2800" noProof="0">
              <a:solidFill>
                <a:srgbClr val="00B050"/>
              </a:solidFill>
              <a:ea typeface="+mn-lt"/>
              <a:cs typeface="+mn-lt"/>
            </a:endParaRPr>
          </a:p>
          <a:p>
            <a:pPr algn="ctr"/>
            <a:r>
              <a:rPr lang="en-AU" noProof="0">
                <a:solidFill>
                  <a:srgbClr val="00B050"/>
                </a:solidFill>
                <a:ea typeface="+mn-lt"/>
                <a:cs typeface="+mn-lt"/>
                <a:hlinkClick r:id="rId2"/>
              </a:rPr>
              <a:t>https://www.youtube.com/watch?v=SbuN9Cq5zCY</a:t>
            </a:r>
            <a:r>
              <a:rPr lang="en-AU" noProof="0">
                <a:solidFill>
                  <a:srgbClr val="00B050"/>
                </a:solidFill>
                <a:ea typeface="+mn-lt"/>
                <a:cs typeface="+mn-lt"/>
              </a:rPr>
              <a:t> </a:t>
            </a:r>
          </a:p>
          <a:p>
            <a:pPr algn="ctr"/>
            <a:endParaRPr lang="en-AU" sz="2800" noProof="0">
              <a:solidFill>
                <a:srgbClr val="00B050"/>
              </a:solidFill>
              <a:latin typeface="Times New Roman"/>
              <a:ea typeface="Calibri"/>
              <a:cs typeface="Times New Roman"/>
            </a:endParaRPr>
          </a:p>
          <a:p>
            <a:pPr algn="ctr"/>
            <a:r>
              <a:rPr lang="en-AU" sz="3200" noProof="0">
                <a:solidFill>
                  <a:srgbClr val="00B050"/>
                </a:solidFill>
                <a:latin typeface="Comic Sans MS"/>
                <a:cs typeface="Segoe UI"/>
              </a:rPr>
              <a:t>​</a:t>
            </a:r>
            <a:r>
              <a:rPr lang="en-AU" sz="3200" b="0" i="0" u="none" strike="noStrike" noProof="0">
                <a:solidFill>
                  <a:srgbClr val="00B050"/>
                </a:solidFill>
                <a:effectLst/>
                <a:latin typeface="Comic Sans MS"/>
              </a:rPr>
              <a:t>We stay on mute</a:t>
            </a:r>
            <a:endParaRPr lang="en-AU" sz="3200" noProof="0">
              <a:solidFill>
                <a:srgbClr val="00B050"/>
              </a:solidFill>
              <a:latin typeface="Comic Sans MS"/>
              <a:ea typeface="+mn-lt"/>
              <a:cs typeface="+mn-lt"/>
            </a:endParaRPr>
          </a:p>
          <a:p>
            <a:pPr algn="ctr"/>
            <a:r>
              <a:rPr lang="en-AU" sz="3200" noProof="0">
                <a:solidFill>
                  <a:srgbClr val="00B050"/>
                </a:solidFill>
                <a:latin typeface="Comic Sans MS"/>
                <a:ea typeface="+mn-lt"/>
                <a:cs typeface="+mn-lt"/>
              </a:rPr>
              <a:t>Leader and Cantor mute</a:t>
            </a:r>
            <a:endParaRPr lang="en-AU" noProof="0">
              <a:solidFill>
                <a:srgbClr val="00B05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2313" y="833257"/>
            <a:ext cx="10647372" cy="5191486"/>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panose="030F0902030302020204" pitchFamily="66" charset="0"/>
              </a:rPr>
              <a:t>Leader: </a:t>
            </a:r>
            <a:r>
              <a:rPr lang="en-AU" sz="2800" noProof="0">
                <a:latin typeface="Comic Sans MS" panose="030F0902030302020204" pitchFamily="66" charset="0"/>
              </a:rPr>
              <a:t>We pray our sending prayer together.</a:t>
            </a:r>
          </a:p>
          <a:p>
            <a:pPr eaLnBrk="0" fontAlgn="base" hangingPunct="0">
              <a:lnSpc>
                <a:spcPct val="150000"/>
              </a:lnSpc>
              <a:spcBef>
                <a:spcPct val="0"/>
              </a:spcBef>
              <a:spcAft>
                <a:spcPct val="0"/>
              </a:spcAft>
            </a:pPr>
            <a:r>
              <a:rPr lang="en-AU" sz="2800" b="1" noProof="0">
                <a:solidFill>
                  <a:srgbClr val="00B050"/>
                </a:solidFill>
                <a:latin typeface="Comic Sans MS"/>
              </a:rPr>
              <a:t>All: </a:t>
            </a:r>
            <a:r>
              <a:rPr lang="en-AU" sz="2800" b="1" noProof="0">
                <a:latin typeface="Comic Sans MS"/>
              </a:rPr>
              <a:t>Jesus, you call us to follow.</a:t>
            </a:r>
          </a:p>
          <a:p>
            <a:pPr eaLnBrk="0" fontAlgn="base" hangingPunct="0">
              <a:lnSpc>
                <a:spcPct val="150000"/>
              </a:lnSpc>
              <a:spcBef>
                <a:spcPct val="0"/>
              </a:spcBef>
              <a:spcAft>
                <a:spcPct val="0"/>
              </a:spcAft>
            </a:pPr>
            <a:r>
              <a:rPr lang="en-AU" sz="2800" b="1" noProof="0">
                <a:latin typeface="Comic Sans MS"/>
              </a:rPr>
              <a:t>You send us out in your power to preach the good news.</a:t>
            </a:r>
          </a:p>
          <a:p>
            <a:pPr eaLnBrk="0" fontAlgn="base" hangingPunct="0">
              <a:lnSpc>
                <a:spcPct val="150000"/>
              </a:lnSpc>
              <a:spcBef>
                <a:spcPct val="0"/>
              </a:spcBef>
              <a:spcAft>
                <a:spcPct val="0"/>
              </a:spcAft>
            </a:pPr>
            <a:r>
              <a:rPr lang="en-AU" sz="2800" b="1" noProof="0">
                <a:latin typeface="Comic Sans MS"/>
              </a:rPr>
              <a:t>You challenge us to put you first in our lives.</a:t>
            </a:r>
          </a:p>
          <a:p>
            <a:pPr eaLnBrk="0" fontAlgn="base" hangingPunct="0">
              <a:lnSpc>
                <a:spcPct val="150000"/>
              </a:lnSpc>
              <a:spcBef>
                <a:spcPct val="0"/>
              </a:spcBef>
              <a:spcAft>
                <a:spcPct val="0"/>
              </a:spcAft>
            </a:pPr>
            <a:r>
              <a:rPr lang="en-AU" sz="2800" b="1" noProof="0">
                <a:latin typeface="Comic Sans MS"/>
              </a:rPr>
              <a:t>Give us the courage to respond wholeheartedly to this call.</a:t>
            </a:r>
          </a:p>
          <a:p>
            <a:pPr eaLnBrk="0" fontAlgn="base" hangingPunct="0">
              <a:lnSpc>
                <a:spcPct val="150000"/>
              </a:lnSpc>
              <a:spcBef>
                <a:spcPct val="0"/>
              </a:spcBef>
              <a:spcAft>
                <a:spcPct val="0"/>
              </a:spcAft>
            </a:pPr>
            <a:r>
              <a:rPr lang="en-AU" sz="2800" b="1" noProof="0">
                <a:latin typeface="Comic Sans MS"/>
              </a:rPr>
              <a:t>To follow you wherever you call us to go.</a:t>
            </a:r>
          </a:p>
          <a:p>
            <a:pPr eaLnBrk="0" fontAlgn="base" hangingPunct="0">
              <a:lnSpc>
                <a:spcPct val="150000"/>
              </a:lnSpc>
              <a:spcBef>
                <a:spcPct val="0"/>
              </a:spcBef>
              <a:spcAft>
                <a:spcPct val="0"/>
              </a:spcAft>
            </a:pPr>
            <a:r>
              <a:rPr lang="en-AU" sz="2800" b="1" noProof="0">
                <a:latin typeface="Comic Sans MS"/>
              </a:rPr>
              <a:t>No compromise.</a:t>
            </a:r>
          </a:p>
          <a:p>
            <a:pPr eaLnBrk="0" fontAlgn="base" hangingPunct="0">
              <a:lnSpc>
                <a:spcPct val="150000"/>
              </a:lnSpc>
              <a:spcBef>
                <a:spcPct val="0"/>
              </a:spcBef>
              <a:spcAft>
                <a:spcPct val="0"/>
              </a:spcAft>
            </a:pPr>
            <a:r>
              <a:rPr lang="en-AU" sz="2800" b="1" noProof="0">
                <a:latin typeface="Comic Sans MS"/>
              </a:rPr>
              <a:t>Amen.</a:t>
            </a:r>
          </a:p>
        </p:txBody>
      </p:sp>
      <p:sp>
        <p:nvSpPr>
          <p:cNvPr id="4" name="TextBox 3"/>
          <p:cNvSpPr txBox="1"/>
          <p:nvPr/>
        </p:nvSpPr>
        <p:spPr>
          <a:xfrm>
            <a:off x="4504859" y="154417"/>
            <a:ext cx="3182281" cy="584775"/>
          </a:xfrm>
          <a:prstGeom prst="rect">
            <a:avLst/>
          </a:prstGeom>
          <a:noFill/>
        </p:spPr>
        <p:txBody>
          <a:bodyPr wrap="none" lIns="91440" tIns="45720" rIns="91440" bIns="45720" rtlCol="0" anchor="t">
            <a:spAutoFit/>
          </a:bodyPr>
          <a:lstStyle/>
          <a:p>
            <a:r>
              <a:rPr lang="en-AU" sz="3200" b="1" noProof="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00B050"/>
                </a:solidFill>
                <a:latin typeface="Comic Sans MS"/>
              </a:rPr>
              <a:t>Leader and cantor unmute</a:t>
            </a:r>
            <a:endParaRPr lang="en-AU" b="1" noProof="0">
              <a:solidFill>
                <a:srgbClr val="00B050"/>
              </a:solidFill>
            </a:endParaRPr>
          </a:p>
        </p:txBody>
      </p:sp>
    </p:spTree>
    <p:extLst>
      <p:ext uri="{BB962C8B-B14F-4D97-AF65-F5344CB8AC3E}">
        <p14:creationId xmlns:p14="http://schemas.microsoft.com/office/powerpoint/2010/main" val="1433532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54</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479588"/>
            <a:ext cx="10594588" cy="38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a:solidFill>
                  <a:srgbClr val="00B050"/>
                </a:solidFill>
                <a:latin typeface="Comic Sans MS"/>
              </a:rPr>
              <a:t>Leader: </a:t>
            </a:r>
            <a:r>
              <a:rPr lang="en-AU" sz="2800" noProof="0">
                <a:latin typeface="Comic Sans MS"/>
              </a:rPr>
              <a:t>Let us all invite God’s blessings together,</a:t>
            </a:r>
            <a:endParaRPr lang="en-AU" sz="2400" noProof="0">
              <a:cs typeface="Times New Roman"/>
            </a:endParaRPr>
          </a:p>
          <a:p>
            <a:pPr marL="383540">
              <a:lnSpc>
                <a:spcPct val="150000"/>
              </a:lnSpc>
            </a:pPr>
            <a:endParaRPr lang="en-AU" sz="2800" b="1" noProof="0">
              <a:solidFill>
                <a:srgbClr val="E68422"/>
              </a:solidFill>
              <a:latin typeface="Comic Sans MS"/>
            </a:endParaRPr>
          </a:p>
          <a:p>
            <a:pPr marL="383540">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May the Lord bless us and keep us.</a:t>
            </a:r>
          </a:p>
          <a:p>
            <a:pPr marL="383540">
              <a:lnSpc>
                <a:spcPct val="150000"/>
              </a:lnSpc>
            </a:pPr>
            <a:r>
              <a:rPr lang="en-AU" sz="2800" b="1" noProof="0">
                <a:latin typeface="Comic Sans MS" panose="030F0702030302020204" pitchFamily="66" charset="0"/>
              </a:rPr>
              <a:t>May the Lord’s face shine upon us and be gracious to us.</a:t>
            </a:r>
          </a:p>
          <a:p>
            <a:pPr marL="383540">
              <a:lnSpc>
                <a:spcPct val="150000"/>
              </a:lnSpc>
            </a:pPr>
            <a:r>
              <a:rPr lang="en-AU" sz="2800" b="1" noProof="0">
                <a:latin typeface="Comic Sans MS" panose="030F0702030302020204" pitchFamily="66" charset="0"/>
              </a:rPr>
              <a:t>May the Lord’s countenance be lifted upon us, </a:t>
            </a:r>
          </a:p>
          <a:p>
            <a:pPr marL="383540">
              <a:lnSpc>
                <a:spcPct val="150000"/>
              </a:lnSpc>
            </a:pPr>
            <a:r>
              <a:rPr lang="en-AU" sz="2800" b="1" noProof="0">
                <a:latin typeface="Comic Sans MS" panose="030F0702030302020204" pitchFamily="66" charset="0"/>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8" y="501649"/>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55</a:t>
            </a:fld>
            <a:endParaRPr lang="en-AU" noProof="0"/>
          </a:p>
        </p:txBody>
      </p:sp>
      <p:sp>
        <p:nvSpPr>
          <p:cNvPr id="3" name="TextBox 2"/>
          <p:cNvSpPr txBox="1"/>
          <p:nvPr/>
        </p:nvSpPr>
        <p:spPr>
          <a:xfrm>
            <a:off x="4175248" y="273269"/>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Notices</a:t>
            </a:r>
            <a:endParaRPr lang="en-AU" sz="2400" noProof="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335998" y="1479449"/>
            <a:ext cx="11520000" cy="4360489"/>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a:latin typeface="Comic Sans MS"/>
              </a:rPr>
              <a:t>Wednesday @6pm is our final study on the Trinity; </a:t>
            </a:r>
            <a:r>
              <a:rPr lang="en-AU" sz="2800" noProof="0">
                <a:latin typeface="Comic Sans MS"/>
                <a:hlinkClick r:id="rId2"/>
              </a:rPr>
              <a:t>Embracing The Divine Flow: Trinitarian Love and a Transformed Cross</a:t>
            </a:r>
            <a:endParaRPr lang="en-AU" sz="2800" noProof="0">
              <a:latin typeface="Comic Sans MS"/>
            </a:endParaRPr>
          </a:p>
          <a:p>
            <a:pPr marL="342900" indent="-342900">
              <a:lnSpc>
                <a:spcPct val="150000"/>
              </a:lnSpc>
              <a:spcAft>
                <a:spcPts val="1200"/>
              </a:spcAft>
              <a:buFont typeface="Arial" panose="020B0604020202020204" pitchFamily="34" charset="0"/>
              <a:buChar char="•"/>
            </a:pPr>
            <a:r>
              <a:rPr lang="en-AU" sz="2800" noProof="0">
                <a:latin typeface="Comic Sans MS"/>
              </a:rPr>
              <a:t>Synod is this week, please hold everyone in prayer as we gather together</a:t>
            </a:r>
          </a:p>
          <a:p>
            <a:pPr marL="342900" indent="-342900">
              <a:lnSpc>
                <a:spcPct val="150000"/>
              </a:lnSpc>
              <a:spcAft>
                <a:spcPts val="1200"/>
              </a:spcAft>
              <a:buFont typeface="Arial" panose="020B0604020202020204" pitchFamily="34" charset="0"/>
              <a:buChar char="•"/>
            </a:pPr>
            <a:r>
              <a:rPr lang="en-AU" sz="2800" noProof="0">
                <a:latin typeface="Comic Sans MS"/>
              </a:rPr>
              <a:t>July we enter our Sabbath month of rest</a:t>
            </a:r>
          </a:p>
          <a:p>
            <a:pPr marL="342900" indent="-342900">
              <a:lnSpc>
                <a:spcPct val="150000"/>
              </a:lnSpc>
              <a:spcAft>
                <a:spcPts val="1200"/>
              </a:spcAft>
              <a:buFont typeface="Arial" panose="020B0604020202020204" pitchFamily="34" charset="0"/>
              <a:buChar char="•"/>
            </a:pPr>
            <a:r>
              <a:rPr lang="en-AU" sz="2800" b="0" i="0" u="none" strike="noStrike" noProof="0">
                <a:effectLst/>
                <a:latin typeface="Comic Sans MS"/>
              </a:rPr>
              <a:t>See HHO Events page for further upcoming events </a:t>
            </a:r>
            <a:r>
              <a:rPr lang="en-AU" sz="2800" b="0" i="0" u="none" strike="noStrike" noProof="0">
                <a:effectLst/>
                <a:latin typeface="Comic Sans MS"/>
                <a:hlinkClick r:id="rId3"/>
              </a:rPr>
              <a:t>HHO Events</a:t>
            </a:r>
            <a:endParaRPr lang="en-AU" sz="2800" b="0" i="0" u="none" strike="noStrike" noProof="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56</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57</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27989"/>
            <a:ext cx="8483125" cy="2123658"/>
          </a:xfrm>
          <a:prstGeom prst="rect">
            <a:avLst/>
          </a:prstGeom>
          <a:noFill/>
        </p:spPr>
        <p:txBody>
          <a:bodyPr wrap="square" lIns="91440" tIns="45720" rIns="91440" bIns="45720" anchor="t">
            <a:spAutoFit/>
          </a:bodyPr>
          <a:lstStyle/>
          <a:p>
            <a:pPr algn="ctr" fontAlgn="base">
              <a:spcAft>
                <a:spcPts val="800"/>
              </a:spcAft>
              <a:defRPr/>
            </a:pPr>
            <a:r>
              <a:rPr lang="en-AU" sz="2800" noProof="0">
                <a:solidFill>
                  <a:srgbClr val="00B050"/>
                </a:solidFill>
                <a:effectLst/>
                <a:latin typeface="Comic Sans MS"/>
              </a:rPr>
              <a:t>Serving next week </a:t>
            </a:r>
            <a:endParaRPr lang="en-AU" noProof="0"/>
          </a:p>
          <a:p>
            <a:pPr algn="ctr" fontAlgn="base">
              <a:spcAft>
                <a:spcPts val="800"/>
              </a:spcAft>
              <a:defRPr/>
            </a:pPr>
            <a:r>
              <a:rPr lang="en-AU" sz="2800" noProof="0">
                <a:solidFill>
                  <a:srgbClr val="00B050"/>
                </a:solidFill>
                <a:latin typeface="Comic Sans MS"/>
              </a:rPr>
              <a:t> 28</a:t>
            </a:r>
            <a:r>
              <a:rPr lang="en-AU" sz="2800" baseline="30000" noProof="0">
                <a:solidFill>
                  <a:srgbClr val="00B050"/>
                </a:solidFill>
                <a:latin typeface="Comic Sans MS"/>
              </a:rPr>
              <a:t>th</a:t>
            </a:r>
            <a:r>
              <a:rPr lang="en-AU" sz="2800" noProof="0">
                <a:solidFill>
                  <a:srgbClr val="00B050"/>
                </a:solidFill>
                <a:latin typeface="Comic Sans MS"/>
              </a:rPr>
              <a:t> June 2026</a:t>
            </a:r>
          </a:p>
          <a:p>
            <a:pPr algn="ctr" fontAlgn="base">
              <a:spcAft>
                <a:spcPts val="800"/>
              </a:spcAft>
              <a:defRPr/>
            </a:pPr>
            <a:r>
              <a:rPr lang="en-AU" sz="2800" noProof="0">
                <a:solidFill>
                  <a:srgbClr val="00B050"/>
                </a:solidFill>
                <a:latin typeface="Comic Sans MS"/>
              </a:rPr>
              <a:t>5</a:t>
            </a:r>
            <a:r>
              <a:rPr lang="en-AU" sz="2800" baseline="30000" noProof="0">
                <a:solidFill>
                  <a:srgbClr val="00B050"/>
                </a:solidFill>
                <a:latin typeface="Comic Sans MS"/>
              </a:rPr>
              <a:t>th</a:t>
            </a:r>
            <a:r>
              <a:rPr lang="en-AU" sz="2800" noProof="0">
                <a:solidFill>
                  <a:srgbClr val="00B050"/>
                </a:solidFill>
                <a:latin typeface="Comic Sans MS"/>
              </a:rPr>
              <a:t> Sunday after Pentecost</a:t>
            </a:r>
          </a:p>
          <a:p>
            <a:pPr algn="ctr">
              <a:spcAft>
                <a:spcPts val="800"/>
              </a:spcAft>
              <a:defRPr/>
            </a:pPr>
            <a:r>
              <a:rPr lang="en-AU" sz="2800" noProof="0">
                <a:solidFill>
                  <a:srgbClr val="00B050"/>
                </a:solidFill>
                <a:latin typeface="Comic Sans MS"/>
              </a:rPr>
              <a:t>9:00 am AEST</a:t>
            </a:r>
            <a:endParaRPr lang="en-AU" sz="2800" noProof="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483811"/>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988376"/>
            <a:ext cx="5363142" cy="461665"/>
          </a:xfrm>
          <a:prstGeom prst="rect">
            <a:avLst/>
          </a:prstGeom>
          <a:noFill/>
        </p:spPr>
        <p:txBody>
          <a:bodyPr wrap="square" lIns="91440" tIns="45720" rIns="91440" bIns="45720" rtlCol="0" anchor="t">
            <a:spAutoFit/>
          </a:bodyPr>
          <a:lstStyle/>
          <a:p>
            <a:r>
              <a:rPr lang="en-AU" sz="2400" b="1" noProof="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670283056"/>
              </p:ext>
            </p:extLst>
          </p:nvPr>
        </p:nvGraphicFramePr>
        <p:xfrm>
          <a:off x="370231" y="2249400"/>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Kris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Phil</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Wiggles 🐶</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Barry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006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1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The Dismissal </a:t>
            </a:r>
            <a:endParaRPr lang="en-AU" sz="2400" noProof="0">
              <a:solidFill>
                <a:srgbClr val="00B05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00B050"/>
                </a:solidFill>
                <a:latin typeface="Comic Sans MS"/>
              </a:rPr>
              <a:t>Extra resources developed </a:t>
            </a:r>
          </a:p>
          <a:p>
            <a:r>
              <a:rPr lang="en-AU" noProof="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648647" y="1536728"/>
            <a:ext cx="4402899" cy="3507343"/>
          </a:xfrm>
          <a:prstGeom prst="roundRect">
            <a:avLst/>
          </a:prstGeom>
          <a:solidFill>
            <a:srgbClr val="662395"/>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rPr>
              <a:t>Fellowship </a:t>
            </a:r>
          </a:p>
          <a:p>
            <a:pPr algn="ctr"/>
            <a:r>
              <a:rPr lang="en-AU" sz="2400" b="1" noProof="0">
                <a:solidFill>
                  <a:srgbClr val="00B050"/>
                </a:solidFill>
                <a:latin typeface="Comic Sans MS"/>
              </a:rPr>
              <a:t>Thank you, Lauren for leading Fellowship </a:t>
            </a:r>
          </a:p>
          <a:p>
            <a:pPr algn="ctr"/>
            <a:endParaRPr lang="en-AU" sz="2400" b="1" noProof="0">
              <a:solidFill>
                <a:srgbClr val="00B050"/>
              </a:solidFill>
              <a:latin typeface="Comic Sans MS"/>
            </a:endParaRPr>
          </a:p>
          <a:p>
            <a:pPr algn="ctr"/>
            <a:r>
              <a:rPr lang="en-AU" sz="2400" b="1" noProof="0">
                <a:solidFill>
                  <a:srgbClr val="00B050"/>
                </a:solidFill>
                <a:latin typeface="Comic Sans MS"/>
              </a:rPr>
              <a:t>Please feel welcome to linger or pop a message in the chat and head off when you are ready.​</a:t>
            </a:r>
            <a:endParaRPr lang="en-AU" b="1" noProof="0">
              <a:solidFill>
                <a:srgbClr val="00B050"/>
              </a:solidFill>
              <a:cs typeface="Calibri"/>
            </a:endParaRPr>
          </a:p>
        </p:txBody>
      </p:sp>
      <p:pic>
        <p:nvPicPr>
          <p:cNvPr id="4" name="Picture 3">
            <a:extLst>
              <a:ext uri="{FF2B5EF4-FFF2-40B4-BE49-F238E27FC236}">
                <a16:creationId xmlns:a16="http://schemas.microsoft.com/office/drawing/2014/main" id="{8E5919EA-AA25-DA64-63A9-06AA68F427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27636" y="1421767"/>
            <a:ext cx="3622304" cy="3622304"/>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rgbClr val="00B050"/>
                </a:solidFill>
                <a:latin typeface="Comic Sans MS"/>
              </a:rPr>
              <a:t>Leader and Cantor unmute</a:t>
            </a:r>
            <a:endParaRPr lang="en-AU" noProof="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218765" y="1802797"/>
            <a:ext cx="7754470" cy="4017366"/>
          </a:xfrm>
        </p:spPr>
        <p:txBody>
          <a:bodyPr vert="horz" lIns="91440" tIns="45720" rIns="91440" bIns="45720" rtlCol="0" anchor="t">
            <a:normAutofit fontScale="92500"/>
          </a:bodyPr>
          <a:lstStyle/>
          <a:p>
            <a:pPr>
              <a:lnSpc>
                <a:spcPct val="150000"/>
              </a:lnSpc>
              <a:buNone/>
            </a:pPr>
            <a:r>
              <a:rPr lang="en-AU" sz="2800" b="1" noProof="0">
                <a:solidFill>
                  <a:srgbClr val="00B050"/>
                </a:solidFill>
                <a:latin typeface="Comic Sans MS"/>
              </a:rPr>
              <a:t>Leader: </a:t>
            </a:r>
            <a:r>
              <a:rPr lang="en-AU" sz="3000" noProof="0">
                <a:latin typeface="Comic Sans MS"/>
              </a:rPr>
              <a:t>The grace of the Lord Jesus Christ,  </a:t>
            </a:r>
            <a:br>
              <a:rPr lang="en-AU" sz="3000" noProof="0">
                <a:latin typeface="Comic Sans MS"/>
              </a:rPr>
            </a:br>
            <a:r>
              <a:rPr lang="en-AU" sz="3000" noProof="0">
                <a:latin typeface="Comic Sans MS"/>
              </a:rPr>
              <a:t>and the love of God,  </a:t>
            </a:r>
            <a:br>
              <a:rPr lang="en-AU" sz="3000" noProof="0">
                <a:latin typeface="Comic Sans MS"/>
              </a:rPr>
            </a:br>
            <a:r>
              <a:rPr lang="en-AU" sz="3000" noProof="0">
                <a:latin typeface="Comic Sans MS"/>
              </a:rPr>
              <a:t>and the fellowship of the Holy Spirit,  </a:t>
            </a:r>
            <a:br>
              <a:rPr lang="en-AU" sz="3000" noProof="0">
                <a:latin typeface="Comic Sans MS"/>
              </a:rPr>
            </a:br>
            <a:r>
              <a:rPr lang="en-AU" sz="3000" noProof="0">
                <a:latin typeface="Comic Sans MS"/>
              </a:rPr>
              <a:t>be with you all. </a:t>
            </a:r>
            <a:br>
              <a:rPr lang="en-AU" sz="2800" noProof="0">
                <a:latin typeface="Comic Sans MS"/>
              </a:rPr>
            </a:br>
            <a:r>
              <a:rPr lang="en-AU" sz="1900" noProof="0">
                <a:latin typeface="Comic Sans MS"/>
              </a:rPr>
              <a:t> </a:t>
            </a:r>
            <a:endParaRPr lang="en-AU" sz="1900" b="1" noProof="0">
              <a:solidFill>
                <a:srgbClr val="E3960B"/>
              </a:solidFill>
              <a:latin typeface="Comic Sans MS"/>
              <a:cs typeface="Times New Roman"/>
            </a:endParaRPr>
          </a:p>
          <a:p>
            <a:pPr>
              <a:lnSpc>
                <a:spcPct val="150000"/>
              </a:lnSpc>
              <a:buNone/>
            </a:pPr>
            <a:r>
              <a:rPr lang="en-AU" sz="2800" b="1" noProof="0">
                <a:solidFill>
                  <a:srgbClr val="00B050"/>
                </a:solidFill>
                <a:latin typeface="Comic Sans MS"/>
                <a:cs typeface="Times New Roman"/>
              </a:rPr>
              <a:t>All: </a:t>
            </a:r>
            <a:r>
              <a:rPr lang="en-AU" sz="2800" b="1" noProof="0">
                <a:latin typeface="Comic Sans MS"/>
                <a:cs typeface="Times New Roman"/>
              </a:rPr>
              <a:t>And also with you. </a:t>
            </a: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rgbClr val="00B050"/>
                </a:solidFill>
                <a:latin typeface="Comic Sans MS"/>
              </a:rPr>
              <a:t>The Greeting</a:t>
            </a:r>
            <a:endParaRPr lang="en-AU" sz="3200" b="1" noProof="0">
              <a:solidFill>
                <a:srgbClr val="00B05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3099596" y="612502"/>
            <a:ext cx="5992807" cy="583781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Leader: </a:t>
            </a:r>
            <a:r>
              <a:rPr lang="en-AU" sz="2800" noProof="0">
                <a:latin typeface="Comic Sans MS" panose="030F0702030302020204" pitchFamily="66" charset="0"/>
              </a:rPr>
              <a:t>Wherever you are from,</a:t>
            </a:r>
          </a:p>
          <a:p>
            <a:pPr lvl="0" eaLnBrk="0" fontAlgn="base" hangingPunct="0">
              <a:lnSpc>
                <a:spcPct val="150000"/>
              </a:lnSpc>
              <a:spcBef>
                <a:spcPct val="0"/>
              </a:spcBef>
              <a:spcAft>
                <a:spcPct val="0"/>
              </a:spcAft>
            </a:pPr>
            <a:r>
              <a:rPr lang="en-AU" sz="2800" noProof="0">
                <a:latin typeface="Comic Sans MS" panose="030F0702030302020204" pitchFamily="66" charset="0"/>
              </a:rPr>
              <a:t>whoever you are,</a:t>
            </a:r>
          </a:p>
          <a:p>
            <a:pPr lvl="0" eaLnBrk="0" fontAlgn="base" hangingPunct="0">
              <a:lnSpc>
                <a:spcPct val="150000"/>
              </a:lnSpc>
              <a:spcBef>
                <a:spcPct val="0"/>
              </a:spcBef>
              <a:spcAft>
                <a:spcPct val="0"/>
              </a:spcAft>
            </a:pPr>
            <a:r>
              <a:rPr lang="en-AU" sz="2800" noProof="0">
                <a:latin typeface="Comic Sans MS" panose="030F0702030302020204" pitchFamily="66" charset="0"/>
              </a:rPr>
              <a:t>come and follow Jesus.</a:t>
            </a:r>
          </a:p>
          <a:p>
            <a:pPr lvl="0" eaLnBrk="0" fontAlgn="base" hangingPunct="0">
              <a:lnSpc>
                <a:spcPct val="150000"/>
              </a:lnSpc>
              <a:spcBef>
                <a:spcPct val="0"/>
              </a:spcBef>
              <a:spcAft>
                <a:spcPct val="0"/>
              </a:spcAft>
            </a:pPr>
            <a:r>
              <a:rPr lang="en-AU" sz="2800" noProof="0">
                <a:latin typeface="Comic Sans MS" panose="030F0702030302020204" pitchFamily="66" charset="0"/>
              </a:rPr>
              <a:t>Come as you are,</a:t>
            </a:r>
          </a:p>
          <a:p>
            <a:pPr lvl="0" eaLnBrk="0" fontAlgn="base" hangingPunct="0">
              <a:lnSpc>
                <a:spcPct val="150000"/>
              </a:lnSpc>
              <a:spcBef>
                <a:spcPct val="0"/>
              </a:spcBef>
              <a:spcAft>
                <a:spcPct val="0"/>
              </a:spcAft>
            </a:pPr>
            <a:r>
              <a:rPr lang="en-AU" sz="2800" noProof="0">
                <a:latin typeface="Comic Sans MS" panose="030F0702030302020204" pitchFamily="66" charset="0"/>
              </a:rPr>
              <a:t>come ready to serve,</a:t>
            </a:r>
          </a:p>
          <a:p>
            <a:pPr lvl="0" eaLnBrk="0" fontAlgn="base" hangingPunct="0">
              <a:lnSpc>
                <a:spcPct val="150000"/>
              </a:lnSpc>
              <a:spcBef>
                <a:spcPct val="0"/>
              </a:spcBef>
              <a:spcAft>
                <a:spcPct val="0"/>
              </a:spcAft>
            </a:pPr>
            <a:r>
              <a:rPr lang="en-AU" sz="2800" noProof="0">
                <a:latin typeface="Comic Sans MS" panose="030F0702030302020204" pitchFamily="66" charset="0"/>
              </a:rPr>
              <a:t>come and follow Jesus.</a:t>
            </a:r>
          </a:p>
          <a:p>
            <a:pPr lvl="0" eaLnBrk="0" fontAlgn="base" hangingPunct="0">
              <a:lnSpc>
                <a:spcPct val="150000"/>
              </a:lnSpc>
              <a:spcBef>
                <a:spcPct val="0"/>
              </a:spcBef>
              <a:spcAft>
                <a:spcPct val="0"/>
              </a:spcAft>
            </a:pPr>
            <a:r>
              <a:rPr lang="en-AU" sz="2800" noProof="0">
                <a:latin typeface="Comic Sans MS" panose="030F0702030302020204" pitchFamily="66" charset="0"/>
              </a:rPr>
              <a:t>Come with determination,</a:t>
            </a:r>
          </a:p>
          <a:p>
            <a:pPr lvl="0" eaLnBrk="0" fontAlgn="base" hangingPunct="0">
              <a:lnSpc>
                <a:spcPct val="150000"/>
              </a:lnSpc>
              <a:spcBef>
                <a:spcPct val="0"/>
              </a:spcBef>
              <a:spcAft>
                <a:spcPct val="0"/>
              </a:spcAft>
            </a:pPr>
            <a:r>
              <a:rPr lang="en-AU" sz="2800" noProof="0">
                <a:latin typeface="Comic Sans MS" panose="030F0702030302020204" pitchFamily="66" charset="0"/>
              </a:rPr>
              <a:t>come with all your heart,</a:t>
            </a:r>
          </a:p>
          <a:p>
            <a:pPr lvl="0" eaLnBrk="0" fontAlgn="base" hangingPunct="0">
              <a:lnSpc>
                <a:spcPct val="150000"/>
              </a:lnSpc>
              <a:spcBef>
                <a:spcPct val="0"/>
              </a:spcBef>
              <a:spcAft>
                <a:spcPct val="0"/>
              </a:spcAft>
            </a:pPr>
            <a:r>
              <a:rPr lang="en-AU" sz="2800" noProof="0">
                <a:latin typeface="Comic Sans MS" panose="030F0702030302020204" pitchFamily="66" charset="0"/>
              </a:rPr>
              <a:t>come and follow Jesus.</a:t>
            </a:r>
            <a:endParaRPr lang="en-AU" sz="2800" b="1" noProof="0">
              <a:solidFill>
                <a:srgbClr val="00B050"/>
              </a:solidFill>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7" y="115293"/>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1926867" y="1479588"/>
            <a:ext cx="8338263" cy="389882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All</a:t>
            </a:r>
            <a:r>
              <a:rPr lang="en-AU" sz="2800" noProof="0">
                <a:solidFill>
                  <a:srgbClr val="00B050"/>
                </a:solidFill>
                <a:latin typeface="Comic Sans MS" panose="030F0902030302020204" pitchFamily="66" charset="0"/>
              </a:rPr>
              <a:t>: </a:t>
            </a:r>
            <a:r>
              <a:rPr lang="en-AU" sz="2800" b="1" noProof="0">
                <a:latin typeface="Comic Sans MS" panose="030F0902030302020204" pitchFamily="66" charset="0"/>
              </a:rPr>
              <a:t>Lord, you went to the cross for us.</a:t>
            </a:r>
          </a:p>
          <a:p>
            <a:pPr lvl="0" eaLnBrk="0" fontAlgn="base" hangingPunct="0">
              <a:lnSpc>
                <a:spcPct val="150000"/>
              </a:lnSpc>
              <a:spcBef>
                <a:spcPct val="0"/>
              </a:spcBef>
              <a:spcAft>
                <a:spcPct val="0"/>
              </a:spcAft>
            </a:pPr>
            <a:r>
              <a:rPr lang="en-AU" sz="2800" b="1" noProof="0">
                <a:latin typeface="Comic Sans MS" panose="030F0902030302020204" pitchFamily="66" charset="0"/>
              </a:rPr>
              <a:t>You did not change your mind on the way.</a:t>
            </a:r>
          </a:p>
          <a:p>
            <a:pPr lvl="0" eaLnBrk="0" fontAlgn="base" hangingPunct="0">
              <a:lnSpc>
                <a:spcPct val="150000"/>
              </a:lnSpc>
              <a:spcBef>
                <a:spcPct val="0"/>
              </a:spcBef>
              <a:spcAft>
                <a:spcPct val="0"/>
              </a:spcAft>
            </a:pPr>
            <a:r>
              <a:rPr lang="en-AU" sz="2800" b="1" noProof="0">
                <a:latin typeface="Comic Sans MS" panose="030F0902030302020204" pitchFamily="66" charset="0"/>
              </a:rPr>
              <a:t>Lead us to know you and trust you so deeply</a:t>
            </a:r>
          </a:p>
          <a:p>
            <a:pPr lvl="0" eaLnBrk="0" fontAlgn="base" hangingPunct="0">
              <a:lnSpc>
                <a:spcPct val="150000"/>
              </a:lnSpc>
              <a:spcBef>
                <a:spcPct val="0"/>
              </a:spcBef>
              <a:spcAft>
                <a:spcPct val="0"/>
              </a:spcAft>
            </a:pPr>
            <a:r>
              <a:rPr lang="en-AU" sz="2800" b="1" noProof="0">
                <a:latin typeface="Comic Sans MS" panose="030F0902030302020204" pitchFamily="66" charset="0"/>
              </a:rPr>
              <a:t>that we do not change our minds</a:t>
            </a:r>
          </a:p>
          <a:p>
            <a:pPr lvl="0" eaLnBrk="0" fontAlgn="base" hangingPunct="0">
              <a:lnSpc>
                <a:spcPct val="150000"/>
              </a:lnSpc>
              <a:spcBef>
                <a:spcPct val="0"/>
              </a:spcBef>
              <a:spcAft>
                <a:spcPct val="0"/>
              </a:spcAft>
            </a:pPr>
            <a:r>
              <a:rPr lang="en-AU" sz="2800" b="1" noProof="0">
                <a:latin typeface="Comic Sans MS" panose="030F0902030302020204" pitchFamily="66" charset="0"/>
              </a:rPr>
              <a:t>when we choose to follow you.</a:t>
            </a:r>
          </a:p>
          <a:p>
            <a:pPr lvl="0" eaLnBrk="0" fontAlgn="base" hangingPunct="0">
              <a:lnSpc>
                <a:spcPct val="150000"/>
              </a:lnSpc>
              <a:spcBef>
                <a:spcPct val="0"/>
              </a:spcBef>
              <a:spcAft>
                <a:spcPct val="0"/>
              </a:spcAft>
            </a:pPr>
            <a:r>
              <a:rPr lang="en-AU" sz="2800" b="1" noProof="0">
                <a:latin typeface="Comic Sans MS" panose="030F0902030302020204" pitchFamily="66" charset="0"/>
              </a:rPr>
              <a:t>Amen.</a:t>
            </a:r>
            <a:endParaRPr lang="en-AU" sz="2800" b="1" noProof="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6" y="476417"/>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cs typeface="Arial"/>
              </a:rPr>
              <a:t>Sentence</a:t>
            </a:r>
          </a:p>
        </p:txBody>
      </p:sp>
      <p:sp>
        <p:nvSpPr>
          <p:cNvPr id="2" name="Rectangle 1"/>
          <p:cNvSpPr/>
          <p:nvPr/>
        </p:nvSpPr>
        <p:spPr>
          <a:xfrm>
            <a:off x="1010653" y="2934118"/>
            <a:ext cx="10170694" cy="2088072"/>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a:solidFill>
                  <a:srgbClr val="00B050"/>
                </a:solidFill>
                <a:latin typeface="Comic Sans MS" panose="030F0902030302020204" pitchFamily="66" charset="0"/>
                <a:cs typeface="Times New Roman"/>
              </a:rPr>
              <a:t>Cantor</a:t>
            </a:r>
            <a:r>
              <a:rPr lang="en-AU" sz="2800" noProof="0">
                <a:solidFill>
                  <a:srgbClr val="00B050"/>
                </a:solidFill>
                <a:latin typeface="Comic Sans MS" panose="030F0902030302020204" pitchFamily="66" charset="0"/>
                <a:cs typeface="Times New Roman"/>
              </a:rPr>
              <a:t>: </a:t>
            </a:r>
            <a:r>
              <a:rPr lang="en-AU" sz="2800" noProof="0">
                <a:latin typeface="Comic Sans MS" panose="030F0902030302020204" pitchFamily="66" charset="0"/>
              </a:rPr>
              <a:t>Those who find their life will lose it, and those who lose their life for Jesus’ sake will find it. </a:t>
            </a:r>
          </a:p>
          <a:p>
            <a:pPr algn="r">
              <a:lnSpc>
                <a:spcPct val="150000"/>
              </a:lnSpc>
              <a:spcBef>
                <a:spcPts val="450"/>
              </a:spcBef>
              <a:spcAft>
                <a:spcPts val="450"/>
              </a:spcAft>
            </a:pPr>
            <a:r>
              <a:rPr lang="en-AU" sz="2800" noProof="0">
                <a:solidFill>
                  <a:srgbClr val="00B050"/>
                </a:solidFill>
                <a:latin typeface="Comic Sans MS" panose="030F0902030302020204" pitchFamily="66" charset="0"/>
              </a:rPr>
              <a:t>Matthew  10.39</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a:solidFill>
                  <a:srgbClr val="00B050"/>
                </a:solidFill>
                <a:latin typeface="Comic Sans MS"/>
                <a:cs typeface="Arial"/>
              </a:rPr>
              <a:t>Leader: </a:t>
            </a:r>
            <a:r>
              <a:rPr lang="en-AU" sz="2800" noProof="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59</Slides>
  <Notes>19</Notes>
  <HiddenSlides>0</HiddenSlide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revision>1</cp:revision>
  <cp:lastPrinted>2019-01-02T23:00:29Z</cp:lastPrinted>
  <dcterms:created xsi:type="dcterms:W3CDTF">2018-08-20T02:08:08Z</dcterms:created>
  <dcterms:modified xsi:type="dcterms:W3CDTF">2026-06-20T23:43:38Z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