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8"/>
  </p:notesMasterIdLst>
  <p:handoutMasterIdLst>
    <p:handoutMasterId r:id="rId69"/>
  </p:handoutMasterIdLst>
  <p:sldIdLst>
    <p:sldId id="438" r:id="rId7"/>
    <p:sldId id="1101" r:id="rId8"/>
    <p:sldId id="991" r:id="rId9"/>
    <p:sldId id="1204" r:id="rId10"/>
    <p:sldId id="1082" r:id="rId11"/>
    <p:sldId id="1102" r:id="rId12"/>
    <p:sldId id="1161" r:id="rId13"/>
    <p:sldId id="1162" r:id="rId14"/>
    <p:sldId id="1163" r:id="rId15"/>
    <p:sldId id="1020" r:id="rId16"/>
    <p:sldId id="1219" r:id="rId17"/>
    <p:sldId id="965" r:id="rId18"/>
    <p:sldId id="966" r:id="rId19"/>
    <p:sldId id="1122" r:id="rId20"/>
    <p:sldId id="1164" r:id="rId21"/>
    <p:sldId id="1165" r:id="rId22"/>
    <p:sldId id="1205" r:id="rId23"/>
    <p:sldId id="1236" r:id="rId24"/>
    <p:sldId id="1235" r:id="rId25"/>
    <p:sldId id="1221" r:id="rId26"/>
    <p:sldId id="1237" r:id="rId27"/>
    <p:sldId id="1230" r:id="rId28"/>
    <p:sldId id="1168" r:id="rId29"/>
    <p:sldId id="1158" r:id="rId30"/>
    <p:sldId id="1238" r:id="rId31"/>
    <p:sldId id="1170" r:id="rId32"/>
    <p:sldId id="1226" r:id="rId33"/>
    <p:sldId id="1227" r:id="rId34"/>
    <p:sldId id="1076" r:id="rId35"/>
    <p:sldId id="1240" r:id="rId36"/>
    <p:sldId id="1222" r:id="rId37"/>
    <p:sldId id="1239" r:id="rId38"/>
    <p:sldId id="1077" r:id="rId39"/>
    <p:sldId id="1123" r:id="rId40"/>
    <p:sldId id="1179" r:id="rId41"/>
    <p:sldId id="1180" r:id="rId42"/>
    <p:sldId id="1207" r:id="rId43"/>
    <p:sldId id="731" r:id="rId44"/>
    <p:sldId id="1182" r:id="rId45"/>
    <p:sldId id="1186" r:id="rId46"/>
    <p:sldId id="1124" r:id="rId47"/>
    <p:sldId id="1187" r:id="rId48"/>
    <p:sldId id="1189" r:id="rId49"/>
    <p:sldId id="1148" r:id="rId50"/>
    <p:sldId id="1026" r:id="rId51"/>
    <p:sldId id="1027" r:id="rId52"/>
    <p:sldId id="1232" r:id="rId53"/>
    <p:sldId id="1184" r:id="rId54"/>
    <p:sldId id="1080" r:id="rId55"/>
    <p:sldId id="1210" r:id="rId56"/>
    <p:sldId id="1191" r:id="rId57"/>
    <p:sldId id="1192" r:id="rId58"/>
    <p:sldId id="1149" r:id="rId59"/>
    <p:sldId id="1193" r:id="rId60"/>
    <p:sldId id="1194" r:id="rId61"/>
    <p:sldId id="1096" r:id="rId62"/>
    <p:sldId id="1195" r:id="rId63"/>
    <p:sldId id="1196" r:id="rId64"/>
    <p:sldId id="1197" r:id="rId65"/>
    <p:sldId id="1198" r:id="rId66"/>
    <p:sldId id="1199" r:id="rId67"/>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63C"/>
    <a:srgbClr val="662395"/>
    <a:srgbClr val="D3D6D7"/>
    <a:srgbClr val="6D7136"/>
    <a:srgbClr val="8E8168"/>
    <a:srgbClr val="2D2921"/>
    <a:srgbClr val="DB9152"/>
    <a:srgbClr val="91AFB2"/>
    <a:srgbClr val="ADDB7B"/>
    <a:srgbClr val="F580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E11E4-B5C2-4D31-AAD7-FB9C73629A8F}" v="195" dt="2026-07-04T22:52:40.1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92"/>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e Cairns" userId="5e4ee97b-8760-41db-a6ac-3d744f799ed2" providerId="ADAL" clId="{1B61D458-BACD-4B75-AC5D-F7681FC0B457}"/>
    <pc:docChg chg="custSel addSld delSld modSld modMainMaster">
      <pc:chgData name="Kristine Cairns" userId="5e4ee97b-8760-41db-a6ac-3d744f799ed2" providerId="ADAL" clId="{1B61D458-BACD-4B75-AC5D-F7681FC0B457}" dt="2026-06-20T08:10:17.629" v="913" actId="20577"/>
      <pc:docMkLst>
        <pc:docMk/>
      </pc:docMkLst>
      <pc:sldChg chg="addSp modSp mod setBg">
        <pc:chgData name="Kristine Cairns" userId="5e4ee97b-8760-41db-a6ac-3d744f799ed2" providerId="ADAL" clId="{1B61D458-BACD-4B75-AC5D-F7681FC0B457}" dt="2026-06-18T02:16:54.155" v="497" actId="20577"/>
        <pc:sldMkLst>
          <pc:docMk/>
          <pc:sldMk cId="3567630808" sldId="438"/>
        </pc:sldMkLst>
        <pc:spChg chg="mod">
          <ac:chgData name="Kristine Cairns" userId="5e4ee97b-8760-41db-a6ac-3d744f799ed2" providerId="ADAL" clId="{1B61D458-BACD-4B75-AC5D-F7681FC0B457}" dt="2026-06-18T02:16:54.155" v="497" actId="20577"/>
          <ac:spMkLst>
            <pc:docMk/>
            <pc:sldMk cId="3567630808" sldId="438"/>
            <ac:spMk id="4" creationId="{00000000-0000-0000-0000-000000000000}"/>
          </ac:spMkLst>
        </pc:spChg>
        <pc:graphicFrameChg chg="add mod">
          <ac:chgData name="Kristine Cairns" userId="5e4ee97b-8760-41db-a6ac-3d744f799ed2" providerId="ADAL" clId="{1B61D458-BACD-4B75-AC5D-F7681FC0B457}" dt="2026-06-17T22:38:56.937" v="32" actId="1076"/>
          <ac:graphicFrameMkLst>
            <pc:docMk/>
            <pc:sldMk cId="3567630808" sldId="438"/>
            <ac:graphicFrameMk id="2" creationId="{B9155922-DF5E-14ED-A6F1-EC6900690825}"/>
          </ac:graphicFrameMkLst>
        </pc:graphicFrameChg>
        <pc:graphicFrameChg chg="modGraphic">
          <ac:chgData name="Kristine Cairns" userId="5e4ee97b-8760-41db-a6ac-3d744f799ed2" providerId="ADAL" clId="{1B61D458-BACD-4B75-AC5D-F7681FC0B457}" dt="2026-06-17T22:38:24.598" v="30" actId="21"/>
          <ac:graphicFrameMkLst>
            <pc:docMk/>
            <pc:sldMk cId="3567630808" sldId="438"/>
            <ac:graphicFrameMk id="5" creationId="{105144BC-5162-09B8-905D-EDF04198E975}"/>
          </ac:graphicFrameMkLst>
        </pc:graphicFrameChg>
      </pc:sldChg>
      <pc:sldChg chg="modSp mod">
        <pc:chgData name="Kristine Cairns" userId="5e4ee97b-8760-41db-a6ac-3d744f799ed2" providerId="ADAL" clId="{1B61D458-BACD-4B75-AC5D-F7681FC0B457}" dt="2026-06-18T02:12:32.677" v="425" actId="113"/>
        <pc:sldMkLst>
          <pc:docMk/>
          <pc:sldMk cId="1921818705" sldId="731"/>
        </pc:sldMkLst>
        <pc:spChg chg="mod">
          <ac:chgData name="Kristine Cairns" userId="5e4ee97b-8760-41db-a6ac-3d744f799ed2" providerId="ADAL" clId="{1B61D458-BACD-4B75-AC5D-F7681FC0B457}" dt="2026-06-18T02:12:32.677" v="425" actId="113"/>
          <ac:spMkLst>
            <pc:docMk/>
            <pc:sldMk cId="1921818705" sldId="731"/>
            <ac:spMk id="2" creationId="{FBE6943D-06C5-A55E-9B43-20282BBA08ED}"/>
          </ac:spMkLst>
        </pc:spChg>
      </pc:sldChg>
      <pc:sldChg chg="addSp delSp modSp mod">
        <pc:chgData name="Kristine Cairns" userId="5e4ee97b-8760-41db-a6ac-3d744f799ed2" providerId="ADAL" clId="{1B61D458-BACD-4B75-AC5D-F7681FC0B457}" dt="2026-06-18T02:24:24.164" v="537" actId="478"/>
        <pc:sldMkLst>
          <pc:docMk/>
          <pc:sldMk cId="1720509123" sldId="991"/>
        </pc:sldMkLst>
        <pc:spChg chg="mod">
          <ac:chgData name="Kristine Cairns" userId="5e4ee97b-8760-41db-a6ac-3d744f799ed2" providerId="ADAL" clId="{1B61D458-BACD-4B75-AC5D-F7681FC0B457}" dt="2026-06-18T02:19:13.408" v="511" actId="20577"/>
          <ac:spMkLst>
            <pc:docMk/>
            <pc:sldMk cId="1720509123" sldId="991"/>
            <ac:spMk id="3" creationId="{EED2037D-35E3-05F6-E09B-C219996F7621}"/>
          </ac:spMkLst>
        </pc:spChg>
        <pc:spChg chg="add mod">
          <ac:chgData name="Kristine Cairns" userId="5e4ee97b-8760-41db-a6ac-3d744f799ed2" providerId="ADAL" clId="{1B61D458-BACD-4B75-AC5D-F7681FC0B457}" dt="2026-06-18T02:24:19.821" v="536" actId="1036"/>
          <ac:spMkLst>
            <pc:docMk/>
            <pc:sldMk cId="1720509123" sldId="991"/>
            <ac:spMk id="4" creationId="{6B7F2017-F10E-F6C3-675E-44E4A1E2DF4D}"/>
          </ac:spMkLst>
        </pc:spChg>
        <pc:picChg chg="add mod">
          <ac:chgData name="Kristine Cairns" userId="5e4ee97b-8760-41db-a6ac-3d744f799ed2" providerId="ADAL" clId="{1B61D458-BACD-4B75-AC5D-F7681FC0B457}" dt="2026-06-18T02:19:06.637" v="500" actId="1076"/>
          <ac:picMkLst>
            <pc:docMk/>
            <pc:sldMk cId="1720509123" sldId="991"/>
            <ac:picMk id="1026" creationId="{921C052C-9B9D-15CC-601F-8A5908BBE5A4}"/>
          </ac:picMkLst>
        </pc:picChg>
      </pc:sldChg>
      <pc:sldChg chg="modSp mod">
        <pc:chgData name="Kristine Cairns" userId="5e4ee97b-8760-41db-a6ac-3d744f799ed2" providerId="ADAL" clId="{1B61D458-BACD-4B75-AC5D-F7681FC0B457}" dt="2026-06-18T01:38:39.766" v="235" actId="1076"/>
        <pc:sldMkLst>
          <pc:docMk/>
          <pc:sldMk cId="3589267713" sldId="1020"/>
        </pc:sldMkLst>
        <pc:spChg chg="mod">
          <ac:chgData name="Kristine Cairns" userId="5e4ee97b-8760-41db-a6ac-3d744f799ed2" providerId="ADAL" clId="{1B61D458-BACD-4B75-AC5D-F7681FC0B457}" dt="2026-06-18T01:38:39.766" v="235" actId="1076"/>
          <ac:spMkLst>
            <pc:docMk/>
            <pc:sldMk cId="3589267713" sldId="1020"/>
            <ac:spMk id="3" creationId="{00000000-0000-0000-0000-000000000000}"/>
          </ac:spMkLst>
        </pc:spChg>
      </pc:sldChg>
      <pc:sldChg chg="addSp delSp modSp mod">
        <pc:chgData name="Kristine Cairns" userId="5e4ee97b-8760-41db-a6ac-3d744f799ed2" providerId="ADAL" clId="{1B61D458-BACD-4B75-AC5D-F7681FC0B457}" dt="2026-06-20T07:55:54.144" v="692" actId="20577"/>
        <pc:sldMkLst>
          <pc:docMk/>
          <pc:sldMk cId="1934760328" sldId="1026"/>
        </pc:sldMkLst>
        <pc:spChg chg="add mod">
          <ac:chgData name="Kristine Cairns" userId="5e4ee97b-8760-41db-a6ac-3d744f799ed2" providerId="ADAL" clId="{1B61D458-BACD-4B75-AC5D-F7681FC0B457}" dt="2026-06-20T07:55:54.144" v="692" actId="20577"/>
          <ac:spMkLst>
            <pc:docMk/>
            <pc:sldMk cId="1934760328" sldId="1026"/>
            <ac:spMk id="4" creationId="{0D2CDB5E-20AF-3DB7-8150-B8693F71C796}"/>
          </ac:spMkLst>
        </pc:spChg>
      </pc:sldChg>
      <pc:sldChg chg="addSp delSp modSp mod">
        <pc:chgData name="Kristine Cairns" userId="5e4ee97b-8760-41db-a6ac-3d744f799ed2" providerId="ADAL" clId="{1B61D458-BACD-4B75-AC5D-F7681FC0B457}" dt="2026-06-20T08:01:00.268" v="752"/>
        <pc:sldMkLst>
          <pc:docMk/>
          <pc:sldMk cId="1523887427" sldId="1027"/>
        </pc:sldMkLst>
        <pc:spChg chg="mod">
          <ac:chgData name="Kristine Cairns" userId="5e4ee97b-8760-41db-a6ac-3d744f799ed2" providerId="ADAL" clId="{1B61D458-BACD-4B75-AC5D-F7681FC0B457}" dt="2026-06-20T07:56:41.643" v="698" actId="6549"/>
          <ac:spMkLst>
            <pc:docMk/>
            <pc:sldMk cId="1523887427" sldId="1027"/>
            <ac:spMk id="3" creationId="{D06CDDA1-93CA-1D5D-814F-AA0B9619702B}"/>
          </ac:spMkLst>
        </pc:spChg>
        <pc:spChg chg="add mod">
          <ac:chgData name="Kristine Cairns" userId="5e4ee97b-8760-41db-a6ac-3d744f799ed2" providerId="ADAL" clId="{1B61D458-BACD-4B75-AC5D-F7681FC0B457}" dt="2026-06-20T07:58:24.771" v="720" actId="403"/>
          <ac:spMkLst>
            <pc:docMk/>
            <pc:sldMk cId="1523887427" sldId="1027"/>
            <ac:spMk id="4" creationId="{5F5663A9-11DA-E6BB-C088-37F6156830FF}"/>
          </ac:spMkLst>
        </pc:spChg>
        <pc:spChg chg="add mod">
          <ac:chgData name="Kristine Cairns" userId="5e4ee97b-8760-41db-a6ac-3d744f799ed2" providerId="ADAL" clId="{1B61D458-BACD-4B75-AC5D-F7681FC0B457}" dt="2026-06-20T08:01:00.268" v="752"/>
          <ac:spMkLst>
            <pc:docMk/>
            <pc:sldMk cId="1523887427" sldId="1027"/>
            <ac:spMk id="6" creationId="{773C8F2C-2857-E187-6950-37C5A0DDC7C5}"/>
          </ac:spMkLst>
        </pc:spChg>
      </pc:sldChg>
      <pc:sldChg chg="addSp modSp mod">
        <pc:chgData name="Kristine Cairns" userId="5e4ee97b-8760-41db-a6ac-3d744f799ed2" providerId="ADAL" clId="{1B61D458-BACD-4B75-AC5D-F7681FC0B457}" dt="2026-06-20T08:03:54.249" v="773" actId="1076"/>
        <pc:sldMkLst>
          <pc:docMk/>
          <pc:sldMk cId="261024728" sldId="1080"/>
        </pc:sldMkLst>
      </pc:sldChg>
      <pc:sldChg chg="modSp mod">
        <pc:chgData name="Kristine Cairns" userId="5e4ee97b-8760-41db-a6ac-3d744f799ed2" providerId="ADAL" clId="{1B61D458-BACD-4B75-AC5D-F7681FC0B457}" dt="2026-06-18T02:24:37.003" v="539" actId="20577"/>
        <pc:sldMkLst>
          <pc:docMk/>
          <pc:sldMk cId="2375204597" sldId="1082"/>
        </pc:sldMkLst>
        <pc:spChg chg="mod">
          <ac:chgData name="Kristine Cairns" userId="5e4ee97b-8760-41db-a6ac-3d744f799ed2" providerId="ADAL" clId="{1B61D458-BACD-4B75-AC5D-F7681FC0B457}" dt="2026-06-18T02:24:37.003" v="539" actId="20577"/>
          <ac:spMkLst>
            <pc:docMk/>
            <pc:sldMk cId="2375204597" sldId="1082"/>
            <ac:spMk id="3" creationId="{CBC8BBD3-BD91-373C-942F-D704DA4BC69B}"/>
          </ac:spMkLst>
        </pc:spChg>
      </pc:sldChg>
      <pc:sldChg chg="modSp mod">
        <pc:chgData name="Kristine Cairns" userId="5e4ee97b-8760-41db-a6ac-3d744f799ed2" providerId="ADAL" clId="{1B61D458-BACD-4B75-AC5D-F7681FC0B457}" dt="2026-06-18T02:25:59.080" v="549" actId="1076"/>
        <pc:sldMkLst>
          <pc:docMk/>
          <pc:sldMk cId="1523252599" sldId="1122"/>
        </pc:sldMkLst>
        <pc:spChg chg="mod">
          <ac:chgData name="Kristine Cairns" userId="5e4ee97b-8760-41db-a6ac-3d744f799ed2" providerId="ADAL" clId="{1B61D458-BACD-4B75-AC5D-F7681FC0B457}" dt="2026-06-18T02:25:59.080" v="549" actId="1076"/>
          <ac:spMkLst>
            <pc:docMk/>
            <pc:sldMk cId="1523252599" sldId="1122"/>
            <ac:spMk id="3" creationId="{00000000-0000-0000-0000-000000000000}"/>
          </ac:spMkLst>
        </pc:spChg>
      </pc:sldChg>
      <pc:sldChg chg="setBg">
        <pc:chgData name="Kristine Cairns" userId="5e4ee97b-8760-41db-a6ac-3d744f799ed2" providerId="ADAL" clId="{1B61D458-BACD-4B75-AC5D-F7681FC0B457}" dt="2026-06-18T02:28:17.343" v="586"/>
        <pc:sldMkLst>
          <pc:docMk/>
          <pc:sldMk cId="3731548369" sldId="1149"/>
        </pc:sldMkLst>
      </pc:sldChg>
      <pc:sldChg chg="addSp delSp modSp mod">
        <pc:chgData name="Kristine Cairns" userId="5e4ee97b-8760-41db-a6ac-3d744f799ed2" providerId="ADAL" clId="{1B61D458-BACD-4B75-AC5D-F7681FC0B457}" dt="2026-06-18T01:45:43.672" v="337" actId="478"/>
        <pc:sldMkLst>
          <pc:docMk/>
          <pc:sldMk cId="666296866" sldId="1158"/>
        </pc:sldMkLst>
        <pc:spChg chg="add mod">
          <ac:chgData name="Kristine Cairns" userId="5e4ee97b-8760-41db-a6ac-3d744f799ed2" providerId="ADAL" clId="{1B61D458-BACD-4B75-AC5D-F7681FC0B457}" dt="2026-06-18T01:45:39.133" v="336" actId="113"/>
          <ac:spMkLst>
            <pc:docMk/>
            <pc:sldMk cId="666296866" sldId="1158"/>
            <ac:spMk id="5" creationId="{E2F32635-2102-DBFC-5F92-475CA62DEB5B}"/>
          </ac:spMkLst>
        </pc:spChg>
      </pc:sldChg>
      <pc:sldChg chg="modSp mod">
        <pc:chgData name="Kristine Cairns" userId="5e4ee97b-8760-41db-a6ac-3d744f799ed2" providerId="ADAL" clId="{1B61D458-BACD-4B75-AC5D-F7681FC0B457}" dt="2026-06-18T01:36:21.195" v="173" actId="1076"/>
        <pc:sldMkLst>
          <pc:docMk/>
          <pc:sldMk cId="739612957" sldId="1161"/>
        </pc:sldMkLst>
        <pc:spChg chg="mod">
          <ac:chgData name="Kristine Cairns" userId="5e4ee97b-8760-41db-a6ac-3d744f799ed2" providerId="ADAL" clId="{1B61D458-BACD-4B75-AC5D-F7681FC0B457}" dt="2026-06-18T01:36:21.195" v="173" actId="1076"/>
          <ac:spMkLst>
            <pc:docMk/>
            <pc:sldMk cId="739612957" sldId="1161"/>
            <ac:spMk id="3" creationId="{7C13F3EF-6111-3B8F-E65F-F09AEA314636}"/>
          </ac:spMkLst>
        </pc:spChg>
      </pc:sldChg>
      <pc:sldChg chg="modSp mod">
        <pc:chgData name="Kristine Cairns" userId="5e4ee97b-8760-41db-a6ac-3d744f799ed2" providerId="ADAL" clId="{1B61D458-BACD-4B75-AC5D-F7681FC0B457}" dt="2026-06-18T01:36:46.859" v="178" actId="1076"/>
        <pc:sldMkLst>
          <pc:docMk/>
          <pc:sldMk cId="44838698" sldId="1162"/>
        </pc:sldMkLst>
        <pc:spChg chg="mod">
          <ac:chgData name="Kristine Cairns" userId="5e4ee97b-8760-41db-a6ac-3d744f799ed2" providerId="ADAL" clId="{1B61D458-BACD-4B75-AC5D-F7681FC0B457}" dt="2026-06-18T01:36:46.859" v="178" actId="1076"/>
          <ac:spMkLst>
            <pc:docMk/>
            <pc:sldMk cId="44838698" sldId="1162"/>
            <ac:spMk id="3" creationId="{212EC615-5B1B-5065-3077-881F9676F6D8}"/>
          </ac:spMkLst>
        </pc:spChg>
      </pc:sldChg>
      <pc:sldChg chg="modSp mod">
        <pc:chgData name="Kristine Cairns" userId="5e4ee97b-8760-41db-a6ac-3d744f799ed2" providerId="ADAL" clId="{1B61D458-BACD-4B75-AC5D-F7681FC0B457}" dt="2026-06-18T01:37:54.320" v="223" actId="20577"/>
        <pc:sldMkLst>
          <pc:docMk/>
          <pc:sldMk cId="465587893" sldId="1163"/>
        </pc:sldMkLst>
        <pc:spChg chg="mod">
          <ac:chgData name="Kristine Cairns" userId="5e4ee97b-8760-41db-a6ac-3d744f799ed2" providerId="ADAL" clId="{1B61D458-BACD-4B75-AC5D-F7681FC0B457}" dt="2026-06-18T01:37:54.320" v="223" actId="20577"/>
          <ac:spMkLst>
            <pc:docMk/>
            <pc:sldMk cId="465587893" sldId="1163"/>
            <ac:spMk id="2" creationId="{00000000-0000-0000-0000-000000000000}"/>
          </ac:spMkLst>
        </pc:spChg>
      </pc:sldChg>
      <pc:sldChg chg="modSp mod">
        <pc:chgData name="Kristine Cairns" userId="5e4ee97b-8760-41db-a6ac-3d744f799ed2" providerId="ADAL" clId="{1B61D458-BACD-4B75-AC5D-F7681FC0B457}" dt="2026-06-18T01:39:42.112" v="251" actId="1076"/>
        <pc:sldMkLst>
          <pc:docMk/>
          <pc:sldMk cId="2808476069" sldId="1164"/>
        </pc:sldMkLst>
        <pc:spChg chg="mod">
          <ac:chgData name="Kristine Cairns" userId="5e4ee97b-8760-41db-a6ac-3d744f799ed2" providerId="ADAL" clId="{1B61D458-BACD-4B75-AC5D-F7681FC0B457}" dt="2026-06-18T01:39:42.112" v="251" actId="1076"/>
          <ac:spMkLst>
            <pc:docMk/>
            <pc:sldMk cId="2808476069" sldId="1164"/>
            <ac:spMk id="2" creationId="{00000000-0000-0000-0000-000000000000}"/>
          </ac:spMkLst>
        </pc:spChg>
      </pc:sldChg>
      <pc:sldChg chg="addSp delSp modSp mod">
        <pc:chgData name="Kristine Cairns" userId="5e4ee97b-8760-41db-a6ac-3d744f799ed2" providerId="ADAL" clId="{1B61D458-BACD-4B75-AC5D-F7681FC0B457}" dt="2026-06-18T01:41:19.651" v="280" actId="1076"/>
        <pc:sldMkLst>
          <pc:docMk/>
          <pc:sldMk cId="4110762829" sldId="1165"/>
        </pc:sldMkLst>
        <pc:spChg chg="mod">
          <ac:chgData name="Kristine Cairns" userId="5e4ee97b-8760-41db-a6ac-3d744f799ed2" providerId="ADAL" clId="{1B61D458-BACD-4B75-AC5D-F7681FC0B457}" dt="2026-06-18T01:41:12.866" v="279" actId="1076"/>
          <ac:spMkLst>
            <pc:docMk/>
            <pc:sldMk cId="4110762829" sldId="1165"/>
            <ac:spMk id="3" creationId="{00000000-0000-0000-0000-000000000000}"/>
          </ac:spMkLst>
        </pc:spChg>
        <pc:spChg chg="mod">
          <ac:chgData name="Kristine Cairns" userId="5e4ee97b-8760-41db-a6ac-3d744f799ed2" providerId="ADAL" clId="{1B61D458-BACD-4B75-AC5D-F7681FC0B457}" dt="2026-06-18T01:41:07.265" v="278" actId="404"/>
          <ac:spMkLst>
            <pc:docMk/>
            <pc:sldMk cId="4110762829" sldId="1165"/>
            <ac:spMk id="5" creationId="{39EFAB09-BEBC-BB31-952F-32608A882C6A}"/>
          </ac:spMkLst>
        </pc:spChg>
        <pc:spChg chg="add mod">
          <ac:chgData name="Kristine Cairns" userId="5e4ee97b-8760-41db-a6ac-3d744f799ed2" providerId="ADAL" clId="{1B61D458-BACD-4B75-AC5D-F7681FC0B457}" dt="2026-06-18T01:41:19.651" v="280" actId="1076"/>
          <ac:spMkLst>
            <pc:docMk/>
            <pc:sldMk cId="4110762829" sldId="1165"/>
            <ac:spMk id="8" creationId="{10F9BF26-2000-7F97-8DA5-CB72C47F2AC9}"/>
          </ac:spMkLst>
        </pc:spChg>
      </pc:sldChg>
      <pc:sldChg chg="addSp delSp modSp mod">
        <pc:chgData name="Kristine Cairns" userId="5e4ee97b-8760-41db-a6ac-3d744f799ed2" providerId="ADAL" clId="{1B61D458-BACD-4B75-AC5D-F7681FC0B457}" dt="2026-06-18T01:44:50.971" v="326" actId="113"/>
        <pc:sldMkLst>
          <pc:docMk/>
          <pc:sldMk cId="654623777" sldId="1168"/>
        </pc:sldMkLst>
        <pc:spChg chg="mod">
          <ac:chgData name="Kristine Cairns" userId="5e4ee97b-8760-41db-a6ac-3d744f799ed2" providerId="ADAL" clId="{1B61D458-BACD-4B75-AC5D-F7681FC0B457}" dt="2026-06-18T01:44:05.412" v="316" actId="20577"/>
          <ac:spMkLst>
            <pc:docMk/>
            <pc:sldMk cId="654623777" sldId="1168"/>
            <ac:spMk id="3" creationId="{F3ABC77F-A785-653E-F132-EC54274C3CC6}"/>
          </ac:spMkLst>
        </pc:spChg>
        <pc:spChg chg="add mod">
          <ac:chgData name="Kristine Cairns" userId="5e4ee97b-8760-41db-a6ac-3d744f799ed2" providerId="ADAL" clId="{1B61D458-BACD-4B75-AC5D-F7681FC0B457}" dt="2026-06-18T01:44:50.971" v="326" actId="113"/>
          <ac:spMkLst>
            <pc:docMk/>
            <pc:sldMk cId="654623777" sldId="1168"/>
            <ac:spMk id="5" creationId="{B59F7DA9-773D-A942-7493-112A079F066D}"/>
          </ac:spMkLst>
        </pc:spChg>
      </pc:sldChg>
      <pc:sldChg chg="addSp delSp modSp mod">
        <pc:chgData name="Kristine Cairns" userId="5e4ee97b-8760-41db-a6ac-3d744f799ed2" providerId="ADAL" clId="{1B61D458-BACD-4B75-AC5D-F7681FC0B457}" dt="2026-06-18T01:47:30.407" v="367" actId="1076"/>
        <pc:sldMkLst>
          <pc:docMk/>
          <pc:sldMk cId="303383769" sldId="1170"/>
        </pc:sldMkLst>
        <pc:spChg chg="mod">
          <ac:chgData name="Kristine Cairns" userId="5e4ee97b-8760-41db-a6ac-3d744f799ed2" providerId="ADAL" clId="{1B61D458-BACD-4B75-AC5D-F7681FC0B457}" dt="2026-06-18T01:46:41.105" v="357" actId="20577"/>
          <ac:spMkLst>
            <pc:docMk/>
            <pc:sldMk cId="303383769" sldId="1170"/>
            <ac:spMk id="3" creationId="{75882D0F-0826-C649-648B-0C1075CFC63B}"/>
          </ac:spMkLst>
        </pc:spChg>
        <pc:spChg chg="mod">
          <ac:chgData name="Kristine Cairns" userId="5e4ee97b-8760-41db-a6ac-3d744f799ed2" providerId="ADAL" clId="{1B61D458-BACD-4B75-AC5D-F7681FC0B457}" dt="2026-06-18T01:46:50.975" v="358" actId="1076"/>
          <ac:spMkLst>
            <pc:docMk/>
            <pc:sldMk cId="303383769" sldId="1170"/>
            <ac:spMk id="6" creationId="{7230E5D6-517C-DE5C-FB2E-24281056D5BA}"/>
          </ac:spMkLst>
        </pc:spChg>
        <pc:spChg chg="add mod">
          <ac:chgData name="Kristine Cairns" userId="5e4ee97b-8760-41db-a6ac-3d744f799ed2" providerId="ADAL" clId="{1B61D458-BACD-4B75-AC5D-F7681FC0B457}" dt="2026-06-18T01:47:30.407" v="367" actId="1076"/>
          <ac:spMkLst>
            <pc:docMk/>
            <pc:sldMk cId="303383769" sldId="1170"/>
            <ac:spMk id="8" creationId="{F76B4420-52BA-D44E-EFC4-97D228045780}"/>
          </ac:spMkLst>
        </pc:spChg>
      </pc:sldChg>
      <pc:sldChg chg="modSp mod">
        <pc:chgData name="Kristine Cairns" userId="5e4ee97b-8760-41db-a6ac-3d744f799ed2" providerId="ADAL" clId="{1B61D458-BACD-4B75-AC5D-F7681FC0B457}" dt="2026-06-18T01:51:27.730" v="422" actId="20577"/>
        <pc:sldMkLst>
          <pc:docMk/>
          <pc:sldMk cId="2104720365" sldId="1179"/>
        </pc:sldMkLst>
        <pc:spChg chg="mod">
          <ac:chgData name="Kristine Cairns" userId="5e4ee97b-8760-41db-a6ac-3d744f799ed2" providerId="ADAL" clId="{1B61D458-BACD-4B75-AC5D-F7681FC0B457}" dt="2026-06-18T01:51:27.730" v="422" actId="20577"/>
          <ac:spMkLst>
            <pc:docMk/>
            <pc:sldMk cId="2104720365" sldId="1179"/>
            <ac:spMk id="3" creationId="{3B431639-ED23-448F-AED9-9F17CE38DE4F}"/>
          </ac:spMkLst>
        </pc:spChg>
      </pc:sldChg>
      <pc:sldChg chg="modSp mod">
        <pc:chgData name="Kristine Cairns" userId="5e4ee97b-8760-41db-a6ac-3d744f799ed2" providerId="ADAL" clId="{1B61D458-BACD-4B75-AC5D-F7681FC0B457}" dt="2026-06-18T02:28:55.177" v="588" actId="20577"/>
        <pc:sldMkLst>
          <pc:docMk/>
          <pc:sldMk cId="2853581768" sldId="1193"/>
        </pc:sldMkLst>
        <pc:spChg chg="mod">
          <ac:chgData name="Kristine Cairns" userId="5e4ee97b-8760-41db-a6ac-3d744f799ed2" providerId="ADAL" clId="{1B61D458-BACD-4B75-AC5D-F7681FC0B457}" dt="2026-06-18T02:28:55.177" v="588" actId="20577"/>
          <ac:spMkLst>
            <pc:docMk/>
            <pc:sldMk cId="2853581768" sldId="1193"/>
            <ac:spMk id="3" creationId="{00000000-0000-0000-0000-000000000000}"/>
          </ac:spMkLst>
        </pc:spChg>
      </pc:sldChg>
      <pc:sldChg chg="modSp mod">
        <pc:chgData name="Kristine Cairns" userId="5e4ee97b-8760-41db-a6ac-3d744f799ed2" providerId="ADAL" clId="{1B61D458-BACD-4B75-AC5D-F7681FC0B457}" dt="2026-06-18T02:30:30.475" v="607" actId="1076"/>
        <pc:sldMkLst>
          <pc:docMk/>
          <pc:sldMk cId="1433532390" sldId="1194"/>
        </pc:sldMkLst>
        <pc:spChg chg="mod">
          <ac:chgData name="Kristine Cairns" userId="5e4ee97b-8760-41db-a6ac-3d744f799ed2" providerId="ADAL" clId="{1B61D458-BACD-4B75-AC5D-F7681FC0B457}" dt="2026-06-18T02:30:30.475" v="607" actId="1076"/>
          <ac:spMkLst>
            <pc:docMk/>
            <pc:sldMk cId="1433532390" sldId="1194"/>
            <ac:spMk id="3" creationId="{00000000-0000-0000-0000-000000000000}"/>
          </ac:spMkLst>
        </pc:spChg>
      </pc:sldChg>
      <pc:sldChg chg="modSp mod">
        <pc:chgData name="Kristine Cairns" userId="5e4ee97b-8760-41db-a6ac-3d744f799ed2" providerId="ADAL" clId="{1B61D458-BACD-4B75-AC5D-F7681FC0B457}" dt="2026-06-18T02:30:51.756" v="613" actId="20577"/>
        <pc:sldMkLst>
          <pc:docMk/>
          <pc:sldMk cId="562907234" sldId="1195"/>
        </pc:sldMkLst>
        <pc:spChg chg="mod">
          <ac:chgData name="Kristine Cairns" userId="5e4ee97b-8760-41db-a6ac-3d744f799ed2" providerId="ADAL" clId="{1B61D458-BACD-4B75-AC5D-F7681FC0B457}" dt="2026-06-18T02:30:51.756" v="613" actId="20577"/>
          <ac:spMkLst>
            <pc:docMk/>
            <pc:sldMk cId="562907234" sldId="1195"/>
            <ac:spMk id="4" creationId="{A42BC49B-54CD-ED27-9B89-DCC93FADCBE9}"/>
          </ac:spMkLst>
        </pc:spChg>
      </pc:sldChg>
      <pc:sldChg chg="modSp mod">
        <pc:chgData name="Kristine Cairns" userId="5e4ee97b-8760-41db-a6ac-3d744f799ed2" providerId="ADAL" clId="{1B61D458-BACD-4B75-AC5D-F7681FC0B457}" dt="2026-06-17T22:40:19.002" v="137" actId="20577"/>
        <pc:sldMkLst>
          <pc:docMk/>
          <pc:sldMk cId="2615564342" sldId="1197"/>
        </pc:sldMkLst>
        <pc:spChg chg="mod">
          <ac:chgData name="Kristine Cairns" userId="5e4ee97b-8760-41db-a6ac-3d744f799ed2" providerId="ADAL" clId="{1B61D458-BACD-4B75-AC5D-F7681FC0B457}" dt="2026-06-17T22:39:28.533" v="51" actId="6549"/>
          <ac:spMkLst>
            <pc:docMk/>
            <pc:sldMk cId="2615564342" sldId="1197"/>
            <ac:spMk id="8" creationId="{7912087A-1A4D-9918-1F75-57904D76CC8F}"/>
          </ac:spMkLst>
        </pc:spChg>
        <pc:graphicFrameChg chg="modGraphic">
          <ac:chgData name="Kristine Cairns" userId="5e4ee97b-8760-41db-a6ac-3d744f799ed2" providerId="ADAL" clId="{1B61D458-BACD-4B75-AC5D-F7681FC0B457}" dt="2026-06-17T22:40:19.002" v="137" actId="20577"/>
          <ac:graphicFrameMkLst>
            <pc:docMk/>
            <pc:sldMk cId="2615564342" sldId="1197"/>
            <ac:graphicFrameMk id="6" creationId="{96D40C7E-6458-BAF9-8673-5B48AA0C8152}"/>
          </ac:graphicFrameMkLst>
        </pc:graphicFrameChg>
      </pc:sldChg>
      <pc:sldChg chg="addSp delSp modSp mod">
        <pc:chgData name="Kristine Cairns" userId="5e4ee97b-8760-41db-a6ac-3d744f799ed2" providerId="ADAL" clId="{1B61D458-BACD-4B75-AC5D-F7681FC0B457}" dt="2026-06-20T08:10:17.629" v="913" actId="20577"/>
        <pc:sldMkLst>
          <pc:docMk/>
          <pc:sldMk cId="867282222" sldId="1199"/>
        </pc:sldMkLst>
        <pc:spChg chg="add mod">
          <ac:chgData name="Kristine Cairns" userId="5e4ee97b-8760-41db-a6ac-3d744f799ed2" providerId="ADAL" clId="{1B61D458-BACD-4B75-AC5D-F7681FC0B457}" dt="2026-06-20T08:09:50.286" v="902" actId="20577"/>
          <ac:spMkLst>
            <pc:docMk/>
            <pc:sldMk cId="867282222" sldId="1199"/>
            <ac:spMk id="6" creationId="{79B80EF4-323F-D09F-7092-7B104A4634AF}"/>
          </ac:spMkLst>
        </pc:spChg>
        <pc:spChg chg="mod">
          <ac:chgData name="Kristine Cairns" userId="5e4ee97b-8760-41db-a6ac-3d744f799ed2" providerId="ADAL" clId="{1B61D458-BACD-4B75-AC5D-F7681FC0B457}" dt="2026-06-20T08:10:17.629" v="913" actId="20577"/>
          <ac:spMkLst>
            <pc:docMk/>
            <pc:sldMk cId="867282222" sldId="1199"/>
            <ac:spMk id="7" creationId="{FBCFD97D-2C97-37FF-356C-A993317B1DEE}"/>
          </ac:spMkLst>
        </pc:spChg>
        <pc:picChg chg="add mod">
          <ac:chgData name="Kristine Cairns" userId="5e4ee97b-8760-41db-a6ac-3d744f799ed2" providerId="ADAL" clId="{1B61D458-BACD-4B75-AC5D-F7681FC0B457}" dt="2026-06-20T08:07:39.242" v="785" actId="1440"/>
          <ac:picMkLst>
            <pc:docMk/>
            <pc:sldMk cId="867282222" sldId="1199"/>
            <ac:picMk id="5" creationId="{6E988187-1DB9-FD9C-BAF0-30D56F2959EE}"/>
          </ac:picMkLst>
        </pc:picChg>
      </pc:sldChg>
      <pc:sldChg chg="addSp delSp modSp mod">
        <pc:chgData name="Kristine Cairns" userId="5e4ee97b-8760-41db-a6ac-3d744f799ed2" providerId="ADAL" clId="{1B61D458-BACD-4B75-AC5D-F7681FC0B457}" dt="2026-06-20T07:51:48.430" v="640" actId="20577"/>
        <pc:sldMkLst>
          <pc:docMk/>
          <pc:sldMk cId="148378552" sldId="1204"/>
        </pc:sldMkLst>
        <pc:spChg chg="add mod">
          <ac:chgData name="Kristine Cairns" userId="5e4ee97b-8760-41db-a6ac-3d744f799ed2" providerId="ADAL" clId="{1B61D458-BACD-4B75-AC5D-F7681FC0B457}" dt="2026-06-20T07:51:48.430" v="640" actId="20577"/>
          <ac:spMkLst>
            <pc:docMk/>
            <pc:sldMk cId="148378552" sldId="1204"/>
            <ac:spMk id="3" creationId="{90655D2D-D026-B393-8659-DBA5565D97CA}"/>
          </ac:spMkLst>
        </pc:spChg>
        <pc:spChg chg="mod">
          <ac:chgData name="Kristine Cairns" userId="5e4ee97b-8760-41db-a6ac-3d744f799ed2" providerId="ADAL" clId="{1B61D458-BACD-4B75-AC5D-F7681FC0B457}" dt="2026-06-18T02:23:15.556" v="531" actId="1076"/>
          <ac:spMkLst>
            <pc:docMk/>
            <pc:sldMk cId="148378552" sldId="1204"/>
            <ac:spMk id="6" creationId="{E9CC1585-10C1-A83D-39D0-8F5E1DC0B352}"/>
          </ac:spMkLst>
        </pc:spChg>
      </pc:sldChg>
      <pc:sldChg chg="addSp delSp modSp mod">
        <pc:chgData name="Kristine Cairns" userId="5e4ee97b-8760-41db-a6ac-3d744f799ed2" providerId="ADAL" clId="{1B61D458-BACD-4B75-AC5D-F7681FC0B457}" dt="2026-06-18T01:43:47.906" v="313" actId="1076"/>
        <pc:sldMkLst>
          <pc:docMk/>
          <pc:sldMk cId="1218467501" sldId="1205"/>
        </pc:sldMkLst>
        <pc:spChg chg="add mod">
          <ac:chgData name="Kristine Cairns" userId="5e4ee97b-8760-41db-a6ac-3d744f799ed2" providerId="ADAL" clId="{1B61D458-BACD-4B75-AC5D-F7681FC0B457}" dt="2026-06-18T01:43:47.906" v="313" actId="1076"/>
          <ac:spMkLst>
            <pc:docMk/>
            <pc:sldMk cId="1218467501" sldId="1205"/>
            <ac:spMk id="5" creationId="{DCB795E6-3AC2-069A-9460-F286790BEB44}"/>
          </ac:spMkLst>
        </pc:spChg>
      </pc:sldChg>
      <pc:sldChg chg="modSp mod">
        <pc:chgData name="Kristine Cairns" userId="5e4ee97b-8760-41db-a6ac-3d744f799ed2" providerId="ADAL" clId="{1B61D458-BACD-4B75-AC5D-F7681FC0B457}" dt="2026-06-20T08:00:45.739" v="751" actId="207"/>
        <pc:sldMkLst>
          <pc:docMk/>
          <pc:sldMk cId="4133180159" sldId="1207"/>
        </pc:sldMkLst>
        <pc:spChg chg="mod">
          <ac:chgData name="Kristine Cairns" userId="5e4ee97b-8760-41db-a6ac-3d744f799ed2" providerId="ADAL" clId="{1B61D458-BACD-4B75-AC5D-F7681FC0B457}" dt="2026-06-20T08:00:45.739" v="751" actId="207"/>
          <ac:spMkLst>
            <pc:docMk/>
            <pc:sldMk cId="4133180159" sldId="1207"/>
            <ac:spMk id="6" creationId="{27091812-2ADC-0D52-F738-9E1C7700AD98}"/>
          </ac:spMkLst>
        </pc:spChg>
      </pc:sldChg>
      <pc:sldChg chg="addSp delSp modSp mod">
        <pc:chgData name="Kristine Cairns" userId="5e4ee97b-8760-41db-a6ac-3d744f799ed2" providerId="ADAL" clId="{1B61D458-BACD-4B75-AC5D-F7681FC0B457}" dt="2026-06-20T08:03:14.719" v="764" actId="20577"/>
        <pc:sldMkLst>
          <pc:docMk/>
          <pc:sldMk cId="2457218144" sldId="1210"/>
        </pc:sldMkLst>
        <pc:spChg chg="mod">
          <ac:chgData name="Kristine Cairns" userId="5e4ee97b-8760-41db-a6ac-3d744f799ed2" providerId="ADAL" clId="{1B61D458-BACD-4B75-AC5D-F7681FC0B457}" dt="2026-06-18T02:27:13.331" v="583" actId="1076"/>
          <ac:spMkLst>
            <pc:docMk/>
            <pc:sldMk cId="2457218144" sldId="1210"/>
            <ac:spMk id="4" creationId="{C5DB3A79-2F90-2024-406D-FEC33B194F18}"/>
          </ac:spMkLst>
        </pc:spChg>
        <pc:spChg chg="add mod">
          <ac:chgData name="Kristine Cairns" userId="5e4ee97b-8760-41db-a6ac-3d744f799ed2" providerId="ADAL" clId="{1B61D458-BACD-4B75-AC5D-F7681FC0B457}" dt="2026-06-20T08:03:14.719" v="764" actId="20577"/>
          <ac:spMkLst>
            <pc:docMk/>
            <pc:sldMk cId="2457218144" sldId="1210"/>
            <ac:spMk id="5" creationId="{C69B0C24-A16F-CE1B-D032-11D1A2E84FDB}"/>
          </ac:spMkLst>
        </pc:spChg>
      </pc:sldChg>
      <pc:sldChg chg="modSp mod">
        <pc:chgData name="Kristine Cairns" userId="5e4ee97b-8760-41db-a6ac-3d744f799ed2" providerId="ADAL" clId="{1B61D458-BACD-4B75-AC5D-F7681FC0B457}" dt="2026-06-18T01:38:54.594" v="240" actId="20577"/>
        <pc:sldMkLst>
          <pc:docMk/>
          <pc:sldMk cId="2056574046" sldId="1219"/>
        </pc:sldMkLst>
        <pc:spChg chg="mod">
          <ac:chgData name="Kristine Cairns" userId="5e4ee97b-8760-41db-a6ac-3d744f799ed2" providerId="ADAL" clId="{1B61D458-BACD-4B75-AC5D-F7681FC0B457}" dt="2026-06-18T01:38:54.594" v="240" actId="20577"/>
          <ac:spMkLst>
            <pc:docMk/>
            <pc:sldMk cId="2056574046" sldId="1219"/>
            <ac:spMk id="3" creationId="{5CBC1612-C452-68BB-BE09-D9BEC639F6CA}"/>
          </ac:spMkLst>
        </pc:spChg>
      </pc:sldChg>
      <pc:sldChg chg="addSp delSp modSp mod">
        <pc:chgData name="Kristine Cairns" userId="5e4ee97b-8760-41db-a6ac-3d744f799ed2" providerId="ADAL" clId="{1B61D458-BACD-4B75-AC5D-F7681FC0B457}" dt="2026-06-18T01:43:33.039" v="311" actId="255"/>
        <pc:sldMkLst>
          <pc:docMk/>
          <pc:sldMk cId="1117695481" sldId="1221"/>
        </pc:sldMkLst>
        <pc:spChg chg="add mod">
          <ac:chgData name="Kristine Cairns" userId="5e4ee97b-8760-41db-a6ac-3d744f799ed2" providerId="ADAL" clId="{1B61D458-BACD-4B75-AC5D-F7681FC0B457}" dt="2026-06-18T01:43:33.039" v="311" actId="255"/>
          <ac:spMkLst>
            <pc:docMk/>
            <pc:sldMk cId="1117695481" sldId="1221"/>
            <ac:spMk id="3" creationId="{AC22E05E-5001-708F-5354-7BB9A84F7C5D}"/>
          </ac:spMkLst>
        </pc:spChg>
      </pc:sldChg>
      <pc:sldChg chg="addSp delSp modSp mod">
        <pc:chgData name="Kristine Cairns" userId="5e4ee97b-8760-41db-a6ac-3d744f799ed2" providerId="ADAL" clId="{1B61D458-BACD-4B75-AC5D-F7681FC0B457}" dt="2026-06-18T01:51:05.351" v="418" actId="1076"/>
        <pc:sldMkLst>
          <pc:docMk/>
          <pc:sldMk cId="2626770460" sldId="1222"/>
        </pc:sldMkLst>
        <pc:spChg chg="add mod">
          <ac:chgData name="Kristine Cairns" userId="5e4ee97b-8760-41db-a6ac-3d744f799ed2" providerId="ADAL" clId="{1B61D458-BACD-4B75-AC5D-F7681FC0B457}" dt="2026-06-18T01:51:00.185" v="417" actId="1076"/>
          <ac:spMkLst>
            <pc:docMk/>
            <pc:sldMk cId="2626770460" sldId="1222"/>
            <ac:spMk id="9" creationId="{021AF59B-458E-6D7A-CEF9-25F8725B261D}"/>
          </ac:spMkLst>
        </pc:spChg>
      </pc:sldChg>
      <pc:sldChg chg="addSp delSp modSp mod">
        <pc:chgData name="Kristine Cairns" userId="5e4ee97b-8760-41db-a6ac-3d744f799ed2" providerId="ADAL" clId="{1B61D458-BACD-4B75-AC5D-F7681FC0B457}" dt="2026-06-18T01:48:27.566" v="376" actId="1076"/>
        <pc:sldMkLst>
          <pc:docMk/>
          <pc:sldMk cId="666485013" sldId="1226"/>
        </pc:sldMkLst>
        <pc:spChg chg="add mod">
          <ac:chgData name="Kristine Cairns" userId="5e4ee97b-8760-41db-a6ac-3d744f799ed2" providerId="ADAL" clId="{1B61D458-BACD-4B75-AC5D-F7681FC0B457}" dt="2026-06-18T01:48:27.566" v="376" actId="1076"/>
          <ac:spMkLst>
            <pc:docMk/>
            <pc:sldMk cId="666485013" sldId="1226"/>
            <ac:spMk id="5" creationId="{926A8308-282A-0C3A-DE07-BF678B1E6822}"/>
          </ac:spMkLst>
        </pc:spChg>
      </pc:sldChg>
      <pc:sldChg chg="addSp delSp modSp mod">
        <pc:chgData name="Kristine Cairns" userId="5e4ee97b-8760-41db-a6ac-3d744f799ed2" providerId="ADAL" clId="{1B61D458-BACD-4B75-AC5D-F7681FC0B457}" dt="2026-06-18T01:49:06.647" v="386" actId="1076"/>
        <pc:sldMkLst>
          <pc:docMk/>
          <pc:sldMk cId="3183008628" sldId="1227"/>
        </pc:sldMkLst>
        <pc:spChg chg="mod">
          <ac:chgData name="Kristine Cairns" userId="5e4ee97b-8760-41db-a6ac-3d744f799ed2" providerId="ADAL" clId="{1B61D458-BACD-4B75-AC5D-F7681FC0B457}" dt="2026-06-18T01:48:51.909" v="382" actId="1076"/>
          <ac:spMkLst>
            <pc:docMk/>
            <pc:sldMk cId="3183008628" sldId="1227"/>
            <ac:spMk id="3" creationId="{D3EB45BF-D398-BD62-22FC-AC4941115E22}"/>
          </ac:spMkLst>
        </pc:spChg>
        <pc:spChg chg="add mod">
          <ac:chgData name="Kristine Cairns" userId="5e4ee97b-8760-41db-a6ac-3d744f799ed2" providerId="ADAL" clId="{1B61D458-BACD-4B75-AC5D-F7681FC0B457}" dt="2026-06-18T01:49:06.647" v="386" actId="1076"/>
          <ac:spMkLst>
            <pc:docMk/>
            <pc:sldMk cId="3183008628" sldId="1227"/>
            <ac:spMk id="5" creationId="{45D18AC5-EC05-16AB-3927-D17A5C260212}"/>
          </ac:spMkLst>
        </pc:spChg>
      </pc:sldChg>
      <pc:sldChg chg="addSp delSp modSp mod">
        <pc:chgData name="Kristine Cairns" userId="5e4ee97b-8760-41db-a6ac-3d744f799ed2" providerId="ADAL" clId="{1B61D458-BACD-4B75-AC5D-F7681FC0B457}" dt="2026-06-18T01:43:26.435" v="310" actId="255"/>
        <pc:sldMkLst>
          <pc:docMk/>
          <pc:sldMk cId="3980566205" sldId="1230"/>
        </pc:sldMkLst>
        <pc:spChg chg="mod">
          <ac:chgData name="Kristine Cairns" userId="5e4ee97b-8760-41db-a6ac-3d744f799ed2" providerId="ADAL" clId="{1B61D458-BACD-4B75-AC5D-F7681FC0B457}" dt="2026-06-18T01:43:18.931" v="309" actId="404"/>
          <ac:spMkLst>
            <pc:docMk/>
            <pc:sldMk cId="3980566205" sldId="1230"/>
            <ac:spMk id="3" creationId="{443C0A6E-6931-075C-7055-8DE473478C2E}"/>
          </ac:spMkLst>
        </pc:spChg>
        <pc:spChg chg="add mod">
          <ac:chgData name="Kristine Cairns" userId="5e4ee97b-8760-41db-a6ac-3d744f799ed2" providerId="ADAL" clId="{1B61D458-BACD-4B75-AC5D-F7681FC0B457}" dt="2026-06-18T01:43:26.435" v="310" actId="255"/>
          <ac:spMkLst>
            <pc:docMk/>
            <pc:sldMk cId="3980566205" sldId="1230"/>
            <ac:spMk id="5" creationId="{C67862B9-1587-3749-A7AA-0362ACCA3A3E}"/>
          </ac:spMkLst>
        </pc:spChg>
      </pc:sldChg>
      <pc:sldChg chg="addSp delSp modSp add mod">
        <pc:chgData name="Kristine Cairns" userId="5e4ee97b-8760-41db-a6ac-3d744f799ed2" providerId="ADAL" clId="{1B61D458-BACD-4B75-AC5D-F7681FC0B457}" dt="2026-06-20T08:01:05.091" v="753"/>
        <pc:sldMkLst>
          <pc:docMk/>
          <pc:sldMk cId="1373337397" sldId="1232"/>
        </pc:sldMkLst>
        <pc:spChg chg="add mod">
          <ac:chgData name="Kristine Cairns" userId="5e4ee97b-8760-41db-a6ac-3d744f799ed2" providerId="ADAL" clId="{1B61D458-BACD-4B75-AC5D-F7681FC0B457}" dt="2026-06-20T08:01:05.091" v="753"/>
          <ac:spMkLst>
            <pc:docMk/>
            <pc:sldMk cId="1373337397" sldId="1232"/>
            <ac:spMk id="2" creationId="{B3C38D93-E0D7-E16E-9E11-61BFA74DA563}"/>
          </ac:spMkLst>
        </pc:spChg>
        <pc:spChg chg="mod">
          <ac:chgData name="Kristine Cairns" userId="5e4ee97b-8760-41db-a6ac-3d744f799ed2" providerId="ADAL" clId="{1B61D458-BACD-4B75-AC5D-F7681FC0B457}" dt="2026-06-20T07:59:01.905" v="730" actId="1076"/>
          <ac:spMkLst>
            <pc:docMk/>
            <pc:sldMk cId="1373337397" sldId="1232"/>
            <ac:spMk id="4" creationId="{FA362A97-2E25-FB8E-2374-44699C8A5C63}"/>
          </ac:spMkLst>
        </pc:spChg>
      </pc:sldChg>
      <pc:sldMasterChg chg="setBg modSldLayout">
        <pc:chgData name="Kristine Cairns" userId="5e4ee97b-8760-41db-a6ac-3d744f799ed2" providerId="ADAL" clId="{1B61D458-BACD-4B75-AC5D-F7681FC0B457}" dt="2026-06-18T01:32:00.787" v="140"/>
        <pc:sldMasterMkLst>
          <pc:docMk/>
          <pc:sldMasterMk cId="2573750265" sldId="2147483648"/>
        </pc:sldMasterMkLst>
        <pc:sldLayoutChg chg="setBg">
          <pc:chgData name="Kristine Cairns" userId="5e4ee97b-8760-41db-a6ac-3d744f799ed2" providerId="ADAL" clId="{1B61D458-BACD-4B75-AC5D-F7681FC0B457}" dt="2026-06-18T01:32:00.787" v="140"/>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6-18T01:32:00.787" v="140"/>
        <pc:sldMasterMkLst>
          <pc:docMk/>
          <pc:sldMasterMk cId="3577035533" sldId="2147483672"/>
        </pc:sldMasterMkLst>
        <pc:sldLayoutChg chg="setBg">
          <pc:chgData name="Kristine Cairns" userId="5e4ee97b-8760-41db-a6ac-3d744f799ed2" providerId="ADAL" clId="{1B61D458-BACD-4B75-AC5D-F7681FC0B457}" dt="2026-06-18T01:32:00.787" v="140"/>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6-18T01:32:00.787" v="140"/>
        <pc:sldMasterMkLst>
          <pc:docMk/>
          <pc:sldMasterMk cId="3577035533" sldId="2147483768"/>
        </pc:sldMasterMkLst>
        <pc:sldLayoutChg chg="setBg">
          <pc:chgData name="Kristine Cairns" userId="5e4ee97b-8760-41db-a6ac-3d744f799ed2" providerId="ADAL" clId="{1B61D458-BACD-4B75-AC5D-F7681FC0B457}" dt="2026-06-18T01:32:00.787" v="140"/>
          <pc:sldLayoutMkLst>
            <pc:docMk/>
            <pc:sldMasterMk cId="3577035533" sldId="2147483768"/>
            <pc:sldLayoutMk cId="71109435" sldId="2147483769"/>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477621663" sldId="2147483770"/>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977712641" sldId="2147483771"/>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010740986" sldId="2147483772"/>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96636264" sldId="2147483773"/>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190578443" sldId="2147483774"/>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3916034740" sldId="2147483775"/>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316064908" sldId="2147483776"/>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338880496" sldId="2147483777"/>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725953202" sldId="2147483778"/>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498687431" sldId="2147483779"/>
          </pc:sldLayoutMkLst>
        </pc:sldLayoutChg>
      </pc:sldMasterChg>
    </pc:docChg>
  </pc:docChgLst>
  <pc:docChgLst>
    <pc:chgData name="Lauren Martin" userId="34214532-c002-4a9a-b7f5-c3c0742f04cd" providerId="ADAL" clId="{999FA431-0D99-44F0-ADF0-5374EE7C5224}"/>
    <pc:docChg chg="undo custSel addSld delSld modSld sldOrd modMainMaster">
      <pc:chgData name="Lauren Martin" userId="34214532-c002-4a9a-b7f5-c3c0742f04cd" providerId="ADAL" clId="{999FA431-0D99-44F0-ADF0-5374EE7C5224}" dt="2026-07-04T22:52:40.135" v="2842" actId="20577"/>
      <pc:docMkLst>
        <pc:docMk/>
      </pc:docMkLst>
      <pc:sldChg chg="modSp mod">
        <pc:chgData name="Lauren Martin" userId="34214532-c002-4a9a-b7f5-c3c0742f04cd" providerId="ADAL" clId="{999FA431-0D99-44F0-ADF0-5374EE7C5224}" dt="2026-07-02T23:33:17.030" v="1590" actId="790"/>
        <pc:sldMkLst>
          <pc:docMk/>
          <pc:sldMk cId="3567630808" sldId="438"/>
        </pc:sldMkLst>
        <pc:spChg chg="mod">
          <ac:chgData name="Lauren Martin" userId="34214532-c002-4a9a-b7f5-c3c0742f04cd" providerId="ADAL" clId="{999FA431-0D99-44F0-ADF0-5374EE7C5224}" dt="2026-07-02T23:33:17.030" v="1590" actId="790"/>
          <ac:spMkLst>
            <pc:docMk/>
            <pc:sldMk cId="3567630808" sldId="438"/>
            <ac:spMk id="4" creationId="{00000000-0000-0000-0000-000000000000}"/>
          </ac:spMkLst>
        </pc:spChg>
        <pc:graphicFrameChg chg="mod modGraphic">
          <ac:chgData name="Lauren Martin" userId="34214532-c002-4a9a-b7f5-c3c0742f04cd" providerId="ADAL" clId="{999FA431-0D99-44F0-ADF0-5374EE7C5224}" dt="2026-07-02T23:33:17.030" v="1590" actId="790"/>
          <ac:graphicFrameMkLst>
            <pc:docMk/>
            <pc:sldMk cId="3567630808" sldId="438"/>
            <ac:graphicFrameMk id="2" creationId="{B9155922-DF5E-14ED-A6F1-EC6900690825}"/>
          </ac:graphicFrameMkLst>
        </pc:graphicFrameChg>
        <pc:graphicFrameChg chg="modGraphic">
          <ac:chgData name="Lauren Martin" userId="34214532-c002-4a9a-b7f5-c3c0742f04cd" providerId="ADAL" clId="{999FA431-0D99-44F0-ADF0-5374EE7C5224}" dt="2026-07-02T23:33:17.030" v="1590" actId="790"/>
          <ac:graphicFrameMkLst>
            <pc:docMk/>
            <pc:sldMk cId="3567630808" sldId="438"/>
            <ac:graphicFrameMk id="5" creationId="{105144BC-5162-09B8-905D-EDF04198E975}"/>
          </ac:graphicFrameMkLst>
        </pc:graphicFrameChg>
      </pc:sldChg>
      <pc:sldChg chg="modSp mod setBg">
        <pc:chgData name="Lauren Martin" userId="34214532-c002-4a9a-b7f5-c3c0742f04cd" providerId="ADAL" clId="{999FA431-0D99-44F0-ADF0-5374EE7C5224}" dt="2026-07-02T23:57:18.233" v="2044" actId="1076"/>
        <pc:sldMkLst>
          <pc:docMk/>
          <pc:sldMk cId="1921818705" sldId="731"/>
        </pc:sldMkLst>
        <pc:spChg chg="mod">
          <ac:chgData name="Lauren Martin" userId="34214532-c002-4a9a-b7f5-c3c0742f04cd" providerId="ADAL" clId="{999FA431-0D99-44F0-ADF0-5374EE7C5224}" dt="2026-07-02T23:57:18.233" v="2044" actId="1076"/>
          <ac:spMkLst>
            <pc:docMk/>
            <pc:sldMk cId="1921818705" sldId="731"/>
            <ac:spMk id="2" creationId="{FBE6943D-06C5-A55E-9B43-20282BBA08ED}"/>
          </ac:spMkLst>
        </pc:spChg>
      </pc:sldChg>
      <pc:sldChg chg="modSp mod">
        <pc:chgData name="Lauren Martin" userId="34214532-c002-4a9a-b7f5-c3c0742f04cd" providerId="ADAL" clId="{999FA431-0D99-44F0-ADF0-5374EE7C5224}" dt="2026-07-02T23:33:17.030" v="1590" actId="790"/>
        <pc:sldMkLst>
          <pc:docMk/>
          <pc:sldMk cId="345070193" sldId="965"/>
        </pc:sldMkLst>
        <pc:spChg chg="mod">
          <ac:chgData name="Lauren Martin" userId="34214532-c002-4a9a-b7f5-c3c0742f04cd" providerId="ADAL" clId="{999FA431-0D99-44F0-ADF0-5374EE7C5224}" dt="2026-07-02T23:33:17.030" v="1590" actId="790"/>
          <ac:spMkLst>
            <pc:docMk/>
            <pc:sldMk cId="345070193" sldId="965"/>
            <ac:spMk id="2" creationId="{00000000-0000-0000-0000-000000000000}"/>
          </ac:spMkLst>
        </pc:spChg>
        <pc:spChg chg="mod">
          <ac:chgData name="Lauren Martin" userId="34214532-c002-4a9a-b7f5-c3c0742f04cd" providerId="ADAL" clId="{999FA431-0D99-44F0-ADF0-5374EE7C5224}" dt="2026-07-02T23:33:17.030" v="1590" actId="790"/>
          <ac:spMkLst>
            <pc:docMk/>
            <pc:sldMk cId="345070193" sldId="965"/>
            <ac:spMk id="3" creationId="{00000000-0000-0000-0000-000000000000}"/>
          </ac:spMkLst>
        </pc:spChg>
        <pc:spChg chg="mod">
          <ac:chgData name="Lauren Martin" userId="34214532-c002-4a9a-b7f5-c3c0742f04cd" providerId="ADAL" clId="{999FA431-0D99-44F0-ADF0-5374EE7C5224}" dt="2026-07-02T23:33:17.030" v="1590" actId="790"/>
          <ac:spMkLst>
            <pc:docMk/>
            <pc:sldMk cId="345070193" sldId="965"/>
            <ac:spMk id="6" creationId="{A48A3EF4-65AF-E6D2-B414-00236287D18B}"/>
          </ac:spMkLst>
        </pc:spChg>
      </pc:sldChg>
      <pc:sldChg chg="modSp mod">
        <pc:chgData name="Lauren Martin" userId="34214532-c002-4a9a-b7f5-c3c0742f04cd" providerId="ADAL" clId="{999FA431-0D99-44F0-ADF0-5374EE7C5224}" dt="2026-07-02T23:33:17.030" v="1590" actId="790"/>
        <pc:sldMkLst>
          <pc:docMk/>
          <pc:sldMk cId="4261842357" sldId="966"/>
        </pc:sldMkLst>
        <pc:spChg chg="mod">
          <ac:chgData name="Lauren Martin" userId="34214532-c002-4a9a-b7f5-c3c0742f04cd" providerId="ADAL" clId="{999FA431-0D99-44F0-ADF0-5374EE7C5224}" dt="2026-07-02T23:33:17.030" v="1590" actId="790"/>
          <ac:spMkLst>
            <pc:docMk/>
            <pc:sldMk cId="4261842357" sldId="966"/>
            <ac:spMk id="2" creationId="{00000000-0000-0000-0000-000000000000}"/>
          </ac:spMkLst>
        </pc:spChg>
        <pc:spChg chg="mod">
          <ac:chgData name="Lauren Martin" userId="34214532-c002-4a9a-b7f5-c3c0742f04cd" providerId="ADAL" clId="{999FA431-0D99-44F0-ADF0-5374EE7C5224}" dt="2026-07-02T23:33:17.030" v="1590" actId="790"/>
          <ac:spMkLst>
            <pc:docMk/>
            <pc:sldMk cId="4261842357" sldId="966"/>
            <ac:spMk id="3" creationId="{00000000-0000-0000-0000-000000000000}"/>
          </ac:spMkLst>
        </pc:spChg>
      </pc:sldChg>
      <pc:sldChg chg="modSp mod">
        <pc:chgData name="Lauren Martin" userId="34214532-c002-4a9a-b7f5-c3c0742f04cd" providerId="ADAL" clId="{999FA431-0D99-44F0-ADF0-5374EE7C5224}" dt="2026-07-02T23:33:17.030" v="1590" actId="790"/>
        <pc:sldMkLst>
          <pc:docMk/>
          <pc:sldMk cId="1720509123" sldId="991"/>
        </pc:sldMkLst>
        <pc:spChg chg="mod">
          <ac:chgData name="Lauren Martin" userId="34214532-c002-4a9a-b7f5-c3c0742f04cd" providerId="ADAL" clId="{999FA431-0D99-44F0-ADF0-5374EE7C5224}" dt="2026-07-02T23:33:17.030" v="1590" actId="790"/>
          <ac:spMkLst>
            <pc:docMk/>
            <pc:sldMk cId="1720509123" sldId="991"/>
            <ac:spMk id="3" creationId="{EED2037D-35E3-05F6-E09B-C219996F7621}"/>
          </ac:spMkLst>
        </pc:spChg>
        <pc:spChg chg="mod">
          <ac:chgData name="Lauren Martin" userId="34214532-c002-4a9a-b7f5-c3c0742f04cd" providerId="ADAL" clId="{999FA431-0D99-44F0-ADF0-5374EE7C5224}" dt="2026-07-02T23:33:17.030" v="1590" actId="790"/>
          <ac:spMkLst>
            <pc:docMk/>
            <pc:sldMk cId="1720509123" sldId="991"/>
            <ac:spMk id="4" creationId="{6B7F2017-F10E-F6C3-675E-44E4A1E2DF4D}"/>
          </ac:spMkLst>
        </pc:spChg>
        <pc:picChg chg="mod">
          <ac:chgData name="Lauren Martin" userId="34214532-c002-4a9a-b7f5-c3c0742f04cd" providerId="ADAL" clId="{999FA431-0D99-44F0-ADF0-5374EE7C5224}" dt="2026-07-02T23:11:54.357" v="1390" actId="14100"/>
          <ac:picMkLst>
            <pc:docMk/>
            <pc:sldMk cId="1720509123" sldId="991"/>
            <ac:picMk id="1026" creationId="{921C052C-9B9D-15CC-601F-8A5908BBE5A4}"/>
          </ac:picMkLst>
        </pc:picChg>
      </pc:sldChg>
      <pc:sldChg chg="modSp mod">
        <pc:chgData name="Lauren Martin" userId="34214532-c002-4a9a-b7f5-c3c0742f04cd" providerId="ADAL" clId="{999FA431-0D99-44F0-ADF0-5374EE7C5224}" dt="2026-07-02T23:33:17.030" v="1590" actId="790"/>
        <pc:sldMkLst>
          <pc:docMk/>
          <pc:sldMk cId="3589267713" sldId="1020"/>
        </pc:sldMkLst>
        <pc:spChg chg="mod">
          <ac:chgData name="Lauren Martin" userId="34214532-c002-4a9a-b7f5-c3c0742f04cd" providerId="ADAL" clId="{999FA431-0D99-44F0-ADF0-5374EE7C5224}" dt="2026-07-02T23:33:17.030" v="1590" actId="790"/>
          <ac:spMkLst>
            <pc:docMk/>
            <pc:sldMk cId="3589267713" sldId="1020"/>
            <ac:spMk id="3" creationId="{00000000-0000-0000-0000-000000000000}"/>
          </ac:spMkLst>
        </pc:spChg>
        <pc:spChg chg="mod">
          <ac:chgData name="Lauren Martin" userId="34214532-c002-4a9a-b7f5-c3c0742f04cd" providerId="ADAL" clId="{999FA431-0D99-44F0-ADF0-5374EE7C5224}" dt="2026-07-02T23:33:17.030" v="1590" actId="790"/>
          <ac:spMkLst>
            <pc:docMk/>
            <pc:sldMk cId="3589267713" sldId="1020"/>
            <ac:spMk id="4" creationId="{00000000-0000-0000-0000-000000000000}"/>
          </ac:spMkLst>
        </pc:spChg>
      </pc:sldChg>
      <pc:sldChg chg="modSp mod">
        <pc:chgData name="Lauren Martin" userId="34214532-c002-4a9a-b7f5-c3c0742f04cd" providerId="ADAL" clId="{999FA431-0D99-44F0-ADF0-5374EE7C5224}" dt="2026-07-03T00:00:49.722" v="2155" actId="20577"/>
        <pc:sldMkLst>
          <pc:docMk/>
          <pc:sldMk cId="1934760328" sldId="1026"/>
        </pc:sldMkLst>
        <pc:spChg chg="mod">
          <ac:chgData name="Lauren Martin" userId="34214532-c002-4a9a-b7f5-c3c0742f04cd" providerId="ADAL" clId="{999FA431-0D99-44F0-ADF0-5374EE7C5224}" dt="2026-07-03T00:00:41.519" v="2150" actId="255"/>
          <ac:spMkLst>
            <pc:docMk/>
            <pc:sldMk cId="1934760328" sldId="1026"/>
            <ac:spMk id="3" creationId="{D54A8D93-69A3-4D47-B7A9-771714229458}"/>
          </ac:spMkLst>
        </pc:spChg>
        <pc:spChg chg="mod">
          <ac:chgData name="Lauren Martin" userId="34214532-c002-4a9a-b7f5-c3c0742f04cd" providerId="ADAL" clId="{999FA431-0D99-44F0-ADF0-5374EE7C5224}" dt="2026-07-03T00:00:49.722" v="2155" actId="20577"/>
          <ac:spMkLst>
            <pc:docMk/>
            <pc:sldMk cId="1934760328" sldId="1026"/>
            <ac:spMk id="4" creationId="{0D2CDB5E-20AF-3DB7-8150-B8693F71C796}"/>
          </ac:spMkLst>
        </pc:spChg>
        <pc:spChg chg="mod">
          <ac:chgData name="Lauren Martin" userId="34214532-c002-4a9a-b7f5-c3c0742f04cd" providerId="ADAL" clId="{999FA431-0D99-44F0-ADF0-5374EE7C5224}" dt="2026-07-02T23:33:17.030" v="1590" actId="790"/>
          <ac:spMkLst>
            <pc:docMk/>
            <pc:sldMk cId="1934760328" sldId="1026"/>
            <ac:spMk id="5" creationId="{BA847410-C1E5-4F45-9C09-66F777F7D72D}"/>
          </ac:spMkLst>
        </pc:spChg>
      </pc:sldChg>
      <pc:sldChg chg="modSp mod">
        <pc:chgData name="Lauren Martin" userId="34214532-c002-4a9a-b7f5-c3c0742f04cd" providerId="ADAL" clId="{999FA431-0D99-44F0-ADF0-5374EE7C5224}" dt="2026-07-03T00:03:47.501" v="2219" actId="1076"/>
        <pc:sldMkLst>
          <pc:docMk/>
          <pc:sldMk cId="1523887427" sldId="1027"/>
        </pc:sldMkLst>
        <pc:spChg chg="mod">
          <ac:chgData name="Lauren Martin" userId="34214532-c002-4a9a-b7f5-c3c0742f04cd" providerId="ADAL" clId="{999FA431-0D99-44F0-ADF0-5374EE7C5224}" dt="2026-07-03T00:02:46.200" v="2194" actId="1076"/>
          <ac:spMkLst>
            <pc:docMk/>
            <pc:sldMk cId="1523887427" sldId="1027"/>
            <ac:spMk id="3" creationId="{D06CDDA1-93CA-1D5D-814F-AA0B9619702B}"/>
          </ac:spMkLst>
        </pc:spChg>
        <pc:spChg chg="mod">
          <ac:chgData name="Lauren Martin" userId="34214532-c002-4a9a-b7f5-c3c0742f04cd" providerId="ADAL" clId="{999FA431-0D99-44F0-ADF0-5374EE7C5224}" dt="2026-07-03T00:03:47.501" v="2219" actId="1076"/>
          <ac:spMkLst>
            <pc:docMk/>
            <pc:sldMk cId="1523887427" sldId="1027"/>
            <ac:spMk id="4" creationId="{5F5663A9-11DA-E6BB-C088-37F6156830FF}"/>
          </ac:spMkLst>
        </pc:spChg>
        <pc:spChg chg="mod">
          <ac:chgData name="Lauren Martin" userId="34214532-c002-4a9a-b7f5-c3c0742f04cd" providerId="ADAL" clId="{999FA431-0D99-44F0-ADF0-5374EE7C5224}" dt="2026-07-02T23:33:17.030" v="1590" actId="790"/>
          <ac:spMkLst>
            <pc:docMk/>
            <pc:sldMk cId="1523887427" sldId="1027"/>
            <ac:spMk id="5" creationId="{BA847410-C1E5-4F45-9C09-66F777F7D72D}"/>
          </ac:spMkLst>
        </pc:spChg>
        <pc:spChg chg="mod">
          <ac:chgData name="Lauren Martin" userId="34214532-c002-4a9a-b7f5-c3c0742f04cd" providerId="ADAL" clId="{999FA431-0D99-44F0-ADF0-5374EE7C5224}" dt="2026-07-02T23:33:17.030" v="1590" actId="790"/>
          <ac:spMkLst>
            <pc:docMk/>
            <pc:sldMk cId="1523887427" sldId="1027"/>
            <ac:spMk id="6" creationId="{773C8F2C-2857-E187-6950-37C5A0DDC7C5}"/>
          </ac:spMkLst>
        </pc:spChg>
      </pc:sldChg>
      <pc:sldChg chg="modSp mod">
        <pc:chgData name="Lauren Martin" userId="34214532-c002-4a9a-b7f5-c3c0742f04cd" providerId="ADAL" clId="{999FA431-0D99-44F0-ADF0-5374EE7C5224}" dt="2026-07-02T23:33:17.030" v="1590" actId="790"/>
        <pc:sldMkLst>
          <pc:docMk/>
          <pc:sldMk cId="3869839609" sldId="1076"/>
        </pc:sldMkLst>
        <pc:spChg chg="mod">
          <ac:chgData name="Lauren Martin" userId="34214532-c002-4a9a-b7f5-c3c0742f04cd" providerId="ADAL" clId="{999FA431-0D99-44F0-ADF0-5374EE7C5224}" dt="2026-07-02T23:33:17.030" v="1590" actId="790"/>
          <ac:spMkLst>
            <pc:docMk/>
            <pc:sldMk cId="3869839609" sldId="1076"/>
            <ac:spMk id="2" creationId="{67F6FD19-74BF-9276-BE12-6432D8319B42}"/>
          </ac:spMkLst>
        </pc:spChg>
        <pc:spChg chg="mod">
          <ac:chgData name="Lauren Martin" userId="34214532-c002-4a9a-b7f5-c3c0742f04cd" providerId="ADAL" clId="{999FA431-0D99-44F0-ADF0-5374EE7C5224}" dt="2026-07-02T23:33:17.030" v="1590" actId="790"/>
          <ac:spMkLst>
            <pc:docMk/>
            <pc:sldMk cId="3869839609" sldId="1076"/>
            <ac:spMk id="10" creationId="{4025C3E8-DFF0-BF92-1E54-0E32EFD847B2}"/>
          </ac:spMkLst>
        </pc:spChg>
      </pc:sldChg>
      <pc:sldChg chg="modSp mod">
        <pc:chgData name="Lauren Martin" userId="34214532-c002-4a9a-b7f5-c3c0742f04cd" providerId="ADAL" clId="{999FA431-0D99-44F0-ADF0-5374EE7C5224}" dt="2026-07-02T23:33:17.030" v="1590" actId="790"/>
        <pc:sldMkLst>
          <pc:docMk/>
          <pc:sldMk cId="1751699804" sldId="1077"/>
        </pc:sldMkLst>
        <pc:spChg chg="mod">
          <ac:chgData name="Lauren Martin" userId="34214532-c002-4a9a-b7f5-c3c0742f04cd" providerId="ADAL" clId="{999FA431-0D99-44F0-ADF0-5374EE7C5224}" dt="2026-07-02T23:33:17.030" v="1590" actId="790"/>
          <ac:spMkLst>
            <pc:docMk/>
            <pc:sldMk cId="1751699804" sldId="1077"/>
            <ac:spMk id="2" creationId="{29295B47-6AB1-C2C1-4D9C-D5C9691DB1ED}"/>
          </ac:spMkLst>
        </pc:spChg>
        <pc:spChg chg="mod">
          <ac:chgData name="Lauren Martin" userId="34214532-c002-4a9a-b7f5-c3c0742f04cd" providerId="ADAL" clId="{999FA431-0D99-44F0-ADF0-5374EE7C5224}" dt="2026-07-02T23:33:17.030" v="1590" actId="790"/>
          <ac:spMkLst>
            <pc:docMk/>
            <pc:sldMk cId="1751699804" sldId="1077"/>
            <ac:spMk id="6" creationId="{B997E1CA-0589-9A88-0F7B-E05A6C932546}"/>
          </ac:spMkLst>
        </pc:spChg>
      </pc:sldChg>
      <pc:sldChg chg="addSp delSp modSp mod setBg">
        <pc:chgData name="Lauren Martin" userId="34214532-c002-4a9a-b7f5-c3c0742f04cd" providerId="ADAL" clId="{999FA431-0D99-44F0-ADF0-5374EE7C5224}" dt="2026-07-03T00:07:45.633" v="2471" actId="1076"/>
        <pc:sldMkLst>
          <pc:docMk/>
          <pc:sldMk cId="261024728" sldId="1080"/>
        </pc:sldMkLst>
        <pc:spChg chg="mod">
          <ac:chgData name="Lauren Martin" userId="34214532-c002-4a9a-b7f5-c3c0742f04cd" providerId="ADAL" clId="{999FA431-0D99-44F0-ADF0-5374EE7C5224}" dt="2026-07-03T00:07:45.633" v="2471" actId="1076"/>
          <ac:spMkLst>
            <pc:docMk/>
            <pc:sldMk cId="261024728" sldId="1080"/>
            <ac:spMk id="3" creationId="{00000000-0000-0000-0000-000000000000}"/>
          </ac:spMkLst>
        </pc:spChg>
        <pc:spChg chg="del mod">
          <ac:chgData name="Lauren Martin" userId="34214532-c002-4a9a-b7f5-c3c0742f04cd" providerId="ADAL" clId="{999FA431-0D99-44F0-ADF0-5374EE7C5224}" dt="2026-07-03T00:04:25.312" v="2233"/>
          <ac:spMkLst>
            <pc:docMk/>
            <pc:sldMk cId="261024728" sldId="1080"/>
            <ac:spMk id="4" creationId="{F55F7774-AF8E-C133-9993-954D601739E1}"/>
          </ac:spMkLst>
        </pc:spChg>
        <pc:picChg chg="add mod">
          <ac:chgData name="Lauren Martin" userId="34214532-c002-4a9a-b7f5-c3c0742f04cd" providerId="ADAL" clId="{999FA431-0D99-44F0-ADF0-5374EE7C5224}" dt="2026-07-03T00:07:41.486" v="2470" actId="1076"/>
          <ac:picMkLst>
            <pc:docMk/>
            <pc:sldMk cId="261024728" sldId="1080"/>
            <ac:picMk id="5" creationId="{9D306D98-1791-7FB4-C79E-E8DB01C4F8DE}"/>
          </ac:picMkLst>
        </pc:picChg>
      </pc:sldChg>
      <pc:sldChg chg="modSp mod">
        <pc:chgData name="Lauren Martin" userId="34214532-c002-4a9a-b7f5-c3c0742f04cd" providerId="ADAL" clId="{999FA431-0D99-44F0-ADF0-5374EE7C5224}" dt="2026-07-04T22:52:40.135" v="2842" actId="20577"/>
        <pc:sldMkLst>
          <pc:docMk/>
          <pc:sldMk cId="2375204597" sldId="1082"/>
        </pc:sldMkLst>
        <pc:spChg chg="mod">
          <ac:chgData name="Lauren Martin" userId="34214532-c002-4a9a-b7f5-c3c0742f04cd" providerId="ADAL" clId="{999FA431-0D99-44F0-ADF0-5374EE7C5224}" dt="2026-07-02T23:33:17.030" v="1590" actId="790"/>
          <ac:spMkLst>
            <pc:docMk/>
            <pc:sldMk cId="2375204597" sldId="1082"/>
            <ac:spMk id="2" creationId="{CDF24873-4785-2D0E-DDBA-0CB9A34494C7}"/>
          </ac:spMkLst>
        </pc:spChg>
        <pc:spChg chg="mod">
          <ac:chgData name="Lauren Martin" userId="34214532-c002-4a9a-b7f5-c3c0742f04cd" providerId="ADAL" clId="{999FA431-0D99-44F0-ADF0-5374EE7C5224}" dt="2026-07-04T22:52:40.135" v="2842" actId="20577"/>
          <ac:spMkLst>
            <pc:docMk/>
            <pc:sldMk cId="2375204597" sldId="1082"/>
            <ac:spMk id="3" creationId="{CBC8BBD3-BD91-373C-942F-D704DA4BC69B}"/>
          </ac:spMkLst>
        </pc:spChg>
        <pc:spChg chg="mod">
          <ac:chgData name="Lauren Martin" userId="34214532-c002-4a9a-b7f5-c3c0742f04cd" providerId="ADAL" clId="{999FA431-0D99-44F0-ADF0-5374EE7C5224}" dt="2026-07-02T23:33:17.030" v="1590" actId="790"/>
          <ac:spMkLst>
            <pc:docMk/>
            <pc:sldMk cId="2375204597" sldId="1082"/>
            <ac:spMk id="4" creationId="{20A4604A-2188-1C0D-BBEB-EA15C073EEA2}"/>
          </ac:spMkLst>
        </pc:spChg>
      </pc:sldChg>
      <pc:sldChg chg="modSp mod">
        <pc:chgData name="Lauren Martin" userId="34214532-c002-4a9a-b7f5-c3c0742f04cd" providerId="ADAL" clId="{999FA431-0D99-44F0-ADF0-5374EE7C5224}" dt="2026-07-02T23:33:17.030" v="1590" actId="790"/>
        <pc:sldMkLst>
          <pc:docMk/>
          <pc:sldMk cId="1511144453" sldId="1096"/>
        </pc:sldMkLst>
        <pc:spChg chg="mod">
          <ac:chgData name="Lauren Martin" userId="34214532-c002-4a9a-b7f5-c3c0742f04cd" providerId="ADAL" clId="{999FA431-0D99-44F0-ADF0-5374EE7C5224}" dt="2026-07-02T23:33:17.030" v="1590" actId="790"/>
          <ac:spMkLst>
            <pc:docMk/>
            <pc:sldMk cId="1511144453" sldId="1096"/>
            <ac:spMk id="2" creationId="{248DD9F4-52CB-3D7B-5ED1-0DFC07674F00}"/>
          </ac:spMkLst>
        </pc:spChg>
        <pc:spChg chg="mod">
          <ac:chgData name="Lauren Martin" userId="34214532-c002-4a9a-b7f5-c3c0742f04cd" providerId="ADAL" clId="{999FA431-0D99-44F0-ADF0-5374EE7C5224}" dt="2026-07-02T23:33:17.030" v="1590" actId="790"/>
          <ac:spMkLst>
            <pc:docMk/>
            <pc:sldMk cId="1511144453" sldId="1096"/>
            <ac:spMk id="3" creationId="{57945C43-A4B3-1D7D-47D3-209D9FE790AE}"/>
          </ac:spMkLst>
        </pc:spChg>
        <pc:spChg chg="mod">
          <ac:chgData name="Lauren Martin" userId="34214532-c002-4a9a-b7f5-c3c0742f04cd" providerId="ADAL" clId="{999FA431-0D99-44F0-ADF0-5374EE7C5224}" dt="2026-07-02T23:33:17.030" v="1590" actId="790"/>
          <ac:spMkLst>
            <pc:docMk/>
            <pc:sldMk cId="1511144453" sldId="1096"/>
            <ac:spMk id="5" creationId="{6BBDE8A0-77FF-2510-36E8-FC35F64A9753}"/>
          </ac:spMkLst>
        </pc:spChg>
      </pc:sldChg>
      <pc:sldChg chg="modSp mod">
        <pc:chgData name="Lauren Martin" userId="34214532-c002-4a9a-b7f5-c3c0742f04cd" providerId="ADAL" clId="{999FA431-0D99-44F0-ADF0-5374EE7C5224}" dt="2026-07-02T23:33:17.030" v="1590" actId="790"/>
        <pc:sldMkLst>
          <pc:docMk/>
          <pc:sldMk cId="3205698308" sldId="1101"/>
        </pc:sldMkLst>
        <pc:spChg chg="mod">
          <ac:chgData name="Lauren Martin" userId="34214532-c002-4a9a-b7f5-c3c0742f04cd" providerId="ADAL" clId="{999FA431-0D99-44F0-ADF0-5374EE7C5224}" dt="2026-07-02T23:33:17.030" v="1590" actId="790"/>
          <ac:spMkLst>
            <pc:docMk/>
            <pc:sldMk cId="3205698308" sldId="1101"/>
            <ac:spMk id="2" creationId="{711666E1-69EF-FD8C-0B6D-BEE02D01ADBA}"/>
          </ac:spMkLst>
        </pc:spChg>
      </pc:sldChg>
      <pc:sldChg chg="modSp mod">
        <pc:chgData name="Lauren Martin" userId="34214532-c002-4a9a-b7f5-c3c0742f04cd" providerId="ADAL" clId="{999FA431-0D99-44F0-ADF0-5374EE7C5224}" dt="2026-07-02T23:33:17.030" v="1590" actId="790"/>
        <pc:sldMkLst>
          <pc:docMk/>
          <pc:sldMk cId="4277421831" sldId="1102"/>
        </pc:sldMkLst>
        <pc:spChg chg="mod">
          <ac:chgData name="Lauren Martin" userId="34214532-c002-4a9a-b7f5-c3c0742f04cd" providerId="ADAL" clId="{999FA431-0D99-44F0-ADF0-5374EE7C5224}" dt="2026-07-02T23:33:17.030" v="1590" actId="790"/>
          <ac:spMkLst>
            <pc:docMk/>
            <pc:sldMk cId="4277421831" sldId="1102"/>
            <ac:spMk id="2" creationId="{4C6A67A3-9603-240E-EA6B-3FC986F853BF}"/>
          </ac:spMkLst>
        </pc:spChg>
        <pc:spChg chg="mod">
          <ac:chgData name="Lauren Martin" userId="34214532-c002-4a9a-b7f5-c3c0742f04cd" providerId="ADAL" clId="{999FA431-0D99-44F0-ADF0-5374EE7C5224}" dt="2026-07-02T23:33:17.030" v="1590" actId="790"/>
          <ac:spMkLst>
            <pc:docMk/>
            <pc:sldMk cId="4277421831" sldId="1102"/>
            <ac:spMk id="3" creationId="{5D1FD83D-10E0-228D-7DDC-F0371A5CC75D}"/>
          </ac:spMkLst>
        </pc:spChg>
        <pc:spChg chg="mod">
          <ac:chgData name="Lauren Martin" userId="34214532-c002-4a9a-b7f5-c3c0742f04cd" providerId="ADAL" clId="{999FA431-0D99-44F0-ADF0-5374EE7C5224}" dt="2026-07-02T23:33:17.030" v="1590" actId="790"/>
          <ac:spMkLst>
            <pc:docMk/>
            <pc:sldMk cId="4277421831" sldId="1102"/>
            <ac:spMk id="4" creationId="{25479D30-DAA4-D8ED-F8B5-B5082B5C9FAF}"/>
          </ac:spMkLst>
        </pc:spChg>
        <pc:spChg chg="mod">
          <ac:chgData name="Lauren Martin" userId="34214532-c002-4a9a-b7f5-c3c0742f04cd" providerId="ADAL" clId="{999FA431-0D99-44F0-ADF0-5374EE7C5224}" dt="2026-07-02T23:33:17.030" v="1590" actId="790"/>
          <ac:spMkLst>
            <pc:docMk/>
            <pc:sldMk cId="4277421831" sldId="1102"/>
            <ac:spMk id="6" creationId="{032861FD-E2BE-0C7F-8027-04C68C9F6B2F}"/>
          </ac:spMkLst>
        </pc:spChg>
      </pc:sldChg>
      <pc:sldChg chg="modSp mod">
        <pc:chgData name="Lauren Martin" userId="34214532-c002-4a9a-b7f5-c3c0742f04cd" providerId="ADAL" clId="{999FA431-0D99-44F0-ADF0-5374EE7C5224}" dt="2026-07-02T23:33:17.030" v="1590" actId="790"/>
        <pc:sldMkLst>
          <pc:docMk/>
          <pc:sldMk cId="1523252599" sldId="1122"/>
        </pc:sldMkLst>
        <pc:spChg chg="mod">
          <ac:chgData name="Lauren Martin" userId="34214532-c002-4a9a-b7f5-c3c0742f04cd" providerId="ADAL" clId="{999FA431-0D99-44F0-ADF0-5374EE7C5224}" dt="2026-07-02T23:33:17.030" v="1590" actId="790"/>
          <ac:spMkLst>
            <pc:docMk/>
            <pc:sldMk cId="1523252599" sldId="1122"/>
            <ac:spMk id="2" creationId="{00000000-0000-0000-0000-000000000000}"/>
          </ac:spMkLst>
        </pc:spChg>
        <pc:spChg chg="mod">
          <ac:chgData name="Lauren Martin" userId="34214532-c002-4a9a-b7f5-c3c0742f04cd" providerId="ADAL" clId="{999FA431-0D99-44F0-ADF0-5374EE7C5224}" dt="2026-07-02T23:33:17.030" v="1590" actId="790"/>
          <ac:spMkLst>
            <pc:docMk/>
            <pc:sldMk cId="1523252599" sldId="1122"/>
            <ac:spMk id="3" creationId="{00000000-0000-0000-0000-000000000000}"/>
          </ac:spMkLst>
        </pc:spChg>
      </pc:sldChg>
      <pc:sldChg chg="modSp add mod">
        <pc:chgData name="Lauren Martin" userId="34214532-c002-4a9a-b7f5-c3c0742f04cd" providerId="ADAL" clId="{999FA431-0D99-44F0-ADF0-5374EE7C5224}" dt="2026-07-02T23:53:33.237" v="1983" actId="255"/>
        <pc:sldMkLst>
          <pc:docMk/>
          <pc:sldMk cId="602303530" sldId="1123"/>
        </pc:sldMkLst>
        <pc:spChg chg="mod">
          <ac:chgData name="Lauren Martin" userId="34214532-c002-4a9a-b7f5-c3c0742f04cd" providerId="ADAL" clId="{999FA431-0D99-44F0-ADF0-5374EE7C5224}" dt="2026-07-02T23:53:33.237" v="1983" actId="255"/>
          <ac:spMkLst>
            <pc:docMk/>
            <pc:sldMk cId="602303530" sldId="1123"/>
            <ac:spMk id="5" creationId="{45778826-7C60-ABB3-4AD2-60B01924D0B8}"/>
          </ac:spMkLst>
        </pc:spChg>
      </pc:sldChg>
      <pc:sldChg chg="modSp mod">
        <pc:chgData name="Lauren Martin" userId="34214532-c002-4a9a-b7f5-c3c0742f04cd" providerId="ADAL" clId="{999FA431-0D99-44F0-ADF0-5374EE7C5224}" dt="2026-07-02T23:33:17.030" v="1590" actId="790"/>
        <pc:sldMkLst>
          <pc:docMk/>
          <pc:sldMk cId="3211861766" sldId="1124"/>
        </pc:sldMkLst>
        <pc:spChg chg="mod">
          <ac:chgData name="Lauren Martin" userId="34214532-c002-4a9a-b7f5-c3c0742f04cd" providerId="ADAL" clId="{999FA431-0D99-44F0-ADF0-5374EE7C5224}" dt="2026-07-02T23:33:17.030" v="1590" actId="790"/>
          <ac:spMkLst>
            <pc:docMk/>
            <pc:sldMk cId="3211861766" sldId="1124"/>
            <ac:spMk id="4" creationId="{6D54AA46-DC91-138F-1D58-407BF38802C1}"/>
          </ac:spMkLst>
        </pc:spChg>
        <pc:spChg chg="mod">
          <ac:chgData name="Lauren Martin" userId="34214532-c002-4a9a-b7f5-c3c0742f04cd" providerId="ADAL" clId="{999FA431-0D99-44F0-ADF0-5374EE7C5224}" dt="2026-07-02T23:33:17.030" v="1590" actId="790"/>
          <ac:spMkLst>
            <pc:docMk/>
            <pc:sldMk cId="3211861766" sldId="1124"/>
            <ac:spMk id="5" creationId="{DA501F73-483E-59FF-F874-489B3ECC80CA}"/>
          </ac:spMkLst>
        </pc:spChg>
      </pc:sldChg>
      <pc:sldChg chg="modSp mod">
        <pc:chgData name="Lauren Martin" userId="34214532-c002-4a9a-b7f5-c3c0742f04cd" providerId="ADAL" clId="{999FA431-0D99-44F0-ADF0-5374EE7C5224}" dt="2026-07-02T23:33:17.030" v="1590" actId="790"/>
        <pc:sldMkLst>
          <pc:docMk/>
          <pc:sldMk cId="1507970474" sldId="1148"/>
        </pc:sldMkLst>
        <pc:spChg chg="mod">
          <ac:chgData name="Lauren Martin" userId="34214532-c002-4a9a-b7f5-c3c0742f04cd" providerId="ADAL" clId="{999FA431-0D99-44F0-ADF0-5374EE7C5224}" dt="2026-07-02T23:33:17.030" v="1590" actId="790"/>
          <ac:spMkLst>
            <pc:docMk/>
            <pc:sldMk cId="1507970474" sldId="1148"/>
            <ac:spMk id="3" creationId="{99113AFA-27F4-C105-E1FB-5AC95AA313EC}"/>
          </ac:spMkLst>
        </pc:spChg>
        <pc:spChg chg="mod">
          <ac:chgData name="Lauren Martin" userId="34214532-c002-4a9a-b7f5-c3c0742f04cd" providerId="ADAL" clId="{999FA431-0D99-44F0-ADF0-5374EE7C5224}" dt="2026-07-02T23:33:17.030" v="1590" actId="790"/>
          <ac:spMkLst>
            <pc:docMk/>
            <pc:sldMk cId="1507970474" sldId="1148"/>
            <ac:spMk id="4" creationId="{3CF6C185-69D8-8059-EBF9-501C6E6613B2}"/>
          </ac:spMkLst>
        </pc:spChg>
        <pc:spChg chg="mod">
          <ac:chgData name="Lauren Martin" userId="34214532-c002-4a9a-b7f5-c3c0742f04cd" providerId="ADAL" clId="{999FA431-0D99-44F0-ADF0-5374EE7C5224}" dt="2026-07-02T23:33:17.030" v="1590" actId="790"/>
          <ac:spMkLst>
            <pc:docMk/>
            <pc:sldMk cId="1507970474" sldId="1148"/>
            <ac:spMk id="5" creationId="{58D36024-1E44-32DD-74B4-03A0AEBA7E22}"/>
          </ac:spMkLst>
        </pc:spChg>
      </pc:sldChg>
      <pc:sldChg chg="modSp mod setBg">
        <pc:chgData name="Lauren Martin" userId="34214532-c002-4a9a-b7f5-c3c0742f04cd" providerId="ADAL" clId="{999FA431-0D99-44F0-ADF0-5374EE7C5224}" dt="2026-07-02T23:55:31.759" v="2008"/>
        <pc:sldMkLst>
          <pc:docMk/>
          <pc:sldMk cId="3731548369" sldId="1149"/>
        </pc:sldMkLst>
        <pc:spChg chg="mod">
          <ac:chgData name="Lauren Martin" userId="34214532-c002-4a9a-b7f5-c3c0742f04cd" providerId="ADAL" clId="{999FA431-0D99-44F0-ADF0-5374EE7C5224}" dt="2026-07-02T23:33:17.030" v="1590" actId="790"/>
          <ac:spMkLst>
            <pc:docMk/>
            <pc:sldMk cId="3731548369" sldId="1149"/>
            <ac:spMk id="2" creationId="{056E3785-9573-B3AF-49AC-5CBCE829ED53}"/>
          </ac:spMkLst>
        </pc:spChg>
        <pc:spChg chg="mod">
          <ac:chgData name="Lauren Martin" userId="34214532-c002-4a9a-b7f5-c3c0742f04cd" providerId="ADAL" clId="{999FA431-0D99-44F0-ADF0-5374EE7C5224}" dt="2026-07-02T23:33:17.030" v="1590" actId="790"/>
          <ac:spMkLst>
            <pc:docMk/>
            <pc:sldMk cId="3731548369" sldId="1149"/>
            <ac:spMk id="5" creationId="{A56EBE17-B1FC-2FDD-2A04-66EF22D93121}"/>
          </ac:spMkLst>
        </pc:spChg>
        <pc:spChg chg="mod">
          <ac:chgData name="Lauren Martin" userId="34214532-c002-4a9a-b7f5-c3c0742f04cd" providerId="ADAL" clId="{999FA431-0D99-44F0-ADF0-5374EE7C5224}" dt="2026-07-02T23:33:17.030" v="1590" actId="790"/>
          <ac:spMkLst>
            <pc:docMk/>
            <pc:sldMk cId="3731548369" sldId="1149"/>
            <ac:spMk id="6" creationId="{CAC2B7F4-16C8-5675-C30F-B6DD1491E095}"/>
          </ac:spMkLst>
        </pc:spChg>
      </pc:sldChg>
      <pc:sldChg chg="addSp modSp mod">
        <pc:chgData name="Lauren Martin" userId="34214532-c002-4a9a-b7f5-c3c0742f04cd" providerId="ADAL" clId="{999FA431-0D99-44F0-ADF0-5374EE7C5224}" dt="2026-07-02T23:39:13.826" v="1760" actId="1076"/>
        <pc:sldMkLst>
          <pc:docMk/>
          <pc:sldMk cId="666296866" sldId="1158"/>
        </pc:sldMkLst>
        <pc:spChg chg="add">
          <ac:chgData name="Lauren Martin" userId="34214532-c002-4a9a-b7f5-c3c0742f04cd" providerId="ADAL" clId="{999FA431-0D99-44F0-ADF0-5374EE7C5224}" dt="2026-07-02T23:38:04.787" v="1755" actId="22"/>
          <ac:spMkLst>
            <pc:docMk/>
            <pc:sldMk cId="666296866" sldId="1158"/>
            <ac:spMk id="3" creationId="{62E7E61C-0EDC-18A5-FD8B-983DD8F84016}"/>
          </ac:spMkLst>
        </pc:spChg>
        <pc:spChg chg="mod">
          <ac:chgData name="Lauren Martin" userId="34214532-c002-4a9a-b7f5-c3c0742f04cd" providerId="ADAL" clId="{999FA431-0D99-44F0-ADF0-5374EE7C5224}" dt="2026-07-02T23:39:13.826" v="1760" actId="1076"/>
          <ac:spMkLst>
            <pc:docMk/>
            <pc:sldMk cId="666296866" sldId="1158"/>
            <ac:spMk id="5" creationId="{E2F32635-2102-DBFC-5F92-475CA62DEB5B}"/>
          </ac:spMkLst>
        </pc:spChg>
        <pc:spChg chg="mod">
          <ac:chgData name="Lauren Martin" userId="34214532-c002-4a9a-b7f5-c3c0742f04cd" providerId="ADAL" clId="{999FA431-0D99-44F0-ADF0-5374EE7C5224}" dt="2026-07-02T23:33:17.030" v="1590" actId="790"/>
          <ac:spMkLst>
            <pc:docMk/>
            <pc:sldMk cId="666296866" sldId="1158"/>
            <ac:spMk id="7" creationId="{96C422E2-83D6-F8E3-CDBB-517593E80477}"/>
          </ac:spMkLst>
        </pc:spChg>
      </pc:sldChg>
      <pc:sldChg chg="modSp mod">
        <pc:chgData name="Lauren Martin" userId="34214532-c002-4a9a-b7f5-c3c0742f04cd" providerId="ADAL" clId="{999FA431-0D99-44F0-ADF0-5374EE7C5224}" dt="2026-07-02T23:33:17.030" v="1590" actId="790"/>
        <pc:sldMkLst>
          <pc:docMk/>
          <pc:sldMk cId="739612957" sldId="1161"/>
        </pc:sldMkLst>
        <pc:spChg chg="mod">
          <ac:chgData name="Lauren Martin" userId="34214532-c002-4a9a-b7f5-c3c0742f04cd" providerId="ADAL" clId="{999FA431-0D99-44F0-ADF0-5374EE7C5224}" dt="2026-07-02T23:33:17.030" v="1590" actId="790"/>
          <ac:spMkLst>
            <pc:docMk/>
            <pc:sldMk cId="739612957" sldId="1161"/>
            <ac:spMk id="3" creationId="{7C13F3EF-6111-3B8F-E65F-F09AEA314636}"/>
          </ac:spMkLst>
        </pc:spChg>
        <pc:spChg chg="mod">
          <ac:chgData name="Lauren Martin" userId="34214532-c002-4a9a-b7f5-c3c0742f04cd" providerId="ADAL" clId="{999FA431-0D99-44F0-ADF0-5374EE7C5224}" dt="2026-07-02T23:33:17.030" v="1590" actId="790"/>
          <ac:spMkLst>
            <pc:docMk/>
            <pc:sldMk cId="739612957" sldId="1161"/>
            <ac:spMk id="4" creationId="{8B7B306D-3845-7B55-7230-7B18992F6E45}"/>
          </ac:spMkLst>
        </pc:spChg>
      </pc:sldChg>
      <pc:sldChg chg="modSp mod">
        <pc:chgData name="Lauren Martin" userId="34214532-c002-4a9a-b7f5-c3c0742f04cd" providerId="ADAL" clId="{999FA431-0D99-44F0-ADF0-5374EE7C5224}" dt="2026-07-02T23:33:17.030" v="1590" actId="790"/>
        <pc:sldMkLst>
          <pc:docMk/>
          <pc:sldMk cId="44838698" sldId="1162"/>
        </pc:sldMkLst>
        <pc:spChg chg="mod">
          <ac:chgData name="Lauren Martin" userId="34214532-c002-4a9a-b7f5-c3c0742f04cd" providerId="ADAL" clId="{999FA431-0D99-44F0-ADF0-5374EE7C5224}" dt="2026-07-02T23:33:17.030" v="1590" actId="790"/>
          <ac:spMkLst>
            <pc:docMk/>
            <pc:sldMk cId="44838698" sldId="1162"/>
            <ac:spMk id="3" creationId="{212EC615-5B1B-5065-3077-881F9676F6D8}"/>
          </ac:spMkLst>
        </pc:spChg>
        <pc:spChg chg="mod">
          <ac:chgData name="Lauren Martin" userId="34214532-c002-4a9a-b7f5-c3c0742f04cd" providerId="ADAL" clId="{999FA431-0D99-44F0-ADF0-5374EE7C5224}" dt="2026-07-02T23:33:17.030" v="1590" actId="790"/>
          <ac:spMkLst>
            <pc:docMk/>
            <pc:sldMk cId="44838698" sldId="1162"/>
            <ac:spMk id="4" creationId="{AF1409D4-206D-DDAB-7C35-CA4958E41884}"/>
          </ac:spMkLst>
        </pc:spChg>
      </pc:sldChg>
      <pc:sldChg chg="modSp mod">
        <pc:chgData name="Lauren Martin" userId="34214532-c002-4a9a-b7f5-c3c0742f04cd" providerId="ADAL" clId="{999FA431-0D99-44F0-ADF0-5374EE7C5224}" dt="2026-07-02T23:33:17.030" v="1590" actId="790"/>
        <pc:sldMkLst>
          <pc:docMk/>
          <pc:sldMk cId="465587893" sldId="1163"/>
        </pc:sldMkLst>
        <pc:spChg chg="mod">
          <ac:chgData name="Lauren Martin" userId="34214532-c002-4a9a-b7f5-c3c0742f04cd" providerId="ADAL" clId="{999FA431-0D99-44F0-ADF0-5374EE7C5224}" dt="2026-07-02T23:33:17.030" v="1590" actId="790"/>
          <ac:spMkLst>
            <pc:docMk/>
            <pc:sldMk cId="465587893" sldId="1163"/>
            <ac:spMk id="2" creationId="{00000000-0000-0000-0000-000000000000}"/>
          </ac:spMkLst>
        </pc:spChg>
        <pc:spChg chg="mod">
          <ac:chgData name="Lauren Martin" userId="34214532-c002-4a9a-b7f5-c3c0742f04cd" providerId="ADAL" clId="{999FA431-0D99-44F0-ADF0-5374EE7C5224}" dt="2026-07-02T23:33:17.030" v="1590" actId="790"/>
          <ac:spMkLst>
            <pc:docMk/>
            <pc:sldMk cId="465587893" sldId="1163"/>
            <ac:spMk id="3" creationId="{00000000-0000-0000-0000-000000000000}"/>
          </ac:spMkLst>
        </pc:spChg>
        <pc:spChg chg="mod">
          <ac:chgData name="Lauren Martin" userId="34214532-c002-4a9a-b7f5-c3c0742f04cd" providerId="ADAL" clId="{999FA431-0D99-44F0-ADF0-5374EE7C5224}" dt="2026-07-02T23:33:17.030" v="1590" actId="790"/>
          <ac:spMkLst>
            <pc:docMk/>
            <pc:sldMk cId="465587893" sldId="1163"/>
            <ac:spMk id="4" creationId="{5B72F64F-A191-E5FE-EA13-F8D7876D2AE8}"/>
          </ac:spMkLst>
        </pc:spChg>
      </pc:sldChg>
      <pc:sldChg chg="modSp mod">
        <pc:chgData name="Lauren Martin" userId="34214532-c002-4a9a-b7f5-c3c0742f04cd" providerId="ADAL" clId="{999FA431-0D99-44F0-ADF0-5374EE7C5224}" dt="2026-07-02T23:33:17.030" v="1590" actId="790"/>
        <pc:sldMkLst>
          <pc:docMk/>
          <pc:sldMk cId="2808476069" sldId="1164"/>
        </pc:sldMkLst>
        <pc:spChg chg="mod">
          <ac:chgData name="Lauren Martin" userId="34214532-c002-4a9a-b7f5-c3c0742f04cd" providerId="ADAL" clId="{999FA431-0D99-44F0-ADF0-5374EE7C5224}" dt="2026-07-02T23:33:17.030" v="1590" actId="790"/>
          <ac:spMkLst>
            <pc:docMk/>
            <pc:sldMk cId="2808476069" sldId="1164"/>
            <ac:spMk id="2" creationId="{00000000-0000-0000-0000-000000000000}"/>
          </ac:spMkLst>
        </pc:spChg>
        <pc:spChg chg="mod">
          <ac:chgData name="Lauren Martin" userId="34214532-c002-4a9a-b7f5-c3c0742f04cd" providerId="ADAL" clId="{999FA431-0D99-44F0-ADF0-5374EE7C5224}" dt="2026-07-02T23:33:17.030" v="1590" actId="790"/>
          <ac:spMkLst>
            <pc:docMk/>
            <pc:sldMk cId="2808476069" sldId="1164"/>
            <ac:spMk id="3" creationId="{00000000-0000-0000-0000-000000000000}"/>
          </ac:spMkLst>
        </pc:spChg>
      </pc:sldChg>
      <pc:sldChg chg="modSp mod">
        <pc:chgData name="Lauren Martin" userId="34214532-c002-4a9a-b7f5-c3c0742f04cd" providerId="ADAL" clId="{999FA431-0D99-44F0-ADF0-5374EE7C5224}" dt="2026-07-02T23:33:17.030" v="1590" actId="790"/>
        <pc:sldMkLst>
          <pc:docMk/>
          <pc:sldMk cId="4110762829" sldId="1165"/>
        </pc:sldMkLst>
        <pc:spChg chg="mod">
          <ac:chgData name="Lauren Martin" userId="34214532-c002-4a9a-b7f5-c3c0742f04cd" providerId="ADAL" clId="{999FA431-0D99-44F0-ADF0-5374EE7C5224}" dt="2026-07-02T23:33:17.030" v="1590" actId="790"/>
          <ac:spMkLst>
            <pc:docMk/>
            <pc:sldMk cId="4110762829" sldId="1165"/>
            <ac:spMk id="3" creationId="{00000000-0000-0000-0000-000000000000}"/>
          </ac:spMkLst>
        </pc:spChg>
        <pc:spChg chg="mod">
          <ac:chgData name="Lauren Martin" userId="34214532-c002-4a9a-b7f5-c3c0742f04cd" providerId="ADAL" clId="{999FA431-0D99-44F0-ADF0-5374EE7C5224}" dt="2026-07-02T23:33:17.030" v="1590" actId="790"/>
          <ac:spMkLst>
            <pc:docMk/>
            <pc:sldMk cId="4110762829" sldId="1165"/>
            <ac:spMk id="4" creationId="{546F7BE0-2977-DE9B-A590-C431DA4F55FB}"/>
          </ac:spMkLst>
        </pc:spChg>
        <pc:spChg chg="mod">
          <ac:chgData name="Lauren Martin" userId="34214532-c002-4a9a-b7f5-c3c0742f04cd" providerId="ADAL" clId="{999FA431-0D99-44F0-ADF0-5374EE7C5224}" dt="2026-07-02T23:33:17.030" v="1590" actId="790"/>
          <ac:spMkLst>
            <pc:docMk/>
            <pc:sldMk cId="4110762829" sldId="1165"/>
            <ac:spMk id="5" creationId="{39EFAB09-BEBC-BB31-952F-32608A882C6A}"/>
          </ac:spMkLst>
        </pc:spChg>
        <pc:spChg chg="mod">
          <ac:chgData name="Lauren Martin" userId="34214532-c002-4a9a-b7f5-c3c0742f04cd" providerId="ADAL" clId="{999FA431-0D99-44F0-ADF0-5374EE7C5224}" dt="2026-07-02T23:33:17.030" v="1590" actId="790"/>
          <ac:spMkLst>
            <pc:docMk/>
            <pc:sldMk cId="4110762829" sldId="1165"/>
            <ac:spMk id="6" creationId="{FEDB41FD-CCC5-D752-1445-A57DE0909C4D}"/>
          </ac:spMkLst>
        </pc:spChg>
        <pc:spChg chg="mod">
          <ac:chgData name="Lauren Martin" userId="34214532-c002-4a9a-b7f5-c3c0742f04cd" providerId="ADAL" clId="{999FA431-0D99-44F0-ADF0-5374EE7C5224}" dt="2026-07-02T23:33:17.030" v="1590" actId="790"/>
          <ac:spMkLst>
            <pc:docMk/>
            <pc:sldMk cId="4110762829" sldId="1165"/>
            <ac:spMk id="7" creationId="{E5D452C2-2F98-69F2-AB56-79B0CDDF2BFD}"/>
          </ac:spMkLst>
        </pc:spChg>
        <pc:spChg chg="mod">
          <ac:chgData name="Lauren Martin" userId="34214532-c002-4a9a-b7f5-c3c0742f04cd" providerId="ADAL" clId="{999FA431-0D99-44F0-ADF0-5374EE7C5224}" dt="2026-07-02T23:33:17.030" v="1590" actId="790"/>
          <ac:spMkLst>
            <pc:docMk/>
            <pc:sldMk cId="4110762829" sldId="1165"/>
            <ac:spMk id="8" creationId="{10F9BF26-2000-7F97-8DA5-CB72C47F2AC9}"/>
          </ac:spMkLst>
        </pc:spChg>
      </pc:sldChg>
      <pc:sldChg chg="modSp mod">
        <pc:chgData name="Lauren Martin" userId="34214532-c002-4a9a-b7f5-c3c0742f04cd" providerId="ADAL" clId="{999FA431-0D99-44F0-ADF0-5374EE7C5224}" dt="2026-07-02T23:36:33.913" v="1743" actId="1076"/>
        <pc:sldMkLst>
          <pc:docMk/>
          <pc:sldMk cId="654623777" sldId="1168"/>
        </pc:sldMkLst>
        <pc:spChg chg="mod">
          <ac:chgData name="Lauren Martin" userId="34214532-c002-4a9a-b7f5-c3c0742f04cd" providerId="ADAL" clId="{999FA431-0D99-44F0-ADF0-5374EE7C5224}" dt="2026-07-02T23:36:31.167" v="1738" actId="1076"/>
          <ac:spMkLst>
            <pc:docMk/>
            <pc:sldMk cId="654623777" sldId="1168"/>
            <ac:spMk id="2" creationId="{00000000-0000-0000-0000-000000000000}"/>
          </ac:spMkLst>
        </pc:spChg>
        <pc:spChg chg="mod">
          <ac:chgData name="Lauren Martin" userId="34214532-c002-4a9a-b7f5-c3c0742f04cd" providerId="ADAL" clId="{999FA431-0D99-44F0-ADF0-5374EE7C5224}" dt="2026-07-02T23:36:33.259" v="1742" actId="1076"/>
          <ac:spMkLst>
            <pc:docMk/>
            <pc:sldMk cId="654623777" sldId="1168"/>
            <ac:spMk id="3" creationId="{F3ABC77F-A785-653E-F132-EC54274C3CC6}"/>
          </ac:spMkLst>
        </pc:spChg>
        <pc:spChg chg="mod">
          <ac:chgData name="Lauren Martin" userId="34214532-c002-4a9a-b7f5-c3c0742f04cd" providerId="ADAL" clId="{999FA431-0D99-44F0-ADF0-5374EE7C5224}" dt="2026-07-02T23:36:33.913" v="1743" actId="1076"/>
          <ac:spMkLst>
            <pc:docMk/>
            <pc:sldMk cId="654623777" sldId="1168"/>
            <ac:spMk id="5" creationId="{B59F7DA9-773D-A942-7493-112A079F066D}"/>
          </ac:spMkLst>
        </pc:spChg>
        <pc:spChg chg="mod">
          <ac:chgData name="Lauren Martin" userId="34214532-c002-4a9a-b7f5-c3c0742f04cd" providerId="ADAL" clId="{999FA431-0D99-44F0-ADF0-5374EE7C5224}" dt="2026-07-02T23:33:17.030" v="1590" actId="790"/>
          <ac:spMkLst>
            <pc:docMk/>
            <pc:sldMk cId="654623777" sldId="1168"/>
            <ac:spMk id="7" creationId="{00000000-0000-0000-0000-000000000000}"/>
          </ac:spMkLst>
        </pc:spChg>
        <pc:spChg chg="mod">
          <ac:chgData name="Lauren Martin" userId="34214532-c002-4a9a-b7f5-c3c0742f04cd" providerId="ADAL" clId="{999FA431-0D99-44F0-ADF0-5374EE7C5224}" dt="2026-07-02T23:33:17.030" v="1590" actId="790"/>
          <ac:spMkLst>
            <pc:docMk/>
            <pc:sldMk cId="654623777" sldId="1168"/>
            <ac:spMk id="8" creationId="{87B19673-2E6B-605A-7055-B8044ACCEF8D}"/>
          </ac:spMkLst>
        </pc:spChg>
      </pc:sldChg>
      <pc:sldChg chg="modSp mod">
        <pc:chgData name="Lauren Martin" userId="34214532-c002-4a9a-b7f5-c3c0742f04cd" providerId="ADAL" clId="{999FA431-0D99-44F0-ADF0-5374EE7C5224}" dt="2026-07-02T23:42:45.490" v="1792" actId="1076"/>
        <pc:sldMkLst>
          <pc:docMk/>
          <pc:sldMk cId="303383769" sldId="1170"/>
        </pc:sldMkLst>
        <pc:spChg chg="mod">
          <ac:chgData name="Lauren Martin" userId="34214532-c002-4a9a-b7f5-c3c0742f04cd" providerId="ADAL" clId="{999FA431-0D99-44F0-ADF0-5374EE7C5224}" dt="2026-07-02T23:33:17.030" v="1590" actId="790"/>
          <ac:spMkLst>
            <pc:docMk/>
            <pc:sldMk cId="303383769" sldId="1170"/>
            <ac:spMk id="2" creationId="{6B95100F-4EBF-355F-BC28-7BEFD8EFC152}"/>
          </ac:spMkLst>
        </pc:spChg>
        <pc:spChg chg="mod">
          <ac:chgData name="Lauren Martin" userId="34214532-c002-4a9a-b7f5-c3c0742f04cd" providerId="ADAL" clId="{999FA431-0D99-44F0-ADF0-5374EE7C5224}" dt="2026-07-02T23:42:43.053" v="1791" actId="1076"/>
          <ac:spMkLst>
            <pc:docMk/>
            <pc:sldMk cId="303383769" sldId="1170"/>
            <ac:spMk id="3" creationId="{75882D0F-0826-C649-648B-0C1075CFC63B}"/>
          </ac:spMkLst>
        </pc:spChg>
        <pc:spChg chg="mod">
          <ac:chgData name="Lauren Martin" userId="34214532-c002-4a9a-b7f5-c3c0742f04cd" providerId="ADAL" clId="{999FA431-0D99-44F0-ADF0-5374EE7C5224}" dt="2026-07-02T23:33:17.030" v="1590" actId="790"/>
          <ac:spMkLst>
            <pc:docMk/>
            <pc:sldMk cId="303383769" sldId="1170"/>
            <ac:spMk id="5" creationId="{E6BBE083-8CD9-0184-7C13-094ECEE3FEC8}"/>
          </ac:spMkLst>
        </pc:spChg>
        <pc:spChg chg="mod">
          <ac:chgData name="Lauren Martin" userId="34214532-c002-4a9a-b7f5-c3c0742f04cd" providerId="ADAL" clId="{999FA431-0D99-44F0-ADF0-5374EE7C5224}" dt="2026-07-02T23:42:45.490" v="1792" actId="1076"/>
          <ac:spMkLst>
            <pc:docMk/>
            <pc:sldMk cId="303383769" sldId="1170"/>
            <ac:spMk id="6" creationId="{7230E5D6-517C-DE5C-FB2E-24281056D5BA}"/>
          </ac:spMkLst>
        </pc:spChg>
        <pc:spChg chg="mod">
          <ac:chgData name="Lauren Martin" userId="34214532-c002-4a9a-b7f5-c3c0742f04cd" providerId="ADAL" clId="{999FA431-0D99-44F0-ADF0-5374EE7C5224}" dt="2026-07-02T23:33:17.030" v="1590" actId="790"/>
          <ac:spMkLst>
            <pc:docMk/>
            <pc:sldMk cId="303383769" sldId="1170"/>
            <ac:spMk id="7" creationId="{C005AE5B-3262-0718-EDCA-8489CE68FC58}"/>
          </ac:spMkLst>
        </pc:spChg>
        <pc:spChg chg="mod">
          <ac:chgData name="Lauren Martin" userId="34214532-c002-4a9a-b7f5-c3c0742f04cd" providerId="ADAL" clId="{999FA431-0D99-44F0-ADF0-5374EE7C5224}" dt="2026-07-02T23:42:39.711" v="1790" actId="1076"/>
          <ac:spMkLst>
            <pc:docMk/>
            <pc:sldMk cId="303383769" sldId="1170"/>
            <ac:spMk id="8" creationId="{F76B4420-52BA-D44E-EFC4-97D228045780}"/>
          </ac:spMkLst>
        </pc:spChg>
        <pc:spChg chg="mod">
          <ac:chgData name="Lauren Martin" userId="34214532-c002-4a9a-b7f5-c3c0742f04cd" providerId="ADAL" clId="{999FA431-0D99-44F0-ADF0-5374EE7C5224}" dt="2026-07-02T23:33:17.030" v="1590" actId="790"/>
          <ac:spMkLst>
            <pc:docMk/>
            <pc:sldMk cId="303383769" sldId="1170"/>
            <ac:spMk id="10" creationId="{7CB4C260-8668-716B-44CA-6847DE35689A}"/>
          </ac:spMkLst>
        </pc:spChg>
      </pc:sldChg>
      <pc:sldChg chg="modSp mod">
        <pc:chgData name="Lauren Martin" userId="34214532-c002-4a9a-b7f5-c3c0742f04cd" providerId="ADAL" clId="{999FA431-0D99-44F0-ADF0-5374EE7C5224}" dt="2026-07-02T23:54:33.545" v="1987" actId="20577"/>
        <pc:sldMkLst>
          <pc:docMk/>
          <pc:sldMk cId="2104720365" sldId="1179"/>
        </pc:sldMkLst>
        <pc:spChg chg="mod">
          <ac:chgData name="Lauren Martin" userId="34214532-c002-4a9a-b7f5-c3c0742f04cd" providerId="ADAL" clId="{999FA431-0D99-44F0-ADF0-5374EE7C5224}" dt="2026-07-02T23:33:17.030" v="1590" actId="790"/>
          <ac:spMkLst>
            <pc:docMk/>
            <pc:sldMk cId="2104720365" sldId="1179"/>
            <ac:spMk id="2" creationId="{BBB47EC3-D418-462A-A803-1A59339482CC}"/>
          </ac:spMkLst>
        </pc:spChg>
        <pc:spChg chg="mod">
          <ac:chgData name="Lauren Martin" userId="34214532-c002-4a9a-b7f5-c3c0742f04cd" providerId="ADAL" clId="{999FA431-0D99-44F0-ADF0-5374EE7C5224}" dt="2026-07-02T23:54:33.545" v="1987" actId="20577"/>
          <ac:spMkLst>
            <pc:docMk/>
            <pc:sldMk cId="2104720365" sldId="1179"/>
            <ac:spMk id="3" creationId="{3B431639-ED23-448F-AED9-9F17CE38DE4F}"/>
          </ac:spMkLst>
        </pc:spChg>
      </pc:sldChg>
      <pc:sldChg chg="modSp mod">
        <pc:chgData name="Lauren Martin" userId="34214532-c002-4a9a-b7f5-c3c0742f04cd" providerId="ADAL" clId="{999FA431-0D99-44F0-ADF0-5374EE7C5224}" dt="2026-07-02T23:33:17.030" v="1590" actId="790"/>
        <pc:sldMkLst>
          <pc:docMk/>
          <pc:sldMk cId="1573887102" sldId="1180"/>
        </pc:sldMkLst>
        <pc:spChg chg="mod">
          <ac:chgData name="Lauren Martin" userId="34214532-c002-4a9a-b7f5-c3c0742f04cd" providerId="ADAL" clId="{999FA431-0D99-44F0-ADF0-5374EE7C5224}" dt="2026-07-02T23:33:17.030" v="1590" actId="790"/>
          <ac:spMkLst>
            <pc:docMk/>
            <pc:sldMk cId="1573887102" sldId="1180"/>
            <ac:spMk id="2" creationId="{00000000-0000-0000-0000-000000000000}"/>
          </ac:spMkLst>
        </pc:spChg>
        <pc:spChg chg="mod">
          <ac:chgData name="Lauren Martin" userId="34214532-c002-4a9a-b7f5-c3c0742f04cd" providerId="ADAL" clId="{999FA431-0D99-44F0-ADF0-5374EE7C5224}" dt="2026-07-02T23:33:17.030" v="1590" actId="790"/>
          <ac:spMkLst>
            <pc:docMk/>
            <pc:sldMk cId="1573887102" sldId="1180"/>
            <ac:spMk id="3" creationId="{00000000-0000-0000-0000-000000000000}"/>
          </ac:spMkLst>
        </pc:spChg>
        <pc:spChg chg="mod">
          <ac:chgData name="Lauren Martin" userId="34214532-c002-4a9a-b7f5-c3c0742f04cd" providerId="ADAL" clId="{999FA431-0D99-44F0-ADF0-5374EE7C5224}" dt="2026-07-02T23:33:17.030" v="1590" actId="790"/>
          <ac:spMkLst>
            <pc:docMk/>
            <pc:sldMk cId="1573887102" sldId="1180"/>
            <ac:spMk id="4" creationId="{B9B0A7B0-91AF-974D-4B60-6AC6FF0D7579}"/>
          </ac:spMkLst>
        </pc:spChg>
        <pc:spChg chg="mod">
          <ac:chgData name="Lauren Martin" userId="34214532-c002-4a9a-b7f5-c3c0742f04cd" providerId="ADAL" clId="{999FA431-0D99-44F0-ADF0-5374EE7C5224}" dt="2026-07-02T23:33:17.030" v="1590" actId="790"/>
          <ac:spMkLst>
            <pc:docMk/>
            <pc:sldMk cId="1573887102" sldId="1180"/>
            <ac:spMk id="5" creationId="{5597A58A-FECB-DB38-FCA8-770CB587CDF5}"/>
          </ac:spMkLst>
        </pc:spChg>
      </pc:sldChg>
      <pc:sldChg chg="modSp mod">
        <pc:chgData name="Lauren Martin" userId="34214532-c002-4a9a-b7f5-c3c0742f04cd" providerId="ADAL" clId="{999FA431-0D99-44F0-ADF0-5374EE7C5224}" dt="2026-07-02T23:33:17.030" v="1590" actId="790"/>
        <pc:sldMkLst>
          <pc:docMk/>
          <pc:sldMk cId="2796453900" sldId="1182"/>
        </pc:sldMkLst>
        <pc:spChg chg="mod">
          <ac:chgData name="Lauren Martin" userId="34214532-c002-4a9a-b7f5-c3c0742f04cd" providerId="ADAL" clId="{999FA431-0D99-44F0-ADF0-5374EE7C5224}" dt="2026-07-02T23:33:17.030" v="1590" actId="790"/>
          <ac:spMkLst>
            <pc:docMk/>
            <pc:sldMk cId="2796453900" sldId="1182"/>
            <ac:spMk id="2" creationId="{6FFAB5D8-5245-AB8B-877A-D6E438FD4380}"/>
          </ac:spMkLst>
        </pc:spChg>
        <pc:spChg chg="mod">
          <ac:chgData name="Lauren Martin" userId="34214532-c002-4a9a-b7f5-c3c0742f04cd" providerId="ADAL" clId="{999FA431-0D99-44F0-ADF0-5374EE7C5224}" dt="2026-07-02T23:33:17.030" v="1590" actId="790"/>
          <ac:spMkLst>
            <pc:docMk/>
            <pc:sldMk cId="2796453900" sldId="1182"/>
            <ac:spMk id="5" creationId="{9C6ED102-ABDD-3371-CDAE-66FEB5609A74}"/>
          </ac:spMkLst>
        </pc:spChg>
        <pc:spChg chg="mod">
          <ac:chgData name="Lauren Martin" userId="34214532-c002-4a9a-b7f5-c3c0742f04cd" providerId="ADAL" clId="{999FA431-0D99-44F0-ADF0-5374EE7C5224}" dt="2026-07-02T23:33:17.030" v="1590" actId="790"/>
          <ac:spMkLst>
            <pc:docMk/>
            <pc:sldMk cId="2796453900" sldId="1182"/>
            <ac:spMk id="6" creationId="{05CCAFA7-E7BC-0D50-74E9-6EF33CB2134D}"/>
          </ac:spMkLst>
        </pc:spChg>
      </pc:sldChg>
      <pc:sldChg chg="modSp mod">
        <pc:chgData name="Lauren Martin" userId="34214532-c002-4a9a-b7f5-c3c0742f04cd" providerId="ADAL" clId="{999FA431-0D99-44F0-ADF0-5374EE7C5224}" dt="2026-07-02T23:33:17.030" v="1590" actId="790"/>
        <pc:sldMkLst>
          <pc:docMk/>
          <pc:sldMk cId="2760378413" sldId="1184"/>
        </pc:sldMkLst>
        <pc:spChg chg="mod">
          <ac:chgData name="Lauren Martin" userId="34214532-c002-4a9a-b7f5-c3c0742f04cd" providerId="ADAL" clId="{999FA431-0D99-44F0-ADF0-5374EE7C5224}" dt="2026-07-02T23:33:17.030" v="1590" actId="790"/>
          <ac:spMkLst>
            <pc:docMk/>
            <pc:sldMk cId="2760378413" sldId="1184"/>
            <ac:spMk id="3" creationId="{00000000-0000-0000-0000-000000000000}"/>
          </ac:spMkLst>
        </pc:spChg>
        <pc:spChg chg="mod">
          <ac:chgData name="Lauren Martin" userId="34214532-c002-4a9a-b7f5-c3c0742f04cd" providerId="ADAL" clId="{999FA431-0D99-44F0-ADF0-5374EE7C5224}" dt="2026-07-02T23:33:17.030" v="1590" actId="790"/>
          <ac:spMkLst>
            <pc:docMk/>
            <pc:sldMk cId="2760378413" sldId="1184"/>
            <ac:spMk id="4" creationId="{E3AC7C2D-ED3C-F20D-CEEA-33EC135A306F}"/>
          </ac:spMkLst>
        </pc:spChg>
      </pc:sldChg>
      <pc:sldChg chg="modSp mod">
        <pc:chgData name="Lauren Martin" userId="34214532-c002-4a9a-b7f5-c3c0742f04cd" providerId="ADAL" clId="{999FA431-0D99-44F0-ADF0-5374EE7C5224}" dt="2026-07-02T23:33:17.030" v="1590" actId="790"/>
        <pc:sldMkLst>
          <pc:docMk/>
          <pc:sldMk cId="2353627053" sldId="1186"/>
        </pc:sldMkLst>
        <pc:spChg chg="mod">
          <ac:chgData name="Lauren Martin" userId="34214532-c002-4a9a-b7f5-c3c0742f04cd" providerId="ADAL" clId="{999FA431-0D99-44F0-ADF0-5374EE7C5224}" dt="2026-07-02T23:33:17.030" v="1590" actId="790"/>
          <ac:spMkLst>
            <pc:docMk/>
            <pc:sldMk cId="2353627053" sldId="1186"/>
            <ac:spMk id="2" creationId="{D2286728-C774-9D33-C541-8BD21F999ABD}"/>
          </ac:spMkLst>
        </pc:spChg>
        <pc:spChg chg="mod">
          <ac:chgData name="Lauren Martin" userId="34214532-c002-4a9a-b7f5-c3c0742f04cd" providerId="ADAL" clId="{999FA431-0D99-44F0-ADF0-5374EE7C5224}" dt="2026-07-02T23:33:17.030" v="1590" actId="790"/>
          <ac:spMkLst>
            <pc:docMk/>
            <pc:sldMk cId="2353627053" sldId="1186"/>
            <ac:spMk id="3" creationId="{3D1CA3F9-2D3B-8DA1-6300-4E0FD405F920}"/>
          </ac:spMkLst>
        </pc:spChg>
        <pc:graphicFrameChg chg="modGraphic">
          <ac:chgData name="Lauren Martin" userId="34214532-c002-4a9a-b7f5-c3c0742f04cd" providerId="ADAL" clId="{999FA431-0D99-44F0-ADF0-5374EE7C5224}" dt="2026-07-02T23:33:17.030" v="1590" actId="790"/>
          <ac:graphicFrameMkLst>
            <pc:docMk/>
            <pc:sldMk cId="2353627053" sldId="1186"/>
            <ac:graphicFrameMk id="4" creationId="{53B8D5D6-3E80-EFB8-08E7-F0FAB465716C}"/>
          </ac:graphicFrameMkLst>
        </pc:graphicFrameChg>
      </pc:sldChg>
      <pc:sldChg chg="modSp mod">
        <pc:chgData name="Lauren Martin" userId="34214532-c002-4a9a-b7f5-c3c0742f04cd" providerId="ADAL" clId="{999FA431-0D99-44F0-ADF0-5374EE7C5224}" dt="2026-07-02T23:33:17.030" v="1590" actId="790"/>
        <pc:sldMkLst>
          <pc:docMk/>
          <pc:sldMk cId="4165191396" sldId="1187"/>
        </pc:sldMkLst>
        <pc:spChg chg="mod">
          <ac:chgData name="Lauren Martin" userId="34214532-c002-4a9a-b7f5-c3c0742f04cd" providerId="ADAL" clId="{999FA431-0D99-44F0-ADF0-5374EE7C5224}" dt="2026-07-02T23:33:17.030" v="1590" actId="790"/>
          <ac:spMkLst>
            <pc:docMk/>
            <pc:sldMk cId="4165191396" sldId="1187"/>
            <ac:spMk id="3" creationId="{046F5356-7761-3D3F-04D0-83C97C751701}"/>
          </ac:spMkLst>
        </pc:spChg>
        <pc:spChg chg="mod">
          <ac:chgData name="Lauren Martin" userId="34214532-c002-4a9a-b7f5-c3c0742f04cd" providerId="ADAL" clId="{999FA431-0D99-44F0-ADF0-5374EE7C5224}" dt="2026-07-02T23:33:17.030" v="1590" actId="790"/>
          <ac:spMkLst>
            <pc:docMk/>
            <pc:sldMk cId="4165191396" sldId="1187"/>
            <ac:spMk id="4" creationId="{5D78868C-9BAC-45E5-A9B6-C833347B14B6}"/>
          </ac:spMkLst>
        </pc:spChg>
        <pc:spChg chg="mod">
          <ac:chgData name="Lauren Martin" userId="34214532-c002-4a9a-b7f5-c3c0742f04cd" providerId="ADAL" clId="{999FA431-0D99-44F0-ADF0-5374EE7C5224}" dt="2026-07-02T23:33:17.030" v="1590" actId="790"/>
          <ac:spMkLst>
            <pc:docMk/>
            <pc:sldMk cId="4165191396" sldId="1187"/>
            <ac:spMk id="5" creationId="{BA5CEBA1-8540-EB25-5E96-5C9D94C85025}"/>
          </ac:spMkLst>
        </pc:spChg>
        <pc:spChg chg="mod">
          <ac:chgData name="Lauren Martin" userId="34214532-c002-4a9a-b7f5-c3c0742f04cd" providerId="ADAL" clId="{999FA431-0D99-44F0-ADF0-5374EE7C5224}" dt="2026-07-02T23:33:17.030" v="1590" actId="790"/>
          <ac:spMkLst>
            <pc:docMk/>
            <pc:sldMk cId="4165191396" sldId="1187"/>
            <ac:spMk id="6" creationId="{20067724-B1B6-A5B2-9C22-925AF00FC3EC}"/>
          </ac:spMkLst>
        </pc:spChg>
      </pc:sldChg>
      <pc:sldChg chg="modSp mod">
        <pc:chgData name="Lauren Martin" userId="34214532-c002-4a9a-b7f5-c3c0742f04cd" providerId="ADAL" clId="{999FA431-0D99-44F0-ADF0-5374EE7C5224}" dt="2026-07-02T23:33:17.030" v="1590" actId="790"/>
        <pc:sldMkLst>
          <pc:docMk/>
          <pc:sldMk cId="3720617575" sldId="1189"/>
        </pc:sldMkLst>
        <pc:spChg chg="mod">
          <ac:chgData name="Lauren Martin" userId="34214532-c002-4a9a-b7f5-c3c0742f04cd" providerId="ADAL" clId="{999FA431-0D99-44F0-ADF0-5374EE7C5224}" dt="2026-07-02T23:33:17.030" v="1590" actId="790"/>
          <ac:spMkLst>
            <pc:docMk/>
            <pc:sldMk cId="3720617575" sldId="1189"/>
            <ac:spMk id="3" creationId="{B4C68112-7FE8-CB5C-D1CA-8723337D8C7E}"/>
          </ac:spMkLst>
        </pc:spChg>
        <pc:spChg chg="mod">
          <ac:chgData name="Lauren Martin" userId="34214532-c002-4a9a-b7f5-c3c0742f04cd" providerId="ADAL" clId="{999FA431-0D99-44F0-ADF0-5374EE7C5224}" dt="2026-07-02T23:33:17.030" v="1590" actId="790"/>
          <ac:spMkLst>
            <pc:docMk/>
            <pc:sldMk cId="3720617575" sldId="1189"/>
            <ac:spMk id="4" creationId="{3365142D-8F9C-9B60-D7C3-C80D90E5A5D9}"/>
          </ac:spMkLst>
        </pc:spChg>
        <pc:spChg chg="mod">
          <ac:chgData name="Lauren Martin" userId="34214532-c002-4a9a-b7f5-c3c0742f04cd" providerId="ADAL" clId="{999FA431-0D99-44F0-ADF0-5374EE7C5224}" dt="2026-07-02T23:33:17.030" v="1590" actId="790"/>
          <ac:spMkLst>
            <pc:docMk/>
            <pc:sldMk cId="3720617575" sldId="1189"/>
            <ac:spMk id="5" creationId="{EB619965-6DE1-A73A-B9B4-7C2A247EDDFF}"/>
          </ac:spMkLst>
        </pc:spChg>
        <pc:graphicFrameChg chg="mod modGraphic">
          <ac:chgData name="Lauren Martin" userId="34214532-c002-4a9a-b7f5-c3c0742f04cd" providerId="ADAL" clId="{999FA431-0D99-44F0-ADF0-5374EE7C5224}" dt="2026-07-02T23:33:17.030" v="1590" actId="790"/>
          <ac:graphicFrameMkLst>
            <pc:docMk/>
            <pc:sldMk cId="3720617575" sldId="1189"/>
            <ac:graphicFrameMk id="2" creationId="{DFAF585E-C1E4-F583-0C0A-3F797BE7C955}"/>
          </ac:graphicFrameMkLst>
        </pc:graphicFrameChg>
      </pc:sldChg>
      <pc:sldChg chg="modSp mod">
        <pc:chgData name="Lauren Martin" userId="34214532-c002-4a9a-b7f5-c3c0742f04cd" providerId="ADAL" clId="{999FA431-0D99-44F0-ADF0-5374EE7C5224}" dt="2026-07-02T23:33:17.030" v="1590" actId="790"/>
        <pc:sldMkLst>
          <pc:docMk/>
          <pc:sldMk cId="2536535112" sldId="1191"/>
        </pc:sldMkLst>
        <pc:spChg chg="mod">
          <ac:chgData name="Lauren Martin" userId="34214532-c002-4a9a-b7f5-c3c0742f04cd" providerId="ADAL" clId="{999FA431-0D99-44F0-ADF0-5374EE7C5224}" dt="2026-07-02T23:33:17.030" v="1590" actId="790"/>
          <ac:spMkLst>
            <pc:docMk/>
            <pc:sldMk cId="2536535112" sldId="1191"/>
            <ac:spMk id="2" creationId="{88FCBA81-345B-870B-BD7E-A73C18EFAE75}"/>
          </ac:spMkLst>
        </pc:spChg>
        <pc:spChg chg="mod">
          <ac:chgData name="Lauren Martin" userId="34214532-c002-4a9a-b7f5-c3c0742f04cd" providerId="ADAL" clId="{999FA431-0D99-44F0-ADF0-5374EE7C5224}" dt="2026-07-02T23:33:17.030" v="1590" actId="790"/>
          <ac:spMkLst>
            <pc:docMk/>
            <pc:sldMk cId="2536535112" sldId="1191"/>
            <ac:spMk id="3" creationId="{0D5814EE-38F3-2A2C-AF3C-047CAEE12D02}"/>
          </ac:spMkLst>
        </pc:spChg>
        <pc:spChg chg="mod">
          <ac:chgData name="Lauren Martin" userId="34214532-c002-4a9a-b7f5-c3c0742f04cd" providerId="ADAL" clId="{999FA431-0D99-44F0-ADF0-5374EE7C5224}" dt="2026-07-02T23:33:17.030" v="1590" actId="790"/>
          <ac:spMkLst>
            <pc:docMk/>
            <pc:sldMk cId="2536535112" sldId="1191"/>
            <ac:spMk id="5" creationId="{CEE1CD7F-490F-95B6-A0DF-71EF53B79AC8}"/>
          </ac:spMkLst>
        </pc:spChg>
      </pc:sldChg>
      <pc:sldChg chg="modSp mod">
        <pc:chgData name="Lauren Martin" userId="34214532-c002-4a9a-b7f5-c3c0742f04cd" providerId="ADAL" clId="{999FA431-0D99-44F0-ADF0-5374EE7C5224}" dt="2026-07-03T00:11:33.117" v="2511" actId="14826"/>
        <pc:sldMkLst>
          <pc:docMk/>
          <pc:sldMk cId="3072534831" sldId="1192"/>
        </pc:sldMkLst>
        <pc:spChg chg="mod">
          <ac:chgData name="Lauren Martin" userId="34214532-c002-4a9a-b7f5-c3c0742f04cd" providerId="ADAL" clId="{999FA431-0D99-44F0-ADF0-5374EE7C5224}" dt="2026-07-03T00:10:40.050" v="2508" actId="1076"/>
          <ac:spMkLst>
            <pc:docMk/>
            <pc:sldMk cId="3072534831" sldId="1192"/>
            <ac:spMk id="2" creationId="{93F294E1-B4C8-90AC-7D2C-E55FA7ADFC45}"/>
          </ac:spMkLst>
        </pc:spChg>
        <pc:spChg chg="mod">
          <ac:chgData name="Lauren Martin" userId="34214532-c002-4a9a-b7f5-c3c0742f04cd" providerId="ADAL" clId="{999FA431-0D99-44F0-ADF0-5374EE7C5224}" dt="2026-07-02T23:33:17.030" v="1590" actId="790"/>
          <ac:spMkLst>
            <pc:docMk/>
            <pc:sldMk cId="3072534831" sldId="1192"/>
            <ac:spMk id="3" creationId="{00000000-0000-0000-0000-000000000000}"/>
          </ac:spMkLst>
        </pc:spChg>
        <pc:picChg chg="mod">
          <ac:chgData name="Lauren Martin" userId="34214532-c002-4a9a-b7f5-c3c0742f04cd" providerId="ADAL" clId="{999FA431-0D99-44F0-ADF0-5374EE7C5224}" dt="2026-07-03T00:11:33.117" v="2511" actId="14826"/>
          <ac:picMkLst>
            <pc:docMk/>
            <pc:sldMk cId="3072534831" sldId="1192"/>
            <ac:picMk id="6" creationId="{44618579-AC5B-6946-E461-637EB5A24832}"/>
          </ac:picMkLst>
        </pc:picChg>
      </pc:sldChg>
      <pc:sldChg chg="modSp mod">
        <pc:chgData name="Lauren Martin" userId="34214532-c002-4a9a-b7f5-c3c0742f04cd" providerId="ADAL" clId="{999FA431-0D99-44F0-ADF0-5374EE7C5224}" dt="2026-07-03T00:12:20.716" v="2522" actId="1076"/>
        <pc:sldMkLst>
          <pc:docMk/>
          <pc:sldMk cId="2853581768" sldId="1193"/>
        </pc:sldMkLst>
        <pc:spChg chg="mod">
          <ac:chgData name="Lauren Martin" userId="34214532-c002-4a9a-b7f5-c3c0742f04cd" providerId="ADAL" clId="{999FA431-0D99-44F0-ADF0-5374EE7C5224}" dt="2026-07-03T00:12:20.716" v="2522" actId="1076"/>
          <ac:spMkLst>
            <pc:docMk/>
            <pc:sldMk cId="2853581768" sldId="1193"/>
            <ac:spMk id="3" creationId="{00000000-0000-0000-0000-000000000000}"/>
          </ac:spMkLst>
        </pc:spChg>
      </pc:sldChg>
      <pc:sldChg chg="modSp mod">
        <pc:chgData name="Lauren Martin" userId="34214532-c002-4a9a-b7f5-c3c0742f04cd" providerId="ADAL" clId="{999FA431-0D99-44F0-ADF0-5374EE7C5224}" dt="2026-07-03T00:12:59.915" v="2527" actId="1076"/>
        <pc:sldMkLst>
          <pc:docMk/>
          <pc:sldMk cId="1433532390" sldId="1194"/>
        </pc:sldMkLst>
        <pc:spChg chg="mod">
          <ac:chgData name="Lauren Martin" userId="34214532-c002-4a9a-b7f5-c3c0742f04cd" providerId="ADAL" clId="{999FA431-0D99-44F0-ADF0-5374EE7C5224}" dt="2026-07-02T23:33:17.030" v="1590" actId="790"/>
          <ac:spMkLst>
            <pc:docMk/>
            <pc:sldMk cId="1433532390" sldId="1194"/>
            <ac:spMk id="2" creationId="{FF2BBF76-FB38-631A-9EE5-94075941030F}"/>
          </ac:spMkLst>
        </pc:spChg>
        <pc:spChg chg="mod">
          <ac:chgData name="Lauren Martin" userId="34214532-c002-4a9a-b7f5-c3c0742f04cd" providerId="ADAL" clId="{999FA431-0D99-44F0-ADF0-5374EE7C5224}" dt="2026-07-03T00:12:56.753" v="2526" actId="1076"/>
          <ac:spMkLst>
            <pc:docMk/>
            <pc:sldMk cId="1433532390" sldId="1194"/>
            <ac:spMk id="3" creationId="{00000000-0000-0000-0000-000000000000}"/>
          </ac:spMkLst>
        </pc:spChg>
        <pc:spChg chg="mod">
          <ac:chgData name="Lauren Martin" userId="34214532-c002-4a9a-b7f5-c3c0742f04cd" providerId="ADAL" clId="{999FA431-0D99-44F0-ADF0-5374EE7C5224}" dt="2026-07-03T00:12:59.915" v="2527" actId="1076"/>
          <ac:spMkLst>
            <pc:docMk/>
            <pc:sldMk cId="1433532390" sldId="1194"/>
            <ac:spMk id="4" creationId="{00000000-0000-0000-0000-000000000000}"/>
          </ac:spMkLst>
        </pc:spChg>
      </pc:sldChg>
      <pc:sldChg chg="modSp mod">
        <pc:chgData name="Lauren Martin" userId="34214532-c002-4a9a-b7f5-c3c0742f04cd" providerId="ADAL" clId="{999FA431-0D99-44F0-ADF0-5374EE7C5224}" dt="2026-07-03T00:15:01.453" v="2730" actId="20577"/>
        <pc:sldMkLst>
          <pc:docMk/>
          <pc:sldMk cId="562907234" sldId="1195"/>
        </pc:sldMkLst>
        <pc:spChg chg="mod">
          <ac:chgData name="Lauren Martin" userId="34214532-c002-4a9a-b7f5-c3c0742f04cd" providerId="ADAL" clId="{999FA431-0D99-44F0-ADF0-5374EE7C5224}" dt="2026-07-02T23:33:17.030" v="1590" actId="790"/>
          <ac:spMkLst>
            <pc:docMk/>
            <pc:sldMk cId="562907234" sldId="1195"/>
            <ac:spMk id="2" creationId="{00000000-0000-0000-0000-000000000000}"/>
          </ac:spMkLst>
        </pc:spChg>
        <pc:spChg chg="mod">
          <ac:chgData name="Lauren Martin" userId="34214532-c002-4a9a-b7f5-c3c0742f04cd" providerId="ADAL" clId="{999FA431-0D99-44F0-ADF0-5374EE7C5224}" dt="2026-07-02T23:33:17.030" v="1590" actId="790"/>
          <ac:spMkLst>
            <pc:docMk/>
            <pc:sldMk cId="562907234" sldId="1195"/>
            <ac:spMk id="3" creationId="{00000000-0000-0000-0000-000000000000}"/>
          </ac:spMkLst>
        </pc:spChg>
        <pc:spChg chg="mod">
          <ac:chgData name="Lauren Martin" userId="34214532-c002-4a9a-b7f5-c3c0742f04cd" providerId="ADAL" clId="{999FA431-0D99-44F0-ADF0-5374EE7C5224}" dt="2026-07-03T00:15:01.453" v="2730" actId="20577"/>
          <ac:spMkLst>
            <pc:docMk/>
            <pc:sldMk cId="562907234" sldId="1195"/>
            <ac:spMk id="4" creationId="{A42BC49B-54CD-ED27-9B89-DCC93FADCBE9}"/>
          </ac:spMkLst>
        </pc:spChg>
      </pc:sldChg>
      <pc:sldChg chg="modSp mod">
        <pc:chgData name="Lauren Martin" userId="34214532-c002-4a9a-b7f5-c3c0742f04cd" providerId="ADAL" clId="{999FA431-0D99-44F0-ADF0-5374EE7C5224}" dt="2026-07-02T23:33:17.030" v="1590" actId="790"/>
        <pc:sldMkLst>
          <pc:docMk/>
          <pc:sldMk cId="4037563961" sldId="1196"/>
        </pc:sldMkLst>
        <pc:spChg chg="mod">
          <ac:chgData name="Lauren Martin" userId="34214532-c002-4a9a-b7f5-c3c0742f04cd" providerId="ADAL" clId="{999FA431-0D99-44F0-ADF0-5374EE7C5224}" dt="2026-07-02T23:33:17.030" v="1590" actId="790"/>
          <ac:spMkLst>
            <pc:docMk/>
            <pc:sldMk cId="4037563961" sldId="1196"/>
            <ac:spMk id="2" creationId="{F6BEDBE9-BBBC-0318-0D8E-B9AB65046339}"/>
          </ac:spMkLst>
        </pc:spChg>
        <pc:spChg chg="mod">
          <ac:chgData name="Lauren Martin" userId="34214532-c002-4a9a-b7f5-c3c0742f04cd" providerId="ADAL" clId="{999FA431-0D99-44F0-ADF0-5374EE7C5224}" dt="2026-07-02T23:33:17.030" v="1590" actId="790"/>
          <ac:spMkLst>
            <pc:docMk/>
            <pc:sldMk cId="4037563961" sldId="1196"/>
            <ac:spMk id="4" creationId="{02A61548-0461-02A1-A753-349E8F6DD9FF}"/>
          </ac:spMkLst>
        </pc:spChg>
      </pc:sldChg>
      <pc:sldChg chg="modSp mod">
        <pc:chgData name="Lauren Martin" userId="34214532-c002-4a9a-b7f5-c3c0742f04cd" providerId="ADAL" clId="{999FA431-0D99-44F0-ADF0-5374EE7C5224}" dt="2026-07-03T00:16:51.651" v="2811" actId="20577"/>
        <pc:sldMkLst>
          <pc:docMk/>
          <pc:sldMk cId="2615564342" sldId="1197"/>
        </pc:sldMkLst>
        <pc:spChg chg="mod">
          <ac:chgData name="Lauren Martin" userId="34214532-c002-4a9a-b7f5-c3c0742f04cd" providerId="ADAL" clId="{999FA431-0D99-44F0-ADF0-5374EE7C5224}" dt="2026-07-02T23:33:17.030" v="1590" actId="790"/>
          <ac:spMkLst>
            <pc:docMk/>
            <pc:sldMk cId="2615564342" sldId="1197"/>
            <ac:spMk id="2" creationId="{00000000-0000-0000-0000-000000000000}"/>
          </ac:spMkLst>
        </pc:spChg>
        <pc:spChg chg="mod">
          <ac:chgData name="Lauren Martin" userId="34214532-c002-4a9a-b7f5-c3c0742f04cd" providerId="ADAL" clId="{999FA431-0D99-44F0-ADF0-5374EE7C5224}" dt="2026-07-02T23:33:17.030" v="1590" actId="790"/>
          <ac:spMkLst>
            <pc:docMk/>
            <pc:sldMk cId="2615564342" sldId="1197"/>
            <ac:spMk id="4" creationId="{946DE9FC-1687-8777-F5B6-656861D2477B}"/>
          </ac:spMkLst>
        </pc:spChg>
        <pc:spChg chg="mod">
          <ac:chgData name="Lauren Martin" userId="34214532-c002-4a9a-b7f5-c3c0742f04cd" providerId="ADAL" clId="{999FA431-0D99-44F0-ADF0-5374EE7C5224}" dt="2026-07-02T23:33:17.030" v="1590" actId="790"/>
          <ac:spMkLst>
            <pc:docMk/>
            <pc:sldMk cId="2615564342" sldId="1197"/>
            <ac:spMk id="5" creationId="{7912087A-1A4D-9918-1F75-57904D76CC8F}"/>
          </ac:spMkLst>
        </pc:spChg>
        <pc:spChg chg="mod">
          <ac:chgData name="Lauren Martin" userId="34214532-c002-4a9a-b7f5-c3c0742f04cd" providerId="ADAL" clId="{999FA431-0D99-44F0-ADF0-5374EE7C5224}" dt="2026-07-03T00:15:56.941" v="2766" actId="20577"/>
          <ac:spMkLst>
            <pc:docMk/>
            <pc:sldMk cId="2615564342" sldId="1197"/>
            <ac:spMk id="8" creationId="{7912087A-1A4D-9918-1F75-57904D76CC8F}"/>
          </ac:spMkLst>
        </pc:spChg>
        <pc:graphicFrameChg chg="mod modGraphic">
          <ac:chgData name="Lauren Martin" userId="34214532-c002-4a9a-b7f5-c3c0742f04cd" providerId="ADAL" clId="{999FA431-0D99-44F0-ADF0-5374EE7C5224}" dt="2026-07-03T00:16:51.651" v="2811" actId="20577"/>
          <ac:graphicFrameMkLst>
            <pc:docMk/>
            <pc:sldMk cId="2615564342" sldId="1197"/>
            <ac:graphicFrameMk id="6" creationId="{96D40C7E-6458-BAF9-8673-5B48AA0C8152}"/>
          </ac:graphicFrameMkLst>
        </pc:graphicFrameChg>
      </pc:sldChg>
      <pc:sldChg chg="modSp mod">
        <pc:chgData name="Lauren Martin" userId="34214532-c002-4a9a-b7f5-c3c0742f04cd" providerId="ADAL" clId="{999FA431-0D99-44F0-ADF0-5374EE7C5224}" dt="2026-07-02T23:33:17.030" v="1590" actId="790"/>
        <pc:sldMkLst>
          <pc:docMk/>
          <pc:sldMk cId="4244537653" sldId="1198"/>
        </pc:sldMkLst>
        <pc:spChg chg="mod">
          <ac:chgData name="Lauren Martin" userId="34214532-c002-4a9a-b7f5-c3c0742f04cd" providerId="ADAL" clId="{999FA431-0D99-44F0-ADF0-5374EE7C5224}" dt="2026-07-02T23:33:17.030" v="1590" actId="790"/>
          <ac:spMkLst>
            <pc:docMk/>
            <pc:sldMk cId="4244537653" sldId="1198"/>
            <ac:spMk id="2" creationId="{029C95F1-17B9-2CD4-20AE-31B320C84F60}"/>
          </ac:spMkLst>
        </pc:spChg>
        <pc:spChg chg="mod">
          <ac:chgData name="Lauren Martin" userId="34214532-c002-4a9a-b7f5-c3c0742f04cd" providerId="ADAL" clId="{999FA431-0D99-44F0-ADF0-5374EE7C5224}" dt="2026-07-02T23:33:17.030" v="1590" actId="790"/>
          <ac:spMkLst>
            <pc:docMk/>
            <pc:sldMk cId="4244537653" sldId="1198"/>
            <ac:spMk id="3" creationId="{00000000-0000-0000-0000-000000000000}"/>
          </ac:spMkLst>
        </pc:spChg>
      </pc:sldChg>
      <pc:sldChg chg="modSp mod">
        <pc:chgData name="Lauren Martin" userId="34214532-c002-4a9a-b7f5-c3c0742f04cd" providerId="ADAL" clId="{999FA431-0D99-44F0-ADF0-5374EE7C5224}" dt="2026-07-03T00:18:03.321" v="2841" actId="207"/>
        <pc:sldMkLst>
          <pc:docMk/>
          <pc:sldMk cId="867282222" sldId="1199"/>
        </pc:sldMkLst>
        <pc:spChg chg="mod">
          <ac:chgData name="Lauren Martin" userId="34214532-c002-4a9a-b7f5-c3c0742f04cd" providerId="ADAL" clId="{999FA431-0D99-44F0-ADF0-5374EE7C5224}" dt="2026-07-02T23:33:17.030" v="1590" actId="790"/>
          <ac:spMkLst>
            <pc:docMk/>
            <pc:sldMk cId="867282222" sldId="1199"/>
            <ac:spMk id="3" creationId="{00000000-0000-0000-0000-000000000000}"/>
          </ac:spMkLst>
        </pc:spChg>
        <pc:spChg chg="mod">
          <ac:chgData name="Lauren Martin" userId="34214532-c002-4a9a-b7f5-c3c0742f04cd" providerId="ADAL" clId="{999FA431-0D99-44F0-ADF0-5374EE7C5224}" dt="2026-07-03T00:17:38.212" v="2840" actId="20577"/>
          <ac:spMkLst>
            <pc:docMk/>
            <pc:sldMk cId="867282222" sldId="1199"/>
            <ac:spMk id="6" creationId="{79B80EF4-323F-D09F-7092-7B104A4634AF}"/>
          </ac:spMkLst>
        </pc:spChg>
        <pc:spChg chg="mod">
          <ac:chgData name="Lauren Martin" userId="34214532-c002-4a9a-b7f5-c3c0742f04cd" providerId="ADAL" clId="{999FA431-0D99-44F0-ADF0-5374EE7C5224}" dt="2026-07-03T00:18:03.321" v="2841" actId="207"/>
          <ac:spMkLst>
            <pc:docMk/>
            <pc:sldMk cId="867282222" sldId="1199"/>
            <ac:spMk id="7" creationId="{FBCFD97D-2C97-37FF-356C-A993317B1DEE}"/>
          </ac:spMkLst>
        </pc:spChg>
        <pc:picChg chg="mod">
          <ac:chgData name="Lauren Martin" userId="34214532-c002-4a9a-b7f5-c3c0742f04cd" providerId="ADAL" clId="{999FA431-0D99-44F0-ADF0-5374EE7C5224}" dt="2026-07-03T00:17:15.897" v="2818" actId="14826"/>
          <ac:picMkLst>
            <pc:docMk/>
            <pc:sldMk cId="867282222" sldId="1199"/>
            <ac:picMk id="5" creationId="{6E988187-1DB9-FD9C-BAF0-30D56F2959EE}"/>
          </ac:picMkLst>
        </pc:picChg>
      </pc:sldChg>
      <pc:sldChg chg="addSp modSp mod">
        <pc:chgData name="Lauren Martin" userId="34214532-c002-4a9a-b7f5-c3c0742f04cd" providerId="ADAL" clId="{999FA431-0D99-44F0-ADF0-5374EE7C5224}" dt="2026-07-02T23:33:17.030" v="1590" actId="790"/>
        <pc:sldMkLst>
          <pc:docMk/>
          <pc:sldMk cId="148378552" sldId="1204"/>
        </pc:sldMkLst>
        <pc:spChg chg="mod">
          <ac:chgData name="Lauren Martin" userId="34214532-c002-4a9a-b7f5-c3c0742f04cd" providerId="ADAL" clId="{999FA431-0D99-44F0-ADF0-5374EE7C5224}" dt="2026-07-02T23:33:17.030" v="1590" actId="790"/>
          <ac:spMkLst>
            <pc:docMk/>
            <pc:sldMk cId="148378552" sldId="1204"/>
            <ac:spMk id="3" creationId="{90655D2D-D026-B393-8659-DBA5565D97CA}"/>
          </ac:spMkLst>
        </pc:spChg>
        <pc:spChg chg="mod">
          <ac:chgData name="Lauren Martin" userId="34214532-c002-4a9a-b7f5-c3c0742f04cd" providerId="ADAL" clId="{999FA431-0D99-44F0-ADF0-5374EE7C5224}" dt="2026-07-02T23:33:17.030" v="1590" actId="790"/>
          <ac:spMkLst>
            <pc:docMk/>
            <pc:sldMk cId="148378552" sldId="1204"/>
            <ac:spMk id="6" creationId="{E9CC1585-10C1-A83D-39D0-8F5E1DC0B352}"/>
          </ac:spMkLst>
        </pc:spChg>
        <pc:picChg chg="add mod">
          <ac:chgData name="Lauren Martin" userId="34214532-c002-4a9a-b7f5-c3c0742f04cd" providerId="ADAL" clId="{999FA431-0D99-44F0-ADF0-5374EE7C5224}" dt="2026-07-02T23:15:00.468" v="1407" actId="1076"/>
          <ac:picMkLst>
            <pc:docMk/>
            <pc:sldMk cId="148378552" sldId="1204"/>
            <ac:picMk id="4" creationId="{A6990C50-0C59-5C51-5A32-D1D8CA80CF48}"/>
          </ac:picMkLst>
        </pc:picChg>
      </pc:sldChg>
      <pc:sldChg chg="modSp mod">
        <pc:chgData name="Lauren Martin" userId="34214532-c002-4a9a-b7f5-c3c0742f04cd" providerId="ADAL" clId="{999FA431-0D99-44F0-ADF0-5374EE7C5224}" dt="2026-07-02T23:33:17.030" v="1590" actId="790"/>
        <pc:sldMkLst>
          <pc:docMk/>
          <pc:sldMk cId="1218467501" sldId="1205"/>
        </pc:sldMkLst>
        <pc:spChg chg="mod">
          <ac:chgData name="Lauren Martin" userId="34214532-c002-4a9a-b7f5-c3c0742f04cd" providerId="ADAL" clId="{999FA431-0D99-44F0-ADF0-5374EE7C5224}" dt="2026-07-02T23:33:17.030" v="1590" actId="790"/>
          <ac:spMkLst>
            <pc:docMk/>
            <pc:sldMk cId="1218467501" sldId="1205"/>
            <ac:spMk id="2" creationId="{D4866529-4496-AD31-B79A-F676F977CEDF}"/>
          </ac:spMkLst>
        </pc:spChg>
        <pc:spChg chg="mod">
          <ac:chgData name="Lauren Martin" userId="34214532-c002-4a9a-b7f5-c3c0742f04cd" providerId="ADAL" clId="{999FA431-0D99-44F0-ADF0-5374EE7C5224}" dt="2026-07-02T23:33:17.030" v="1590" actId="790"/>
          <ac:spMkLst>
            <pc:docMk/>
            <pc:sldMk cId="1218467501" sldId="1205"/>
            <ac:spMk id="4" creationId="{71E8F4AA-20E0-1202-C428-D29F552A5458}"/>
          </ac:spMkLst>
        </pc:spChg>
        <pc:spChg chg="mod">
          <ac:chgData name="Lauren Martin" userId="34214532-c002-4a9a-b7f5-c3c0742f04cd" providerId="ADAL" clId="{999FA431-0D99-44F0-ADF0-5374EE7C5224}" dt="2026-07-02T23:33:17.030" v="1590" actId="790"/>
          <ac:spMkLst>
            <pc:docMk/>
            <pc:sldMk cId="1218467501" sldId="1205"/>
            <ac:spMk id="5" creationId="{DCB795E6-3AC2-069A-9460-F286790BEB44}"/>
          </ac:spMkLst>
        </pc:spChg>
        <pc:spChg chg="mod">
          <ac:chgData name="Lauren Martin" userId="34214532-c002-4a9a-b7f5-c3c0742f04cd" providerId="ADAL" clId="{999FA431-0D99-44F0-ADF0-5374EE7C5224}" dt="2026-07-02T23:33:17.030" v="1590" actId="790"/>
          <ac:spMkLst>
            <pc:docMk/>
            <pc:sldMk cId="1218467501" sldId="1205"/>
            <ac:spMk id="6" creationId="{46096C5B-37E4-2914-F499-30A6ECFDC977}"/>
          </ac:spMkLst>
        </pc:spChg>
      </pc:sldChg>
      <pc:sldChg chg="modSp mod">
        <pc:chgData name="Lauren Martin" userId="34214532-c002-4a9a-b7f5-c3c0742f04cd" providerId="ADAL" clId="{999FA431-0D99-44F0-ADF0-5374EE7C5224}" dt="2026-07-02T23:33:17.030" v="1590" actId="790"/>
        <pc:sldMkLst>
          <pc:docMk/>
          <pc:sldMk cId="4133180159" sldId="1207"/>
        </pc:sldMkLst>
        <pc:spChg chg="mod">
          <ac:chgData name="Lauren Martin" userId="34214532-c002-4a9a-b7f5-c3c0742f04cd" providerId="ADAL" clId="{999FA431-0D99-44F0-ADF0-5374EE7C5224}" dt="2026-07-02T23:33:17.030" v="1590" actId="790"/>
          <ac:spMkLst>
            <pc:docMk/>
            <pc:sldMk cId="4133180159" sldId="1207"/>
            <ac:spMk id="2" creationId="{FBE6943D-06C5-A55E-9B43-20282BBA08ED}"/>
          </ac:spMkLst>
        </pc:spChg>
        <pc:spChg chg="mod">
          <ac:chgData name="Lauren Martin" userId="34214532-c002-4a9a-b7f5-c3c0742f04cd" providerId="ADAL" clId="{999FA431-0D99-44F0-ADF0-5374EE7C5224}" dt="2026-07-02T23:33:17.030" v="1590" actId="790"/>
          <ac:spMkLst>
            <pc:docMk/>
            <pc:sldMk cId="4133180159" sldId="1207"/>
            <ac:spMk id="3" creationId="{00000000-0000-0000-0000-000000000000}"/>
          </ac:spMkLst>
        </pc:spChg>
        <pc:spChg chg="mod">
          <ac:chgData name="Lauren Martin" userId="34214532-c002-4a9a-b7f5-c3c0742f04cd" providerId="ADAL" clId="{999FA431-0D99-44F0-ADF0-5374EE7C5224}" dt="2026-07-02T23:33:17.030" v="1590" actId="790"/>
          <ac:spMkLst>
            <pc:docMk/>
            <pc:sldMk cId="4133180159" sldId="1207"/>
            <ac:spMk id="6" creationId="{27091812-2ADC-0D52-F738-9E1C7700AD98}"/>
          </ac:spMkLst>
        </pc:spChg>
      </pc:sldChg>
      <pc:sldChg chg="addSp modSp mod setBg">
        <pc:chgData name="Lauren Martin" userId="34214532-c002-4a9a-b7f5-c3c0742f04cd" providerId="ADAL" clId="{999FA431-0D99-44F0-ADF0-5374EE7C5224}" dt="2026-07-03T00:09:51.826" v="2501" actId="1076"/>
        <pc:sldMkLst>
          <pc:docMk/>
          <pc:sldMk cId="2457218144" sldId="1210"/>
        </pc:sldMkLst>
        <pc:spChg chg="mod">
          <ac:chgData name="Lauren Martin" userId="34214532-c002-4a9a-b7f5-c3c0742f04cd" providerId="ADAL" clId="{999FA431-0D99-44F0-ADF0-5374EE7C5224}" dt="2026-07-02T23:33:17.030" v="1590" actId="790"/>
          <ac:spMkLst>
            <pc:docMk/>
            <pc:sldMk cId="2457218144" sldId="1210"/>
            <ac:spMk id="2" creationId="{4105C45B-DBA7-E966-B17A-91C362552669}"/>
          </ac:spMkLst>
        </pc:spChg>
        <pc:spChg chg="mod">
          <ac:chgData name="Lauren Martin" userId="34214532-c002-4a9a-b7f5-c3c0742f04cd" providerId="ADAL" clId="{999FA431-0D99-44F0-ADF0-5374EE7C5224}" dt="2026-07-03T00:06:43.452" v="2440" actId="1076"/>
          <ac:spMkLst>
            <pc:docMk/>
            <pc:sldMk cId="2457218144" sldId="1210"/>
            <ac:spMk id="4" creationId="{C5DB3A79-2F90-2024-406D-FEC33B194F18}"/>
          </ac:spMkLst>
        </pc:spChg>
        <pc:spChg chg="mod">
          <ac:chgData name="Lauren Martin" userId="34214532-c002-4a9a-b7f5-c3c0742f04cd" providerId="ADAL" clId="{999FA431-0D99-44F0-ADF0-5374EE7C5224}" dt="2026-07-03T00:09:51.826" v="2501" actId="1076"/>
          <ac:spMkLst>
            <pc:docMk/>
            <pc:sldMk cId="2457218144" sldId="1210"/>
            <ac:spMk id="5" creationId="{C69B0C24-A16F-CE1B-D032-11D1A2E84FDB}"/>
          </ac:spMkLst>
        </pc:spChg>
        <pc:spChg chg="add mod">
          <ac:chgData name="Lauren Martin" userId="34214532-c002-4a9a-b7f5-c3c0742f04cd" providerId="ADAL" clId="{999FA431-0D99-44F0-ADF0-5374EE7C5224}" dt="2026-07-02T23:33:17.030" v="1590" actId="790"/>
          <ac:spMkLst>
            <pc:docMk/>
            <pc:sldMk cId="2457218144" sldId="1210"/>
            <ac:spMk id="6" creationId="{CDDA4821-2CBC-B4F1-D16E-0A5F5F9AFBBC}"/>
          </ac:spMkLst>
        </pc:spChg>
      </pc:sldChg>
      <pc:sldChg chg="modSp mod">
        <pc:chgData name="Lauren Martin" userId="34214532-c002-4a9a-b7f5-c3c0742f04cd" providerId="ADAL" clId="{999FA431-0D99-44F0-ADF0-5374EE7C5224}" dt="2026-07-02T23:33:17.030" v="1590" actId="790"/>
        <pc:sldMkLst>
          <pc:docMk/>
          <pc:sldMk cId="2056574046" sldId="1219"/>
        </pc:sldMkLst>
        <pc:spChg chg="mod">
          <ac:chgData name="Lauren Martin" userId="34214532-c002-4a9a-b7f5-c3c0742f04cd" providerId="ADAL" clId="{999FA431-0D99-44F0-ADF0-5374EE7C5224}" dt="2026-07-02T23:33:17.030" v="1590" actId="790"/>
          <ac:spMkLst>
            <pc:docMk/>
            <pc:sldMk cId="2056574046" sldId="1219"/>
            <ac:spMk id="2" creationId="{D1C7C5B1-903F-4023-1892-5F801C576853}"/>
          </ac:spMkLst>
        </pc:spChg>
        <pc:spChg chg="mod">
          <ac:chgData name="Lauren Martin" userId="34214532-c002-4a9a-b7f5-c3c0742f04cd" providerId="ADAL" clId="{999FA431-0D99-44F0-ADF0-5374EE7C5224}" dt="2026-07-02T23:33:17.030" v="1590" actId="790"/>
          <ac:spMkLst>
            <pc:docMk/>
            <pc:sldMk cId="2056574046" sldId="1219"/>
            <ac:spMk id="3" creationId="{5CBC1612-C452-68BB-BE09-D9BEC639F6CA}"/>
          </ac:spMkLst>
        </pc:spChg>
      </pc:sldChg>
      <pc:sldChg chg="modSp mod">
        <pc:chgData name="Lauren Martin" userId="34214532-c002-4a9a-b7f5-c3c0742f04cd" providerId="ADAL" clId="{999FA431-0D99-44F0-ADF0-5374EE7C5224}" dt="2026-07-02T23:33:17.030" v="1590" actId="790"/>
        <pc:sldMkLst>
          <pc:docMk/>
          <pc:sldMk cId="1117695481" sldId="1221"/>
        </pc:sldMkLst>
        <pc:spChg chg="mod">
          <ac:chgData name="Lauren Martin" userId="34214532-c002-4a9a-b7f5-c3c0742f04cd" providerId="ADAL" clId="{999FA431-0D99-44F0-ADF0-5374EE7C5224}" dt="2026-07-02T23:33:17.030" v="1590" actId="790"/>
          <ac:spMkLst>
            <pc:docMk/>
            <pc:sldMk cId="1117695481" sldId="1221"/>
            <ac:spMk id="3" creationId="{AC22E05E-5001-708F-5354-7BB9A84F7C5D}"/>
          </ac:spMkLst>
        </pc:spChg>
        <pc:spChg chg="mod">
          <ac:chgData name="Lauren Martin" userId="34214532-c002-4a9a-b7f5-c3c0742f04cd" providerId="ADAL" clId="{999FA431-0D99-44F0-ADF0-5374EE7C5224}" dt="2026-07-02T23:33:17.030" v="1590" actId="790"/>
          <ac:spMkLst>
            <pc:docMk/>
            <pc:sldMk cId="1117695481" sldId="1221"/>
            <ac:spMk id="4" creationId="{DDF149E0-665F-02BA-F5E0-ED8E5542AAD7}"/>
          </ac:spMkLst>
        </pc:spChg>
        <pc:spChg chg="mod">
          <ac:chgData name="Lauren Martin" userId="34214532-c002-4a9a-b7f5-c3c0742f04cd" providerId="ADAL" clId="{999FA431-0D99-44F0-ADF0-5374EE7C5224}" dt="2026-07-02T23:33:17.030" v="1590" actId="790"/>
          <ac:spMkLst>
            <pc:docMk/>
            <pc:sldMk cId="1117695481" sldId="1221"/>
            <ac:spMk id="5" creationId="{CF40756C-A7FC-37DC-03AA-32696CE4F094}"/>
          </ac:spMkLst>
        </pc:spChg>
        <pc:spChg chg="mod">
          <ac:chgData name="Lauren Martin" userId="34214532-c002-4a9a-b7f5-c3c0742f04cd" providerId="ADAL" clId="{999FA431-0D99-44F0-ADF0-5374EE7C5224}" dt="2026-07-02T23:33:17.030" v="1590" actId="790"/>
          <ac:spMkLst>
            <pc:docMk/>
            <pc:sldMk cId="1117695481" sldId="1221"/>
            <ac:spMk id="6" creationId="{5C12AB60-68BC-A662-AEB7-ABA14471410B}"/>
          </ac:spMkLst>
        </pc:spChg>
      </pc:sldChg>
      <pc:sldChg chg="addSp delSp modSp mod">
        <pc:chgData name="Lauren Martin" userId="34214532-c002-4a9a-b7f5-c3c0742f04cd" providerId="ADAL" clId="{999FA431-0D99-44F0-ADF0-5374EE7C5224}" dt="2026-07-02T23:48:30.394" v="1937" actId="1076"/>
        <pc:sldMkLst>
          <pc:docMk/>
          <pc:sldMk cId="2626770460" sldId="1222"/>
        </pc:sldMkLst>
        <pc:spChg chg="mod">
          <ac:chgData name="Lauren Martin" userId="34214532-c002-4a9a-b7f5-c3c0742f04cd" providerId="ADAL" clId="{999FA431-0D99-44F0-ADF0-5374EE7C5224}" dt="2026-07-02T23:33:17.030" v="1590" actId="790"/>
          <ac:spMkLst>
            <pc:docMk/>
            <pc:sldMk cId="2626770460" sldId="1222"/>
            <ac:spMk id="3" creationId="{37B15296-6E66-56B3-A57B-BFBD338BF974}"/>
          </ac:spMkLst>
        </pc:spChg>
        <pc:spChg chg="mod">
          <ac:chgData name="Lauren Martin" userId="34214532-c002-4a9a-b7f5-c3c0742f04cd" providerId="ADAL" clId="{999FA431-0D99-44F0-ADF0-5374EE7C5224}" dt="2026-07-02T23:33:17.030" v="1590" actId="790"/>
          <ac:spMkLst>
            <pc:docMk/>
            <pc:sldMk cId="2626770460" sldId="1222"/>
            <ac:spMk id="4" creationId="{19C1284B-EEE5-0FBA-6913-C49FBDDEBDC6}"/>
          </ac:spMkLst>
        </pc:spChg>
        <pc:spChg chg="mod">
          <ac:chgData name="Lauren Martin" userId="34214532-c002-4a9a-b7f5-c3c0742f04cd" providerId="ADAL" clId="{999FA431-0D99-44F0-ADF0-5374EE7C5224}" dt="2026-07-02T23:33:17.030" v="1590" actId="790"/>
          <ac:spMkLst>
            <pc:docMk/>
            <pc:sldMk cId="2626770460" sldId="1222"/>
            <ac:spMk id="5" creationId="{658ECB70-5FAD-52F3-919E-E168A2F606D5}"/>
          </ac:spMkLst>
        </pc:spChg>
        <pc:spChg chg="add">
          <ac:chgData name="Lauren Martin" userId="34214532-c002-4a9a-b7f5-c3c0742f04cd" providerId="ADAL" clId="{999FA431-0D99-44F0-ADF0-5374EE7C5224}" dt="2026-07-02T23:44:31.874" v="1819" actId="22"/>
          <ac:spMkLst>
            <pc:docMk/>
            <pc:sldMk cId="2626770460" sldId="1222"/>
            <ac:spMk id="7" creationId="{0840FD21-5F64-F56E-1EC6-C2B2977AAF4E}"/>
          </ac:spMkLst>
        </pc:spChg>
        <pc:spChg chg="mod">
          <ac:chgData name="Lauren Martin" userId="34214532-c002-4a9a-b7f5-c3c0742f04cd" providerId="ADAL" clId="{999FA431-0D99-44F0-ADF0-5374EE7C5224}" dt="2026-07-02T23:48:30.394" v="1937" actId="1076"/>
          <ac:spMkLst>
            <pc:docMk/>
            <pc:sldMk cId="2626770460" sldId="1222"/>
            <ac:spMk id="9" creationId="{021AF59B-458E-6D7A-CEF9-25F8725B261D}"/>
          </ac:spMkLst>
        </pc:spChg>
      </pc:sldChg>
      <pc:sldChg chg="modSp mod">
        <pc:chgData name="Lauren Martin" userId="34214532-c002-4a9a-b7f5-c3c0742f04cd" providerId="ADAL" clId="{999FA431-0D99-44F0-ADF0-5374EE7C5224}" dt="2026-07-02T23:43:12.111" v="1799" actId="21"/>
        <pc:sldMkLst>
          <pc:docMk/>
          <pc:sldMk cId="666485013" sldId="1226"/>
        </pc:sldMkLst>
        <pc:spChg chg="mod">
          <ac:chgData name="Lauren Martin" userId="34214532-c002-4a9a-b7f5-c3c0742f04cd" providerId="ADAL" clId="{999FA431-0D99-44F0-ADF0-5374EE7C5224}" dt="2026-07-02T23:33:17.030" v="1590" actId="790"/>
          <ac:spMkLst>
            <pc:docMk/>
            <pc:sldMk cId="666485013" sldId="1226"/>
            <ac:spMk id="2" creationId="{43CB9FBA-4ADB-72CE-EFFE-A220662690D8}"/>
          </ac:spMkLst>
        </pc:spChg>
        <pc:spChg chg="mod">
          <ac:chgData name="Lauren Martin" userId="34214532-c002-4a9a-b7f5-c3c0742f04cd" providerId="ADAL" clId="{999FA431-0D99-44F0-ADF0-5374EE7C5224}" dt="2026-07-02T23:33:17.030" v="1590" actId="790"/>
          <ac:spMkLst>
            <pc:docMk/>
            <pc:sldMk cId="666485013" sldId="1226"/>
            <ac:spMk id="4" creationId="{B8EDA33F-C43D-9BA1-2AF5-026908ADA4C7}"/>
          </ac:spMkLst>
        </pc:spChg>
        <pc:spChg chg="mod">
          <ac:chgData name="Lauren Martin" userId="34214532-c002-4a9a-b7f5-c3c0742f04cd" providerId="ADAL" clId="{999FA431-0D99-44F0-ADF0-5374EE7C5224}" dt="2026-07-02T23:43:12.111" v="1799" actId="21"/>
          <ac:spMkLst>
            <pc:docMk/>
            <pc:sldMk cId="666485013" sldId="1226"/>
            <ac:spMk id="5" creationId="{926A8308-282A-0C3A-DE07-BF678B1E6822}"/>
          </ac:spMkLst>
        </pc:spChg>
        <pc:spChg chg="mod">
          <ac:chgData name="Lauren Martin" userId="34214532-c002-4a9a-b7f5-c3c0742f04cd" providerId="ADAL" clId="{999FA431-0D99-44F0-ADF0-5374EE7C5224}" dt="2026-07-02T23:33:17.030" v="1590" actId="790"/>
          <ac:spMkLst>
            <pc:docMk/>
            <pc:sldMk cId="666485013" sldId="1226"/>
            <ac:spMk id="6" creationId="{6E4BAAD1-D467-DC61-F91A-E9419A2FC57D}"/>
          </ac:spMkLst>
        </pc:spChg>
      </pc:sldChg>
      <pc:sldChg chg="modSp mod">
        <pc:chgData name="Lauren Martin" userId="34214532-c002-4a9a-b7f5-c3c0742f04cd" providerId="ADAL" clId="{999FA431-0D99-44F0-ADF0-5374EE7C5224}" dt="2026-07-02T23:43:55.388" v="1812" actId="1076"/>
        <pc:sldMkLst>
          <pc:docMk/>
          <pc:sldMk cId="3183008628" sldId="1227"/>
        </pc:sldMkLst>
        <pc:spChg chg="mod">
          <ac:chgData name="Lauren Martin" userId="34214532-c002-4a9a-b7f5-c3c0742f04cd" providerId="ADAL" clId="{999FA431-0D99-44F0-ADF0-5374EE7C5224}" dt="2026-07-02T23:43:41.781" v="1811" actId="1076"/>
          <ac:spMkLst>
            <pc:docMk/>
            <pc:sldMk cId="3183008628" sldId="1227"/>
            <ac:spMk id="3" creationId="{D3EB45BF-D398-BD62-22FC-AC4941115E22}"/>
          </ac:spMkLst>
        </pc:spChg>
        <pc:spChg chg="mod">
          <ac:chgData name="Lauren Martin" userId="34214532-c002-4a9a-b7f5-c3c0742f04cd" providerId="ADAL" clId="{999FA431-0D99-44F0-ADF0-5374EE7C5224}" dt="2026-07-02T23:33:17.030" v="1590" actId="790"/>
          <ac:spMkLst>
            <pc:docMk/>
            <pc:sldMk cId="3183008628" sldId="1227"/>
            <ac:spMk id="4" creationId="{574FE053-7ACA-D79D-9231-CFA049984ED1}"/>
          </ac:spMkLst>
        </pc:spChg>
        <pc:spChg chg="mod">
          <ac:chgData name="Lauren Martin" userId="34214532-c002-4a9a-b7f5-c3c0742f04cd" providerId="ADAL" clId="{999FA431-0D99-44F0-ADF0-5374EE7C5224}" dt="2026-07-02T23:43:55.388" v="1812" actId="1076"/>
          <ac:spMkLst>
            <pc:docMk/>
            <pc:sldMk cId="3183008628" sldId="1227"/>
            <ac:spMk id="5" creationId="{45D18AC5-EC05-16AB-3927-D17A5C260212}"/>
          </ac:spMkLst>
        </pc:spChg>
        <pc:spChg chg="mod">
          <ac:chgData name="Lauren Martin" userId="34214532-c002-4a9a-b7f5-c3c0742f04cd" providerId="ADAL" clId="{999FA431-0D99-44F0-ADF0-5374EE7C5224}" dt="2026-07-02T23:33:17.030" v="1590" actId="790"/>
          <ac:spMkLst>
            <pc:docMk/>
            <pc:sldMk cId="3183008628" sldId="1227"/>
            <ac:spMk id="6" creationId="{A56DBF68-C131-B801-200D-6FD8852A3366}"/>
          </ac:spMkLst>
        </pc:spChg>
      </pc:sldChg>
      <pc:sldChg chg="modSp mod">
        <pc:chgData name="Lauren Martin" userId="34214532-c002-4a9a-b7f5-c3c0742f04cd" providerId="ADAL" clId="{999FA431-0D99-44F0-ADF0-5374EE7C5224}" dt="2026-07-02T23:33:17.030" v="1590" actId="790"/>
        <pc:sldMkLst>
          <pc:docMk/>
          <pc:sldMk cId="3980566205" sldId="1230"/>
        </pc:sldMkLst>
        <pc:spChg chg="mod">
          <ac:chgData name="Lauren Martin" userId="34214532-c002-4a9a-b7f5-c3c0742f04cd" providerId="ADAL" clId="{999FA431-0D99-44F0-ADF0-5374EE7C5224}" dt="2026-07-02T23:33:17.030" v="1590" actId="790"/>
          <ac:spMkLst>
            <pc:docMk/>
            <pc:sldMk cId="3980566205" sldId="1230"/>
            <ac:spMk id="3" creationId="{443C0A6E-6931-075C-7055-8DE473478C2E}"/>
          </ac:spMkLst>
        </pc:spChg>
        <pc:spChg chg="mod">
          <ac:chgData name="Lauren Martin" userId="34214532-c002-4a9a-b7f5-c3c0742f04cd" providerId="ADAL" clId="{999FA431-0D99-44F0-ADF0-5374EE7C5224}" dt="2026-07-02T23:33:17.030" v="1590" actId="790"/>
          <ac:spMkLst>
            <pc:docMk/>
            <pc:sldMk cId="3980566205" sldId="1230"/>
            <ac:spMk id="4" creationId="{EE113595-1CAC-CEF8-5F16-A2C9451D7C41}"/>
          </ac:spMkLst>
        </pc:spChg>
        <pc:spChg chg="mod">
          <ac:chgData name="Lauren Martin" userId="34214532-c002-4a9a-b7f5-c3c0742f04cd" providerId="ADAL" clId="{999FA431-0D99-44F0-ADF0-5374EE7C5224}" dt="2026-07-02T23:33:17.030" v="1590" actId="790"/>
          <ac:spMkLst>
            <pc:docMk/>
            <pc:sldMk cId="3980566205" sldId="1230"/>
            <ac:spMk id="5" creationId="{C67862B9-1587-3749-A7AA-0362ACCA3A3E}"/>
          </ac:spMkLst>
        </pc:spChg>
        <pc:spChg chg="mod">
          <ac:chgData name="Lauren Martin" userId="34214532-c002-4a9a-b7f5-c3c0742f04cd" providerId="ADAL" clId="{999FA431-0D99-44F0-ADF0-5374EE7C5224}" dt="2026-07-02T23:33:17.030" v="1590" actId="790"/>
          <ac:spMkLst>
            <pc:docMk/>
            <pc:sldMk cId="3980566205" sldId="1230"/>
            <ac:spMk id="6" creationId="{056A36EE-AF3D-5C18-A5D9-764A8A63CDA2}"/>
          </ac:spMkLst>
        </pc:spChg>
      </pc:sldChg>
      <pc:sldChg chg="modSp del mod">
        <pc:chgData name="Lauren Martin" userId="34214532-c002-4a9a-b7f5-c3c0742f04cd" providerId="ADAL" clId="{999FA431-0D99-44F0-ADF0-5374EE7C5224}" dt="2026-07-03T00:03:00.727" v="2197" actId="47"/>
        <pc:sldMkLst>
          <pc:docMk/>
          <pc:sldMk cId="2655939064" sldId="1231"/>
        </pc:sldMkLst>
      </pc:sldChg>
      <pc:sldChg chg="modSp mod">
        <pc:chgData name="Lauren Martin" userId="34214532-c002-4a9a-b7f5-c3c0742f04cd" providerId="ADAL" clId="{999FA431-0D99-44F0-ADF0-5374EE7C5224}" dt="2026-07-03T00:04:14.784" v="2230" actId="113"/>
        <pc:sldMkLst>
          <pc:docMk/>
          <pc:sldMk cId="1373337397" sldId="1232"/>
        </pc:sldMkLst>
        <pc:spChg chg="mod">
          <ac:chgData name="Lauren Martin" userId="34214532-c002-4a9a-b7f5-c3c0742f04cd" providerId="ADAL" clId="{999FA431-0D99-44F0-ADF0-5374EE7C5224}" dt="2026-07-02T23:33:17.030" v="1590" actId="790"/>
          <ac:spMkLst>
            <pc:docMk/>
            <pc:sldMk cId="1373337397" sldId="1232"/>
            <ac:spMk id="2" creationId="{B3C38D93-E0D7-E16E-9E11-61BFA74DA563}"/>
          </ac:spMkLst>
        </pc:spChg>
        <pc:spChg chg="mod">
          <ac:chgData name="Lauren Martin" userId="34214532-c002-4a9a-b7f5-c3c0742f04cd" providerId="ADAL" clId="{999FA431-0D99-44F0-ADF0-5374EE7C5224}" dt="2026-07-03T00:04:14.784" v="2230" actId="113"/>
          <ac:spMkLst>
            <pc:docMk/>
            <pc:sldMk cId="1373337397" sldId="1232"/>
            <ac:spMk id="4" creationId="{FA362A97-2E25-FB8E-2374-44699C8A5C63}"/>
          </ac:spMkLst>
        </pc:spChg>
      </pc:sldChg>
      <pc:sldChg chg="modSp del mod">
        <pc:chgData name="Lauren Martin" userId="34214532-c002-4a9a-b7f5-c3c0742f04cd" providerId="ADAL" clId="{999FA431-0D99-44F0-ADF0-5374EE7C5224}" dt="2026-07-03T00:03:03.412" v="2198" actId="47"/>
        <pc:sldMkLst>
          <pc:docMk/>
          <pc:sldMk cId="3219550502" sldId="1233"/>
        </pc:sldMkLst>
      </pc:sldChg>
      <pc:sldChg chg="addSp modSp add del mod">
        <pc:chgData name="Lauren Martin" userId="34214532-c002-4a9a-b7f5-c3c0742f04cd" providerId="ADAL" clId="{999FA431-0D99-44F0-ADF0-5374EE7C5224}" dt="2026-07-03T00:09:54.839" v="2502" actId="47"/>
        <pc:sldMkLst>
          <pc:docMk/>
          <pc:sldMk cId="4169996793" sldId="1234"/>
        </pc:sldMkLst>
      </pc:sldChg>
      <pc:sldChg chg="modSp add mod">
        <pc:chgData name="Lauren Martin" userId="34214532-c002-4a9a-b7f5-c3c0742f04cd" providerId="ADAL" clId="{999FA431-0D99-44F0-ADF0-5374EE7C5224}" dt="2026-07-02T23:33:17.030" v="1590" actId="790"/>
        <pc:sldMkLst>
          <pc:docMk/>
          <pc:sldMk cId="2372444006" sldId="1235"/>
        </pc:sldMkLst>
        <pc:spChg chg="mod">
          <ac:chgData name="Lauren Martin" userId="34214532-c002-4a9a-b7f5-c3c0742f04cd" providerId="ADAL" clId="{999FA431-0D99-44F0-ADF0-5374EE7C5224}" dt="2026-07-02T23:33:17.030" v="1590" actId="790"/>
          <ac:spMkLst>
            <pc:docMk/>
            <pc:sldMk cId="2372444006" sldId="1235"/>
            <ac:spMk id="2" creationId="{34D4D780-D3C4-8B27-48E5-FE24B4550EDE}"/>
          </ac:spMkLst>
        </pc:spChg>
        <pc:spChg chg="mod">
          <ac:chgData name="Lauren Martin" userId="34214532-c002-4a9a-b7f5-c3c0742f04cd" providerId="ADAL" clId="{999FA431-0D99-44F0-ADF0-5374EE7C5224}" dt="2026-07-02T23:33:17.030" v="1590" actId="790"/>
          <ac:spMkLst>
            <pc:docMk/>
            <pc:sldMk cId="2372444006" sldId="1235"/>
            <ac:spMk id="4" creationId="{03402AB4-9EDA-8419-6AF7-D598A62CA099}"/>
          </ac:spMkLst>
        </pc:spChg>
        <pc:spChg chg="mod">
          <ac:chgData name="Lauren Martin" userId="34214532-c002-4a9a-b7f5-c3c0742f04cd" providerId="ADAL" clId="{999FA431-0D99-44F0-ADF0-5374EE7C5224}" dt="2026-07-02T23:33:17.030" v="1590" actId="790"/>
          <ac:spMkLst>
            <pc:docMk/>
            <pc:sldMk cId="2372444006" sldId="1235"/>
            <ac:spMk id="5" creationId="{1608FA3F-D983-0770-D2E2-EC02CC5E146B}"/>
          </ac:spMkLst>
        </pc:spChg>
        <pc:spChg chg="mod">
          <ac:chgData name="Lauren Martin" userId="34214532-c002-4a9a-b7f5-c3c0742f04cd" providerId="ADAL" clId="{999FA431-0D99-44F0-ADF0-5374EE7C5224}" dt="2026-07-02T23:33:17.030" v="1590" actId="790"/>
          <ac:spMkLst>
            <pc:docMk/>
            <pc:sldMk cId="2372444006" sldId="1235"/>
            <ac:spMk id="6" creationId="{1116CA28-C8B1-2E21-A3AC-3E0FB5B52A99}"/>
          </ac:spMkLst>
        </pc:spChg>
      </pc:sldChg>
      <pc:sldChg chg="modSp add mod">
        <pc:chgData name="Lauren Martin" userId="34214532-c002-4a9a-b7f5-c3c0742f04cd" providerId="ADAL" clId="{999FA431-0D99-44F0-ADF0-5374EE7C5224}" dt="2026-07-02T23:33:17.030" v="1590" actId="790"/>
        <pc:sldMkLst>
          <pc:docMk/>
          <pc:sldMk cId="1777747899" sldId="1236"/>
        </pc:sldMkLst>
        <pc:spChg chg="mod">
          <ac:chgData name="Lauren Martin" userId="34214532-c002-4a9a-b7f5-c3c0742f04cd" providerId="ADAL" clId="{999FA431-0D99-44F0-ADF0-5374EE7C5224}" dt="2026-07-02T23:33:17.030" v="1590" actId="790"/>
          <ac:spMkLst>
            <pc:docMk/>
            <pc:sldMk cId="1777747899" sldId="1236"/>
            <ac:spMk id="2" creationId="{DEE520E8-3ED3-5AAD-AE72-9DDD6614D5EF}"/>
          </ac:spMkLst>
        </pc:spChg>
        <pc:spChg chg="mod">
          <ac:chgData name="Lauren Martin" userId="34214532-c002-4a9a-b7f5-c3c0742f04cd" providerId="ADAL" clId="{999FA431-0D99-44F0-ADF0-5374EE7C5224}" dt="2026-07-02T23:33:17.030" v="1590" actId="790"/>
          <ac:spMkLst>
            <pc:docMk/>
            <pc:sldMk cId="1777747899" sldId="1236"/>
            <ac:spMk id="4" creationId="{7FB4C212-0DC4-BF9E-BB3E-54E9DDA3FF9D}"/>
          </ac:spMkLst>
        </pc:spChg>
        <pc:spChg chg="mod">
          <ac:chgData name="Lauren Martin" userId="34214532-c002-4a9a-b7f5-c3c0742f04cd" providerId="ADAL" clId="{999FA431-0D99-44F0-ADF0-5374EE7C5224}" dt="2026-07-02T23:33:17.030" v="1590" actId="790"/>
          <ac:spMkLst>
            <pc:docMk/>
            <pc:sldMk cId="1777747899" sldId="1236"/>
            <ac:spMk id="5" creationId="{D58C1D26-7584-72C9-8770-4CEE525377AB}"/>
          </ac:spMkLst>
        </pc:spChg>
        <pc:spChg chg="mod">
          <ac:chgData name="Lauren Martin" userId="34214532-c002-4a9a-b7f5-c3c0742f04cd" providerId="ADAL" clId="{999FA431-0D99-44F0-ADF0-5374EE7C5224}" dt="2026-07-02T23:33:17.030" v="1590" actId="790"/>
          <ac:spMkLst>
            <pc:docMk/>
            <pc:sldMk cId="1777747899" sldId="1236"/>
            <ac:spMk id="6" creationId="{C29C4168-348B-BE28-D048-427FD088EC6D}"/>
          </ac:spMkLst>
        </pc:spChg>
      </pc:sldChg>
      <pc:sldChg chg="modSp add mod">
        <pc:chgData name="Lauren Martin" userId="34214532-c002-4a9a-b7f5-c3c0742f04cd" providerId="ADAL" clId="{999FA431-0D99-44F0-ADF0-5374EE7C5224}" dt="2026-07-02T23:33:17.030" v="1590" actId="790"/>
        <pc:sldMkLst>
          <pc:docMk/>
          <pc:sldMk cId="2942808835" sldId="1237"/>
        </pc:sldMkLst>
        <pc:spChg chg="mod">
          <ac:chgData name="Lauren Martin" userId="34214532-c002-4a9a-b7f5-c3c0742f04cd" providerId="ADAL" clId="{999FA431-0D99-44F0-ADF0-5374EE7C5224}" dt="2026-07-02T23:33:17.030" v="1590" actId="790"/>
          <ac:spMkLst>
            <pc:docMk/>
            <pc:sldMk cId="2942808835" sldId="1237"/>
            <ac:spMk id="3" creationId="{D7A72339-C04D-5F88-B2E7-36911B188E67}"/>
          </ac:spMkLst>
        </pc:spChg>
        <pc:spChg chg="mod">
          <ac:chgData name="Lauren Martin" userId="34214532-c002-4a9a-b7f5-c3c0742f04cd" providerId="ADAL" clId="{999FA431-0D99-44F0-ADF0-5374EE7C5224}" dt="2026-07-02T23:33:17.030" v="1590" actId="790"/>
          <ac:spMkLst>
            <pc:docMk/>
            <pc:sldMk cId="2942808835" sldId="1237"/>
            <ac:spMk id="4" creationId="{7082B51F-BA76-4B07-995F-6ECF0BAC691B}"/>
          </ac:spMkLst>
        </pc:spChg>
        <pc:spChg chg="mod">
          <ac:chgData name="Lauren Martin" userId="34214532-c002-4a9a-b7f5-c3c0742f04cd" providerId="ADAL" clId="{999FA431-0D99-44F0-ADF0-5374EE7C5224}" dt="2026-07-02T23:33:17.030" v="1590" actId="790"/>
          <ac:spMkLst>
            <pc:docMk/>
            <pc:sldMk cId="2942808835" sldId="1237"/>
            <ac:spMk id="5" creationId="{200ACE71-2ADC-9BB8-C94A-533FA11DFAEF}"/>
          </ac:spMkLst>
        </pc:spChg>
        <pc:spChg chg="mod">
          <ac:chgData name="Lauren Martin" userId="34214532-c002-4a9a-b7f5-c3c0742f04cd" providerId="ADAL" clId="{999FA431-0D99-44F0-ADF0-5374EE7C5224}" dt="2026-07-02T23:33:17.030" v="1590" actId="790"/>
          <ac:spMkLst>
            <pc:docMk/>
            <pc:sldMk cId="2942808835" sldId="1237"/>
            <ac:spMk id="6" creationId="{1D14DBCB-7521-AB86-BCD5-1B53354BBCE6}"/>
          </ac:spMkLst>
        </pc:spChg>
      </pc:sldChg>
      <pc:sldChg chg="addSp delSp modSp add mod">
        <pc:chgData name="Lauren Martin" userId="34214532-c002-4a9a-b7f5-c3c0742f04cd" providerId="ADAL" clId="{999FA431-0D99-44F0-ADF0-5374EE7C5224}" dt="2026-07-02T23:39:44.004" v="1762" actId="1076"/>
        <pc:sldMkLst>
          <pc:docMk/>
          <pc:sldMk cId="3796576814" sldId="1238"/>
        </pc:sldMkLst>
        <pc:spChg chg="mod">
          <ac:chgData name="Lauren Martin" userId="34214532-c002-4a9a-b7f5-c3c0742f04cd" providerId="ADAL" clId="{999FA431-0D99-44F0-ADF0-5374EE7C5224}" dt="2026-07-02T23:39:44.004" v="1762" actId="1076"/>
          <ac:spMkLst>
            <pc:docMk/>
            <pc:sldMk cId="3796576814" sldId="1238"/>
            <ac:spMk id="5" creationId="{65B8EAD9-1146-CD88-3078-9290F9742484}"/>
          </ac:spMkLst>
        </pc:spChg>
      </pc:sldChg>
      <pc:sldChg chg="delSp modSp add mod">
        <pc:chgData name="Lauren Martin" userId="34214532-c002-4a9a-b7f5-c3c0742f04cd" providerId="ADAL" clId="{999FA431-0D99-44F0-ADF0-5374EE7C5224}" dt="2026-07-02T23:48:55.693" v="1941" actId="1076"/>
        <pc:sldMkLst>
          <pc:docMk/>
          <pc:sldMk cId="3397310950" sldId="1239"/>
        </pc:sldMkLst>
        <pc:spChg chg="mod">
          <ac:chgData name="Lauren Martin" userId="34214532-c002-4a9a-b7f5-c3c0742f04cd" providerId="ADAL" clId="{999FA431-0D99-44F0-ADF0-5374EE7C5224}" dt="2026-07-02T23:48:55.693" v="1941" actId="1076"/>
          <ac:spMkLst>
            <pc:docMk/>
            <pc:sldMk cId="3397310950" sldId="1239"/>
            <ac:spMk id="9" creationId="{A89DA7FB-F618-218A-D97E-9839207A2F58}"/>
          </ac:spMkLst>
        </pc:spChg>
      </pc:sldChg>
      <pc:sldChg chg="modSp add mod ord">
        <pc:chgData name="Lauren Martin" userId="34214532-c002-4a9a-b7f5-c3c0742f04cd" providerId="ADAL" clId="{999FA431-0D99-44F0-ADF0-5374EE7C5224}" dt="2026-07-02T23:46:59.997" v="1922"/>
        <pc:sldMkLst>
          <pc:docMk/>
          <pc:sldMk cId="3605535111" sldId="1240"/>
        </pc:sldMkLst>
        <pc:spChg chg="mod">
          <ac:chgData name="Lauren Martin" userId="34214532-c002-4a9a-b7f5-c3c0742f04cd" providerId="ADAL" clId="{999FA431-0D99-44F0-ADF0-5374EE7C5224}" dt="2026-07-02T23:46:39.088" v="1919" actId="1076"/>
          <ac:spMkLst>
            <pc:docMk/>
            <pc:sldMk cId="3605535111" sldId="1240"/>
            <ac:spMk id="6" creationId="{05648C0E-612C-79F1-0955-56E6C1984DCE}"/>
          </ac:spMkLst>
        </pc:spChg>
        <pc:spChg chg="mod">
          <ac:chgData name="Lauren Martin" userId="34214532-c002-4a9a-b7f5-c3c0742f04cd" providerId="ADAL" clId="{999FA431-0D99-44F0-ADF0-5374EE7C5224}" dt="2026-07-02T23:46:55.221" v="1920" actId="1076"/>
          <ac:spMkLst>
            <pc:docMk/>
            <pc:sldMk cId="3605535111" sldId="1240"/>
            <ac:spMk id="9" creationId="{2D35B482-C192-2C4F-C033-2E85BC357F12}"/>
          </ac:spMkLst>
        </pc:spChg>
      </pc:sldChg>
      <pc:sldMasterChg chg="setBg modSldLayout">
        <pc:chgData name="Lauren Martin" userId="34214532-c002-4a9a-b7f5-c3c0742f04cd" providerId="ADAL" clId="{999FA431-0D99-44F0-ADF0-5374EE7C5224}" dt="2026-07-02T23:55:31.759" v="2008"/>
        <pc:sldMasterMkLst>
          <pc:docMk/>
          <pc:sldMasterMk cId="2573750265" sldId="2147483648"/>
        </pc:sldMasterMkLst>
        <pc:sldLayoutChg chg="setBg">
          <pc:chgData name="Lauren Martin" userId="34214532-c002-4a9a-b7f5-c3c0742f04cd" providerId="ADAL" clId="{999FA431-0D99-44F0-ADF0-5374EE7C5224}" dt="2026-07-02T23:55:31.759" v="2008"/>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7-02T23:55:31.759" v="2008"/>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7-02T23:55:31.759" v="2008"/>
        <pc:sldMasterMkLst>
          <pc:docMk/>
          <pc:sldMasterMk cId="3577035533" sldId="2147483672"/>
        </pc:sldMasterMkLst>
        <pc:sldLayoutChg chg="setBg">
          <pc:chgData name="Lauren Martin" userId="34214532-c002-4a9a-b7f5-c3c0742f04cd" providerId="ADAL" clId="{999FA431-0D99-44F0-ADF0-5374EE7C5224}" dt="2026-07-02T23:55:31.759" v="2008"/>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7-02T23:55:31.759" v="2008"/>
          <pc:sldLayoutMkLst>
            <pc:docMk/>
            <pc:sldMasterMk cId="3577035533" sldId="2147483672"/>
            <pc:sldLayoutMk cId="498687431" sldId="2147483683"/>
          </pc:sldLayoutMkLst>
        </pc:sldLayoutChg>
      </pc:sldMasterChg>
      <pc:sldMasterChg chg="setBg modSldLayout">
        <pc:chgData name="Lauren Martin" userId="34214532-c002-4a9a-b7f5-c3c0742f04cd" providerId="ADAL" clId="{999FA431-0D99-44F0-ADF0-5374EE7C5224}" dt="2026-07-02T23:55:31.759" v="2008"/>
        <pc:sldMasterMkLst>
          <pc:docMk/>
          <pc:sldMasterMk cId="3577035533" sldId="2147483768"/>
        </pc:sldMasterMkLst>
        <pc:sldLayoutChg chg="setBg">
          <pc:chgData name="Lauren Martin" userId="34214532-c002-4a9a-b7f5-c3c0742f04cd" providerId="ADAL" clId="{999FA431-0D99-44F0-ADF0-5374EE7C5224}" dt="2026-07-02T23:55:31.759" v="2008"/>
          <pc:sldLayoutMkLst>
            <pc:docMk/>
            <pc:sldMasterMk cId="3577035533" sldId="2147483768"/>
            <pc:sldLayoutMk cId="71109435" sldId="2147483769"/>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1477621663" sldId="2147483770"/>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2977712641" sldId="2147483771"/>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2010740986" sldId="2147483772"/>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96636264" sldId="2147483773"/>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1190578443" sldId="2147483774"/>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3916034740" sldId="2147483775"/>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2316064908" sldId="2147483776"/>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1338880496" sldId="2147483777"/>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2725953202" sldId="2147483778"/>
          </pc:sldLayoutMkLst>
        </pc:sldLayoutChg>
        <pc:sldLayoutChg chg="setBg">
          <pc:chgData name="Lauren Martin" userId="34214532-c002-4a9a-b7f5-c3c0742f04cd" providerId="ADAL" clId="{999FA431-0D99-44F0-ADF0-5374EE7C5224}" dt="2026-07-02T23:55:31.759" v="2008"/>
          <pc:sldLayoutMkLst>
            <pc:docMk/>
            <pc:sldMasterMk cId="3577035533" sldId="2147483768"/>
            <pc:sldLayoutMk cId="498687431" sldId="2147483779"/>
          </pc:sldLayoutMkLst>
        </pc:sldLayoutChg>
      </pc:sldMasterChg>
    </pc:docChg>
  </pc:docChgLst>
  <pc:docChgLst>
    <pc:chgData name="Viki" userId="S::bogvlc_hotmail.com#ext#@dioceseofbrisbane.onmicrosoft.com::79387dd6-701e-4999-b7de-924cac764073" providerId="AD" clId="Web-{B6327D84-EC69-6325-9BCC-8F244DB48316}"/>
    <pc:docChg chg="modSld">
      <pc:chgData name="Viki" userId="S::bogvlc_hotmail.com#ext#@dioceseofbrisbane.onmicrosoft.com::79387dd6-701e-4999-b7de-924cac764073" providerId="AD" clId="Web-{B6327D84-EC69-6325-9BCC-8F244DB48316}" dt="2026-06-21T02:34:07.306" v="103" actId="20577"/>
      <pc:docMkLst>
        <pc:docMk/>
      </pc:docMkLst>
      <pc:sldChg chg="modSp">
        <pc:chgData name="Viki" userId="S::bogvlc_hotmail.com#ext#@dioceseofbrisbane.onmicrosoft.com::79387dd6-701e-4999-b7de-924cac764073" providerId="AD" clId="Web-{B6327D84-EC69-6325-9BCC-8F244DB48316}" dt="2026-06-21T01:53:49.623" v="4" actId="20577"/>
        <pc:sldMkLst>
          <pc:docMk/>
          <pc:sldMk cId="2375204597" sldId="1082"/>
        </pc:sldMkLst>
        <pc:spChg chg="mod">
          <ac:chgData name="Viki" userId="S::bogvlc_hotmail.com#ext#@dioceseofbrisbane.onmicrosoft.com::79387dd6-701e-4999-b7de-924cac764073" providerId="AD" clId="Web-{B6327D84-EC69-6325-9BCC-8F244DB48316}" dt="2026-06-21T01:53:49.623" v="4"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B6327D84-EC69-6325-9BCC-8F244DB48316}" dt="2026-06-21T02:25:50.508" v="85" actId="20577"/>
        <pc:sldMkLst>
          <pc:docMk/>
          <pc:sldMk cId="2104720365" sldId="1179"/>
        </pc:sldMkLst>
        <pc:spChg chg="mod">
          <ac:chgData name="Viki" userId="S::bogvlc_hotmail.com#ext#@dioceseofbrisbane.onmicrosoft.com::79387dd6-701e-4999-b7de-924cac764073" providerId="AD" clId="Web-{B6327D84-EC69-6325-9BCC-8F244DB48316}" dt="2026-06-21T02:25:50.508" v="85"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B6327D84-EC69-6325-9BCC-8F244DB48316}" dt="2026-06-21T02:34:07.306" v="103" actId="20577"/>
        <pc:sldMkLst>
          <pc:docMk/>
          <pc:sldMk cId="2853581768" sldId="1193"/>
        </pc:sldMkLst>
        <pc:spChg chg="mod">
          <ac:chgData name="Viki" userId="S::bogvlc_hotmail.com#ext#@dioceseofbrisbane.onmicrosoft.com::79387dd6-701e-4999-b7de-924cac764073" providerId="AD" clId="Web-{B6327D84-EC69-6325-9BCC-8F244DB48316}" dt="2026-06-21T02:34:07.306" v="103" actId="20577"/>
          <ac:spMkLst>
            <pc:docMk/>
            <pc:sldMk cId="2853581768" sldId="1193"/>
            <ac:spMk id="3" creationId="{00000000-0000-0000-0000-000000000000}"/>
          </ac:spMkLst>
        </pc:spChg>
      </pc:sldChg>
      <pc:sldChg chg="modSp">
        <pc:chgData name="Viki" userId="S::bogvlc_hotmail.com#ext#@dioceseofbrisbane.onmicrosoft.com::79387dd6-701e-4999-b7de-924cac764073" providerId="AD" clId="Web-{B6327D84-EC69-6325-9BCC-8F244DB48316}" dt="2026-06-21T02:19:15.774" v="45" actId="20577"/>
        <pc:sldMkLst>
          <pc:docMk/>
          <pc:sldMk cId="2056574046" sldId="1219"/>
        </pc:sldMkLst>
        <pc:spChg chg="mod">
          <ac:chgData name="Viki" userId="S::bogvlc_hotmail.com#ext#@dioceseofbrisbane.onmicrosoft.com::79387dd6-701e-4999-b7de-924cac764073" providerId="AD" clId="Web-{B6327D84-EC69-6325-9BCC-8F244DB48316}" dt="2026-06-21T02:19:15.774" v="45" actId="20577"/>
          <ac:spMkLst>
            <pc:docMk/>
            <pc:sldMk cId="2056574046" sldId="1219"/>
            <ac:spMk id="3" creationId="{5CBC1612-C452-68BB-BE09-D9BEC639F6CA}"/>
          </ac:spMkLst>
        </pc:spChg>
      </pc:sldChg>
    </pc:docChg>
  </pc:docChgLst>
  <pc:docChgLst>
    <pc:chgData name="Viki" userId="S::bogvlc_hotmail.com#ext#@dioceseofbrisbane.onmicrosoft.com::79387dd6-701e-4999-b7de-924cac764073" providerId="AD" clId="Web-{8EF8778E-FCEC-DD16-0512-409BC649B7E3}"/>
    <pc:docChg chg="modSld">
      <pc:chgData name="Viki" userId="S::bogvlc_hotmail.com#ext#@dioceseofbrisbane.onmicrosoft.com::79387dd6-701e-4999-b7de-924cac764073" providerId="AD" clId="Web-{8EF8778E-FCEC-DD16-0512-409BC649B7E3}" dt="2026-07-03T00:56:02.954" v="1" actId="20577"/>
      <pc:docMkLst>
        <pc:docMk/>
      </pc:docMkLst>
      <pc:sldChg chg="modSp">
        <pc:chgData name="Viki" userId="S::bogvlc_hotmail.com#ext#@dioceseofbrisbane.onmicrosoft.com::79387dd6-701e-4999-b7de-924cac764073" providerId="AD" clId="Web-{8EF8778E-FCEC-DD16-0512-409BC649B7E3}" dt="2026-07-03T00:54:42.342" v="0" actId="20577"/>
        <pc:sldMkLst>
          <pc:docMk/>
          <pc:sldMk cId="1921818705" sldId="731"/>
        </pc:sldMkLst>
        <pc:spChg chg="mod">
          <ac:chgData name="Viki" userId="S::bogvlc_hotmail.com#ext#@dioceseofbrisbane.onmicrosoft.com::79387dd6-701e-4999-b7de-924cac764073" providerId="AD" clId="Web-{8EF8778E-FCEC-DD16-0512-409BC649B7E3}" dt="2026-07-03T00:54:42.342" v="0" actId="20577"/>
          <ac:spMkLst>
            <pc:docMk/>
            <pc:sldMk cId="1921818705" sldId="731"/>
            <ac:spMk id="2" creationId="{FBE6943D-06C5-A55E-9B43-20282BBA08ED}"/>
          </ac:spMkLst>
        </pc:spChg>
      </pc:sldChg>
      <pc:sldChg chg="modSp">
        <pc:chgData name="Viki" userId="S::bogvlc_hotmail.com#ext#@dioceseofbrisbane.onmicrosoft.com::79387dd6-701e-4999-b7de-924cac764073" providerId="AD" clId="Web-{8EF8778E-FCEC-DD16-0512-409BC649B7E3}" dt="2026-07-03T00:56:02.954" v="1" actId="20577"/>
        <pc:sldMkLst>
          <pc:docMk/>
          <pc:sldMk cId="2457218144" sldId="1210"/>
        </pc:sldMkLst>
        <pc:spChg chg="mod">
          <ac:chgData name="Viki" userId="S::bogvlc_hotmail.com#ext#@dioceseofbrisbane.onmicrosoft.com::79387dd6-701e-4999-b7de-924cac764073" providerId="AD" clId="Web-{8EF8778E-FCEC-DD16-0512-409BC649B7E3}" dt="2026-07-03T00:56:02.954" v="1" actId="20577"/>
          <ac:spMkLst>
            <pc:docMk/>
            <pc:sldMk cId="2457218144" sldId="1210"/>
            <ac:spMk id="5" creationId="{C69B0C24-A16F-CE1B-D032-11D1A2E84FD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4/07/2026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4/07/2026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07202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43</a:t>
            </a:fld>
            <a:endParaRPr lang="en-AU"/>
          </a:p>
        </p:txBody>
      </p:sp>
    </p:spTree>
    <p:extLst>
      <p:ext uri="{BB962C8B-B14F-4D97-AF65-F5344CB8AC3E}">
        <p14:creationId xmlns:p14="http://schemas.microsoft.com/office/powerpoint/2010/main" val="91654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46</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35E6C-0AC8-F8C5-9017-12880B9FA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DF039-2EA2-11CD-89AE-D717D540044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BD8AD3E-CBED-512C-1DBC-E8322C5F6845}"/>
              </a:ext>
            </a:extLst>
          </p:cNvPr>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a:extLst>
              <a:ext uri="{FF2B5EF4-FFF2-40B4-BE49-F238E27FC236}">
                <a16:creationId xmlns:a16="http://schemas.microsoft.com/office/drawing/2014/main" id="{51C634BF-4015-2C53-F3D0-6B38B0A80270}"/>
              </a:ext>
            </a:extLst>
          </p:cNvPr>
          <p:cNvSpPr>
            <a:spLocks noGrp="1"/>
          </p:cNvSpPr>
          <p:nvPr>
            <p:ph type="sldNum" sz="quarter" idx="5"/>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2487301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48</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Prayer for all ages</a:t>
            </a:r>
          </a:p>
        </p:txBody>
      </p:sp>
      <p:sp>
        <p:nvSpPr>
          <p:cNvPr id="4" name="Slide Number Placeholder 3"/>
          <p:cNvSpPr>
            <a:spLocks noGrp="1"/>
          </p:cNvSpPr>
          <p:nvPr>
            <p:ph type="sldNum" sz="quarter" idx="5"/>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25803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59</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61</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a:t>
            </a:fld>
            <a:endParaRPr lang="en-AU"/>
          </a:p>
        </p:txBody>
      </p:sp>
    </p:spTree>
    <p:extLst>
      <p:ext uri="{BB962C8B-B14F-4D97-AF65-F5344CB8AC3E}">
        <p14:creationId xmlns:p14="http://schemas.microsoft.com/office/powerpoint/2010/main" val="342056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Call to Worship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7</a:t>
            </a:fld>
            <a:endParaRPr lang="en-AU"/>
          </a:p>
        </p:txBody>
      </p:sp>
    </p:spTree>
    <p:extLst>
      <p:ext uri="{BB962C8B-B14F-4D97-AF65-F5344CB8AC3E}">
        <p14:creationId xmlns:p14="http://schemas.microsoft.com/office/powerpoint/2010/main" val="42088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gathering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53752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24</a:t>
            </a:fld>
            <a:endParaRPr lang="en-AU"/>
          </a:p>
        </p:txBody>
      </p:sp>
    </p:spTree>
    <p:extLst>
      <p:ext uri="{BB962C8B-B14F-4D97-AF65-F5344CB8AC3E}">
        <p14:creationId xmlns:p14="http://schemas.microsoft.com/office/powerpoint/2010/main" val="198946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47AD-96A0-C5EE-EAE3-225949351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7F97A-D681-5657-2543-FD6A63BC7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91B72-5118-C62E-DBE2-B8134683F2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685A11-2EE6-2D06-019A-B77BF7B13E8D}"/>
              </a:ext>
            </a:extLst>
          </p:cNvPr>
          <p:cNvSpPr>
            <a:spLocks noGrp="1"/>
          </p:cNvSpPr>
          <p:nvPr>
            <p:ph type="sldNum" sz="quarter" idx="5"/>
          </p:nvPr>
        </p:nvSpPr>
        <p:spPr/>
        <p:txBody>
          <a:bodyPr/>
          <a:lstStyle/>
          <a:p>
            <a:fld id="{39BD0D58-009C-4B34-BD04-760FE23A9F8A}" type="slidenum">
              <a:rPr lang="en-AU" smtClean="0"/>
              <a:t>25</a:t>
            </a:fld>
            <a:endParaRPr lang="en-AU"/>
          </a:p>
        </p:txBody>
      </p:sp>
    </p:spTree>
    <p:extLst>
      <p:ext uri="{BB962C8B-B14F-4D97-AF65-F5344CB8AC3E}">
        <p14:creationId xmlns:p14="http://schemas.microsoft.com/office/powerpoint/2010/main" val="238963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Prayer of praise and thanksgiving</a:t>
            </a:r>
          </a:p>
        </p:txBody>
      </p:sp>
      <p:sp>
        <p:nvSpPr>
          <p:cNvPr id="4" name="Slide Number Placeholder 3"/>
          <p:cNvSpPr>
            <a:spLocks noGrp="1"/>
          </p:cNvSpPr>
          <p:nvPr>
            <p:ph type="sldNum" sz="quarter" idx="5"/>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325574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4/07/2026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4/07/2026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4/07/2026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4/07/2026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4/07/2026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4/07/2026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4/07/2026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4/07/2026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4/07/2026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4/07/2026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4/07/2026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4/07/2026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awRdzFzeUP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hyperlink" Target="https://youtu.be/JwrHMYkbjts?si=S10vWJP861LrtZ9f"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9yqbwTzF9-A"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wSptQ-xyFF8"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p31B0aHsr8Y"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3170099"/>
          </a:xfrm>
          <a:prstGeom prst="rect">
            <a:avLst/>
          </a:prstGeom>
          <a:noFill/>
        </p:spPr>
        <p:txBody>
          <a:bodyPr wrap="square" lIns="91440" tIns="45720" rIns="91440" bIns="45720" rtlCol="0" anchor="t">
            <a:spAutoFit/>
          </a:bodyPr>
          <a:lstStyle/>
          <a:p>
            <a:pPr algn="ctr"/>
            <a:r>
              <a:rPr lang="en-AU" sz="4400" noProof="0">
                <a:solidFill>
                  <a:srgbClr val="00B050"/>
                </a:solidFill>
                <a:latin typeface="Comic Sans MS"/>
                <a:cs typeface="MV Boli"/>
              </a:rPr>
              <a:t>Welcome to Holy Hermits Online Worship </a:t>
            </a:r>
          </a:p>
          <a:p>
            <a:pPr algn="ctr">
              <a:lnSpc>
                <a:spcPct val="150000"/>
              </a:lnSpc>
            </a:pPr>
            <a:r>
              <a:rPr lang="en-AU" sz="4400" noProof="0">
                <a:solidFill>
                  <a:srgbClr val="00B050"/>
                </a:solidFill>
                <a:latin typeface="Comic Sans MS"/>
                <a:cs typeface="MV Boli"/>
              </a:rPr>
              <a:t>6</a:t>
            </a:r>
            <a:r>
              <a:rPr lang="en-AU" sz="4400" baseline="30000" noProof="0">
                <a:solidFill>
                  <a:srgbClr val="00B050"/>
                </a:solidFill>
                <a:latin typeface="Comic Sans MS"/>
                <a:cs typeface="MV Boli"/>
              </a:rPr>
              <a:t>th</a:t>
            </a:r>
            <a:r>
              <a:rPr lang="en-AU" sz="4400" noProof="0">
                <a:solidFill>
                  <a:srgbClr val="00B050"/>
                </a:solidFill>
                <a:latin typeface="Comic Sans MS"/>
                <a:cs typeface="MV Boli"/>
              </a:rPr>
              <a:t> Sunday After Pentecost</a:t>
            </a:r>
          </a:p>
          <a:p>
            <a:pPr algn="ctr">
              <a:lnSpc>
                <a:spcPct val="150000"/>
              </a:lnSpc>
            </a:pPr>
            <a:r>
              <a:rPr lang="en-AU" sz="3600" noProof="0">
                <a:solidFill>
                  <a:srgbClr val="00B050"/>
                </a:solidFill>
                <a:latin typeface="Comic Sans MS"/>
                <a:cs typeface="MV Boli"/>
              </a:rPr>
              <a:t>Today we are remembering </a:t>
            </a:r>
          </a:p>
          <a:p>
            <a:pPr algn="ctr"/>
            <a:r>
              <a:rPr lang="en-AU" sz="3600" noProof="0">
                <a:solidFill>
                  <a:srgbClr val="00B050"/>
                </a:solidFill>
                <a:latin typeface="Comic Sans MS"/>
              </a:rPr>
              <a:t>Holy Hermit David the Dendrite</a:t>
            </a:r>
            <a:endParaRPr lang="en-AU" sz="3600" noProof="0">
              <a:solidFill>
                <a:srgbClr val="00B050"/>
              </a:solidFill>
              <a:latin typeface="Comic Sans MS" panose="030F0702030302020204" pitchFamily="66" charset="0"/>
            </a:endParaRPr>
          </a:p>
        </p:txBody>
      </p:sp>
      <p:graphicFrame>
        <p:nvGraphicFramePr>
          <p:cNvPr id="5" name="Table 4">
            <a:extLst>
              <a:ext uri="{FF2B5EF4-FFF2-40B4-BE49-F238E27FC236}">
                <a16:creationId xmlns:a16="http://schemas.microsoft.com/office/drawing/2014/main" id="{105144BC-5162-09B8-905D-EDF04198E975}"/>
              </a:ext>
            </a:extLst>
          </p:cNvPr>
          <p:cNvGraphicFramePr>
            <a:graphicFrameLocks noGrp="1"/>
          </p:cNvGraphicFramePr>
          <p:nvPr>
            <p:extLst>
              <p:ext uri="{D42A27DB-BD31-4B8C-83A1-F6EECF244321}">
                <p14:modId xmlns:p14="http://schemas.microsoft.com/office/powerpoint/2010/main" val="1659065461"/>
              </p:ext>
            </p:extLst>
          </p:nvPr>
        </p:nvGraphicFramePr>
        <p:xfrm>
          <a:off x="370234" y="3605235"/>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1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graphicFrame>
        <p:nvGraphicFramePr>
          <p:cNvPr id="2" name="Table 1">
            <a:extLst>
              <a:ext uri="{FF2B5EF4-FFF2-40B4-BE49-F238E27FC236}">
                <a16:creationId xmlns:a16="http://schemas.microsoft.com/office/drawing/2014/main" id="{B9155922-DF5E-14ED-A6F1-EC6900690825}"/>
              </a:ext>
            </a:extLst>
          </p:cNvPr>
          <p:cNvGraphicFramePr>
            <a:graphicFrameLocks noGrp="1"/>
          </p:cNvGraphicFramePr>
          <p:nvPr>
            <p:extLst>
              <p:ext uri="{D42A27DB-BD31-4B8C-83A1-F6EECF244321}">
                <p14:modId xmlns:p14="http://schemas.microsoft.com/office/powerpoint/2010/main" val="3961393309"/>
              </p:ext>
            </p:extLst>
          </p:nvPr>
        </p:nvGraphicFramePr>
        <p:xfrm>
          <a:off x="665607" y="3712072"/>
          <a:ext cx="11451531" cy="2654663"/>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570490494"/>
                    </a:ext>
                  </a:extLst>
                </a:gridCol>
                <a:gridCol w="3817177">
                  <a:extLst>
                    <a:ext uri="{9D8B030D-6E8A-4147-A177-3AD203B41FA5}">
                      <a16:colId xmlns:a16="http://schemas.microsoft.com/office/drawing/2014/main" val="3687393716"/>
                    </a:ext>
                  </a:extLst>
                </a:gridCol>
                <a:gridCol w="3817177">
                  <a:extLst>
                    <a:ext uri="{9D8B030D-6E8A-4147-A177-3AD203B41FA5}">
                      <a16:colId xmlns:a16="http://schemas.microsoft.com/office/drawing/2014/main" val="2481830660"/>
                    </a:ext>
                  </a:extLst>
                </a:gridCol>
              </a:tblGrid>
              <a:tr h="459947">
                <a:tc>
                  <a:txBody>
                    <a:bodyPr/>
                    <a:lstStyle/>
                    <a:p>
                      <a:r>
                        <a:rPr lang="en-AU" sz="2200" b="0" i="0" noProof="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Phil</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3413391"/>
                  </a:ext>
                </a:extLst>
              </a:tr>
              <a:tr h="426772">
                <a:tc>
                  <a:txBody>
                    <a:bodyPr/>
                    <a:lstStyle/>
                    <a:p>
                      <a:r>
                        <a:rPr lang="en-AU" sz="2200" b="0" i="0" noProof="0">
                          <a:solidFill>
                            <a:srgbClr val="00B050"/>
                          </a:solidFill>
                          <a:latin typeface="Comic Sans MS"/>
                        </a:rPr>
                        <a:t>Music: Wiggles 🐶</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286243"/>
                  </a:ext>
                </a:extLst>
              </a:tr>
              <a:tr h="415891">
                <a:tc>
                  <a:txBody>
                    <a:bodyPr/>
                    <a:lstStyle/>
                    <a:p>
                      <a:r>
                        <a:rPr lang="en-AU" sz="2200" b="0" i="0" noProof="0">
                          <a:solidFill>
                            <a:srgbClr val="00B05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a:t>
                      </a:r>
                      <a:r>
                        <a:rPr lang="en-AU" sz="2400" b="0" i="0" noProof="0">
                          <a:solidFill>
                            <a:srgbClr val="00B050"/>
                          </a:solidFill>
                          <a:latin typeface="Comic Sans MS"/>
                        </a:rPr>
                        <a:t>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8504872"/>
                  </a:ext>
                </a:extLst>
              </a:tr>
              <a:tr h="455844">
                <a:tc>
                  <a:txBody>
                    <a:bodyPr/>
                    <a:lstStyle/>
                    <a:p>
                      <a:r>
                        <a:rPr lang="en-AU" sz="2200" b="0" i="0" noProof="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a:t>
                      </a:r>
                      <a:r>
                        <a:rPr lang="en-AU" sz="2400" b="0" i="0" noProof="0">
                          <a:solidFill>
                            <a:srgbClr val="00B050"/>
                          </a:solidFill>
                          <a:latin typeface="Comic Sans MS"/>
                        </a:rPr>
                        <a:t>Lauren</a:t>
                      </a: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7827573"/>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433054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Kieron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292897673"/>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929" y="1848920"/>
            <a:ext cx="11602142" cy="3160160"/>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Leader: </a:t>
            </a:r>
            <a:r>
              <a:rPr lang="en-AU" sz="2800" noProof="0">
                <a:latin typeface="Comic Sans MS"/>
              </a:rPr>
              <a:t>We pray the prayer of approach together</a:t>
            </a:r>
          </a:p>
          <a:p>
            <a:pPr>
              <a:lnSpc>
                <a:spcPct val="150000"/>
              </a:lnSpc>
            </a:pPr>
            <a:endParaRPr lang="en-AU" sz="2400" noProof="0">
              <a:latin typeface="Comic Sans MS"/>
            </a:endParaRPr>
          </a:p>
          <a:p>
            <a:pPr>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Come all who wish to journey forward with our Creator God.</a:t>
            </a:r>
          </a:p>
          <a:p>
            <a:pPr>
              <a:lnSpc>
                <a:spcPct val="150000"/>
              </a:lnSpc>
            </a:pPr>
            <a:r>
              <a:rPr lang="en-AU" sz="2800" b="1" noProof="0">
                <a:latin typeface="Comic Sans MS" panose="030F0702030302020204" pitchFamily="66" charset="0"/>
              </a:rPr>
              <a:t>Come near and draw from his refreshing well.</a:t>
            </a:r>
          </a:p>
          <a:p>
            <a:pPr>
              <a:lnSpc>
                <a:spcPct val="150000"/>
              </a:lnSpc>
            </a:pPr>
            <a:r>
              <a:rPr lang="en-AU" sz="2800" b="1" noProof="0">
                <a:latin typeface="Comic Sans MS" panose="030F0702030302020204" pitchFamily="66" charset="0"/>
              </a:rPr>
              <a:t>Allow him to guide our way.</a:t>
            </a:r>
          </a:p>
        </p:txBody>
      </p:sp>
      <p:sp>
        <p:nvSpPr>
          <p:cNvPr id="4" name="TextBox 3"/>
          <p:cNvSpPr txBox="1"/>
          <p:nvPr/>
        </p:nvSpPr>
        <p:spPr>
          <a:xfrm>
            <a:off x="3997842" y="514350"/>
            <a:ext cx="4196316"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51B1-49AF-381C-6B77-8BA195D68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7C5B1-903F-4023-1892-5F801C576853}"/>
              </a:ext>
            </a:extLst>
          </p:cNvPr>
          <p:cNvSpPr>
            <a:spLocks noGrp="1"/>
          </p:cNvSpPr>
          <p:nvPr>
            <p:ph type="sldNum" sz="quarter" idx="12"/>
          </p:nvPr>
        </p:nvSpPr>
        <p:spPr/>
        <p:txBody>
          <a:bodyPr/>
          <a:lstStyle/>
          <a:p>
            <a:fld id="{D6BAAE04-8869-45BD-9FC4-571BC1F4B92A}" type="slidenum">
              <a:rPr lang="en-AU" noProof="0" smtClean="0"/>
              <a:t>11</a:t>
            </a:fld>
            <a:endParaRPr lang="en-AU" noProof="0"/>
          </a:p>
        </p:txBody>
      </p:sp>
      <p:sp>
        <p:nvSpPr>
          <p:cNvPr id="3" name="TextBox 2">
            <a:extLst>
              <a:ext uri="{FF2B5EF4-FFF2-40B4-BE49-F238E27FC236}">
                <a16:creationId xmlns:a16="http://schemas.microsoft.com/office/drawing/2014/main" id="{5CBC1612-C452-68BB-BE09-D9BEC639F6CA}"/>
              </a:ext>
            </a:extLst>
          </p:cNvPr>
          <p:cNvSpPr txBox="1"/>
          <p:nvPr/>
        </p:nvSpPr>
        <p:spPr>
          <a:xfrm>
            <a:off x="394648" y="1274564"/>
            <a:ext cx="11402704"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r>
              <a:rPr lang="en-AU" sz="4000" b="1" noProof="0">
                <a:solidFill>
                  <a:srgbClr val="00B050"/>
                </a:solidFill>
                <a:latin typeface="Comic Sans MS"/>
              </a:rPr>
              <a:t>Our first Hymn </a:t>
            </a:r>
          </a:p>
          <a:p>
            <a:pPr algn="ctr"/>
            <a:r>
              <a:rPr lang="en-AU" sz="4000" b="1" noProof="0">
                <a:solidFill>
                  <a:srgbClr val="00B050"/>
                </a:solidFill>
                <a:latin typeface="Comic Sans MS"/>
                <a:ea typeface="Calibri"/>
                <a:cs typeface="Times New Roman"/>
              </a:rPr>
              <a:t>My Faith Has Found a Resting Place</a:t>
            </a:r>
          </a:p>
          <a:p>
            <a:pPr algn="ctr"/>
            <a:endParaRPr lang="en-AU" sz="3600" b="1" noProof="0">
              <a:solidFill>
                <a:srgbClr val="E68422"/>
              </a:solidFill>
              <a:latin typeface="Comic Sans MS"/>
              <a:ea typeface="Calibri"/>
              <a:cs typeface="+mn-lt"/>
            </a:endParaRPr>
          </a:p>
          <a:p>
            <a:pPr algn="ctr"/>
            <a:r>
              <a:rPr lang="en-AU" sz="2800" noProof="0">
                <a:solidFill>
                  <a:srgbClr val="E68422"/>
                </a:solidFill>
                <a:ea typeface="+mn-lt"/>
                <a:cs typeface="+mn-lt"/>
                <a:hlinkClick r:id="rId2"/>
              </a:rPr>
              <a:t>https://www.youtube.com/watch?v=awRdzFzeUPg</a:t>
            </a:r>
            <a:r>
              <a:rPr lang="en-AU" sz="2800" noProof="0">
                <a:solidFill>
                  <a:srgbClr val="E68422"/>
                </a:solidFill>
                <a:ea typeface="+mn-lt"/>
                <a:cs typeface="+mn-lt"/>
              </a:rPr>
              <a:t> </a:t>
            </a:r>
            <a:endParaRPr lang="en-AU" sz="2800" i="0" u="none" strike="noStrike" noProof="0">
              <a:solidFill>
                <a:srgbClr val="E68422"/>
              </a:solidFill>
              <a:effectLst/>
              <a:latin typeface="Times New Roman"/>
              <a:ea typeface="Calibri"/>
              <a:cs typeface="Times New Roman"/>
            </a:endParaRPr>
          </a:p>
          <a:p>
            <a:pPr algn="ctr"/>
            <a:endParaRPr lang="en-AU" sz="2800" noProof="0">
              <a:solidFill>
                <a:srgbClr val="E68422"/>
              </a:solidFill>
              <a:latin typeface="Comic Sans MS" panose="030F0702030302020204" pitchFamily="66" charset="0"/>
              <a:ea typeface="Calibri"/>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05657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12</a:t>
            </a:fld>
            <a:endParaRPr lang="en-AU" noProof="0">
              <a:solidFill>
                <a:prstClr val="black">
                  <a:tint val="75000"/>
                </a:prstClr>
              </a:solidFill>
            </a:endParaRPr>
          </a:p>
        </p:txBody>
      </p:sp>
      <p:sp>
        <p:nvSpPr>
          <p:cNvPr id="3" name="Rectangle 2"/>
          <p:cNvSpPr/>
          <p:nvPr/>
        </p:nvSpPr>
        <p:spPr>
          <a:xfrm>
            <a:off x="550611" y="1444516"/>
            <a:ext cx="11090776" cy="350897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noProof="0">
                <a:latin typeface="Comic Sans MS" panose="030F0702030302020204" pitchFamily="66" charset="0"/>
              </a:rPr>
              <a:t>God is steadfast in love and infinite in mercy, welcoming sinners and inviting them to the Lord's table.</a:t>
            </a:r>
          </a:p>
          <a:p>
            <a:pPr>
              <a:lnSpc>
                <a:spcPct val="150000"/>
              </a:lnSpc>
              <a:spcBef>
                <a:spcPts val="450"/>
              </a:spcBef>
              <a:spcAft>
                <a:spcPts val="450"/>
              </a:spcAft>
            </a:pPr>
            <a:r>
              <a:rPr lang="en-AU" sz="2800" noProof="0">
                <a:solidFill>
                  <a:srgbClr val="00B050"/>
                </a:solidFill>
                <a:latin typeface="Comic Sans MS" panose="030F0702030302020204" pitchFamily="66" charset="0"/>
              </a:rPr>
              <a:t>Silence may be kept.​</a:t>
            </a:r>
          </a:p>
          <a:p>
            <a:pPr>
              <a:lnSpc>
                <a:spcPct val="150000"/>
              </a:lnSpc>
              <a:spcBef>
                <a:spcPts val="450"/>
              </a:spcBef>
              <a:spcAft>
                <a:spcPts val="450"/>
              </a:spcAft>
            </a:pPr>
            <a:r>
              <a:rPr lang="en-AU" sz="2800" noProof="0">
                <a:latin typeface="Comic Sans MS" panose="030F0702030302020204" pitchFamily="66" charset="0"/>
              </a:rPr>
              <a:t>Let us confess our sins in penitence and faith, with a sincere and a true heart.</a:t>
            </a:r>
          </a:p>
        </p:txBody>
      </p:sp>
      <p:sp>
        <p:nvSpPr>
          <p:cNvPr id="6" name="TextBox 5">
            <a:extLst>
              <a:ext uri="{FF2B5EF4-FFF2-40B4-BE49-F238E27FC236}">
                <a16:creationId xmlns:a16="http://schemas.microsoft.com/office/drawing/2014/main" id="{A48A3EF4-65AF-E6D2-B414-00236287D18B}"/>
              </a:ext>
            </a:extLst>
          </p:cNvPr>
          <p:cNvSpPr txBox="1"/>
          <p:nvPr/>
        </p:nvSpPr>
        <p:spPr>
          <a:xfrm>
            <a:off x="1426273" y="183367"/>
            <a:ext cx="9339453" cy="747962"/>
          </a:xfrm>
          <a:prstGeom prst="rect">
            <a:avLst/>
          </a:prstGeom>
          <a:noFill/>
        </p:spPr>
        <p:txBody>
          <a:bodyPr wrap="square">
            <a:spAutoFit/>
          </a:bodyPr>
          <a:lstStyle/>
          <a:p>
            <a:pPr fontAlgn="base">
              <a:lnSpc>
                <a:spcPct val="150000"/>
              </a:lnSpc>
            </a:pPr>
            <a:r>
              <a:rPr lang="en-AU" sz="3200" b="1" noProof="0">
                <a:solidFill>
                  <a:srgbClr val="00B050"/>
                </a:solidFill>
                <a:latin typeface="Comic Sans MS" panose="030F0702030302020204" pitchFamily="66" charset="0"/>
              </a:rPr>
              <a:t>The Deacon or LA introduces the Confession</a:t>
            </a:r>
            <a:r>
              <a:rPr lang="en-AU" sz="3200" noProof="0">
                <a:solidFill>
                  <a:srgbClr val="00B050"/>
                </a:solidFill>
                <a:latin typeface="Comic Sans MS" panose="030F0702030302020204" pitchFamily="66" charset="0"/>
              </a:rPr>
              <a:t>​</a:t>
            </a:r>
            <a:endParaRPr lang="en-AU" sz="3200" noProof="0">
              <a:solidFill>
                <a:srgbClr val="00B050"/>
              </a:solidFill>
              <a:latin typeface="Comic Sans MS" panose="030F0702030302020204" pitchFamily="66" charset="0"/>
              <a:cs typeface="Times New Roman"/>
            </a:endParaRPr>
          </a:p>
        </p:txBody>
      </p:sp>
    </p:spTree>
    <p:extLst>
      <p:ext uri="{BB962C8B-B14F-4D97-AF65-F5344CB8AC3E}">
        <p14:creationId xmlns:p14="http://schemas.microsoft.com/office/powerpoint/2010/main" val="34507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13</a:t>
            </a:fld>
            <a:endParaRPr lang="en-AU" noProof="0">
              <a:solidFill>
                <a:prstClr val="black">
                  <a:tint val="75000"/>
                </a:prstClr>
              </a:solidFill>
            </a:endParaRPr>
          </a:p>
        </p:txBody>
      </p:sp>
      <p:sp>
        <p:nvSpPr>
          <p:cNvPr id="3" name="Rectangle 2"/>
          <p:cNvSpPr/>
          <p:nvPr/>
        </p:nvSpPr>
        <p:spPr>
          <a:xfrm>
            <a:off x="994228" y="510701"/>
            <a:ext cx="10203543" cy="5836598"/>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All: </a:t>
            </a:r>
            <a:r>
              <a:rPr lang="en-AU" sz="2400" b="1" noProof="0">
                <a:solidFill>
                  <a:srgbClr val="000000"/>
                </a:solidFill>
                <a:latin typeface="Comic Sans MS"/>
              </a:rPr>
              <a:t>​</a:t>
            </a:r>
            <a:r>
              <a:rPr lang="en-AU" sz="2800" b="1" noProof="0">
                <a:solidFill>
                  <a:srgbClr val="000000"/>
                </a:solidFill>
                <a:latin typeface="Comic Sans MS"/>
              </a:rPr>
              <a:t>Merciful God, our maker and our judge,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sinned against you </a:t>
            </a:r>
            <a:r>
              <a:rPr lang="en-AU" sz="2800" noProof="0">
                <a:solidFill>
                  <a:srgbClr val="000000"/>
                </a:solidFill>
                <a:latin typeface="Comic Sans MS"/>
              </a:rPr>
              <a:t>​</a:t>
            </a:r>
            <a:r>
              <a:rPr lang="en-AU" sz="2800" b="1" noProof="0">
                <a:solidFill>
                  <a:srgbClr val="000000"/>
                </a:solidFill>
                <a:latin typeface="Comic Sans MS"/>
              </a:rPr>
              <a:t>in thought, word, and deed,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and in what we have failed to do: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you with our whole heart;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our neighbours as ourselves;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repent, and are sorry for all our sins.</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Father, forgive us. Strengthen us to love and obey you </a:t>
            </a:r>
          </a:p>
          <a:p>
            <a:pPr fontAlgn="base">
              <a:lnSpc>
                <a:spcPct val="150000"/>
              </a:lnSpc>
            </a:pPr>
            <a:r>
              <a:rPr lang="en-AU" sz="2800" b="1" noProof="0">
                <a:solidFill>
                  <a:srgbClr val="000000"/>
                </a:solidFill>
                <a:latin typeface="Comic Sans MS"/>
              </a:rPr>
              <a:t>in newness of life; </a:t>
            </a:r>
            <a:r>
              <a:rPr lang="en-AU" sz="2800" noProof="0">
                <a:solidFill>
                  <a:srgbClr val="000000"/>
                </a:solidFill>
                <a:latin typeface="Comic Sans MS"/>
              </a:rPr>
              <a:t>​</a:t>
            </a:r>
            <a:r>
              <a:rPr lang="en-AU" sz="2800" b="1" noProof="0">
                <a:solidFill>
                  <a:srgbClr val="000000"/>
                </a:solidFill>
                <a:latin typeface="Comic Sans MS"/>
              </a:rPr>
              <a:t>through Jesus Christ our Lord.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Amen.</a:t>
            </a:r>
            <a:r>
              <a:rPr lang="en-AU" sz="2800" noProof="0">
                <a:solidFill>
                  <a:srgbClr val="000000"/>
                </a:solidFill>
                <a:latin typeface="Comic Sans MS"/>
              </a:rPr>
              <a:t>​</a:t>
            </a:r>
            <a:endParaRPr lang="en-AU" sz="2800" b="0" i="0" noProof="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14</a:t>
            </a:fld>
            <a:endParaRPr lang="en-AU" noProof="0">
              <a:solidFill>
                <a:prstClr val="black">
                  <a:tint val="75000"/>
                </a:prstClr>
              </a:solidFill>
            </a:endParaRPr>
          </a:p>
        </p:txBody>
      </p:sp>
      <p:sp>
        <p:nvSpPr>
          <p:cNvPr id="3" name="Rectangle 2"/>
          <p:cNvSpPr/>
          <p:nvPr/>
        </p:nvSpPr>
        <p:spPr>
          <a:xfrm>
            <a:off x="301658" y="191394"/>
            <a:ext cx="11752342" cy="6164957"/>
          </a:xfrm>
          <a:prstGeom prst="rect">
            <a:avLst/>
          </a:prstGeom>
        </p:spPr>
        <p:txBody>
          <a:bodyPr wrap="square" lIns="91440" tIns="45720" rIns="91440" bIns="45720" anchor="t">
            <a:spAutoFit/>
          </a:bodyPr>
          <a:lstStyle/>
          <a:p>
            <a:pPr algn="ctr">
              <a:lnSpc>
                <a:spcPct val="150000"/>
              </a:lnSpc>
            </a:pPr>
            <a:r>
              <a:rPr lang="en-AU" sz="3200" b="1" noProof="0">
                <a:solidFill>
                  <a:srgbClr val="00B050"/>
                </a:solidFill>
                <a:latin typeface="Comic Sans MS"/>
              </a:rPr>
              <a:t>Words of Assurance offered by the Deacon or LA</a:t>
            </a:r>
            <a:r>
              <a:rPr lang="en-AU" sz="3200" b="1" i="1" noProof="0">
                <a:solidFill>
                  <a:srgbClr val="00B050"/>
                </a:solidFill>
                <a:latin typeface="Comic Sans MS"/>
              </a:rPr>
              <a:t> </a:t>
            </a:r>
            <a:endParaRPr lang="en-AU" sz="2600" noProof="0">
              <a:cs typeface="Times New Roman"/>
            </a:endParaRPr>
          </a:p>
          <a:p>
            <a:pPr>
              <a:lnSpc>
                <a:spcPct val="150000"/>
              </a:lnSpc>
            </a:pPr>
            <a:r>
              <a:rPr lang="en-AU" sz="2600" noProof="0">
                <a:latin typeface="Comic Sans MS"/>
              </a:rPr>
              <a:t>These words of assurance from the First Letter of John declare that: </a:t>
            </a:r>
            <a:endParaRPr lang="en-AU" sz="2600" noProof="0">
              <a:latin typeface="Times New Roman"/>
              <a:cs typeface="Times New Roman"/>
            </a:endParaRPr>
          </a:p>
          <a:p>
            <a:pPr>
              <a:lnSpc>
                <a:spcPct val="150000"/>
              </a:lnSpc>
            </a:pPr>
            <a:endParaRPr lang="en-AU" sz="2600" noProof="0">
              <a:latin typeface="Comic Sans MS"/>
            </a:endParaRPr>
          </a:p>
          <a:p>
            <a:pPr>
              <a:lnSpc>
                <a:spcPct val="150000"/>
              </a:lnSpc>
            </a:pPr>
            <a:r>
              <a:rPr lang="en-AU" sz="2600" noProof="0">
                <a:latin typeface="Comic Sans MS"/>
              </a:rPr>
              <a:t>If anyone sins, we have an advocate with the Father, Jesus Christ the righteous. He is the perfect offering for our sin, and not for ours only, but for the sins of the whole world. </a:t>
            </a:r>
            <a:endParaRPr lang="en-AU" sz="2600" noProof="0">
              <a:solidFill>
                <a:srgbClr val="7030A0"/>
              </a:solidFill>
              <a:latin typeface="Times New Roman"/>
              <a:cs typeface="Times New Roman"/>
            </a:endParaRPr>
          </a:p>
          <a:p>
            <a:pPr algn="r">
              <a:lnSpc>
                <a:spcPct val="150000"/>
              </a:lnSpc>
            </a:pPr>
            <a:r>
              <a:rPr lang="en-AU" sz="2600" noProof="0">
                <a:solidFill>
                  <a:srgbClr val="00B050"/>
                </a:solidFill>
                <a:latin typeface="Comic Sans MS"/>
              </a:rPr>
              <a:t>(1 John 2: 1-2)</a:t>
            </a:r>
          </a:p>
          <a:p>
            <a:pPr>
              <a:lnSpc>
                <a:spcPct val="150000"/>
              </a:lnSpc>
            </a:pPr>
            <a:r>
              <a:rPr lang="en-AU" sz="2600" noProof="0">
                <a:latin typeface="Comic Sans MS"/>
              </a:rPr>
              <a:t>In this is love, not that we loved God, but that he loved us and sent his Son to be the perfect offering for our sins. </a:t>
            </a:r>
          </a:p>
          <a:p>
            <a:pPr algn="r">
              <a:lnSpc>
                <a:spcPct val="150000"/>
              </a:lnSpc>
            </a:pPr>
            <a:r>
              <a:rPr lang="en-AU" sz="2600" noProof="0">
                <a:solidFill>
                  <a:srgbClr val="00B050"/>
                </a:solidFill>
                <a:latin typeface="Comic Sans MS"/>
              </a:rPr>
              <a:t>(1 John 4:10)</a:t>
            </a:r>
            <a:endParaRPr lang="en-AU" sz="2600" noProof="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a:solidFill>
                  <a:srgbClr val="00B050"/>
                </a:solidFill>
                <a:latin typeface="Comic Sans MS"/>
              </a:rPr>
              <a:t>Collect</a:t>
            </a:r>
          </a:p>
        </p:txBody>
      </p:sp>
      <p:sp>
        <p:nvSpPr>
          <p:cNvPr id="2" name="Rectangle 1"/>
          <p:cNvSpPr/>
          <p:nvPr/>
        </p:nvSpPr>
        <p:spPr>
          <a:xfrm>
            <a:off x="980801" y="833257"/>
            <a:ext cx="10230396" cy="5191486"/>
          </a:xfrm>
          <a:prstGeom prst="rect">
            <a:avLst/>
          </a:prstGeom>
        </p:spPr>
        <p:txBody>
          <a:bodyPr wrap="square" lIns="91440" tIns="45720" rIns="91440" bIns="45720" anchor="t">
            <a:spAutoFit/>
          </a:bodyPr>
          <a:lstStyle/>
          <a:p>
            <a:pPr lvl="0" eaLnBrk="0" fontAlgn="base" hangingPunct="0">
              <a:lnSpc>
                <a:spcPct val="150000"/>
              </a:lnSpc>
            </a:pPr>
            <a:r>
              <a:rPr lang="en-AU" sz="2600" b="1" noProof="0">
                <a:solidFill>
                  <a:srgbClr val="00B050"/>
                </a:solidFill>
                <a:latin typeface="Comic Sans MS" panose="030F0902030302020204" pitchFamily="66" charset="0"/>
                <a:ea typeface="+mn-lt"/>
                <a:cs typeface="+mn-lt"/>
              </a:rPr>
              <a:t>Leader:  </a:t>
            </a:r>
            <a:r>
              <a:rPr lang="en-AU" sz="2800" noProof="0">
                <a:latin typeface="Comic Sans MS" panose="030F0902030302020204" pitchFamily="66" charset="0"/>
              </a:rPr>
              <a:t>Almighty God,</a:t>
            </a:r>
          </a:p>
          <a:p>
            <a:pPr lvl="0" eaLnBrk="0" fontAlgn="base" hangingPunct="0">
              <a:lnSpc>
                <a:spcPct val="150000"/>
              </a:lnSpc>
            </a:pPr>
            <a:r>
              <a:rPr lang="en-AU" sz="2800" noProof="0">
                <a:latin typeface="Comic Sans MS" panose="030F0902030302020204" pitchFamily="66" charset="0"/>
              </a:rPr>
              <a:t>your Son Jesus Christ has taught us that what we do for the least of his brothers and sisters we do also for him:</a:t>
            </a:r>
          </a:p>
          <a:p>
            <a:pPr lvl="0" eaLnBrk="0" fontAlgn="base" hangingPunct="0">
              <a:lnSpc>
                <a:spcPct val="150000"/>
              </a:lnSpc>
            </a:pPr>
            <a:r>
              <a:rPr lang="en-AU" sz="2800" noProof="0">
                <a:latin typeface="Comic Sans MS" panose="030F0902030302020204" pitchFamily="66" charset="0"/>
              </a:rPr>
              <a:t>give us the will to serve others</a:t>
            </a:r>
          </a:p>
          <a:p>
            <a:pPr lvl="0" eaLnBrk="0" fontAlgn="base" hangingPunct="0">
              <a:lnSpc>
                <a:spcPct val="150000"/>
              </a:lnSpc>
            </a:pPr>
            <a:r>
              <a:rPr lang="en-AU" sz="2800" noProof="0">
                <a:latin typeface="Comic Sans MS" panose="030F0902030302020204" pitchFamily="66" charset="0"/>
              </a:rPr>
              <a:t>as he was the servant of all,</a:t>
            </a:r>
          </a:p>
          <a:p>
            <a:pPr lvl="0" eaLnBrk="0" fontAlgn="base" hangingPunct="0">
              <a:lnSpc>
                <a:spcPct val="150000"/>
              </a:lnSpc>
            </a:pPr>
            <a:r>
              <a:rPr lang="en-AU" sz="2800" noProof="0">
                <a:latin typeface="Comic Sans MS" panose="030F0902030302020204" pitchFamily="66" charset="0"/>
              </a:rPr>
              <a:t>who gave up his life and died for us;</a:t>
            </a:r>
          </a:p>
          <a:p>
            <a:pPr lvl="0" eaLnBrk="0" fontAlgn="base" hangingPunct="0">
              <a:lnSpc>
                <a:spcPct val="150000"/>
              </a:lnSpc>
            </a:pPr>
            <a:r>
              <a:rPr lang="en-AU" sz="2800" noProof="0">
                <a:latin typeface="Comic Sans MS" panose="030F0902030302020204" pitchFamily="66" charset="0"/>
              </a:rPr>
              <a:t>yet lives and reigns with you and the Holy Spirit,</a:t>
            </a:r>
          </a:p>
          <a:p>
            <a:pPr lvl="0" eaLnBrk="0" fontAlgn="base" hangingPunct="0">
              <a:lnSpc>
                <a:spcPct val="150000"/>
              </a:lnSpc>
            </a:pPr>
            <a:r>
              <a:rPr lang="en-AU" sz="2800" noProof="0">
                <a:latin typeface="Comic Sans MS" panose="030F0902030302020204" pitchFamily="66" charset="0"/>
              </a:rPr>
              <a:t>one God, now and for ever. </a:t>
            </a:r>
            <a:r>
              <a:rPr lang="en-AU" sz="2800" b="1" noProof="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75575"/>
            <a:ext cx="11434622" cy="523220"/>
          </a:xfrm>
          <a:prstGeom prst="rect">
            <a:avLst/>
          </a:prstGeom>
        </p:spPr>
        <p:txBody>
          <a:bodyPr wrap="square" lIns="91440" tIns="45720" rIns="91440" bIns="45720" anchor="t">
            <a:spAutoFit/>
          </a:bodyPr>
          <a:lstStyle/>
          <a:p>
            <a:pPr>
              <a:spcBef>
                <a:spcPts val="450"/>
              </a:spcBef>
              <a:spcAft>
                <a:spcPts val="450"/>
              </a:spcAft>
            </a:pPr>
            <a:r>
              <a:rPr lang="en-AU" sz="2800" b="1" noProof="0">
                <a:solidFill>
                  <a:srgbClr val="00B050"/>
                </a:solidFill>
                <a:latin typeface="Comic Sans MS"/>
                <a:ea typeface="Tahoma"/>
                <a:cs typeface="Tahoma"/>
              </a:rPr>
              <a:t>Reader 1: </a:t>
            </a:r>
            <a:r>
              <a:rPr lang="en-AU" sz="2800" noProof="0">
                <a:latin typeface="Comic Sans MS"/>
                <a:ea typeface="Tahoma"/>
                <a:cs typeface="Tahoma"/>
              </a:rPr>
              <a:t>The 1</a:t>
            </a:r>
            <a:r>
              <a:rPr lang="en-AU" sz="2800" baseline="30000" noProof="0">
                <a:latin typeface="Comic Sans MS"/>
                <a:ea typeface="Tahoma"/>
                <a:cs typeface="Tahoma"/>
              </a:rPr>
              <a:t>st</a:t>
            </a:r>
            <a:r>
              <a:rPr lang="en-AU" sz="2800" noProof="0">
                <a:latin typeface="Comic Sans MS"/>
                <a:ea typeface="Tahoma"/>
                <a:cs typeface="Tahoma"/>
              </a:rPr>
              <a:t> Reading is from Genesis 24.34-38, 42-49, 58-67</a:t>
            </a:r>
            <a:endParaRPr lang="en-AU" sz="2800" noProof="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361664"/>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tabLst>
                <a:tab pos="1881188" algn="l"/>
              </a:tabLst>
            </a:pPr>
            <a:r>
              <a:rPr lang="en-AU" sz="2800" b="1" noProof="0">
                <a:solidFill>
                  <a:srgbClr val="00B050"/>
                </a:solidFill>
                <a:latin typeface="Comic Sans MS"/>
              </a:rPr>
              <a:t>The 1st reader unmutes </a:t>
            </a:r>
          </a:p>
          <a:p>
            <a:pPr algn="l"/>
            <a:r>
              <a:rPr lang="en-AU" sz="2800" b="1" noProof="0">
                <a:solidFill>
                  <a:srgbClr val="00B050"/>
                </a:solidFill>
                <a:latin typeface="Comic Sans MS"/>
              </a:rPr>
              <a:t>Leader: </a:t>
            </a:r>
            <a:r>
              <a:rPr lang="en-AU" sz="2800" noProof="0">
                <a:latin typeface="Comic Sans MS"/>
              </a:rPr>
              <a:t>I invite the 1st reader  to unmute and offer the 1st lesson when ready.</a:t>
            </a:r>
            <a:endParaRPr lang="en-AU" sz="2800" noProof="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8" name="TextBox 7">
            <a:extLst>
              <a:ext uri="{FF2B5EF4-FFF2-40B4-BE49-F238E27FC236}">
                <a16:creationId xmlns:a16="http://schemas.microsoft.com/office/drawing/2014/main" id="{10F9BF26-2000-7F97-8DA5-CB72C47F2AC9}"/>
              </a:ext>
            </a:extLst>
          </p:cNvPr>
          <p:cNvSpPr txBox="1"/>
          <p:nvPr/>
        </p:nvSpPr>
        <p:spPr>
          <a:xfrm>
            <a:off x="245871" y="2297553"/>
            <a:ext cx="11700000" cy="3898824"/>
          </a:xfrm>
          <a:prstGeom prst="rect">
            <a:avLst/>
          </a:prstGeom>
          <a:noFill/>
        </p:spPr>
        <p:txBody>
          <a:bodyPr wrap="square">
            <a:spAutoFit/>
          </a:bodyPr>
          <a:lstStyle/>
          <a:p>
            <a:pPr>
              <a:lnSpc>
                <a:spcPct val="150000"/>
              </a:lnSpc>
            </a:pPr>
            <a:r>
              <a:rPr lang="en-AU" sz="2800" b="0" i="0" baseline="30000" noProof="0">
                <a:solidFill>
                  <a:srgbClr val="000000"/>
                </a:solidFill>
                <a:effectLst/>
                <a:latin typeface="Comic Sans MS" panose="030F0702030302020204" pitchFamily="66" charset="0"/>
              </a:rPr>
              <a:t>34 </a:t>
            </a:r>
            <a:r>
              <a:rPr lang="en-AU" sz="2800" b="0" i="0" noProof="0">
                <a:solidFill>
                  <a:srgbClr val="000000"/>
                </a:solidFill>
                <a:effectLst/>
                <a:latin typeface="Comic Sans MS" panose="030F0702030302020204" pitchFamily="66" charset="0"/>
              </a:rPr>
              <a:t>So he said, ‘I am Abraham’s servant.</a:t>
            </a:r>
          </a:p>
          <a:p>
            <a:pPr>
              <a:lnSpc>
                <a:spcPct val="150000"/>
              </a:lnSpc>
            </a:pPr>
            <a:r>
              <a:rPr lang="en-AU" sz="2800" b="0" i="0" baseline="30000" noProof="0">
                <a:solidFill>
                  <a:srgbClr val="000000"/>
                </a:solidFill>
                <a:effectLst/>
                <a:latin typeface="Comic Sans MS" panose="030F0702030302020204" pitchFamily="66" charset="0"/>
              </a:rPr>
              <a:t>35 </a:t>
            </a:r>
            <a:r>
              <a:rPr lang="en-AU" sz="2800" b="0" i="0" noProof="0">
                <a:solidFill>
                  <a:srgbClr val="000000"/>
                </a:solidFill>
                <a:effectLst/>
                <a:latin typeface="Comic Sans MS" panose="030F0702030302020204" pitchFamily="66" charset="0"/>
              </a:rPr>
              <a:t>The Lord has greatly blessed my master, and he has become wealthy; he has given him flocks and herds, silver and gold, male and female slaves, camels and donkeys.</a:t>
            </a:r>
          </a:p>
          <a:p>
            <a:pPr>
              <a:lnSpc>
                <a:spcPct val="150000"/>
              </a:lnSpc>
            </a:pPr>
            <a:r>
              <a:rPr lang="en-AU" sz="2800" b="0" i="0" baseline="30000" noProof="0">
                <a:solidFill>
                  <a:srgbClr val="000000"/>
                </a:solidFill>
                <a:effectLst/>
                <a:latin typeface="Comic Sans MS" panose="030F0702030302020204" pitchFamily="66" charset="0"/>
              </a:rPr>
              <a:t>36 </a:t>
            </a:r>
            <a:r>
              <a:rPr lang="en-AU" sz="2800" b="0" i="0" noProof="0">
                <a:solidFill>
                  <a:srgbClr val="000000"/>
                </a:solidFill>
                <a:effectLst/>
                <a:latin typeface="Comic Sans MS" panose="030F0702030302020204" pitchFamily="66" charset="0"/>
              </a:rPr>
              <a:t>And Sarah my master’s wife bore a son to my master when she was old; and he has given him all that he has.</a:t>
            </a:r>
          </a:p>
        </p:txBody>
      </p:sp>
    </p:spTree>
    <p:extLst>
      <p:ext uri="{BB962C8B-B14F-4D97-AF65-F5344CB8AC3E}">
        <p14:creationId xmlns:p14="http://schemas.microsoft.com/office/powerpoint/2010/main" val="411076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4866529-4496-AD31-B79A-F676F977CED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DCB795E6-3AC2-069A-9460-F286790BEB44}"/>
              </a:ext>
            </a:extLst>
          </p:cNvPr>
          <p:cNvSpPr txBox="1"/>
          <p:nvPr/>
        </p:nvSpPr>
        <p:spPr>
          <a:xfrm>
            <a:off x="246000" y="413572"/>
            <a:ext cx="1170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37 </a:t>
            </a:r>
            <a:r>
              <a:rPr lang="en-AU" sz="2800" noProof="0">
                <a:solidFill>
                  <a:srgbClr val="000000"/>
                </a:solidFill>
                <a:latin typeface="Comic Sans MS" panose="030F0702030302020204" pitchFamily="66" charset="0"/>
              </a:rPr>
              <a:t>My master made me swear, saying, “You shall not take a wife for my son from the daughters of the Canaanites, in whose land I live;</a:t>
            </a:r>
          </a:p>
          <a:p>
            <a:pPr>
              <a:lnSpc>
                <a:spcPct val="150000"/>
              </a:lnSpc>
            </a:pPr>
            <a:r>
              <a:rPr lang="en-AU" sz="2800" baseline="30000" noProof="0">
                <a:solidFill>
                  <a:srgbClr val="000000"/>
                </a:solidFill>
                <a:latin typeface="Comic Sans MS" panose="030F0702030302020204" pitchFamily="66" charset="0"/>
              </a:rPr>
              <a:t>38 </a:t>
            </a:r>
            <a:r>
              <a:rPr lang="en-AU" sz="2800" noProof="0">
                <a:solidFill>
                  <a:srgbClr val="000000"/>
                </a:solidFill>
                <a:latin typeface="Comic Sans MS" panose="030F0702030302020204" pitchFamily="66" charset="0"/>
              </a:rPr>
              <a:t>but you shall go to my father’s house, to my kindred, and get a wife for my son.”</a:t>
            </a:r>
          </a:p>
          <a:p>
            <a:pPr>
              <a:lnSpc>
                <a:spcPct val="150000"/>
              </a:lnSpc>
            </a:pPr>
            <a:r>
              <a:rPr lang="en-AU" sz="2800" baseline="30000" noProof="0">
                <a:solidFill>
                  <a:srgbClr val="000000"/>
                </a:solidFill>
                <a:latin typeface="Comic Sans MS" panose="030F0702030302020204" pitchFamily="66" charset="0"/>
              </a:rPr>
              <a:t>42 </a:t>
            </a:r>
            <a:r>
              <a:rPr lang="en-AU" sz="2800" noProof="0">
                <a:solidFill>
                  <a:srgbClr val="000000"/>
                </a:solidFill>
                <a:latin typeface="Comic Sans MS" panose="030F0702030302020204" pitchFamily="66" charset="0"/>
              </a:rPr>
              <a:t>‘I came today to the spring, and said, “O Lord , the God of my master Abraham, if now you will only make successful the way I am going! </a:t>
            </a:r>
            <a:r>
              <a:rPr lang="en-AU" sz="2800" baseline="30000" noProof="0">
                <a:solidFill>
                  <a:srgbClr val="000000"/>
                </a:solidFill>
                <a:latin typeface="Comic Sans MS" panose="030F0702030302020204" pitchFamily="66" charset="0"/>
              </a:rPr>
              <a:t>43 </a:t>
            </a:r>
            <a:r>
              <a:rPr lang="en-AU" sz="2800" noProof="0">
                <a:solidFill>
                  <a:srgbClr val="000000"/>
                </a:solidFill>
                <a:latin typeface="Comic Sans MS" panose="030F0702030302020204" pitchFamily="66" charset="0"/>
              </a:rPr>
              <a:t>I am standing here by the spring of water; let the young woman who comes out to draw, to whom I shall say, ‘Please give me a little water from your jar to drink,’</a:t>
            </a:r>
          </a:p>
        </p:txBody>
      </p:sp>
    </p:spTree>
    <p:extLst>
      <p:ext uri="{BB962C8B-B14F-4D97-AF65-F5344CB8AC3E}">
        <p14:creationId xmlns:p14="http://schemas.microsoft.com/office/powerpoint/2010/main" val="121846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17BB-A2AB-9555-828C-7CE2C3C43A5A}"/>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FB4C212-0DC4-BF9E-BB3E-54E9DDA3FF9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29C4168-348B-BE28-D048-427FD088EC6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EE520E8-3ED3-5AAD-AE72-9DDD6614D5E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D58C1D26-7584-72C9-8770-4CEE525377AB}"/>
              </a:ext>
            </a:extLst>
          </p:cNvPr>
          <p:cNvSpPr txBox="1"/>
          <p:nvPr/>
        </p:nvSpPr>
        <p:spPr>
          <a:xfrm>
            <a:off x="246000" y="413572"/>
            <a:ext cx="1170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44 </a:t>
            </a:r>
            <a:r>
              <a:rPr lang="en-AU" sz="2800" noProof="0">
                <a:solidFill>
                  <a:srgbClr val="000000"/>
                </a:solidFill>
                <a:latin typeface="Comic Sans MS" panose="030F0702030302020204" pitchFamily="66" charset="0"/>
              </a:rPr>
              <a:t>and who will say to me, ‘Drink, and I will draw for your camels also’—let her be the woman whom the Lord has appointed for my master’s son.”</a:t>
            </a:r>
          </a:p>
          <a:p>
            <a:pPr>
              <a:lnSpc>
                <a:spcPct val="150000"/>
              </a:lnSpc>
            </a:pPr>
            <a:r>
              <a:rPr lang="en-AU" sz="2800" baseline="30000" noProof="0">
                <a:solidFill>
                  <a:srgbClr val="000000"/>
                </a:solidFill>
                <a:latin typeface="Comic Sans MS" panose="030F0702030302020204" pitchFamily="66" charset="0"/>
              </a:rPr>
              <a:t>45 </a:t>
            </a:r>
            <a:r>
              <a:rPr lang="en-AU" sz="2800" noProof="0">
                <a:solidFill>
                  <a:srgbClr val="000000"/>
                </a:solidFill>
                <a:latin typeface="Comic Sans MS" panose="030F0702030302020204" pitchFamily="66" charset="0"/>
              </a:rPr>
              <a:t>‘Before I had finished speaking in my heart, there was Rebekah coming out with her water-jar on her shoulder; and she went down to the spring, and drew. I said to her, “Please let me drink.”</a:t>
            </a:r>
          </a:p>
          <a:p>
            <a:pPr>
              <a:lnSpc>
                <a:spcPct val="150000"/>
              </a:lnSpc>
            </a:pPr>
            <a:r>
              <a:rPr lang="en-AU" sz="2800" baseline="30000" noProof="0">
                <a:solidFill>
                  <a:srgbClr val="000000"/>
                </a:solidFill>
                <a:latin typeface="Comic Sans MS" panose="030F0702030302020204" pitchFamily="66" charset="0"/>
              </a:rPr>
              <a:t>46 </a:t>
            </a:r>
            <a:r>
              <a:rPr lang="en-AU" sz="2800" noProof="0">
                <a:solidFill>
                  <a:srgbClr val="000000"/>
                </a:solidFill>
                <a:latin typeface="Comic Sans MS" panose="030F0702030302020204" pitchFamily="66" charset="0"/>
              </a:rPr>
              <a:t>She quickly let down her jar from her shoulder, and said, “Drink, and I will also water your camels.” So I drank, and she also watered the camels.</a:t>
            </a:r>
          </a:p>
        </p:txBody>
      </p:sp>
    </p:spTree>
    <p:extLst>
      <p:ext uri="{BB962C8B-B14F-4D97-AF65-F5344CB8AC3E}">
        <p14:creationId xmlns:p14="http://schemas.microsoft.com/office/powerpoint/2010/main" val="1777747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50F79-E6B5-0DBE-B676-8D63EF968085}"/>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03402AB4-9EDA-8419-6AF7-D598A62CA09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1116CA28-C8B1-2E21-A3AC-3E0FB5B52A9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34D4D780-D3C4-8B27-48E5-FE24B4550EDE}"/>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1608FA3F-D983-0770-D2E2-EC02CC5E146B}"/>
              </a:ext>
            </a:extLst>
          </p:cNvPr>
          <p:cNvSpPr txBox="1"/>
          <p:nvPr/>
        </p:nvSpPr>
        <p:spPr>
          <a:xfrm>
            <a:off x="246000" y="413572"/>
            <a:ext cx="1170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47 </a:t>
            </a:r>
            <a:r>
              <a:rPr lang="en-AU" sz="2800" noProof="0">
                <a:solidFill>
                  <a:srgbClr val="000000"/>
                </a:solidFill>
                <a:latin typeface="Comic Sans MS" panose="030F0702030302020204" pitchFamily="66" charset="0"/>
              </a:rPr>
              <a:t>Then I asked her, “Whose daughter are you?” She said, “The daughter of Bethuel, Nahor’s son, whom Milcah bore to him.” So I put the ring on her nose, and the bracelets on her arms.</a:t>
            </a:r>
          </a:p>
          <a:p>
            <a:pPr>
              <a:lnSpc>
                <a:spcPct val="150000"/>
              </a:lnSpc>
            </a:pPr>
            <a:r>
              <a:rPr lang="en-AU" sz="2800" baseline="30000" noProof="0">
                <a:solidFill>
                  <a:srgbClr val="000000"/>
                </a:solidFill>
                <a:latin typeface="Comic Sans MS" panose="030F0702030302020204" pitchFamily="66" charset="0"/>
              </a:rPr>
              <a:t>48 </a:t>
            </a:r>
            <a:r>
              <a:rPr lang="en-AU" sz="2800" noProof="0">
                <a:solidFill>
                  <a:srgbClr val="000000"/>
                </a:solidFill>
                <a:latin typeface="Comic Sans MS" panose="030F0702030302020204" pitchFamily="66" charset="0"/>
              </a:rPr>
              <a:t>Then I bowed my head and worshipped the Lord , and blessed the Lord , the God of my master Abraham, who had led me by the right way to obtain the daughter of my master’s kinsman for his son.</a:t>
            </a:r>
          </a:p>
          <a:p>
            <a:pPr>
              <a:lnSpc>
                <a:spcPct val="150000"/>
              </a:lnSpc>
            </a:pPr>
            <a:r>
              <a:rPr lang="en-AU" sz="2800" baseline="30000" noProof="0">
                <a:solidFill>
                  <a:srgbClr val="000000"/>
                </a:solidFill>
                <a:latin typeface="Comic Sans MS" panose="030F0702030302020204" pitchFamily="66" charset="0"/>
              </a:rPr>
              <a:t>49 </a:t>
            </a:r>
            <a:r>
              <a:rPr lang="en-AU" sz="2800" noProof="0">
                <a:solidFill>
                  <a:srgbClr val="000000"/>
                </a:solidFill>
                <a:latin typeface="Comic Sans MS" panose="030F0702030302020204" pitchFamily="66" charset="0"/>
              </a:rPr>
              <a:t>Now then, if you will deal loyally and truly with my master, tell me; and if not, tell me, so that I may turn either to the right hand or to the left.’</a:t>
            </a:r>
          </a:p>
        </p:txBody>
      </p:sp>
    </p:spTree>
    <p:extLst>
      <p:ext uri="{BB962C8B-B14F-4D97-AF65-F5344CB8AC3E}">
        <p14:creationId xmlns:p14="http://schemas.microsoft.com/office/powerpoint/2010/main" val="2372444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panose="030F0702030302020204" pitchFamily="66" charset="0"/>
              </a:rPr>
              <a:t>Hospitality </a:t>
            </a:r>
            <a:endParaRPr lang="en-AU" sz="3200" b="1" noProof="0">
              <a:solidFill>
                <a:srgbClr val="00B050"/>
              </a:solidFill>
              <a:latin typeface="Comic Sans MS" panose="030F0702030302020204" pitchFamily="66" charset="0"/>
              <a:cs typeface="Times New Roman"/>
            </a:endParaRPr>
          </a:p>
          <a:p>
            <a:pPr>
              <a:spcBef>
                <a:spcPts val="600"/>
              </a:spcBef>
              <a:spcAft>
                <a:spcPts val="1200"/>
              </a:spcAft>
            </a:pPr>
            <a:r>
              <a:rPr lang="en-AU" sz="2400" b="1" noProof="0">
                <a:solidFill>
                  <a:srgbClr val="00B050"/>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F0879-884F-6CE1-51C3-803AC55A6AF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DDF149E0-665F-02BA-F5E0-ED8E5542AAD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C12AB60-68BC-A662-AEB7-ABA14471410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CF40756C-A7FC-37DC-03AA-32696CE4F094}"/>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3" name="TextBox 2">
            <a:extLst>
              <a:ext uri="{FF2B5EF4-FFF2-40B4-BE49-F238E27FC236}">
                <a16:creationId xmlns:a16="http://schemas.microsoft.com/office/drawing/2014/main" id="{AC22E05E-5001-708F-5354-7BB9A84F7C5D}"/>
              </a:ext>
            </a:extLst>
          </p:cNvPr>
          <p:cNvSpPr txBox="1"/>
          <p:nvPr/>
        </p:nvSpPr>
        <p:spPr>
          <a:xfrm>
            <a:off x="246000" y="413572"/>
            <a:ext cx="1170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58 </a:t>
            </a:r>
            <a:r>
              <a:rPr lang="en-AU" sz="2800" noProof="0">
                <a:solidFill>
                  <a:srgbClr val="000000"/>
                </a:solidFill>
                <a:latin typeface="Comic Sans MS" panose="030F0702030302020204" pitchFamily="66" charset="0"/>
              </a:rPr>
              <a:t>And they called Rebekah, and said to her, ‘Will you go with this man?’ She said, ‘I will.’</a:t>
            </a:r>
          </a:p>
          <a:p>
            <a:pPr>
              <a:lnSpc>
                <a:spcPct val="150000"/>
              </a:lnSpc>
            </a:pPr>
            <a:r>
              <a:rPr lang="en-AU" sz="2800" baseline="30000" noProof="0">
                <a:solidFill>
                  <a:srgbClr val="000000"/>
                </a:solidFill>
                <a:latin typeface="Comic Sans MS" panose="030F0702030302020204" pitchFamily="66" charset="0"/>
              </a:rPr>
              <a:t>59 </a:t>
            </a:r>
            <a:r>
              <a:rPr lang="en-AU" sz="2800" noProof="0">
                <a:solidFill>
                  <a:srgbClr val="000000"/>
                </a:solidFill>
                <a:latin typeface="Comic Sans MS" panose="030F0702030302020204" pitchFamily="66" charset="0"/>
              </a:rPr>
              <a:t>So they sent away their sister Rebekah and her nurse along with Abraham’s servant and his men.</a:t>
            </a:r>
          </a:p>
          <a:p>
            <a:pPr>
              <a:lnSpc>
                <a:spcPct val="150000"/>
              </a:lnSpc>
            </a:pPr>
            <a:r>
              <a:rPr lang="en-AU" sz="2800" baseline="30000" noProof="0">
                <a:solidFill>
                  <a:srgbClr val="000000"/>
                </a:solidFill>
                <a:latin typeface="Comic Sans MS" panose="030F0702030302020204" pitchFamily="66" charset="0"/>
              </a:rPr>
              <a:t>60 </a:t>
            </a:r>
            <a:r>
              <a:rPr lang="en-AU" sz="2800" noProof="0">
                <a:solidFill>
                  <a:srgbClr val="000000"/>
                </a:solidFill>
                <a:latin typeface="Comic Sans MS" panose="030F0702030302020204" pitchFamily="66" charset="0"/>
              </a:rPr>
              <a:t>And they blessed Rebekah and said to her,</a:t>
            </a:r>
          </a:p>
          <a:p>
            <a:pPr>
              <a:lnSpc>
                <a:spcPct val="150000"/>
              </a:lnSpc>
            </a:pPr>
            <a:r>
              <a:rPr lang="en-AU" sz="2800" noProof="0">
                <a:solidFill>
                  <a:srgbClr val="000000"/>
                </a:solidFill>
                <a:latin typeface="Comic Sans MS" panose="030F0702030302020204" pitchFamily="66" charset="0"/>
              </a:rPr>
              <a:t>‘May you, our sister, become</a:t>
            </a:r>
          </a:p>
          <a:p>
            <a:pPr>
              <a:lnSpc>
                <a:spcPct val="150000"/>
              </a:lnSpc>
            </a:pPr>
            <a:r>
              <a:rPr lang="en-AU" sz="2800" noProof="0">
                <a:solidFill>
                  <a:srgbClr val="000000"/>
                </a:solidFill>
                <a:latin typeface="Comic Sans MS" panose="030F0702030302020204" pitchFamily="66" charset="0"/>
              </a:rPr>
              <a:t>     thousands of myriads;</a:t>
            </a:r>
          </a:p>
          <a:p>
            <a:pPr>
              <a:lnSpc>
                <a:spcPct val="150000"/>
              </a:lnSpc>
            </a:pPr>
            <a:r>
              <a:rPr lang="en-AU" sz="2800" noProof="0">
                <a:solidFill>
                  <a:srgbClr val="000000"/>
                </a:solidFill>
                <a:latin typeface="Comic Sans MS" panose="030F0702030302020204" pitchFamily="66" charset="0"/>
              </a:rPr>
              <a:t>may your offspring gain possession</a:t>
            </a:r>
          </a:p>
          <a:p>
            <a:pPr>
              <a:lnSpc>
                <a:spcPct val="150000"/>
              </a:lnSpc>
            </a:pPr>
            <a:r>
              <a:rPr lang="en-AU" sz="2800" noProof="0">
                <a:solidFill>
                  <a:srgbClr val="000000"/>
                </a:solidFill>
                <a:latin typeface="Comic Sans MS" panose="030F0702030302020204" pitchFamily="66" charset="0"/>
              </a:rPr>
              <a:t>     of the gates of their foes.’</a:t>
            </a:r>
          </a:p>
        </p:txBody>
      </p:sp>
    </p:spTree>
    <p:extLst>
      <p:ext uri="{BB962C8B-B14F-4D97-AF65-F5344CB8AC3E}">
        <p14:creationId xmlns:p14="http://schemas.microsoft.com/office/powerpoint/2010/main" val="1117695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74EF-B3A9-5788-CBFF-8FE81E83684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082B51F-BA76-4B07-995F-6ECF0BAC691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1D14DBCB-7521-AB86-BCD5-1B53354BBCE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200ACE71-2ADC-9BB8-C94A-533FA11DFAE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3" name="TextBox 2">
            <a:extLst>
              <a:ext uri="{FF2B5EF4-FFF2-40B4-BE49-F238E27FC236}">
                <a16:creationId xmlns:a16="http://schemas.microsoft.com/office/drawing/2014/main" id="{D7A72339-C04D-5F88-B2E7-36911B188E67}"/>
              </a:ext>
            </a:extLst>
          </p:cNvPr>
          <p:cNvSpPr txBox="1"/>
          <p:nvPr/>
        </p:nvSpPr>
        <p:spPr>
          <a:xfrm>
            <a:off x="246000" y="413572"/>
            <a:ext cx="1170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61 </a:t>
            </a:r>
            <a:r>
              <a:rPr lang="en-AU" sz="2800" noProof="0">
                <a:solidFill>
                  <a:srgbClr val="000000"/>
                </a:solidFill>
                <a:latin typeface="Comic Sans MS" panose="030F0702030302020204" pitchFamily="66" charset="0"/>
              </a:rPr>
              <a:t>Then Rebekah and her maids rose up, mounted the camels, and followed the man; thus the servant took Rebekah, and went his way.</a:t>
            </a:r>
          </a:p>
          <a:p>
            <a:pPr>
              <a:lnSpc>
                <a:spcPct val="150000"/>
              </a:lnSpc>
            </a:pPr>
            <a:r>
              <a:rPr lang="en-AU" sz="2800" baseline="30000" noProof="0">
                <a:solidFill>
                  <a:srgbClr val="000000"/>
                </a:solidFill>
                <a:latin typeface="Comic Sans MS" panose="030F0702030302020204" pitchFamily="66" charset="0"/>
              </a:rPr>
              <a:t>62 </a:t>
            </a:r>
            <a:r>
              <a:rPr lang="en-AU" sz="2800" noProof="0">
                <a:solidFill>
                  <a:srgbClr val="000000"/>
                </a:solidFill>
                <a:latin typeface="Comic Sans MS" panose="030F0702030302020204" pitchFamily="66" charset="0"/>
              </a:rPr>
              <a:t>Now Isaac had come from Beer-</a:t>
            </a:r>
            <a:r>
              <a:rPr lang="en-AU" sz="2800" noProof="0" err="1">
                <a:solidFill>
                  <a:srgbClr val="000000"/>
                </a:solidFill>
                <a:latin typeface="Comic Sans MS" panose="030F0702030302020204" pitchFamily="66" charset="0"/>
              </a:rPr>
              <a:t>lahai</a:t>
            </a:r>
            <a:r>
              <a:rPr lang="en-AU" sz="2800" noProof="0">
                <a:solidFill>
                  <a:srgbClr val="000000"/>
                </a:solidFill>
                <a:latin typeface="Comic Sans MS" panose="030F0702030302020204" pitchFamily="66" charset="0"/>
              </a:rPr>
              <a:t>-</a:t>
            </a:r>
            <a:r>
              <a:rPr lang="en-AU" sz="2800" noProof="0" err="1">
                <a:solidFill>
                  <a:srgbClr val="000000"/>
                </a:solidFill>
                <a:latin typeface="Comic Sans MS" panose="030F0702030302020204" pitchFamily="66" charset="0"/>
              </a:rPr>
              <a:t>roi</a:t>
            </a:r>
            <a:r>
              <a:rPr lang="en-AU" sz="2800" noProof="0">
                <a:solidFill>
                  <a:srgbClr val="000000"/>
                </a:solidFill>
                <a:latin typeface="Comic Sans MS" panose="030F0702030302020204" pitchFamily="66" charset="0"/>
              </a:rPr>
              <a:t>, and was settled in the Negeb.</a:t>
            </a:r>
          </a:p>
          <a:p>
            <a:pPr>
              <a:lnSpc>
                <a:spcPct val="150000"/>
              </a:lnSpc>
            </a:pPr>
            <a:r>
              <a:rPr lang="en-AU" sz="2800" baseline="30000" noProof="0">
                <a:solidFill>
                  <a:srgbClr val="000000"/>
                </a:solidFill>
                <a:latin typeface="Comic Sans MS" panose="030F0702030302020204" pitchFamily="66" charset="0"/>
              </a:rPr>
              <a:t>63 </a:t>
            </a:r>
            <a:r>
              <a:rPr lang="en-AU" sz="2800" noProof="0">
                <a:solidFill>
                  <a:srgbClr val="000000"/>
                </a:solidFill>
                <a:latin typeface="Comic Sans MS" panose="030F0702030302020204" pitchFamily="66" charset="0"/>
              </a:rPr>
              <a:t>Isaac went out in the evening to walk in the field; and looking up, he saw camels coming. </a:t>
            </a:r>
            <a:r>
              <a:rPr lang="en-AU" sz="2800" baseline="30000" noProof="0">
                <a:solidFill>
                  <a:srgbClr val="000000"/>
                </a:solidFill>
                <a:latin typeface="Comic Sans MS" panose="030F0702030302020204" pitchFamily="66" charset="0"/>
              </a:rPr>
              <a:t>64 </a:t>
            </a:r>
            <a:r>
              <a:rPr lang="en-AU" sz="2800" noProof="0">
                <a:solidFill>
                  <a:srgbClr val="000000"/>
                </a:solidFill>
                <a:latin typeface="Comic Sans MS" panose="030F0702030302020204" pitchFamily="66" charset="0"/>
              </a:rPr>
              <a:t>And Rebekah looked up, and when she saw Isaac, she slipped quickly from the camel, </a:t>
            </a:r>
            <a:r>
              <a:rPr lang="en-AU" sz="2800" baseline="30000" noProof="0">
                <a:solidFill>
                  <a:srgbClr val="000000"/>
                </a:solidFill>
                <a:latin typeface="Comic Sans MS" panose="030F0702030302020204" pitchFamily="66" charset="0"/>
              </a:rPr>
              <a:t>65 </a:t>
            </a:r>
            <a:r>
              <a:rPr lang="en-AU" sz="2800" noProof="0">
                <a:solidFill>
                  <a:srgbClr val="000000"/>
                </a:solidFill>
                <a:latin typeface="Comic Sans MS" panose="030F0702030302020204" pitchFamily="66" charset="0"/>
              </a:rPr>
              <a:t>and said to the servant, ‘Who is the man over there, walking in the field to meet us?’ The servant said, ‘It is my master.’</a:t>
            </a:r>
          </a:p>
        </p:txBody>
      </p:sp>
    </p:spTree>
    <p:extLst>
      <p:ext uri="{BB962C8B-B14F-4D97-AF65-F5344CB8AC3E}">
        <p14:creationId xmlns:p14="http://schemas.microsoft.com/office/powerpoint/2010/main" val="2942808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924F-4C5C-F9AE-AA94-68707F629554}"/>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E113595-1CAC-CEF8-5F16-A2C9451D7C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56A36EE-AF3D-5C18-A5D9-764A8A63CDA2}"/>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43C0A6E-6931-075C-7055-8DE473478C2E}"/>
              </a:ext>
            </a:extLst>
          </p:cNvPr>
          <p:cNvSpPr txBox="1"/>
          <p:nvPr/>
        </p:nvSpPr>
        <p:spPr>
          <a:xfrm>
            <a:off x="2073467" y="5297429"/>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
        <p:nvSpPr>
          <p:cNvPr id="5" name="TextBox 4">
            <a:extLst>
              <a:ext uri="{FF2B5EF4-FFF2-40B4-BE49-F238E27FC236}">
                <a16:creationId xmlns:a16="http://schemas.microsoft.com/office/drawing/2014/main" id="{C67862B9-1587-3749-A7AA-0362ACCA3A3E}"/>
              </a:ext>
            </a:extLst>
          </p:cNvPr>
          <p:cNvSpPr txBox="1"/>
          <p:nvPr/>
        </p:nvSpPr>
        <p:spPr>
          <a:xfrm>
            <a:off x="494475" y="1037351"/>
            <a:ext cx="11203050" cy="3252493"/>
          </a:xfrm>
          <a:prstGeom prst="rect">
            <a:avLst/>
          </a:prstGeom>
          <a:noFill/>
        </p:spPr>
        <p:txBody>
          <a:bodyPr wrap="square">
            <a:spAutoFit/>
          </a:bodyPr>
          <a:lstStyle/>
          <a:p>
            <a:pPr>
              <a:lnSpc>
                <a:spcPct val="150000"/>
              </a:lnSpc>
            </a:pPr>
            <a:r>
              <a:rPr lang="en-AU" sz="2800" noProof="0">
                <a:solidFill>
                  <a:srgbClr val="000000"/>
                </a:solidFill>
                <a:latin typeface="Comic Sans MS" panose="030F0702030302020204" pitchFamily="66" charset="0"/>
              </a:rPr>
              <a:t>So she took her veil and covered herself.</a:t>
            </a:r>
          </a:p>
          <a:p>
            <a:pPr>
              <a:lnSpc>
                <a:spcPct val="150000"/>
              </a:lnSpc>
            </a:pPr>
            <a:r>
              <a:rPr lang="en-AU" sz="2800" baseline="30000" noProof="0">
                <a:solidFill>
                  <a:srgbClr val="000000"/>
                </a:solidFill>
                <a:latin typeface="Comic Sans MS" panose="030F0702030302020204" pitchFamily="66" charset="0"/>
              </a:rPr>
              <a:t>66 </a:t>
            </a:r>
            <a:r>
              <a:rPr lang="en-AU" sz="2800" noProof="0">
                <a:solidFill>
                  <a:srgbClr val="000000"/>
                </a:solidFill>
                <a:latin typeface="Comic Sans MS" panose="030F0702030302020204" pitchFamily="66" charset="0"/>
              </a:rPr>
              <a:t>And the servant told Isaac all the things that he had done.</a:t>
            </a:r>
          </a:p>
          <a:p>
            <a:pPr>
              <a:lnSpc>
                <a:spcPct val="150000"/>
              </a:lnSpc>
            </a:pPr>
            <a:r>
              <a:rPr lang="en-AU" sz="2800" baseline="30000" noProof="0">
                <a:solidFill>
                  <a:srgbClr val="000000"/>
                </a:solidFill>
                <a:latin typeface="Comic Sans MS" panose="030F0702030302020204" pitchFamily="66" charset="0"/>
              </a:rPr>
              <a:t>67 </a:t>
            </a:r>
            <a:r>
              <a:rPr lang="en-AU" sz="2800" noProof="0">
                <a:solidFill>
                  <a:srgbClr val="000000"/>
                </a:solidFill>
                <a:latin typeface="Comic Sans MS" panose="030F0702030302020204" pitchFamily="66" charset="0"/>
              </a:rPr>
              <a:t>Then Isaac brought her into his mother Sarah’s tent. He took Rebekah, and she became his wife; and he loved her. So Isaac was comforted after his mother’s death.</a:t>
            </a:r>
            <a:endParaRPr lang="en-AU" sz="2800" noProof="0">
              <a:latin typeface="Comic Sans MS" panose="030F0702030302020204" pitchFamily="66" charset="0"/>
            </a:endParaRPr>
          </a:p>
        </p:txBody>
      </p:sp>
    </p:spTree>
    <p:extLst>
      <p:ext uri="{BB962C8B-B14F-4D97-AF65-F5344CB8AC3E}">
        <p14:creationId xmlns:p14="http://schemas.microsoft.com/office/powerpoint/2010/main" val="3980566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7155"/>
          </a:xfrm>
          <a:prstGeom prst="rect">
            <a:avLst/>
          </a:prstGeom>
        </p:spPr>
        <p:txBody>
          <a:bodyPr wrap="square" lIns="91440" tIns="45720" rIns="91440" bIns="45720" anchor="t">
            <a:spAutoFit/>
          </a:bodyPr>
          <a:lstStyle/>
          <a:p>
            <a:pPr algn="ctr">
              <a:lnSpc>
                <a:spcPct val="150000"/>
              </a:lnSpc>
            </a:pPr>
            <a:r>
              <a:rPr lang="en-AU" sz="2800" b="1" noProof="0">
                <a:solidFill>
                  <a:srgbClr val="00B050"/>
                </a:solidFill>
                <a:latin typeface="Comic Sans MS"/>
              </a:rPr>
              <a:t>Leader: </a:t>
            </a:r>
            <a:r>
              <a:rPr lang="en-AU" sz="2800" noProof="0">
                <a:latin typeface="Comic Sans MS"/>
              </a:rPr>
              <a:t>We now say the psalm antiphonally, I invite the first</a:t>
            </a:r>
          </a:p>
          <a:p>
            <a:pPr algn="ctr">
              <a:lnSpc>
                <a:spcPct val="150000"/>
              </a:lnSpc>
            </a:pPr>
            <a:r>
              <a:rPr lang="en-AU" sz="2800" noProof="0">
                <a:latin typeface="Comic Sans MS"/>
              </a:rPr>
              <a:t>reader to lead, and we will all respond with our cantor as our voice.</a:t>
            </a:r>
            <a:endParaRPr lang="en-AU" noProof="0">
              <a:hlinkClick r:id="rId2">
                <a:extLst>
                  <a:ext uri="{A12FA001-AC4F-418D-AE19-62706E023703}">
                    <ahyp:hlinkClr xmlns:ahyp="http://schemas.microsoft.com/office/drawing/2018/hyperlinkcolor" val="tx"/>
                  </a:ext>
                </a:extLst>
              </a:hlinkClick>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00B050"/>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84585" y="1987810"/>
            <a:ext cx="2229990" cy="1313501"/>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b="1" i="0" noProof="0">
                <a:solidFill>
                  <a:srgbClr val="00B050"/>
                </a:solidFill>
                <a:effectLst/>
                <a:latin typeface="Comic Sans MS" panose="030F0702030302020204" pitchFamily="66" charset="0"/>
              </a:rPr>
              <a:t>Psalm 45.10-17</a:t>
            </a:r>
          </a:p>
        </p:txBody>
      </p:sp>
      <p:sp>
        <p:nvSpPr>
          <p:cNvPr id="8" name="Rectangle 7">
            <a:extLst>
              <a:ext uri="{FF2B5EF4-FFF2-40B4-BE49-F238E27FC236}">
                <a16:creationId xmlns:a16="http://schemas.microsoft.com/office/drawing/2014/main" id="{87B19673-2E6B-605A-7055-B8044ACCEF8D}"/>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B59F7DA9-773D-A942-7493-112A079F066D}"/>
              </a:ext>
            </a:extLst>
          </p:cNvPr>
          <p:cNvSpPr txBox="1"/>
          <p:nvPr/>
        </p:nvSpPr>
        <p:spPr>
          <a:xfrm>
            <a:off x="2314575" y="1987810"/>
            <a:ext cx="9720000" cy="4155305"/>
          </a:xfrm>
          <a:prstGeom prst="rect">
            <a:avLst/>
          </a:prstGeom>
          <a:noFill/>
        </p:spPr>
        <p:txBody>
          <a:bodyPr wrap="square">
            <a:spAutoFit/>
          </a:bodyPr>
          <a:lstStyle/>
          <a:p>
            <a:pPr algn="l">
              <a:lnSpc>
                <a:spcPct val="150000"/>
              </a:lnSpc>
              <a:spcBef>
                <a:spcPts val="225"/>
              </a:spcBef>
              <a:spcAft>
                <a:spcPts val="225"/>
              </a:spcAft>
              <a:buNone/>
            </a:pPr>
            <a:r>
              <a:rPr lang="en-AU" sz="2800" b="0" i="0" baseline="30000" noProof="0">
                <a:effectLst/>
                <a:latin typeface="Comic Sans MS" panose="030F0702030302020204" pitchFamily="66" charset="0"/>
              </a:rPr>
              <a:t>10 </a:t>
            </a:r>
            <a:r>
              <a:rPr lang="en-AU" sz="2800" b="0" i="0" noProof="0">
                <a:effectLst/>
                <a:latin typeface="Comic Sans MS" panose="030F0702030302020204" pitchFamily="66" charset="0"/>
              </a:rPr>
              <a:t>Hear, O daughter, consider and incline your ear:</a:t>
            </a:r>
          </a:p>
          <a:p>
            <a:pPr algn="l">
              <a:lnSpc>
                <a:spcPct val="150000"/>
              </a:lnSpc>
              <a:spcBef>
                <a:spcPts val="225"/>
              </a:spcBef>
              <a:spcAft>
                <a:spcPts val="225"/>
              </a:spcAft>
              <a:buNone/>
            </a:pPr>
            <a:r>
              <a:rPr lang="en-AU" sz="2800" b="0" i="0" noProof="0">
                <a:effectLst/>
                <a:latin typeface="Comic Sans MS" panose="030F0702030302020204" pitchFamily="66" charset="0"/>
              </a:rPr>
              <a:t>forget your own people and your father’s house.</a:t>
            </a:r>
          </a:p>
          <a:p>
            <a:pPr algn="l">
              <a:lnSpc>
                <a:spcPct val="150000"/>
              </a:lnSpc>
              <a:spcBef>
                <a:spcPts val="225"/>
              </a:spcBef>
              <a:spcAft>
                <a:spcPts val="225"/>
              </a:spcAft>
              <a:buNone/>
            </a:pPr>
            <a:r>
              <a:rPr lang="en-AU" sz="2800" b="1" i="0" baseline="30000" noProof="0">
                <a:effectLst/>
                <a:latin typeface="Comic Sans MS" panose="030F0702030302020204" pitchFamily="66" charset="0"/>
              </a:rPr>
              <a:t>11 </a:t>
            </a:r>
            <a:r>
              <a:rPr lang="en-AU" sz="2800" b="1" i="0" noProof="0">
                <a:effectLst/>
                <a:latin typeface="Comic Sans MS" panose="030F0702030302020204" pitchFamily="66" charset="0"/>
              </a:rPr>
              <a:t>The king desires your beauty:</a:t>
            </a:r>
          </a:p>
          <a:p>
            <a:pPr algn="l">
              <a:lnSpc>
                <a:spcPct val="150000"/>
              </a:lnSpc>
              <a:spcBef>
                <a:spcPts val="225"/>
              </a:spcBef>
              <a:spcAft>
                <a:spcPts val="225"/>
              </a:spcAft>
              <a:buNone/>
            </a:pPr>
            <a:r>
              <a:rPr lang="en-AU" sz="2800" b="1" i="0" noProof="0">
                <a:effectLst/>
                <a:latin typeface="Comic Sans MS" panose="030F0702030302020204" pitchFamily="66" charset="0"/>
              </a:rPr>
              <a:t>he is your lord, therefore bow down before him.</a:t>
            </a:r>
          </a:p>
          <a:p>
            <a:pPr algn="l">
              <a:lnSpc>
                <a:spcPct val="150000"/>
              </a:lnSpc>
              <a:spcBef>
                <a:spcPts val="225"/>
              </a:spcBef>
              <a:spcAft>
                <a:spcPts val="225"/>
              </a:spcAft>
              <a:buNone/>
            </a:pPr>
            <a:r>
              <a:rPr lang="en-AU" sz="2800" b="0" i="0" baseline="30000" noProof="0">
                <a:effectLst/>
                <a:latin typeface="Comic Sans MS" panose="030F0702030302020204" pitchFamily="66" charset="0"/>
              </a:rPr>
              <a:t>12 </a:t>
            </a:r>
            <a:r>
              <a:rPr lang="en-AU" sz="2800" b="0" i="0" noProof="0">
                <a:effectLst/>
                <a:latin typeface="Comic Sans MS" panose="030F0702030302020204" pitchFamily="66" charset="0"/>
              </a:rPr>
              <a:t>The richest among the people, O daughter of Tyre:</a:t>
            </a:r>
          </a:p>
          <a:p>
            <a:pPr algn="l">
              <a:lnSpc>
                <a:spcPct val="150000"/>
              </a:lnSpc>
              <a:spcBef>
                <a:spcPts val="225"/>
              </a:spcBef>
              <a:spcAft>
                <a:spcPts val="225"/>
              </a:spcAft>
              <a:buNone/>
            </a:pPr>
            <a:r>
              <a:rPr lang="en-AU" sz="2800" b="0" i="0" noProof="0">
                <a:effectLst/>
                <a:latin typeface="Comic Sans MS" panose="030F0702030302020204" pitchFamily="66" charset="0"/>
              </a:rPr>
              <a:t>shall entreat your favour with gifts.</a:t>
            </a:r>
          </a:p>
        </p:txBody>
      </p:sp>
    </p:spTree>
    <p:extLst>
      <p:ext uri="{BB962C8B-B14F-4D97-AF65-F5344CB8AC3E}">
        <p14:creationId xmlns:p14="http://schemas.microsoft.com/office/powerpoint/2010/main" val="654623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5" name="TextBox 4">
            <a:extLst>
              <a:ext uri="{FF2B5EF4-FFF2-40B4-BE49-F238E27FC236}">
                <a16:creationId xmlns:a16="http://schemas.microsoft.com/office/drawing/2014/main" id="{E2F32635-2102-DBFC-5F92-475CA62DEB5B}"/>
              </a:ext>
            </a:extLst>
          </p:cNvPr>
          <p:cNvSpPr txBox="1"/>
          <p:nvPr/>
        </p:nvSpPr>
        <p:spPr>
          <a:xfrm>
            <a:off x="1660067" y="1351347"/>
            <a:ext cx="8871865" cy="4155305"/>
          </a:xfrm>
          <a:prstGeom prst="rect">
            <a:avLst/>
          </a:prstGeom>
          <a:noFill/>
        </p:spPr>
        <p:txBody>
          <a:bodyPr wrap="square">
            <a:spAutoFit/>
          </a:bodyPr>
          <a:lstStyle/>
          <a:p>
            <a:pPr>
              <a:lnSpc>
                <a:spcPct val="150000"/>
              </a:lnSpc>
              <a:spcBef>
                <a:spcPts val="225"/>
              </a:spcBef>
              <a:spcAft>
                <a:spcPts val="225"/>
              </a:spcAft>
            </a:pPr>
            <a:r>
              <a:rPr lang="en-AU" sz="2800" b="1" baseline="30000">
                <a:latin typeface="Comic Sans MS" panose="030F0702030302020204" pitchFamily="66" charset="0"/>
              </a:rPr>
              <a:t>13 </a:t>
            </a:r>
            <a:r>
              <a:rPr lang="en-AU" sz="2800" b="1">
                <a:latin typeface="Comic Sans MS" panose="030F0702030302020204" pitchFamily="66" charset="0"/>
              </a:rPr>
              <a:t>The king’s daughter is all glorious within:</a:t>
            </a:r>
          </a:p>
          <a:p>
            <a:pPr>
              <a:lnSpc>
                <a:spcPct val="150000"/>
              </a:lnSpc>
              <a:spcBef>
                <a:spcPts val="225"/>
              </a:spcBef>
              <a:spcAft>
                <a:spcPts val="225"/>
              </a:spcAft>
            </a:pPr>
            <a:r>
              <a:rPr lang="en-AU" sz="2800" b="1">
                <a:latin typeface="Comic Sans MS" panose="030F0702030302020204" pitchFamily="66" charset="0"/>
              </a:rPr>
              <a:t>her clothing is embroidered cloth-of-gold.</a:t>
            </a:r>
          </a:p>
          <a:p>
            <a:pPr>
              <a:lnSpc>
                <a:spcPct val="150000"/>
              </a:lnSpc>
              <a:spcBef>
                <a:spcPts val="225"/>
              </a:spcBef>
              <a:spcAft>
                <a:spcPts val="225"/>
              </a:spcAft>
            </a:pPr>
            <a:r>
              <a:rPr lang="en-AU" sz="2800" baseline="30000">
                <a:latin typeface="Comic Sans MS" panose="030F0702030302020204" pitchFamily="66" charset="0"/>
              </a:rPr>
              <a:t>14 </a:t>
            </a:r>
            <a:r>
              <a:rPr lang="en-AU" sz="2800">
                <a:latin typeface="Comic Sans MS" panose="030F0702030302020204" pitchFamily="66" charset="0"/>
              </a:rPr>
              <a:t>In robes of many colours she is led to you, O king:</a:t>
            </a:r>
          </a:p>
          <a:p>
            <a:pPr>
              <a:lnSpc>
                <a:spcPct val="150000"/>
              </a:lnSpc>
              <a:spcBef>
                <a:spcPts val="225"/>
              </a:spcBef>
              <a:spcAft>
                <a:spcPts val="225"/>
              </a:spcAft>
            </a:pPr>
            <a:r>
              <a:rPr lang="en-AU" sz="2800">
                <a:latin typeface="Comic Sans MS" panose="030F0702030302020204" pitchFamily="66" charset="0"/>
              </a:rPr>
              <a:t>and, after her, the virgins that are with her.</a:t>
            </a:r>
          </a:p>
          <a:p>
            <a:pPr>
              <a:lnSpc>
                <a:spcPct val="150000"/>
              </a:lnSpc>
              <a:spcBef>
                <a:spcPts val="225"/>
              </a:spcBef>
              <a:spcAft>
                <a:spcPts val="225"/>
              </a:spcAft>
            </a:pPr>
            <a:r>
              <a:rPr lang="en-AU" sz="2800" b="1" baseline="30000">
                <a:latin typeface="Comic Sans MS" panose="030F0702030302020204" pitchFamily="66" charset="0"/>
              </a:rPr>
              <a:t>15 </a:t>
            </a:r>
            <a:r>
              <a:rPr lang="en-AU" sz="2800" b="1">
                <a:latin typeface="Comic Sans MS" panose="030F0702030302020204" pitchFamily="66" charset="0"/>
              </a:rPr>
              <a:t>They are led with gladness and rejoicing:</a:t>
            </a:r>
          </a:p>
          <a:p>
            <a:pPr>
              <a:lnSpc>
                <a:spcPct val="150000"/>
              </a:lnSpc>
              <a:spcBef>
                <a:spcPts val="225"/>
              </a:spcBef>
              <a:spcAft>
                <a:spcPts val="225"/>
              </a:spcAft>
            </a:pPr>
            <a:r>
              <a:rPr lang="en-AU" sz="2800" b="1">
                <a:latin typeface="Comic Sans MS" panose="030F0702030302020204" pitchFamily="66" charset="0"/>
              </a:rPr>
              <a:t>they enter the palace of the king.</a:t>
            </a:r>
          </a:p>
        </p:txBody>
      </p:sp>
      <p:sp>
        <p:nvSpPr>
          <p:cNvPr id="3" name="Rectangle 2">
            <a:extLst>
              <a:ext uri="{FF2B5EF4-FFF2-40B4-BE49-F238E27FC236}">
                <a16:creationId xmlns:a16="http://schemas.microsoft.com/office/drawing/2014/main" id="{62E7E61C-0EDC-18A5-FD8B-983DD8F84016}"/>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29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A8C4-4951-E614-1805-D187106C3B4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050D4A1-5228-6BF3-91A9-95D48ADA313E}"/>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5" name="TextBox 4">
            <a:extLst>
              <a:ext uri="{FF2B5EF4-FFF2-40B4-BE49-F238E27FC236}">
                <a16:creationId xmlns:a16="http://schemas.microsoft.com/office/drawing/2014/main" id="{65B8EAD9-1146-CD88-3078-9290F9742484}"/>
              </a:ext>
            </a:extLst>
          </p:cNvPr>
          <p:cNvSpPr txBox="1"/>
          <p:nvPr/>
        </p:nvSpPr>
        <p:spPr>
          <a:xfrm>
            <a:off x="1056000" y="1601299"/>
            <a:ext cx="10080000" cy="2760051"/>
          </a:xfrm>
          <a:prstGeom prst="rect">
            <a:avLst/>
          </a:prstGeom>
          <a:noFill/>
        </p:spPr>
        <p:txBody>
          <a:bodyPr wrap="square">
            <a:spAutoFit/>
          </a:bodyPr>
          <a:lstStyle/>
          <a:p>
            <a:pPr>
              <a:lnSpc>
                <a:spcPct val="150000"/>
              </a:lnSpc>
              <a:spcBef>
                <a:spcPts val="225"/>
              </a:spcBef>
              <a:spcAft>
                <a:spcPts val="225"/>
              </a:spcAft>
            </a:pPr>
            <a:r>
              <a:rPr lang="en-AU" sz="2800" baseline="30000">
                <a:latin typeface="Comic Sans MS" panose="030F0702030302020204" pitchFamily="66" charset="0"/>
              </a:rPr>
              <a:t>16 </a:t>
            </a:r>
            <a:r>
              <a:rPr lang="en-AU" sz="2800">
                <a:latin typeface="Comic Sans MS" panose="030F0702030302020204" pitchFamily="66" charset="0"/>
              </a:rPr>
              <a:t>In place of your fathers you shall have sons:</a:t>
            </a:r>
          </a:p>
          <a:p>
            <a:pPr>
              <a:lnSpc>
                <a:spcPct val="150000"/>
              </a:lnSpc>
              <a:spcBef>
                <a:spcPts val="225"/>
              </a:spcBef>
              <a:spcAft>
                <a:spcPts val="225"/>
              </a:spcAft>
            </a:pPr>
            <a:r>
              <a:rPr lang="en-AU" sz="2800">
                <a:latin typeface="Comic Sans MS" panose="030F0702030302020204" pitchFamily="66" charset="0"/>
              </a:rPr>
              <a:t>and make them princes over all the land.</a:t>
            </a:r>
          </a:p>
          <a:p>
            <a:pPr>
              <a:lnSpc>
                <a:spcPct val="150000"/>
              </a:lnSpc>
              <a:spcBef>
                <a:spcPts val="225"/>
              </a:spcBef>
              <a:spcAft>
                <a:spcPts val="225"/>
              </a:spcAft>
            </a:pPr>
            <a:r>
              <a:rPr lang="en-AU" sz="2800" b="1" baseline="30000">
                <a:latin typeface="Comic Sans MS" panose="030F0702030302020204" pitchFamily="66" charset="0"/>
              </a:rPr>
              <a:t>17 </a:t>
            </a:r>
            <a:r>
              <a:rPr lang="en-AU" sz="2800" b="1">
                <a:latin typeface="Comic Sans MS" panose="030F0702030302020204" pitchFamily="66" charset="0"/>
              </a:rPr>
              <a:t>And I will make known your name to every generation:</a:t>
            </a:r>
          </a:p>
          <a:p>
            <a:pPr>
              <a:lnSpc>
                <a:spcPct val="150000"/>
              </a:lnSpc>
              <a:spcBef>
                <a:spcPts val="225"/>
              </a:spcBef>
              <a:spcAft>
                <a:spcPts val="225"/>
              </a:spcAft>
            </a:pPr>
            <a:r>
              <a:rPr lang="en-AU" sz="2800" b="1">
                <a:latin typeface="Comic Sans MS" panose="030F0702030302020204" pitchFamily="66" charset="0"/>
              </a:rPr>
              <a:t>therefore the peoples shall give you praise for ever.</a:t>
            </a:r>
          </a:p>
        </p:txBody>
      </p:sp>
    </p:spTree>
    <p:extLst>
      <p:ext uri="{BB962C8B-B14F-4D97-AF65-F5344CB8AC3E}">
        <p14:creationId xmlns:p14="http://schemas.microsoft.com/office/powerpoint/2010/main" val="3796576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26</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336000" y="2009132"/>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a:solidFill>
                  <a:srgbClr val="00B050"/>
                </a:solidFill>
                <a:latin typeface="Comic Sans MS"/>
                <a:ea typeface="Tahoma"/>
                <a:cs typeface="Tahoma"/>
              </a:rPr>
              <a:t>Reader 2: </a:t>
            </a:r>
            <a:r>
              <a:rPr lang="en-AU" sz="2800" noProof="0">
                <a:latin typeface="Comic Sans MS"/>
                <a:ea typeface="Tahoma"/>
                <a:cs typeface="Tahoma"/>
              </a:rPr>
              <a:t>The 2</a:t>
            </a:r>
            <a:r>
              <a:rPr lang="en-AU" sz="2800" baseline="30000" noProof="0">
                <a:latin typeface="Comic Sans MS"/>
                <a:ea typeface="Tahoma"/>
                <a:cs typeface="Tahoma"/>
              </a:rPr>
              <a:t>nd</a:t>
            </a:r>
            <a:r>
              <a:rPr lang="en-AU" sz="2800" noProof="0">
                <a:latin typeface="Comic Sans MS"/>
                <a:ea typeface="Tahoma"/>
                <a:cs typeface="Tahoma"/>
              </a:rPr>
              <a:t> Reading is from </a:t>
            </a:r>
            <a:r>
              <a:rPr lang="en-AU" sz="2800" noProof="0">
                <a:latin typeface="Comic Sans MS" panose="030F0902030302020204" pitchFamily="66" charset="0"/>
                <a:ea typeface="Tahoma"/>
                <a:cs typeface="Tahoma"/>
              </a:rPr>
              <a:t> Romans 7.14-25</a:t>
            </a:r>
            <a:endParaRPr lang="en-AU" sz="2800" noProof="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36000" y="228600"/>
            <a:ext cx="11183027" cy="17480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a:solidFill>
                  <a:srgbClr val="00B050"/>
                </a:solidFill>
                <a:latin typeface="Comic Sans MS"/>
              </a:rPr>
              <a:t>The 2nd reader unmutes </a:t>
            </a:r>
            <a:endParaRPr lang="en-AU" sz="2800" noProof="0">
              <a:solidFill>
                <a:srgbClr val="00B050"/>
              </a:solidFill>
              <a:latin typeface="Comic Sans MS"/>
            </a:endParaRPr>
          </a:p>
          <a:p>
            <a:pPr>
              <a:lnSpc>
                <a:spcPct val="150000"/>
              </a:lnSpc>
            </a:pPr>
            <a:r>
              <a:rPr lang="en-AU" sz="2800" b="1" noProof="0">
                <a:solidFill>
                  <a:srgbClr val="00B050"/>
                </a:solidFill>
                <a:latin typeface="Comic Sans MS"/>
              </a:rPr>
              <a:t>Leader: </a:t>
            </a:r>
            <a:r>
              <a:rPr lang="en-AU" sz="2800" noProof="0">
                <a:latin typeface="Comic Sans MS"/>
              </a:rPr>
              <a:t>I invite the 2nd reader to unmute and offer the 2nd lesson when ready.</a:t>
            </a:r>
            <a:endParaRPr lang="en-AU" sz="2800" noProof="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C005AE5B-3262-0718-EDCA-8489CE68FC58}"/>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8" name="TextBox 7">
            <a:extLst>
              <a:ext uri="{FF2B5EF4-FFF2-40B4-BE49-F238E27FC236}">
                <a16:creationId xmlns:a16="http://schemas.microsoft.com/office/drawing/2014/main" id="{F76B4420-52BA-D44E-EFC4-97D228045780}"/>
              </a:ext>
            </a:extLst>
          </p:cNvPr>
          <p:cNvSpPr txBox="1"/>
          <p:nvPr/>
        </p:nvSpPr>
        <p:spPr>
          <a:xfrm>
            <a:off x="336000" y="2555959"/>
            <a:ext cx="11520000" cy="3898824"/>
          </a:xfrm>
          <a:prstGeom prst="rect">
            <a:avLst/>
          </a:prstGeom>
          <a:noFill/>
        </p:spPr>
        <p:txBody>
          <a:bodyPr wrap="square">
            <a:spAutoFit/>
          </a:bodyPr>
          <a:lstStyle/>
          <a:p>
            <a:pPr>
              <a:lnSpc>
                <a:spcPct val="150000"/>
              </a:lnSpc>
            </a:pPr>
            <a:r>
              <a:rPr lang="en-US" sz="2800" b="0" i="0" baseline="30000" noProof="0">
                <a:solidFill>
                  <a:srgbClr val="000000"/>
                </a:solidFill>
                <a:effectLst/>
                <a:latin typeface="Comic Sans MS" panose="030F0702030302020204" pitchFamily="66" charset="0"/>
              </a:rPr>
              <a:t>14 </a:t>
            </a:r>
            <a:r>
              <a:rPr lang="en-US" sz="2800" b="0" i="0" noProof="0">
                <a:solidFill>
                  <a:srgbClr val="000000"/>
                </a:solidFill>
                <a:effectLst/>
                <a:latin typeface="Comic Sans MS" panose="030F0702030302020204" pitchFamily="66" charset="0"/>
              </a:rPr>
              <a:t>For we know that the law is spiritual; but I am of the flesh, sold into slavery under sin. </a:t>
            </a:r>
            <a:r>
              <a:rPr lang="en-US" sz="2800" b="0" i="0" baseline="30000" noProof="0">
                <a:solidFill>
                  <a:srgbClr val="000000"/>
                </a:solidFill>
                <a:effectLst/>
                <a:latin typeface="Comic Sans MS" panose="030F0702030302020204" pitchFamily="66" charset="0"/>
              </a:rPr>
              <a:t>15 </a:t>
            </a:r>
            <a:r>
              <a:rPr lang="en-US" sz="2800" b="0" i="0" noProof="0">
                <a:solidFill>
                  <a:srgbClr val="000000"/>
                </a:solidFill>
                <a:effectLst/>
                <a:latin typeface="Comic Sans MS" panose="030F0702030302020204" pitchFamily="66" charset="0"/>
              </a:rPr>
              <a:t>I do not understand my own actions. For I do not do what I want, but I do the very thing I hate. </a:t>
            </a:r>
            <a:r>
              <a:rPr lang="en-US" sz="2800" b="0" i="0" baseline="30000" noProof="0">
                <a:solidFill>
                  <a:srgbClr val="000000"/>
                </a:solidFill>
                <a:effectLst/>
                <a:latin typeface="Comic Sans MS" panose="030F0702030302020204" pitchFamily="66" charset="0"/>
              </a:rPr>
              <a:t>16 </a:t>
            </a:r>
            <a:r>
              <a:rPr lang="en-US" sz="2800" b="0" i="0" noProof="0">
                <a:solidFill>
                  <a:srgbClr val="000000"/>
                </a:solidFill>
                <a:effectLst/>
                <a:latin typeface="Comic Sans MS" panose="030F0702030302020204" pitchFamily="66" charset="0"/>
              </a:rPr>
              <a:t>Now if I do what I do not want, I agree that the law is good. </a:t>
            </a:r>
            <a:r>
              <a:rPr lang="en-US" sz="2800" b="0" i="0" baseline="30000" noProof="0">
                <a:solidFill>
                  <a:srgbClr val="000000"/>
                </a:solidFill>
                <a:effectLst/>
                <a:latin typeface="Comic Sans MS" panose="030F0702030302020204" pitchFamily="66" charset="0"/>
              </a:rPr>
              <a:t>17 </a:t>
            </a:r>
            <a:r>
              <a:rPr lang="en-US" sz="2800" b="0" i="0" noProof="0">
                <a:solidFill>
                  <a:srgbClr val="000000"/>
                </a:solidFill>
                <a:effectLst/>
                <a:latin typeface="Comic Sans MS" panose="030F0702030302020204" pitchFamily="66" charset="0"/>
              </a:rPr>
              <a:t>But in fact it is no longer I that do it, but sin that dwells within me. </a:t>
            </a:r>
            <a:r>
              <a:rPr lang="en-US" sz="2800" b="0" i="0" baseline="30000" noProof="0">
                <a:solidFill>
                  <a:srgbClr val="000000"/>
                </a:solidFill>
                <a:effectLst/>
                <a:latin typeface="Comic Sans MS" panose="030F0702030302020204" pitchFamily="66" charset="0"/>
              </a:rPr>
              <a:t>18 </a:t>
            </a:r>
            <a:r>
              <a:rPr lang="en-US" sz="2800" b="0" i="0" noProof="0">
                <a:solidFill>
                  <a:srgbClr val="000000"/>
                </a:solidFill>
                <a:effectLst/>
                <a:latin typeface="Comic Sans MS" panose="030F0702030302020204" pitchFamily="66" charset="0"/>
              </a:rPr>
              <a:t>For I know that nothing good dwells within me, that is, in my flesh. </a:t>
            </a:r>
            <a:endParaRPr lang="en-AU" sz="2800" noProof="0">
              <a:latin typeface="Comic Sans MS" panose="030F0702030302020204" pitchFamily="66" charset="0"/>
            </a:endParaRPr>
          </a:p>
        </p:txBody>
      </p:sp>
    </p:spTree>
    <p:extLst>
      <p:ext uri="{BB962C8B-B14F-4D97-AF65-F5344CB8AC3E}">
        <p14:creationId xmlns:p14="http://schemas.microsoft.com/office/powerpoint/2010/main" val="303383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7F9B-F0F5-956A-66E9-E756A3E8490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EDA33F-C43D-9BA1-2AF5-026908ADA4C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6E4BAAD1-D467-DC61-F91A-E9419A2FC57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43CB9FBA-4ADB-72CE-EFFE-A220662690D8}"/>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926A8308-282A-0C3A-DE07-BF678B1E6822}"/>
              </a:ext>
            </a:extLst>
          </p:cNvPr>
          <p:cNvSpPr txBox="1"/>
          <p:nvPr/>
        </p:nvSpPr>
        <p:spPr>
          <a:xfrm>
            <a:off x="336000" y="413572"/>
            <a:ext cx="11520000" cy="5837817"/>
          </a:xfrm>
          <a:prstGeom prst="rect">
            <a:avLst/>
          </a:prstGeom>
          <a:noFill/>
        </p:spPr>
        <p:txBody>
          <a:bodyPr wrap="square">
            <a:spAutoFit/>
          </a:bodyPr>
          <a:lstStyle/>
          <a:p>
            <a:pPr>
              <a:lnSpc>
                <a:spcPct val="150000"/>
              </a:lnSpc>
            </a:pPr>
            <a:r>
              <a:rPr lang="en-US" sz="2800">
                <a:solidFill>
                  <a:srgbClr val="000000"/>
                </a:solidFill>
                <a:latin typeface="Comic Sans MS" panose="030F0702030302020204" pitchFamily="66" charset="0"/>
              </a:rPr>
              <a:t>I can will what is right, but I cannot do it. </a:t>
            </a:r>
            <a:r>
              <a:rPr lang="en-US" sz="2800" baseline="30000">
                <a:solidFill>
                  <a:srgbClr val="000000"/>
                </a:solidFill>
                <a:latin typeface="Comic Sans MS" panose="030F0702030302020204" pitchFamily="66" charset="0"/>
              </a:rPr>
              <a:t>19 </a:t>
            </a:r>
            <a:r>
              <a:rPr lang="en-US" sz="2800">
                <a:solidFill>
                  <a:srgbClr val="000000"/>
                </a:solidFill>
                <a:latin typeface="Comic Sans MS" panose="030F0702030302020204" pitchFamily="66" charset="0"/>
              </a:rPr>
              <a:t>For I do not do the good I want, but the evil I do not want is what I do. </a:t>
            </a:r>
            <a:r>
              <a:rPr lang="en-US" sz="2800" baseline="30000">
                <a:solidFill>
                  <a:srgbClr val="000000"/>
                </a:solidFill>
                <a:latin typeface="Comic Sans MS" panose="030F0702030302020204" pitchFamily="66" charset="0"/>
              </a:rPr>
              <a:t>20 </a:t>
            </a:r>
            <a:r>
              <a:rPr lang="en-US" sz="2800">
                <a:solidFill>
                  <a:srgbClr val="000000"/>
                </a:solidFill>
                <a:latin typeface="Comic Sans MS" panose="030F0702030302020204" pitchFamily="66" charset="0"/>
              </a:rPr>
              <a:t>Now if I do what I do not want, it is no longer I that do it, but sin that dwells within me. </a:t>
            </a:r>
            <a:r>
              <a:rPr lang="en-US" sz="2800" baseline="30000">
                <a:solidFill>
                  <a:srgbClr val="000000"/>
                </a:solidFill>
                <a:latin typeface="Comic Sans MS" panose="030F0702030302020204" pitchFamily="66" charset="0"/>
              </a:rPr>
              <a:t>21 </a:t>
            </a:r>
            <a:r>
              <a:rPr lang="en-US" sz="2800">
                <a:solidFill>
                  <a:srgbClr val="000000"/>
                </a:solidFill>
                <a:latin typeface="Comic Sans MS" panose="030F0702030302020204" pitchFamily="66" charset="0"/>
              </a:rPr>
              <a:t>So I find it to be a law that when I want to do what is good, evil lies close at hand. </a:t>
            </a:r>
            <a:r>
              <a:rPr lang="en-US" sz="2800" baseline="30000">
                <a:solidFill>
                  <a:srgbClr val="000000"/>
                </a:solidFill>
                <a:latin typeface="Comic Sans MS" panose="030F0702030302020204" pitchFamily="66" charset="0"/>
              </a:rPr>
              <a:t>22 </a:t>
            </a:r>
            <a:r>
              <a:rPr lang="en-US" sz="2800">
                <a:solidFill>
                  <a:srgbClr val="000000"/>
                </a:solidFill>
                <a:latin typeface="Comic Sans MS" panose="030F0702030302020204" pitchFamily="66" charset="0"/>
              </a:rPr>
              <a:t>For I delight in the law of God in my inmost self, </a:t>
            </a:r>
            <a:r>
              <a:rPr lang="en-US" sz="2800" baseline="30000">
                <a:solidFill>
                  <a:srgbClr val="000000"/>
                </a:solidFill>
                <a:latin typeface="Comic Sans MS" panose="030F0702030302020204" pitchFamily="66" charset="0"/>
              </a:rPr>
              <a:t>23 </a:t>
            </a:r>
            <a:r>
              <a:rPr lang="en-US" sz="2800">
                <a:solidFill>
                  <a:srgbClr val="000000"/>
                </a:solidFill>
                <a:latin typeface="Comic Sans MS" panose="030F0702030302020204" pitchFamily="66" charset="0"/>
              </a:rPr>
              <a:t>but I see in my members another law at war with the law of my mind, making me captive to the law of sin that dwells in my members. </a:t>
            </a:r>
            <a:r>
              <a:rPr lang="en-US" sz="2800" baseline="30000">
                <a:solidFill>
                  <a:srgbClr val="000000"/>
                </a:solidFill>
                <a:latin typeface="Comic Sans MS" panose="030F0702030302020204" pitchFamily="66" charset="0"/>
              </a:rPr>
              <a:t>24 </a:t>
            </a:r>
            <a:r>
              <a:rPr lang="en-US" sz="2800">
                <a:solidFill>
                  <a:srgbClr val="000000"/>
                </a:solidFill>
                <a:latin typeface="Comic Sans MS" panose="030F0702030302020204" pitchFamily="66" charset="0"/>
              </a:rPr>
              <a:t>Wretched man that I am! Who will rescue me from this body of death? </a:t>
            </a:r>
            <a:endParaRPr lang="en-AU" sz="2800" noProof="0">
              <a:latin typeface="Comic Sans MS" panose="030F0702030302020204" pitchFamily="66" charset="0"/>
            </a:endParaRPr>
          </a:p>
        </p:txBody>
      </p:sp>
    </p:spTree>
    <p:extLst>
      <p:ext uri="{BB962C8B-B14F-4D97-AF65-F5344CB8AC3E}">
        <p14:creationId xmlns:p14="http://schemas.microsoft.com/office/powerpoint/2010/main" val="666485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2280-5027-0F29-701B-84DD5EB4F1F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74FE053-7ACA-D79D-9231-CFA049984E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6DBF68-C131-B801-200D-6FD8852A336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3EB45BF-D398-BD62-22FC-AC4941115E22}"/>
              </a:ext>
            </a:extLst>
          </p:cNvPr>
          <p:cNvSpPr txBox="1"/>
          <p:nvPr/>
        </p:nvSpPr>
        <p:spPr>
          <a:xfrm>
            <a:off x="2073467" y="4095751"/>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
        <p:nvSpPr>
          <p:cNvPr id="5" name="TextBox 4">
            <a:extLst>
              <a:ext uri="{FF2B5EF4-FFF2-40B4-BE49-F238E27FC236}">
                <a16:creationId xmlns:a16="http://schemas.microsoft.com/office/drawing/2014/main" id="{45D18AC5-EC05-16AB-3927-D17A5C260212}"/>
              </a:ext>
            </a:extLst>
          </p:cNvPr>
          <p:cNvSpPr txBox="1"/>
          <p:nvPr/>
        </p:nvSpPr>
        <p:spPr>
          <a:xfrm>
            <a:off x="336000" y="802417"/>
            <a:ext cx="11520000" cy="1959832"/>
          </a:xfrm>
          <a:prstGeom prst="rect">
            <a:avLst/>
          </a:prstGeom>
          <a:noFill/>
        </p:spPr>
        <p:txBody>
          <a:bodyPr wrap="square">
            <a:spAutoFit/>
          </a:bodyPr>
          <a:lstStyle/>
          <a:p>
            <a:pPr>
              <a:lnSpc>
                <a:spcPct val="150000"/>
              </a:lnSpc>
            </a:pPr>
            <a:r>
              <a:rPr lang="en-US" sz="2800" baseline="30000">
                <a:solidFill>
                  <a:srgbClr val="000000"/>
                </a:solidFill>
                <a:latin typeface="Comic Sans MS" panose="030F0702030302020204" pitchFamily="66" charset="0"/>
              </a:rPr>
              <a:t>25 </a:t>
            </a:r>
            <a:r>
              <a:rPr lang="en-US" sz="2800">
                <a:solidFill>
                  <a:srgbClr val="000000"/>
                </a:solidFill>
                <a:latin typeface="Comic Sans MS" panose="030F0702030302020204" pitchFamily="66" charset="0"/>
              </a:rPr>
              <a:t>Thanks be to God through Jesus Christ our Lord! So then, with my mind I am a slave to the law of God, but with my flesh I am a slave to the law of sin.</a:t>
            </a:r>
            <a:endParaRPr lang="en-AU" sz="2800" noProof="0">
              <a:latin typeface="Comic Sans MS" panose="030F0702030302020204" pitchFamily="66" charset="0"/>
            </a:endParaRPr>
          </a:p>
        </p:txBody>
      </p:sp>
    </p:spTree>
    <p:extLst>
      <p:ext uri="{BB962C8B-B14F-4D97-AF65-F5344CB8AC3E}">
        <p14:creationId xmlns:p14="http://schemas.microsoft.com/office/powerpoint/2010/main" val="3183008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29</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before </a:t>
            </a:r>
          </a:p>
          <a:p>
            <a:pPr algn="ctr">
              <a:lnSpc>
                <a:spcPct val="114999"/>
              </a:lnSpc>
            </a:pPr>
            <a:r>
              <a:rPr lang="en-AU" sz="4000" b="1" noProof="0">
                <a:solidFill>
                  <a:srgbClr val="ADDB7B"/>
                </a:solidFill>
                <a:latin typeface="Comic Sans MS"/>
              </a:rPr>
              <a:t>​the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442784" y="0"/>
            <a:ext cx="11299830" cy="6671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a:t>
            </a:r>
            <a:r>
              <a:rPr lang="en-AU" sz="2800" i="1" noProof="0">
                <a:solidFill>
                  <a:srgbClr val="00B050"/>
                </a:solidFill>
                <a:latin typeface="Comic Sans MS"/>
              </a:rPr>
              <a:t> </a:t>
            </a:r>
            <a:r>
              <a:rPr lang="en-AU" sz="2800" noProof="0">
                <a:latin typeface="Comic Sans MS"/>
              </a:rPr>
              <a:t>Our Holy Hermit today is David the Dendrite</a:t>
            </a:r>
          </a:p>
        </p:txBody>
      </p:sp>
      <p:pic>
        <p:nvPicPr>
          <p:cNvPr id="1026" name="Picture 2">
            <a:extLst>
              <a:ext uri="{FF2B5EF4-FFF2-40B4-BE49-F238E27FC236}">
                <a16:creationId xmlns:a16="http://schemas.microsoft.com/office/drawing/2014/main" id="{921C052C-9B9D-15CC-601F-8A5908BBE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413523" y="1511731"/>
            <a:ext cx="4494899" cy="4067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7F2017-F10E-F6C3-675E-44E4A1E2DF4D}"/>
              </a:ext>
            </a:extLst>
          </p:cNvPr>
          <p:cNvSpPr txBox="1"/>
          <p:nvPr/>
        </p:nvSpPr>
        <p:spPr>
          <a:xfrm>
            <a:off x="530941" y="1272967"/>
            <a:ext cx="6528620" cy="4545155"/>
          </a:xfrm>
          <a:prstGeom prst="rect">
            <a:avLst/>
          </a:prstGeom>
          <a:noFill/>
        </p:spPr>
        <p:txBody>
          <a:bodyPr wrap="square">
            <a:spAutoFit/>
          </a:bodyPr>
          <a:lstStyle/>
          <a:p>
            <a:pPr>
              <a:lnSpc>
                <a:spcPct val="150000"/>
              </a:lnSpc>
            </a:pPr>
            <a:r>
              <a:rPr lang="en-AU" sz="2800" noProof="0">
                <a:latin typeface="Comic Sans MS" panose="030F0702030302020204" pitchFamily="66" charset="0"/>
              </a:rPr>
              <a:t>David the Dendrite, a monk from northern Mesopotamia, sought solitude after crowds pursued him for spiritual guidance. Between 465–470 he climbed an almond tree outside Thessaloniki, living there for three harsh years of prayer and exposure. </a:t>
            </a:r>
          </a:p>
        </p:txBody>
      </p:sp>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366E-7A1E-774C-F501-3DA9199C46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6A36D59-C128-2217-2D33-80FB1FD3A3F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E7F2779-C97D-ED91-DBB9-EEDF4D94D281}"/>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DD5FA168-80A9-9148-7CD7-9BD738F04D2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05648C0E-612C-79F1-0955-56E6C1984DCE}"/>
              </a:ext>
            </a:extLst>
          </p:cNvPr>
          <p:cNvSpPr txBox="1"/>
          <p:nvPr/>
        </p:nvSpPr>
        <p:spPr>
          <a:xfrm>
            <a:off x="960000" y="105183"/>
            <a:ext cx="10260000" cy="1528945"/>
          </a:xfrm>
          <a:prstGeom prst="rect">
            <a:avLst/>
          </a:prstGeom>
          <a:noFill/>
        </p:spPr>
        <p:txBody>
          <a:bodyPr wrap="square" lIns="91440" tIns="45720" rIns="91440" bIns="45720" anchor="t">
            <a:spAutoFit/>
          </a:bodyPr>
          <a:lstStyle/>
          <a:p>
            <a:r>
              <a:rPr lang="en-AU" sz="2800" noProof="0">
                <a:solidFill>
                  <a:srgbClr val="00B050"/>
                </a:solidFill>
                <a:latin typeface="Comic Sans MS"/>
              </a:rPr>
              <a:t>Deacon: </a:t>
            </a:r>
            <a:r>
              <a:rPr lang="en-AU" sz="2800" noProof="0">
                <a:latin typeface="Comic Sans MS"/>
              </a:rPr>
              <a:t>The Gospel of our Lord Jesus Christ according to St Matthew Chapter 11 beginning at the 15</a:t>
            </a:r>
            <a:r>
              <a:rPr lang="en-AU" sz="2800" baseline="30000" noProof="0">
                <a:latin typeface="Comic Sans MS"/>
              </a:rPr>
              <a:t>th</a:t>
            </a:r>
            <a:r>
              <a:rPr lang="en-AU" sz="2800" noProof="0">
                <a:latin typeface="Comic Sans MS"/>
              </a:rPr>
              <a:t> verse </a:t>
            </a:r>
          </a:p>
          <a:p>
            <a:pPr algn="ctr">
              <a:lnSpc>
                <a:spcPct val="150000"/>
              </a:lnSpc>
            </a:pPr>
            <a:r>
              <a:rPr lang="en-AU" sz="2800" b="1" noProof="0">
                <a:solidFill>
                  <a:srgbClr val="00B050"/>
                </a:solidFill>
                <a:latin typeface="Comic Sans MS" panose="030F0702030302020204" pitchFamily="66" charset="0"/>
              </a:rPr>
              <a:t>All: </a:t>
            </a:r>
            <a:r>
              <a:rPr lang="en-AU" sz="2800" b="1" noProof="0">
                <a:latin typeface="Comic Sans MS" panose="030F0702030302020204" pitchFamily="66" charset="0"/>
              </a:rPr>
              <a:t>Glory to you Lord Jesus Christ.</a:t>
            </a:r>
            <a:endParaRPr lang="en-AU" sz="2800" noProof="0">
              <a:latin typeface="Comic Sans MS" panose="030F0702030302020204" pitchFamily="66" charset="0"/>
            </a:endParaRPr>
          </a:p>
        </p:txBody>
      </p:sp>
      <p:sp>
        <p:nvSpPr>
          <p:cNvPr id="9" name="TextBox 8">
            <a:extLst>
              <a:ext uri="{FF2B5EF4-FFF2-40B4-BE49-F238E27FC236}">
                <a16:creationId xmlns:a16="http://schemas.microsoft.com/office/drawing/2014/main" id="{2D35B482-C192-2C4F-C033-2E85BC357F12}"/>
              </a:ext>
            </a:extLst>
          </p:cNvPr>
          <p:cNvSpPr txBox="1"/>
          <p:nvPr/>
        </p:nvSpPr>
        <p:spPr>
          <a:xfrm>
            <a:off x="330000" y="1935943"/>
            <a:ext cx="11520000" cy="4545155"/>
          </a:xfrm>
          <a:prstGeom prst="rect">
            <a:avLst/>
          </a:prstGeom>
          <a:noFill/>
        </p:spPr>
        <p:txBody>
          <a:bodyPr wrap="square">
            <a:spAutoFit/>
          </a:bodyPr>
          <a:lstStyle/>
          <a:p>
            <a:pPr>
              <a:lnSpc>
                <a:spcPct val="150000"/>
              </a:lnSpc>
            </a:pPr>
            <a:r>
              <a:rPr lang="en-US" sz="2800" b="0" i="0" baseline="30000" noProof="0">
                <a:solidFill>
                  <a:srgbClr val="000000"/>
                </a:solidFill>
                <a:effectLst/>
                <a:latin typeface="Comic Sans MS" panose="030F0702030302020204" pitchFamily="66" charset="0"/>
              </a:rPr>
              <a:t>15 </a:t>
            </a:r>
            <a:r>
              <a:rPr lang="en-US" sz="2800" b="0" i="0" noProof="0">
                <a:solidFill>
                  <a:srgbClr val="000000"/>
                </a:solidFill>
                <a:effectLst/>
                <a:latin typeface="Comic Sans MS" panose="030F0702030302020204" pitchFamily="66" charset="0"/>
              </a:rPr>
              <a:t>Let anyone with ears listen!</a:t>
            </a:r>
          </a:p>
          <a:p>
            <a:pPr>
              <a:lnSpc>
                <a:spcPct val="150000"/>
              </a:lnSpc>
            </a:pPr>
            <a:r>
              <a:rPr lang="en-US" sz="2800" b="0" i="0" baseline="30000" noProof="0">
                <a:solidFill>
                  <a:srgbClr val="000000"/>
                </a:solidFill>
                <a:effectLst/>
                <a:latin typeface="Comic Sans MS" panose="030F0702030302020204" pitchFamily="66" charset="0"/>
              </a:rPr>
              <a:t>16 </a:t>
            </a:r>
            <a:r>
              <a:rPr lang="en-US" sz="2800" b="0" i="0" noProof="0">
                <a:solidFill>
                  <a:srgbClr val="000000"/>
                </a:solidFill>
                <a:effectLst/>
                <a:latin typeface="Comic Sans MS" panose="030F0702030302020204" pitchFamily="66" charset="0"/>
              </a:rPr>
              <a:t>‘But to what will I compare this generation? It is like children sitting in the market-places and calling to one another,</a:t>
            </a:r>
          </a:p>
          <a:p>
            <a:pPr>
              <a:lnSpc>
                <a:spcPct val="150000"/>
              </a:lnSpc>
            </a:pPr>
            <a:r>
              <a:rPr lang="en-US" sz="2800" b="0" i="0" baseline="30000" noProof="0">
                <a:solidFill>
                  <a:srgbClr val="000000"/>
                </a:solidFill>
                <a:effectLst/>
                <a:latin typeface="Comic Sans MS" panose="030F0702030302020204" pitchFamily="66" charset="0"/>
              </a:rPr>
              <a:t>17 </a:t>
            </a:r>
            <a:r>
              <a:rPr lang="en-US" sz="2800" b="0" i="0" noProof="0">
                <a:solidFill>
                  <a:srgbClr val="000000"/>
                </a:solidFill>
                <a:effectLst/>
                <a:latin typeface="Comic Sans MS" panose="030F0702030302020204" pitchFamily="66" charset="0"/>
              </a:rPr>
              <a:t>“We played the flute for you, and you did not dance;</a:t>
            </a:r>
          </a:p>
          <a:p>
            <a:pPr>
              <a:lnSpc>
                <a:spcPct val="150000"/>
              </a:lnSpc>
            </a:pPr>
            <a:r>
              <a:rPr lang="en-US" sz="2800" b="0" i="0" noProof="0">
                <a:solidFill>
                  <a:srgbClr val="000000"/>
                </a:solidFill>
                <a:effectLst/>
                <a:latin typeface="Comic Sans MS" panose="030F0702030302020204" pitchFamily="66" charset="0"/>
              </a:rPr>
              <a:t>     we wailed, and you did not mourn.”</a:t>
            </a:r>
          </a:p>
          <a:p>
            <a:pPr>
              <a:lnSpc>
                <a:spcPct val="150000"/>
              </a:lnSpc>
            </a:pPr>
            <a:r>
              <a:rPr lang="en-US" sz="2800" b="0" i="0" baseline="30000" noProof="0">
                <a:solidFill>
                  <a:srgbClr val="000000"/>
                </a:solidFill>
                <a:effectLst/>
                <a:latin typeface="Comic Sans MS" panose="030F0702030302020204" pitchFamily="66" charset="0"/>
              </a:rPr>
              <a:t>18 </a:t>
            </a:r>
            <a:r>
              <a:rPr lang="en-US" sz="2800" b="0" i="0" noProof="0">
                <a:solidFill>
                  <a:srgbClr val="000000"/>
                </a:solidFill>
                <a:effectLst/>
                <a:latin typeface="Comic Sans MS" panose="030F0702030302020204" pitchFamily="66" charset="0"/>
              </a:rPr>
              <a:t>For John came neither eating nor drinking, and they say, “He has a demon”; </a:t>
            </a:r>
          </a:p>
        </p:txBody>
      </p:sp>
      <p:sp>
        <p:nvSpPr>
          <p:cNvPr id="7" name="Rectangle 6">
            <a:extLst>
              <a:ext uri="{FF2B5EF4-FFF2-40B4-BE49-F238E27FC236}">
                <a16:creationId xmlns:a16="http://schemas.microsoft.com/office/drawing/2014/main" id="{1ED06EE2-5E8F-715B-E71D-AA70C7B02295}"/>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605535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FAC5-BEB8-454D-709E-18D55E2CA4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8ECB70-5FAD-52F3-919E-E168A2F606D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19C1284B-EEE5-0FBA-6913-C49FBDDEBDC6}"/>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37B15296-6E66-56B3-A57B-BFBD338BF97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21AF59B-458E-6D7A-CEF9-25F8725B261D}"/>
              </a:ext>
            </a:extLst>
          </p:cNvPr>
          <p:cNvSpPr txBox="1"/>
          <p:nvPr/>
        </p:nvSpPr>
        <p:spPr>
          <a:xfrm>
            <a:off x="336000" y="833257"/>
            <a:ext cx="11520000" cy="5191486"/>
          </a:xfrm>
          <a:prstGeom prst="rect">
            <a:avLst/>
          </a:prstGeom>
          <a:noFill/>
        </p:spPr>
        <p:txBody>
          <a:bodyPr wrap="square">
            <a:spAutoFit/>
          </a:bodyPr>
          <a:lstStyle/>
          <a:p>
            <a:pPr>
              <a:lnSpc>
                <a:spcPct val="150000"/>
              </a:lnSpc>
            </a:pPr>
            <a:r>
              <a:rPr lang="en-US" sz="2800" baseline="30000">
                <a:solidFill>
                  <a:srgbClr val="000000"/>
                </a:solidFill>
                <a:latin typeface="Comic Sans MS" panose="030F0702030302020204" pitchFamily="66" charset="0"/>
              </a:rPr>
              <a:t>19 </a:t>
            </a:r>
            <a:r>
              <a:rPr lang="en-US" sz="2800">
                <a:solidFill>
                  <a:srgbClr val="000000"/>
                </a:solidFill>
                <a:latin typeface="Comic Sans MS" panose="030F0702030302020204" pitchFamily="66" charset="0"/>
              </a:rPr>
              <a:t>the Son of Man came eating and drinking, and they say, “Look, a glutton and a drunkard, a friend of tax-collectors and sinners!” Yet wisdom is vindicated by her deeds.’</a:t>
            </a:r>
          </a:p>
          <a:p>
            <a:pPr>
              <a:lnSpc>
                <a:spcPct val="150000"/>
              </a:lnSpc>
            </a:pPr>
            <a:endParaRPr lang="en-US" sz="2800">
              <a:solidFill>
                <a:srgbClr val="000000"/>
              </a:solidFill>
              <a:latin typeface="Comic Sans MS" panose="030F0702030302020204" pitchFamily="66" charset="0"/>
            </a:endParaRPr>
          </a:p>
          <a:p>
            <a:pPr>
              <a:lnSpc>
                <a:spcPct val="150000"/>
              </a:lnSpc>
            </a:pPr>
            <a:r>
              <a:rPr lang="en-US" sz="2800" baseline="30000">
                <a:solidFill>
                  <a:srgbClr val="000000"/>
                </a:solidFill>
                <a:latin typeface="Comic Sans MS" panose="030F0702030302020204" pitchFamily="66" charset="0"/>
              </a:rPr>
              <a:t>25 </a:t>
            </a:r>
            <a:r>
              <a:rPr lang="en-US" sz="2800">
                <a:solidFill>
                  <a:srgbClr val="000000"/>
                </a:solidFill>
                <a:latin typeface="Comic Sans MS" panose="030F0702030302020204" pitchFamily="66" charset="0"/>
              </a:rPr>
              <a:t>At that time Jesus said, ‘I thank you, Father, Lord of heaven and earth, because you have hidden these things from the wise and the intelligent and have revealed them to infants;</a:t>
            </a:r>
          </a:p>
          <a:p>
            <a:pPr>
              <a:lnSpc>
                <a:spcPct val="150000"/>
              </a:lnSpc>
            </a:pPr>
            <a:r>
              <a:rPr lang="en-US" sz="2800" baseline="30000">
                <a:solidFill>
                  <a:srgbClr val="000000"/>
                </a:solidFill>
                <a:latin typeface="Comic Sans MS" panose="030F0702030302020204" pitchFamily="66" charset="0"/>
              </a:rPr>
              <a:t>26 </a:t>
            </a:r>
            <a:r>
              <a:rPr lang="en-US" sz="2800">
                <a:solidFill>
                  <a:srgbClr val="000000"/>
                </a:solidFill>
                <a:latin typeface="Comic Sans MS" panose="030F0702030302020204" pitchFamily="66" charset="0"/>
              </a:rPr>
              <a:t>yes, Father, for such was your gracious will.</a:t>
            </a:r>
          </a:p>
        </p:txBody>
      </p:sp>
      <p:sp>
        <p:nvSpPr>
          <p:cNvPr id="7" name="Rectangle 6">
            <a:extLst>
              <a:ext uri="{FF2B5EF4-FFF2-40B4-BE49-F238E27FC236}">
                <a16:creationId xmlns:a16="http://schemas.microsoft.com/office/drawing/2014/main" id="{0840FD21-5F64-F56E-1EC6-C2B2977AAF4E}"/>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26770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54410-F699-DF18-0EDF-AB91260B1A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0EDE08-11C9-74CA-96AF-38106036402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D56C213E-2211-F1AC-F9DA-C74D106350E0}"/>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2122550F-8409-73DC-439B-C65E0345091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A89DA7FB-F618-218A-D97E-9839207A2F58}"/>
              </a:ext>
            </a:extLst>
          </p:cNvPr>
          <p:cNvSpPr txBox="1"/>
          <p:nvPr/>
        </p:nvSpPr>
        <p:spPr>
          <a:xfrm>
            <a:off x="336000" y="584900"/>
            <a:ext cx="11520000" cy="5191486"/>
          </a:xfrm>
          <a:prstGeom prst="rect">
            <a:avLst/>
          </a:prstGeom>
          <a:noFill/>
        </p:spPr>
        <p:txBody>
          <a:bodyPr wrap="square">
            <a:spAutoFit/>
          </a:bodyPr>
          <a:lstStyle/>
          <a:p>
            <a:pPr>
              <a:lnSpc>
                <a:spcPct val="150000"/>
              </a:lnSpc>
            </a:pPr>
            <a:r>
              <a:rPr lang="en-US" sz="2800" baseline="30000">
                <a:solidFill>
                  <a:srgbClr val="000000"/>
                </a:solidFill>
                <a:latin typeface="Comic Sans MS" panose="030F0702030302020204" pitchFamily="66" charset="0"/>
              </a:rPr>
              <a:t>27 </a:t>
            </a:r>
            <a:r>
              <a:rPr lang="en-US" sz="2800">
                <a:solidFill>
                  <a:srgbClr val="000000"/>
                </a:solidFill>
                <a:latin typeface="Comic Sans MS" panose="030F0702030302020204" pitchFamily="66" charset="0"/>
              </a:rPr>
              <a:t>All things have been handed over to me by my Father; and no one knows the Son except the Father, and no one knows the Father except the Son and anyone to whom the Son chooses to reveal him.</a:t>
            </a:r>
          </a:p>
          <a:p>
            <a:pPr>
              <a:lnSpc>
                <a:spcPct val="150000"/>
              </a:lnSpc>
            </a:pPr>
            <a:r>
              <a:rPr lang="en-US" sz="2800" baseline="30000">
                <a:solidFill>
                  <a:srgbClr val="000000"/>
                </a:solidFill>
                <a:latin typeface="Comic Sans MS" panose="030F0702030302020204" pitchFamily="66" charset="0"/>
              </a:rPr>
              <a:t>28 </a:t>
            </a:r>
            <a:r>
              <a:rPr lang="en-US" sz="2800">
                <a:solidFill>
                  <a:srgbClr val="000000"/>
                </a:solidFill>
                <a:latin typeface="Comic Sans MS" panose="030F0702030302020204" pitchFamily="66" charset="0"/>
              </a:rPr>
              <a:t>‘Come to me, all you that are weary and are carrying heavy burdens, and I will give you rest.</a:t>
            </a:r>
          </a:p>
          <a:p>
            <a:pPr>
              <a:lnSpc>
                <a:spcPct val="150000"/>
              </a:lnSpc>
            </a:pPr>
            <a:r>
              <a:rPr lang="en-US" sz="2800" baseline="30000">
                <a:solidFill>
                  <a:srgbClr val="000000"/>
                </a:solidFill>
                <a:latin typeface="Comic Sans MS" panose="030F0702030302020204" pitchFamily="66" charset="0"/>
              </a:rPr>
              <a:t>29 </a:t>
            </a:r>
            <a:r>
              <a:rPr lang="en-US" sz="2800">
                <a:solidFill>
                  <a:srgbClr val="000000"/>
                </a:solidFill>
                <a:latin typeface="Comic Sans MS" panose="030F0702030302020204" pitchFamily="66" charset="0"/>
              </a:rPr>
              <a:t>Take my yoke upon you, and learn from me; for I am gentle and humble in heart, and you will find rest for your souls.</a:t>
            </a:r>
          </a:p>
          <a:p>
            <a:pPr>
              <a:lnSpc>
                <a:spcPct val="150000"/>
              </a:lnSpc>
            </a:pPr>
            <a:r>
              <a:rPr lang="en-US" sz="2800" baseline="30000">
                <a:solidFill>
                  <a:srgbClr val="000000"/>
                </a:solidFill>
                <a:latin typeface="Comic Sans MS" panose="030F0702030302020204" pitchFamily="66" charset="0"/>
              </a:rPr>
              <a:t>30 </a:t>
            </a:r>
            <a:r>
              <a:rPr lang="en-US" sz="2800">
                <a:solidFill>
                  <a:srgbClr val="000000"/>
                </a:solidFill>
                <a:latin typeface="Comic Sans MS" panose="030F0702030302020204" pitchFamily="66" charset="0"/>
              </a:rPr>
              <a:t>For my yoke is easy, and my burden is light.’</a:t>
            </a:r>
            <a:endParaRPr lang="en-AU" sz="2800">
              <a:latin typeface="Comic Sans MS" panose="030F0702030302020204" pitchFamily="66" charset="0"/>
            </a:endParaRPr>
          </a:p>
        </p:txBody>
      </p:sp>
      <p:sp>
        <p:nvSpPr>
          <p:cNvPr id="10" name="TextBox 9">
            <a:extLst>
              <a:ext uri="{FF2B5EF4-FFF2-40B4-BE49-F238E27FC236}">
                <a16:creationId xmlns:a16="http://schemas.microsoft.com/office/drawing/2014/main" id="{160A2CDC-15EC-FACF-A544-572A81CE0C30}"/>
              </a:ext>
            </a:extLst>
          </p:cNvPr>
          <p:cNvSpPr txBox="1"/>
          <p:nvPr/>
        </p:nvSpPr>
        <p:spPr>
          <a:xfrm>
            <a:off x="450388" y="6149990"/>
            <a:ext cx="1129122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a:latin typeface="Comic Sans MS"/>
              </a:rPr>
              <a:t>This is the Gospel of the Lord.   </a:t>
            </a:r>
            <a:r>
              <a:rPr lang="en-AU" sz="2800" b="1" noProof="0">
                <a:latin typeface="Comic Sans MS"/>
              </a:rPr>
              <a:t>Praise to you Lord Jesus Christ.</a:t>
            </a:r>
            <a:endParaRPr lang="en-AU" sz="2800" noProof="0"/>
          </a:p>
        </p:txBody>
      </p:sp>
    </p:spTree>
    <p:extLst>
      <p:ext uri="{BB962C8B-B14F-4D97-AF65-F5344CB8AC3E}">
        <p14:creationId xmlns:p14="http://schemas.microsoft.com/office/powerpoint/2010/main" val="3397310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33</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a:t>
            </a:r>
            <a:endParaRPr lang="en-AU" sz="4000" b="1" noProof="0">
              <a:solidFill>
                <a:srgbClr val="ADDB7B"/>
              </a:solidFill>
              <a:latin typeface="Comic Sans MS"/>
              <a:cs typeface="Calibri"/>
            </a:endParaRPr>
          </a:p>
          <a:p>
            <a:pPr algn="ctr">
              <a:lnSpc>
                <a:spcPct val="114999"/>
              </a:lnSpc>
            </a:pPr>
            <a:r>
              <a:rPr lang="en-AU" sz="4000" b="1" noProof="0">
                <a:solidFill>
                  <a:srgbClr val="ADDB7B"/>
                </a:solidFill>
                <a:latin typeface="Comic Sans MS"/>
              </a:rPr>
              <a:t>after ​the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34</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i="1">
                <a:solidFill>
                  <a:srgbClr val="00B050"/>
                </a:solidFill>
                <a:latin typeface="Comic Sans MS"/>
              </a:rPr>
              <a:t>Sermon</a:t>
            </a:r>
            <a:endParaRPr lang="en-AU" sz="6600" i="1">
              <a:solidFill>
                <a:srgbClr val="00B05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a:solidFill>
                  <a:srgbClr val="00B050"/>
                </a:solidFill>
                <a:latin typeface="Comic Sans MS"/>
              </a:rPr>
              <a:t>Leader:</a:t>
            </a:r>
            <a:r>
              <a:rPr lang="en-AU" sz="2400" i="1">
                <a:solidFill>
                  <a:srgbClr val="00B050"/>
                </a:solidFill>
                <a:latin typeface="Comic Sans MS"/>
              </a:rPr>
              <a:t> </a:t>
            </a:r>
            <a:r>
              <a:rPr lang="en-AU" sz="2400">
                <a:latin typeface="Comic Sans MS"/>
              </a:rPr>
              <a:t>The Sermon is recorded to YouTube for sharing later.</a:t>
            </a:r>
            <a:endParaRPr lang="en-AU" sz="2400">
              <a:ea typeface="Calibri"/>
              <a:cs typeface="Calibri"/>
            </a:endParaRPr>
          </a:p>
          <a:p>
            <a:pPr>
              <a:lnSpc>
                <a:spcPct val="150000"/>
              </a:lnSpc>
            </a:pPr>
            <a:r>
              <a:rPr lang="en-AU" sz="2400">
                <a:latin typeface="Comic Sans MS"/>
              </a:rPr>
              <a:t>Only the preacher's video and audio will be recorded.</a:t>
            </a:r>
          </a:p>
          <a:p>
            <a:pPr>
              <a:lnSpc>
                <a:spcPct val="150000"/>
              </a:lnSpc>
            </a:pPr>
            <a:r>
              <a:rPr lang="en-AU" sz="2400">
                <a:latin typeface="Comic Sans MS"/>
                <a:ea typeface="Calibri"/>
                <a:cs typeface="Calibri"/>
              </a:rPr>
              <a:t>The chat and other participants' feeds remain out of sight of the recording.</a:t>
            </a:r>
          </a:p>
          <a:p>
            <a:pPr>
              <a:lnSpc>
                <a:spcPct val="150000"/>
              </a:lnSpc>
            </a:pPr>
            <a:endParaRPr lang="en-AU" sz="1050" b="1" i="1">
              <a:solidFill>
                <a:srgbClr val="E3960B"/>
              </a:solidFill>
              <a:latin typeface="Comic Sans MS"/>
              <a:ea typeface="Calibri"/>
              <a:cs typeface="Calibri"/>
            </a:endParaRPr>
          </a:p>
          <a:p>
            <a:pPr marL="342900" indent="-342900">
              <a:lnSpc>
                <a:spcPct val="150000"/>
              </a:lnSpc>
              <a:buFont typeface="Wingdings"/>
              <a:buChar char="Ø"/>
            </a:pPr>
            <a:r>
              <a:rPr lang="en-AU" sz="2400" i="1">
                <a:solidFill>
                  <a:srgbClr val="00B050"/>
                </a:solidFill>
                <a:latin typeface="Comic Sans MS"/>
                <a:ea typeface="Calibri"/>
                <a:cs typeface="Calibri"/>
              </a:rPr>
              <a:t>Leader and Cantor mute </a:t>
            </a:r>
            <a:r>
              <a:rPr lang="en-US" sz="2400" i="1">
                <a:solidFill>
                  <a:srgbClr val="00B050"/>
                </a:solidFill>
                <a:latin typeface="Comic Sans MS"/>
                <a:ea typeface="Calibri"/>
                <a:cs typeface="Calibri"/>
              </a:rPr>
              <a:t> </a:t>
            </a:r>
            <a:endParaRPr lang="en-AU" sz="2400" i="1">
              <a:solidFill>
                <a:srgbClr val="00B050"/>
              </a:solidFill>
              <a:latin typeface="Calibri"/>
              <a:ea typeface="Calibri"/>
              <a:cs typeface="Calibri"/>
            </a:endParaRPr>
          </a:p>
          <a:p>
            <a:pPr marL="342900" indent="-342900">
              <a:lnSpc>
                <a:spcPct val="150000"/>
              </a:lnSpc>
              <a:buFont typeface="Wingdings"/>
              <a:buChar char="Ø"/>
            </a:pPr>
            <a:r>
              <a:rPr lang="en-AU" sz="2400" i="1">
                <a:solidFill>
                  <a:srgbClr val="00B050"/>
                </a:solidFill>
                <a:latin typeface="Comic Sans MS"/>
                <a:ea typeface="Calibri"/>
                <a:cs typeface="Calibri"/>
              </a:rPr>
              <a:t>Broadcaster exits screenshare </a:t>
            </a:r>
            <a:endParaRPr lang="en-AU" sz="2400" i="1">
              <a:solidFill>
                <a:srgbClr val="00B050"/>
              </a:solidFill>
              <a:latin typeface="Calibri"/>
              <a:ea typeface="Calibri"/>
              <a:cs typeface="Calibri"/>
            </a:endParaRPr>
          </a:p>
          <a:p>
            <a:pPr marL="342900" indent="-342900">
              <a:lnSpc>
                <a:spcPct val="150000"/>
              </a:lnSpc>
              <a:buFont typeface="Wingdings,Sans-Serif"/>
              <a:buChar char="Ø"/>
            </a:pPr>
            <a:r>
              <a:rPr lang="en-AU" sz="2400" i="1">
                <a:solidFill>
                  <a:srgbClr val="00B050"/>
                </a:solidFill>
                <a:latin typeface="Comic Sans MS"/>
                <a:ea typeface="Calibri"/>
                <a:cs typeface="Calibri"/>
              </a:rPr>
              <a:t>Preacher unmutes</a:t>
            </a:r>
            <a:endParaRPr lang="en-AU" sz="2400">
              <a:solidFill>
                <a:srgbClr val="00B050"/>
              </a:solidFill>
              <a:latin typeface="Comic Sans MS"/>
              <a:ea typeface="Calibri"/>
              <a:cs typeface="Calibri"/>
            </a:endParaRPr>
          </a:p>
          <a:p>
            <a:pPr marL="342900" indent="-342900">
              <a:lnSpc>
                <a:spcPct val="150000"/>
              </a:lnSpc>
              <a:buFont typeface="Wingdings,Sans-Serif"/>
              <a:buChar char="Ø"/>
            </a:pPr>
            <a:r>
              <a:rPr lang="en-AU" sz="2400" i="1">
                <a:solidFill>
                  <a:srgbClr val="00B050"/>
                </a:solidFill>
                <a:latin typeface="Comic Sans MS"/>
                <a:ea typeface="Calibri"/>
                <a:cs typeface="Calibri"/>
              </a:rPr>
              <a:t>Zoom buttons ”pins” preacher’s screen + selects “record to the cloud”</a:t>
            </a:r>
            <a:endParaRPr lang="en-AU">
              <a:solidFill>
                <a:srgbClr val="00B050"/>
              </a:solidFill>
              <a:latin typeface="Times New Roman"/>
              <a:ea typeface="Calibri"/>
              <a:cs typeface="Times New Roman"/>
            </a:endParaRPr>
          </a:p>
        </p:txBody>
      </p:sp>
    </p:spTree>
    <p:extLst>
      <p:ext uri="{BB962C8B-B14F-4D97-AF65-F5344CB8AC3E}">
        <p14:creationId xmlns:p14="http://schemas.microsoft.com/office/powerpoint/2010/main" val="602303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35</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lnSpc>
                <a:spcPct val="150000"/>
              </a:lnSpc>
            </a:pPr>
            <a:r>
              <a:rPr lang="en-AU" sz="4800" b="1" noProof="0">
                <a:solidFill>
                  <a:srgbClr val="00B050"/>
                </a:solidFill>
                <a:latin typeface="Comic Sans MS"/>
              </a:rPr>
              <a:t>Our next Hymn</a:t>
            </a:r>
          </a:p>
          <a:p>
            <a:pPr algn="ctr">
              <a:lnSpc>
                <a:spcPct val="150000"/>
              </a:lnSpc>
            </a:pPr>
            <a:r>
              <a:rPr lang="en-AU" sz="4800" b="1" noProof="0">
                <a:solidFill>
                  <a:srgbClr val="00B050"/>
                </a:solidFill>
                <a:latin typeface="Comic Sans MS"/>
              </a:rPr>
              <a:t>Come To Me</a:t>
            </a:r>
          </a:p>
          <a:p>
            <a:pPr algn="ctr">
              <a:lnSpc>
                <a:spcPct val="150000"/>
              </a:lnSpc>
            </a:pPr>
            <a:endParaRPr lang="en-AU" noProof="0">
              <a:solidFill>
                <a:srgbClr val="000000"/>
              </a:solidFill>
              <a:latin typeface="Times New Roman"/>
              <a:cs typeface="Times New Roman"/>
            </a:endParaRPr>
          </a:p>
          <a:p>
            <a:pPr algn="ctr">
              <a:lnSpc>
                <a:spcPct val="150000"/>
              </a:lnSpc>
            </a:pPr>
            <a:r>
              <a:rPr lang="en-AU" sz="2800" noProof="0">
                <a:solidFill>
                  <a:srgbClr val="00B050"/>
                </a:solidFill>
                <a:ea typeface="+mn-lt"/>
                <a:cs typeface="+mn-lt"/>
                <a:hlinkClick r:id="rId2"/>
              </a:rPr>
              <a:t>https://www.youtube.com/watch?v=9yqbwTzF9-A</a:t>
            </a:r>
            <a:endParaRPr lang="en-AU" sz="2800" noProof="0">
              <a:solidFill>
                <a:srgbClr val="00B050"/>
              </a:solidFill>
              <a:ea typeface="+mn-lt"/>
              <a:cs typeface="+mn-lt"/>
            </a:endParaRPr>
          </a:p>
          <a:p>
            <a:pPr algn="ctr">
              <a:lnSpc>
                <a:spcPct val="150000"/>
              </a:lnSpc>
            </a:pPr>
            <a:endParaRPr lang="en-AU" sz="2800" noProof="0">
              <a:solidFill>
                <a:srgbClr val="00B050"/>
              </a:solidFill>
              <a:latin typeface="Comic Sans MS"/>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00B050"/>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00B050"/>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248553" cy="646331"/>
          </a:xfrm>
          <a:prstGeom prst="rect">
            <a:avLst/>
          </a:prstGeom>
        </p:spPr>
        <p:txBody>
          <a:bodyPr wrap="none">
            <a:spAutoFit/>
          </a:bodyPr>
          <a:lstStyle/>
          <a:p>
            <a:r>
              <a:rPr lang="en-AU" sz="3600" b="1" noProof="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00B050"/>
                </a:solidFill>
                <a:latin typeface="Comic Sans MS"/>
                <a:cs typeface="Arial"/>
              </a:rPr>
              <a:t>The Leader and Cantor unmute</a:t>
            </a:r>
            <a:endParaRPr lang="en-AU" sz="1400" noProof="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00B050"/>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Thanksgiving before Intercessions</a:t>
            </a:r>
            <a:r>
              <a:rPr lang="en-AU" sz="2400" b="1" noProof="0">
                <a:solidFill>
                  <a:srgbClr val="00B050"/>
                </a:solidFill>
                <a:latin typeface="Comic Sans MS"/>
              </a:rPr>
              <a:t> </a:t>
            </a:r>
            <a:endParaRPr lang="en-AU" sz="2400" b="1" noProof="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 </a:t>
            </a:r>
            <a:r>
              <a:rPr lang="en-AU" sz="2800" noProof="0">
                <a:latin typeface="Comic Sans MS"/>
              </a:rPr>
              <a:t>As we enter prayer, I invite the second reader to unmute to lead our intercessions following the prayer of thanksgiving on the next slide. Please feel free to change your body position as you need.</a:t>
            </a:r>
            <a:endParaRPr lang="en-AU" sz="2800" noProof="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4133180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2336100" y="833257"/>
            <a:ext cx="7519800" cy="51914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 </a:t>
            </a:r>
            <a:r>
              <a:rPr lang="en-US" sz="2800" noProof="0">
                <a:latin typeface="Comic Sans MS" panose="030F0702030302020204" pitchFamily="66" charset="0"/>
              </a:rPr>
              <a:t>Lord God,</a:t>
            </a:r>
          </a:p>
          <a:p>
            <a:pPr>
              <a:lnSpc>
                <a:spcPct val="150000"/>
              </a:lnSpc>
            </a:pPr>
            <a:r>
              <a:rPr lang="en-US" sz="2800" noProof="0">
                <a:latin typeface="Comic Sans MS" panose="030F0702030302020204" pitchFamily="66" charset="0"/>
              </a:rPr>
              <a:t>thank you for the stories of people</a:t>
            </a:r>
          </a:p>
          <a:p>
            <a:pPr>
              <a:lnSpc>
                <a:spcPct val="150000"/>
              </a:lnSpc>
            </a:pPr>
            <a:r>
              <a:rPr lang="en-US" sz="2800" noProof="0">
                <a:latin typeface="Comic Sans MS" panose="030F0702030302020204" pitchFamily="66" charset="0"/>
              </a:rPr>
              <a:t>who followed you through the years.</a:t>
            </a:r>
          </a:p>
          <a:p>
            <a:pPr>
              <a:lnSpc>
                <a:spcPct val="150000"/>
              </a:lnSpc>
            </a:pPr>
            <a:r>
              <a:rPr lang="en-US" sz="2800" noProof="0">
                <a:latin typeface="Comic Sans MS" panose="030F0702030302020204" pitchFamily="66" charset="0"/>
              </a:rPr>
              <a:t>Thank you for sending Jesus</a:t>
            </a:r>
          </a:p>
          <a:p>
            <a:pPr>
              <a:lnSpc>
                <a:spcPct val="150000"/>
              </a:lnSpc>
            </a:pPr>
            <a:r>
              <a:rPr lang="en-US" sz="2800" noProof="0">
                <a:latin typeface="Comic Sans MS" panose="030F0702030302020204" pitchFamily="66" charset="0"/>
              </a:rPr>
              <a:t>to show us how to live your way.</a:t>
            </a:r>
          </a:p>
          <a:p>
            <a:pPr>
              <a:lnSpc>
                <a:spcPct val="150000"/>
              </a:lnSpc>
            </a:pPr>
            <a:r>
              <a:rPr lang="en-US" sz="2800" noProof="0">
                <a:latin typeface="Comic Sans MS" panose="030F0702030302020204" pitchFamily="66" charset="0"/>
              </a:rPr>
              <a:t>Help us live as your disciples and follow you</a:t>
            </a:r>
          </a:p>
          <a:p>
            <a:pPr>
              <a:lnSpc>
                <a:spcPct val="150000"/>
              </a:lnSpc>
            </a:pPr>
            <a:r>
              <a:rPr lang="en-US" sz="2800" noProof="0">
                <a:latin typeface="Comic Sans MS" panose="030F0702030302020204" pitchFamily="66" charset="0"/>
              </a:rPr>
              <a:t>every day.</a:t>
            </a:r>
          </a:p>
          <a:p>
            <a:pPr>
              <a:lnSpc>
                <a:spcPct val="150000"/>
              </a:lnSpc>
            </a:pPr>
            <a:r>
              <a:rPr lang="en-US" sz="2800" b="1" noProof="0">
                <a:latin typeface="Comic Sans MS"/>
              </a:rPr>
              <a:t>Amen</a:t>
            </a:r>
            <a:r>
              <a:rPr lang="en-US" sz="2800" noProof="0">
                <a:latin typeface="Comic Sans MS"/>
              </a:rPr>
              <a:t>.</a:t>
            </a:r>
            <a:endParaRPr lang="en-AU" sz="2800" b="1" noProof="0">
              <a:latin typeface="Comic Sans MS"/>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a:latin typeface="Comic Sans MS"/>
            </a:endParaRPr>
          </a:p>
          <a:p>
            <a:pPr>
              <a:lnSpc>
                <a:spcPct val="150000"/>
              </a:lnSpc>
            </a:pPr>
            <a:r>
              <a:rPr lang="en-AU" sz="2800" b="1" noProof="0">
                <a:solidFill>
                  <a:srgbClr val="00B050"/>
                </a:solidFill>
                <a:latin typeface="Comic Sans MS"/>
              </a:rPr>
              <a:t>PAUSE…</a:t>
            </a:r>
          </a:p>
          <a:p>
            <a:pPr>
              <a:lnSpc>
                <a:spcPct val="150000"/>
              </a:lnSpc>
            </a:pPr>
            <a:endParaRPr lang="en-AU" sz="2800" b="1" noProof="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796453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911E-A850-F478-7C44-D433725A12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CC1585-10C1-A83D-39D0-8F5E1DC0B352}"/>
              </a:ext>
            </a:extLst>
          </p:cNvPr>
          <p:cNvSpPr/>
          <p:nvPr/>
        </p:nvSpPr>
        <p:spPr>
          <a:xfrm>
            <a:off x="8063303" y="4753679"/>
            <a:ext cx="3289649" cy="1200329"/>
          </a:xfrm>
          <a:prstGeom prst="rect">
            <a:avLst/>
          </a:prstGeom>
        </p:spPr>
        <p:txBody>
          <a:bodyPr wrap="square">
            <a:spAutoFit/>
          </a:bodyPr>
          <a:lstStyle/>
          <a:p>
            <a:r>
              <a:rPr lang="en-AU" sz="2400" noProof="0">
                <a:latin typeface="Comic Sans MS"/>
              </a:rPr>
              <a:t>To read more about our hermits click the link​​ in the send out</a:t>
            </a:r>
          </a:p>
        </p:txBody>
      </p:sp>
      <p:sp>
        <p:nvSpPr>
          <p:cNvPr id="3" name="TextBox 2">
            <a:extLst>
              <a:ext uri="{FF2B5EF4-FFF2-40B4-BE49-F238E27FC236}">
                <a16:creationId xmlns:a16="http://schemas.microsoft.com/office/drawing/2014/main" id="{90655D2D-D026-B393-8659-DBA5565D97CA}"/>
              </a:ext>
            </a:extLst>
          </p:cNvPr>
          <p:cNvSpPr txBox="1"/>
          <p:nvPr/>
        </p:nvSpPr>
        <p:spPr>
          <a:xfrm>
            <a:off x="248363" y="510701"/>
            <a:ext cx="7124791" cy="5836598"/>
          </a:xfrm>
          <a:prstGeom prst="rect">
            <a:avLst/>
          </a:prstGeom>
          <a:noFill/>
        </p:spPr>
        <p:txBody>
          <a:bodyPr wrap="square">
            <a:spAutoFit/>
          </a:bodyPr>
          <a:lstStyle/>
          <a:p>
            <a:pPr>
              <a:lnSpc>
                <a:spcPct val="150000"/>
              </a:lnSpc>
            </a:pPr>
            <a:r>
              <a:rPr lang="en-AU" sz="2800" noProof="0">
                <a:latin typeface="Comic Sans MS" panose="030F0702030302020204" pitchFamily="66" charset="0"/>
              </a:rPr>
              <a:t>After decades as a hermit, he travelled to Constantinople around 520, where he famously held burning incense without injury while petitioning Emperor Justinian to defend Thessaloniki. David died on his return journey and was buried at the Monastery of Saints Theodore and Mercurius. His feast day is celebrated on 26 June.</a:t>
            </a:r>
            <a:endParaRPr lang="en-AU" sz="2800" noProof="0"/>
          </a:p>
        </p:txBody>
      </p:sp>
      <p:pic>
        <p:nvPicPr>
          <p:cNvPr id="4" name="Picture 3">
            <a:extLst>
              <a:ext uri="{FF2B5EF4-FFF2-40B4-BE49-F238E27FC236}">
                <a16:creationId xmlns:a16="http://schemas.microsoft.com/office/drawing/2014/main" id="{A6990C50-0C59-5C51-5A32-D1D8CA80C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834" y="510701"/>
            <a:ext cx="4156588" cy="4156588"/>
          </a:xfrm>
          <a:prstGeom prst="rect">
            <a:avLst/>
          </a:prstGeom>
        </p:spPr>
      </p:pic>
    </p:spTree>
    <p:extLst>
      <p:ext uri="{BB962C8B-B14F-4D97-AF65-F5344CB8AC3E}">
        <p14:creationId xmlns:p14="http://schemas.microsoft.com/office/powerpoint/2010/main" val="1483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entrust to you the community of Holy Hermits Online and our ministry partners:</a:t>
            </a:r>
          </a:p>
          <a:p>
            <a:pPr>
              <a:lnSpc>
                <a:spcPct val="150000"/>
              </a:lnSpc>
            </a:pPr>
            <a:endParaRPr lang="en-AU" sz="2800" noProof="0">
              <a:latin typeface="Comic Sans MS"/>
            </a:endParaRPr>
          </a:p>
          <a:p>
            <a:pPr marL="0" algn="l" rtl="0" eaLnBrk="1" fontAlgn="base" latinLnBrk="0" hangingPunct="1">
              <a:lnSpc>
                <a:spcPct val="150000"/>
              </a:lnSpc>
              <a:buNone/>
            </a:pPr>
            <a:endParaRPr lang="en-AU" sz="2800" b="0" i="0" u="none" strike="noStrike" noProof="0">
              <a:effectLst/>
              <a:latin typeface="Arial" panose="020B0604020202020204" pitchFamily="34" charset="0"/>
            </a:endParaRPr>
          </a:p>
          <a:p>
            <a:pPr>
              <a:lnSpc>
                <a:spcPct val="150000"/>
              </a:lnSpc>
            </a:pPr>
            <a:endParaRPr lang="en-AU" sz="2800" noProof="0">
              <a:latin typeface="Comic Sans MS"/>
            </a:endParaRPr>
          </a:p>
          <a:p>
            <a:pPr>
              <a:lnSpc>
                <a:spcPct val="150000"/>
              </a:lnSpc>
            </a:pPr>
            <a:endParaRPr lang="en-AU" sz="2800" noProof="0">
              <a:latin typeface="Comic Sans MS"/>
              <a:cs typeface="Calibri"/>
            </a:endParaRPr>
          </a:p>
          <a:p>
            <a:pPr>
              <a:lnSpc>
                <a:spcPct val="150000"/>
              </a:lnSpc>
            </a:pPr>
            <a:r>
              <a:rPr lang="en-AU" sz="2800" noProof="0">
                <a:latin typeface="Comic Sans MS"/>
                <a:cs typeface="Calibri"/>
              </a:rPr>
              <a:t>Prosper the work of our hands and show us the way to your new creation.</a:t>
            </a:r>
          </a:p>
          <a:p>
            <a:pPr>
              <a:lnSpc>
                <a:spcPct val="150000"/>
              </a:lnSpc>
            </a:pPr>
            <a:r>
              <a:rPr lang="en-AU" sz="2800" noProof="0">
                <a:latin typeface="Comic Sans MS"/>
              </a:rPr>
              <a:t>Creator God, </a:t>
            </a:r>
            <a:r>
              <a:rPr lang="en-AU" sz="2800" b="1" noProof="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2777637104"/>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41</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Tree>
    <p:extLst>
      <p:ext uri="{BB962C8B-B14F-4D97-AF65-F5344CB8AC3E}">
        <p14:creationId xmlns:p14="http://schemas.microsoft.com/office/powerpoint/2010/main" val="3211861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42</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00B050"/>
                </a:solidFill>
                <a:latin typeface="Comic Sans MS"/>
              </a:rPr>
              <a:t> </a:t>
            </a:r>
            <a:r>
              <a:rPr lang="en-AU" sz="2800" b="1" noProof="0">
                <a:solidFill>
                  <a:srgbClr val="00B050"/>
                </a:solidFill>
                <a:latin typeface="Comic Sans MS"/>
              </a:rPr>
              <a:t>PAUSE…</a:t>
            </a:r>
            <a:endParaRPr lang="en-AU" sz="2800" b="1" noProof="0">
              <a:solidFill>
                <a:srgbClr val="00B050"/>
              </a:solidFill>
              <a:latin typeface="Comic Sans MS"/>
              <a:cs typeface="Times New Roman"/>
            </a:endParaRPr>
          </a:p>
        </p:txBody>
      </p:sp>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p>
          <a:p>
            <a:pPr rtl="0"/>
            <a:r>
              <a:rPr lang="en-AU" sz="2800" noProof="0">
                <a:latin typeface="Comic Sans MS"/>
                <a:cs typeface="Segoe UI"/>
              </a:rPr>
              <a:t>Squealer</a:t>
            </a:r>
          </a:p>
        </p:txBody>
      </p:sp>
      <p:pic>
        <p:nvPicPr>
          <p:cNvPr id="8" name="Picture 7">
            <a:extLst>
              <a:ext uri="{FF2B5EF4-FFF2-40B4-BE49-F238E27FC236}">
                <a16:creationId xmlns:a16="http://schemas.microsoft.com/office/drawing/2014/main" id="{EF79F800-BD71-9714-FFF2-AFE52699D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941" y="1012590"/>
            <a:ext cx="4004336" cy="4004336"/>
          </a:xfrm>
          <a:prstGeom prst="rect">
            <a:avLst/>
          </a:prstGeom>
        </p:spPr>
      </p:pic>
    </p:spTree>
    <p:extLst>
      <p:ext uri="{BB962C8B-B14F-4D97-AF65-F5344CB8AC3E}">
        <p14:creationId xmlns:p14="http://schemas.microsoft.com/office/powerpoint/2010/main" val="4165191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43</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843569481"/>
              </p:ext>
            </p:extLst>
          </p:nvPr>
        </p:nvGraphicFramePr>
        <p:xfrm>
          <a:off x="141670" y="1645920"/>
          <a:ext cx="11880000" cy="445008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6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noProof="0" err="1">
                          <a:solidFill>
                            <a:srgbClr val="000000"/>
                          </a:solidFill>
                          <a:effectLst/>
                          <a:latin typeface="Comic Sans MS"/>
                        </a:rPr>
                        <a:t>Rev'd</a:t>
                      </a:r>
                      <a:r>
                        <a:rPr lang="en-AU" sz="26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Matthew &amp; Nicholas</a:t>
                      </a:r>
                      <a:endParaRPr lang="en-AU" sz="2600" b="0" i="0"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Dr Julie ​​</a:t>
                      </a:r>
                    </a:p>
                    <a:p>
                      <a:pPr algn="l" rtl="0" fontAlgn="base">
                        <a:lnSpc>
                          <a:spcPct val="100000"/>
                        </a:lnSpc>
                        <a:spcBef>
                          <a:spcPts val="0"/>
                        </a:spcBef>
                        <a:spcAft>
                          <a:spcPts val="0"/>
                        </a:spcAft>
                      </a:pPr>
                      <a:r>
                        <a:rPr lang="en-AU" sz="2600" b="0" i="0" noProof="0">
                          <a:solidFill>
                            <a:srgbClr val="000000"/>
                          </a:solidFill>
                          <a:effectLst/>
                          <a:latin typeface="Comic Sans MS"/>
                        </a:rPr>
                        <a:t>Ruth​​</a:t>
                      </a:r>
                    </a:p>
                    <a:p>
                      <a:pPr algn="l" rtl="0" fontAlgn="base">
                        <a:lnSpc>
                          <a:spcPct val="100000"/>
                        </a:lnSpc>
                        <a:spcBef>
                          <a:spcPts val="0"/>
                        </a:spcBef>
                        <a:spcAft>
                          <a:spcPts val="0"/>
                        </a:spcAft>
                      </a:pPr>
                      <a:r>
                        <a:rPr lang="en-AU" sz="2600" b="0" i="0" noProof="0">
                          <a:solidFill>
                            <a:srgbClr val="000000"/>
                          </a:solidFill>
                          <a:effectLst/>
                          <a:latin typeface="Comic Sans MS"/>
                        </a:rPr>
                        <a:t>Phil​</a:t>
                      </a:r>
                    </a:p>
                    <a:p>
                      <a:pPr algn="l" rtl="0" fontAlgn="base">
                        <a:lnSpc>
                          <a:spcPct val="100000"/>
                        </a:lnSpc>
                        <a:spcBef>
                          <a:spcPts val="0"/>
                        </a:spcBef>
                        <a:spcAft>
                          <a:spcPts val="0"/>
                        </a:spcAft>
                      </a:pPr>
                      <a:r>
                        <a:rPr lang="en-AU" sz="26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u="none" strike="noStrike" noProof="0">
                          <a:solidFill>
                            <a:srgbClr val="000000"/>
                          </a:solidFill>
                          <a:effectLst/>
                          <a:latin typeface="Comic Sans MS"/>
                        </a:rPr>
                        <a:t>Gayanne</a:t>
                      </a:r>
                      <a:endParaRPr lang="en-AU" sz="2600" b="0" i="0"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​​  </a:t>
                      </a:r>
                    </a:p>
                    <a:p>
                      <a:pPr lvl="0" algn="l">
                        <a:lnSpc>
                          <a:spcPct val="100000"/>
                        </a:lnSpc>
                        <a:spcBef>
                          <a:spcPts val="0"/>
                        </a:spcBef>
                        <a:spcAft>
                          <a:spcPts val="0"/>
                        </a:spcAft>
                        <a:buNone/>
                      </a:pPr>
                      <a:endParaRPr lang="en-AU" sz="26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Alan &amp; Gaylene</a:t>
                      </a:r>
                      <a:r>
                        <a:rPr lang="en-AU" sz="26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Barry &amp; Gwen</a:t>
                      </a:r>
                      <a:endParaRPr lang="en-AU" sz="2600" b="0" i="0" noProof="0">
                        <a:solidFill>
                          <a:srgbClr val="000000"/>
                        </a:solidFill>
                        <a:effectLst/>
                        <a:latin typeface="Comic Sans MS"/>
                      </a:endParaRPr>
                    </a:p>
                    <a:p>
                      <a:pPr algn="l" rtl="0" fontAlgn="base">
                        <a:lnSpc>
                          <a:spcPct val="100000"/>
                        </a:lnSpc>
                        <a:spcBef>
                          <a:spcPts val="0"/>
                        </a:spcBef>
                        <a:spcAft>
                          <a:spcPts val="0"/>
                        </a:spcAft>
                      </a:pPr>
                      <a:r>
                        <a:rPr lang="en-AU" sz="2600" b="0" i="0" noProof="0">
                          <a:solidFill>
                            <a:srgbClr val="000000"/>
                          </a:solidFill>
                          <a:effectLst/>
                          <a:latin typeface="Comic Sans MS"/>
                        </a:rPr>
                        <a:t>Bob &amp; Di​</a:t>
                      </a:r>
                    </a:p>
                    <a:p>
                      <a:pPr lvl="0" algn="l">
                        <a:lnSpc>
                          <a:spcPct val="100000"/>
                        </a:lnSpc>
                        <a:spcBef>
                          <a:spcPts val="0"/>
                        </a:spcBef>
                        <a:spcAft>
                          <a:spcPts val="0"/>
                        </a:spcAft>
                        <a:buNone/>
                      </a:pPr>
                      <a:r>
                        <a:rPr lang="en-AU" sz="2600" b="0" i="0" u="none" strike="noStrike" noProof="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Paul &amp; </a:t>
                      </a:r>
                      <a:r>
                        <a:rPr lang="en-AU" sz="2600" b="0" i="0" noProof="0" err="1">
                          <a:solidFill>
                            <a:srgbClr val="000000"/>
                          </a:solidFill>
                          <a:effectLst/>
                          <a:latin typeface="Comic Sans MS"/>
                        </a:rPr>
                        <a:t>Darhon</a:t>
                      </a:r>
                      <a:endParaRPr lang="en-AU" sz="2600" b="0" i="0" noProof="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Judy &amp; Mary</a:t>
                      </a:r>
                      <a:endParaRPr lang="en-AU" sz="2600" b="0" i="0" u="none" strike="noStrike"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Lorelei</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Nettie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3720617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44</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endParaRPr lang="en-AU" sz="2800" noProof="0">
              <a:solidFill>
                <a:srgbClr val="00B050"/>
              </a:solidFill>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00B050"/>
                </a:solidFill>
                <a:latin typeface="Comic Sans MS"/>
              </a:rPr>
              <a:t> </a:t>
            </a:r>
            <a:r>
              <a:rPr lang="en-AU" sz="2800" b="1" noProof="0">
                <a:solidFill>
                  <a:srgbClr val="00B050"/>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23362"/>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186652" y="470632"/>
            <a:ext cx="11700000" cy="116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AU" sz="2800" b="1" noProof="0">
                <a:solidFill>
                  <a:srgbClr val="00B050"/>
                </a:solidFill>
                <a:latin typeface="Comic Sans MS"/>
              </a:rPr>
              <a:t>Leader: </a:t>
            </a:r>
            <a:r>
              <a:rPr lang="en-AU" sz="2800" noProof="0">
                <a:solidFill>
                  <a:srgbClr val="000000"/>
                </a:solidFill>
                <a:latin typeface="Comic Sans MS"/>
              </a:rPr>
              <a:t>Loving</a:t>
            </a:r>
            <a:r>
              <a:rPr lang="en-AU" sz="2800" i="0" u="none" strike="noStrike" noProof="0">
                <a:solidFill>
                  <a:srgbClr val="000000"/>
                </a:solidFill>
                <a:effectLst/>
                <a:latin typeface="Comic Sans MS"/>
              </a:rPr>
              <a:t> God, joining with the Church in our cycle of prayer, we ask </a:t>
            </a:r>
            <a:r>
              <a:rPr lang="en-AU" sz="2800" u="none" strike="noStrike" noProof="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0D2CDB5E-20AF-3DB7-8150-B8693F71C796}"/>
              </a:ext>
            </a:extLst>
          </p:cNvPr>
          <p:cNvSpPr txBox="1"/>
          <p:nvPr/>
        </p:nvSpPr>
        <p:spPr>
          <a:xfrm>
            <a:off x="186652" y="1546696"/>
            <a:ext cx="11772000" cy="5191486"/>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AU" sz="2800" noProof="0">
                <a:latin typeface="Comic Sans MS" panose="030F0702030302020204" pitchFamily="66" charset="0"/>
              </a:rPr>
              <a:t>The Church of South America</a:t>
            </a:r>
          </a:p>
          <a:p>
            <a:pPr marL="457200" indent="-457200">
              <a:lnSpc>
                <a:spcPct val="150000"/>
              </a:lnSpc>
              <a:buFont typeface="Arial" panose="020B0604020202020204" pitchFamily="34" charset="0"/>
              <a:buChar char="•"/>
            </a:pPr>
            <a:r>
              <a:rPr lang="en-AU" sz="2800" noProof="0">
                <a:latin typeface="Comic Sans MS" panose="030F0702030302020204" pitchFamily="66" charset="0"/>
              </a:rPr>
              <a:t>The Diocese of Bathurst: †Mark; Clergy and People</a:t>
            </a:r>
          </a:p>
          <a:p>
            <a:pPr marL="457200" indent="-457200">
              <a:lnSpc>
                <a:spcPct val="150000"/>
              </a:lnSpc>
              <a:buFont typeface="Arial" panose="020B0604020202020204" pitchFamily="34" charset="0"/>
              <a:buChar char="•"/>
            </a:pPr>
            <a:r>
              <a:rPr lang="en-AU" sz="2800" noProof="0">
                <a:latin typeface="Comic Sans MS" panose="030F0702030302020204" pitchFamily="66" charset="0"/>
              </a:rPr>
              <a:t>The Parish of Pittsworth: Tony</a:t>
            </a:r>
          </a:p>
          <a:p>
            <a:pPr marL="457200" indent="-457200">
              <a:lnSpc>
                <a:spcPct val="150000"/>
              </a:lnSpc>
              <a:buFont typeface="Arial" panose="020B0604020202020204" pitchFamily="34" charset="0"/>
              <a:buChar char="•"/>
            </a:pPr>
            <a:r>
              <a:rPr lang="en-AU" sz="2800" noProof="0">
                <a:latin typeface="Comic Sans MS" panose="030F0702030302020204" pitchFamily="66" charset="0"/>
              </a:rPr>
              <a:t>St Francis College – Formation students: Paul, Naomi, Stephen, Alison, Juliet, Troy, Elise, Keith, Fionn, Hilda, Kevin, Rachel, Simon</a:t>
            </a:r>
          </a:p>
          <a:p>
            <a:pPr marL="457200" indent="-457200">
              <a:lnSpc>
                <a:spcPct val="150000"/>
              </a:lnSpc>
              <a:buFont typeface="Arial" panose="020B0604020202020204" pitchFamily="34" charset="0"/>
              <a:buChar char="•"/>
            </a:pPr>
            <a:r>
              <a:rPr lang="en-AU" sz="2800" noProof="0">
                <a:latin typeface="Comic Sans MS" panose="030F0702030302020204" pitchFamily="66" charset="0"/>
              </a:rPr>
              <a:t>Coomera Anglican College, Coomera: Principal – Patrick; Lay Chaplaincy Team: Dom and Rachael; Chair of School Council – Michael; members of College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20780" y="0"/>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Commitment Prayer of the Week</a:t>
            </a:r>
          </a:p>
        </p:txBody>
      </p:sp>
      <p:sp>
        <p:nvSpPr>
          <p:cNvPr id="3" name="TextBox 2">
            <a:extLst>
              <a:ext uri="{FF2B5EF4-FFF2-40B4-BE49-F238E27FC236}">
                <a16:creationId xmlns:a16="http://schemas.microsoft.com/office/drawing/2014/main" id="{D06CDDA1-93CA-1D5D-814F-AA0B9619702B}"/>
              </a:ext>
            </a:extLst>
          </p:cNvPr>
          <p:cNvSpPr txBox="1"/>
          <p:nvPr/>
        </p:nvSpPr>
        <p:spPr>
          <a:xfrm>
            <a:off x="183389" y="678040"/>
            <a:ext cx="11654406" cy="667170"/>
          </a:xfrm>
          <a:prstGeom prst="rect">
            <a:avLst/>
          </a:prstGeom>
          <a:noFill/>
        </p:spPr>
        <p:txBody>
          <a:bodyPr wrap="square" lIns="91440" tIns="45720" rIns="91440" bIns="45720" anchor="t">
            <a:spAutoFit/>
          </a:bodyPr>
          <a:lstStyle/>
          <a:p>
            <a:pPr fontAlgn="base">
              <a:lnSpc>
                <a:spcPct val="150000"/>
              </a:lnSpc>
            </a:pPr>
            <a:r>
              <a:rPr lang="en-AU" sz="2800" i="0" u="none" strike="noStrike" noProof="0">
                <a:solidFill>
                  <a:srgbClr val="00B050"/>
                </a:solidFill>
                <a:effectLst/>
                <a:latin typeface="Comic Sans MS" panose="030F0702030302020204" pitchFamily="66" charset="0"/>
              </a:rPr>
              <a:t>Leader: </a:t>
            </a:r>
            <a:r>
              <a:rPr lang="en-AU" sz="2800" noProof="0">
                <a:latin typeface="Comic Sans MS" panose="030F0702030302020204" pitchFamily="66" charset="0"/>
              </a:rPr>
              <a:t>Our commitment prayer for the week is for </a:t>
            </a:r>
            <a:r>
              <a:rPr lang="en-AU" sz="2800">
                <a:latin typeface="Comic Sans MS" panose="030F0702030302020204" pitchFamily="66" charset="0"/>
              </a:rPr>
              <a:t>sustainability</a:t>
            </a:r>
            <a:endParaRPr lang="en-AU" sz="2800" noProof="0">
              <a:latin typeface="Comic Sans MS" panose="030F0702030302020204" pitchFamily="66" charset="0"/>
            </a:endParaRPr>
          </a:p>
        </p:txBody>
      </p:sp>
      <p:sp>
        <p:nvSpPr>
          <p:cNvPr id="4" name="TextBox 3">
            <a:extLst>
              <a:ext uri="{FF2B5EF4-FFF2-40B4-BE49-F238E27FC236}">
                <a16:creationId xmlns:a16="http://schemas.microsoft.com/office/drawing/2014/main" id="{5F5663A9-11DA-E6BB-C088-37F6156830FF}"/>
              </a:ext>
            </a:extLst>
          </p:cNvPr>
          <p:cNvSpPr txBox="1"/>
          <p:nvPr/>
        </p:nvSpPr>
        <p:spPr>
          <a:xfrm>
            <a:off x="246000" y="1438475"/>
            <a:ext cx="11700000" cy="5190267"/>
          </a:xfrm>
          <a:prstGeom prst="rect">
            <a:avLst/>
          </a:prstGeom>
          <a:noFill/>
        </p:spPr>
        <p:txBody>
          <a:bodyPr wrap="square">
            <a:spAutoFit/>
          </a:bodyPr>
          <a:lstStyle/>
          <a:p>
            <a:pPr algn="l" rtl="0" fontAlgn="base">
              <a:lnSpc>
                <a:spcPct val="150000"/>
              </a:lnSpc>
              <a:buNone/>
            </a:pPr>
            <a:r>
              <a:rPr lang="en-US" sz="2800" b="0" i="0" u="none" strike="noStrike" noProof="0">
                <a:effectLst/>
                <a:latin typeface="Comic Sans MS" panose="030F0702030302020204" pitchFamily="66" charset="0"/>
              </a:rPr>
              <a:t>Generous God, We hold before you the financial stability and future sustainability of Holy Hermits Online. Guide us as we seek to grow our community’s giving, so we may continue the work you have called us to—being together in this digital space. Show us where to place our energy as we explore new funding sources and fresh opportunities. Be present with us and those we meet as we reach out to charitable trusts and foundations, inviting their support for our outreach—especially to those unable to get to Church in person. ​</a:t>
            </a:r>
          </a:p>
        </p:txBody>
      </p:sp>
      <p:sp>
        <p:nvSpPr>
          <p:cNvPr id="6" name="Rectangle 5">
            <a:extLst>
              <a:ext uri="{FF2B5EF4-FFF2-40B4-BE49-F238E27FC236}">
                <a16:creationId xmlns:a16="http://schemas.microsoft.com/office/drawing/2014/main" id="{773C8F2C-2857-E187-6950-37C5A0DDC7C5}"/>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523887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F7E3C-4FAA-CFA7-F367-E2AF7E9FF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362A97-2E25-FB8E-2374-44699C8A5C63}"/>
              </a:ext>
            </a:extLst>
          </p:cNvPr>
          <p:cNvSpPr txBox="1"/>
          <p:nvPr/>
        </p:nvSpPr>
        <p:spPr>
          <a:xfrm>
            <a:off x="246000" y="510989"/>
            <a:ext cx="11700000" cy="5836021"/>
          </a:xfrm>
          <a:prstGeom prst="rect">
            <a:avLst/>
          </a:prstGeom>
          <a:noFill/>
        </p:spPr>
        <p:txBody>
          <a:bodyPr wrap="square">
            <a:spAutoFit/>
          </a:bodyPr>
          <a:lstStyle/>
          <a:p>
            <a:pPr fontAlgn="base">
              <a:lnSpc>
                <a:spcPct val="150000"/>
              </a:lnSpc>
            </a:pPr>
            <a:r>
              <a:rPr lang="en-US" sz="2800">
                <a:latin typeface="Comic Sans MS" panose="030F0702030302020204" pitchFamily="66" charset="0"/>
              </a:rPr>
              <a:t>Stir the hearts of all who believe in this mission to greater generosity, creativity, and commitment. We thank you for the partnerships you have already blessed us with, especially our home base at St John’s Cathedral.​</a:t>
            </a:r>
          </a:p>
          <a:p>
            <a:pPr fontAlgn="base">
              <a:lnSpc>
                <a:spcPct val="150000"/>
              </a:lnSpc>
            </a:pPr>
            <a:r>
              <a:rPr lang="en-US" sz="2800">
                <a:latin typeface="Comic Sans MS" panose="030F0702030302020204" pitchFamily="66" charset="0"/>
              </a:rPr>
              <a:t>We pray in the name of Jesus, who lived on mission and said, ​</a:t>
            </a:r>
          </a:p>
          <a:p>
            <a:pPr fontAlgn="base">
              <a:lnSpc>
                <a:spcPct val="150000"/>
              </a:lnSpc>
            </a:pPr>
            <a:endParaRPr lang="en-US" sz="2800">
              <a:latin typeface="Comic Sans MS" panose="030F0702030302020204" pitchFamily="66" charset="0"/>
            </a:endParaRPr>
          </a:p>
          <a:p>
            <a:pPr fontAlgn="base">
              <a:lnSpc>
                <a:spcPct val="150000"/>
              </a:lnSpc>
            </a:pPr>
            <a:r>
              <a:rPr lang="en-US" sz="2800">
                <a:latin typeface="Comic Sans MS" panose="030F0702030302020204" pitchFamily="66" charset="0"/>
              </a:rPr>
              <a:t>If in my name you ask me for anything, I will do it.​</a:t>
            </a:r>
          </a:p>
          <a:p>
            <a:pPr fontAlgn="base">
              <a:lnSpc>
                <a:spcPct val="150000"/>
              </a:lnSpc>
            </a:pPr>
            <a:endParaRPr lang="en-US" sz="2800">
              <a:latin typeface="Comic Sans MS" panose="030F0702030302020204" pitchFamily="66" charset="0"/>
            </a:endParaRPr>
          </a:p>
          <a:p>
            <a:pPr fontAlgn="base">
              <a:lnSpc>
                <a:spcPct val="150000"/>
              </a:lnSpc>
            </a:pPr>
            <a:r>
              <a:rPr lang="en-US" sz="2800" b="1">
                <a:latin typeface="Comic Sans MS" panose="030F0702030302020204" pitchFamily="66" charset="0"/>
              </a:rPr>
              <a:t>Amen.</a:t>
            </a:r>
            <a:endParaRPr lang="en-AU" sz="2800" b="1">
              <a:latin typeface="Segoe UI" panose="020B0502040204020203" pitchFamily="34" charset="0"/>
            </a:endParaRPr>
          </a:p>
        </p:txBody>
      </p:sp>
      <p:sp>
        <p:nvSpPr>
          <p:cNvPr id="2" name="Rectangle 1">
            <a:extLst>
              <a:ext uri="{FF2B5EF4-FFF2-40B4-BE49-F238E27FC236}">
                <a16:creationId xmlns:a16="http://schemas.microsoft.com/office/drawing/2014/main" id="{B3C38D93-E0D7-E16E-9E11-61BFA74DA563}"/>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373337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00B050"/>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cs typeface="Segoe UI"/>
              </a:rPr>
              <a:t>All: </a:t>
            </a:r>
            <a:r>
              <a:rPr lang="en-AU" sz="2800" b="1" noProof="0">
                <a:latin typeface="Comic Sans MS"/>
                <a:cs typeface="Segoe UI"/>
              </a:rPr>
              <a:t>Our Father in heaven,</a:t>
            </a:r>
            <a:r>
              <a:rPr lang="en-AU" sz="2800" noProof="0">
                <a:latin typeface="Comic Sans MS"/>
                <a:cs typeface="Segoe UI"/>
              </a:rPr>
              <a:t> </a:t>
            </a:r>
            <a:r>
              <a:rPr lang="en-AU" sz="2800" b="1" noProof="0">
                <a:latin typeface="Comic Sans MS"/>
                <a:cs typeface="Segoe UI"/>
              </a:rPr>
              <a:t>hallowed be your name,</a:t>
            </a:r>
            <a:r>
              <a:rPr lang="en-AU" sz="2800" noProof="0">
                <a:latin typeface="Comic Sans MS"/>
                <a:cs typeface="Segoe UI"/>
              </a:rPr>
              <a:t> </a:t>
            </a:r>
          </a:p>
          <a:p>
            <a:pPr>
              <a:lnSpc>
                <a:spcPct val="150000"/>
              </a:lnSpc>
            </a:pPr>
            <a:r>
              <a:rPr lang="en-AU" sz="2800" b="1" noProof="0">
                <a:latin typeface="Comic Sans MS"/>
                <a:cs typeface="Segoe UI"/>
              </a:rPr>
              <a:t>your kingdom come, your will be done,</a:t>
            </a:r>
            <a:r>
              <a:rPr lang="en-AU" sz="2800" noProof="0">
                <a:latin typeface="Comic Sans MS"/>
                <a:cs typeface="Segoe UI"/>
              </a:rPr>
              <a:t> </a:t>
            </a:r>
            <a:r>
              <a:rPr lang="en-AU" sz="2800" b="1" noProof="0">
                <a:latin typeface="Comic Sans MS"/>
                <a:cs typeface="Segoe UI"/>
              </a:rPr>
              <a:t>on earth as in heaven.</a:t>
            </a:r>
            <a:r>
              <a:rPr lang="en-AU" sz="2800" noProof="0">
                <a:latin typeface="Comic Sans MS"/>
                <a:cs typeface="Segoe UI"/>
              </a:rPr>
              <a:t> </a:t>
            </a:r>
          </a:p>
          <a:p>
            <a:pPr>
              <a:lnSpc>
                <a:spcPct val="150000"/>
              </a:lnSpc>
            </a:pPr>
            <a:r>
              <a:rPr lang="en-AU" sz="2800" b="1" noProof="0">
                <a:latin typeface="Comic Sans MS"/>
                <a:cs typeface="Segoe UI"/>
              </a:rPr>
              <a:t>Give us today our daily bread.</a:t>
            </a:r>
            <a:r>
              <a:rPr lang="en-AU" sz="2800" noProof="0">
                <a:latin typeface="Comic Sans MS"/>
                <a:cs typeface="Segoe UI"/>
              </a:rPr>
              <a:t> </a:t>
            </a:r>
          </a:p>
          <a:p>
            <a:pPr>
              <a:lnSpc>
                <a:spcPct val="150000"/>
              </a:lnSpc>
            </a:pPr>
            <a:r>
              <a:rPr lang="en-AU" sz="2800" b="1" noProof="0">
                <a:latin typeface="Comic Sans MS"/>
                <a:cs typeface="Segoe UI"/>
              </a:rPr>
              <a:t>Forgive us our sins </a:t>
            </a:r>
            <a:endParaRPr lang="en-AU" sz="2800" noProof="0">
              <a:latin typeface="Comic Sans MS"/>
              <a:cs typeface="Segoe UI"/>
            </a:endParaRPr>
          </a:p>
          <a:p>
            <a:pPr>
              <a:lnSpc>
                <a:spcPct val="150000"/>
              </a:lnSpc>
            </a:pPr>
            <a:r>
              <a:rPr lang="en-AU" sz="2800" b="1" noProof="0">
                <a:latin typeface="Comic Sans MS"/>
                <a:cs typeface="Segoe UI"/>
              </a:rPr>
              <a:t>	as we forgive those who sin against us.</a:t>
            </a:r>
            <a:r>
              <a:rPr lang="en-AU" sz="2800" noProof="0">
                <a:latin typeface="Comic Sans MS"/>
                <a:cs typeface="Segoe UI"/>
              </a:rPr>
              <a:t> </a:t>
            </a:r>
          </a:p>
          <a:p>
            <a:pPr>
              <a:lnSpc>
                <a:spcPct val="150000"/>
              </a:lnSpc>
            </a:pPr>
            <a:r>
              <a:rPr lang="en-AU" sz="2800" b="1" noProof="0">
                <a:latin typeface="Comic Sans MS"/>
                <a:cs typeface="Segoe UI"/>
              </a:rPr>
              <a:t>Save us from the time of trial and deliver us from evil.</a:t>
            </a:r>
            <a:r>
              <a:rPr lang="en-AU" sz="2800" noProof="0">
                <a:latin typeface="Comic Sans MS"/>
                <a:cs typeface="Segoe UI"/>
              </a:rPr>
              <a:t> </a:t>
            </a:r>
          </a:p>
          <a:p>
            <a:pPr>
              <a:lnSpc>
                <a:spcPct val="150000"/>
              </a:lnSpc>
            </a:pPr>
            <a:r>
              <a:rPr lang="en-AU" sz="2800" b="1" noProof="0">
                <a:latin typeface="Comic Sans MS"/>
                <a:cs typeface="Segoe UI"/>
              </a:rPr>
              <a:t>For the kingdom, the power, and the glory are yours </a:t>
            </a:r>
            <a:endParaRPr lang="en-AU" sz="2800" noProof="0">
              <a:latin typeface="Comic Sans MS"/>
              <a:cs typeface="Segoe UI"/>
            </a:endParaRPr>
          </a:p>
          <a:p>
            <a:pPr>
              <a:lnSpc>
                <a:spcPct val="150000"/>
              </a:lnSpc>
            </a:pPr>
            <a:r>
              <a:rPr lang="en-AU" sz="2800" b="1" noProof="0">
                <a:latin typeface="Comic Sans MS"/>
                <a:cs typeface="Segoe UI"/>
              </a:rPr>
              <a:t>now and for ever. </a:t>
            </a:r>
            <a:endParaRPr lang="en-AU" sz="2800" noProof="0">
              <a:latin typeface="Comic Sans MS"/>
              <a:cs typeface="Segoe UI"/>
            </a:endParaRPr>
          </a:p>
          <a:p>
            <a:pPr>
              <a:lnSpc>
                <a:spcPct val="150000"/>
              </a:lnSpc>
            </a:pPr>
            <a:r>
              <a:rPr lang="en-AU" sz="2800" b="1" noProof="0">
                <a:latin typeface="Comic Sans MS"/>
                <a:cs typeface="Segoe UI"/>
              </a:rPr>
              <a:t>Amen.</a:t>
            </a:r>
            <a:endParaRPr lang="en-AU" sz="2800" noProof="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81678" y="254854"/>
            <a:ext cx="7228642" cy="830997"/>
          </a:xfrm>
          <a:prstGeom prst="rect">
            <a:avLst/>
          </a:prstGeom>
          <a:noFill/>
        </p:spPr>
        <p:txBody>
          <a:bodyPr wrap="square" lIns="91440" tIns="45720" rIns="91440" bIns="45720" rtlCol="0" anchor="t">
            <a:spAutoFit/>
          </a:bodyPr>
          <a:lstStyle/>
          <a:p>
            <a:pPr algn="ctr"/>
            <a:r>
              <a:rPr lang="en-AU" sz="4800" b="1" noProof="0">
                <a:solidFill>
                  <a:srgbClr val="00B050"/>
                </a:solidFill>
                <a:latin typeface="Comic Sans MS"/>
              </a:rPr>
              <a:t>Devotions</a:t>
            </a:r>
          </a:p>
        </p:txBody>
      </p:sp>
      <p:pic>
        <p:nvPicPr>
          <p:cNvPr id="5" name="Picture 4">
            <a:extLst>
              <a:ext uri="{FF2B5EF4-FFF2-40B4-BE49-F238E27FC236}">
                <a16:creationId xmlns:a16="http://schemas.microsoft.com/office/drawing/2014/main" id="{9D306D98-1791-7FB4-C79E-E8DB01C4F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862" y="1285874"/>
            <a:ext cx="4486275" cy="4486275"/>
          </a:xfrm>
          <a:prstGeom prst="rect">
            <a:avLst/>
          </a:prstGeom>
        </p:spPr>
      </p:pic>
    </p:spTree>
    <p:extLst>
      <p:ext uri="{BB962C8B-B14F-4D97-AF65-F5344CB8AC3E}">
        <p14:creationId xmlns:p14="http://schemas.microsoft.com/office/powerpoint/2010/main" val="26102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397760"/>
            <a:ext cx="10855058" cy="3251275"/>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Leader: </a:t>
            </a:r>
            <a:r>
              <a:rPr lang="en-AU" sz="2800" noProof="0">
                <a:latin typeface="Comic Sans MS"/>
              </a:rPr>
              <a:t>As we come into worship let’s take a few deep breaths, </a:t>
            </a:r>
          </a:p>
          <a:p>
            <a:pPr>
              <a:lnSpc>
                <a:spcPct val="150000"/>
              </a:lnSpc>
            </a:pPr>
            <a:r>
              <a:rPr lang="en-AU" sz="2800" noProof="0">
                <a:latin typeface="Comic Sans MS"/>
              </a:rPr>
              <a:t>Let go of anything that isn’t serving us,</a:t>
            </a:r>
          </a:p>
          <a:p>
            <a:pPr>
              <a:lnSpc>
                <a:spcPct val="150000"/>
              </a:lnSpc>
            </a:pPr>
            <a:r>
              <a:rPr lang="en-AU" sz="2800" noProof="0">
                <a:latin typeface="Comic Sans MS"/>
              </a:rPr>
              <a:t>And become aware of God’s presence here with us.</a:t>
            </a:r>
          </a:p>
          <a:p>
            <a:pPr>
              <a:lnSpc>
                <a:spcPct val="150000"/>
              </a:lnSpc>
            </a:pPr>
            <a:endParaRPr lang="en-AU" sz="2800" b="1" noProof="0">
              <a:latin typeface="Comic Sans MS"/>
            </a:endParaRPr>
          </a:p>
          <a:p>
            <a:pPr>
              <a:lnSpc>
                <a:spcPct val="150000"/>
              </a:lnSpc>
            </a:pPr>
            <a:r>
              <a:rPr lang="en-AU" sz="2800" b="1" noProof="0">
                <a:solidFill>
                  <a:srgbClr val="00B050"/>
                </a:solidFill>
                <a:latin typeface="Comic Sans MS"/>
              </a:rPr>
              <a:t>Opening Music: </a:t>
            </a:r>
            <a:r>
              <a:rPr lang="en-AU" sz="2800" noProof="0">
                <a:solidFill>
                  <a:srgbClr val="00B050"/>
                </a:solidFill>
                <a:ea typeface="+mn-lt"/>
                <a:cs typeface="+mn-lt"/>
                <a:hlinkClick r:id="rId2"/>
              </a:rPr>
              <a:t>https://www.youtube.com/watch?v=wSptQ-xyFF8</a:t>
            </a:r>
            <a:r>
              <a:rPr lang="en-AU" sz="2800" noProof="0">
                <a:solidFill>
                  <a:srgbClr val="00B050"/>
                </a:solidFill>
                <a:ea typeface="+mn-lt"/>
                <a:cs typeface="+mn-lt"/>
              </a:rPr>
              <a:t> </a:t>
            </a:r>
            <a:endParaRPr lang="en-AU" sz="2800" noProof="0">
              <a:solidFill>
                <a:srgbClr val="00B050"/>
              </a:solidFill>
              <a:latin typeface="Times New Roman"/>
              <a:cs typeface="Times New Roman"/>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5C45B-DBA7-E966-B17A-91C362552669}"/>
              </a:ext>
            </a:extLst>
          </p:cNvPr>
          <p:cNvSpPr>
            <a:spLocks noGrp="1"/>
          </p:cNvSpPr>
          <p:nvPr>
            <p:ph type="sldNum" sz="quarter" idx="12"/>
          </p:nvPr>
        </p:nvSpPr>
        <p:spPr/>
        <p:txBody>
          <a:bodyPr/>
          <a:lstStyle/>
          <a:p>
            <a:fld id="{D6BAAE04-8869-45BD-9FC4-571BC1F4B92A}" type="slidenum">
              <a:rPr lang="en-AU" noProof="0" smtClean="0"/>
              <a:t>50</a:t>
            </a:fld>
            <a:endParaRPr lang="en-AU" noProof="0"/>
          </a:p>
        </p:txBody>
      </p:sp>
      <p:sp>
        <p:nvSpPr>
          <p:cNvPr id="4" name="TextBox 3">
            <a:extLst>
              <a:ext uri="{FF2B5EF4-FFF2-40B4-BE49-F238E27FC236}">
                <a16:creationId xmlns:a16="http://schemas.microsoft.com/office/drawing/2014/main" id="{C5DB3A79-2F90-2024-406D-FEC33B194F18}"/>
              </a:ext>
            </a:extLst>
          </p:cNvPr>
          <p:cNvSpPr txBox="1"/>
          <p:nvPr/>
        </p:nvSpPr>
        <p:spPr>
          <a:xfrm>
            <a:off x="2474656" y="28513"/>
            <a:ext cx="7242688" cy="584775"/>
          </a:xfrm>
          <a:prstGeom prst="rect">
            <a:avLst/>
          </a:prstGeom>
          <a:noFill/>
        </p:spPr>
        <p:txBody>
          <a:bodyPr wrap="none" lIns="91440" tIns="45720" rIns="91440" bIns="45720" rtlCol="0" anchor="t">
            <a:spAutoFit/>
          </a:bodyPr>
          <a:lstStyle/>
          <a:p>
            <a:pPr algn="ctr"/>
            <a:r>
              <a:rPr lang="en-AU" sz="3200" b="1" noProof="0">
                <a:solidFill>
                  <a:srgbClr val="00B050"/>
                </a:solidFill>
                <a:latin typeface="Comic Sans MS"/>
              </a:rPr>
              <a:t>Hermit Wisdom David the Dendrite</a:t>
            </a:r>
          </a:p>
        </p:txBody>
      </p:sp>
      <p:sp>
        <p:nvSpPr>
          <p:cNvPr id="5" name="TextBox 4">
            <a:extLst>
              <a:ext uri="{FF2B5EF4-FFF2-40B4-BE49-F238E27FC236}">
                <a16:creationId xmlns:a16="http://schemas.microsoft.com/office/drawing/2014/main" id="{C69B0C24-A16F-CE1B-D032-11D1A2E84FDB}"/>
              </a:ext>
            </a:extLst>
          </p:cNvPr>
          <p:cNvSpPr txBox="1"/>
          <p:nvPr/>
        </p:nvSpPr>
        <p:spPr>
          <a:xfrm>
            <a:off x="336000" y="714827"/>
            <a:ext cx="11520000" cy="5837817"/>
          </a:xfrm>
          <a:prstGeom prst="rect">
            <a:avLst/>
          </a:prstGeom>
          <a:noFill/>
        </p:spPr>
        <p:txBody>
          <a:bodyPr wrap="square" lIns="91440" tIns="45720" rIns="91440" bIns="45720" anchor="t">
            <a:spAutoFit/>
          </a:bodyPr>
          <a:lstStyle/>
          <a:p>
            <a:pPr algn="l">
              <a:lnSpc>
                <a:spcPct val="150000"/>
              </a:lnSpc>
              <a:spcAft>
                <a:spcPts val="1500"/>
              </a:spcAft>
              <a:buNone/>
            </a:pPr>
            <a:r>
              <a:rPr lang="en-US" sz="2800" b="0" i="0" noProof="0">
                <a:effectLst/>
                <a:latin typeface="Comic Sans MS"/>
              </a:rPr>
              <a:t>God of creation, we give you thanks for the sanctuary we find in the natural world and all that you have made in nature. As we remember David the Dendrite and his need for time spent in solitude with you, may we be inspired to bravely advocate for our retreat spaces and serve our communities with faithfulness and wisdom. We ask your Spirit to help us discern when to withdraw and when to be active in communion with others in faith. May we see the coming of your Kingdom alongside David and all the other Hermits we remember. </a:t>
            </a:r>
            <a:r>
              <a:rPr lang="en-US" sz="2800" b="1" i="0" noProof="0">
                <a:effectLst/>
                <a:latin typeface="Comic Sans MS"/>
              </a:rPr>
              <a:t>Amen</a:t>
            </a:r>
            <a:r>
              <a:rPr lang="en-US" sz="2800" b="0" i="0" noProof="0">
                <a:effectLst/>
                <a:latin typeface="Comic Sans MS"/>
              </a:rPr>
              <a:t>. </a:t>
            </a:r>
            <a:endParaRPr lang="en-AU" sz="2800" b="0" i="0" noProof="0">
              <a:effectLst/>
              <a:latin typeface="Comic Sans MS"/>
            </a:endParaRPr>
          </a:p>
        </p:txBody>
      </p:sp>
      <p:sp>
        <p:nvSpPr>
          <p:cNvPr id="6" name="Rectangle 5">
            <a:extLst>
              <a:ext uri="{FF2B5EF4-FFF2-40B4-BE49-F238E27FC236}">
                <a16:creationId xmlns:a16="http://schemas.microsoft.com/office/drawing/2014/main" id="{CDDA4821-2CBC-B4F1-D16E-0A5F5F9AFBBC}"/>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457218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cs typeface="Segoe UI"/>
              </a:rPr>
              <a:t>Leader: </a:t>
            </a:r>
            <a:r>
              <a:rPr lang="en-AU" sz="2800" noProof="0">
                <a:solidFill>
                  <a:srgbClr val="E68422"/>
                </a:solidFill>
                <a:latin typeface="Comic Sans MS"/>
                <a:cs typeface="Segoe UI"/>
              </a:rPr>
              <a:t>​</a:t>
            </a:r>
            <a:r>
              <a:rPr lang="en-AU" sz="2800" noProof="0">
                <a:latin typeface="Comic Sans MS"/>
                <a:cs typeface="Segoe UI"/>
              </a:rPr>
              <a:t>As we enter a few minutes of silence together, you are invited to pray the prayer of adoration on the next slide and/or spend this time in contemplation. ​</a:t>
            </a:r>
          </a:p>
          <a:p>
            <a:pPr>
              <a:lnSpc>
                <a:spcPct val="150000"/>
              </a:lnSpc>
            </a:pPr>
            <a:r>
              <a:rPr lang="en-AU" sz="2800" noProof="0">
                <a:latin typeface="Comic Sans MS"/>
                <a:cs typeface="Segoe UI"/>
              </a:rPr>
              <a:t>The Spiritual Communion prayer follows on the slide after that. </a:t>
            </a:r>
          </a:p>
          <a:p>
            <a:pPr>
              <a:lnSpc>
                <a:spcPct val="150000"/>
              </a:lnSpc>
            </a:pPr>
            <a:r>
              <a:rPr lang="en-AU" sz="2800" noProof="0">
                <a:latin typeface="Comic Sans MS"/>
                <a:cs typeface="Segoe UI"/>
              </a:rPr>
              <a:t>Let us be still.</a:t>
            </a:r>
          </a:p>
          <a:p>
            <a:pPr>
              <a:lnSpc>
                <a:spcPct val="150000"/>
              </a:lnSpc>
            </a:pPr>
            <a:r>
              <a:rPr lang="en-AU" sz="2800" noProof="0">
                <a:solidFill>
                  <a:srgbClr val="00B05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536535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141217" y="833257"/>
            <a:ext cx="7583557" cy="5191486"/>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sz="2800" noProof="0">
                <a:latin typeface="Comic Sans MS" panose="030F0902030302020204" pitchFamily="66" charset="0"/>
              </a:rPr>
              <a:t>Thank you, Lord, for showing us your way.</a:t>
            </a:r>
          </a:p>
          <a:p>
            <a:pPr lvl="0" eaLnBrk="0" fontAlgn="base" hangingPunct="0">
              <a:lnSpc>
                <a:spcPct val="150000"/>
              </a:lnSpc>
              <a:spcBef>
                <a:spcPct val="0"/>
              </a:spcBef>
              <a:spcAft>
                <a:spcPct val="0"/>
              </a:spcAft>
            </a:pPr>
            <a:r>
              <a:rPr lang="en-US" sz="2800" noProof="0">
                <a:latin typeface="Comic Sans MS" panose="030F0902030302020204" pitchFamily="66" charset="0"/>
              </a:rPr>
              <a:t>Thank you, Lord, for leading us in your way.</a:t>
            </a:r>
          </a:p>
          <a:p>
            <a:pPr lvl="0" eaLnBrk="0" fontAlgn="base" hangingPunct="0">
              <a:lnSpc>
                <a:spcPct val="150000"/>
              </a:lnSpc>
              <a:spcBef>
                <a:spcPct val="0"/>
              </a:spcBef>
              <a:spcAft>
                <a:spcPct val="0"/>
              </a:spcAft>
            </a:pPr>
            <a:r>
              <a:rPr lang="en-US" sz="2800" noProof="0">
                <a:latin typeface="Comic Sans MS" panose="030F0902030302020204" pitchFamily="66" charset="0"/>
              </a:rPr>
              <a:t>Thank you, Lord, for blessing us in your way.</a:t>
            </a:r>
          </a:p>
          <a:p>
            <a:pPr lvl="0" eaLnBrk="0" fontAlgn="base" hangingPunct="0">
              <a:lnSpc>
                <a:spcPct val="150000"/>
              </a:lnSpc>
              <a:spcBef>
                <a:spcPct val="0"/>
              </a:spcBef>
              <a:spcAft>
                <a:spcPct val="0"/>
              </a:spcAft>
            </a:pPr>
            <a:r>
              <a:rPr lang="en-US" sz="2800" noProof="0">
                <a:latin typeface="Comic Sans MS" panose="030F0902030302020204" pitchFamily="66" charset="0"/>
              </a:rPr>
              <a:t>Wherever we go, whatever we’re doing, however we feel,</a:t>
            </a:r>
          </a:p>
          <a:p>
            <a:pPr lvl="0" eaLnBrk="0" fontAlgn="base" hangingPunct="0">
              <a:lnSpc>
                <a:spcPct val="150000"/>
              </a:lnSpc>
              <a:spcBef>
                <a:spcPct val="0"/>
              </a:spcBef>
              <a:spcAft>
                <a:spcPct val="0"/>
              </a:spcAft>
            </a:pPr>
            <a:r>
              <a:rPr lang="en-US" sz="2800" noProof="0">
                <a:latin typeface="Comic Sans MS" panose="030F0902030302020204" pitchFamily="66" charset="0"/>
              </a:rPr>
              <a:t>today and always, help us to keep going your way.</a:t>
            </a:r>
          </a:p>
          <a:p>
            <a:pPr lvl="0" eaLnBrk="0" fontAlgn="base" hangingPunct="0">
              <a:lnSpc>
                <a:spcPct val="150000"/>
              </a:lnSpc>
              <a:spcBef>
                <a:spcPct val="0"/>
              </a:spcBef>
              <a:spcAft>
                <a:spcPct val="0"/>
              </a:spcAft>
            </a:pPr>
            <a:r>
              <a:rPr lang="en-US" sz="2800" noProof="0">
                <a:latin typeface="Comic Sans MS" panose="030F0902030302020204" pitchFamily="66" charset="0"/>
              </a:rPr>
              <a:t>Amen.</a:t>
            </a:r>
            <a:endParaRPr lang="en-AU" sz="2800" b="1" noProof="0">
              <a:latin typeface="Comic Sans MS"/>
            </a:endParaRPr>
          </a:p>
        </p:txBody>
      </p:sp>
      <p:pic>
        <p:nvPicPr>
          <p:cNvPr id="6" name="Picture 5">
            <a:extLst>
              <a:ext uri="{FF2B5EF4-FFF2-40B4-BE49-F238E27FC236}">
                <a16:creationId xmlns:a16="http://schemas.microsoft.com/office/drawing/2014/main" id="{44618579-AC5B-6946-E461-637EB5A248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06166" y="1158701"/>
            <a:ext cx="3896414" cy="3896414"/>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53</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246845" y="268310"/>
            <a:ext cx="6111074" cy="644791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a:t>
            </a:r>
            <a:r>
              <a:rPr lang="en-AU" sz="2400" noProof="0">
                <a:solidFill>
                  <a:schemeClr val="bg1"/>
                </a:solidFill>
                <a:latin typeface="Comic Sans MS"/>
              </a:rPr>
              <a:t>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016" y="0"/>
            <a:ext cx="5858541" cy="6858347"/>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096219"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ADDB7B"/>
                </a:solidFill>
                <a:latin typeface="Comic Sans MS"/>
                <a:cs typeface="Times New Roman"/>
              </a:rPr>
              <a:t>Making a </a:t>
            </a:r>
            <a:endParaRPr lang="en-AU" sz="3200" b="1" noProof="0">
              <a:solidFill>
                <a:srgbClr val="ADDB7B"/>
              </a:solidFill>
              <a:latin typeface="Times New Roman"/>
              <a:cs typeface="Times New Roman"/>
            </a:endParaRPr>
          </a:p>
          <a:p>
            <a:pPr algn="ctr">
              <a:lnSpc>
                <a:spcPct val="90000"/>
              </a:lnSpc>
              <a:spcAft>
                <a:spcPts val="600"/>
              </a:spcAft>
            </a:pPr>
            <a:r>
              <a:rPr lang="en-AU" sz="3200" b="1" noProof="0">
                <a:solidFill>
                  <a:srgbClr val="ADDB7B"/>
                </a:solidFill>
                <a:latin typeface="Comic Sans MS"/>
                <a:cs typeface="Times New Roman"/>
              </a:rPr>
              <a:t>Spiritual Communion</a:t>
            </a:r>
          </a:p>
          <a:p>
            <a:pPr algn="ctr">
              <a:lnSpc>
                <a:spcPct val="90000"/>
              </a:lnSpc>
              <a:spcAft>
                <a:spcPts val="600"/>
              </a:spcAft>
            </a:pPr>
            <a:r>
              <a:rPr lang="en-AU" sz="2000" b="1" noProof="0">
                <a:solidFill>
                  <a:srgbClr val="ADDB7B"/>
                </a:solidFill>
                <a:latin typeface="Comic Sans MS"/>
                <a:cs typeface="Times New Roman"/>
              </a:rPr>
              <a:t>(Prayed in silence)</a:t>
            </a:r>
            <a:endParaRPr lang="en-AU" sz="2400" b="1" noProof="0">
              <a:solidFill>
                <a:srgbClr val="ADDB7B"/>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4531" y="920621"/>
            <a:ext cx="10142937" cy="5016758"/>
          </a:xfrm>
          <a:prstGeom prst="rect">
            <a:avLst/>
          </a:prstGeom>
          <a:noFill/>
        </p:spPr>
        <p:txBody>
          <a:bodyPr wrap="square" lIns="91440" tIns="45720" rIns="91440" bIns="45720" rtlCol="0" anchor="t">
            <a:spAutoFit/>
          </a:bodyPr>
          <a:lstStyle/>
          <a:p>
            <a:pPr algn="ctr"/>
            <a:r>
              <a:rPr lang="en-AU" sz="3600" noProof="0">
                <a:solidFill>
                  <a:srgbClr val="00B050"/>
                </a:solidFill>
                <a:latin typeface="Comic Sans MS"/>
              </a:rPr>
              <a:t>Leader unmutes</a:t>
            </a:r>
          </a:p>
          <a:p>
            <a:pPr algn="ctr"/>
            <a:endParaRPr lang="en-AU" sz="2400" noProof="0">
              <a:solidFill>
                <a:srgbClr val="00B050"/>
              </a:solidFill>
              <a:latin typeface="Comic Sans MS" panose="030F0702030302020204" pitchFamily="66" charset="0"/>
              <a:cs typeface="Times New Roman"/>
            </a:endParaRPr>
          </a:p>
          <a:p>
            <a:pPr algn="ctr"/>
            <a:r>
              <a:rPr lang="en-AU" sz="4000" b="1" noProof="0">
                <a:solidFill>
                  <a:srgbClr val="00B050"/>
                </a:solidFill>
                <a:latin typeface="Comic Sans MS"/>
              </a:rPr>
              <a:t>Our final song is</a:t>
            </a:r>
          </a:p>
          <a:p>
            <a:pPr algn="ctr"/>
            <a:r>
              <a:rPr lang="en-AU" sz="4400" b="1" noProof="0">
                <a:solidFill>
                  <a:srgbClr val="00B050"/>
                </a:solidFill>
                <a:latin typeface="Comic Sans MS"/>
                <a:ea typeface="+mn-lt"/>
                <a:cs typeface="+mn-lt"/>
              </a:rPr>
              <a:t>Find Your Rest</a:t>
            </a:r>
          </a:p>
          <a:p>
            <a:pPr algn="ctr"/>
            <a:endParaRPr lang="en-AU" sz="2800" noProof="0">
              <a:solidFill>
                <a:srgbClr val="00B050"/>
              </a:solidFill>
              <a:ea typeface="+mn-lt"/>
              <a:cs typeface="+mn-lt"/>
            </a:endParaRPr>
          </a:p>
          <a:p>
            <a:pPr algn="ctr"/>
            <a:endParaRPr lang="en-AU" sz="2800" noProof="0">
              <a:solidFill>
                <a:srgbClr val="00B050"/>
              </a:solidFill>
              <a:ea typeface="+mn-lt"/>
              <a:cs typeface="+mn-lt"/>
            </a:endParaRPr>
          </a:p>
          <a:p>
            <a:pPr algn="ctr"/>
            <a:r>
              <a:rPr lang="en-AU" sz="2800" noProof="0">
                <a:solidFill>
                  <a:srgbClr val="00B050"/>
                </a:solidFill>
                <a:ea typeface="+mn-lt"/>
                <a:cs typeface="+mn-lt"/>
                <a:hlinkClick r:id="rId2"/>
              </a:rPr>
              <a:t>https://www.youtube.com/watch?v=p31B0aHsr8Y</a:t>
            </a:r>
            <a:r>
              <a:rPr lang="en-AU" sz="2800" noProof="0">
                <a:solidFill>
                  <a:srgbClr val="00B050"/>
                </a:solidFill>
                <a:ea typeface="+mn-lt"/>
                <a:cs typeface="+mn-lt"/>
              </a:rPr>
              <a:t> </a:t>
            </a:r>
          </a:p>
          <a:p>
            <a:pPr algn="ctr"/>
            <a:endParaRPr lang="en-AU" sz="2800" noProof="0">
              <a:solidFill>
                <a:srgbClr val="00B050"/>
              </a:solidFill>
              <a:latin typeface="Times New Roman"/>
              <a:cs typeface="Times New Roman"/>
            </a:endParaRPr>
          </a:p>
          <a:p>
            <a:pPr algn="ctr"/>
            <a:r>
              <a:rPr lang="en-AU" sz="3200" noProof="0">
                <a:solidFill>
                  <a:srgbClr val="00B050"/>
                </a:solidFill>
                <a:latin typeface="Comic Sans MS"/>
                <a:cs typeface="Segoe UI"/>
              </a:rPr>
              <a:t>​</a:t>
            </a:r>
            <a:r>
              <a:rPr lang="en-AU" sz="3200" b="0" i="0" u="none" strike="noStrike" noProof="0">
                <a:solidFill>
                  <a:srgbClr val="00B050"/>
                </a:solidFill>
                <a:effectLst/>
                <a:latin typeface="Comic Sans MS"/>
              </a:rPr>
              <a:t>We stay on mute</a:t>
            </a:r>
            <a:endParaRPr lang="en-AU" sz="3200" noProof="0">
              <a:solidFill>
                <a:srgbClr val="00B050"/>
              </a:solidFill>
              <a:latin typeface="Comic Sans MS"/>
              <a:ea typeface="+mn-lt"/>
              <a:cs typeface="+mn-lt"/>
            </a:endParaRPr>
          </a:p>
          <a:p>
            <a:pPr algn="ctr"/>
            <a:r>
              <a:rPr lang="en-AU" sz="3200" noProof="0">
                <a:solidFill>
                  <a:srgbClr val="00B050"/>
                </a:solidFill>
                <a:latin typeface="Comic Sans MS"/>
                <a:ea typeface="+mn-lt"/>
                <a:cs typeface="+mn-lt"/>
              </a:rPr>
              <a:t>Leader and Cantor mute</a:t>
            </a:r>
            <a:endParaRPr lang="en-AU" noProof="0">
              <a:solidFill>
                <a:srgbClr val="00B050"/>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8204" y="1156422"/>
            <a:ext cx="9435589" cy="4545155"/>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panose="030F0902030302020204" pitchFamily="66" charset="0"/>
              </a:rPr>
              <a:t>Leader: </a:t>
            </a:r>
            <a:r>
              <a:rPr lang="en-AU" sz="2800" noProof="0">
                <a:latin typeface="Comic Sans MS" panose="030F0902030302020204" pitchFamily="66" charset="0"/>
              </a:rPr>
              <a:t>We pray our sending prayer together.</a:t>
            </a:r>
          </a:p>
          <a:p>
            <a:pPr>
              <a:lnSpc>
                <a:spcPct val="150000"/>
              </a:lnSpc>
            </a:pPr>
            <a:endParaRPr lang="en-AU" sz="2800" noProof="0">
              <a:latin typeface="Comic Sans MS" panose="030F0902030302020204" pitchFamily="66" charset="0"/>
            </a:endParaRPr>
          </a:p>
          <a:p>
            <a:pPr eaLnBrk="0" fontAlgn="base" hangingPunct="0">
              <a:lnSpc>
                <a:spcPct val="150000"/>
              </a:lnSpc>
              <a:spcBef>
                <a:spcPct val="0"/>
              </a:spcBef>
              <a:spcAft>
                <a:spcPct val="0"/>
              </a:spcAft>
            </a:pPr>
            <a:r>
              <a:rPr lang="en-AU" sz="2800" b="1" noProof="0">
                <a:solidFill>
                  <a:srgbClr val="00B050"/>
                </a:solidFill>
                <a:latin typeface="Comic Sans MS"/>
              </a:rPr>
              <a:t>All: </a:t>
            </a:r>
            <a:r>
              <a:rPr lang="en-US" sz="2800" b="1" noProof="0">
                <a:latin typeface="Comic Sans MS"/>
              </a:rPr>
              <a:t>Dear Lord, as we go out today,</a:t>
            </a:r>
          </a:p>
          <a:p>
            <a:pPr eaLnBrk="0" fontAlgn="base" hangingPunct="0">
              <a:lnSpc>
                <a:spcPct val="150000"/>
              </a:lnSpc>
              <a:spcBef>
                <a:spcPct val="0"/>
              </a:spcBef>
              <a:spcAft>
                <a:spcPct val="0"/>
              </a:spcAft>
            </a:pPr>
            <a:r>
              <a:rPr lang="en-US" sz="2800" b="1" noProof="0">
                <a:latin typeface="Comic Sans MS"/>
              </a:rPr>
              <a:t>help us to go in your way and in your time.</a:t>
            </a:r>
          </a:p>
          <a:p>
            <a:pPr eaLnBrk="0" fontAlgn="base" hangingPunct="0">
              <a:lnSpc>
                <a:spcPct val="150000"/>
              </a:lnSpc>
              <a:spcBef>
                <a:spcPct val="0"/>
              </a:spcBef>
              <a:spcAft>
                <a:spcPct val="0"/>
              </a:spcAft>
            </a:pPr>
            <a:r>
              <a:rPr lang="en-US" sz="2800" b="1" noProof="0">
                <a:latin typeface="Comic Sans MS"/>
              </a:rPr>
              <a:t>Watch over us in all our goings out and comings in,</a:t>
            </a:r>
          </a:p>
          <a:p>
            <a:pPr eaLnBrk="0" fontAlgn="base" hangingPunct="0">
              <a:lnSpc>
                <a:spcPct val="150000"/>
              </a:lnSpc>
              <a:spcBef>
                <a:spcPct val="0"/>
              </a:spcBef>
              <a:spcAft>
                <a:spcPct val="0"/>
              </a:spcAft>
            </a:pPr>
            <a:r>
              <a:rPr lang="en-US" sz="2800" b="1" noProof="0">
                <a:latin typeface="Comic Sans MS"/>
              </a:rPr>
              <a:t>until, in your time, we see you face to face.</a:t>
            </a:r>
          </a:p>
          <a:p>
            <a:pPr eaLnBrk="0" fontAlgn="base" hangingPunct="0">
              <a:lnSpc>
                <a:spcPct val="150000"/>
              </a:lnSpc>
              <a:spcBef>
                <a:spcPct val="0"/>
              </a:spcBef>
              <a:spcAft>
                <a:spcPct val="0"/>
              </a:spcAft>
            </a:pPr>
            <a:r>
              <a:rPr lang="en-US" sz="2800" b="1" noProof="0">
                <a:latin typeface="Comic Sans MS"/>
              </a:rPr>
              <a:t>Amen.</a:t>
            </a:r>
            <a:endParaRPr lang="en-AU" sz="2800" b="1" noProof="0">
              <a:latin typeface="Comic Sans MS"/>
            </a:endParaRPr>
          </a:p>
        </p:txBody>
      </p:sp>
      <p:sp>
        <p:nvSpPr>
          <p:cNvPr id="4" name="TextBox 3"/>
          <p:cNvSpPr txBox="1"/>
          <p:nvPr/>
        </p:nvSpPr>
        <p:spPr>
          <a:xfrm>
            <a:off x="4504857" y="472399"/>
            <a:ext cx="3182281" cy="584775"/>
          </a:xfrm>
          <a:prstGeom prst="rect">
            <a:avLst/>
          </a:prstGeom>
          <a:noFill/>
        </p:spPr>
        <p:txBody>
          <a:bodyPr wrap="none" lIns="91440" tIns="45720" rIns="91440" bIns="45720" rtlCol="0" anchor="t">
            <a:spAutoFit/>
          </a:bodyPr>
          <a:lstStyle/>
          <a:p>
            <a:r>
              <a:rPr lang="en-AU" sz="3200" b="1" noProof="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00B050"/>
                </a:solidFill>
                <a:latin typeface="Comic Sans MS"/>
              </a:rPr>
              <a:t>Leader and cantor unmute</a:t>
            </a:r>
            <a:endParaRPr lang="en-AU" b="1" noProof="0">
              <a:solidFill>
                <a:srgbClr val="00B050"/>
              </a:solidFill>
            </a:endParaRPr>
          </a:p>
        </p:txBody>
      </p:sp>
    </p:spTree>
    <p:extLst>
      <p:ext uri="{BB962C8B-B14F-4D97-AF65-F5344CB8AC3E}">
        <p14:creationId xmlns:p14="http://schemas.microsoft.com/office/powerpoint/2010/main" val="1433532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56</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479588"/>
            <a:ext cx="10594588" cy="38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a:solidFill>
                  <a:srgbClr val="00B050"/>
                </a:solidFill>
                <a:latin typeface="Comic Sans MS"/>
              </a:rPr>
              <a:t>Leader: </a:t>
            </a:r>
            <a:r>
              <a:rPr lang="en-AU" sz="2800" noProof="0">
                <a:latin typeface="Comic Sans MS"/>
              </a:rPr>
              <a:t>Let us all invite God’s blessings together,</a:t>
            </a:r>
            <a:endParaRPr lang="en-AU" sz="2400" noProof="0">
              <a:cs typeface="Times New Roman"/>
            </a:endParaRPr>
          </a:p>
          <a:p>
            <a:pPr marL="383540">
              <a:lnSpc>
                <a:spcPct val="150000"/>
              </a:lnSpc>
            </a:pPr>
            <a:endParaRPr lang="en-AU" sz="2800" b="1" noProof="0">
              <a:solidFill>
                <a:srgbClr val="E68422"/>
              </a:solidFill>
              <a:latin typeface="Comic Sans MS"/>
            </a:endParaRPr>
          </a:p>
          <a:p>
            <a:pPr marL="383540">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May the Lord bless us and keep us.</a:t>
            </a:r>
          </a:p>
          <a:p>
            <a:pPr marL="383540">
              <a:lnSpc>
                <a:spcPct val="150000"/>
              </a:lnSpc>
            </a:pPr>
            <a:r>
              <a:rPr lang="en-AU" sz="2800" b="1" noProof="0">
                <a:latin typeface="Comic Sans MS" panose="030F0702030302020204" pitchFamily="66" charset="0"/>
              </a:rPr>
              <a:t>May the Lord’s face shine upon us and be gracious to us.</a:t>
            </a:r>
          </a:p>
          <a:p>
            <a:pPr marL="383540">
              <a:lnSpc>
                <a:spcPct val="150000"/>
              </a:lnSpc>
            </a:pPr>
            <a:r>
              <a:rPr lang="en-AU" sz="2800" b="1" noProof="0">
                <a:latin typeface="Comic Sans MS" panose="030F0702030302020204" pitchFamily="66" charset="0"/>
              </a:rPr>
              <a:t>May the Lord’s countenance be lifted upon us, </a:t>
            </a:r>
          </a:p>
          <a:p>
            <a:pPr marL="383540">
              <a:lnSpc>
                <a:spcPct val="150000"/>
              </a:lnSpc>
            </a:pPr>
            <a:r>
              <a:rPr lang="en-AU" sz="2800" b="1" noProof="0">
                <a:latin typeface="Comic Sans MS" panose="030F0702030302020204" pitchFamily="66" charset="0"/>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4888" y="501649"/>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57</a:t>
            </a:fld>
            <a:endParaRPr lang="en-AU" noProof="0"/>
          </a:p>
        </p:txBody>
      </p:sp>
      <p:sp>
        <p:nvSpPr>
          <p:cNvPr id="3" name="TextBox 2"/>
          <p:cNvSpPr txBox="1"/>
          <p:nvPr/>
        </p:nvSpPr>
        <p:spPr>
          <a:xfrm>
            <a:off x="4175248" y="273269"/>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Notices</a:t>
            </a:r>
            <a:endParaRPr lang="en-AU" sz="2400" noProof="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479998" y="1648865"/>
            <a:ext cx="11232000" cy="4206601"/>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noProof="0">
                <a:latin typeface="Comic Sans MS"/>
              </a:rPr>
              <a:t>May you find rest and renewal as we enter our sabbath month of rest</a:t>
            </a:r>
          </a:p>
          <a:p>
            <a:pPr marL="342900" indent="-342900">
              <a:lnSpc>
                <a:spcPct val="150000"/>
              </a:lnSpc>
              <a:spcAft>
                <a:spcPts val="1200"/>
              </a:spcAft>
              <a:buFont typeface="Arial" panose="020B0604020202020204" pitchFamily="34" charset="0"/>
              <a:buChar char="•"/>
            </a:pPr>
            <a:r>
              <a:rPr lang="en-AU" sz="2800" noProof="0">
                <a:latin typeface="Comic Sans MS"/>
              </a:rPr>
              <a:t>If there is anything you would like to pray for (such as events, animals or people) please post a prayer to the HHO App Prayer Wall so we can hold each other in our prayers</a:t>
            </a:r>
          </a:p>
          <a:p>
            <a:pPr marL="342900" indent="-342900">
              <a:lnSpc>
                <a:spcPct val="150000"/>
              </a:lnSpc>
              <a:spcAft>
                <a:spcPts val="1200"/>
              </a:spcAft>
              <a:buFont typeface="Arial" panose="020B0604020202020204" pitchFamily="34" charset="0"/>
              <a:buChar char="•"/>
            </a:pPr>
            <a:r>
              <a:rPr lang="en-AU" sz="2800" b="0" i="0" u="none" strike="noStrike" noProof="0">
                <a:effectLst/>
                <a:latin typeface="Comic Sans MS"/>
              </a:rPr>
              <a:t>See HHO Events page for further upcoming events </a:t>
            </a:r>
            <a:r>
              <a:rPr lang="en-AU" sz="2800" b="0" i="0" u="none" strike="noStrike" noProof="0">
                <a:effectLst/>
                <a:latin typeface="Comic Sans MS"/>
                <a:hlinkClick r:id="rId2"/>
              </a:rPr>
              <a:t>HHO Events</a:t>
            </a:r>
            <a:endParaRPr lang="en-AU" sz="2800" b="0" i="0" u="none" strike="noStrike" noProof="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58</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59</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27989"/>
            <a:ext cx="8483125" cy="2123658"/>
          </a:xfrm>
          <a:prstGeom prst="rect">
            <a:avLst/>
          </a:prstGeom>
          <a:noFill/>
        </p:spPr>
        <p:txBody>
          <a:bodyPr wrap="square" lIns="91440" tIns="45720" rIns="91440" bIns="45720" anchor="t">
            <a:spAutoFit/>
          </a:bodyPr>
          <a:lstStyle/>
          <a:p>
            <a:pPr algn="ctr" fontAlgn="base">
              <a:spcAft>
                <a:spcPts val="800"/>
              </a:spcAft>
              <a:defRPr/>
            </a:pPr>
            <a:r>
              <a:rPr lang="en-AU" sz="2800" noProof="0">
                <a:solidFill>
                  <a:srgbClr val="00B050"/>
                </a:solidFill>
                <a:effectLst/>
                <a:latin typeface="Comic Sans MS"/>
              </a:rPr>
              <a:t>Serving next week </a:t>
            </a:r>
            <a:endParaRPr lang="en-AU" noProof="0"/>
          </a:p>
          <a:p>
            <a:pPr algn="ctr" fontAlgn="base">
              <a:spcAft>
                <a:spcPts val="800"/>
              </a:spcAft>
              <a:defRPr/>
            </a:pPr>
            <a:r>
              <a:rPr lang="en-AU" sz="2800" noProof="0">
                <a:solidFill>
                  <a:srgbClr val="00B050"/>
                </a:solidFill>
                <a:latin typeface="Comic Sans MS"/>
              </a:rPr>
              <a:t> </a:t>
            </a:r>
            <a:r>
              <a:rPr lang="en-AU" sz="2800">
                <a:solidFill>
                  <a:srgbClr val="00B050"/>
                </a:solidFill>
                <a:latin typeface="Comic Sans MS"/>
              </a:rPr>
              <a:t>12</a:t>
            </a:r>
            <a:r>
              <a:rPr lang="en-AU" sz="2800" baseline="30000">
                <a:solidFill>
                  <a:srgbClr val="00B050"/>
                </a:solidFill>
                <a:latin typeface="Comic Sans MS"/>
              </a:rPr>
              <a:t>th</a:t>
            </a:r>
            <a:r>
              <a:rPr lang="en-AU" sz="2800" noProof="0">
                <a:solidFill>
                  <a:srgbClr val="00B050"/>
                </a:solidFill>
                <a:latin typeface="Comic Sans MS"/>
              </a:rPr>
              <a:t> July 2026</a:t>
            </a:r>
          </a:p>
          <a:p>
            <a:pPr algn="ctr" fontAlgn="base">
              <a:spcAft>
                <a:spcPts val="800"/>
              </a:spcAft>
              <a:defRPr/>
            </a:pPr>
            <a:r>
              <a:rPr lang="en-AU" sz="2800" noProof="0">
                <a:solidFill>
                  <a:srgbClr val="00B050"/>
                </a:solidFill>
                <a:latin typeface="Comic Sans MS"/>
              </a:rPr>
              <a:t> 7</a:t>
            </a:r>
            <a:r>
              <a:rPr lang="en-AU" sz="2800" baseline="30000" noProof="0">
                <a:solidFill>
                  <a:srgbClr val="00B050"/>
                </a:solidFill>
                <a:latin typeface="Comic Sans MS"/>
              </a:rPr>
              <a:t>th</a:t>
            </a:r>
            <a:r>
              <a:rPr lang="en-AU" sz="2800" noProof="0">
                <a:solidFill>
                  <a:srgbClr val="00B050"/>
                </a:solidFill>
                <a:latin typeface="Comic Sans MS"/>
              </a:rPr>
              <a:t> Sunday after Pentecost</a:t>
            </a:r>
          </a:p>
          <a:p>
            <a:pPr algn="ctr">
              <a:spcAft>
                <a:spcPts val="800"/>
              </a:spcAft>
              <a:defRPr/>
            </a:pPr>
            <a:r>
              <a:rPr lang="en-AU" sz="2800" noProof="0">
                <a:solidFill>
                  <a:srgbClr val="00B050"/>
                </a:solidFill>
                <a:latin typeface="Comic Sans MS"/>
              </a:rPr>
              <a:t>9:00 am AEST</a:t>
            </a:r>
            <a:endParaRPr lang="en-AU" sz="2800" noProof="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483811"/>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988376"/>
            <a:ext cx="5363142" cy="461665"/>
          </a:xfrm>
          <a:prstGeom prst="rect">
            <a:avLst/>
          </a:prstGeom>
          <a:noFill/>
        </p:spPr>
        <p:txBody>
          <a:bodyPr wrap="square" lIns="91440" tIns="45720" rIns="91440" bIns="45720" rtlCol="0" anchor="t">
            <a:spAutoFit/>
          </a:bodyPr>
          <a:lstStyle/>
          <a:p>
            <a:r>
              <a:rPr lang="en-AU" sz="2400" b="1" noProof="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2525802298"/>
              </p:ext>
            </p:extLst>
          </p:nvPr>
        </p:nvGraphicFramePr>
        <p:xfrm>
          <a:off x="241739" y="2249400"/>
          <a:ext cx="11580024" cy="2644269"/>
        </p:xfrm>
        <a:graphic>
          <a:graphicData uri="http://schemas.openxmlformats.org/drawingml/2006/table">
            <a:tbl>
              <a:tblPr firstRow="1" bandRow="1">
                <a:tableStyleId>{2D5ABB26-0587-4C30-8999-92F81FD0307C}</a:tableStyleId>
              </a:tblPr>
              <a:tblGrid>
                <a:gridCol w="4035971">
                  <a:extLst>
                    <a:ext uri="{9D8B030D-6E8A-4147-A177-3AD203B41FA5}">
                      <a16:colId xmlns:a16="http://schemas.microsoft.com/office/drawing/2014/main" val="1738739509"/>
                    </a:ext>
                  </a:extLst>
                </a:gridCol>
                <a:gridCol w="3684045">
                  <a:extLst>
                    <a:ext uri="{9D8B030D-6E8A-4147-A177-3AD203B41FA5}">
                      <a16:colId xmlns:a16="http://schemas.microsoft.com/office/drawing/2014/main" val="4139255324"/>
                    </a:ext>
                  </a:extLst>
                </a:gridCol>
                <a:gridCol w="3860008">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Helen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Lauren</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Barry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Chris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a:solidFill>
                            <a:srgbClr val="00B05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48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rgbClr val="00B050"/>
                </a:solidFill>
                <a:latin typeface="Comic Sans MS"/>
              </a:rPr>
              <a:t>Leader and Cantor unmute</a:t>
            </a:r>
            <a:endParaRPr lang="en-AU" noProof="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218765" y="1802797"/>
            <a:ext cx="7754470" cy="4017366"/>
          </a:xfrm>
        </p:spPr>
        <p:txBody>
          <a:bodyPr vert="horz" lIns="91440" tIns="45720" rIns="91440" bIns="45720" rtlCol="0" anchor="t">
            <a:normAutofit fontScale="92500"/>
          </a:bodyPr>
          <a:lstStyle/>
          <a:p>
            <a:pPr>
              <a:lnSpc>
                <a:spcPct val="150000"/>
              </a:lnSpc>
              <a:buNone/>
            </a:pPr>
            <a:r>
              <a:rPr lang="en-AU" sz="2800" b="1" noProof="0">
                <a:solidFill>
                  <a:srgbClr val="00B050"/>
                </a:solidFill>
                <a:latin typeface="Comic Sans MS"/>
              </a:rPr>
              <a:t>Leader: </a:t>
            </a:r>
            <a:r>
              <a:rPr lang="en-AU" sz="3000" noProof="0">
                <a:latin typeface="Comic Sans MS"/>
              </a:rPr>
              <a:t>The grace of the Lord Jesus Christ,  </a:t>
            </a:r>
            <a:br>
              <a:rPr lang="en-AU" sz="3000" noProof="0">
                <a:latin typeface="Comic Sans MS"/>
              </a:rPr>
            </a:br>
            <a:r>
              <a:rPr lang="en-AU" sz="3000" noProof="0">
                <a:latin typeface="Comic Sans MS"/>
              </a:rPr>
              <a:t>and the love of God,  </a:t>
            </a:r>
            <a:br>
              <a:rPr lang="en-AU" sz="3000" noProof="0">
                <a:latin typeface="Comic Sans MS"/>
              </a:rPr>
            </a:br>
            <a:r>
              <a:rPr lang="en-AU" sz="3000" noProof="0">
                <a:latin typeface="Comic Sans MS"/>
              </a:rPr>
              <a:t>and the fellowship of the Holy Spirit,  </a:t>
            </a:r>
            <a:br>
              <a:rPr lang="en-AU" sz="3000" noProof="0">
                <a:latin typeface="Comic Sans MS"/>
              </a:rPr>
            </a:br>
            <a:r>
              <a:rPr lang="en-AU" sz="3000" noProof="0">
                <a:latin typeface="Comic Sans MS"/>
              </a:rPr>
              <a:t>be with you all. </a:t>
            </a:r>
            <a:br>
              <a:rPr lang="en-AU" sz="2800" noProof="0">
                <a:latin typeface="Comic Sans MS"/>
              </a:rPr>
            </a:br>
            <a:r>
              <a:rPr lang="en-AU" sz="1900" noProof="0">
                <a:latin typeface="Comic Sans MS"/>
              </a:rPr>
              <a:t> </a:t>
            </a:r>
            <a:endParaRPr lang="en-AU" sz="1900" b="1" noProof="0">
              <a:solidFill>
                <a:srgbClr val="E3960B"/>
              </a:solidFill>
              <a:latin typeface="Comic Sans MS"/>
              <a:cs typeface="Times New Roman"/>
            </a:endParaRPr>
          </a:p>
          <a:p>
            <a:pPr>
              <a:lnSpc>
                <a:spcPct val="150000"/>
              </a:lnSpc>
              <a:buNone/>
            </a:pPr>
            <a:r>
              <a:rPr lang="en-AU" sz="2800" b="1" noProof="0">
                <a:solidFill>
                  <a:srgbClr val="00B050"/>
                </a:solidFill>
                <a:latin typeface="Comic Sans MS"/>
                <a:cs typeface="Times New Roman"/>
              </a:rPr>
              <a:t>All: </a:t>
            </a:r>
            <a:r>
              <a:rPr lang="en-AU" sz="2800" b="1" noProof="0">
                <a:latin typeface="Comic Sans MS"/>
                <a:cs typeface="Times New Roman"/>
              </a:rPr>
              <a:t>And also with you. </a:t>
            </a: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rgbClr val="00B050"/>
                </a:solidFill>
                <a:latin typeface="Comic Sans MS"/>
              </a:rPr>
              <a:t>The Greeting</a:t>
            </a:r>
            <a:endParaRPr lang="en-AU" sz="3200" b="1" noProof="0">
              <a:solidFill>
                <a:srgbClr val="00B050"/>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0062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1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The Dismissal </a:t>
            </a:r>
            <a:endParaRPr lang="en-AU" sz="2400" noProof="0">
              <a:solidFill>
                <a:srgbClr val="00B050"/>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00B050"/>
                </a:solidFill>
                <a:latin typeface="Comic Sans MS"/>
              </a:rPr>
              <a:t>Extra resources developed </a:t>
            </a:r>
          </a:p>
          <a:p>
            <a:r>
              <a:rPr lang="en-AU" noProof="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648647" y="1536728"/>
            <a:ext cx="4402899" cy="3507343"/>
          </a:xfrm>
          <a:prstGeom prst="roundRect">
            <a:avLst/>
          </a:prstGeom>
          <a:solidFill>
            <a:schemeClr val="accent3">
              <a:lumMod val="20000"/>
              <a:lumOff val="80000"/>
            </a:schemeClr>
          </a:solidFill>
          <a:ln>
            <a:noFill/>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chemeClr val="accent5"/>
                </a:solidFill>
                <a:latin typeface="Comic Sans MS"/>
              </a:rPr>
              <a:t>Fellowship </a:t>
            </a:r>
          </a:p>
          <a:p>
            <a:pPr algn="ctr"/>
            <a:r>
              <a:rPr lang="en-AU" sz="2400" b="1" noProof="0">
                <a:solidFill>
                  <a:schemeClr val="accent5"/>
                </a:solidFill>
                <a:latin typeface="Comic Sans MS"/>
              </a:rPr>
              <a:t>Thank you, Lauren for leading Fellowship </a:t>
            </a:r>
          </a:p>
          <a:p>
            <a:pPr algn="ctr"/>
            <a:endParaRPr lang="en-AU" sz="2400" b="1" noProof="0">
              <a:solidFill>
                <a:schemeClr val="accent5"/>
              </a:solidFill>
              <a:latin typeface="Comic Sans MS"/>
            </a:endParaRPr>
          </a:p>
          <a:p>
            <a:pPr algn="ctr"/>
            <a:r>
              <a:rPr lang="en-AU" sz="2400" b="1" noProof="0">
                <a:solidFill>
                  <a:schemeClr val="accent5"/>
                </a:solidFill>
                <a:latin typeface="Comic Sans MS"/>
              </a:rPr>
              <a:t>Please feel welcome to linger or pop a message in the chat and head off when you are ready.​</a:t>
            </a:r>
            <a:endParaRPr lang="en-AU" b="1" noProof="0">
              <a:solidFill>
                <a:schemeClr val="accent5"/>
              </a:solidFill>
              <a:cs typeface="Calibri"/>
            </a:endParaRPr>
          </a:p>
        </p:txBody>
      </p:sp>
      <p:pic>
        <p:nvPicPr>
          <p:cNvPr id="5" name="Picture 4">
            <a:extLst>
              <a:ext uri="{FF2B5EF4-FFF2-40B4-BE49-F238E27FC236}">
                <a16:creationId xmlns:a16="http://schemas.microsoft.com/office/drawing/2014/main" id="{6E988187-1DB9-FD9C-BAF0-30D56F2959EE}"/>
              </a:ext>
            </a:extLst>
          </p:cNvPr>
          <p:cNvPicPr>
            <a:picLocks noChangeAspect="1"/>
          </p:cNvPicPr>
          <p:nvPr/>
        </p:nvPicPr>
        <p:blipFill>
          <a:blip r:embed="rId3">
            <a:extLst>
              <a:ext uri="{28A0092B-C50C-407E-A947-70E740481C1C}">
                <a14:useLocalDpi xmlns:a14="http://schemas.microsoft.com/office/drawing/2010/main" val="0"/>
              </a:ext>
            </a:extLst>
          </a:blip>
          <a:srcRect t="21660" b="21660"/>
          <a:stretch/>
        </p:blipFill>
        <p:spPr>
          <a:xfrm>
            <a:off x="5518695" y="1536728"/>
            <a:ext cx="6187956" cy="3507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79B80EF4-323F-D09F-7092-7B104A4634AF}"/>
              </a:ext>
            </a:extLst>
          </p:cNvPr>
          <p:cNvSpPr txBox="1"/>
          <p:nvPr/>
        </p:nvSpPr>
        <p:spPr>
          <a:xfrm>
            <a:off x="5856642" y="5216497"/>
            <a:ext cx="5687657" cy="369332"/>
          </a:xfrm>
          <a:prstGeom prst="rect">
            <a:avLst/>
          </a:prstGeom>
          <a:noFill/>
        </p:spPr>
        <p:txBody>
          <a:bodyPr wrap="square" lIns="91440" tIns="45720" rIns="91440" bIns="45720" rtlCol="0" anchor="t">
            <a:spAutoFit/>
          </a:bodyPr>
          <a:lstStyle/>
          <a:p>
            <a:r>
              <a:rPr lang="en-AU">
                <a:solidFill>
                  <a:srgbClr val="00B050"/>
                </a:solidFill>
                <a:latin typeface="Comic Sans MS"/>
              </a:rPr>
              <a:t>Images from Padlet</a:t>
            </a:r>
            <a:endParaRPr lang="en-AU" noProof="0">
              <a:solidFill>
                <a:srgbClr val="00B050"/>
              </a:solidFill>
              <a:latin typeface="Comic Sans MS"/>
            </a:endParaRPr>
          </a:p>
        </p:txBody>
      </p:sp>
    </p:spTree>
    <p:extLst>
      <p:ext uri="{BB962C8B-B14F-4D97-AF65-F5344CB8AC3E}">
        <p14:creationId xmlns:p14="http://schemas.microsoft.com/office/powerpoint/2010/main" val="86728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774469" y="1479588"/>
            <a:ext cx="10643059" cy="3898824"/>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Leader: </a:t>
            </a:r>
            <a:r>
              <a:rPr lang="en-AU" sz="2800" noProof="0">
                <a:latin typeface="Comic Sans MS" panose="030F0702030302020204" pitchFamily="66" charset="0"/>
              </a:rPr>
              <a:t>Jesus says, ‘I am the way, and the truth, and the life.’</a:t>
            </a:r>
          </a:p>
          <a:p>
            <a:pPr lvl="0" eaLnBrk="0" fontAlgn="base" hangingPunct="0">
              <a:lnSpc>
                <a:spcPct val="150000"/>
              </a:lnSpc>
              <a:spcBef>
                <a:spcPct val="0"/>
              </a:spcBef>
              <a:spcAft>
                <a:spcPct val="0"/>
              </a:spcAft>
            </a:pPr>
            <a:r>
              <a:rPr lang="en-AU" sz="2800" noProof="0">
                <a:latin typeface="Comic Sans MS" panose="030F0702030302020204" pitchFamily="66" charset="0"/>
              </a:rPr>
              <a:t>Let us come to him today, to learn to walk in his ways;</a:t>
            </a:r>
          </a:p>
          <a:p>
            <a:pPr lvl="0" eaLnBrk="0" fontAlgn="base" hangingPunct="0">
              <a:lnSpc>
                <a:spcPct val="150000"/>
              </a:lnSpc>
              <a:spcBef>
                <a:spcPct val="0"/>
              </a:spcBef>
              <a:spcAft>
                <a:spcPct val="0"/>
              </a:spcAft>
            </a:pPr>
            <a:r>
              <a:rPr lang="en-AU" sz="2800" noProof="0">
                <a:latin typeface="Comic Sans MS" panose="030F0702030302020204" pitchFamily="66" charset="0"/>
              </a:rPr>
              <a:t>let us come to him today, to discover more of his truth;</a:t>
            </a:r>
          </a:p>
          <a:p>
            <a:pPr lvl="0" eaLnBrk="0" fontAlgn="base" hangingPunct="0">
              <a:lnSpc>
                <a:spcPct val="150000"/>
              </a:lnSpc>
              <a:spcBef>
                <a:spcPct val="0"/>
              </a:spcBef>
              <a:spcAft>
                <a:spcPct val="0"/>
              </a:spcAft>
            </a:pPr>
            <a:r>
              <a:rPr lang="en-AU" sz="2800" noProof="0">
                <a:latin typeface="Comic Sans MS" panose="030F0702030302020204" pitchFamily="66" charset="0"/>
              </a:rPr>
              <a:t>let us come to him today, to be filled with his life.</a:t>
            </a:r>
          </a:p>
          <a:p>
            <a:pPr lvl="0" eaLnBrk="0" fontAlgn="base" hangingPunct="0">
              <a:lnSpc>
                <a:spcPct val="150000"/>
              </a:lnSpc>
              <a:spcBef>
                <a:spcPct val="0"/>
              </a:spcBef>
              <a:spcAft>
                <a:spcPct val="0"/>
              </a:spcAft>
            </a:pPr>
            <a:r>
              <a:rPr lang="en-AU" sz="2800" noProof="0">
                <a:latin typeface="Comic Sans MS" panose="030F0702030302020204" pitchFamily="66" charset="0"/>
              </a:rPr>
              <a:t>Let us come together now, to rejoice in him:</a:t>
            </a:r>
          </a:p>
          <a:p>
            <a:pPr lvl="0" eaLnBrk="0" fontAlgn="base" hangingPunct="0">
              <a:lnSpc>
                <a:spcPct val="150000"/>
              </a:lnSpc>
              <a:spcBef>
                <a:spcPct val="0"/>
              </a:spcBef>
              <a:spcAft>
                <a:spcPct val="0"/>
              </a:spcAft>
            </a:pPr>
            <a:r>
              <a:rPr lang="en-AU" sz="2800" noProof="0">
                <a:latin typeface="Comic Sans MS" panose="030F0702030302020204" pitchFamily="66" charset="0"/>
              </a:rPr>
              <a:t>the way, the truth and the life.</a:t>
            </a:r>
            <a:endParaRPr lang="en-AU" sz="2800" b="1" noProof="0">
              <a:solidFill>
                <a:srgbClr val="00B050"/>
              </a:solidFill>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6" y="210543"/>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1522181" y="1156422"/>
            <a:ext cx="9147633" cy="4545155"/>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All</a:t>
            </a:r>
            <a:r>
              <a:rPr lang="en-AU" sz="2800" noProof="0">
                <a:solidFill>
                  <a:srgbClr val="00B050"/>
                </a:solidFill>
                <a:latin typeface="Comic Sans MS" panose="030F0902030302020204" pitchFamily="66" charset="0"/>
              </a:rPr>
              <a:t>: </a:t>
            </a:r>
            <a:r>
              <a:rPr lang="en-AU" sz="2800" b="1" noProof="0">
                <a:latin typeface="Comic Sans MS" panose="030F0902030302020204" pitchFamily="66" charset="0"/>
              </a:rPr>
              <a:t>Lord Jesus, we thank you</a:t>
            </a:r>
          </a:p>
          <a:p>
            <a:pPr lvl="0" eaLnBrk="0" fontAlgn="base" hangingPunct="0">
              <a:lnSpc>
                <a:spcPct val="150000"/>
              </a:lnSpc>
              <a:spcBef>
                <a:spcPct val="0"/>
              </a:spcBef>
              <a:spcAft>
                <a:spcPct val="0"/>
              </a:spcAft>
            </a:pPr>
            <a:r>
              <a:rPr lang="en-AU" sz="2800" b="1" noProof="0">
                <a:latin typeface="Comic Sans MS" panose="030F0902030302020204" pitchFamily="66" charset="0"/>
              </a:rPr>
              <a:t>that you came to reveal the</a:t>
            </a:r>
          </a:p>
          <a:p>
            <a:pPr lvl="0" eaLnBrk="0" fontAlgn="base" hangingPunct="0">
              <a:lnSpc>
                <a:spcPct val="150000"/>
              </a:lnSpc>
              <a:spcBef>
                <a:spcPct val="0"/>
              </a:spcBef>
              <a:spcAft>
                <a:spcPct val="0"/>
              </a:spcAft>
            </a:pPr>
            <a:r>
              <a:rPr lang="en-AU" sz="2800" b="1" noProof="0">
                <a:latin typeface="Comic Sans MS" panose="030F0902030302020204" pitchFamily="66" charset="0"/>
              </a:rPr>
              <a:t>Father’s love,</a:t>
            </a:r>
          </a:p>
          <a:p>
            <a:pPr lvl="0" eaLnBrk="0" fontAlgn="base" hangingPunct="0">
              <a:lnSpc>
                <a:spcPct val="150000"/>
              </a:lnSpc>
              <a:spcBef>
                <a:spcPct val="0"/>
              </a:spcBef>
              <a:spcAft>
                <a:spcPct val="0"/>
              </a:spcAft>
            </a:pPr>
            <a:r>
              <a:rPr lang="en-AU" sz="2800" b="1" noProof="0">
                <a:latin typeface="Comic Sans MS" panose="030F0902030302020204" pitchFamily="66" charset="0"/>
              </a:rPr>
              <a:t>and you will never turn us away.</a:t>
            </a:r>
          </a:p>
          <a:p>
            <a:pPr lvl="0" eaLnBrk="0" fontAlgn="base" hangingPunct="0">
              <a:lnSpc>
                <a:spcPct val="150000"/>
              </a:lnSpc>
              <a:spcBef>
                <a:spcPct val="0"/>
              </a:spcBef>
              <a:spcAft>
                <a:spcPct val="0"/>
              </a:spcAft>
            </a:pPr>
            <a:r>
              <a:rPr lang="en-AU" sz="2800" b="1" noProof="0">
                <a:latin typeface="Comic Sans MS" panose="030F0902030302020204" pitchFamily="66" charset="0"/>
              </a:rPr>
              <a:t>Touch us now with your grace and mercy,</a:t>
            </a:r>
          </a:p>
          <a:p>
            <a:pPr lvl="0" eaLnBrk="0" fontAlgn="base" hangingPunct="0">
              <a:lnSpc>
                <a:spcPct val="150000"/>
              </a:lnSpc>
              <a:spcBef>
                <a:spcPct val="0"/>
              </a:spcBef>
              <a:spcAft>
                <a:spcPct val="0"/>
              </a:spcAft>
            </a:pPr>
            <a:r>
              <a:rPr lang="en-AU" sz="2800" b="1" noProof="0">
                <a:latin typeface="Comic Sans MS" panose="030F0902030302020204" pitchFamily="66" charset="0"/>
              </a:rPr>
              <a:t>and fill our hearts with the joy of your salvation.</a:t>
            </a:r>
          </a:p>
          <a:p>
            <a:pPr lvl="0" eaLnBrk="0" fontAlgn="base" hangingPunct="0">
              <a:lnSpc>
                <a:spcPct val="150000"/>
              </a:lnSpc>
              <a:spcBef>
                <a:spcPct val="0"/>
              </a:spcBef>
              <a:spcAft>
                <a:spcPct val="0"/>
              </a:spcAft>
            </a:pPr>
            <a:r>
              <a:rPr lang="en-AU" sz="2800" b="1" noProof="0">
                <a:latin typeface="Comic Sans MS" panose="030F0902030302020204" pitchFamily="66" charset="0"/>
              </a:rPr>
              <a:t>Amen.</a:t>
            </a:r>
            <a:endParaRPr lang="en-AU" sz="2800" b="1" noProof="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5" y="419267"/>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cs typeface="Arial"/>
              </a:rPr>
              <a:t>Sentence</a:t>
            </a:r>
          </a:p>
        </p:txBody>
      </p:sp>
      <p:sp>
        <p:nvSpPr>
          <p:cNvPr id="2" name="Rectangle 1"/>
          <p:cNvSpPr/>
          <p:nvPr/>
        </p:nvSpPr>
        <p:spPr>
          <a:xfrm>
            <a:off x="842437" y="2934118"/>
            <a:ext cx="10507126" cy="338073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a:solidFill>
                  <a:srgbClr val="00B050"/>
                </a:solidFill>
                <a:latin typeface="Comic Sans MS" panose="030F0902030302020204" pitchFamily="66" charset="0"/>
                <a:cs typeface="Times New Roman"/>
              </a:rPr>
              <a:t>Cantor</a:t>
            </a:r>
            <a:r>
              <a:rPr lang="en-AU" sz="2800" noProof="0">
                <a:solidFill>
                  <a:srgbClr val="00B050"/>
                </a:solidFill>
                <a:latin typeface="Comic Sans MS" panose="030F0902030302020204" pitchFamily="66" charset="0"/>
                <a:cs typeface="Times New Roman"/>
              </a:rPr>
              <a:t>: </a:t>
            </a:r>
            <a:r>
              <a:rPr lang="en-AU" sz="2800" noProof="0">
                <a:latin typeface="Comic Sans MS" panose="030F0902030302020204" pitchFamily="66" charset="0"/>
              </a:rPr>
              <a:t>‘Come to me, all you that are weary and are carrying heavy burdens, and I will give you rest,’ says the Lord. ‘Take my yoke upon you, and learn from me; for I am gentle and humble in heart.’</a:t>
            </a:r>
          </a:p>
          <a:p>
            <a:pPr algn="r">
              <a:lnSpc>
                <a:spcPct val="150000"/>
              </a:lnSpc>
              <a:spcBef>
                <a:spcPts val="450"/>
              </a:spcBef>
              <a:spcAft>
                <a:spcPts val="450"/>
              </a:spcAft>
            </a:pPr>
            <a:r>
              <a:rPr lang="en-AU" sz="2800" noProof="0">
                <a:solidFill>
                  <a:srgbClr val="00B050"/>
                </a:solidFill>
                <a:latin typeface="Comic Sans MS" panose="030F0902030302020204" pitchFamily="66" charset="0"/>
              </a:rPr>
              <a:t>Matthew 11.28–29</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a:solidFill>
                  <a:srgbClr val="00B050"/>
                </a:solidFill>
                <a:latin typeface="Comic Sans MS"/>
                <a:cs typeface="Arial"/>
              </a:rPr>
              <a:t>Leader: </a:t>
            </a:r>
            <a:r>
              <a:rPr lang="en-AU" sz="2800" noProof="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e1300d55-8519-4834-8849-904d53629995"/>
    <ds:schemaRef ds:uri="ec033be3-6e3d-434c-bca7-6d953e4302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61</Slides>
  <Notes>18</Notes>
  <HiddenSlides>0</HiddenSlide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revision>1</cp:revision>
  <cp:lastPrinted>2019-01-02T23:00:29Z</cp:lastPrinted>
  <dcterms:created xsi:type="dcterms:W3CDTF">2018-08-20T02:08:08Z</dcterms:created>
  <dcterms:modified xsi:type="dcterms:W3CDTF">2026-07-04T22:52:42Z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