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3F2B4C-E37E-4008-BF26-F5563214AB0B}" v="25" dt="2026-06-21T08:38:24.4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2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E1ECF2-1555-4484-9C3F-47B13F30BB63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2BA97E-F03D-4BEA-BCB7-0578B62657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84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BA97E-F03D-4BEA-BCB7-0578B626578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423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C3D37-2FB1-EADA-A086-B786BA7B2B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FEA62B-6D19-E528-2C6C-1579EDE789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8F272-D83A-05DC-B2E5-4A3A6CD2A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D39F-E165-4F97-A30D-2BA6FBC27B0F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DF6A7-0833-C355-1CCA-46A955F5B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76143-22FB-C4C6-AC2E-D150328C4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B4385-5F24-4574-9A64-EF67B2F3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136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74E07-D388-2E41-4368-64F600F3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4B7F76-53F9-5213-3D07-D1E0D38D15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A35960-4FA2-F52C-1775-A32EE940C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D39F-E165-4F97-A30D-2BA6FBC27B0F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14C620-FBFF-356B-4172-5EB8BEB54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F5E976-B79E-D498-CB91-7CC1295A7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B4385-5F24-4574-9A64-EF67B2F3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885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EE4A5B-FC77-CAB5-D592-30611E2F95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3CAE75-ADCF-82DB-0E5C-58ADAA5C69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62EB9-F91F-3360-B4E8-984595236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D39F-E165-4F97-A30D-2BA6FBC27B0F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7CE47-C37F-31F9-32DF-468584D10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D02562-6D5C-DF8B-49CE-C9D2D5852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B4385-5F24-4574-9A64-EF67B2F3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30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2F80A-B971-B696-11B0-1AE035A4F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CF437-413E-7B74-5A4A-4FE883D47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58A43-7AE9-1E54-EC81-26C12EB81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D39F-E165-4F97-A30D-2BA6FBC27B0F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8AAB53-ED61-AE4A-E6C8-3988A124F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38292A-CBDF-FADE-8472-6FD0B4F3C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B4385-5F24-4574-9A64-EF67B2F3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413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56770-72ED-0ADB-1FC4-911BB6C4F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A3053-7F7B-0B55-9FBA-7D1F17FD0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12271D-C405-7AB1-D116-19C104C80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D39F-E165-4F97-A30D-2BA6FBC27B0F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AB82BE-9A6E-1CDE-E06E-8D506AB7F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852C87-482A-ADD5-A687-D3E760EDD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B4385-5F24-4574-9A64-EF67B2F3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45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54C4C-826F-2135-2EC5-EA060F20A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AF9A3-3C35-0EAE-7ADD-8CC977FFB5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629C5-AA34-BEF4-674F-2F026655BE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6C18FA-9FE6-C35A-DEE0-DA9A5D1ED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D39F-E165-4F97-A30D-2BA6FBC27B0F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875944-95C5-11E0-199D-352106912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5600AC-B9B3-2B94-DFCD-5740CF752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B4385-5F24-4574-9A64-EF67B2F3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6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784BB-0EDA-FD8B-4C88-B60C48B8E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05F9B1-A8BB-888B-12BB-1D3723E17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7ABBD7-1A79-BF70-01C7-919176D73C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0916B8-E5D4-C7D5-2434-764343B677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EBAF89-F896-54E5-6991-EB8B5DCDF9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EA5DF2-DA39-AADB-1D86-25B99912E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D39F-E165-4F97-A30D-2BA6FBC27B0F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20162B-2DDF-38A5-AC9A-3D85A3E36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E592F5-D7C8-852A-9C63-1B0C7C1C6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B4385-5F24-4574-9A64-EF67B2F3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99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D92FE-4708-A150-3C08-E0525CBB4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70AFF4-4459-792C-5370-043A2C3FE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D39F-E165-4F97-A30D-2BA6FBC27B0F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C32E90-185F-FC7E-047D-CA775DB1B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AA8E96-E427-DA8B-2FE0-6435703B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B4385-5F24-4574-9A64-EF67B2F3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437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C0BB8E-7587-C04D-6045-18C0B7006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D39F-E165-4F97-A30D-2BA6FBC27B0F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386678-5D42-9410-F0B4-DE6503C8F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9C2009-ADD4-41A3-089C-360CE74FC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B4385-5F24-4574-9A64-EF67B2F3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14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11801-2E2E-1DC2-EA71-DAE6DC913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1125EF-E903-C9E0-908E-EB52C0592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A8C4A1-B9F4-DF1C-5E5A-E35AB59EB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9F76F3-9381-8121-47EB-DF2D526C1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D39F-E165-4F97-A30D-2BA6FBC27B0F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55789A-6A88-C7C0-AEC2-E2F968C2D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0A76EF-2842-37CE-FE33-2DC4858D8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B4385-5F24-4574-9A64-EF67B2F3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407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5808B-440E-BC8D-4EF9-7A2391069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11A3F9-1C25-4C7D-227C-065AF92881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88D1EF-5F2D-382B-65BD-AB8056A1D2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E3CE14-094A-ED9F-63FF-07036E6DF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D39F-E165-4F97-A30D-2BA6FBC27B0F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748195-6280-EEFA-B33E-8CFEAB4AA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1CDD5-D35C-882E-89CC-00E42FF5E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B4385-5F24-4574-9A64-EF67B2F3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41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EE56A1-B694-5A79-E22A-1C487FC01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12AFC8-5C38-4254-5407-26AC8E971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8C1E2F-128D-53D7-E1CA-C0A968DB00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BD39F-E165-4F97-A30D-2BA6FBC27B0F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C7A9D9-872F-131A-27AC-F6A12812B0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E8984-635C-47E1-0B8E-57D0FEB725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B4385-5F24-4574-9A64-EF67B2F3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73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D80E7A-9F64-2F81-545F-C1017FF0B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564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567C16-55B4-227E-FDBF-7BE9E6CAA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B0A9134-4266-108F-B540-63CD4903B99B}"/>
              </a:ext>
            </a:extLst>
          </p:cNvPr>
          <p:cNvSpPr txBox="1">
            <a:spLocks/>
          </p:cNvSpPr>
          <p:nvPr/>
        </p:nvSpPr>
        <p:spPr>
          <a:xfrm>
            <a:off x="872066" y="2501194"/>
            <a:ext cx="10447867" cy="1855611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God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love.</a:t>
            </a:r>
          </a:p>
          <a:p>
            <a:pPr marL="0" indent="0" algn="ctr">
              <a:lnSpc>
                <a:spcPct val="120000"/>
              </a:lnSpc>
              <a:buNone/>
              <a:defRPr/>
            </a:pP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 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justice.</a:t>
            </a:r>
          </a:p>
          <a:p>
            <a:pPr marL="0" indent="0" algn="ctr">
              <a:lnSpc>
                <a:spcPct val="120000"/>
              </a:lnSpc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God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wisdom.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4725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E05A61-FE6C-F51E-E1DD-73E6E7800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268500F-699B-8E04-5F9D-FF6F94130D5D}"/>
              </a:ext>
            </a:extLst>
          </p:cNvPr>
          <p:cNvSpPr txBox="1">
            <a:spLocks/>
          </p:cNvSpPr>
          <p:nvPr/>
        </p:nvSpPr>
        <p:spPr>
          <a:xfrm>
            <a:off x="556348" y="3039979"/>
            <a:ext cx="11079302" cy="2326106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name, “Yahweh (I AM) suggests the awesome meaning: ‘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 WHO IS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’…One named ‘I am because I am,’ suggests that there is no external cause for God’s existence outside himself.” </a:t>
            </a:r>
          </a:p>
          <a:p>
            <a:pPr marL="0" lvl="0" indent="0" algn="r">
              <a:lnSpc>
                <a:spcPct val="120000"/>
              </a:lnSpc>
              <a:buNone/>
              <a:defRPr/>
            </a:pPr>
            <a:r>
              <a:rPr lang="en-US" sz="2400" dirty="0">
                <a:solidFill>
                  <a:schemeClr val="bg1"/>
                </a:solidFill>
              </a:rPr>
              <a:t>—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Thomas Oden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Graphic 3" descr="Chat bubble with solid fill">
            <a:extLst>
              <a:ext uri="{FF2B5EF4-FFF2-40B4-BE49-F238E27FC236}">
                <a16:creationId xmlns:a16="http://schemas.microsoft.com/office/drawing/2014/main" id="{A90BC103-9E25-00FF-AD03-E5CC843400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38799" y="174056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9258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7E688C-E7C0-7B74-184B-B8D20A5E2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BD4B713-C542-4457-03C0-04283D3FD012}"/>
              </a:ext>
            </a:extLst>
          </p:cNvPr>
          <p:cNvSpPr txBox="1">
            <a:spLocks/>
          </p:cNvSpPr>
          <p:nvPr/>
        </p:nvSpPr>
        <p:spPr>
          <a:xfrm>
            <a:off x="556349" y="3096126"/>
            <a:ext cx="11079302" cy="665747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cs typeface="Arial" panose="020B0604020202020204" pitchFamily="34" charset="0"/>
              </a:rPr>
              <a:t>Why does God’s holiness matter to us?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847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318E5B-CC10-1561-D4E1-25D56C26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3666BAB-D7AA-61CC-E33F-B1426C615AF1}"/>
              </a:ext>
            </a:extLst>
          </p:cNvPr>
          <p:cNvSpPr txBox="1">
            <a:spLocks/>
          </p:cNvSpPr>
          <p:nvPr/>
        </p:nvSpPr>
        <p:spPr>
          <a:xfrm>
            <a:off x="556348" y="3039978"/>
            <a:ext cx="11079302" cy="2767263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“So the knowledge of God in true Christian experience will be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sensible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knowledge. It will differ from mere speculative knowledge in the same way that the taste of honey differs from the mere understanding that honey is sweet.”</a:t>
            </a: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r">
              <a:lnSpc>
                <a:spcPct val="120000"/>
              </a:lnSpc>
              <a:buNone/>
              <a:defRPr/>
            </a:pPr>
            <a:r>
              <a:rPr lang="en-US" sz="2400" dirty="0">
                <a:solidFill>
                  <a:schemeClr val="bg1"/>
                </a:solidFill>
              </a:rPr>
              <a:t>—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Jonathan Edwards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Graphic 3" descr="Chat bubble with solid fill">
            <a:extLst>
              <a:ext uri="{FF2B5EF4-FFF2-40B4-BE49-F238E27FC236}">
                <a16:creationId xmlns:a16="http://schemas.microsoft.com/office/drawing/2014/main" id="{10010E34-3D4E-ECB4-EDAB-9476235763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38799" y="174056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241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259FAF-F641-0CC3-41FE-F5D691EA7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938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7487AFF-0096-E955-7045-0EBE880D6D6C}"/>
              </a:ext>
            </a:extLst>
          </p:cNvPr>
          <p:cNvSpPr txBox="1">
            <a:spLocks/>
          </p:cNvSpPr>
          <p:nvPr/>
        </p:nvSpPr>
        <p:spPr>
          <a:xfrm>
            <a:off x="872066" y="3116810"/>
            <a:ext cx="10447867" cy="624380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Worldview: 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lens through which we see and interpret the world.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467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AE9C26-CE0F-EFD5-E338-21ED770A7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477" y="1166501"/>
            <a:ext cx="8179046" cy="452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071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7D8670-8375-9964-E6FE-F95784FBB8E7}"/>
              </a:ext>
            </a:extLst>
          </p:cNvPr>
          <p:cNvSpPr txBox="1"/>
          <p:nvPr/>
        </p:nvSpPr>
        <p:spPr>
          <a:xfrm>
            <a:off x="1652336" y="2764427"/>
            <a:ext cx="8887328" cy="13291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lnSpc>
                <a:spcPct val="115000"/>
              </a:lnSpc>
              <a:spcAft>
                <a:spcPts val="800"/>
              </a:spcAft>
            </a:pPr>
            <a:r>
              <a:rPr lang="en-US" sz="3600" b="1" kern="100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Q: </a:t>
            </a:r>
            <a:r>
              <a:rPr lang="en-US" sz="36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“How does understanding God’s holiness affect the way we worship Him?”</a:t>
            </a:r>
          </a:p>
        </p:txBody>
      </p:sp>
    </p:spTree>
    <p:extLst>
      <p:ext uri="{BB962C8B-B14F-4D97-AF65-F5344CB8AC3E}">
        <p14:creationId xmlns:p14="http://schemas.microsoft.com/office/powerpoint/2010/main" val="3890729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5729F1-3738-7F95-B84D-E255D5F70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8405" y="1075757"/>
            <a:ext cx="1324160" cy="9526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59D878-7129-98EB-1D2F-54DD792D93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3920" y="2952683"/>
            <a:ext cx="1324160" cy="9526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2FF0B7-D625-D3CB-D404-4216DE360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457" y="3145189"/>
            <a:ext cx="1324160" cy="9526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5F2CF0D-E160-62D2-50F9-985DA7A7C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9120" y="1380557"/>
            <a:ext cx="1324160" cy="9526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BD2144-C0A9-EF02-CB22-95FC3D825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562" y="3028882"/>
            <a:ext cx="1324160" cy="95263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11B41C6-3BC5-0A54-AC42-22F9C5147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425" y="1515977"/>
            <a:ext cx="1324160" cy="9526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F89EF6B-B3BA-AF2A-C085-6CFE881E5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350" y="4097822"/>
            <a:ext cx="1324160" cy="95263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F75A11B-1FB5-9C25-BB22-47F8BD552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8762" y="1944169"/>
            <a:ext cx="1324160" cy="95263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1249782-54C2-17C2-5A76-CF576D308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8080" y="4749399"/>
            <a:ext cx="1324160" cy="95263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1033F4C-4328-15D0-6281-1D0882FDC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0485" y="4749398"/>
            <a:ext cx="1324160" cy="95263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9DCCEB6-EFFB-0FEC-193A-7D850922F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543" y="4865706"/>
            <a:ext cx="1324160" cy="95263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0D5E0DB-388C-9405-DC19-898C29DA3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355" y="401385"/>
            <a:ext cx="1324160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571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51CC67-989A-89C3-A4D4-317E3AC34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Open book with solid fill">
            <a:extLst>
              <a:ext uri="{FF2B5EF4-FFF2-40B4-BE49-F238E27FC236}">
                <a16:creationId xmlns:a16="http://schemas.microsoft.com/office/drawing/2014/main" id="{0054E260-412B-BF4E-EC4D-73C1013629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82235" y="1946194"/>
            <a:ext cx="914400" cy="9144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D4FA07A-8ECC-034B-46B4-42324CDE3FBC}"/>
              </a:ext>
            </a:extLst>
          </p:cNvPr>
          <p:cNvSpPr txBox="1">
            <a:spLocks/>
          </p:cNvSpPr>
          <p:nvPr/>
        </p:nvSpPr>
        <p:spPr>
          <a:xfrm>
            <a:off x="1015501" y="3129473"/>
            <a:ext cx="10447867" cy="1998339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“Then I saw another sign in heaven, great and amazing, seven angels with seven plagues, which are the last, for with them the wrath of God is finished.” </a:t>
            </a: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Revelation 15:1</a:t>
            </a:r>
          </a:p>
        </p:txBody>
      </p:sp>
    </p:spTree>
    <p:extLst>
      <p:ext uri="{BB962C8B-B14F-4D97-AF65-F5344CB8AC3E}">
        <p14:creationId xmlns:p14="http://schemas.microsoft.com/office/powerpoint/2010/main" val="1090787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09B353-4E78-502B-182E-F5DDFB06F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Open book with solid fill">
            <a:extLst>
              <a:ext uri="{FF2B5EF4-FFF2-40B4-BE49-F238E27FC236}">
                <a16:creationId xmlns:a16="http://schemas.microsoft.com/office/drawing/2014/main" id="{7314952E-574C-0660-338D-3E88BD9163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38799" y="454278"/>
            <a:ext cx="914400" cy="9144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756AE0D-9003-0B1C-2D92-E63276223C8D}"/>
              </a:ext>
            </a:extLst>
          </p:cNvPr>
          <p:cNvSpPr txBox="1">
            <a:spLocks/>
          </p:cNvSpPr>
          <p:nvPr/>
        </p:nvSpPr>
        <p:spPr>
          <a:xfrm>
            <a:off x="872066" y="1573389"/>
            <a:ext cx="10447867" cy="4830333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“Great and amazing are your deeds,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 Lord God the Almighty!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Just and true are your ways,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 King of the nations!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Who will not fear, O Lord,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glorify your name?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you alone are holy.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(Revelation 15:3-4)</a:t>
            </a:r>
          </a:p>
        </p:txBody>
      </p:sp>
    </p:spTree>
    <p:extLst>
      <p:ext uri="{BB962C8B-B14F-4D97-AF65-F5344CB8AC3E}">
        <p14:creationId xmlns:p14="http://schemas.microsoft.com/office/powerpoint/2010/main" val="1078219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0485DDD-4131-80A2-2A48-7CDC8FE703B3}"/>
              </a:ext>
            </a:extLst>
          </p:cNvPr>
          <p:cNvSpPr txBox="1">
            <a:spLocks/>
          </p:cNvSpPr>
          <p:nvPr/>
        </p:nvSpPr>
        <p:spPr>
          <a:xfrm>
            <a:off x="872066" y="2197768"/>
            <a:ext cx="10447867" cy="3609474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“Holy is the way God is. To be holy He does not conform to a standard. He is that standard. He is absolutely holy with an infinite, incomprehensible fullness of purity that is incapable of being other than it is. Because He is holy, His attributes are holy; that is, whatever we think of as belonging to God must be thought of as holy.”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r">
              <a:lnSpc>
                <a:spcPct val="120000"/>
              </a:lnSpc>
              <a:buNone/>
              <a:defRPr/>
            </a:pPr>
            <a:r>
              <a:rPr lang="en-US" sz="2400" dirty="0">
                <a:solidFill>
                  <a:schemeClr val="bg1"/>
                </a:solidFill>
              </a:rPr>
              <a:t>—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A.W. Tozer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Graphic 3" descr="Chat bubble with solid fill">
            <a:extLst>
              <a:ext uri="{FF2B5EF4-FFF2-40B4-BE49-F238E27FC236}">
                <a16:creationId xmlns:a16="http://schemas.microsoft.com/office/drawing/2014/main" id="{5D81CAAF-30F7-565A-137B-ED8BDF850F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38799" y="105075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365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3CD537B-C73C-5624-C13E-86BAE1C7FC31}"/>
              </a:ext>
            </a:extLst>
          </p:cNvPr>
          <p:cNvSpPr txBox="1">
            <a:spLocks/>
          </p:cNvSpPr>
          <p:nvPr/>
        </p:nvSpPr>
        <p:spPr>
          <a:xfrm>
            <a:off x="872066" y="2501194"/>
            <a:ext cx="10447867" cy="1855611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God is love.</a:t>
            </a:r>
          </a:p>
          <a:p>
            <a:pPr marL="0" indent="0" algn="ctr">
              <a:lnSpc>
                <a:spcPct val="120000"/>
              </a:lnSpc>
              <a:buNone/>
              <a:defRPr/>
            </a:pP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 is justice.</a:t>
            </a:r>
          </a:p>
          <a:p>
            <a:pPr marL="0" indent="0" algn="ctr">
              <a:lnSpc>
                <a:spcPct val="120000"/>
              </a:lnSpc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God is wisdom.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42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315</Words>
  <Application>Microsoft Office PowerPoint</Application>
  <PresentationFormat>Widescreen</PresentationFormat>
  <Paragraphs>28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Randy Pang</dc:creator>
  <cp:lastModifiedBy>Randy Pang</cp:lastModifiedBy>
  <cp:revision>2</cp:revision>
  <dcterms:created xsi:type="dcterms:W3CDTF">2026-06-21T06:52:55Z</dcterms:created>
  <dcterms:modified xsi:type="dcterms:W3CDTF">2026-07-02T07:25:41Z</dcterms:modified>
</cp:coreProperties>
</file>