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8"/>
  </p:notesMasterIdLst>
  <p:sldIdLst>
    <p:sldId id="256" r:id="rId2"/>
    <p:sldId id="261" r:id="rId3"/>
    <p:sldId id="262" r:id="rId4"/>
    <p:sldId id="260" r:id="rId5"/>
    <p:sldId id="263" r:id="rId6"/>
    <p:sldId id="264" r:id="rId7"/>
    <p:sldId id="265" r:id="rId8"/>
    <p:sldId id="278" r:id="rId9"/>
    <p:sldId id="279" r:id="rId10"/>
    <p:sldId id="257" r:id="rId11"/>
    <p:sldId id="281" r:id="rId12"/>
    <p:sldId id="282" r:id="rId13"/>
    <p:sldId id="283" r:id="rId14"/>
    <p:sldId id="284" r:id="rId15"/>
    <p:sldId id="285" r:id="rId16"/>
    <p:sldId id="280"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474BC9F-2781-4849-A8EC-116FCC421E60}" v="52" dt="2026-06-28T09:22:36.59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94660"/>
  </p:normalViewPr>
  <p:slideViewPr>
    <p:cSldViewPr snapToGrid="0">
      <p:cViewPr varScale="1">
        <p:scale>
          <a:sx n="56" d="100"/>
          <a:sy n="56" d="100"/>
        </p:scale>
        <p:origin x="252" y="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4073696-044E-47D4-B8FB-C7943677A552}" type="datetimeFigureOut">
              <a:rPr lang="en-US" smtClean="0"/>
              <a:t>7/2/2026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DC8E956-CB06-4A97-B0CD-455FD0F7C132}" type="slidenum">
              <a:rPr lang="en-US" smtClean="0"/>
              <a:t>‹#›</a:t>
            </a:fld>
            <a:endParaRPr lang="en-US"/>
          </a:p>
        </p:txBody>
      </p:sp>
    </p:spTree>
    <p:extLst>
      <p:ext uri="{BB962C8B-B14F-4D97-AF65-F5344CB8AC3E}">
        <p14:creationId xmlns:p14="http://schemas.microsoft.com/office/powerpoint/2010/main" val="392745833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DC8E956-CB06-4A97-B0CD-455FD0F7C132}" type="slidenum">
              <a:rPr lang="en-US" smtClean="0"/>
              <a:t>15</a:t>
            </a:fld>
            <a:endParaRPr lang="en-US"/>
          </a:p>
        </p:txBody>
      </p:sp>
    </p:spTree>
    <p:extLst>
      <p:ext uri="{BB962C8B-B14F-4D97-AF65-F5344CB8AC3E}">
        <p14:creationId xmlns:p14="http://schemas.microsoft.com/office/powerpoint/2010/main" val="422297305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94AA09-EC74-D54D-7B0E-4B18BD5327C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9B8423F9-AECC-E0AA-1EA9-3469FEF6223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A56550B-CD3C-CA3D-C793-50CD801D8449}"/>
              </a:ext>
            </a:extLst>
          </p:cNvPr>
          <p:cNvSpPr>
            <a:spLocks noGrp="1"/>
          </p:cNvSpPr>
          <p:nvPr>
            <p:ph type="dt" sz="half" idx="10"/>
          </p:nvPr>
        </p:nvSpPr>
        <p:spPr/>
        <p:txBody>
          <a:bodyPr/>
          <a:lstStyle/>
          <a:p>
            <a:fld id="{5FE81101-2D1B-42BE-B26B-96BF2B433E42}" type="datetimeFigureOut">
              <a:rPr lang="en-US" smtClean="0"/>
              <a:t>7/2/2026</a:t>
            </a:fld>
            <a:endParaRPr lang="en-US"/>
          </a:p>
        </p:txBody>
      </p:sp>
      <p:sp>
        <p:nvSpPr>
          <p:cNvPr id="5" name="Footer Placeholder 4">
            <a:extLst>
              <a:ext uri="{FF2B5EF4-FFF2-40B4-BE49-F238E27FC236}">
                <a16:creationId xmlns:a16="http://schemas.microsoft.com/office/drawing/2014/main" id="{E026916C-E077-76BE-1EAC-54C410194C9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0925DC6-13D2-96EA-1ECD-DCADD1CD4B9F}"/>
              </a:ext>
            </a:extLst>
          </p:cNvPr>
          <p:cNvSpPr>
            <a:spLocks noGrp="1"/>
          </p:cNvSpPr>
          <p:nvPr>
            <p:ph type="sldNum" sz="quarter" idx="12"/>
          </p:nvPr>
        </p:nvSpPr>
        <p:spPr/>
        <p:txBody>
          <a:bodyPr/>
          <a:lstStyle/>
          <a:p>
            <a:fld id="{F593A83D-A5BF-45D7-82B9-97D3C2C55E13}" type="slidenum">
              <a:rPr lang="en-US" smtClean="0"/>
              <a:t>‹#›</a:t>
            </a:fld>
            <a:endParaRPr lang="en-US"/>
          </a:p>
        </p:txBody>
      </p:sp>
    </p:spTree>
    <p:extLst>
      <p:ext uri="{BB962C8B-B14F-4D97-AF65-F5344CB8AC3E}">
        <p14:creationId xmlns:p14="http://schemas.microsoft.com/office/powerpoint/2010/main" val="37123836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B075FE-7B8E-20D7-A3F3-98EF2EB6FA42}"/>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D1858C7E-C3F3-EF8C-32AF-18AF12A5283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C63D1F4-529F-E44B-0B62-18CA422B0F4C}"/>
              </a:ext>
            </a:extLst>
          </p:cNvPr>
          <p:cNvSpPr>
            <a:spLocks noGrp="1"/>
          </p:cNvSpPr>
          <p:nvPr>
            <p:ph type="dt" sz="half" idx="10"/>
          </p:nvPr>
        </p:nvSpPr>
        <p:spPr/>
        <p:txBody>
          <a:bodyPr/>
          <a:lstStyle/>
          <a:p>
            <a:fld id="{5FE81101-2D1B-42BE-B26B-96BF2B433E42}" type="datetimeFigureOut">
              <a:rPr lang="en-US" smtClean="0"/>
              <a:t>7/2/2026</a:t>
            </a:fld>
            <a:endParaRPr lang="en-US"/>
          </a:p>
        </p:txBody>
      </p:sp>
      <p:sp>
        <p:nvSpPr>
          <p:cNvPr id="5" name="Footer Placeholder 4">
            <a:extLst>
              <a:ext uri="{FF2B5EF4-FFF2-40B4-BE49-F238E27FC236}">
                <a16:creationId xmlns:a16="http://schemas.microsoft.com/office/drawing/2014/main" id="{AD89D64A-2D38-9313-C1CA-58863BC9ADF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3906F27-10C7-485A-EC94-6CD5356423F9}"/>
              </a:ext>
            </a:extLst>
          </p:cNvPr>
          <p:cNvSpPr>
            <a:spLocks noGrp="1"/>
          </p:cNvSpPr>
          <p:nvPr>
            <p:ph type="sldNum" sz="quarter" idx="12"/>
          </p:nvPr>
        </p:nvSpPr>
        <p:spPr/>
        <p:txBody>
          <a:bodyPr/>
          <a:lstStyle/>
          <a:p>
            <a:fld id="{F593A83D-A5BF-45D7-82B9-97D3C2C55E13}" type="slidenum">
              <a:rPr lang="en-US" smtClean="0"/>
              <a:t>‹#›</a:t>
            </a:fld>
            <a:endParaRPr lang="en-US"/>
          </a:p>
        </p:txBody>
      </p:sp>
    </p:spTree>
    <p:extLst>
      <p:ext uri="{BB962C8B-B14F-4D97-AF65-F5344CB8AC3E}">
        <p14:creationId xmlns:p14="http://schemas.microsoft.com/office/powerpoint/2010/main" val="13963238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3E15432-9CB7-30D7-B7B1-AEE9B11FAC37}"/>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79102BAA-0F47-DC0F-E584-70DFA7AD714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1FB96F5-3180-AD62-B86B-3B8D4E5CD082}"/>
              </a:ext>
            </a:extLst>
          </p:cNvPr>
          <p:cNvSpPr>
            <a:spLocks noGrp="1"/>
          </p:cNvSpPr>
          <p:nvPr>
            <p:ph type="dt" sz="half" idx="10"/>
          </p:nvPr>
        </p:nvSpPr>
        <p:spPr/>
        <p:txBody>
          <a:bodyPr/>
          <a:lstStyle/>
          <a:p>
            <a:fld id="{5FE81101-2D1B-42BE-B26B-96BF2B433E42}" type="datetimeFigureOut">
              <a:rPr lang="en-US" smtClean="0"/>
              <a:t>7/2/2026</a:t>
            </a:fld>
            <a:endParaRPr lang="en-US"/>
          </a:p>
        </p:txBody>
      </p:sp>
      <p:sp>
        <p:nvSpPr>
          <p:cNvPr id="5" name="Footer Placeholder 4">
            <a:extLst>
              <a:ext uri="{FF2B5EF4-FFF2-40B4-BE49-F238E27FC236}">
                <a16:creationId xmlns:a16="http://schemas.microsoft.com/office/drawing/2014/main" id="{9FD00842-9E67-B107-55C1-0F93B6B8AB6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36E8AC5-306B-0AAA-A9ED-4A6FC93BB7C0}"/>
              </a:ext>
            </a:extLst>
          </p:cNvPr>
          <p:cNvSpPr>
            <a:spLocks noGrp="1"/>
          </p:cNvSpPr>
          <p:nvPr>
            <p:ph type="sldNum" sz="quarter" idx="12"/>
          </p:nvPr>
        </p:nvSpPr>
        <p:spPr/>
        <p:txBody>
          <a:bodyPr/>
          <a:lstStyle/>
          <a:p>
            <a:fld id="{F593A83D-A5BF-45D7-82B9-97D3C2C55E13}" type="slidenum">
              <a:rPr lang="en-US" smtClean="0"/>
              <a:t>‹#›</a:t>
            </a:fld>
            <a:endParaRPr lang="en-US"/>
          </a:p>
        </p:txBody>
      </p:sp>
    </p:spTree>
    <p:extLst>
      <p:ext uri="{BB962C8B-B14F-4D97-AF65-F5344CB8AC3E}">
        <p14:creationId xmlns:p14="http://schemas.microsoft.com/office/powerpoint/2010/main" val="964787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6619CE-0674-BC39-AB9C-323E55D1006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685F41F-FEBC-2F11-1485-4B44E3B2658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0D8224F-6591-4FD0-4784-56087F13F5B0}"/>
              </a:ext>
            </a:extLst>
          </p:cNvPr>
          <p:cNvSpPr>
            <a:spLocks noGrp="1"/>
          </p:cNvSpPr>
          <p:nvPr>
            <p:ph type="dt" sz="half" idx="10"/>
          </p:nvPr>
        </p:nvSpPr>
        <p:spPr/>
        <p:txBody>
          <a:bodyPr/>
          <a:lstStyle/>
          <a:p>
            <a:fld id="{5FE81101-2D1B-42BE-B26B-96BF2B433E42}" type="datetimeFigureOut">
              <a:rPr lang="en-US" smtClean="0"/>
              <a:t>7/2/2026</a:t>
            </a:fld>
            <a:endParaRPr lang="en-US"/>
          </a:p>
        </p:txBody>
      </p:sp>
      <p:sp>
        <p:nvSpPr>
          <p:cNvPr id="5" name="Footer Placeholder 4">
            <a:extLst>
              <a:ext uri="{FF2B5EF4-FFF2-40B4-BE49-F238E27FC236}">
                <a16:creationId xmlns:a16="http://schemas.microsoft.com/office/drawing/2014/main" id="{093C8E7A-D052-BD72-BB1A-277F2969260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0F21692-0689-120C-D9A4-699482E9BB82}"/>
              </a:ext>
            </a:extLst>
          </p:cNvPr>
          <p:cNvSpPr>
            <a:spLocks noGrp="1"/>
          </p:cNvSpPr>
          <p:nvPr>
            <p:ph type="sldNum" sz="quarter" idx="12"/>
          </p:nvPr>
        </p:nvSpPr>
        <p:spPr/>
        <p:txBody>
          <a:bodyPr/>
          <a:lstStyle/>
          <a:p>
            <a:fld id="{F593A83D-A5BF-45D7-82B9-97D3C2C55E13}" type="slidenum">
              <a:rPr lang="en-US" smtClean="0"/>
              <a:t>‹#›</a:t>
            </a:fld>
            <a:endParaRPr lang="en-US"/>
          </a:p>
        </p:txBody>
      </p:sp>
    </p:spTree>
    <p:extLst>
      <p:ext uri="{BB962C8B-B14F-4D97-AF65-F5344CB8AC3E}">
        <p14:creationId xmlns:p14="http://schemas.microsoft.com/office/powerpoint/2010/main" val="22101184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16CAA3-1E6A-4103-8DAC-3C2AB2D2E10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813BA693-5EAE-1869-CBDF-5654D26AD42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62F0213-2B1A-3FBB-1F36-EE745DF1B0F2}"/>
              </a:ext>
            </a:extLst>
          </p:cNvPr>
          <p:cNvSpPr>
            <a:spLocks noGrp="1"/>
          </p:cNvSpPr>
          <p:nvPr>
            <p:ph type="dt" sz="half" idx="10"/>
          </p:nvPr>
        </p:nvSpPr>
        <p:spPr/>
        <p:txBody>
          <a:bodyPr/>
          <a:lstStyle/>
          <a:p>
            <a:fld id="{5FE81101-2D1B-42BE-B26B-96BF2B433E42}" type="datetimeFigureOut">
              <a:rPr lang="en-US" smtClean="0"/>
              <a:t>7/2/2026</a:t>
            </a:fld>
            <a:endParaRPr lang="en-US"/>
          </a:p>
        </p:txBody>
      </p:sp>
      <p:sp>
        <p:nvSpPr>
          <p:cNvPr id="5" name="Footer Placeholder 4">
            <a:extLst>
              <a:ext uri="{FF2B5EF4-FFF2-40B4-BE49-F238E27FC236}">
                <a16:creationId xmlns:a16="http://schemas.microsoft.com/office/drawing/2014/main" id="{AA240A50-5DDA-23B3-5803-F96AB4B0B0B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961CE8B-BFA9-CFDB-CC8E-5FC69C5F2CD0}"/>
              </a:ext>
            </a:extLst>
          </p:cNvPr>
          <p:cNvSpPr>
            <a:spLocks noGrp="1"/>
          </p:cNvSpPr>
          <p:nvPr>
            <p:ph type="sldNum" sz="quarter" idx="12"/>
          </p:nvPr>
        </p:nvSpPr>
        <p:spPr/>
        <p:txBody>
          <a:bodyPr/>
          <a:lstStyle/>
          <a:p>
            <a:fld id="{F593A83D-A5BF-45D7-82B9-97D3C2C55E13}" type="slidenum">
              <a:rPr lang="en-US" smtClean="0"/>
              <a:t>‹#›</a:t>
            </a:fld>
            <a:endParaRPr lang="en-US"/>
          </a:p>
        </p:txBody>
      </p:sp>
    </p:spTree>
    <p:extLst>
      <p:ext uri="{BB962C8B-B14F-4D97-AF65-F5344CB8AC3E}">
        <p14:creationId xmlns:p14="http://schemas.microsoft.com/office/powerpoint/2010/main" val="12007859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05B573-497A-AEB6-CD30-9290F3D4290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CA9E1B7-21E5-4B46-340B-5F3E6A9F7F7D}"/>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1275F7D-183A-942E-FF3E-0F195FEB029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7228BA97-0D85-258C-B4CA-ECEB507E3721}"/>
              </a:ext>
            </a:extLst>
          </p:cNvPr>
          <p:cNvSpPr>
            <a:spLocks noGrp="1"/>
          </p:cNvSpPr>
          <p:nvPr>
            <p:ph type="dt" sz="half" idx="10"/>
          </p:nvPr>
        </p:nvSpPr>
        <p:spPr/>
        <p:txBody>
          <a:bodyPr/>
          <a:lstStyle/>
          <a:p>
            <a:fld id="{5FE81101-2D1B-42BE-B26B-96BF2B433E42}" type="datetimeFigureOut">
              <a:rPr lang="en-US" smtClean="0"/>
              <a:t>7/2/2026</a:t>
            </a:fld>
            <a:endParaRPr lang="en-US"/>
          </a:p>
        </p:txBody>
      </p:sp>
      <p:sp>
        <p:nvSpPr>
          <p:cNvPr id="6" name="Footer Placeholder 5">
            <a:extLst>
              <a:ext uri="{FF2B5EF4-FFF2-40B4-BE49-F238E27FC236}">
                <a16:creationId xmlns:a16="http://schemas.microsoft.com/office/drawing/2014/main" id="{06E89DF7-DC51-6154-ED2D-40F4926EBC6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0E1F718-655D-3D1C-BC57-452373EF636A}"/>
              </a:ext>
            </a:extLst>
          </p:cNvPr>
          <p:cNvSpPr>
            <a:spLocks noGrp="1"/>
          </p:cNvSpPr>
          <p:nvPr>
            <p:ph type="sldNum" sz="quarter" idx="12"/>
          </p:nvPr>
        </p:nvSpPr>
        <p:spPr/>
        <p:txBody>
          <a:bodyPr/>
          <a:lstStyle/>
          <a:p>
            <a:fld id="{F593A83D-A5BF-45D7-82B9-97D3C2C55E13}" type="slidenum">
              <a:rPr lang="en-US" smtClean="0"/>
              <a:t>‹#›</a:t>
            </a:fld>
            <a:endParaRPr lang="en-US"/>
          </a:p>
        </p:txBody>
      </p:sp>
    </p:spTree>
    <p:extLst>
      <p:ext uri="{BB962C8B-B14F-4D97-AF65-F5344CB8AC3E}">
        <p14:creationId xmlns:p14="http://schemas.microsoft.com/office/powerpoint/2010/main" val="25270602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3FFB37-204A-1D36-17AB-AEBE7D5BB26C}"/>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8FCDFA26-DE1D-33FE-59C1-B99E6E48F56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1CE3543-6154-FA5D-744A-D4767BC9D38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C8240D8-92E6-BC3D-36D3-38A4CB9DCBE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8851405-0787-175A-368C-26465F97986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DE699969-C3E3-E0DF-474A-1F84B67BFD51}"/>
              </a:ext>
            </a:extLst>
          </p:cNvPr>
          <p:cNvSpPr>
            <a:spLocks noGrp="1"/>
          </p:cNvSpPr>
          <p:nvPr>
            <p:ph type="dt" sz="half" idx="10"/>
          </p:nvPr>
        </p:nvSpPr>
        <p:spPr/>
        <p:txBody>
          <a:bodyPr/>
          <a:lstStyle/>
          <a:p>
            <a:fld id="{5FE81101-2D1B-42BE-B26B-96BF2B433E42}" type="datetimeFigureOut">
              <a:rPr lang="en-US" smtClean="0"/>
              <a:t>7/2/2026</a:t>
            </a:fld>
            <a:endParaRPr lang="en-US"/>
          </a:p>
        </p:txBody>
      </p:sp>
      <p:sp>
        <p:nvSpPr>
          <p:cNvPr id="8" name="Footer Placeholder 7">
            <a:extLst>
              <a:ext uri="{FF2B5EF4-FFF2-40B4-BE49-F238E27FC236}">
                <a16:creationId xmlns:a16="http://schemas.microsoft.com/office/drawing/2014/main" id="{C35F7E36-356C-1903-A206-5E1BDC60F3B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BB94E1A9-D018-9CC1-0E2D-38E623BE2D6F}"/>
              </a:ext>
            </a:extLst>
          </p:cNvPr>
          <p:cNvSpPr>
            <a:spLocks noGrp="1"/>
          </p:cNvSpPr>
          <p:nvPr>
            <p:ph type="sldNum" sz="quarter" idx="12"/>
          </p:nvPr>
        </p:nvSpPr>
        <p:spPr/>
        <p:txBody>
          <a:bodyPr/>
          <a:lstStyle/>
          <a:p>
            <a:fld id="{F593A83D-A5BF-45D7-82B9-97D3C2C55E13}" type="slidenum">
              <a:rPr lang="en-US" smtClean="0"/>
              <a:t>‹#›</a:t>
            </a:fld>
            <a:endParaRPr lang="en-US"/>
          </a:p>
        </p:txBody>
      </p:sp>
    </p:spTree>
    <p:extLst>
      <p:ext uri="{BB962C8B-B14F-4D97-AF65-F5344CB8AC3E}">
        <p14:creationId xmlns:p14="http://schemas.microsoft.com/office/powerpoint/2010/main" val="38003251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E07152-444D-7F84-0371-AAD8B1B2762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339183CA-3C46-4B7C-3C4D-2B368EEBE88C}"/>
              </a:ext>
            </a:extLst>
          </p:cNvPr>
          <p:cNvSpPr>
            <a:spLocks noGrp="1"/>
          </p:cNvSpPr>
          <p:nvPr>
            <p:ph type="dt" sz="half" idx="10"/>
          </p:nvPr>
        </p:nvSpPr>
        <p:spPr/>
        <p:txBody>
          <a:bodyPr/>
          <a:lstStyle/>
          <a:p>
            <a:fld id="{5FE81101-2D1B-42BE-B26B-96BF2B433E42}" type="datetimeFigureOut">
              <a:rPr lang="en-US" smtClean="0"/>
              <a:t>7/2/2026</a:t>
            </a:fld>
            <a:endParaRPr lang="en-US"/>
          </a:p>
        </p:txBody>
      </p:sp>
      <p:sp>
        <p:nvSpPr>
          <p:cNvPr id="4" name="Footer Placeholder 3">
            <a:extLst>
              <a:ext uri="{FF2B5EF4-FFF2-40B4-BE49-F238E27FC236}">
                <a16:creationId xmlns:a16="http://schemas.microsoft.com/office/drawing/2014/main" id="{92CAEFA2-E82D-31A4-4F8E-6F87D9F6D48B}"/>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F5D302C1-BA4E-88D7-62DC-AAB1631C4FF0}"/>
              </a:ext>
            </a:extLst>
          </p:cNvPr>
          <p:cNvSpPr>
            <a:spLocks noGrp="1"/>
          </p:cNvSpPr>
          <p:nvPr>
            <p:ph type="sldNum" sz="quarter" idx="12"/>
          </p:nvPr>
        </p:nvSpPr>
        <p:spPr/>
        <p:txBody>
          <a:bodyPr/>
          <a:lstStyle/>
          <a:p>
            <a:fld id="{F593A83D-A5BF-45D7-82B9-97D3C2C55E13}" type="slidenum">
              <a:rPr lang="en-US" smtClean="0"/>
              <a:t>‹#›</a:t>
            </a:fld>
            <a:endParaRPr lang="en-US"/>
          </a:p>
        </p:txBody>
      </p:sp>
    </p:spTree>
    <p:extLst>
      <p:ext uri="{BB962C8B-B14F-4D97-AF65-F5344CB8AC3E}">
        <p14:creationId xmlns:p14="http://schemas.microsoft.com/office/powerpoint/2010/main" val="15417950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6AADD82-8E46-7DD4-811D-50BC76D7D4C0}"/>
              </a:ext>
            </a:extLst>
          </p:cNvPr>
          <p:cNvSpPr>
            <a:spLocks noGrp="1"/>
          </p:cNvSpPr>
          <p:nvPr>
            <p:ph type="dt" sz="half" idx="10"/>
          </p:nvPr>
        </p:nvSpPr>
        <p:spPr/>
        <p:txBody>
          <a:bodyPr/>
          <a:lstStyle/>
          <a:p>
            <a:fld id="{5FE81101-2D1B-42BE-B26B-96BF2B433E42}" type="datetimeFigureOut">
              <a:rPr lang="en-US" smtClean="0"/>
              <a:t>7/2/2026</a:t>
            </a:fld>
            <a:endParaRPr lang="en-US"/>
          </a:p>
        </p:txBody>
      </p:sp>
      <p:sp>
        <p:nvSpPr>
          <p:cNvPr id="3" name="Footer Placeholder 2">
            <a:extLst>
              <a:ext uri="{FF2B5EF4-FFF2-40B4-BE49-F238E27FC236}">
                <a16:creationId xmlns:a16="http://schemas.microsoft.com/office/drawing/2014/main" id="{C9ABD6A3-4017-9B2A-A1E9-6187F9E2738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D36EAD5B-95FA-830D-331D-1D3D2E4FD53F}"/>
              </a:ext>
            </a:extLst>
          </p:cNvPr>
          <p:cNvSpPr>
            <a:spLocks noGrp="1"/>
          </p:cNvSpPr>
          <p:nvPr>
            <p:ph type="sldNum" sz="quarter" idx="12"/>
          </p:nvPr>
        </p:nvSpPr>
        <p:spPr/>
        <p:txBody>
          <a:bodyPr/>
          <a:lstStyle/>
          <a:p>
            <a:fld id="{F593A83D-A5BF-45D7-82B9-97D3C2C55E13}" type="slidenum">
              <a:rPr lang="en-US" smtClean="0"/>
              <a:t>‹#›</a:t>
            </a:fld>
            <a:endParaRPr lang="en-US"/>
          </a:p>
        </p:txBody>
      </p:sp>
    </p:spTree>
    <p:extLst>
      <p:ext uri="{BB962C8B-B14F-4D97-AF65-F5344CB8AC3E}">
        <p14:creationId xmlns:p14="http://schemas.microsoft.com/office/powerpoint/2010/main" val="33948980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85238C-5675-7515-D896-6D34213709E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0CDC635C-D47B-585A-DF7E-60E60936E1C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351E779-624C-5724-CD56-2E5BEA07A92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55293D0-9130-0868-0D6F-6D709DFF840E}"/>
              </a:ext>
            </a:extLst>
          </p:cNvPr>
          <p:cNvSpPr>
            <a:spLocks noGrp="1"/>
          </p:cNvSpPr>
          <p:nvPr>
            <p:ph type="dt" sz="half" idx="10"/>
          </p:nvPr>
        </p:nvSpPr>
        <p:spPr/>
        <p:txBody>
          <a:bodyPr/>
          <a:lstStyle/>
          <a:p>
            <a:fld id="{5FE81101-2D1B-42BE-B26B-96BF2B433E42}" type="datetimeFigureOut">
              <a:rPr lang="en-US" smtClean="0"/>
              <a:t>7/2/2026</a:t>
            </a:fld>
            <a:endParaRPr lang="en-US"/>
          </a:p>
        </p:txBody>
      </p:sp>
      <p:sp>
        <p:nvSpPr>
          <p:cNvPr id="6" name="Footer Placeholder 5">
            <a:extLst>
              <a:ext uri="{FF2B5EF4-FFF2-40B4-BE49-F238E27FC236}">
                <a16:creationId xmlns:a16="http://schemas.microsoft.com/office/drawing/2014/main" id="{A0EBF9D5-DC64-F97A-FC3F-2DB0AED2238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0DD9EFA-8DF2-4A91-E634-C4160BEA82F7}"/>
              </a:ext>
            </a:extLst>
          </p:cNvPr>
          <p:cNvSpPr>
            <a:spLocks noGrp="1"/>
          </p:cNvSpPr>
          <p:nvPr>
            <p:ph type="sldNum" sz="quarter" idx="12"/>
          </p:nvPr>
        </p:nvSpPr>
        <p:spPr/>
        <p:txBody>
          <a:bodyPr/>
          <a:lstStyle/>
          <a:p>
            <a:fld id="{F593A83D-A5BF-45D7-82B9-97D3C2C55E13}" type="slidenum">
              <a:rPr lang="en-US" smtClean="0"/>
              <a:t>‹#›</a:t>
            </a:fld>
            <a:endParaRPr lang="en-US"/>
          </a:p>
        </p:txBody>
      </p:sp>
    </p:spTree>
    <p:extLst>
      <p:ext uri="{BB962C8B-B14F-4D97-AF65-F5344CB8AC3E}">
        <p14:creationId xmlns:p14="http://schemas.microsoft.com/office/powerpoint/2010/main" val="1834432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5A5FFF-EAC1-C949-EFC8-AB9CF6991C8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4FEB39B2-D0AF-1C43-16A1-B4C0E9429A3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D1A06803-127D-1324-8D6D-5DB02A99EFA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19F595C-0D99-A4D3-958B-772741CAB570}"/>
              </a:ext>
            </a:extLst>
          </p:cNvPr>
          <p:cNvSpPr>
            <a:spLocks noGrp="1"/>
          </p:cNvSpPr>
          <p:nvPr>
            <p:ph type="dt" sz="half" idx="10"/>
          </p:nvPr>
        </p:nvSpPr>
        <p:spPr/>
        <p:txBody>
          <a:bodyPr/>
          <a:lstStyle/>
          <a:p>
            <a:fld id="{5FE81101-2D1B-42BE-B26B-96BF2B433E42}" type="datetimeFigureOut">
              <a:rPr lang="en-US" smtClean="0"/>
              <a:t>7/2/2026</a:t>
            </a:fld>
            <a:endParaRPr lang="en-US"/>
          </a:p>
        </p:txBody>
      </p:sp>
      <p:sp>
        <p:nvSpPr>
          <p:cNvPr id="6" name="Footer Placeholder 5">
            <a:extLst>
              <a:ext uri="{FF2B5EF4-FFF2-40B4-BE49-F238E27FC236}">
                <a16:creationId xmlns:a16="http://schemas.microsoft.com/office/drawing/2014/main" id="{8DD55F83-6E20-994E-4C4A-DFFD1B00A6A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19C39FA-79E9-14F8-EC70-F8589CE2A197}"/>
              </a:ext>
            </a:extLst>
          </p:cNvPr>
          <p:cNvSpPr>
            <a:spLocks noGrp="1"/>
          </p:cNvSpPr>
          <p:nvPr>
            <p:ph type="sldNum" sz="quarter" idx="12"/>
          </p:nvPr>
        </p:nvSpPr>
        <p:spPr/>
        <p:txBody>
          <a:bodyPr/>
          <a:lstStyle/>
          <a:p>
            <a:fld id="{F593A83D-A5BF-45D7-82B9-97D3C2C55E13}" type="slidenum">
              <a:rPr lang="en-US" smtClean="0"/>
              <a:t>‹#›</a:t>
            </a:fld>
            <a:endParaRPr lang="en-US"/>
          </a:p>
        </p:txBody>
      </p:sp>
    </p:spTree>
    <p:extLst>
      <p:ext uri="{BB962C8B-B14F-4D97-AF65-F5344CB8AC3E}">
        <p14:creationId xmlns:p14="http://schemas.microsoft.com/office/powerpoint/2010/main" val="35486931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4625068-8FD7-0480-6A3A-2DF8AAE1AC4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9F977E08-F607-0D45-000C-1F72A6A0D05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E15ED81-A1BD-02BC-179C-372864B0A01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FE81101-2D1B-42BE-B26B-96BF2B433E42}" type="datetimeFigureOut">
              <a:rPr lang="en-US" smtClean="0"/>
              <a:t>7/2/2026</a:t>
            </a:fld>
            <a:endParaRPr lang="en-US"/>
          </a:p>
        </p:txBody>
      </p:sp>
      <p:sp>
        <p:nvSpPr>
          <p:cNvPr id="5" name="Footer Placeholder 4">
            <a:extLst>
              <a:ext uri="{FF2B5EF4-FFF2-40B4-BE49-F238E27FC236}">
                <a16:creationId xmlns:a16="http://schemas.microsoft.com/office/drawing/2014/main" id="{528C6062-EF74-16F0-615A-F8B68BFDD93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FE6CAF88-F6D4-CEB4-3FC7-12EE7E0E5FA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593A83D-A5BF-45D7-82B9-97D3C2C55E13}" type="slidenum">
              <a:rPr lang="en-US" smtClean="0"/>
              <a:t>‹#›</a:t>
            </a:fld>
            <a:endParaRPr lang="en-US"/>
          </a:p>
        </p:txBody>
      </p:sp>
    </p:spTree>
    <p:extLst>
      <p:ext uri="{BB962C8B-B14F-4D97-AF65-F5344CB8AC3E}">
        <p14:creationId xmlns:p14="http://schemas.microsoft.com/office/powerpoint/2010/main" val="259406974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5.sv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5.sv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7.sv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5.sv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67BD66FE-815D-F4CC-0839-FE845C786722}"/>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33852825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F3E734AA-7747-99E2-EA41-C39EDB5480D2}"/>
              </a:ext>
            </a:extLst>
          </p:cNvPr>
          <p:cNvPicPr>
            <a:picLocks noChangeAspect="1"/>
          </p:cNvPicPr>
          <p:nvPr/>
        </p:nvPicPr>
        <p:blipFill>
          <a:blip r:embed="rId2">
            <a:extLst>
              <a:ext uri="{BEBA8EAE-BF5A-486C-A8C5-ECC9F3942E4B}">
                <a14:imgProps xmlns:a14="http://schemas.microsoft.com/office/drawing/2010/main">
                  <a14:imgLayer r:embed="rId3">
                    <a14:imgEffect>
                      <a14:artisticPaintStrokes/>
                    </a14:imgEffect>
                  </a14:imgLayer>
                </a14:imgProps>
              </a:ext>
            </a:extLst>
          </a:blip>
          <a:srcRect t="14828" b="15016"/>
          <a:stretch>
            <a:fillRect/>
          </a:stretch>
        </p:blipFill>
        <p:spPr>
          <a:xfrm>
            <a:off x="-22884" y="0"/>
            <a:ext cx="12214884" cy="6858001"/>
          </a:xfrm>
          <a:prstGeom prst="rect">
            <a:avLst/>
          </a:prstGeom>
        </p:spPr>
      </p:pic>
    </p:spTree>
    <p:extLst>
      <p:ext uri="{BB962C8B-B14F-4D97-AF65-F5344CB8AC3E}">
        <p14:creationId xmlns:p14="http://schemas.microsoft.com/office/powerpoint/2010/main" val="139879195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BDDEBB9F-2A72-858C-A636-429E316E152F}"/>
            </a:ext>
          </a:extLst>
        </p:cNvPr>
        <p:cNvGrpSpPr/>
        <p:nvPr/>
      </p:nvGrpSpPr>
      <p:grpSpPr>
        <a:xfrm>
          <a:off x="0" y="0"/>
          <a:ext cx="0" cy="0"/>
          <a:chOff x="0" y="0"/>
          <a:chExt cx="0" cy="0"/>
        </a:xfrm>
      </p:grpSpPr>
      <p:pic>
        <p:nvPicPr>
          <p:cNvPr id="6" name="Graphic 5" descr="Open book with solid fill">
            <a:extLst>
              <a:ext uri="{FF2B5EF4-FFF2-40B4-BE49-F238E27FC236}">
                <a16:creationId xmlns:a16="http://schemas.microsoft.com/office/drawing/2014/main" id="{237B556B-CBC7-5511-E723-B5FD9D6DF9C7}"/>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5638800" y="1946193"/>
            <a:ext cx="914400" cy="914400"/>
          </a:xfrm>
          <a:prstGeom prst="rect">
            <a:avLst/>
          </a:prstGeom>
        </p:spPr>
      </p:pic>
      <p:sp>
        <p:nvSpPr>
          <p:cNvPr id="7" name="Content Placeholder 2">
            <a:extLst>
              <a:ext uri="{FF2B5EF4-FFF2-40B4-BE49-F238E27FC236}">
                <a16:creationId xmlns:a16="http://schemas.microsoft.com/office/drawing/2014/main" id="{6DA561D0-A922-3E12-F33B-F72828F865CF}"/>
              </a:ext>
            </a:extLst>
          </p:cNvPr>
          <p:cNvSpPr txBox="1">
            <a:spLocks/>
          </p:cNvSpPr>
          <p:nvPr/>
        </p:nvSpPr>
        <p:spPr>
          <a:xfrm>
            <a:off x="872066" y="3129472"/>
            <a:ext cx="10447867" cy="1998339"/>
          </a:xfrm>
          <a:prstGeom prst="rect">
            <a:avLst/>
          </a:prstGeom>
          <a:solidFill>
            <a:schemeClr val="tx1">
              <a:alpha val="64000"/>
            </a:schemeClr>
          </a:solidFill>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20000"/>
              </a:lnSpc>
              <a:spcBef>
                <a:spcPts val="1000"/>
              </a:spcBef>
              <a:spcAft>
                <a:spcPts val="0"/>
              </a:spcAft>
              <a:buClrTx/>
              <a:buSzTx/>
              <a:buFont typeface="Arial" panose="020B0604020202020204" pitchFamily="34" charset="0"/>
              <a:buNone/>
              <a:tabLst/>
              <a:defRPr/>
            </a:pPr>
            <a:r>
              <a:rPr kumimoji="0" lang="en-US" sz="2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As for the rich in this present age, charge them not to be haughty, nor to set their hopes on the uncertainty of riches, but on God, who richly provides us with everything to enjoy. </a:t>
            </a:r>
          </a:p>
          <a:p>
            <a:pPr marL="0" marR="0" lvl="0" indent="0" algn="r" defTabSz="914400" rtl="0" eaLnBrk="1" fontAlgn="auto" latinLnBrk="0" hangingPunct="1">
              <a:lnSpc>
                <a:spcPct val="120000"/>
              </a:lnSpc>
              <a:spcBef>
                <a:spcPts val="1000"/>
              </a:spcBef>
              <a:spcAft>
                <a:spcPts val="0"/>
              </a:spcAft>
              <a:buClrTx/>
              <a:buSzTx/>
              <a:buFont typeface="Arial" panose="020B0604020202020204" pitchFamily="34" charset="0"/>
              <a:buNone/>
              <a:tabLst/>
              <a:defRPr/>
            </a:pPr>
            <a:r>
              <a:rPr lang="en-US" sz="2400" dirty="0">
                <a:solidFill>
                  <a:schemeClr val="bg2">
                    <a:lumMod val="50000"/>
                  </a:schemeClr>
                </a:solidFill>
                <a:latin typeface="Arial" panose="020B0604020202020204" pitchFamily="34" charset="0"/>
                <a:cs typeface="Arial" panose="020B0604020202020204" pitchFamily="34" charset="0"/>
              </a:rPr>
              <a:t>1</a:t>
            </a:r>
            <a:r>
              <a:rPr kumimoji="0" lang="en-US" sz="2400" b="0" i="0" u="none" strike="noStrike" kern="1200" cap="none" spc="0" normalizeH="0" baseline="0" noProof="0" dirty="0">
                <a:ln>
                  <a:noFill/>
                </a:ln>
                <a:solidFill>
                  <a:schemeClr val="bg2">
                    <a:lumMod val="50000"/>
                  </a:schemeClr>
                </a:solidFill>
                <a:effectLst/>
                <a:uLnTx/>
                <a:uFillTx/>
                <a:latin typeface="Arial" panose="020B0604020202020204" pitchFamily="34" charset="0"/>
                <a:ea typeface="+mn-ea"/>
                <a:cs typeface="Arial" panose="020B0604020202020204" pitchFamily="34" charset="0"/>
              </a:rPr>
              <a:t> Timothy 6:17</a:t>
            </a:r>
          </a:p>
        </p:txBody>
      </p:sp>
    </p:spTree>
    <p:extLst>
      <p:ext uri="{BB962C8B-B14F-4D97-AF65-F5344CB8AC3E}">
        <p14:creationId xmlns:p14="http://schemas.microsoft.com/office/powerpoint/2010/main" val="143479739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B50658AE-0DBD-1F2E-CD01-B047C65A4B6A}"/>
            </a:ext>
          </a:extLst>
        </p:cNvPr>
        <p:cNvGrpSpPr/>
        <p:nvPr/>
      </p:nvGrpSpPr>
      <p:grpSpPr>
        <a:xfrm>
          <a:off x="0" y="0"/>
          <a:ext cx="0" cy="0"/>
          <a:chOff x="0" y="0"/>
          <a:chExt cx="0" cy="0"/>
        </a:xfrm>
      </p:grpSpPr>
      <p:pic>
        <p:nvPicPr>
          <p:cNvPr id="6" name="Graphic 5" descr="Open book with solid fill">
            <a:extLst>
              <a:ext uri="{FF2B5EF4-FFF2-40B4-BE49-F238E27FC236}">
                <a16:creationId xmlns:a16="http://schemas.microsoft.com/office/drawing/2014/main" id="{7EF5BA8B-6A4E-A8FB-F829-CDF101C058BF}"/>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5638800" y="1320551"/>
            <a:ext cx="914400" cy="914400"/>
          </a:xfrm>
          <a:prstGeom prst="rect">
            <a:avLst/>
          </a:prstGeom>
        </p:spPr>
      </p:pic>
      <p:sp>
        <p:nvSpPr>
          <p:cNvPr id="7" name="Content Placeholder 2">
            <a:extLst>
              <a:ext uri="{FF2B5EF4-FFF2-40B4-BE49-F238E27FC236}">
                <a16:creationId xmlns:a16="http://schemas.microsoft.com/office/drawing/2014/main" id="{D6F408F5-633B-336A-EA1D-997A6183F760}"/>
              </a:ext>
            </a:extLst>
          </p:cNvPr>
          <p:cNvSpPr txBox="1">
            <a:spLocks/>
          </p:cNvSpPr>
          <p:nvPr/>
        </p:nvSpPr>
        <p:spPr>
          <a:xfrm>
            <a:off x="872066" y="2503830"/>
            <a:ext cx="10447867" cy="3175075"/>
          </a:xfrm>
          <a:prstGeom prst="rect">
            <a:avLst/>
          </a:prstGeom>
          <a:solidFill>
            <a:schemeClr val="tx1">
              <a:alpha val="64000"/>
            </a:schemeClr>
          </a:solidFill>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20000"/>
              </a:lnSpc>
              <a:spcBef>
                <a:spcPts val="1000"/>
              </a:spcBef>
              <a:spcAft>
                <a:spcPts val="0"/>
              </a:spcAft>
              <a:buClrTx/>
              <a:buSzTx/>
              <a:buFont typeface="Arial" panose="020B0604020202020204" pitchFamily="34" charset="0"/>
              <a:buNone/>
              <a:tabLst/>
              <a:defRPr/>
            </a:pPr>
            <a:r>
              <a:rPr kumimoji="0" lang="en-US" sz="2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13 And I saw, coming out of the mouth of the dragon and out of the mouth of the beast and out of the mouth of the false prophet, three unclean spirits like frogs. 14 For they are demonic spirits, performing signs, who go abroad to the kings of the whole world</a:t>
            </a:r>
            <a:r>
              <a:rPr kumimoji="0" lang="en-US" sz="2400" b="0"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rPr>
              <a:t>, to assemble them for battle on the great day of God the Almighty.</a:t>
            </a:r>
          </a:p>
          <a:p>
            <a:pPr marL="0" marR="0" lvl="0" indent="0" algn="l" defTabSz="914400" rtl="0" eaLnBrk="1" fontAlgn="auto" latinLnBrk="0" hangingPunct="1">
              <a:lnSpc>
                <a:spcPct val="120000"/>
              </a:lnSpc>
              <a:spcBef>
                <a:spcPts val="1000"/>
              </a:spcBef>
              <a:spcAft>
                <a:spcPts val="0"/>
              </a:spcAft>
              <a:buClrTx/>
              <a:buSzTx/>
              <a:buFont typeface="Arial" panose="020B0604020202020204" pitchFamily="34" charset="0"/>
              <a:buNone/>
              <a:tabLst/>
              <a:defRPr/>
            </a:pPr>
            <a:endParaRPr lang="en-US" sz="2400" dirty="0">
              <a:solidFill>
                <a:prstClr val="white"/>
              </a:solidFill>
              <a:latin typeface="Arial" panose="020B0604020202020204" pitchFamily="34" charset="0"/>
              <a:cs typeface="Arial" panose="020B0604020202020204" pitchFamily="34" charset="0"/>
            </a:endParaRPr>
          </a:p>
          <a:p>
            <a:pPr marL="0" marR="0" lvl="0" indent="0" algn="r" defTabSz="914400" rtl="0" eaLnBrk="1" fontAlgn="auto" latinLnBrk="0" hangingPunct="1">
              <a:lnSpc>
                <a:spcPct val="120000"/>
              </a:lnSpc>
              <a:spcBef>
                <a:spcPts val="1000"/>
              </a:spcBef>
              <a:spcAft>
                <a:spcPts val="0"/>
              </a:spcAft>
              <a:buClrTx/>
              <a:buSzTx/>
              <a:buFont typeface="Arial" panose="020B0604020202020204" pitchFamily="34" charset="0"/>
              <a:buNone/>
              <a:tabLst/>
              <a:defRPr/>
            </a:pPr>
            <a:r>
              <a:rPr kumimoji="0" lang="en-US" sz="2400" b="0" i="0" u="none" strike="noStrike" kern="1200" cap="none" spc="0" normalizeH="0" baseline="0" noProof="0" dirty="0">
                <a:ln>
                  <a:noFill/>
                </a:ln>
                <a:solidFill>
                  <a:schemeClr val="bg2">
                    <a:lumMod val="50000"/>
                  </a:schemeClr>
                </a:solidFill>
                <a:effectLst/>
                <a:uLnTx/>
                <a:uFillTx/>
                <a:latin typeface="Arial" panose="020B0604020202020204" pitchFamily="34" charset="0"/>
                <a:ea typeface="+mn-ea"/>
                <a:cs typeface="Arial" panose="020B0604020202020204" pitchFamily="34" charset="0"/>
              </a:rPr>
              <a:t>Revelation 16:13-14</a:t>
            </a:r>
          </a:p>
        </p:txBody>
      </p:sp>
    </p:spTree>
    <p:extLst>
      <p:ext uri="{BB962C8B-B14F-4D97-AF65-F5344CB8AC3E}">
        <p14:creationId xmlns:p14="http://schemas.microsoft.com/office/powerpoint/2010/main" val="168832168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Content Placeholder 2">
            <a:extLst>
              <a:ext uri="{FF2B5EF4-FFF2-40B4-BE49-F238E27FC236}">
                <a16:creationId xmlns:a16="http://schemas.microsoft.com/office/drawing/2014/main" id="{20485DDD-4131-80A2-2A48-7CDC8FE703B3}"/>
              </a:ext>
            </a:extLst>
          </p:cNvPr>
          <p:cNvSpPr txBox="1">
            <a:spLocks/>
          </p:cNvSpPr>
          <p:nvPr/>
        </p:nvSpPr>
        <p:spPr>
          <a:xfrm>
            <a:off x="872066" y="2903621"/>
            <a:ext cx="10447867" cy="2951747"/>
          </a:xfrm>
          <a:prstGeom prst="rect">
            <a:avLst/>
          </a:prstGeom>
          <a:solidFill>
            <a:schemeClr val="tx1">
              <a:alpha val="64000"/>
            </a:schemeClr>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20000"/>
              </a:lnSpc>
              <a:spcBef>
                <a:spcPts val="1000"/>
              </a:spcBef>
              <a:spcAft>
                <a:spcPts val="0"/>
              </a:spcAft>
              <a:buClrTx/>
              <a:buSzTx/>
              <a:buFont typeface="Arial" panose="020B0604020202020204" pitchFamily="34" charset="0"/>
              <a:buNone/>
              <a:tabLst/>
              <a:defRPr/>
            </a:pPr>
            <a:r>
              <a:rPr kumimoji="0" lang="en-US" sz="2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“That they are going to war illustrates the insanity and deception that have captured the hearts and minds of the kings and their followers since they are going to war against almighty God.” </a:t>
            </a:r>
          </a:p>
          <a:p>
            <a:pPr marL="0" marR="0" lvl="0" indent="0" algn="l" defTabSz="914400" rtl="0" eaLnBrk="1" fontAlgn="auto" latinLnBrk="0" hangingPunct="1">
              <a:lnSpc>
                <a:spcPct val="120000"/>
              </a:lnSpc>
              <a:spcBef>
                <a:spcPts val="1000"/>
              </a:spcBef>
              <a:spcAft>
                <a:spcPts val="0"/>
              </a:spcAft>
              <a:buClrTx/>
              <a:buSzTx/>
              <a:buFont typeface="Arial" panose="020B0604020202020204" pitchFamily="34" charset="0"/>
              <a:buNone/>
              <a:tabLst/>
              <a:defRPr/>
            </a:pPr>
            <a:endParaRPr lang="en-US" sz="2400" dirty="0">
              <a:solidFill>
                <a:prstClr val="white"/>
              </a:solidFill>
              <a:latin typeface="Arial" panose="020B0604020202020204" pitchFamily="34" charset="0"/>
              <a:cs typeface="Arial" panose="020B0604020202020204" pitchFamily="34" charset="0"/>
            </a:endParaRPr>
          </a:p>
          <a:p>
            <a:pPr marL="0" marR="0" lvl="0" indent="0" algn="r" defTabSz="914400" rtl="0" eaLnBrk="1" fontAlgn="auto" latinLnBrk="0" hangingPunct="1">
              <a:lnSpc>
                <a:spcPct val="120000"/>
              </a:lnSpc>
              <a:spcBef>
                <a:spcPts val="1000"/>
              </a:spcBef>
              <a:spcAft>
                <a:spcPts val="0"/>
              </a:spcAft>
              <a:buClrTx/>
              <a:buSzTx/>
              <a:buFont typeface="Arial" panose="020B0604020202020204" pitchFamily="34" charset="0"/>
              <a:buNone/>
              <a:tabLst/>
              <a:defRPr/>
            </a:pPr>
            <a:r>
              <a:rPr kumimoji="0" lang="en-US" sz="2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-Thomas Schreiner</a:t>
            </a:r>
            <a:endParaRPr kumimoji="0" lang="en-US" sz="2400" b="0" i="0" u="none" strike="noStrike" kern="1200" cap="none" spc="0" normalizeH="0" baseline="0" noProof="0" dirty="0">
              <a:ln>
                <a:noFill/>
              </a:ln>
              <a:solidFill>
                <a:srgbClr val="E7E6E6">
                  <a:lumMod val="50000"/>
                </a:srgbClr>
              </a:solidFill>
              <a:effectLst/>
              <a:uLnTx/>
              <a:uFillTx/>
              <a:latin typeface="Arial" panose="020B0604020202020204" pitchFamily="34" charset="0"/>
              <a:ea typeface="+mn-ea"/>
              <a:cs typeface="Arial" panose="020B0604020202020204" pitchFamily="34" charset="0"/>
            </a:endParaRPr>
          </a:p>
        </p:txBody>
      </p:sp>
      <p:pic>
        <p:nvPicPr>
          <p:cNvPr id="4" name="Graphic 3" descr="Chat bubble with solid fill">
            <a:extLst>
              <a:ext uri="{FF2B5EF4-FFF2-40B4-BE49-F238E27FC236}">
                <a16:creationId xmlns:a16="http://schemas.microsoft.com/office/drawing/2014/main" id="{5D81CAAF-30F7-565A-137B-ED8BDF850F0B}"/>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5638799" y="1756611"/>
            <a:ext cx="914400" cy="914400"/>
          </a:xfrm>
          <a:prstGeom prst="rect">
            <a:avLst/>
          </a:prstGeom>
        </p:spPr>
      </p:pic>
    </p:spTree>
    <p:extLst>
      <p:ext uri="{BB962C8B-B14F-4D97-AF65-F5344CB8AC3E}">
        <p14:creationId xmlns:p14="http://schemas.microsoft.com/office/powerpoint/2010/main" val="191336591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5A639F50-A204-1AC1-75DF-2D8B76B7A390}"/>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75A7794D-0F5C-59FC-54B5-F49626DE25B1}"/>
              </a:ext>
            </a:extLst>
          </p:cNvPr>
          <p:cNvSpPr txBox="1"/>
          <p:nvPr/>
        </p:nvSpPr>
        <p:spPr>
          <a:xfrm>
            <a:off x="1957137" y="2828835"/>
            <a:ext cx="8053137" cy="1200329"/>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FFC000"/>
                </a:solidFill>
                <a:effectLst/>
                <a:uLnTx/>
                <a:uFillTx/>
                <a:latin typeface="Calibri" panose="020F0502020204030204" pitchFamily="34" charset="0"/>
                <a:ea typeface="PMingLiU" panose="02020500000000000000" pitchFamily="18" charset="-120"/>
                <a:cs typeface="Times New Roman" panose="02020603050405020304" pitchFamily="18" charset="0"/>
              </a:rPr>
              <a:t>Q: </a:t>
            </a:r>
            <a:r>
              <a:rPr kumimoji="0" lang="en-US" sz="3600" b="0" i="0" u="none" strike="noStrike" kern="1200" cap="none" spc="0" normalizeH="0" baseline="0" noProof="0" dirty="0">
                <a:ln>
                  <a:noFill/>
                </a:ln>
                <a:solidFill>
                  <a:prstClr val="white"/>
                </a:solidFill>
                <a:effectLst/>
                <a:uLnTx/>
                <a:uFillTx/>
                <a:latin typeface="Calibri" panose="020F0502020204030204" pitchFamily="34" charset="0"/>
                <a:ea typeface="PMingLiU" panose="02020500000000000000" pitchFamily="18" charset="-120"/>
                <a:cs typeface="Times New Roman" panose="02020603050405020304" pitchFamily="18" charset="0"/>
              </a:rPr>
              <a:t>Are we aware of the worldly things we instinctively rely on instead of God?</a:t>
            </a:r>
            <a:endParaRPr kumimoji="0" lang="en-US" sz="36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3657730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7BFAE21B-6F05-864B-E45A-A1C694AAA6A2}"/>
            </a:ext>
          </a:extLst>
        </p:cNvPr>
        <p:cNvGrpSpPr/>
        <p:nvPr/>
      </p:nvGrpSpPr>
      <p:grpSpPr>
        <a:xfrm>
          <a:off x="0" y="0"/>
          <a:ext cx="0" cy="0"/>
          <a:chOff x="0" y="0"/>
          <a:chExt cx="0" cy="0"/>
        </a:xfrm>
      </p:grpSpPr>
      <p:pic>
        <p:nvPicPr>
          <p:cNvPr id="2" name="Graphic 1" descr="Open book with solid fill">
            <a:extLst>
              <a:ext uri="{FF2B5EF4-FFF2-40B4-BE49-F238E27FC236}">
                <a16:creationId xmlns:a16="http://schemas.microsoft.com/office/drawing/2014/main" id="{10768250-DE4B-F2DB-3B33-24EC8E1BFAA9}"/>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638800" y="1320551"/>
            <a:ext cx="914400" cy="914400"/>
          </a:xfrm>
          <a:prstGeom prst="rect">
            <a:avLst/>
          </a:prstGeom>
        </p:spPr>
      </p:pic>
      <p:sp>
        <p:nvSpPr>
          <p:cNvPr id="4" name="Content Placeholder 2">
            <a:extLst>
              <a:ext uri="{FF2B5EF4-FFF2-40B4-BE49-F238E27FC236}">
                <a16:creationId xmlns:a16="http://schemas.microsoft.com/office/drawing/2014/main" id="{A3BFB96F-8E22-B5E9-A9A1-0D32206BC4E6}"/>
              </a:ext>
            </a:extLst>
          </p:cNvPr>
          <p:cNvSpPr txBox="1">
            <a:spLocks/>
          </p:cNvSpPr>
          <p:nvPr/>
        </p:nvSpPr>
        <p:spPr>
          <a:xfrm>
            <a:off x="872066" y="2503830"/>
            <a:ext cx="10447867" cy="3175075"/>
          </a:xfrm>
          <a:prstGeom prst="rect">
            <a:avLst/>
          </a:prstGeom>
          <a:solidFill>
            <a:schemeClr val="tx1">
              <a:alpha val="64000"/>
            </a:schemeClr>
          </a:solidFill>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20000"/>
              </a:lnSpc>
              <a:spcBef>
                <a:spcPts val="1000"/>
              </a:spcBef>
              <a:spcAft>
                <a:spcPts val="0"/>
              </a:spcAft>
              <a:buClrTx/>
              <a:buSzTx/>
              <a:buFont typeface="Arial" panose="020B0604020202020204" pitchFamily="34" charset="0"/>
              <a:buNone/>
              <a:tabLst/>
              <a:defRPr/>
            </a:pPr>
            <a:r>
              <a:rPr kumimoji="0" lang="en-US" sz="2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If then you have been raised with Christ, seek the things that are above, where Christ is, seated at the right hand of God. </a:t>
            </a:r>
            <a:r>
              <a:rPr kumimoji="0" lang="en-US" sz="2400" b="0"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rPr>
              <a:t>Set your minds on things that are above, not on things that are on earth. </a:t>
            </a:r>
            <a:r>
              <a:rPr kumimoji="0" lang="en-US" sz="2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For you have died, and your life is hidden with Christ in God. When Christ who is your life appears, then you also will appear with him in glory. </a:t>
            </a:r>
          </a:p>
          <a:p>
            <a:pPr marL="0" marR="0" lvl="0" indent="0" algn="r" defTabSz="914400" rtl="0" eaLnBrk="1" fontAlgn="auto" latinLnBrk="0" hangingPunct="1">
              <a:lnSpc>
                <a:spcPct val="120000"/>
              </a:lnSpc>
              <a:spcBef>
                <a:spcPts val="1000"/>
              </a:spcBef>
              <a:spcAft>
                <a:spcPts val="0"/>
              </a:spcAft>
              <a:buClrTx/>
              <a:buSzTx/>
              <a:buFont typeface="Arial" panose="020B0604020202020204" pitchFamily="34" charset="0"/>
              <a:buNone/>
              <a:tabLst/>
              <a:defRPr/>
            </a:pPr>
            <a:r>
              <a:rPr kumimoji="0" lang="en-US" sz="2400" b="0" i="0" u="none" strike="noStrike" kern="1200" cap="none" spc="0" normalizeH="0" baseline="0" noProof="0" dirty="0">
                <a:ln>
                  <a:noFill/>
                </a:ln>
                <a:solidFill>
                  <a:schemeClr val="bg2">
                    <a:lumMod val="50000"/>
                  </a:schemeClr>
                </a:solidFill>
                <a:effectLst/>
                <a:uLnTx/>
                <a:uFillTx/>
                <a:latin typeface="Arial" panose="020B0604020202020204" pitchFamily="34" charset="0"/>
                <a:ea typeface="+mn-ea"/>
                <a:cs typeface="Arial" panose="020B0604020202020204" pitchFamily="34" charset="0"/>
              </a:rPr>
              <a:t>Colossians 3:1–4</a:t>
            </a:r>
          </a:p>
        </p:txBody>
      </p:sp>
    </p:spTree>
    <p:extLst>
      <p:ext uri="{BB962C8B-B14F-4D97-AF65-F5344CB8AC3E}">
        <p14:creationId xmlns:p14="http://schemas.microsoft.com/office/powerpoint/2010/main" val="170333678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C7302F34-0D84-44F1-9D2A-6E4996732532}"/>
            </a:ext>
          </a:extLst>
        </p:cNvPr>
        <p:cNvGrpSpPr/>
        <p:nvPr/>
      </p:nvGrpSpPr>
      <p:grpSpPr>
        <a:xfrm>
          <a:off x="0" y="0"/>
          <a:ext cx="0" cy="0"/>
          <a:chOff x="0" y="0"/>
          <a:chExt cx="0" cy="0"/>
        </a:xfrm>
      </p:grpSpPr>
    </p:spTree>
    <p:extLst>
      <p:ext uri="{BB962C8B-B14F-4D97-AF65-F5344CB8AC3E}">
        <p14:creationId xmlns:p14="http://schemas.microsoft.com/office/powerpoint/2010/main" val="34997720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5430205D-4422-5368-7BCC-4E3B9D554856}"/>
              </a:ext>
            </a:extLst>
          </p:cNvPr>
          <p:cNvPicPr>
            <a:picLocks noChangeAspect="1"/>
          </p:cNvPicPr>
          <p:nvPr/>
        </p:nvPicPr>
        <p:blipFill>
          <a:blip r:embed="rId2"/>
          <a:stretch>
            <a:fillRect/>
          </a:stretch>
        </p:blipFill>
        <p:spPr>
          <a:xfrm>
            <a:off x="1524000" y="0"/>
            <a:ext cx="9144000" cy="6858000"/>
          </a:xfrm>
          <a:prstGeom prst="rect">
            <a:avLst/>
          </a:prstGeom>
        </p:spPr>
      </p:pic>
    </p:spTree>
    <p:extLst>
      <p:ext uri="{BB962C8B-B14F-4D97-AF65-F5344CB8AC3E}">
        <p14:creationId xmlns:p14="http://schemas.microsoft.com/office/powerpoint/2010/main" val="7316870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D73203A-A6DA-A647-DF97-73492ADD9D5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8274421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ACB083CC-CE09-533C-DAFA-21290FE8D0A0}"/>
              </a:ext>
            </a:extLst>
          </p:cNvPr>
          <p:cNvGraphicFramePr>
            <a:graphicFrameLocks noGrp="1"/>
          </p:cNvGraphicFramePr>
          <p:nvPr>
            <p:extLst>
              <p:ext uri="{D42A27DB-BD31-4B8C-83A1-F6EECF244321}">
                <p14:modId xmlns:p14="http://schemas.microsoft.com/office/powerpoint/2010/main" val="610473469"/>
              </p:ext>
            </p:extLst>
          </p:nvPr>
        </p:nvGraphicFramePr>
        <p:xfrm>
          <a:off x="997788" y="1154717"/>
          <a:ext cx="10196424" cy="4548566"/>
        </p:xfrm>
        <a:graphic>
          <a:graphicData uri="http://schemas.openxmlformats.org/drawingml/2006/table">
            <a:tbl>
              <a:tblPr/>
              <a:tblGrid>
                <a:gridCol w="5098212">
                  <a:extLst>
                    <a:ext uri="{9D8B030D-6E8A-4147-A177-3AD203B41FA5}">
                      <a16:colId xmlns:a16="http://schemas.microsoft.com/office/drawing/2014/main" val="1792523252"/>
                    </a:ext>
                  </a:extLst>
                </a:gridCol>
                <a:gridCol w="5098212">
                  <a:extLst>
                    <a:ext uri="{9D8B030D-6E8A-4147-A177-3AD203B41FA5}">
                      <a16:colId xmlns:a16="http://schemas.microsoft.com/office/drawing/2014/main" val="3599862511"/>
                    </a:ext>
                  </a:extLst>
                </a:gridCol>
              </a:tblGrid>
              <a:tr h="481295">
                <a:tc>
                  <a:txBody>
                    <a:bodyPr/>
                    <a:lstStyle/>
                    <a:p>
                      <a:pPr algn="ctr">
                        <a:buNone/>
                      </a:pPr>
                      <a:r>
                        <a:rPr lang="en-US" sz="2400" b="1" dirty="0">
                          <a:solidFill>
                            <a:schemeClr val="bg1"/>
                          </a:solidFill>
                        </a:rPr>
                        <a:t>Earth Dwellers</a:t>
                      </a:r>
                      <a:endParaRPr lang="en-US" sz="2400" dirty="0">
                        <a:solidFill>
                          <a:schemeClr val="bg1"/>
                        </a:solidFill>
                      </a:endParaRPr>
                    </a:p>
                  </a:txBody>
                  <a:tcPr marL="67990" marR="67990" marT="33995" marB="33995"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5">
                        <a:lumMod val="75000"/>
                      </a:schemeClr>
                    </a:solidFill>
                  </a:tcPr>
                </a:tc>
                <a:tc>
                  <a:txBody>
                    <a:bodyPr/>
                    <a:lstStyle/>
                    <a:p>
                      <a:pPr algn="ctr">
                        <a:buNone/>
                      </a:pPr>
                      <a:r>
                        <a:rPr lang="en-US" sz="2400" b="1" dirty="0">
                          <a:solidFill>
                            <a:schemeClr val="bg1"/>
                          </a:solidFill>
                        </a:rPr>
                        <a:t>God's People</a:t>
                      </a:r>
                      <a:endParaRPr lang="en-US" sz="2400" dirty="0">
                        <a:solidFill>
                          <a:schemeClr val="bg1"/>
                        </a:solidFill>
                      </a:endParaRPr>
                    </a:p>
                  </a:txBody>
                  <a:tcPr marL="67990" marR="67990" marT="33995" marB="33995"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5">
                        <a:lumMod val="75000"/>
                      </a:schemeClr>
                    </a:solidFill>
                  </a:tcPr>
                </a:tc>
                <a:extLst>
                  <a:ext uri="{0D108BD9-81ED-4DB2-BD59-A6C34878D82A}">
                    <a16:rowId xmlns:a16="http://schemas.microsoft.com/office/drawing/2014/main" val="3733054417"/>
                  </a:ext>
                </a:extLst>
              </a:tr>
              <a:tr h="1293000">
                <a:tc>
                  <a:txBody>
                    <a:bodyPr/>
                    <a:lstStyle/>
                    <a:p>
                      <a:pPr algn="ctr">
                        <a:buNone/>
                      </a:pPr>
                      <a:r>
                        <a:rPr lang="en-US" sz="2400" dirty="0">
                          <a:solidFill>
                            <a:schemeClr val="tx1"/>
                          </a:solidFill>
                        </a:rPr>
                        <a:t>"</a:t>
                      </a:r>
                      <a:r>
                        <a:rPr lang="en-US" sz="2400" dirty="0">
                          <a:solidFill>
                            <a:schemeClr val="tx1"/>
                          </a:solidFill>
                          <a:highlight>
                            <a:srgbClr val="FFFF00"/>
                          </a:highlight>
                        </a:rPr>
                        <a:t>Those who dwell on the earth</a:t>
                      </a:r>
                      <a:r>
                        <a:rPr lang="en-US" sz="2400" dirty="0">
                          <a:solidFill>
                            <a:schemeClr val="tx1"/>
                          </a:solidFill>
                        </a:rPr>
                        <a:t>" </a:t>
                      </a:r>
                      <a:br>
                        <a:rPr lang="en-US" sz="2400" dirty="0">
                          <a:solidFill>
                            <a:schemeClr val="tx1"/>
                          </a:solidFill>
                        </a:rPr>
                      </a:br>
                      <a:r>
                        <a:rPr lang="en-US" sz="1800" dirty="0">
                          <a:solidFill>
                            <a:schemeClr val="tx1"/>
                          </a:solidFill>
                        </a:rPr>
                        <a:t>(Rev. 3:10; 6:10; 8:13; 11:10; 13:8, 14; 17:2, 8)</a:t>
                      </a:r>
                    </a:p>
                  </a:txBody>
                  <a:tcPr marL="67990" marR="67990" marT="33995" marB="33995"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40000"/>
                        <a:lumOff val="60000"/>
                      </a:schemeClr>
                    </a:solidFill>
                  </a:tcPr>
                </a:tc>
                <a:tc>
                  <a:txBody>
                    <a:bodyPr/>
                    <a:lstStyle/>
                    <a:p>
                      <a:pPr algn="ctr">
                        <a:buNone/>
                      </a:pPr>
                      <a:r>
                        <a:rPr lang="en-US" sz="2400" dirty="0">
                          <a:solidFill>
                            <a:schemeClr val="tx1"/>
                          </a:solidFill>
                        </a:rPr>
                        <a:t>Saints, servants, overcomers, </a:t>
                      </a:r>
                      <a:br>
                        <a:rPr lang="en-US" sz="2400" dirty="0">
                          <a:solidFill>
                            <a:schemeClr val="tx1"/>
                          </a:solidFill>
                        </a:rPr>
                      </a:br>
                      <a:r>
                        <a:rPr lang="en-US" sz="2400" dirty="0">
                          <a:solidFill>
                            <a:schemeClr val="tx1"/>
                          </a:solidFill>
                          <a:highlight>
                            <a:srgbClr val="FFFF00"/>
                          </a:highlight>
                        </a:rPr>
                        <a:t>those who dwell in heaven </a:t>
                      </a:r>
                      <a:br>
                        <a:rPr lang="en-US" sz="2400" dirty="0">
                          <a:solidFill>
                            <a:schemeClr val="tx1"/>
                          </a:solidFill>
                        </a:rPr>
                      </a:br>
                      <a:r>
                        <a:rPr lang="en-US" sz="1800" dirty="0">
                          <a:solidFill>
                            <a:schemeClr val="tx1"/>
                          </a:solidFill>
                        </a:rPr>
                        <a:t>(Rev. 12:12; 13:6)</a:t>
                      </a:r>
                    </a:p>
                  </a:txBody>
                  <a:tcPr marL="67990" marR="67990" marT="33995" marB="33995"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val="2365011369"/>
                  </a:ext>
                </a:extLst>
              </a:tr>
              <a:tr h="999977">
                <a:tc>
                  <a:txBody>
                    <a:bodyPr/>
                    <a:lstStyle/>
                    <a:p>
                      <a:pPr algn="ctr">
                        <a:buNone/>
                      </a:pPr>
                      <a:r>
                        <a:rPr lang="en-US" sz="2400" dirty="0">
                          <a:solidFill>
                            <a:schemeClr val="tx1"/>
                          </a:solidFill>
                        </a:rPr>
                        <a:t>Worship the beast </a:t>
                      </a:r>
                      <a:br>
                        <a:rPr lang="en-US" sz="2400" dirty="0">
                          <a:solidFill>
                            <a:schemeClr val="tx1"/>
                          </a:solidFill>
                        </a:rPr>
                      </a:br>
                      <a:r>
                        <a:rPr lang="en-US" sz="1800" dirty="0">
                          <a:solidFill>
                            <a:schemeClr val="tx1"/>
                          </a:solidFill>
                        </a:rPr>
                        <a:t>(Rev. 13:8, 12)</a:t>
                      </a:r>
                    </a:p>
                  </a:txBody>
                  <a:tcPr marL="67990" marR="67990" marT="33995" marB="33995"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40000"/>
                        <a:lumOff val="60000"/>
                      </a:schemeClr>
                    </a:solidFill>
                  </a:tcPr>
                </a:tc>
                <a:tc>
                  <a:txBody>
                    <a:bodyPr/>
                    <a:lstStyle/>
                    <a:p>
                      <a:pPr algn="ctr">
                        <a:buNone/>
                      </a:pPr>
                      <a:r>
                        <a:rPr lang="en-US" sz="2400" dirty="0">
                          <a:solidFill>
                            <a:schemeClr val="tx1"/>
                          </a:solidFill>
                        </a:rPr>
                        <a:t>Worship God and the Lamb </a:t>
                      </a:r>
                      <a:br>
                        <a:rPr lang="en-US" sz="2400" dirty="0">
                          <a:solidFill>
                            <a:schemeClr val="tx1"/>
                          </a:solidFill>
                        </a:rPr>
                      </a:br>
                      <a:r>
                        <a:rPr lang="en-US" sz="1800" dirty="0">
                          <a:solidFill>
                            <a:schemeClr val="tx1"/>
                          </a:solidFill>
                        </a:rPr>
                        <a:t>(Rev. 7:9–12; 15:3–4)</a:t>
                      </a:r>
                    </a:p>
                  </a:txBody>
                  <a:tcPr marL="67990" marR="67990" marT="33995" marB="33995"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val="121543045"/>
                  </a:ext>
                </a:extLst>
              </a:tr>
              <a:tr h="887147">
                <a:tc>
                  <a:txBody>
                    <a:bodyPr/>
                    <a:lstStyle/>
                    <a:p>
                      <a:pPr algn="ctr">
                        <a:buNone/>
                      </a:pPr>
                      <a:r>
                        <a:rPr lang="en-US" sz="2400" dirty="0">
                          <a:solidFill>
                            <a:schemeClr val="tx1"/>
                          </a:solidFill>
                        </a:rPr>
                        <a:t>Receive the beast's mark </a:t>
                      </a:r>
                      <a:br>
                        <a:rPr lang="en-US" sz="2400" dirty="0">
                          <a:solidFill>
                            <a:schemeClr val="tx1"/>
                          </a:solidFill>
                        </a:rPr>
                      </a:br>
                      <a:r>
                        <a:rPr lang="en-US" sz="1800" dirty="0">
                          <a:solidFill>
                            <a:schemeClr val="tx1"/>
                          </a:solidFill>
                        </a:rPr>
                        <a:t>(Rev. 13:16–17)</a:t>
                      </a:r>
                    </a:p>
                  </a:txBody>
                  <a:tcPr marL="67990" marR="67990" marT="33995" marB="33995"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40000"/>
                        <a:lumOff val="60000"/>
                      </a:schemeClr>
                    </a:solidFill>
                  </a:tcPr>
                </a:tc>
                <a:tc>
                  <a:txBody>
                    <a:bodyPr/>
                    <a:lstStyle/>
                    <a:p>
                      <a:pPr algn="ctr">
                        <a:buNone/>
                      </a:pPr>
                      <a:r>
                        <a:rPr lang="en-US" sz="2400" dirty="0">
                          <a:solidFill>
                            <a:schemeClr val="tx1"/>
                          </a:solidFill>
                        </a:rPr>
                        <a:t>Bear God's name and the Lamb's name </a:t>
                      </a:r>
                      <a:br>
                        <a:rPr lang="en-US" sz="2400" dirty="0">
                          <a:solidFill>
                            <a:schemeClr val="tx1"/>
                          </a:solidFill>
                        </a:rPr>
                      </a:br>
                      <a:r>
                        <a:rPr lang="en-US" sz="1800" dirty="0">
                          <a:solidFill>
                            <a:schemeClr val="tx1"/>
                          </a:solidFill>
                        </a:rPr>
                        <a:t>(Rev. 7:3; 14:1; 22:4)</a:t>
                      </a:r>
                    </a:p>
                  </a:txBody>
                  <a:tcPr marL="67990" marR="67990" marT="33995" marB="33995"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val="1190183465"/>
                  </a:ext>
                </a:extLst>
              </a:tr>
              <a:tr h="887147">
                <a:tc>
                  <a:txBody>
                    <a:bodyPr/>
                    <a:lstStyle/>
                    <a:p>
                      <a:pPr algn="ctr">
                        <a:buNone/>
                      </a:pPr>
                      <a:r>
                        <a:rPr lang="en-US" sz="2400" dirty="0">
                          <a:solidFill>
                            <a:schemeClr val="tx1"/>
                          </a:solidFill>
                        </a:rPr>
                        <a:t>Refuse to repent </a:t>
                      </a:r>
                      <a:br>
                        <a:rPr lang="en-US" sz="2400" dirty="0">
                          <a:solidFill>
                            <a:schemeClr val="tx1"/>
                          </a:solidFill>
                        </a:rPr>
                      </a:br>
                      <a:r>
                        <a:rPr lang="en-US" sz="1800" dirty="0">
                          <a:solidFill>
                            <a:schemeClr val="tx1"/>
                          </a:solidFill>
                        </a:rPr>
                        <a:t>(Rev. 9:20–21; 16:9, 11, 21)</a:t>
                      </a:r>
                    </a:p>
                  </a:txBody>
                  <a:tcPr marL="67990" marR="67990" marT="33995" marB="33995"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40000"/>
                        <a:lumOff val="60000"/>
                      </a:schemeClr>
                    </a:solidFill>
                  </a:tcPr>
                </a:tc>
                <a:tc>
                  <a:txBody>
                    <a:bodyPr/>
                    <a:lstStyle/>
                    <a:p>
                      <a:pPr algn="ctr">
                        <a:buNone/>
                      </a:pPr>
                      <a:r>
                        <a:rPr lang="en-US" sz="2400" dirty="0">
                          <a:solidFill>
                            <a:schemeClr val="tx1"/>
                          </a:solidFill>
                        </a:rPr>
                        <a:t>Fear God and give Him glory </a:t>
                      </a:r>
                      <a:br>
                        <a:rPr lang="en-US" sz="2400" dirty="0">
                          <a:solidFill>
                            <a:schemeClr val="tx1"/>
                          </a:solidFill>
                        </a:rPr>
                      </a:br>
                      <a:r>
                        <a:rPr lang="en-US" sz="1800" dirty="0">
                          <a:solidFill>
                            <a:schemeClr val="tx1"/>
                          </a:solidFill>
                        </a:rPr>
                        <a:t>(Rev. 14:7)</a:t>
                      </a:r>
                    </a:p>
                  </a:txBody>
                  <a:tcPr marL="67990" marR="67990" marT="33995" marB="33995"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val="520771477"/>
                  </a:ext>
                </a:extLst>
              </a:tr>
            </a:tbl>
          </a:graphicData>
        </a:graphic>
      </p:graphicFrame>
    </p:spTree>
    <p:extLst>
      <p:ext uri="{BB962C8B-B14F-4D97-AF65-F5344CB8AC3E}">
        <p14:creationId xmlns:p14="http://schemas.microsoft.com/office/powerpoint/2010/main" val="18022211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06FD137-5657-DA4D-B48C-F84F7FF3691C}"/>
              </a:ext>
            </a:extLst>
          </p:cNvPr>
          <p:cNvSpPr txBox="1"/>
          <p:nvPr/>
        </p:nvSpPr>
        <p:spPr>
          <a:xfrm>
            <a:off x="1957137" y="2828835"/>
            <a:ext cx="8053137" cy="1200329"/>
          </a:xfrm>
          <a:prstGeom prst="rect">
            <a:avLst/>
          </a:prstGeom>
          <a:noFill/>
        </p:spPr>
        <p:txBody>
          <a:bodyPr wrap="square">
            <a:spAutoFit/>
          </a:bodyPr>
          <a:lstStyle/>
          <a:p>
            <a:r>
              <a:rPr lang="en-US" sz="3600" b="1" dirty="0">
                <a:solidFill>
                  <a:srgbClr val="FFC000"/>
                </a:solidFill>
                <a:effectLst/>
                <a:latin typeface="Calibri" panose="020F0502020204030204" pitchFamily="34" charset="0"/>
                <a:ea typeface="PMingLiU" panose="02020500000000000000" pitchFamily="18" charset="-120"/>
                <a:cs typeface="Times New Roman" panose="02020603050405020304" pitchFamily="18" charset="0"/>
              </a:rPr>
              <a:t>Q: </a:t>
            </a:r>
            <a:r>
              <a:rPr lang="en-US" sz="3600" dirty="0">
                <a:solidFill>
                  <a:schemeClr val="bg1"/>
                </a:solidFill>
                <a:effectLst/>
                <a:latin typeface="Calibri" panose="020F0502020204030204" pitchFamily="34" charset="0"/>
                <a:ea typeface="PMingLiU" panose="02020500000000000000" pitchFamily="18" charset="-120"/>
                <a:cs typeface="Times New Roman" panose="02020603050405020304" pitchFamily="18" charset="0"/>
              </a:rPr>
              <a:t>Are we aware of the worldly things we instinctively rely on instead of God?</a:t>
            </a:r>
            <a:endParaRPr lang="en-US" sz="3600" dirty="0">
              <a:solidFill>
                <a:schemeClr val="bg1"/>
              </a:solidFill>
            </a:endParaRPr>
          </a:p>
        </p:txBody>
      </p:sp>
    </p:spTree>
    <p:extLst>
      <p:ext uri="{BB962C8B-B14F-4D97-AF65-F5344CB8AC3E}">
        <p14:creationId xmlns:p14="http://schemas.microsoft.com/office/powerpoint/2010/main" val="256920238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8DF3647C-EFE5-4CCC-C32F-75C154E6D2EA}"/>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F7981471-8F00-3E3C-B066-9F429C604A1E}"/>
              </a:ext>
            </a:extLst>
          </p:cNvPr>
          <p:cNvSpPr txBox="1"/>
          <p:nvPr/>
        </p:nvSpPr>
        <p:spPr>
          <a:xfrm>
            <a:off x="866273" y="1228397"/>
            <a:ext cx="10459453" cy="4401205"/>
          </a:xfrm>
          <a:prstGeom prst="rect">
            <a:avLst/>
          </a:prstGeom>
          <a:noFill/>
        </p:spPr>
        <p:txBody>
          <a:bodyPr wrap="square">
            <a:spAutoFit/>
          </a:bodyPr>
          <a:lstStyle/>
          <a:p>
            <a:pPr marL="457200" indent="-457200">
              <a:buFont typeface="Arial" panose="020B0604020202020204" pitchFamily="34" charset="0"/>
              <a:buChar char="•"/>
            </a:pPr>
            <a:r>
              <a:rPr lang="en-US" sz="2800" b="1" dirty="0">
                <a:solidFill>
                  <a:schemeClr val="bg1"/>
                </a:solidFill>
                <a:effectLst/>
                <a:latin typeface="Calibri" panose="020F0502020204030204" pitchFamily="34" charset="0"/>
                <a:ea typeface="PMingLiU" panose="02020500000000000000" pitchFamily="18" charset="-120"/>
                <a:cs typeface="Times New Roman" panose="02020603050405020304" pitchFamily="18" charset="0"/>
              </a:rPr>
              <a:t>How careful are we as Christians to avoid dependence on this system or compromise with it?</a:t>
            </a:r>
          </a:p>
          <a:p>
            <a:pPr marL="457200" indent="-457200">
              <a:buFont typeface="Arial" panose="020B0604020202020204" pitchFamily="34" charset="0"/>
              <a:buChar char="•"/>
            </a:pPr>
            <a:endParaRPr lang="en-US" sz="2800" b="1" dirty="0">
              <a:solidFill>
                <a:schemeClr val="bg1"/>
              </a:solidFill>
              <a:effectLst/>
              <a:latin typeface="Calibri" panose="020F0502020204030204" pitchFamily="34" charset="0"/>
              <a:ea typeface="PMingLiU" panose="02020500000000000000" pitchFamily="18" charset="-120"/>
              <a:cs typeface="Times New Roman" panose="02020603050405020304" pitchFamily="18" charset="0"/>
            </a:endParaRPr>
          </a:p>
          <a:p>
            <a:pPr marL="457200" indent="-457200">
              <a:buFont typeface="Arial" panose="020B0604020202020204" pitchFamily="34" charset="0"/>
              <a:buChar char="•"/>
            </a:pPr>
            <a:r>
              <a:rPr lang="en-US" sz="2800" b="1" dirty="0">
                <a:solidFill>
                  <a:schemeClr val="bg1"/>
                </a:solidFill>
                <a:effectLst/>
                <a:latin typeface="Calibri" panose="020F0502020204030204" pitchFamily="34" charset="0"/>
                <a:ea typeface="PMingLiU" panose="02020500000000000000" pitchFamily="18" charset="-120"/>
                <a:cs typeface="Times New Roman" panose="02020603050405020304" pitchFamily="18" charset="0"/>
              </a:rPr>
              <a:t>How closely and regularly do we examine the values governing our attitude toward money and material success?</a:t>
            </a:r>
          </a:p>
          <a:p>
            <a:pPr marL="457200" indent="-457200">
              <a:buFont typeface="Arial" panose="020B0604020202020204" pitchFamily="34" charset="0"/>
              <a:buChar char="•"/>
            </a:pPr>
            <a:endParaRPr lang="en-US" sz="2800" b="1" dirty="0">
              <a:solidFill>
                <a:schemeClr val="bg1"/>
              </a:solidFill>
              <a:effectLst/>
              <a:latin typeface="Calibri" panose="020F0502020204030204" pitchFamily="34" charset="0"/>
              <a:ea typeface="PMingLiU" panose="02020500000000000000" pitchFamily="18" charset="-120"/>
              <a:cs typeface="Times New Roman" panose="02020603050405020304" pitchFamily="18" charset="0"/>
            </a:endParaRPr>
          </a:p>
          <a:p>
            <a:pPr marL="457200" indent="-457200">
              <a:buFont typeface="Arial" panose="020B0604020202020204" pitchFamily="34" charset="0"/>
              <a:buChar char="•"/>
            </a:pPr>
            <a:r>
              <a:rPr lang="en-US" sz="2800" b="1" dirty="0">
                <a:solidFill>
                  <a:schemeClr val="bg1"/>
                </a:solidFill>
                <a:effectLst/>
                <a:latin typeface="Calibri" panose="020F0502020204030204" pitchFamily="34" charset="0"/>
                <a:ea typeface="PMingLiU" panose="02020500000000000000" pitchFamily="18" charset="-120"/>
                <a:cs typeface="Times New Roman" panose="02020603050405020304" pitchFamily="18" charset="0"/>
              </a:rPr>
              <a:t>Do we depend on some aspect of the world and its physical security, which God intends to remove at the end of history?</a:t>
            </a:r>
          </a:p>
          <a:p>
            <a:pPr marL="457200" indent="-457200">
              <a:buFont typeface="Arial" panose="020B0604020202020204" pitchFamily="34" charset="0"/>
              <a:buChar char="•"/>
            </a:pPr>
            <a:endParaRPr lang="en-US" sz="2800" b="1" dirty="0">
              <a:solidFill>
                <a:schemeClr val="bg1"/>
              </a:solidFill>
              <a:latin typeface="Calibri" panose="020F0502020204030204" pitchFamily="34" charset="0"/>
              <a:ea typeface="PMingLiU" panose="02020500000000000000" pitchFamily="18" charset="-120"/>
              <a:cs typeface="Times New Roman" panose="02020603050405020304" pitchFamily="18" charset="0"/>
            </a:endParaRPr>
          </a:p>
          <a:p>
            <a:pPr algn="r"/>
            <a:r>
              <a:rPr lang="en-US" sz="2800" b="1" dirty="0">
                <a:solidFill>
                  <a:schemeClr val="bg1"/>
                </a:solidFill>
                <a:effectLst/>
                <a:latin typeface="Calibri" panose="020F0502020204030204" pitchFamily="34" charset="0"/>
                <a:ea typeface="PMingLiU" panose="02020500000000000000" pitchFamily="18" charset="-120"/>
                <a:cs typeface="Times New Roman" panose="02020603050405020304" pitchFamily="18" charset="0"/>
              </a:rPr>
              <a:t>G.K. Beale</a:t>
            </a:r>
          </a:p>
        </p:txBody>
      </p:sp>
    </p:spTree>
    <p:extLst>
      <p:ext uri="{BB962C8B-B14F-4D97-AF65-F5344CB8AC3E}">
        <p14:creationId xmlns:p14="http://schemas.microsoft.com/office/powerpoint/2010/main" val="144043020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217A2C56-31D1-69F6-14BE-6F33322BC8EE}"/>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F5649C78-1681-FB57-B39F-54EBC2046C84}"/>
              </a:ext>
            </a:extLst>
          </p:cNvPr>
          <p:cNvPicPr>
            <a:picLocks noChangeAspect="1"/>
          </p:cNvPicPr>
          <p:nvPr/>
        </p:nvPicPr>
        <p:blipFill>
          <a:blip r:embed="rId2">
            <a:extLst>
              <a:ext uri="{BEBA8EAE-BF5A-486C-A8C5-ECC9F3942E4B}">
                <a14:imgProps xmlns:a14="http://schemas.microsoft.com/office/drawing/2010/main">
                  <a14:imgLayer r:embed="rId3">
                    <a14:imgEffect>
                      <a14:artisticBlur radius="30"/>
                    </a14:imgEffect>
                  </a14:imgLayer>
                </a14:imgProps>
              </a:ext>
            </a:extLst>
          </a:blip>
          <a:srcRect t="21875" b="21875"/>
          <a:stretch>
            <a:fillRect/>
          </a:stretch>
        </p:blipFill>
        <p:spPr>
          <a:xfrm>
            <a:off x="0" y="0"/>
            <a:ext cx="12192000" cy="6858000"/>
          </a:xfrm>
          <a:prstGeom prst="rect">
            <a:avLst/>
          </a:prstGeom>
        </p:spPr>
      </p:pic>
      <p:sp>
        <p:nvSpPr>
          <p:cNvPr id="3" name="TextBox 2">
            <a:extLst>
              <a:ext uri="{FF2B5EF4-FFF2-40B4-BE49-F238E27FC236}">
                <a16:creationId xmlns:a16="http://schemas.microsoft.com/office/drawing/2014/main" id="{96E1FDDC-87FA-03C7-0013-4B39CE05A016}"/>
              </a:ext>
            </a:extLst>
          </p:cNvPr>
          <p:cNvSpPr txBox="1"/>
          <p:nvPr/>
        </p:nvSpPr>
        <p:spPr>
          <a:xfrm>
            <a:off x="3433010" y="2951946"/>
            <a:ext cx="6866021" cy="954107"/>
          </a:xfrm>
          <a:prstGeom prst="rect">
            <a:avLst/>
          </a:prstGeom>
          <a:noFill/>
        </p:spPr>
        <p:txBody>
          <a:bodyPr wrap="square">
            <a:spAutoFit/>
          </a:bodyPr>
          <a:lstStyle/>
          <a:p>
            <a:r>
              <a:rPr lang="en-US" sz="2800" b="1" dirty="0">
                <a:solidFill>
                  <a:schemeClr val="bg1"/>
                </a:solidFill>
                <a:latin typeface="Calibri" panose="020F0502020204030204" pitchFamily="34" charset="0"/>
                <a:ea typeface="PMingLiU" panose="02020500000000000000" pitchFamily="18" charset="-120"/>
                <a:cs typeface="Times New Roman" panose="02020603050405020304" pitchFamily="18" charset="0"/>
              </a:rPr>
              <a:t>16:1-11 (The world is judged)</a:t>
            </a:r>
          </a:p>
          <a:p>
            <a:r>
              <a:rPr lang="en-US" sz="2800" b="1" dirty="0">
                <a:solidFill>
                  <a:schemeClr val="bg1"/>
                </a:solidFill>
                <a:latin typeface="Calibri" panose="020F0502020204030204" pitchFamily="34" charset="0"/>
                <a:ea typeface="PMingLiU" panose="02020500000000000000" pitchFamily="18" charset="-120"/>
                <a:cs typeface="Times New Roman" panose="02020603050405020304" pitchFamily="18" charset="0"/>
              </a:rPr>
              <a:t>16:12-21 (The judgment is complete)</a:t>
            </a:r>
          </a:p>
        </p:txBody>
      </p:sp>
    </p:spTree>
    <p:extLst>
      <p:ext uri="{BB962C8B-B14F-4D97-AF65-F5344CB8AC3E}">
        <p14:creationId xmlns:p14="http://schemas.microsoft.com/office/powerpoint/2010/main" val="368208287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C351CC67-989A-89C3-A4D4-317E3AC34BA7}"/>
            </a:ext>
          </a:extLst>
        </p:cNvPr>
        <p:cNvGrpSpPr/>
        <p:nvPr/>
      </p:nvGrpSpPr>
      <p:grpSpPr>
        <a:xfrm>
          <a:off x="0" y="0"/>
          <a:ext cx="0" cy="0"/>
          <a:chOff x="0" y="0"/>
          <a:chExt cx="0" cy="0"/>
        </a:xfrm>
      </p:grpSpPr>
      <p:pic>
        <p:nvPicPr>
          <p:cNvPr id="6" name="Graphic 5" descr="Open book with solid fill">
            <a:extLst>
              <a:ext uri="{FF2B5EF4-FFF2-40B4-BE49-F238E27FC236}">
                <a16:creationId xmlns:a16="http://schemas.microsoft.com/office/drawing/2014/main" id="{0054E260-412B-BF4E-EC4D-73C10136291D}"/>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5638800" y="678867"/>
            <a:ext cx="914400" cy="914400"/>
          </a:xfrm>
          <a:prstGeom prst="rect">
            <a:avLst/>
          </a:prstGeom>
        </p:spPr>
      </p:pic>
      <p:sp>
        <p:nvSpPr>
          <p:cNvPr id="7" name="Content Placeholder 2">
            <a:extLst>
              <a:ext uri="{FF2B5EF4-FFF2-40B4-BE49-F238E27FC236}">
                <a16:creationId xmlns:a16="http://schemas.microsoft.com/office/drawing/2014/main" id="{CD4FA07A-8ECC-034B-46B4-42324CDE3FBC}"/>
              </a:ext>
            </a:extLst>
          </p:cNvPr>
          <p:cNvSpPr txBox="1">
            <a:spLocks/>
          </p:cNvSpPr>
          <p:nvPr/>
        </p:nvSpPr>
        <p:spPr>
          <a:xfrm>
            <a:off x="872066" y="1862146"/>
            <a:ext cx="10447867" cy="1998339"/>
          </a:xfrm>
          <a:prstGeom prst="rect">
            <a:avLst/>
          </a:prstGeom>
          <a:solidFill>
            <a:schemeClr val="tx1">
              <a:alpha val="64000"/>
            </a:schemeClr>
          </a:solidFill>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20000"/>
              </a:lnSpc>
              <a:spcBef>
                <a:spcPts val="1000"/>
              </a:spcBef>
              <a:spcAft>
                <a:spcPts val="0"/>
              </a:spcAft>
              <a:buClrTx/>
              <a:buSzTx/>
              <a:buFont typeface="Arial" panose="020B0604020202020204" pitchFamily="34" charset="0"/>
              <a:buNone/>
              <a:tabLst/>
              <a:defRPr/>
            </a:pPr>
            <a:r>
              <a:rPr kumimoji="0" lang="en-US" sz="2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“Behold, I am coming like a thief! Blessed is the one who stays </a:t>
            </a:r>
            <a:r>
              <a:rPr kumimoji="0" lang="en-US" sz="2400" b="0"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rPr>
              <a:t>awake</a:t>
            </a:r>
            <a:r>
              <a:rPr kumimoji="0" lang="en-US" sz="2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a:t>
            </a:r>
            <a:r>
              <a:rPr kumimoji="0" lang="en-US" sz="2400" b="0"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rPr>
              <a:t>keeping</a:t>
            </a:r>
            <a:r>
              <a:rPr kumimoji="0" lang="en-US" sz="2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his garments on, that he may not go about naked and be seen exposed!” (Revelation 16:15)</a:t>
            </a:r>
            <a:endParaRPr kumimoji="0" lang="en-US" sz="2400" b="0" i="0" u="none" strike="noStrike" kern="1200" cap="none" spc="0" normalizeH="0" baseline="0" noProof="0" dirty="0">
              <a:ln>
                <a:noFill/>
              </a:ln>
              <a:solidFill>
                <a:srgbClr val="E7E6E6">
                  <a:lumMod val="50000"/>
                </a:srgbClr>
              </a:solidFill>
              <a:effectLst/>
              <a:uLnTx/>
              <a:uFillTx/>
              <a:latin typeface="Arial" panose="020B0604020202020204" pitchFamily="34" charset="0"/>
              <a:ea typeface="+mn-ea"/>
              <a:cs typeface="Arial" panose="020B0604020202020204" pitchFamily="34" charset="0"/>
            </a:endParaRPr>
          </a:p>
        </p:txBody>
      </p:sp>
      <p:sp>
        <p:nvSpPr>
          <p:cNvPr id="2" name="Content Placeholder 2">
            <a:extLst>
              <a:ext uri="{FF2B5EF4-FFF2-40B4-BE49-F238E27FC236}">
                <a16:creationId xmlns:a16="http://schemas.microsoft.com/office/drawing/2014/main" id="{7A79382B-B443-4C30-9E0A-AA7166C6FE56}"/>
              </a:ext>
            </a:extLst>
          </p:cNvPr>
          <p:cNvSpPr txBox="1">
            <a:spLocks/>
          </p:cNvSpPr>
          <p:nvPr/>
        </p:nvSpPr>
        <p:spPr>
          <a:xfrm>
            <a:off x="872065" y="4129364"/>
            <a:ext cx="10447867" cy="1998339"/>
          </a:xfrm>
          <a:prstGeom prst="rect">
            <a:avLst/>
          </a:prstGeom>
          <a:solidFill>
            <a:schemeClr val="tx1">
              <a:alpha val="64000"/>
            </a:schemeClr>
          </a:solidFill>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20000"/>
              </a:lnSpc>
              <a:spcBef>
                <a:spcPts val="1000"/>
              </a:spcBef>
              <a:spcAft>
                <a:spcPts val="0"/>
              </a:spcAft>
              <a:buClrTx/>
              <a:buSzTx/>
              <a:buFont typeface="Arial" panose="020B0604020202020204" pitchFamily="34" charset="0"/>
              <a:buNone/>
              <a:tabLst/>
              <a:defRPr/>
            </a:pPr>
            <a:r>
              <a:rPr kumimoji="0" lang="en-US" sz="2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Remember, then, what you received and heard. </a:t>
            </a:r>
            <a:r>
              <a:rPr kumimoji="0" lang="en-US" sz="2400" b="0"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rPr>
              <a:t>Keep</a:t>
            </a:r>
            <a:r>
              <a:rPr kumimoji="0" lang="en-US" sz="2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it, and repent. If you will not </a:t>
            </a:r>
            <a:r>
              <a:rPr kumimoji="0" lang="en-US" sz="2400" b="0"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rPr>
              <a:t>wake up</a:t>
            </a:r>
            <a:r>
              <a:rPr kumimoji="0" lang="en-US" sz="2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I will come like a thief, and you will not know at what hour I will come against you. (Revelation 3:3)</a:t>
            </a:r>
            <a:endParaRPr kumimoji="0" lang="en-US" sz="2400" b="0" i="0" u="none" strike="noStrike" kern="1200" cap="none" spc="0" normalizeH="0" baseline="0" noProof="0" dirty="0">
              <a:ln>
                <a:noFill/>
              </a:ln>
              <a:solidFill>
                <a:srgbClr val="E7E6E6">
                  <a:lumMod val="50000"/>
                </a:srgbClr>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0907872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83D61BE9-46D7-7D98-6A56-E403281E595A}"/>
            </a:ext>
          </a:extLst>
        </p:cNvPr>
        <p:cNvGrpSpPr/>
        <p:nvPr/>
      </p:nvGrpSpPr>
      <p:grpSpPr>
        <a:xfrm>
          <a:off x="0" y="0"/>
          <a:ext cx="0" cy="0"/>
          <a:chOff x="0" y="0"/>
          <a:chExt cx="0" cy="0"/>
        </a:xfrm>
      </p:grpSpPr>
      <p:sp>
        <p:nvSpPr>
          <p:cNvPr id="7" name="Content Placeholder 2">
            <a:extLst>
              <a:ext uri="{FF2B5EF4-FFF2-40B4-BE49-F238E27FC236}">
                <a16:creationId xmlns:a16="http://schemas.microsoft.com/office/drawing/2014/main" id="{1376C66A-8141-F7B0-C9AF-464F66CCEF0C}"/>
              </a:ext>
            </a:extLst>
          </p:cNvPr>
          <p:cNvSpPr txBox="1">
            <a:spLocks/>
          </p:cNvSpPr>
          <p:nvPr/>
        </p:nvSpPr>
        <p:spPr>
          <a:xfrm>
            <a:off x="872066" y="3188368"/>
            <a:ext cx="10447867" cy="481263"/>
          </a:xfrm>
          <a:prstGeom prst="rect">
            <a:avLst/>
          </a:prstGeom>
          <a:solidFill>
            <a:schemeClr val="tx1">
              <a:alpha val="64000"/>
            </a:schemeClr>
          </a:solidFill>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120000"/>
              </a:lnSpc>
              <a:spcBef>
                <a:spcPts val="1000"/>
              </a:spcBef>
              <a:spcAft>
                <a:spcPts val="0"/>
              </a:spcAft>
              <a:buClrTx/>
              <a:buSzTx/>
              <a:buFont typeface="Arial" panose="020B0604020202020204" pitchFamily="34" charset="0"/>
              <a:buNone/>
              <a:tabLst/>
              <a:defRPr/>
            </a:pPr>
            <a:r>
              <a:rPr kumimoji="0" lang="en-US" sz="2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The church is commanded to be </a:t>
            </a:r>
            <a:r>
              <a:rPr kumimoji="0" lang="en-US" sz="2400" b="0"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rPr>
              <a:t>watchful</a:t>
            </a:r>
            <a:r>
              <a:rPr kumimoji="0" lang="en-US" sz="2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and </a:t>
            </a:r>
            <a:r>
              <a:rPr kumimoji="0" lang="en-US" sz="2400" b="0"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rPr>
              <a:t>observe</a:t>
            </a:r>
            <a:r>
              <a:rPr kumimoji="0" lang="en-US" sz="2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the way they live.</a:t>
            </a:r>
            <a:endParaRPr kumimoji="0" lang="en-US" sz="2400" b="0" i="0" u="none" strike="noStrike" kern="1200" cap="none" spc="0" normalizeH="0" baseline="0" noProof="0" dirty="0">
              <a:ln>
                <a:noFill/>
              </a:ln>
              <a:solidFill>
                <a:srgbClr val="E7E6E6">
                  <a:lumMod val="50000"/>
                </a:srgbClr>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20611366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783</TotalTime>
  <Words>580</Words>
  <Application>Microsoft Office PowerPoint</Application>
  <PresentationFormat>Widescreen</PresentationFormat>
  <Paragraphs>35</Paragraphs>
  <Slides>16</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16</vt:i4>
      </vt:variant>
    </vt:vector>
  </HeadingPairs>
  <TitlesOfParts>
    <vt:vector size="20" baseType="lpstr">
      <vt:lpstr>Arial</vt:lpstr>
      <vt:lpstr>Calibri</vt:lpstr>
      <vt:lpstr>Calibri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Randy Pang</dc:creator>
  <cp:lastModifiedBy>Randy Pang</cp:lastModifiedBy>
  <cp:revision>2</cp:revision>
  <dcterms:created xsi:type="dcterms:W3CDTF">2026-06-27T20:19:39Z</dcterms:created>
  <dcterms:modified xsi:type="dcterms:W3CDTF">2026-07-02T21:52:51Z</dcterms:modified>
</cp:coreProperties>
</file>