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0EBDF19-A124-4828-9904-93E8502BAC77}">
          <p14:sldIdLst>
            <p14:sldId id="256"/>
            <p14:sldId id="257"/>
            <p14:sldId id="258"/>
            <p14:sldId id="259"/>
          </p14:sldIdLst>
        </p14:section>
        <p14:section name="Response" id="{BC8A4B8F-29D4-4E9D-9A9D-4354B9BBFB81}">
          <p14:sldIdLst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4BCD97-258E-446B-91B5-2D425813362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8EAC3D4-0B73-4FD1-8DEC-969D089A2CA3}">
      <dgm:prSet/>
      <dgm:spPr/>
      <dgm:t>
        <a:bodyPr/>
        <a:lstStyle/>
        <a:p>
          <a:r>
            <a:rPr lang="en-US"/>
            <a:t>Spiritual Foundation</a:t>
          </a:r>
        </a:p>
      </dgm:t>
    </dgm:pt>
    <dgm:pt modelId="{38051EB1-5D24-4CAB-BAC5-53CBF84F0DB0}" type="parTrans" cxnId="{4D648DAD-814E-4472-B4DA-359D3749D5F8}">
      <dgm:prSet/>
      <dgm:spPr/>
      <dgm:t>
        <a:bodyPr/>
        <a:lstStyle/>
        <a:p>
          <a:endParaRPr lang="en-US"/>
        </a:p>
      </dgm:t>
    </dgm:pt>
    <dgm:pt modelId="{06F7456D-AF53-4AED-8E0C-38FA17DB2A87}" type="sibTrans" cxnId="{4D648DAD-814E-4472-B4DA-359D3749D5F8}">
      <dgm:prSet/>
      <dgm:spPr/>
      <dgm:t>
        <a:bodyPr/>
        <a:lstStyle/>
        <a:p>
          <a:endParaRPr lang="en-US"/>
        </a:p>
      </dgm:t>
    </dgm:pt>
    <dgm:pt modelId="{95EEE6C6-A31A-4CDC-8AB2-B4C86BF99F0C}">
      <dgm:prSet/>
      <dgm:spPr/>
      <dgm:t>
        <a:bodyPr/>
        <a:lstStyle/>
        <a:p>
          <a:r>
            <a:rPr lang="en-US"/>
            <a:t>Dependance on God</a:t>
          </a:r>
        </a:p>
      </dgm:t>
    </dgm:pt>
    <dgm:pt modelId="{BA6D2AA4-4666-40E1-AFE5-22B772EBD9BF}" type="parTrans" cxnId="{B6EBA023-46E9-4FF8-B828-60E803C29295}">
      <dgm:prSet/>
      <dgm:spPr/>
      <dgm:t>
        <a:bodyPr/>
        <a:lstStyle/>
        <a:p>
          <a:endParaRPr lang="en-US"/>
        </a:p>
      </dgm:t>
    </dgm:pt>
    <dgm:pt modelId="{165BB334-4AA5-4E09-AE0F-FA36914EE343}" type="sibTrans" cxnId="{B6EBA023-46E9-4FF8-B828-60E803C29295}">
      <dgm:prSet/>
      <dgm:spPr/>
      <dgm:t>
        <a:bodyPr/>
        <a:lstStyle/>
        <a:p>
          <a:endParaRPr lang="en-US"/>
        </a:p>
      </dgm:t>
    </dgm:pt>
    <dgm:pt modelId="{01B68314-D47F-4633-9F21-6466BB0A9883}">
      <dgm:prSet/>
      <dgm:spPr/>
      <dgm:t>
        <a:bodyPr/>
        <a:lstStyle/>
        <a:p>
          <a:r>
            <a:rPr lang="en-US"/>
            <a:t>Futility</a:t>
          </a:r>
        </a:p>
      </dgm:t>
    </dgm:pt>
    <dgm:pt modelId="{A9FE165B-7FAD-4AB1-ABAE-13D1E21E447E}" type="parTrans" cxnId="{1BFC1A89-B6F8-4451-B638-115F1731FDBB}">
      <dgm:prSet/>
      <dgm:spPr/>
      <dgm:t>
        <a:bodyPr/>
        <a:lstStyle/>
        <a:p>
          <a:endParaRPr lang="en-US"/>
        </a:p>
      </dgm:t>
    </dgm:pt>
    <dgm:pt modelId="{55DF0F6E-4941-4FB7-832F-08C649FDA83B}" type="sibTrans" cxnId="{1BFC1A89-B6F8-4451-B638-115F1731FDBB}">
      <dgm:prSet/>
      <dgm:spPr/>
      <dgm:t>
        <a:bodyPr/>
        <a:lstStyle/>
        <a:p>
          <a:endParaRPr lang="en-US"/>
        </a:p>
      </dgm:t>
    </dgm:pt>
    <dgm:pt modelId="{11789DF3-8FB8-4442-8738-178105429A2E}">
      <dgm:prSet/>
      <dgm:spPr/>
      <dgm:t>
        <a:bodyPr/>
        <a:lstStyle/>
        <a:p>
          <a:r>
            <a:rPr lang="en-US"/>
            <a:t>Divine Providence</a:t>
          </a:r>
        </a:p>
      </dgm:t>
    </dgm:pt>
    <dgm:pt modelId="{5019313B-8E0C-4B9A-8C0A-AEDFB0DE33E4}" type="parTrans" cxnId="{1D4C4C3F-B6BB-4E1E-A053-C9C9D44B06F4}">
      <dgm:prSet/>
      <dgm:spPr/>
      <dgm:t>
        <a:bodyPr/>
        <a:lstStyle/>
        <a:p>
          <a:endParaRPr lang="en-US"/>
        </a:p>
      </dgm:t>
    </dgm:pt>
    <dgm:pt modelId="{C885D3A7-3B83-47FE-9BAA-C5AC9638A9E4}" type="sibTrans" cxnId="{1D4C4C3F-B6BB-4E1E-A053-C9C9D44B06F4}">
      <dgm:prSet/>
      <dgm:spPr/>
      <dgm:t>
        <a:bodyPr/>
        <a:lstStyle/>
        <a:p>
          <a:endParaRPr lang="en-US"/>
        </a:p>
      </dgm:t>
    </dgm:pt>
    <dgm:pt modelId="{7DA1ACC4-3B47-427B-BF85-84ABEA676AB7}">
      <dgm:prSet/>
      <dgm:spPr/>
      <dgm:t>
        <a:bodyPr/>
        <a:lstStyle/>
        <a:p>
          <a:r>
            <a:rPr lang="en-US"/>
            <a:t>Stability</a:t>
          </a:r>
        </a:p>
      </dgm:t>
    </dgm:pt>
    <dgm:pt modelId="{D18C098D-5EA1-49EE-83C4-9DCF14618EA4}" type="parTrans" cxnId="{C23F1E89-CE1B-464B-99FF-7C6594706436}">
      <dgm:prSet/>
      <dgm:spPr/>
      <dgm:t>
        <a:bodyPr/>
        <a:lstStyle/>
        <a:p>
          <a:endParaRPr lang="en-US"/>
        </a:p>
      </dgm:t>
    </dgm:pt>
    <dgm:pt modelId="{E1AEBEA5-5B6C-49E8-AF43-DC349468789B}" type="sibTrans" cxnId="{C23F1E89-CE1B-464B-99FF-7C6594706436}">
      <dgm:prSet/>
      <dgm:spPr/>
      <dgm:t>
        <a:bodyPr/>
        <a:lstStyle/>
        <a:p>
          <a:endParaRPr lang="en-US"/>
        </a:p>
      </dgm:t>
    </dgm:pt>
    <dgm:pt modelId="{36C71C47-6425-4354-BD45-6E31260C4AB4}">
      <dgm:prSet/>
      <dgm:spPr/>
      <dgm:t>
        <a:bodyPr/>
        <a:lstStyle/>
        <a:p>
          <a:r>
            <a:rPr lang="en-US"/>
            <a:t>Obedience</a:t>
          </a:r>
        </a:p>
      </dgm:t>
    </dgm:pt>
    <dgm:pt modelId="{80795588-3630-48D0-8DBD-F32694231333}" type="parTrans" cxnId="{2831AE0D-4360-413E-B5CE-9C3334ECF55A}">
      <dgm:prSet/>
      <dgm:spPr/>
      <dgm:t>
        <a:bodyPr/>
        <a:lstStyle/>
        <a:p>
          <a:endParaRPr lang="en-US"/>
        </a:p>
      </dgm:t>
    </dgm:pt>
    <dgm:pt modelId="{E0FB1CBF-50BF-4CEA-82C5-14A4880B9479}" type="sibTrans" cxnId="{2831AE0D-4360-413E-B5CE-9C3334ECF55A}">
      <dgm:prSet/>
      <dgm:spPr/>
      <dgm:t>
        <a:bodyPr/>
        <a:lstStyle/>
        <a:p>
          <a:endParaRPr lang="en-US"/>
        </a:p>
      </dgm:t>
    </dgm:pt>
    <dgm:pt modelId="{9EA3C08A-F98C-46BA-8333-44F9F3843DA6}" type="pres">
      <dgm:prSet presAssocID="{ED4BCD97-258E-446B-91B5-2D4258133628}" presName="linear" presStyleCnt="0">
        <dgm:presLayoutVars>
          <dgm:dir/>
          <dgm:animLvl val="lvl"/>
          <dgm:resizeHandles val="exact"/>
        </dgm:presLayoutVars>
      </dgm:prSet>
      <dgm:spPr/>
    </dgm:pt>
    <dgm:pt modelId="{BE3863F2-A51B-4DEE-AD18-657190664245}" type="pres">
      <dgm:prSet presAssocID="{48EAC3D4-0B73-4FD1-8DEC-969D089A2CA3}" presName="parentLin" presStyleCnt="0"/>
      <dgm:spPr/>
    </dgm:pt>
    <dgm:pt modelId="{EDE8E438-0E6C-4BC5-BFFF-107A5784F6BC}" type="pres">
      <dgm:prSet presAssocID="{48EAC3D4-0B73-4FD1-8DEC-969D089A2CA3}" presName="parentLeftMargin" presStyleLbl="node1" presStyleIdx="0" presStyleCnt="6"/>
      <dgm:spPr/>
    </dgm:pt>
    <dgm:pt modelId="{2C585809-236F-4B0D-86C4-30DEE128E573}" type="pres">
      <dgm:prSet presAssocID="{48EAC3D4-0B73-4FD1-8DEC-969D089A2CA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87FB45D-DB32-4831-A993-9FABA364CD8F}" type="pres">
      <dgm:prSet presAssocID="{48EAC3D4-0B73-4FD1-8DEC-969D089A2CA3}" presName="negativeSpace" presStyleCnt="0"/>
      <dgm:spPr/>
    </dgm:pt>
    <dgm:pt modelId="{5EAB06DC-3062-4455-A813-EE8109314331}" type="pres">
      <dgm:prSet presAssocID="{48EAC3D4-0B73-4FD1-8DEC-969D089A2CA3}" presName="childText" presStyleLbl="conFgAcc1" presStyleIdx="0" presStyleCnt="6">
        <dgm:presLayoutVars>
          <dgm:bulletEnabled val="1"/>
        </dgm:presLayoutVars>
      </dgm:prSet>
      <dgm:spPr/>
    </dgm:pt>
    <dgm:pt modelId="{6AEDDC6F-2E8C-4190-9C3A-76281FE11AF2}" type="pres">
      <dgm:prSet presAssocID="{06F7456D-AF53-4AED-8E0C-38FA17DB2A87}" presName="spaceBetweenRectangles" presStyleCnt="0"/>
      <dgm:spPr/>
    </dgm:pt>
    <dgm:pt modelId="{40D2B2EB-2101-4080-96B6-EFA1743C3D97}" type="pres">
      <dgm:prSet presAssocID="{95EEE6C6-A31A-4CDC-8AB2-B4C86BF99F0C}" presName="parentLin" presStyleCnt="0"/>
      <dgm:spPr/>
    </dgm:pt>
    <dgm:pt modelId="{33A416CF-9D97-4B6C-9F78-68A19EDB1484}" type="pres">
      <dgm:prSet presAssocID="{95EEE6C6-A31A-4CDC-8AB2-B4C86BF99F0C}" presName="parentLeftMargin" presStyleLbl="node1" presStyleIdx="0" presStyleCnt="6"/>
      <dgm:spPr/>
    </dgm:pt>
    <dgm:pt modelId="{66FCDD85-B8F9-4A49-BB29-4CCA34379F6B}" type="pres">
      <dgm:prSet presAssocID="{95EEE6C6-A31A-4CDC-8AB2-B4C86BF99F0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9961548-13D7-4B79-BE07-2932D8CD5733}" type="pres">
      <dgm:prSet presAssocID="{95EEE6C6-A31A-4CDC-8AB2-B4C86BF99F0C}" presName="negativeSpace" presStyleCnt="0"/>
      <dgm:spPr/>
    </dgm:pt>
    <dgm:pt modelId="{213F4C70-C1C9-4ACB-B140-9C8A138FB11E}" type="pres">
      <dgm:prSet presAssocID="{95EEE6C6-A31A-4CDC-8AB2-B4C86BF99F0C}" presName="childText" presStyleLbl="conFgAcc1" presStyleIdx="1" presStyleCnt="6">
        <dgm:presLayoutVars>
          <dgm:bulletEnabled val="1"/>
        </dgm:presLayoutVars>
      </dgm:prSet>
      <dgm:spPr/>
    </dgm:pt>
    <dgm:pt modelId="{51C49C69-77D6-4733-A0FB-74D118E9619D}" type="pres">
      <dgm:prSet presAssocID="{165BB334-4AA5-4E09-AE0F-FA36914EE343}" presName="spaceBetweenRectangles" presStyleCnt="0"/>
      <dgm:spPr/>
    </dgm:pt>
    <dgm:pt modelId="{1BB02ED5-7EDF-47FB-A2D0-02E185538DF4}" type="pres">
      <dgm:prSet presAssocID="{01B68314-D47F-4633-9F21-6466BB0A9883}" presName="parentLin" presStyleCnt="0"/>
      <dgm:spPr/>
    </dgm:pt>
    <dgm:pt modelId="{A6FF6B3F-B037-4E89-AD4A-578381385E2B}" type="pres">
      <dgm:prSet presAssocID="{01B68314-D47F-4633-9F21-6466BB0A9883}" presName="parentLeftMargin" presStyleLbl="node1" presStyleIdx="1" presStyleCnt="6"/>
      <dgm:spPr/>
    </dgm:pt>
    <dgm:pt modelId="{C39EDF30-5994-469C-808B-E34CBAEC13ED}" type="pres">
      <dgm:prSet presAssocID="{01B68314-D47F-4633-9F21-6466BB0A988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50A5A47-5F6E-4620-83B6-7181FDC49375}" type="pres">
      <dgm:prSet presAssocID="{01B68314-D47F-4633-9F21-6466BB0A9883}" presName="negativeSpace" presStyleCnt="0"/>
      <dgm:spPr/>
    </dgm:pt>
    <dgm:pt modelId="{DE019377-693B-4144-8EC3-861DF0332DC5}" type="pres">
      <dgm:prSet presAssocID="{01B68314-D47F-4633-9F21-6466BB0A9883}" presName="childText" presStyleLbl="conFgAcc1" presStyleIdx="2" presStyleCnt="6">
        <dgm:presLayoutVars>
          <dgm:bulletEnabled val="1"/>
        </dgm:presLayoutVars>
      </dgm:prSet>
      <dgm:spPr/>
    </dgm:pt>
    <dgm:pt modelId="{4C80E957-34C4-4D51-BE85-B97B976E7C52}" type="pres">
      <dgm:prSet presAssocID="{55DF0F6E-4941-4FB7-832F-08C649FDA83B}" presName="spaceBetweenRectangles" presStyleCnt="0"/>
      <dgm:spPr/>
    </dgm:pt>
    <dgm:pt modelId="{F00AA87B-9DBC-43F5-A59E-E7D60AAC0B2E}" type="pres">
      <dgm:prSet presAssocID="{11789DF3-8FB8-4442-8738-178105429A2E}" presName="parentLin" presStyleCnt="0"/>
      <dgm:spPr/>
    </dgm:pt>
    <dgm:pt modelId="{727718E9-2B07-4E49-AE78-1E0DEA526754}" type="pres">
      <dgm:prSet presAssocID="{11789DF3-8FB8-4442-8738-178105429A2E}" presName="parentLeftMargin" presStyleLbl="node1" presStyleIdx="2" presStyleCnt="6"/>
      <dgm:spPr/>
    </dgm:pt>
    <dgm:pt modelId="{203B385B-1C59-419E-83A3-CCB22906BBC2}" type="pres">
      <dgm:prSet presAssocID="{11789DF3-8FB8-4442-8738-178105429A2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A208357-BBB6-4E86-A2B4-84183859327D}" type="pres">
      <dgm:prSet presAssocID="{11789DF3-8FB8-4442-8738-178105429A2E}" presName="negativeSpace" presStyleCnt="0"/>
      <dgm:spPr/>
    </dgm:pt>
    <dgm:pt modelId="{14EAEEAD-716C-4845-ABDC-75690B4755D5}" type="pres">
      <dgm:prSet presAssocID="{11789DF3-8FB8-4442-8738-178105429A2E}" presName="childText" presStyleLbl="conFgAcc1" presStyleIdx="3" presStyleCnt="6">
        <dgm:presLayoutVars>
          <dgm:bulletEnabled val="1"/>
        </dgm:presLayoutVars>
      </dgm:prSet>
      <dgm:spPr/>
    </dgm:pt>
    <dgm:pt modelId="{37ECFDD5-A287-42F6-ADEA-44C03A71D410}" type="pres">
      <dgm:prSet presAssocID="{C885D3A7-3B83-47FE-9BAA-C5AC9638A9E4}" presName="spaceBetweenRectangles" presStyleCnt="0"/>
      <dgm:spPr/>
    </dgm:pt>
    <dgm:pt modelId="{6D82990E-C8F4-461D-87EC-A29C3E426794}" type="pres">
      <dgm:prSet presAssocID="{7DA1ACC4-3B47-427B-BF85-84ABEA676AB7}" presName="parentLin" presStyleCnt="0"/>
      <dgm:spPr/>
    </dgm:pt>
    <dgm:pt modelId="{8A3932E7-226F-4D68-A38D-0B93D4C0798D}" type="pres">
      <dgm:prSet presAssocID="{7DA1ACC4-3B47-427B-BF85-84ABEA676AB7}" presName="parentLeftMargin" presStyleLbl="node1" presStyleIdx="3" presStyleCnt="6"/>
      <dgm:spPr/>
    </dgm:pt>
    <dgm:pt modelId="{6DE73604-E83E-481F-891C-833B7BE1527B}" type="pres">
      <dgm:prSet presAssocID="{7DA1ACC4-3B47-427B-BF85-84ABEA676AB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D7576CD-D372-4F4D-A464-AECE4D5D39EA}" type="pres">
      <dgm:prSet presAssocID="{7DA1ACC4-3B47-427B-BF85-84ABEA676AB7}" presName="negativeSpace" presStyleCnt="0"/>
      <dgm:spPr/>
    </dgm:pt>
    <dgm:pt modelId="{0374EC0C-C2FE-4338-81EC-F1955652B5DF}" type="pres">
      <dgm:prSet presAssocID="{7DA1ACC4-3B47-427B-BF85-84ABEA676AB7}" presName="childText" presStyleLbl="conFgAcc1" presStyleIdx="4" presStyleCnt="6">
        <dgm:presLayoutVars>
          <dgm:bulletEnabled val="1"/>
        </dgm:presLayoutVars>
      </dgm:prSet>
      <dgm:spPr/>
    </dgm:pt>
    <dgm:pt modelId="{8CC91299-213A-40A4-81A6-34B02DF5D419}" type="pres">
      <dgm:prSet presAssocID="{E1AEBEA5-5B6C-49E8-AF43-DC349468789B}" presName="spaceBetweenRectangles" presStyleCnt="0"/>
      <dgm:spPr/>
    </dgm:pt>
    <dgm:pt modelId="{67EC312E-0B4E-4445-88A6-8F855FFF3BFA}" type="pres">
      <dgm:prSet presAssocID="{36C71C47-6425-4354-BD45-6E31260C4AB4}" presName="parentLin" presStyleCnt="0"/>
      <dgm:spPr/>
    </dgm:pt>
    <dgm:pt modelId="{CE1FCE08-4C72-4B66-9DB7-CFB966E536AD}" type="pres">
      <dgm:prSet presAssocID="{36C71C47-6425-4354-BD45-6E31260C4AB4}" presName="parentLeftMargin" presStyleLbl="node1" presStyleIdx="4" presStyleCnt="6"/>
      <dgm:spPr/>
    </dgm:pt>
    <dgm:pt modelId="{C3332144-F817-4994-92F8-386E4057821A}" type="pres">
      <dgm:prSet presAssocID="{36C71C47-6425-4354-BD45-6E31260C4AB4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8D843EDE-D9A0-43DC-ABA3-22C9AECEA69B}" type="pres">
      <dgm:prSet presAssocID="{36C71C47-6425-4354-BD45-6E31260C4AB4}" presName="negativeSpace" presStyleCnt="0"/>
      <dgm:spPr/>
    </dgm:pt>
    <dgm:pt modelId="{08AB20A0-93ED-46E6-A0AE-0230A115E809}" type="pres">
      <dgm:prSet presAssocID="{36C71C47-6425-4354-BD45-6E31260C4AB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2831AE0D-4360-413E-B5CE-9C3334ECF55A}" srcId="{ED4BCD97-258E-446B-91B5-2D4258133628}" destId="{36C71C47-6425-4354-BD45-6E31260C4AB4}" srcOrd="5" destOrd="0" parTransId="{80795588-3630-48D0-8DBD-F32694231333}" sibTransId="{E0FB1CBF-50BF-4CEA-82C5-14A4880B9479}"/>
    <dgm:cxn modelId="{39904D1C-0E53-4522-9F6A-0332BD71D6D5}" type="presOf" srcId="{11789DF3-8FB8-4442-8738-178105429A2E}" destId="{727718E9-2B07-4E49-AE78-1E0DEA526754}" srcOrd="0" destOrd="0" presId="urn:microsoft.com/office/officeart/2005/8/layout/list1"/>
    <dgm:cxn modelId="{B6EBA023-46E9-4FF8-B828-60E803C29295}" srcId="{ED4BCD97-258E-446B-91B5-2D4258133628}" destId="{95EEE6C6-A31A-4CDC-8AB2-B4C86BF99F0C}" srcOrd="1" destOrd="0" parTransId="{BA6D2AA4-4666-40E1-AFE5-22B772EBD9BF}" sibTransId="{165BB334-4AA5-4E09-AE0F-FA36914EE343}"/>
    <dgm:cxn modelId="{A9D7D52B-43B9-42C9-96B7-9014FA198B07}" type="presOf" srcId="{48EAC3D4-0B73-4FD1-8DEC-969D089A2CA3}" destId="{EDE8E438-0E6C-4BC5-BFFF-107A5784F6BC}" srcOrd="0" destOrd="0" presId="urn:microsoft.com/office/officeart/2005/8/layout/list1"/>
    <dgm:cxn modelId="{EE1EAD34-FBE7-4E27-A172-91C3E4A31937}" type="presOf" srcId="{7DA1ACC4-3B47-427B-BF85-84ABEA676AB7}" destId="{6DE73604-E83E-481F-891C-833B7BE1527B}" srcOrd="1" destOrd="0" presId="urn:microsoft.com/office/officeart/2005/8/layout/list1"/>
    <dgm:cxn modelId="{1D4C4C3F-B6BB-4E1E-A053-C9C9D44B06F4}" srcId="{ED4BCD97-258E-446B-91B5-2D4258133628}" destId="{11789DF3-8FB8-4442-8738-178105429A2E}" srcOrd="3" destOrd="0" parTransId="{5019313B-8E0C-4B9A-8C0A-AEDFB0DE33E4}" sibTransId="{C885D3A7-3B83-47FE-9BAA-C5AC9638A9E4}"/>
    <dgm:cxn modelId="{193A8849-9773-4F4A-AAA6-1BBFAAFC6FF8}" type="presOf" srcId="{95EEE6C6-A31A-4CDC-8AB2-B4C86BF99F0C}" destId="{33A416CF-9D97-4B6C-9F78-68A19EDB1484}" srcOrd="0" destOrd="0" presId="urn:microsoft.com/office/officeart/2005/8/layout/list1"/>
    <dgm:cxn modelId="{D7C3D551-309E-4668-BC69-3C9DBDD038A7}" type="presOf" srcId="{36C71C47-6425-4354-BD45-6E31260C4AB4}" destId="{C3332144-F817-4994-92F8-386E4057821A}" srcOrd="1" destOrd="0" presId="urn:microsoft.com/office/officeart/2005/8/layout/list1"/>
    <dgm:cxn modelId="{7B8E6D55-8F0B-4236-8853-17C350632DF4}" type="presOf" srcId="{ED4BCD97-258E-446B-91B5-2D4258133628}" destId="{9EA3C08A-F98C-46BA-8333-44F9F3843DA6}" srcOrd="0" destOrd="0" presId="urn:microsoft.com/office/officeart/2005/8/layout/list1"/>
    <dgm:cxn modelId="{1B919F58-7618-466B-97B7-B229D60706BE}" type="presOf" srcId="{95EEE6C6-A31A-4CDC-8AB2-B4C86BF99F0C}" destId="{66FCDD85-B8F9-4A49-BB29-4CCA34379F6B}" srcOrd="1" destOrd="0" presId="urn:microsoft.com/office/officeart/2005/8/layout/list1"/>
    <dgm:cxn modelId="{1BFC1A89-B6F8-4451-B638-115F1731FDBB}" srcId="{ED4BCD97-258E-446B-91B5-2D4258133628}" destId="{01B68314-D47F-4633-9F21-6466BB0A9883}" srcOrd="2" destOrd="0" parTransId="{A9FE165B-7FAD-4AB1-ABAE-13D1E21E447E}" sibTransId="{55DF0F6E-4941-4FB7-832F-08C649FDA83B}"/>
    <dgm:cxn modelId="{C23F1E89-CE1B-464B-99FF-7C6594706436}" srcId="{ED4BCD97-258E-446B-91B5-2D4258133628}" destId="{7DA1ACC4-3B47-427B-BF85-84ABEA676AB7}" srcOrd="4" destOrd="0" parTransId="{D18C098D-5EA1-49EE-83C4-9DCF14618EA4}" sibTransId="{E1AEBEA5-5B6C-49E8-AF43-DC349468789B}"/>
    <dgm:cxn modelId="{EDC8F88D-673C-4109-955D-2CD1CFBA8AFF}" type="presOf" srcId="{01B68314-D47F-4633-9F21-6466BB0A9883}" destId="{A6FF6B3F-B037-4E89-AD4A-578381385E2B}" srcOrd="0" destOrd="0" presId="urn:microsoft.com/office/officeart/2005/8/layout/list1"/>
    <dgm:cxn modelId="{C425F1A1-7C61-4CA0-965D-4FD32A00C510}" type="presOf" srcId="{01B68314-D47F-4633-9F21-6466BB0A9883}" destId="{C39EDF30-5994-469C-808B-E34CBAEC13ED}" srcOrd="1" destOrd="0" presId="urn:microsoft.com/office/officeart/2005/8/layout/list1"/>
    <dgm:cxn modelId="{4D648DAD-814E-4472-B4DA-359D3749D5F8}" srcId="{ED4BCD97-258E-446B-91B5-2D4258133628}" destId="{48EAC3D4-0B73-4FD1-8DEC-969D089A2CA3}" srcOrd="0" destOrd="0" parTransId="{38051EB1-5D24-4CAB-BAC5-53CBF84F0DB0}" sibTransId="{06F7456D-AF53-4AED-8E0C-38FA17DB2A87}"/>
    <dgm:cxn modelId="{AF638FD5-1EF3-4D30-B76D-5730830B1B93}" type="presOf" srcId="{48EAC3D4-0B73-4FD1-8DEC-969D089A2CA3}" destId="{2C585809-236F-4B0D-86C4-30DEE128E573}" srcOrd="1" destOrd="0" presId="urn:microsoft.com/office/officeart/2005/8/layout/list1"/>
    <dgm:cxn modelId="{81FDD2ED-E8AC-49D8-8BC0-69128E6AAAB3}" type="presOf" srcId="{11789DF3-8FB8-4442-8738-178105429A2E}" destId="{203B385B-1C59-419E-83A3-CCB22906BBC2}" srcOrd="1" destOrd="0" presId="urn:microsoft.com/office/officeart/2005/8/layout/list1"/>
    <dgm:cxn modelId="{A355C8F7-D4CA-417D-8C48-BA37DF72C1CC}" type="presOf" srcId="{36C71C47-6425-4354-BD45-6E31260C4AB4}" destId="{CE1FCE08-4C72-4B66-9DB7-CFB966E536AD}" srcOrd="0" destOrd="0" presId="urn:microsoft.com/office/officeart/2005/8/layout/list1"/>
    <dgm:cxn modelId="{8630D6FD-47FE-40DB-8F12-C745014B9CAE}" type="presOf" srcId="{7DA1ACC4-3B47-427B-BF85-84ABEA676AB7}" destId="{8A3932E7-226F-4D68-A38D-0B93D4C0798D}" srcOrd="0" destOrd="0" presId="urn:microsoft.com/office/officeart/2005/8/layout/list1"/>
    <dgm:cxn modelId="{C455D880-D82F-4145-A42C-6B50E05AB0D0}" type="presParOf" srcId="{9EA3C08A-F98C-46BA-8333-44F9F3843DA6}" destId="{BE3863F2-A51B-4DEE-AD18-657190664245}" srcOrd="0" destOrd="0" presId="urn:microsoft.com/office/officeart/2005/8/layout/list1"/>
    <dgm:cxn modelId="{5C5F6351-C205-446A-A1C7-3B566D4F2F3C}" type="presParOf" srcId="{BE3863F2-A51B-4DEE-AD18-657190664245}" destId="{EDE8E438-0E6C-4BC5-BFFF-107A5784F6BC}" srcOrd="0" destOrd="0" presId="urn:microsoft.com/office/officeart/2005/8/layout/list1"/>
    <dgm:cxn modelId="{C00EEEEE-EC80-4DD8-8C82-12378E948604}" type="presParOf" srcId="{BE3863F2-A51B-4DEE-AD18-657190664245}" destId="{2C585809-236F-4B0D-86C4-30DEE128E573}" srcOrd="1" destOrd="0" presId="urn:microsoft.com/office/officeart/2005/8/layout/list1"/>
    <dgm:cxn modelId="{AD559D39-99C9-4ACD-87FC-D22ACA029CCB}" type="presParOf" srcId="{9EA3C08A-F98C-46BA-8333-44F9F3843DA6}" destId="{B87FB45D-DB32-4831-A993-9FABA364CD8F}" srcOrd="1" destOrd="0" presId="urn:microsoft.com/office/officeart/2005/8/layout/list1"/>
    <dgm:cxn modelId="{D99C43CA-287C-4CF0-A12B-46ABA68AC6D6}" type="presParOf" srcId="{9EA3C08A-F98C-46BA-8333-44F9F3843DA6}" destId="{5EAB06DC-3062-4455-A813-EE8109314331}" srcOrd="2" destOrd="0" presId="urn:microsoft.com/office/officeart/2005/8/layout/list1"/>
    <dgm:cxn modelId="{E8C6D2DD-AC09-4AE8-863B-AE65555E9CB8}" type="presParOf" srcId="{9EA3C08A-F98C-46BA-8333-44F9F3843DA6}" destId="{6AEDDC6F-2E8C-4190-9C3A-76281FE11AF2}" srcOrd="3" destOrd="0" presId="urn:microsoft.com/office/officeart/2005/8/layout/list1"/>
    <dgm:cxn modelId="{DDACA0DA-9732-446C-A75D-D664ACAAF114}" type="presParOf" srcId="{9EA3C08A-F98C-46BA-8333-44F9F3843DA6}" destId="{40D2B2EB-2101-4080-96B6-EFA1743C3D97}" srcOrd="4" destOrd="0" presId="urn:microsoft.com/office/officeart/2005/8/layout/list1"/>
    <dgm:cxn modelId="{9E667C7D-881D-4399-9957-BE0DE8F6CEDE}" type="presParOf" srcId="{40D2B2EB-2101-4080-96B6-EFA1743C3D97}" destId="{33A416CF-9D97-4B6C-9F78-68A19EDB1484}" srcOrd="0" destOrd="0" presId="urn:microsoft.com/office/officeart/2005/8/layout/list1"/>
    <dgm:cxn modelId="{086EA9FA-602A-49A3-A6BB-A6474343854C}" type="presParOf" srcId="{40D2B2EB-2101-4080-96B6-EFA1743C3D97}" destId="{66FCDD85-B8F9-4A49-BB29-4CCA34379F6B}" srcOrd="1" destOrd="0" presId="urn:microsoft.com/office/officeart/2005/8/layout/list1"/>
    <dgm:cxn modelId="{20FA69CB-3A15-4B94-A369-F21410E3342D}" type="presParOf" srcId="{9EA3C08A-F98C-46BA-8333-44F9F3843DA6}" destId="{B9961548-13D7-4B79-BE07-2932D8CD5733}" srcOrd="5" destOrd="0" presId="urn:microsoft.com/office/officeart/2005/8/layout/list1"/>
    <dgm:cxn modelId="{7EE57D70-2439-4136-B2EB-711734FF111D}" type="presParOf" srcId="{9EA3C08A-F98C-46BA-8333-44F9F3843DA6}" destId="{213F4C70-C1C9-4ACB-B140-9C8A138FB11E}" srcOrd="6" destOrd="0" presId="urn:microsoft.com/office/officeart/2005/8/layout/list1"/>
    <dgm:cxn modelId="{49D8D1FB-5F80-4446-8AA7-D2D3E2974741}" type="presParOf" srcId="{9EA3C08A-F98C-46BA-8333-44F9F3843DA6}" destId="{51C49C69-77D6-4733-A0FB-74D118E9619D}" srcOrd="7" destOrd="0" presId="urn:microsoft.com/office/officeart/2005/8/layout/list1"/>
    <dgm:cxn modelId="{8060ED84-FED4-4E79-BC5F-674A56F49741}" type="presParOf" srcId="{9EA3C08A-F98C-46BA-8333-44F9F3843DA6}" destId="{1BB02ED5-7EDF-47FB-A2D0-02E185538DF4}" srcOrd="8" destOrd="0" presId="urn:microsoft.com/office/officeart/2005/8/layout/list1"/>
    <dgm:cxn modelId="{9E52F697-AA28-4AA7-B4B3-610D409365BF}" type="presParOf" srcId="{1BB02ED5-7EDF-47FB-A2D0-02E185538DF4}" destId="{A6FF6B3F-B037-4E89-AD4A-578381385E2B}" srcOrd="0" destOrd="0" presId="urn:microsoft.com/office/officeart/2005/8/layout/list1"/>
    <dgm:cxn modelId="{35188D78-3971-4194-AAEA-5EC1AD913F31}" type="presParOf" srcId="{1BB02ED5-7EDF-47FB-A2D0-02E185538DF4}" destId="{C39EDF30-5994-469C-808B-E34CBAEC13ED}" srcOrd="1" destOrd="0" presId="urn:microsoft.com/office/officeart/2005/8/layout/list1"/>
    <dgm:cxn modelId="{D7B05254-1FDA-4879-A49C-946DDBF129C9}" type="presParOf" srcId="{9EA3C08A-F98C-46BA-8333-44F9F3843DA6}" destId="{E50A5A47-5F6E-4620-83B6-7181FDC49375}" srcOrd="9" destOrd="0" presId="urn:microsoft.com/office/officeart/2005/8/layout/list1"/>
    <dgm:cxn modelId="{836AD8A6-A423-4F1C-99B8-A3D63E93CA27}" type="presParOf" srcId="{9EA3C08A-F98C-46BA-8333-44F9F3843DA6}" destId="{DE019377-693B-4144-8EC3-861DF0332DC5}" srcOrd="10" destOrd="0" presId="urn:microsoft.com/office/officeart/2005/8/layout/list1"/>
    <dgm:cxn modelId="{D92EEB2E-ECB6-4B58-9774-57DC4ACA104B}" type="presParOf" srcId="{9EA3C08A-F98C-46BA-8333-44F9F3843DA6}" destId="{4C80E957-34C4-4D51-BE85-B97B976E7C52}" srcOrd="11" destOrd="0" presId="urn:microsoft.com/office/officeart/2005/8/layout/list1"/>
    <dgm:cxn modelId="{ED638810-1E8A-4926-ADEE-56F3D17878B4}" type="presParOf" srcId="{9EA3C08A-F98C-46BA-8333-44F9F3843DA6}" destId="{F00AA87B-9DBC-43F5-A59E-E7D60AAC0B2E}" srcOrd="12" destOrd="0" presId="urn:microsoft.com/office/officeart/2005/8/layout/list1"/>
    <dgm:cxn modelId="{CD8B4CE6-276C-4DC6-96DB-8E5C6E3CC4D6}" type="presParOf" srcId="{F00AA87B-9DBC-43F5-A59E-E7D60AAC0B2E}" destId="{727718E9-2B07-4E49-AE78-1E0DEA526754}" srcOrd="0" destOrd="0" presId="urn:microsoft.com/office/officeart/2005/8/layout/list1"/>
    <dgm:cxn modelId="{57B3D617-839E-409D-9155-995373FD17ED}" type="presParOf" srcId="{F00AA87B-9DBC-43F5-A59E-E7D60AAC0B2E}" destId="{203B385B-1C59-419E-83A3-CCB22906BBC2}" srcOrd="1" destOrd="0" presId="urn:microsoft.com/office/officeart/2005/8/layout/list1"/>
    <dgm:cxn modelId="{0EE85B66-8C29-4CBA-B2E8-4F9D9BDF1B37}" type="presParOf" srcId="{9EA3C08A-F98C-46BA-8333-44F9F3843DA6}" destId="{FA208357-BBB6-4E86-A2B4-84183859327D}" srcOrd="13" destOrd="0" presId="urn:microsoft.com/office/officeart/2005/8/layout/list1"/>
    <dgm:cxn modelId="{1957DB98-2A7C-4F6F-B331-18C3DD31E3DE}" type="presParOf" srcId="{9EA3C08A-F98C-46BA-8333-44F9F3843DA6}" destId="{14EAEEAD-716C-4845-ABDC-75690B4755D5}" srcOrd="14" destOrd="0" presId="urn:microsoft.com/office/officeart/2005/8/layout/list1"/>
    <dgm:cxn modelId="{0C32A1F2-D518-455E-8397-6D0EDF9E9C77}" type="presParOf" srcId="{9EA3C08A-F98C-46BA-8333-44F9F3843DA6}" destId="{37ECFDD5-A287-42F6-ADEA-44C03A71D410}" srcOrd="15" destOrd="0" presId="urn:microsoft.com/office/officeart/2005/8/layout/list1"/>
    <dgm:cxn modelId="{866256BF-43AE-4CC4-8CFB-64F16C53C83F}" type="presParOf" srcId="{9EA3C08A-F98C-46BA-8333-44F9F3843DA6}" destId="{6D82990E-C8F4-461D-87EC-A29C3E426794}" srcOrd="16" destOrd="0" presId="urn:microsoft.com/office/officeart/2005/8/layout/list1"/>
    <dgm:cxn modelId="{096FDE2F-5A2F-47BD-A3D6-EEB6A62B783C}" type="presParOf" srcId="{6D82990E-C8F4-461D-87EC-A29C3E426794}" destId="{8A3932E7-226F-4D68-A38D-0B93D4C0798D}" srcOrd="0" destOrd="0" presId="urn:microsoft.com/office/officeart/2005/8/layout/list1"/>
    <dgm:cxn modelId="{91214CB3-46FD-4994-BA61-8DA902EF9095}" type="presParOf" srcId="{6D82990E-C8F4-461D-87EC-A29C3E426794}" destId="{6DE73604-E83E-481F-891C-833B7BE1527B}" srcOrd="1" destOrd="0" presId="urn:microsoft.com/office/officeart/2005/8/layout/list1"/>
    <dgm:cxn modelId="{1DEEA494-0608-43EB-823C-62EBD4FE4F16}" type="presParOf" srcId="{9EA3C08A-F98C-46BA-8333-44F9F3843DA6}" destId="{4D7576CD-D372-4F4D-A464-AECE4D5D39EA}" srcOrd="17" destOrd="0" presId="urn:microsoft.com/office/officeart/2005/8/layout/list1"/>
    <dgm:cxn modelId="{FBA8ACD1-F5A9-40D4-AC1A-E1D1AF477091}" type="presParOf" srcId="{9EA3C08A-F98C-46BA-8333-44F9F3843DA6}" destId="{0374EC0C-C2FE-4338-81EC-F1955652B5DF}" srcOrd="18" destOrd="0" presId="urn:microsoft.com/office/officeart/2005/8/layout/list1"/>
    <dgm:cxn modelId="{0306F8F5-3575-4794-92C5-363F36A313BD}" type="presParOf" srcId="{9EA3C08A-F98C-46BA-8333-44F9F3843DA6}" destId="{8CC91299-213A-40A4-81A6-34B02DF5D419}" srcOrd="19" destOrd="0" presId="urn:microsoft.com/office/officeart/2005/8/layout/list1"/>
    <dgm:cxn modelId="{4DFA53B0-DA3D-4F7A-879C-4B60775B58DA}" type="presParOf" srcId="{9EA3C08A-F98C-46BA-8333-44F9F3843DA6}" destId="{67EC312E-0B4E-4445-88A6-8F855FFF3BFA}" srcOrd="20" destOrd="0" presId="urn:microsoft.com/office/officeart/2005/8/layout/list1"/>
    <dgm:cxn modelId="{3D451F20-831D-4383-8509-F6CB0C4FC8FB}" type="presParOf" srcId="{67EC312E-0B4E-4445-88A6-8F855FFF3BFA}" destId="{CE1FCE08-4C72-4B66-9DB7-CFB966E536AD}" srcOrd="0" destOrd="0" presId="urn:microsoft.com/office/officeart/2005/8/layout/list1"/>
    <dgm:cxn modelId="{FC074B05-DB4F-45E6-B95C-31908CE66CAA}" type="presParOf" srcId="{67EC312E-0B4E-4445-88A6-8F855FFF3BFA}" destId="{C3332144-F817-4994-92F8-386E4057821A}" srcOrd="1" destOrd="0" presId="urn:microsoft.com/office/officeart/2005/8/layout/list1"/>
    <dgm:cxn modelId="{4706A7A5-905A-47E2-887D-6E08F354582D}" type="presParOf" srcId="{9EA3C08A-F98C-46BA-8333-44F9F3843DA6}" destId="{8D843EDE-D9A0-43DC-ABA3-22C9AECEA69B}" srcOrd="21" destOrd="0" presId="urn:microsoft.com/office/officeart/2005/8/layout/list1"/>
    <dgm:cxn modelId="{B7B68055-7C1B-47D1-999F-EF5577D82DBB}" type="presParOf" srcId="{9EA3C08A-F98C-46BA-8333-44F9F3843DA6}" destId="{08AB20A0-93ED-46E6-A0AE-0230A115E80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B06DC-3062-4455-A813-EE8109314331}">
      <dsp:nvSpPr>
        <dsp:cNvPr id="0" name=""/>
        <dsp:cNvSpPr/>
      </dsp:nvSpPr>
      <dsp:spPr>
        <a:xfrm>
          <a:off x="0" y="354501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85809-236F-4B0D-86C4-30DEE128E573}">
      <dsp:nvSpPr>
        <dsp:cNvPr id="0" name=""/>
        <dsp:cNvSpPr/>
      </dsp:nvSpPr>
      <dsp:spPr>
        <a:xfrm>
          <a:off x="295909" y="88821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Spiritual Foundation</a:t>
          </a:r>
        </a:p>
      </dsp:txBody>
      <dsp:txXfrm>
        <a:off x="321848" y="114760"/>
        <a:ext cx="4090850" cy="479482"/>
      </dsp:txXfrm>
    </dsp:sp>
    <dsp:sp modelId="{213F4C70-C1C9-4ACB-B140-9C8A138FB11E}">
      <dsp:nvSpPr>
        <dsp:cNvPr id="0" name=""/>
        <dsp:cNvSpPr/>
      </dsp:nvSpPr>
      <dsp:spPr>
        <a:xfrm>
          <a:off x="0" y="1170981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FCDD85-B8F9-4A49-BB29-4CCA34379F6B}">
      <dsp:nvSpPr>
        <dsp:cNvPr id="0" name=""/>
        <dsp:cNvSpPr/>
      </dsp:nvSpPr>
      <dsp:spPr>
        <a:xfrm>
          <a:off x="295909" y="905301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Dependance on God</a:t>
          </a:r>
        </a:p>
      </dsp:txBody>
      <dsp:txXfrm>
        <a:off x="321848" y="931240"/>
        <a:ext cx="4090850" cy="479482"/>
      </dsp:txXfrm>
    </dsp:sp>
    <dsp:sp modelId="{DE019377-693B-4144-8EC3-861DF0332DC5}">
      <dsp:nvSpPr>
        <dsp:cNvPr id="0" name=""/>
        <dsp:cNvSpPr/>
      </dsp:nvSpPr>
      <dsp:spPr>
        <a:xfrm>
          <a:off x="0" y="1987461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EDF30-5994-469C-808B-E34CBAEC13ED}">
      <dsp:nvSpPr>
        <dsp:cNvPr id="0" name=""/>
        <dsp:cNvSpPr/>
      </dsp:nvSpPr>
      <dsp:spPr>
        <a:xfrm>
          <a:off x="295909" y="1721782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Futility</a:t>
          </a:r>
        </a:p>
      </dsp:txBody>
      <dsp:txXfrm>
        <a:off x="321848" y="1747721"/>
        <a:ext cx="4090850" cy="479482"/>
      </dsp:txXfrm>
    </dsp:sp>
    <dsp:sp modelId="{14EAEEAD-716C-4845-ABDC-75690B4755D5}">
      <dsp:nvSpPr>
        <dsp:cNvPr id="0" name=""/>
        <dsp:cNvSpPr/>
      </dsp:nvSpPr>
      <dsp:spPr>
        <a:xfrm>
          <a:off x="0" y="2803942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B385B-1C59-419E-83A3-CCB22906BBC2}">
      <dsp:nvSpPr>
        <dsp:cNvPr id="0" name=""/>
        <dsp:cNvSpPr/>
      </dsp:nvSpPr>
      <dsp:spPr>
        <a:xfrm>
          <a:off x="295909" y="2538262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Divine Providence</a:t>
          </a:r>
        </a:p>
      </dsp:txBody>
      <dsp:txXfrm>
        <a:off x="321848" y="2564201"/>
        <a:ext cx="4090850" cy="479482"/>
      </dsp:txXfrm>
    </dsp:sp>
    <dsp:sp modelId="{0374EC0C-C2FE-4338-81EC-F1955652B5DF}">
      <dsp:nvSpPr>
        <dsp:cNvPr id="0" name=""/>
        <dsp:cNvSpPr/>
      </dsp:nvSpPr>
      <dsp:spPr>
        <a:xfrm>
          <a:off x="0" y="3620422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73604-E83E-481F-891C-833B7BE1527B}">
      <dsp:nvSpPr>
        <dsp:cNvPr id="0" name=""/>
        <dsp:cNvSpPr/>
      </dsp:nvSpPr>
      <dsp:spPr>
        <a:xfrm>
          <a:off x="295909" y="3354742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Stability</a:t>
          </a:r>
        </a:p>
      </dsp:txBody>
      <dsp:txXfrm>
        <a:off x="321848" y="3380681"/>
        <a:ext cx="4090850" cy="479482"/>
      </dsp:txXfrm>
    </dsp:sp>
    <dsp:sp modelId="{08AB20A0-93ED-46E6-A0AE-0230A115E809}">
      <dsp:nvSpPr>
        <dsp:cNvPr id="0" name=""/>
        <dsp:cNvSpPr/>
      </dsp:nvSpPr>
      <dsp:spPr>
        <a:xfrm>
          <a:off x="0" y="4436902"/>
          <a:ext cx="59181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32144-F817-4994-92F8-386E4057821A}">
      <dsp:nvSpPr>
        <dsp:cNvPr id="0" name=""/>
        <dsp:cNvSpPr/>
      </dsp:nvSpPr>
      <dsp:spPr>
        <a:xfrm>
          <a:off x="295909" y="4171222"/>
          <a:ext cx="414272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Obedience</a:t>
          </a:r>
        </a:p>
      </dsp:txBody>
      <dsp:txXfrm>
        <a:off x="321848" y="4197161"/>
        <a:ext cx="4090850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DB80-CD2A-A824-845C-37CA336AF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7BEB80-B598-9A8C-6E07-D3C6FED6AB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2DCF0-7C4D-D339-C7DC-D49C472D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36B72-0E17-8546-0286-E9824615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1DB3B-DDC3-A0E2-78B4-FBFF39DB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2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61831-9AC3-979E-7CAF-56EF03551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B44CB6-90AE-C2FC-2467-322B6CC81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64ADE-5B73-8659-A1EB-44BF97F5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DA7DF-A7E8-4DB6-B0EE-543919A8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4D99A-381F-9E62-998C-46456563B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346695-B869-8CA0-8337-58074094FD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0C36A-F41F-A6F2-5A11-3067A1AC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10615-EFD5-DF16-6BF9-066BA45D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2D513-BF0D-9763-2E6F-92E63B737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FC8F4-5459-5343-F49F-36B9F3FC6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0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9DA1-32C6-1070-4999-BEA8B18C7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88BAE-6102-50FE-73EF-8B3029C78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AC12C-6971-6E1E-2E50-F7A4EAFE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3FE35-8D0C-9588-CFF1-F10B2F23F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B7C01-A6D7-5B4C-4359-E2C06BC7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6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F685-B298-BCCD-EB51-FD6AB7634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3CB8D-4C22-5D02-3C78-228E1516B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40F07-C68D-1F40-F094-8B2B89A7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A455B-2B50-2641-0C35-6851751AB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9B679-CAFB-8043-DDB4-8DE83BFE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B32AC-84D5-76FF-3DFF-88A1D146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F572F-4BB6-C7BD-558F-FE8CC2079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28E7E-D823-EA6D-6767-77BAADB96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63FEA9-D5E9-5484-1102-6FF6A06A3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E1D0A-619D-492A-F69A-F3C87C1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DD39D-590D-3245-4DB6-0F4EBC3ED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2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894A-8D19-AD03-47D3-5CE52FFB4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7DA7C-018E-7F7E-B89A-4929FFC87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732EA-1EE6-F980-89B1-A2014A726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530FF-8CCD-AAA2-9094-94DA7C99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536A6-93FA-16D5-8969-7C8AE16DC2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0444EE-6C3F-AA82-5F2E-C11525C07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23EDB-EAA7-A767-9DFA-D571BAF3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A3D8D8-F815-8546-01BB-4647D1F6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3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96095-475B-38CD-2666-05E3BC860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1A28C4-A2FA-4E2E-F97A-CCC3AED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CB6F7-9A6C-DA73-E98C-029C26AE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E6A9D-5965-6794-A5A2-FFB6CEDAB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0D887A-4CBC-221D-027A-60DF423C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3B5BEF-5126-1EB1-76D9-76741F65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53EEA1-46F1-FD48-23AC-93659FEAB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7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03564-6E0C-CF38-636F-59A296D9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53E35-2A4F-66B3-A1C0-5308C7613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B7FC8-029E-E32F-E0B0-6D2416873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7C9E9-A863-282F-5FE2-1AC11281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40639-2F88-2E40-3A1C-E2D498E6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81047-E81B-10DA-5D8A-2521BD1E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1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4EE56-ED77-54D7-D6FD-B99A3A4C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554FF-F121-A85B-93E0-8E19AC7EF1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7C32F-3BF0-97FD-86FA-48A161959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F579C-8EFF-F2F8-22B8-AEBC5D7DB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040A7-43D8-127E-6E9B-6D79324C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08F9A-F865-9E65-6C33-63183BED0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8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5349E3-0866-C1BC-C0DE-B025D526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C865E-C09A-828C-2D59-2AD4AA6C1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C48E-CC20-FE52-E08B-C38777DE4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B5B65-0DDF-4144-B5B1-D13BCA384B39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4CF7A-51D3-20F9-EE95-7E72BB626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15A20-BBF1-EB31-CA70-7BCCE8834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25472C-3984-4388-8A6D-4AA18647F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41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01B37-6480-1264-3ABF-BC5678EFD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en-US" sz="6600"/>
              <a:t>Sunday Sermon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5C24B-965B-CFEF-C18C-2646CB34E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June 28,2026</a:t>
            </a:r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E43B21-FE55-8019-65DE-55EF0AFB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Family Sunday</a:t>
            </a: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3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E9ADC1-5F28-1690-D042-01F9F2B46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C'est pourquoi, quiconque entend ces paroles que je dis et les met en pratique, sera semblable à un homme prudent qui a bâti sa maison sur le roc. La pluie est tombée, les torrents sont venus, les vents ont soufflé et se sont jetés contre cette maison: elle n'est point tombée, parce qu'elle était fondée sur le roc. Mais quiconque entend ces paroles que je dis, et ne les met pas en pratique, sera semblable à un homme insensé qui a bâti sa maison sur le sable. La pluie est tombée, les torrents sont venus, les vents ont soufflé et ont battu cette maison: elle est tombée, et sa ruine a été grande. </a:t>
            </a:r>
            <a: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Car</a:t>
            </a:r>
            <a: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 l'Éternel ne bâtit la maison, Ceux qui la bâtissent travaillent en vain; Si l'Éternel ne garde la ville, Celui qui la garde veille en vain. En vain vous levez-vous matin, vous couchez-vous tard, Et mangez-vous le pain de douleur; Il en donne autant à ses bien-aimés pendant leur sommeil.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4F422-757D-9B9E-246A-3240D3ADC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Matthieu 7:24-27; Ps 127:1-2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4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92B9E7-585C-52C1-0CD2-210E4D7F0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n-US" sz="4800"/>
              <a:t>Key Lessons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F270C4-A862-1EC1-21B9-343B87A872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490409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324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B979B5-AD8D-CA62-2EF2-62EDB372B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Response</a:t>
            </a: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7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FE190-EBBA-BEED-F9F8-957D6A6B7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Assessments: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Builder; Foundation</a:t>
            </a:r>
            <a:r>
              <a:rPr lang="en-US" sz="6600" dirty="0"/>
              <a:t>; Access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967B8-2CAD-A860-2DD9-37334C950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6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D4E0AC-2CCB-BB41-6C09-F7F3674B1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Prayer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4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223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Sunday Sermon</vt:lpstr>
      <vt:lpstr>Family Sunday</vt:lpstr>
      <vt:lpstr>C'est pourquoi, quiconque entend ces paroles que je dis et les met en pratique, sera semblable à un homme prudent qui a bâti sa maison sur le roc. La pluie est tombée, les torrents sont venus, les vents ont soufflé et se sont jetés contre cette maison: elle n'est point tombée, parce qu'elle était fondée sur le roc. Mais quiconque entend ces paroles que je dis, et ne les met pas en pratique, sera semblable à un homme insensé qui a bâti sa maison sur le sable. La pluie est tombée, les torrents sont venus, les vents ont soufflé et ont battu cette maison: elle est tombée, et sa ruine a été grande. Car Si l'Éternel ne bâtit la maison, Ceux qui la bâtissent travaillent en vain; Si l'Éternel ne garde la ville, Celui qui la garde veille en vain. En vain vous levez-vous matin, vous couchez-vous tard, Et mangez-vous le pain de douleur; Il en donne autant à ses bien-aimés pendant leur sommeil.</vt:lpstr>
      <vt:lpstr>Key Lessons</vt:lpstr>
      <vt:lpstr>Response</vt:lpstr>
      <vt:lpstr>Assessments:  Builder; Foundation; Access</vt:lpstr>
      <vt:lpstr>Prayer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pierre glezil</dc:creator>
  <cp:lastModifiedBy>pierre glezil</cp:lastModifiedBy>
  <cp:revision>1</cp:revision>
  <dcterms:created xsi:type="dcterms:W3CDTF">2026-06-28T14:30:53Z</dcterms:created>
  <dcterms:modified xsi:type="dcterms:W3CDTF">2026-06-28T14:49:20Z</dcterms:modified>
</cp:coreProperties>
</file>