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61" r:id="rId11"/>
    <p:sldId id="273" r:id="rId12"/>
    <p:sldId id="274" r:id="rId13"/>
    <p:sldId id="275" r:id="rId14"/>
    <p:sldId id="276" r:id="rId15"/>
    <p:sldId id="265" r:id="rId16"/>
    <p:sldId id="277" r:id="rId17"/>
    <p:sldId id="279" r:id="rId18"/>
    <p:sldId id="278" r:id="rId19"/>
    <p:sldId id="280" r:id="rId20"/>
    <p:sldId id="266" r:id="rId21"/>
    <p:sldId id="281" r:id="rId22"/>
    <p:sldId id="282" r:id="rId23"/>
    <p:sldId id="283" r:id="rId24"/>
    <p:sldId id="284" r:id="rId25"/>
    <p:sldId id="285" r:id="rId26"/>
    <p:sldId id="286" r:id="rId27"/>
    <p:sldId id="263" r:id="rId28"/>
    <p:sldId id="264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D38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7015" y="3577309"/>
            <a:ext cx="3230038" cy="2413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7015" y="3577309"/>
            <a:ext cx="3230038" cy="24130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83827" y="1377264"/>
            <a:ext cx="7190880" cy="204801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16285"/>
            <a:ext cx="8211824" cy="35652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16285"/>
            <a:ext cx="8211824" cy="35652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216285"/>
            <a:ext cx="8211824" cy="356526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345011" y="205979"/>
            <a:ext cx="2459567" cy="7241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AD9D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AD9D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AD9D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9D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9D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9D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7D99C5-ACD8-061C-24E4-E408059B9F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614B4-F966-F241-C7DC-AF845071F6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216285"/>
            <a:ext cx="8211824" cy="283422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Sin Distorts 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Heart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Faithfulness Finds Failure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1D17-9E36-8459-C3AC-78CE49F8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26E74A-C779-7FC8-000F-8B9EE13D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 fontScale="92500" lnSpcReduction="100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David burned with anger against the man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said to Nathan,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“As surely as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lives,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man who did this must die! 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must pay for that lamb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four times over,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because he did such a thing and had no pity.”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143AA-0044-FD28-EFCA-71C0499411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12:5-6 NIV </a:t>
            </a:r>
          </a:p>
        </p:txBody>
      </p:sp>
    </p:spTree>
    <p:extLst>
      <p:ext uri="{BB962C8B-B14F-4D97-AF65-F5344CB8AC3E}">
        <p14:creationId xmlns:p14="http://schemas.microsoft.com/office/powerpoint/2010/main" val="170023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8E255-2F58-DB9F-6682-0C0DA01A6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409409-2FDB-4742-D9E8-583CB5806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heart is deceitful above all things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and beyond cure.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Who can understand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B9DEE-E511-8BD1-7069-FC515D305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Jeremiah 17:9 NIV </a:t>
            </a:r>
          </a:p>
        </p:txBody>
      </p:sp>
    </p:spTree>
    <p:extLst>
      <p:ext uri="{BB962C8B-B14F-4D97-AF65-F5344CB8AC3E}">
        <p14:creationId xmlns:p14="http://schemas.microsoft.com/office/powerpoint/2010/main" val="32003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13B01-911C-DB4F-7287-487C370C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E349A5-F9F0-6656-416C-FE7F9AC3B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2 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In their own eyes they flatter themselves</a:t>
            </a:r>
            <a:b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    too much to detect or hate their sin.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1EB08-8982-93F0-9CCC-3A303BDC7F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Psalm 36:2 NIV </a:t>
            </a:r>
          </a:p>
        </p:txBody>
      </p:sp>
    </p:spTree>
    <p:extLst>
      <p:ext uri="{BB962C8B-B14F-4D97-AF65-F5344CB8AC3E}">
        <p14:creationId xmlns:p14="http://schemas.microsoft.com/office/powerpoint/2010/main" val="307723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5FF1-971C-0901-7047-B7483898F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B2F13E-6E89-8D0F-6C89-DE0748F8D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 fontScale="92500" lnSpcReduction="20000"/>
          </a:bodyPr>
          <a:lstStyle/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13 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And remember, when you are being tempted,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 do not say, “God is tempting me.”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God is never tempted to do wrong, 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and he never tempts anyone else. </a:t>
            </a:r>
          </a:p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14 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Temptation comes from our own desires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, which entice us and drag us away. </a:t>
            </a:r>
          </a:p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15 </a:t>
            </a:r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</a:rPr>
              <a:t>These desires give birth to sinful actions.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And when sin is allowed to grow, 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it gives birth to death.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A45A1-73D1-2CA0-0CFC-106D0F227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James 1:13-15 NIV </a:t>
            </a:r>
          </a:p>
        </p:txBody>
      </p:sp>
    </p:spTree>
    <p:extLst>
      <p:ext uri="{BB962C8B-B14F-4D97-AF65-F5344CB8AC3E}">
        <p14:creationId xmlns:p14="http://schemas.microsoft.com/office/powerpoint/2010/main" val="188619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C3147-9C48-345A-16CD-BF57D6A2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53206-6925-7C3C-20E3-9B583424E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216285"/>
            <a:ext cx="8211824" cy="262705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Truth Awakens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Heart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F0046-BC5B-23E6-C47B-3929BF21F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Faithfulness Finds Failure</a:t>
            </a:r>
          </a:p>
        </p:txBody>
      </p:sp>
    </p:spTree>
    <p:extLst>
      <p:ext uri="{BB962C8B-B14F-4D97-AF65-F5344CB8AC3E}">
        <p14:creationId xmlns:p14="http://schemas.microsoft.com/office/powerpoint/2010/main" val="3779063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03AF-4394-F8A8-1C56-9D26DB715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8B6F9B-621F-4F7C-38D9-0AF13C75F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sz="32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7 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Then Nathan said to David,</a:t>
            </a:r>
          </a:p>
          <a:p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“You are the man! 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4C848D-BFB2-005E-A3E5-3052EFCEB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12:7 NIV </a:t>
            </a:r>
          </a:p>
        </p:txBody>
      </p:sp>
    </p:spTree>
    <p:extLst>
      <p:ext uri="{BB962C8B-B14F-4D97-AF65-F5344CB8AC3E}">
        <p14:creationId xmlns:p14="http://schemas.microsoft.com/office/powerpoint/2010/main" val="212680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CF1B8-8E51-01AF-F7D7-AD70F2490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CDDC4D-2405-3B38-E061-A47CAB0D6D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12 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For the word of God is alive and active. </a:t>
            </a:r>
          </a:p>
          <a:p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Sharper than any double-edged sword, it penetrates even to dividing soul and spirit, joints and marrow; it judges the thoughts and attitudes of the heart. </a:t>
            </a:r>
            <a:r>
              <a:rPr lang="en-US" b="1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13 </a:t>
            </a: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</a:rPr>
              <a:t>Nothing in all creation is hidden from God’s sight. Everything is uncovered and laid bare before the eyes of him to whom we must give account.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FA695-6560-B5C4-0085-19DEFF082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Hebrews 4:12-13 NIV </a:t>
            </a:r>
          </a:p>
        </p:txBody>
      </p:sp>
    </p:spTree>
    <p:extLst>
      <p:ext uri="{BB962C8B-B14F-4D97-AF65-F5344CB8AC3E}">
        <p14:creationId xmlns:p14="http://schemas.microsoft.com/office/powerpoint/2010/main" val="387475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CF3F9-2C43-77E1-B446-CBC08996C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30AA49-0312-5D76-B1FA-265433EBF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Then David said to Nathan,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“I have sinned against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D3232-B355-A822-A5FC-85ADE57FB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12:13 NIV </a:t>
            </a:r>
          </a:p>
        </p:txBody>
      </p:sp>
    </p:spTree>
    <p:extLst>
      <p:ext uri="{BB962C8B-B14F-4D97-AF65-F5344CB8AC3E}">
        <p14:creationId xmlns:p14="http://schemas.microsoft.com/office/powerpoint/2010/main" val="267616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D0D6-9074-A91C-F827-1D94C4C20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A5139D-7D9A-7330-1205-C51D9930B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Faithful </a:t>
            </a: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are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the wounds of a friend,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19D30-DD5A-C07B-9CC1-231DBFE9AF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Proverbs 27:6 NKJV </a:t>
            </a:r>
          </a:p>
        </p:txBody>
      </p:sp>
    </p:spTree>
    <p:extLst>
      <p:ext uri="{BB962C8B-B14F-4D97-AF65-F5344CB8AC3E}">
        <p14:creationId xmlns:p14="http://schemas.microsoft.com/office/powerpoint/2010/main" val="154246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956981" y="3425274"/>
            <a:ext cx="3230038" cy="241305"/>
          </a:xfrm>
        </p:spPr>
        <p:txBody>
          <a:bodyPr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Samuel 12:1-9 NIV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When Faithfulness </a:t>
            </a:r>
            <a:b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</a:b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Finds Failure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A9D0D-AF86-46D9-B921-12551CCE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556B9-D6FD-1D63-A13D-DC2EFCFF2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216285"/>
            <a:ext cx="8211824" cy="259847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Grace Restores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Heart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C803-0ECE-E5EA-79AF-A336256D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Faithfulness Finds Failure</a:t>
            </a:r>
          </a:p>
        </p:txBody>
      </p:sp>
    </p:spTree>
    <p:extLst>
      <p:ext uri="{BB962C8B-B14F-4D97-AF65-F5344CB8AC3E}">
        <p14:creationId xmlns:p14="http://schemas.microsoft.com/office/powerpoint/2010/main" val="195202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AD1C-4AEE-6414-1FA4-0831ADCB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D5447D-69AD-BC96-915E-7DC3DD52C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Nathan replied,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has taken away your sin.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You are not going to die.”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52C60-6D04-21CB-6832-FBEC8BD219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12:13 NIV </a:t>
            </a:r>
          </a:p>
        </p:txBody>
      </p:sp>
    </p:spTree>
    <p:extLst>
      <p:ext uri="{BB962C8B-B14F-4D97-AF65-F5344CB8AC3E}">
        <p14:creationId xmlns:p14="http://schemas.microsoft.com/office/powerpoint/2010/main" val="1086324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3A43-CB00-08C3-0ED1-EA4E55B3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AD82A-4FA7-85E8-79E0-9676FD9FE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Have mercy on me, O God,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according to your unfailing love;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according to your great compassion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blot out my transgressions.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Wash away all my iniquity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and cleanse me from my sin.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0E62-FEA0-F46A-E934-A88633DC2B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Psalm 51:1-2 NIV </a:t>
            </a:r>
          </a:p>
        </p:txBody>
      </p:sp>
    </p:spTree>
    <p:extLst>
      <p:ext uri="{BB962C8B-B14F-4D97-AF65-F5344CB8AC3E}">
        <p14:creationId xmlns:p14="http://schemas.microsoft.com/office/powerpoint/2010/main" val="2132570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11B88-F925-A88F-6ED3-683CCB2B4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0F45AB-BE77-C600-868D-6EEFEF5E2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Create in me a pure heart, O God,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and renew a steadfast spirit within me.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Do not cast me from your presence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or take your Holy Spirit from me.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E7D8C6-AC1D-6E05-7182-89013B6ED8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Psalm 51:10-11 NIV </a:t>
            </a:r>
          </a:p>
        </p:txBody>
      </p:sp>
    </p:spTree>
    <p:extLst>
      <p:ext uri="{BB962C8B-B14F-4D97-AF65-F5344CB8AC3E}">
        <p14:creationId xmlns:p14="http://schemas.microsoft.com/office/powerpoint/2010/main" val="353481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50C75-F269-38C8-B970-1F30560D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B50B04-5E78-B22F-1437-0E13C975D7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If we confess our sins,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is faithful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just and will forgive us our sins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purify us from all unrighteousness.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2B661-0172-62F0-420C-3C7B443C38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1 John 1:9 NIV </a:t>
            </a:r>
          </a:p>
        </p:txBody>
      </p:sp>
    </p:spTree>
    <p:extLst>
      <p:ext uri="{BB962C8B-B14F-4D97-AF65-F5344CB8AC3E}">
        <p14:creationId xmlns:p14="http://schemas.microsoft.com/office/powerpoint/2010/main" val="696887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F5DBD-0644-B091-287E-2D89FB987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1DE19-76A7-24B7-DFF8-C26449C71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379672"/>
            <a:ext cx="8160063" cy="37708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“Come now, let us settle the matter,”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says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“Though your sins are like scarlet,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they shall be as white as snow;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1D5B53-63BA-7A4D-54E1-A694422E30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Isaiah 1:18 NIV </a:t>
            </a:r>
          </a:p>
        </p:txBody>
      </p:sp>
    </p:spTree>
    <p:extLst>
      <p:ext uri="{BB962C8B-B14F-4D97-AF65-F5344CB8AC3E}">
        <p14:creationId xmlns:p14="http://schemas.microsoft.com/office/powerpoint/2010/main" val="986838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B999F-F4FE-AFF3-266B-782D4F269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Conclusion: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God's faithfulness not only confronts our sin but lovingly leads us back to Himself, because He has always been—and always will be—</a:t>
            </a:r>
          </a:p>
          <a:p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our true portion.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2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68E55-500A-E46F-5265-B77C350C09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CBC1B9-B14F-27BB-3C0F-FE838802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CD631-DA6B-CADB-DE5F-7516B7B870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sent Nathan to David.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When he came to him, he said,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“There were two men in a certain town, one rich and the other poor.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rich man had a very large number of sheep and cattle,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the poor man had nothing except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one little ewe lamb he had bought.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EA5D-69A0-2469-0DCF-59A0A294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6C109A-C036-13A2-8B3C-539A43EE6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raised it, and it grew up with him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his children. It shared his food,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drank from his cup and even slept in his arms. It was like a daughter to him.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A1EDA-1BBA-8B9D-F19E-D6A14D3E63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61643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E9BF7-39F1-A57C-4F7A-F0968FD80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97853B-1823-74D4-8029-114DD4D628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“Now a traveler came to the rich man,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the rich man refrained from taking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one of his own sheep or cattle to prepare a meal for the traveler who had come to him. Instead, he took the ewe lamb that belonged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the poor man and prepared it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the one who had come to him.”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D7C41-1489-DD15-20B4-28CCE5C9A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200524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E74D8-89CB-5375-175C-8DF9D994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709317-7B72-C38F-E1C2-09CE937ED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David burned with anger against the man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said to Nathan,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“As surely as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lives, the man who did this must die!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 must pay for that lamb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four times over, 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because he did such a thing and had no pity.”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24F21-3350-36F4-4AE7-145FC8D6A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192263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61883-EC8A-717A-781B-A863546D4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2F649-36F2-0771-9EC2-B77DA1E991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92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Then Nathan said to David,</a:t>
            </a:r>
          </a:p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“You are the man!”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53F8C-C0A1-9EF6-CA1D-A50E47A1B6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410967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756B5-3C40-73BF-3E6A-D600B95E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78AF48-6875-7546-410D-59F164FEB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is what the </a:t>
            </a: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the God of Israel, says: ‘I anointed you king over Israel,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I delivered you from the hand of Saul.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8 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gave your master’s house to you, and your master’s wives into your arms. 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gave you all Israel and Judah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928FE-5C0F-FC99-2426-78BAFC37F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175497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DF7E4-8DA9-A3D2-F0F5-DCBBFD877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EAD28D-0C39-FDDF-5393-DE7C958E1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561" y="592822"/>
            <a:ext cx="8160063" cy="3365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if all this had been too little,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I would have given you even more. </a:t>
            </a:r>
          </a:p>
          <a:p>
            <a:r>
              <a:rPr lang="en-US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9 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Why did you despise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word of the </a:t>
            </a:r>
            <a:r>
              <a:rPr lang="en-US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by doing what is evil in his eyes?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7D0B1-D0B8-46F5-9820-B21830862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472D38"/>
                </a:solidFill>
                <a:latin typeface="Georgia" panose="02040502050405020303" pitchFamily="18" charset="0"/>
              </a:rPr>
              <a:t>2 Samuel 12:1-9 NIV </a:t>
            </a:r>
          </a:p>
        </p:txBody>
      </p:sp>
    </p:spTree>
    <p:extLst>
      <p:ext uri="{BB962C8B-B14F-4D97-AF65-F5344CB8AC3E}">
        <p14:creationId xmlns:p14="http://schemas.microsoft.com/office/powerpoint/2010/main" val="19403693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253</TotalTime>
  <Words>895</Words>
  <Application>Microsoft Office PowerPoint</Application>
  <PresentationFormat>On-screen Show (16:9)</PresentationFormat>
  <Paragraphs>95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Amasis MT Pro Black</vt:lpstr>
      <vt:lpstr>Arial</vt:lpstr>
      <vt:lpstr>Georgia</vt:lpstr>
      <vt:lpstr>Trebuchet MS</vt:lpstr>
      <vt:lpstr>Default</vt:lpstr>
      <vt:lpstr>PowerPoint Presentation</vt:lpstr>
      <vt:lpstr>When Faithfulness  Finds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Faithfulness Finds Failure</vt:lpstr>
      <vt:lpstr>PowerPoint Presentation</vt:lpstr>
      <vt:lpstr>PowerPoint Presentation</vt:lpstr>
      <vt:lpstr>PowerPoint Presentation</vt:lpstr>
      <vt:lpstr>PowerPoint Presentation</vt:lpstr>
      <vt:lpstr>Faithfulness Finds Failure</vt:lpstr>
      <vt:lpstr>PowerPoint Presentation</vt:lpstr>
      <vt:lpstr>PowerPoint Presentation</vt:lpstr>
      <vt:lpstr>PowerPoint Presentation</vt:lpstr>
      <vt:lpstr>PowerPoint Presentation</vt:lpstr>
      <vt:lpstr>Faithfulness Finds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21</cp:revision>
  <dcterms:created xsi:type="dcterms:W3CDTF">2014-03-26T14:03:34Z</dcterms:created>
  <dcterms:modified xsi:type="dcterms:W3CDTF">2026-06-25T23:49:23Z</dcterms:modified>
</cp:coreProperties>
</file>