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sldSz cx="18288000" cy="10287000"/>
  <p:notesSz cx="10287000" cy="18288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520"/>
    <p:restoredTop sz="94610"/>
  </p:normalViewPr>
  <p:slideViewPr>
    <p:cSldViewPr snapToGrid="0" snapToObjects="1">
      <p:cViewPr varScale="1">
        <p:scale>
          <a:sx n="107" d="100"/>
          <a:sy n="107" d="100"/>
        </p:scale>
        <p:origin x="78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879604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欢迎。今天的讲题：蒙召去服事——从观看走向行动。经文路加福音9章1至6节。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使命两件事：宣讲神国的道（用口说），医治病人（用手做）。真理与怜悯，缺一不可。应用：传道却冷漠、慈善却不讲耶稣——主说两者都要。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第三点：如何行动？轻装、信靠、谦卑。第3-4节。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轻装——专注使命，放下挤占心灵的口袋。信靠——跨出去才看见供应，先顺服后经历，岸上学不会游泳。谦卑——接受别人的善意与供应，生命彼此连接。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第四点：行动遇阻怎么办？跺下尘土。第5节。最难学的一课：行动不一定被接纳。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跺下尘土三层含义：是见证不是报复；是释放不是苦毒；是严肃的提醒。你负责忠心，神负责结果。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第五点：现在就行动——就出去。第6节。注意那个就字，是整段经文的高潮。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那个就字是顺服最直接的表达：没有拖延、没有借口、没有讨价还价。他们就出去，做了三件事：走遍各乡、宣传福音、到处治病——正是第2节的使命。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结语：从观看到认信，中间必须经过行动。没有9:1-6的出去，就没有9:18-27的你是基督。信仰是在深水区里经历的。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主的吩咐与你的回应，逐节对照。你已经蒙召了——不是将来，是现在。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你已经蒙召了——不是将来，是现在。剩下的只有一件事：就出去。你，愿意吗？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宣读经文 第1至3节。请会众一同朗读。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愿一切荣耀归于神。TO GOD BE THE GLORY。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宣读经文 第4至6节。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引言：一座桥。要明白这段经文，先看它夹在什么中间。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桥的这头：门徒在看（8章四个神迹）。桥的那头：门徒在认（彼得认信基督）。桥本身：耶稣说，你们去。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主要问题：蒙召去服事的人，当如何从观看走向行动？若你信主多年仍停留在看的阶段，这段经文是主对你说的：起来，去。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第一点：凭什么行动？主叫了，主给了。第1节。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叫——行动出于主，不是出于人。给——主呼召就负责供应：能力dynamis、权柄exousia。权柄是为服事，不是为炫耀。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第二点：行动做什么？明确的使命。第2节。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2A2A4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8288000" cy="133350"/>
          </a:xfrm>
          <a:prstGeom prst="rect">
            <a:avLst/>
          </a:prstGeom>
          <a:gradFill rotWithShape="1">
            <a:gsLst>
              <a:gs pos="0">
                <a:srgbClr val="5B3A8A">
                  <a:alpha val="100000"/>
                </a:srgbClr>
              </a:gs>
              <a:gs pos="20000">
                <a:srgbClr val="495696">
                  <a:alpha val="100000"/>
                </a:srgbClr>
              </a:gs>
              <a:gs pos="40000">
                <a:srgbClr val="303054">
                  <a:alpha val="100000"/>
                </a:srgbClr>
              </a:gs>
              <a:gs pos="60000">
                <a:srgbClr val="8E2C7A">
                  <a:alpha val="100000"/>
                </a:srgbClr>
              </a:gs>
              <a:gs pos="80000">
                <a:srgbClr val="CD2144">
                  <a:alpha val="100000"/>
                </a:srgbClr>
              </a:gs>
              <a:gs pos="100000">
                <a:srgbClr val="70C2B1">
                  <a:alpha val="100000"/>
                </a:srgbClr>
              </a:gs>
            </a:gsLst>
            <a:lin ang="1800000" scaled="0"/>
          </a:gradFill>
          <a:ln/>
        </p:spPr>
        <p:txBody>
          <a:bodyPr/>
          <a:lstStyle/>
          <a:p>
            <a:endParaRPr lang="en-US"/>
          </a:p>
        </p:txBody>
      </p:sp>
      <p:pic>
        <p:nvPicPr>
          <p:cNvPr id="3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47750" y="857250"/>
            <a:ext cx="1063823" cy="91440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2321123" y="980108"/>
            <a:ext cx="4677221" cy="4095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30000"/>
              </a:lnSpc>
              <a:buNone/>
            </a:pPr>
            <a:r>
              <a:rPr lang="en-US" sz="2250" b="1" kern="0" spc="38" dirty="0">
                <a:solidFill>
                  <a:srgbClr val="FFFFFF"/>
                </a:solidFill>
                <a:latin typeface="Noto Sans SC" pitchFamily="34" charset="0"/>
                <a:ea typeface="Noto Sans SC" pitchFamily="34" charset="-122"/>
                <a:cs typeface="Noto Sans SC" pitchFamily="34" charset="-120"/>
              </a:rPr>
              <a:t>主爱基督教会</a:t>
            </a:r>
            <a:endParaRPr lang="en-US" sz="2250" dirty="0"/>
          </a:p>
        </p:txBody>
      </p:sp>
      <p:sp>
        <p:nvSpPr>
          <p:cNvPr id="5" name="Text 2"/>
          <p:cNvSpPr/>
          <p:nvPr/>
        </p:nvSpPr>
        <p:spPr>
          <a:xfrm>
            <a:off x="2321123" y="1351583"/>
            <a:ext cx="4677221" cy="33523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30000"/>
              </a:lnSpc>
              <a:buNone/>
            </a:pPr>
            <a:r>
              <a:rPr lang="en-US" sz="1800" kern="0" spc="75" dirty="0">
                <a:solidFill>
                  <a:srgbClr val="B9B9D4"/>
                </a:solidFill>
                <a:latin typeface="Noto Sans SC" pitchFamily="34" charset="0"/>
                <a:ea typeface="Noto Sans SC" pitchFamily="34" charset="-122"/>
                <a:cs typeface="Noto Sans SC" pitchFamily="34" charset="-120"/>
              </a:rPr>
              <a:t>CASEY LIFE INTERNATIONAL CHURCH</a:t>
            </a:r>
            <a:endParaRPr lang="en-US" sz="1800" dirty="0"/>
          </a:p>
        </p:txBody>
      </p:sp>
      <p:sp>
        <p:nvSpPr>
          <p:cNvPr id="6" name="Text 3"/>
          <p:cNvSpPr/>
          <p:nvPr/>
        </p:nvSpPr>
        <p:spPr>
          <a:xfrm>
            <a:off x="1047750" y="3546128"/>
            <a:ext cx="17811750" cy="39528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950" kern="0" spc="300" dirty="0">
                <a:solidFill>
                  <a:srgbClr val="CD2144"/>
                </a:solidFill>
                <a:latin typeface="Noto Sans SC" pitchFamily="34" charset="0"/>
                <a:ea typeface="Noto Sans SC" pitchFamily="34" charset="-122"/>
                <a:cs typeface="Noto Sans SC" pitchFamily="34" charset="-120"/>
              </a:rPr>
              <a:t>路加福音讲道系列</a:t>
            </a:r>
            <a:endParaRPr lang="en-US" sz="1950" dirty="0"/>
          </a:p>
        </p:txBody>
      </p:sp>
      <p:sp>
        <p:nvSpPr>
          <p:cNvPr id="7" name="Text 4"/>
          <p:cNvSpPr/>
          <p:nvPr/>
        </p:nvSpPr>
        <p:spPr>
          <a:xfrm>
            <a:off x="1047750" y="4036665"/>
            <a:ext cx="17811750" cy="45243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2250" kern="0" spc="450" dirty="0">
                <a:solidFill>
                  <a:srgbClr val="70C2B1"/>
                </a:solidFill>
                <a:latin typeface="Noto Sans SC" pitchFamily="34" charset="0"/>
                <a:ea typeface="Noto Sans SC" pitchFamily="34" charset="-122"/>
                <a:cs typeface="Noto Sans SC" pitchFamily="34" charset="-120"/>
              </a:rPr>
              <a:t>路加福音 9 : 1 - 6</a:t>
            </a:r>
            <a:endParaRPr lang="en-US" sz="2250" dirty="0"/>
          </a:p>
        </p:txBody>
      </p:sp>
      <p:sp>
        <p:nvSpPr>
          <p:cNvPr id="8" name="Text 5"/>
          <p:cNvSpPr/>
          <p:nvPr/>
        </p:nvSpPr>
        <p:spPr>
          <a:xfrm>
            <a:off x="1047750" y="4774853"/>
            <a:ext cx="17811750" cy="1504131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04000"/>
              </a:lnSpc>
              <a:buNone/>
            </a:pPr>
            <a:r>
              <a:rPr lang="en-US" sz="11100" b="1" kern="0" spc="300" dirty="0">
                <a:solidFill>
                  <a:srgbClr val="FFFFFF"/>
                </a:solidFill>
                <a:latin typeface="Noto Serif SC" pitchFamily="34" charset="0"/>
                <a:ea typeface="Noto Serif SC" pitchFamily="34" charset="-122"/>
                <a:cs typeface="Noto Serif SC" pitchFamily="34" charset="-120"/>
              </a:rPr>
              <a:t>蒙召去服事</a:t>
            </a:r>
            <a:endParaRPr lang="en-US" sz="11100" dirty="0"/>
          </a:p>
        </p:txBody>
      </p:sp>
      <p:sp>
        <p:nvSpPr>
          <p:cNvPr id="9" name="Text 6"/>
          <p:cNvSpPr/>
          <p:nvPr/>
        </p:nvSpPr>
        <p:spPr>
          <a:xfrm>
            <a:off x="1047750" y="6526634"/>
            <a:ext cx="17811750" cy="833437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4350" kern="0" spc="150" dirty="0">
                <a:solidFill>
                  <a:srgbClr val="E6E6F2"/>
                </a:solidFill>
                <a:latin typeface="Noto Serif SC" pitchFamily="34" charset="0"/>
                <a:ea typeface="Noto Serif SC" pitchFamily="34" charset="-122"/>
                <a:cs typeface="Noto Serif SC" pitchFamily="34" charset="-120"/>
              </a:rPr>
              <a:t>从「观看」走向「行动」</a:t>
            </a:r>
            <a:endParaRPr lang="en-US" sz="4350" dirty="0"/>
          </a:p>
        </p:txBody>
      </p:sp>
      <p:sp>
        <p:nvSpPr>
          <p:cNvPr id="10" name="Text 7"/>
          <p:cNvSpPr/>
          <p:nvPr/>
        </p:nvSpPr>
        <p:spPr>
          <a:xfrm>
            <a:off x="1047750" y="9096375"/>
            <a:ext cx="1508760" cy="3714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800" dirty="0">
                <a:solidFill>
                  <a:srgbClr val="B9B9D4"/>
                </a:solidFill>
                <a:latin typeface="Noto Sans SC" pitchFamily="34" charset="0"/>
                <a:ea typeface="Noto Sans SC" pitchFamily="34" charset="-122"/>
                <a:cs typeface="Noto Sans SC" pitchFamily="34" charset="-120"/>
              </a:rPr>
              <a:t>主日讲道信息</a:t>
            </a:r>
            <a:endParaRPr lang="en-US" sz="1800" dirty="0"/>
          </a:p>
        </p:txBody>
      </p:sp>
      <p:sp>
        <p:nvSpPr>
          <p:cNvPr id="11" name="Text 8"/>
          <p:cNvSpPr/>
          <p:nvPr/>
        </p:nvSpPr>
        <p:spPr>
          <a:xfrm>
            <a:off x="15410334" y="9096375"/>
            <a:ext cx="2012908" cy="3714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800" dirty="0">
                <a:solidFill>
                  <a:srgbClr val="B9B9D4"/>
                </a:solidFill>
                <a:latin typeface="Noto Sans SC" pitchFamily="34" charset="0"/>
                <a:ea typeface="Noto Sans SC" pitchFamily="34" charset="-122"/>
                <a:cs typeface="Noto Sans SC" pitchFamily="34" charset="-120"/>
              </a:rPr>
              <a:t>2026 年 6 月 28 日</a:t>
            </a:r>
            <a:endParaRPr lang="en-US" sz="1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AF7F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1047750" y="704850"/>
            <a:ext cx="16192500" cy="1262063"/>
          </a:xfrm>
          <a:prstGeom prst="roundRect">
            <a:avLst>
              <a:gd name="adj" fmla="val 6038"/>
            </a:avLst>
          </a:prstGeom>
          <a:solidFill>
            <a:srgbClr val="FFFFFF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1047750" y="704850"/>
            <a:ext cx="76200" cy="1262063"/>
          </a:xfrm>
          <a:prstGeom prst="rect">
            <a:avLst/>
          </a:prstGeom>
          <a:solidFill>
            <a:srgbClr val="CD2144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1543050" y="781050"/>
            <a:ext cx="15736443" cy="110966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60000"/>
              </a:lnSpc>
              <a:buNone/>
            </a:pPr>
            <a:r>
              <a:rPr lang="en-US" sz="4000" b="1" dirty="0">
                <a:solidFill>
                  <a:srgbClr val="CD2144"/>
                </a:solidFill>
                <a:latin typeface="Noto Serif SC" pitchFamily="34" charset="0"/>
                <a:ea typeface="Noto Serif SC" pitchFamily="34" charset="-122"/>
                <a:cs typeface="Noto Serif SC" pitchFamily="34" charset="-120"/>
              </a:rPr>
              <a:t>2 </a:t>
            </a:r>
            <a:r>
              <a:rPr lang="en-US" sz="4000" dirty="0">
                <a:solidFill>
                  <a:srgbClr val="303054"/>
                </a:solidFill>
                <a:latin typeface="Noto Sans SC" pitchFamily="34" charset="0"/>
                <a:ea typeface="Noto Sans SC" pitchFamily="34" charset="-122"/>
                <a:cs typeface="Noto Sans SC" pitchFamily="34" charset="-120"/>
              </a:rPr>
              <a:t>又差遣他们去宣传神国的道，医治病人。</a:t>
            </a:r>
            <a:endParaRPr lang="en-US" sz="4000" dirty="0"/>
          </a:p>
        </p:txBody>
      </p:sp>
      <p:sp>
        <p:nvSpPr>
          <p:cNvPr id="5" name="Shape 3"/>
          <p:cNvSpPr/>
          <p:nvPr/>
        </p:nvSpPr>
        <p:spPr>
          <a:xfrm>
            <a:off x="1047750" y="2386012"/>
            <a:ext cx="7905750" cy="5219699"/>
          </a:xfrm>
          <a:prstGeom prst="roundRect">
            <a:avLst>
              <a:gd name="adj" fmla="val 4601"/>
            </a:avLst>
          </a:prstGeom>
          <a:solidFill>
            <a:srgbClr val="FFFFFF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6" name="Shape 4"/>
          <p:cNvSpPr/>
          <p:nvPr/>
        </p:nvSpPr>
        <p:spPr>
          <a:xfrm>
            <a:off x="1047750" y="4860578"/>
            <a:ext cx="7905750" cy="9525"/>
          </a:xfrm>
          <a:prstGeom prst="rect">
            <a:avLst/>
          </a:prstGeom>
          <a:solidFill>
            <a:srgbClr val="E5E3EC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7" name="Shape 5"/>
          <p:cNvSpPr/>
          <p:nvPr/>
        </p:nvSpPr>
        <p:spPr>
          <a:xfrm>
            <a:off x="1047750" y="2386013"/>
            <a:ext cx="7905750" cy="76200"/>
          </a:xfrm>
          <a:prstGeom prst="rect">
            <a:avLst/>
          </a:prstGeom>
          <a:solidFill>
            <a:srgbClr val="495696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8" name="Shape 6"/>
          <p:cNvSpPr/>
          <p:nvPr/>
        </p:nvSpPr>
        <p:spPr>
          <a:xfrm>
            <a:off x="1047750" y="2386013"/>
            <a:ext cx="9525" cy="2484090"/>
          </a:xfrm>
          <a:prstGeom prst="rect">
            <a:avLst/>
          </a:prstGeom>
          <a:solidFill>
            <a:srgbClr val="E5E3EC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9" name="Shape 7"/>
          <p:cNvSpPr/>
          <p:nvPr/>
        </p:nvSpPr>
        <p:spPr>
          <a:xfrm>
            <a:off x="8943975" y="2386013"/>
            <a:ext cx="9525" cy="2484090"/>
          </a:xfrm>
          <a:prstGeom prst="rect">
            <a:avLst/>
          </a:prstGeom>
          <a:solidFill>
            <a:srgbClr val="E5E3EC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0" name="Text 8"/>
          <p:cNvSpPr/>
          <p:nvPr/>
        </p:nvSpPr>
        <p:spPr>
          <a:xfrm>
            <a:off x="1438275" y="2843213"/>
            <a:ext cx="7837170" cy="6667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3450" b="1" dirty="0">
                <a:solidFill>
                  <a:srgbClr val="303054"/>
                </a:solidFill>
                <a:latin typeface="Noto Serif SC" pitchFamily="34" charset="0"/>
                <a:ea typeface="Noto Serif SC" pitchFamily="34" charset="-122"/>
                <a:cs typeface="Noto Serif SC" pitchFamily="34" charset="-120"/>
              </a:rPr>
              <a:t>宣讲 · 用口说</a:t>
            </a:r>
            <a:endParaRPr lang="en-US" sz="3450" dirty="0"/>
          </a:p>
        </p:txBody>
      </p:sp>
      <p:sp>
        <p:nvSpPr>
          <p:cNvPr id="11" name="Text 9"/>
          <p:cNvSpPr/>
          <p:nvPr/>
        </p:nvSpPr>
        <p:spPr>
          <a:xfrm>
            <a:off x="1438275" y="3605213"/>
            <a:ext cx="7338441" cy="91246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Autofit/>
          </a:bodyPr>
          <a:lstStyle/>
          <a:p>
            <a:pPr marL="0" indent="0" algn="l">
              <a:lnSpc>
                <a:spcPct val="170000"/>
              </a:lnSpc>
              <a:buNone/>
            </a:pPr>
            <a:r>
              <a:rPr lang="en-US" sz="3600" dirty="0">
                <a:solidFill>
                  <a:srgbClr val="1F1F2E"/>
                </a:solidFill>
                <a:latin typeface="Noto Sans SC" pitchFamily="34" charset="0"/>
                <a:ea typeface="Noto Sans SC" pitchFamily="34" charset="-122"/>
                <a:cs typeface="Noto Sans SC" pitchFamily="34" charset="-120"/>
              </a:rPr>
              <a:t>宣告一个事实：神在掌权，祂的国已经临到，悔改归回吧！福音是传出来的，不是等出来的。</a:t>
            </a:r>
            <a:endParaRPr lang="en-US" sz="3600" dirty="0"/>
          </a:p>
        </p:txBody>
      </p:sp>
      <p:sp>
        <p:nvSpPr>
          <p:cNvPr id="12" name="Shape 10"/>
          <p:cNvSpPr/>
          <p:nvPr/>
        </p:nvSpPr>
        <p:spPr>
          <a:xfrm>
            <a:off x="9334500" y="2386013"/>
            <a:ext cx="7905750" cy="5229224"/>
          </a:xfrm>
          <a:prstGeom prst="roundRect">
            <a:avLst>
              <a:gd name="adj" fmla="val 4601"/>
            </a:avLst>
          </a:prstGeom>
          <a:solidFill>
            <a:srgbClr val="FFFFFF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3" name="Shape 11"/>
          <p:cNvSpPr/>
          <p:nvPr/>
        </p:nvSpPr>
        <p:spPr>
          <a:xfrm>
            <a:off x="9334500" y="4860578"/>
            <a:ext cx="7905750" cy="9525"/>
          </a:xfrm>
          <a:prstGeom prst="rect">
            <a:avLst/>
          </a:prstGeom>
          <a:solidFill>
            <a:srgbClr val="E5E3EC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4" name="Shape 12"/>
          <p:cNvSpPr/>
          <p:nvPr/>
        </p:nvSpPr>
        <p:spPr>
          <a:xfrm>
            <a:off x="9334500" y="2386013"/>
            <a:ext cx="7905750" cy="76200"/>
          </a:xfrm>
          <a:prstGeom prst="rect">
            <a:avLst/>
          </a:prstGeom>
          <a:solidFill>
            <a:srgbClr val="70C2B1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5" name="Shape 13"/>
          <p:cNvSpPr/>
          <p:nvPr/>
        </p:nvSpPr>
        <p:spPr>
          <a:xfrm>
            <a:off x="9334500" y="2386013"/>
            <a:ext cx="9525" cy="2484090"/>
          </a:xfrm>
          <a:prstGeom prst="rect">
            <a:avLst/>
          </a:prstGeom>
          <a:solidFill>
            <a:srgbClr val="E5E3EC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6" name="Shape 14"/>
          <p:cNvSpPr/>
          <p:nvPr/>
        </p:nvSpPr>
        <p:spPr>
          <a:xfrm>
            <a:off x="17230725" y="2386013"/>
            <a:ext cx="9525" cy="2484090"/>
          </a:xfrm>
          <a:prstGeom prst="rect">
            <a:avLst/>
          </a:prstGeom>
          <a:solidFill>
            <a:srgbClr val="E5E3EC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7" name="Text 15"/>
          <p:cNvSpPr/>
          <p:nvPr/>
        </p:nvSpPr>
        <p:spPr>
          <a:xfrm>
            <a:off x="9725025" y="2843213"/>
            <a:ext cx="7837170" cy="6667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3450" b="1" dirty="0">
                <a:solidFill>
                  <a:srgbClr val="303054"/>
                </a:solidFill>
                <a:latin typeface="Noto Serif SC" pitchFamily="34" charset="0"/>
                <a:ea typeface="Noto Serif SC" pitchFamily="34" charset="-122"/>
                <a:cs typeface="Noto Serif SC" pitchFamily="34" charset="-120"/>
              </a:rPr>
              <a:t>医治 · 用手做</a:t>
            </a:r>
            <a:endParaRPr lang="en-US" sz="3450" dirty="0"/>
          </a:p>
        </p:txBody>
      </p:sp>
      <p:sp>
        <p:nvSpPr>
          <p:cNvPr id="18" name="Text 16"/>
          <p:cNvSpPr/>
          <p:nvPr/>
        </p:nvSpPr>
        <p:spPr>
          <a:xfrm>
            <a:off x="9725025" y="3605213"/>
            <a:ext cx="7338441" cy="91246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Autofit/>
          </a:bodyPr>
          <a:lstStyle/>
          <a:p>
            <a:pPr marL="0" indent="0" algn="l">
              <a:lnSpc>
                <a:spcPct val="170000"/>
              </a:lnSpc>
              <a:buNone/>
            </a:pPr>
            <a:r>
              <a:rPr lang="en-US" sz="3600" dirty="0">
                <a:solidFill>
                  <a:srgbClr val="1F1F2E"/>
                </a:solidFill>
                <a:latin typeface="Noto Sans SC" pitchFamily="34" charset="0"/>
                <a:ea typeface="Noto Sans SC" pitchFamily="34" charset="-122"/>
                <a:cs typeface="Noto Sans SC" pitchFamily="34" charset="-120"/>
              </a:rPr>
              <a:t>福音不只是理论，而是带着能力的关怀。不只说「神爱你」，更去医治、去释放被捆绑的人。</a:t>
            </a:r>
            <a:endParaRPr lang="en-US" sz="3600" dirty="0"/>
          </a:p>
        </p:txBody>
      </p:sp>
      <p:sp>
        <p:nvSpPr>
          <p:cNvPr id="19" name="Shape 17"/>
          <p:cNvSpPr/>
          <p:nvPr/>
        </p:nvSpPr>
        <p:spPr>
          <a:xfrm>
            <a:off x="1179195" y="7900987"/>
            <a:ext cx="16192500" cy="944835"/>
          </a:xfrm>
          <a:prstGeom prst="roundRect">
            <a:avLst>
              <a:gd name="adj" fmla="val 8065"/>
            </a:avLst>
          </a:prstGeom>
          <a:solidFill>
            <a:srgbClr val="F3F1F6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0" name="Text 18"/>
          <p:cNvSpPr/>
          <p:nvPr/>
        </p:nvSpPr>
        <p:spPr>
          <a:xfrm>
            <a:off x="1283971" y="7958137"/>
            <a:ext cx="16192500" cy="95056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60000"/>
              </a:lnSpc>
              <a:buNone/>
            </a:pPr>
            <a:r>
              <a:rPr lang="en-US" sz="3200" b="1" dirty="0">
                <a:solidFill>
                  <a:srgbClr val="5B3A8A"/>
                </a:solidFill>
                <a:latin typeface="Noto Sans SC" pitchFamily="34" charset="0"/>
                <a:ea typeface="Noto Sans SC" pitchFamily="34" charset="-122"/>
                <a:cs typeface="Noto Sans SC" pitchFamily="34" charset="-120"/>
              </a:rPr>
              <a:t>应用：</a:t>
            </a:r>
            <a:r>
              <a:rPr lang="en-US" sz="3200" dirty="0">
                <a:solidFill>
                  <a:srgbClr val="5B3A8A"/>
                </a:solidFill>
                <a:highlight>
                  <a:srgbClr val="F3F1F6"/>
                </a:highlight>
                <a:latin typeface="Noto Sans SC" pitchFamily="34" charset="0"/>
                <a:ea typeface="Noto Sans SC" pitchFamily="34" charset="-122"/>
                <a:cs typeface="Noto Sans SC" pitchFamily="34" charset="-120"/>
              </a:rPr>
              <a:t>有人热心传道却冷漠，有人忙于慈善却从不讲耶稣。主说——两者都要，不能偏废。</a:t>
            </a:r>
            <a:endParaRPr lang="en-US" sz="3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2A2A4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1238250" y="3467100"/>
            <a:ext cx="4610100" cy="33909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80000"/>
              </a:lnSpc>
              <a:buNone/>
            </a:pPr>
            <a:r>
              <a:rPr lang="en-US" sz="33000" b="1" dirty="0">
                <a:solidFill>
                  <a:srgbClr val="70C2B1"/>
                </a:solidFill>
                <a:latin typeface="Noto Serif SC" pitchFamily="34" charset="0"/>
                <a:ea typeface="Noto Serif SC" pitchFamily="34" charset="-122"/>
                <a:cs typeface="Noto Serif SC" pitchFamily="34" charset="-120"/>
              </a:rPr>
              <a:t>三</a:t>
            </a:r>
            <a:endParaRPr lang="en-US" sz="33000" dirty="0"/>
          </a:p>
        </p:txBody>
      </p:sp>
      <p:sp>
        <p:nvSpPr>
          <p:cNvPr id="3" name="Text 1"/>
          <p:cNvSpPr/>
          <p:nvPr/>
        </p:nvSpPr>
        <p:spPr>
          <a:xfrm>
            <a:off x="6286500" y="3748087"/>
            <a:ext cx="5186363" cy="42386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2100" kern="0" spc="450" dirty="0">
                <a:solidFill>
                  <a:srgbClr val="70C2B1"/>
                </a:solidFill>
                <a:latin typeface="Noto Sans SC" pitchFamily="34" charset="0"/>
                <a:ea typeface="Noto Sans SC" pitchFamily="34" charset="-122"/>
                <a:cs typeface="Noto Sans SC" pitchFamily="34" charset="-120"/>
              </a:rPr>
              <a:t>第 3 - 4 节</a:t>
            </a:r>
            <a:endParaRPr lang="en-US" sz="2100" dirty="0"/>
          </a:p>
        </p:txBody>
      </p:sp>
      <p:sp>
        <p:nvSpPr>
          <p:cNvPr id="4" name="Text 2"/>
          <p:cNvSpPr/>
          <p:nvPr/>
        </p:nvSpPr>
        <p:spPr>
          <a:xfrm>
            <a:off x="6286500" y="4362450"/>
            <a:ext cx="5186363" cy="13525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7200" b="1" kern="0" spc="225" dirty="0">
                <a:solidFill>
                  <a:srgbClr val="FFFFFF"/>
                </a:solidFill>
                <a:latin typeface="Noto Serif SC" pitchFamily="34" charset="0"/>
                <a:ea typeface="Noto Serif SC" pitchFamily="34" charset="-122"/>
                <a:cs typeface="Noto Serif SC" pitchFamily="34" charset="-120"/>
              </a:rPr>
              <a:t>如何行动？</a:t>
            </a:r>
            <a:endParaRPr lang="en-US" sz="7200" dirty="0"/>
          </a:p>
        </p:txBody>
      </p:sp>
      <p:sp>
        <p:nvSpPr>
          <p:cNvPr id="5" name="Text 3"/>
          <p:cNvSpPr/>
          <p:nvPr/>
        </p:nvSpPr>
        <p:spPr>
          <a:xfrm>
            <a:off x="6286500" y="5962650"/>
            <a:ext cx="5186363" cy="118491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4000" dirty="0">
                <a:solidFill>
                  <a:srgbClr val="D8D8EA"/>
                </a:solidFill>
                <a:latin typeface="Noto Sans SC" pitchFamily="34" charset="0"/>
                <a:ea typeface="Noto Sans SC" pitchFamily="34" charset="-122"/>
                <a:cs typeface="Noto Sans SC" pitchFamily="34" charset="-120"/>
              </a:rPr>
              <a:t>轻装 · 信靠 · 谦卑</a:t>
            </a:r>
            <a:endParaRPr lang="en-US" sz="4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AF7F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57160" y="457200"/>
            <a:ext cx="17210799" cy="1069628"/>
          </a:xfrm>
          <a:prstGeom prst="roundRect">
            <a:avLst>
              <a:gd name="adj" fmla="val 7124"/>
            </a:avLst>
          </a:prstGeom>
          <a:solidFill>
            <a:srgbClr val="FFFFFF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952500" y="609600"/>
            <a:ext cx="76200" cy="1069628"/>
          </a:xfrm>
          <a:prstGeom prst="rect">
            <a:avLst/>
          </a:prstGeom>
          <a:solidFill>
            <a:srgbClr val="CD2144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1409700" y="457200"/>
            <a:ext cx="17099280" cy="127917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55000"/>
              </a:lnSpc>
              <a:buNone/>
            </a:pPr>
            <a:r>
              <a:rPr lang="en-US" sz="3600" b="1" dirty="0">
                <a:solidFill>
                  <a:srgbClr val="CD2144"/>
                </a:solidFill>
                <a:latin typeface="Noto Serif SC" pitchFamily="34" charset="0"/>
                <a:ea typeface="Noto Serif SC" pitchFamily="34" charset="-122"/>
                <a:cs typeface="Noto Serif SC" pitchFamily="34" charset="-120"/>
              </a:rPr>
              <a:t>3-4 </a:t>
            </a:r>
            <a:r>
              <a:rPr lang="en-US" sz="3600" dirty="0">
                <a:solidFill>
                  <a:srgbClr val="303054"/>
                </a:solidFill>
                <a:latin typeface="Noto Sans SC" pitchFamily="34" charset="0"/>
                <a:ea typeface="Noto Sans SC" pitchFamily="34" charset="-122"/>
                <a:cs typeface="Noto Sans SC" pitchFamily="34" charset="-120"/>
              </a:rPr>
              <a:t>行路的时候不要带拐杖和口袋……无论进哪一家，就住在那里，也从那里起行。</a:t>
            </a:r>
            <a:endParaRPr lang="en-US" sz="3600" dirty="0"/>
          </a:p>
        </p:txBody>
      </p:sp>
      <p:sp>
        <p:nvSpPr>
          <p:cNvPr id="5" name="Shape 3"/>
          <p:cNvSpPr/>
          <p:nvPr/>
        </p:nvSpPr>
        <p:spPr>
          <a:xfrm>
            <a:off x="952500" y="2041178"/>
            <a:ext cx="5270450" cy="7636222"/>
          </a:xfrm>
          <a:prstGeom prst="roundRect">
            <a:avLst>
              <a:gd name="adj" fmla="val 2169"/>
            </a:avLst>
          </a:prstGeom>
          <a:solidFill>
            <a:srgbClr val="FFFFFF"/>
          </a:solidFill>
          <a:ln w="9525">
            <a:solidFill>
              <a:srgbClr val="E5E3E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1285875" y="2412653"/>
            <a:ext cx="5064070" cy="3714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800" b="1" dirty="0">
                <a:solidFill>
                  <a:srgbClr val="CD2144"/>
                </a:solidFill>
                <a:latin typeface="Noto Sans SC" pitchFamily="34" charset="0"/>
                <a:ea typeface="Noto Sans SC" pitchFamily="34" charset="-122"/>
                <a:cs typeface="Noto Sans SC" pitchFamily="34" charset="-120"/>
              </a:rPr>
              <a:t>第一</a:t>
            </a:r>
            <a:endParaRPr lang="en-US" sz="1800" dirty="0"/>
          </a:p>
        </p:txBody>
      </p:sp>
      <p:sp>
        <p:nvSpPr>
          <p:cNvPr id="7" name="Text 5"/>
          <p:cNvSpPr/>
          <p:nvPr/>
        </p:nvSpPr>
        <p:spPr>
          <a:xfrm>
            <a:off x="1285875" y="2841278"/>
            <a:ext cx="5064070" cy="690562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3600" b="1" dirty="0">
                <a:solidFill>
                  <a:srgbClr val="303054"/>
                </a:solidFill>
                <a:latin typeface="Noto Serif SC" pitchFamily="34" charset="0"/>
                <a:ea typeface="Noto Serif SC" pitchFamily="34" charset="-122"/>
                <a:cs typeface="Noto Serif SC" pitchFamily="34" charset="-120"/>
              </a:rPr>
              <a:t>轻装</a:t>
            </a:r>
            <a:endParaRPr lang="en-US" sz="3600" dirty="0"/>
          </a:p>
        </p:txBody>
      </p:sp>
      <p:sp>
        <p:nvSpPr>
          <p:cNvPr id="8" name="Text 6"/>
          <p:cNvSpPr/>
          <p:nvPr/>
        </p:nvSpPr>
        <p:spPr>
          <a:xfrm>
            <a:off x="1285875" y="3665190"/>
            <a:ext cx="4741811" cy="127129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Autofit/>
          </a:bodyPr>
          <a:lstStyle/>
          <a:p>
            <a:pPr marL="0" indent="0" algn="l">
              <a:lnSpc>
                <a:spcPct val="166000"/>
              </a:lnSpc>
              <a:buNone/>
            </a:pPr>
            <a:r>
              <a:rPr lang="en-US" sz="3600" dirty="0">
                <a:solidFill>
                  <a:srgbClr val="1F1F2E"/>
                </a:solidFill>
                <a:latin typeface="Noto Sans SC" pitchFamily="34" charset="0"/>
                <a:ea typeface="Noto Sans SC" pitchFamily="34" charset="-122"/>
                <a:cs typeface="Noto Sans SC" pitchFamily="34" charset="-120"/>
              </a:rPr>
              <a:t>专注在使命上。今天的「口袋」太多——房子、存款、面子，常挤占心的空间。要分辨真需要与缠累。</a:t>
            </a:r>
            <a:endParaRPr lang="en-US" sz="3600" dirty="0"/>
          </a:p>
        </p:txBody>
      </p:sp>
      <p:sp>
        <p:nvSpPr>
          <p:cNvPr id="9" name="Shape 7"/>
          <p:cNvSpPr/>
          <p:nvPr/>
        </p:nvSpPr>
        <p:spPr>
          <a:xfrm>
            <a:off x="6508700" y="2041178"/>
            <a:ext cx="5270525" cy="7636222"/>
          </a:xfrm>
          <a:prstGeom prst="roundRect">
            <a:avLst>
              <a:gd name="adj" fmla="val 2169"/>
            </a:avLst>
          </a:prstGeom>
          <a:solidFill>
            <a:srgbClr val="FFFFFF"/>
          </a:solidFill>
          <a:ln w="9525">
            <a:solidFill>
              <a:srgbClr val="E5E3E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Text 8"/>
          <p:cNvSpPr/>
          <p:nvPr/>
        </p:nvSpPr>
        <p:spPr>
          <a:xfrm>
            <a:off x="6842075" y="2412653"/>
            <a:ext cx="5064152" cy="3714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800" b="1" dirty="0">
                <a:solidFill>
                  <a:srgbClr val="495696"/>
                </a:solidFill>
                <a:latin typeface="Noto Sans SC" pitchFamily="34" charset="0"/>
                <a:ea typeface="Noto Sans SC" pitchFamily="34" charset="-122"/>
                <a:cs typeface="Noto Sans SC" pitchFamily="34" charset="-120"/>
              </a:rPr>
              <a:t>第二</a:t>
            </a:r>
            <a:endParaRPr lang="en-US" sz="1800" dirty="0"/>
          </a:p>
        </p:txBody>
      </p:sp>
      <p:sp>
        <p:nvSpPr>
          <p:cNvPr id="11" name="Text 9"/>
          <p:cNvSpPr/>
          <p:nvPr/>
        </p:nvSpPr>
        <p:spPr>
          <a:xfrm>
            <a:off x="6842075" y="2841278"/>
            <a:ext cx="5064152" cy="690562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3600" b="1" dirty="0">
                <a:solidFill>
                  <a:srgbClr val="303054"/>
                </a:solidFill>
                <a:latin typeface="Noto Serif SC" pitchFamily="34" charset="0"/>
                <a:ea typeface="Noto Serif SC" pitchFamily="34" charset="-122"/>
                <a:cs typeface="Noto Serif SC" pitchFamily="34" charset="-120"/>
              </a:rPr>
              <a:t>信靠</a:t>
            </a:r>
            <a:endParaRPr lang="en-US" sz="3600" dirty="0"/>
          </a:p>
        </p:txBody>
      </p:sp>
      <p:sp>
        <p:nvSpPr>
          <p:cNvPr id="12" name="Text 10"/>
          <p:cNvSpPr/>
          <p:nvPr/>
        </p:nvSpPr>
        <p:spPr>
          <a:xfrm>
            <a:off x="6842075" y="3665190"/>
            <a:ext cx="4741888" cy="127129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Autofit/>
          </a:bodyPr>
          <a:lstStyle/>
          <a:p>
            <a:pPr marL="0" indent="0" algn="l">
              <a:lnSpc>
                <a:spcPct val="166000"/>
              </a:lnSpc>
              <a:buNone/>
            </a:pPr>
            <a:r>
              <a:rPr lang="en-US" sz="3600" dirty="0">
                <a:solidFill>
                  <a:srgbClr val="1F1F2E"/>
                </a:solidFill>
                <a:latin typeface="Noto Sans SC" pitchFamily="34" charset="0"/>
                <a:ea typeface="Noto Sans SC" pitchFamily="34" charset="-122"/>
                <a:cs typeface="Noto Sans SC" pitchFamily="34" charset="-120"/>
              </a:rPr>
              <a:t>跨出去才看见供应。先顺服，后经历——你永远无法在岸上学会游泳。信心在服事中增长。</a:t>
            </a:r>
            <a:endParaRPr lang="en-US" sz="3600" dirty="0"/>
          </a:p>
        </p:txBody>
      </p:sp>
      <p:sp>
        <p:nvSpPr>
          <p:cNvPr id="13" name="Shape 11"/>
          <p:cNvSpPr/>
          <p:nvPr/>
        </p:nvSpPr>
        <p:spPr>
          <a:xfrm>
            <a:off x="12064975" y="2041178"/>
            <a:ext cx="5270450" cy="7636222"/>
          </a:xfrm>
          <a:prstGeom prst="roundRect">
            <a:avLst>
              <a:gd name="adj" fmla="val 2169"/>
            </a:avLst>
          </a:prstGeom>
          <a:solidFill>
            <a:srgbClr val="FFFFFF"/>
          </a:solidFill>
          <a:ln w="9525">
            <a:solidFill>
              <a:srgbClr val="E5E3E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4" name="Text 12"/>
          <p:cNvSpPr/>
          <p:nvPr/>
        </p:nvSpPr>
        <p:spPr>
          <a:xfrm>
            <a:off x="12398350" y="2412653"/>
            <a:ext cx="5064070" cy="3714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800" b="1" dirty="0">
                <a:solidFill>
                  <a:srgbClr val="2F9080"/>
                </a:solidFill>
                <a:latin typeface="Noto Sans SC" pitchFamily="34" charset="0"/>
                <a:ea typeface="Noto Sans SC" pitchFamily="34" charset="-122"/>
                <a:cs typeface="Noto Sans SC" pitchFamily="34" charset="-120"/>
              </a:rPr>
              <a:t>第三</a:t>
            </a:r>
            <a:endParaRPr lang="en-US" sz="1800" dirty="0"/>
          </a:p>
        </p:txBody>
      </p:sp>
      <p:sp>
        <p:nvSpPr>
          <p:cNvPr id="15" name="Text 13"/>
          <p:cNvSpPr/>
          <p:nvPr/>
        </p:nvSpPr>
        <p:spPr>
          <a:xfrm>
            <a:off x="12398350" y="2841278"/>
            <a:ext cx="5064070" cy="690562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3600" b="1" dirty="0">
                <a:solidFill>
                  <a:srgbClr val="303054"/>
                </a:solidFill>
                <a:latin typeface="Noto Serif SC" pitchFamily="34" charset="0"/>
                <a:ea typeface="Noto Serif SC" pitchFamily="34" charset="-122"/>
                <a:cs typeface="Noto Serif SC" pitchFamily="34" charset="-120"/>
              </a:rPr>
              <a:t>谦卑</a:t>
            </a:r>
            <a:endParaRPr lang="en-US" sz="3600" dirty="0"/>
          </a:p>
        </p:txBody>
      </p:sp>
      <p:sp>
        <p:nvSpPr>
          <p:cNvPr id="16" name="Text 14"/>
          <p:cNvSpPr/>
          <p:nvPr/>
        </p:nvSpPr>
        <p:spPr>
          <a:xfrm>
            <a:off x="12398350" y="3665190"/>
            <a:ext cx="4741811" cy="860227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Autofit/>
          </a:bodyPr>
          <a:lstStyle/>
          <a:p>
            <a:pPr marL="0" indent="0" algn="l">
              <a:lnSpc>
                <a:spcPct val="166000"/>
              </a:lnSpc>
              <a:buNone/>
            </a:pPr>
            <a:r>
              <a:rPr lang="en-US" sz="3600" dirty="0">
                <a:solidFill>
                  <a:srgbClr val="1F1F2E"/>
                </a:solidFill>
                <a:latin typeface="Noto Sans SC" pitchFamily="34" charset="0"/>
                <a:ea typeface="Noto Sans SC" pitchFamily="34" charset="-122"/>
                <a:cs typeface="Noto Sans SC" pitchFamily="34" charset="-120"/>
              </a:rPr>
              <a:t>接受别人的善意。放下独立与骄傲，进入彼此的关系，在信任中传递福音。</a:t>
            </a:r>
            <a:endParaRPr lang="en-US" sz="36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2A2A4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1238250" y="3467100"/>
            <a:ext cx="4610100" cy="33909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80000"/>
              </a:lnSpc>
              <a:buNone/>
            </a:pPr>
            <a:r>
              <a:rPr lang="en-US" sz="33000" b="1" dirty="0">
                <a:solidFill>
                  <a:srgbClr val="8E2C7A"/>
                </a:solidFill>
                <a:latin typeface="Noto Serif SC" pitchFamily="34" charset="0"/>
                <a:ea typeface="Noto Serif SC" pitchFamily="34" charset="-122"/>
                <a:cs typeface="Noto Serif SC" pitchFamily="34" charset="-120"/>
              </a:rPr>
              <a:t>四</a:t>
            </a:r>
            <a:endParaRPr lang="en-US" sz="33000" dirty="0"/>
          </a:p>
        </p:txBody>
      </p:sp>
      <p:sp>
        <p:nvSpPr>
          <p:cNvPr id="3" name="Text 1"/>
          <p:cNvSpPr/>
          <p:nvPr/>
        </p:nvSpPr>
        <p:spPr>
          <a:xfrm>
            <a:off x="6286500" y="3831431"/>
            <a:ext cx="7292340" cy="42386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2100" kern="0" spc="450" dirty="0">
                <a:solidFill>
                  <a:srgbClr val="70C2B1"/>
                </a:solidFill>
                <a:latin typeface="Noto Sans SC" pitchFamily="34" charset="0"/>
                <a:ea typeface="Noto Sans SC" pitchFamily="34" charset="-122"/>
                <a:cs typeface="Noto Sans SC" pitchFamily="34" charset="-120"/>
              </a:rPr>
              <a:t>第 5 节</a:t>
            </a:r>
            <a:endParaRPr lang="en-US" sz="2100" dirty="0"/>
          </a:p>
        </p:txBody>
      </p:sp>
      <p:sp>
        <p:nvSpPr>
          <p:cNvPr id="4" name="Text 2"/>
          <p:cNvSpPr/>
          <p:nvPr/>
        </p:nvSpPr>
        <p:spPr>
          <a:xfrm>
            <a:off x="6286500" y="4445794"/>
            <a:ext cx="7292340" cy="118586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6300" b="1" kern="0" spc="225" dirty="0">
                <a:solidFill>
                  <a:srgbClr val="FFFFFF"/>
                </a:solidFill>
                <a:latin typeface="Noto Serif SC" pitchFamily="34" charset="0"/>
                <a:ea typeface="Noto Serif SC" pitchFamily="34" charset="-122"/>
                <a:cs typeface="Noto Serif SC" pitchFamily="34" charset="-120"/>
              </a:rPr>
              <a:t>行动遇阻怎么办？</a:t>
            </a:r>
            <a:endParaRPr lang="en-US" sz="6300" dirty="0"/>
          </a:p>
        </p:txBody>
      </p:sp>
      <p:sp>
        <p:nvSpPr>
          <p:cNvPr id="5" name="Text 3"/>
          <p:cNvSpPr/>
          <p:nvPr/>
        </p:nvSpPr>
        <p:spPr>
          <a:xfrm>
            <a:off x="6286500" y="5879306"/>
            <a:ext cx="7292340" cy="118586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4400" dirty="0">
                <a:solidFill>
                  <a:srgbClr val="D8D8EA"/>
                </a:solidFill>
                <a:latin typeface="Noto Sans SC" pitchFamily="34" charset="0"/>
                <a:ea typeface="Noto Sans SC" pitchFamily="34" charset="-122"/>
                <a:cs typeface="Noto Sans SC" pitchFamily="34" charset="-120"/>
              </a:rPr>
              <a:t>跺下尘土，继续前行</a:t>
            </a:r>
            <a:endParaRPr lang="en-US" sz="4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AF7F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952500" y="609600"/>
            <a:ext cx="16383000" cy="1069628"/>
          </a:xfrm>
          <a:prstGeom prst="roundRect">
            <a:avLst>
              <a:gd name="adj" fmla="val 7124"/>
            </a:avLst>
          </a:prstGeom>
          <a:solidFill>
            <a:srgbClr val="FFFFFF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952500" y="609600"/>
            <a:ext cx="76200" cy="1069628"/>
          </a:xfrm>
          <a:prstGeom prst="rect">
            <a:avLst/>
          </a:prstGeom>
          <a:solidFill>
            <a:srgbClr val="CD2144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1181100" y="609600"/>
            <a:ext cx="17327880" cy="118392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55000"/>
              </a:lnSpc>
              <a:buNone/>
            </a:pPr>
            <a:r>
              <a:rPr lang="en-US" sz="4400" b="1" dirty="0">
                <a:solidFill>
                  <a:srgbClr val="CD2144"/>
                </a:solidFill>
                <a:latin typeface="Noto Serif SC" pitchFamily="34" charset="0"/>
                <a:ea typeface="Noto Serif SC" pitchFamily="34" charset="-122"/>
                <a:cs typeface="Noto Serif SC" pitchFamily="34" charset="-120"/>
              </a:rPr>
              <a:t>5 </a:t>
            </a:r>
            <a:r>
              <a:rPr lang="en-US" sz="4400" dirty="0">
                <a:solidFill>
                  <a:srgbClr val="303054"/>
                </a:solidFill>
                <a:latin typeface="Noto Sans SC" pitchFamily="34" charset="0"/>
                <a:ea typeface="Noto Sans SC" pitchFamily="34" charset="-122"/>
                <a:cs typeface="Noto Sans SC" pitchFamily="34" charset="-120"/>
              </a:rPr>
              <a:t>凡不接待你们的……要把脚上的尘土跺下去，见证他们的不是。</a:t>
            </a:r>
            <a:endParaRPr lang="en-US" sz="4400" dirty="0"/>
          </a:p>
        </p:txBody>
      </p:sp>
      <p:sp>
        <p:nvSpPr>
          <p:cNvPr id="5" name="Shape 3"/>
          <p:cNvSpPr/>
          <p:nvPr/>
        </p:nvSpPr>
        <p:spPr>
          <a:xfrm>
            <a:off x="952500" y="2041178"/>
            <a:ext cx="5270450" cy="7636222"/>
          </a:xfrm>
          <a:prstGeom prst="roundRect">
            <a:avLst>
              <a:gd name="adj" fmla="val 2169"/>
            </a:avLst>
          </a:prstGeom>
          <a:solidFill>
            <a:srgbClr val="FFFFFF"/>
          </a:solidFill>
          <a:ln w="9525">
            <a:solidFill>
              <a:srgbClr val="E5E3E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1285875" y="2412653"/>
            <a:ext cx="4741811" cy="11334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3000" b="1" dirty="0">
                <a:solidFill>
                  <a:srgbClr val="303054"/>
                </a:solidFill>
                <a:latin typeface="Noto Serif SC" pitchFamily="34" charset="0"/>
                <a:ea typeface="Noto Serif SC" pitchFamily="34" charset="-122"/>
                <a:cs typeface="Noto Serif SC" pitchFamily="34" charset="-120"/>
              </a:rPr>
              <a:t>是见证 不是报复</a:t>
            </a:r>
            <a:endParaRPr lang="en-US" sz="3000" dirty="0"/>
          </a:p>
        </p:txBody>
      </p:sp>
      <p:sp>
        <p:nvSpPr>
          <p:cNvPr id="7" name="Text 5"/>
          <p:cNvSpPr/>
          <p:nvPr/>
        </p:nvSpPr>
        <p:spPr>
          <a:xfrm>
            <a:off x="1285875" y="3660428"/>
            <a:ext cx="4741811" cy="127129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Autofit/>
          </a:bodyPr>
          <a:lstStyle/>
          <a:p>
            <a:pPr marL="0" indent="0" algn="l">
              <a:lnSpc>
                <a:spcPct val="166000"/>
              </a:lnSpc>
              <a:buNone/>
            </a:pPr>
            <a:r>
              <a:rPr lang="en-US" sz="3600" dirty="0">
                <a:solidFill>
                  <a:srgbClr val="1F1F2E"/>
                </a:solidFill>
                <a:latin typeface="Noto Sans SC" pitchFamily="34" charset="0"/>
                <a:ea typeface="Noto Sans SC" pitchFamily="34" charset="-122"/>
                <a:cs typeface="Noto Sans SC" pitchFamily="34" charset="-120"/>
              </a:rPr>
              <a:t>无声宣告：「福音曾到过这里，你们拒绝了。」门徒不必为结果负责——责任在听者。</a:t>
            </a:r>
            <a:endParaRPr lang="en-US" sz="3600" dirty="0"/>
          </a:p>
        </p:txBody>
      </p:sp>
      <p:sp>
        <p:nvSpPr>
          <p:cNvPr id="8" name="Shape 6"/>
          <p:cNvSpPr/>
          <p:nvPr/>
        </p:nvSpPr>
        <p:spPr>
          <a:xfrm>
            <a:off x="6508700" y="2041178"/>
            <a:ext cx="5270525" cy="7636222"/>
          </a:xfrm>
          <a:prstGeom prst="roundRect">
            <a:avLst>
              <a:gd name="adj" fmla="val 2169"/>
            </a:avLst>
          </a:prstGeom>
          <a:solidFill>
            <a:srgbClr val="FFFFFF"/>
          </a:solidFill>
          <a:ln w="9525">
            <a:solidFill>
              <a:srgbClr val="E5E3E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Text 7"/>
          <p:cNvSpPr/>
          <p:nvPr/>
        </p:nvSpPr>
        <p:spPr>
          <a:xfrm>
            <a:off x="6842075" y="2412653"/>
            <a:ext cx="4741888" cy="11334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3000" b="1" dirty="0">
                <a:solidFill>
                  <a:srgbClr val="303054"/>
                </a:solidFill>
                <a:latin typeface="Noto Serif SC" pitchFamily="34" charset="0"/>
                <a:ea typeface="Noto Serif SC" pitchFamily="34" charset="-122"/>
                <a:cs typeface="Noto Serif SC" pitchFamily="34" charset="-120"/>
              </a:rPr>
              <a:t>是释放 不是苦毒</a:t>
            </a:r>
            <a:endParaRPr lang="en-US" sz="3000" dirty="0"/>
          </a:p>
        </p:txBody>
      </p:sp>
      <p:sp>
        <p:nvSpPr>
          <p:cNvPr id="10" name="Text 8"/>
          <p:cNvSpPr/>
          <p:nvPr/>
        </p:nvSpPr>
        <p:spPr>
          <a:xfrm>
            <a:off x="6842075" y="3660428"/>
            <a:ext cx="4741888" cy="127129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Autofit/>
          </a:bodyPr>
          <a:lstStyle/>
          <a:p>
            <a:pPr marL="0" indent="0" algn="l">
              <a:lnSpc>
                <a:spcPct val="166000"/>
              </a:lnSpc>
              <a:buNone/>
            </a:pPr>
            <a:r>
              <a:rPr lang="en-US" sz="3600" dirty="0">
                <a:solidFill>
                  <a:srgbClr val="1F1F2E"/>
                </a:solidFill>
                <a:latin typeface="Noto Sans SC" pitchFamily="34" charset="0"/>
                <a:ea typeface="Noto Sans SC" pitchFamily="34" charset="-122"/>
                <a:cs typeface="Noto Sans SC" pitchFamily="34" charset="-120"/>
              </a:rPr>
              <a:t>「跺掉它，继续走。」你不必拯救所有人，只需忠心传讲——这是对服事者的心理保护。</a:t>
            </a:r>
            <a:endParaRPr lang="en-US" sz="3600" dirty="0"/>
          </a:p>
        </p:txBody>
      </p:sp>
      <p:sp>
        <p:nvSpPr>
          <p:cNvPr id="11" name="Shape 9"/>
          <p:cNvSpPr/>
          <p:nvPr/>
        </p:nvSpPr>
        <p:spPr>
          <a:xfrm>
            <a:off x="12064975" y="2041178"/>
            <a:ext cx="5270450" cy="7636222"/>
          </a:xfrm>
          <a:prstGeom prst="roundRect">
            <a:avLst>
              <a:gd name="adj" fmla="val 2169"/>
            </a:avLst>
          </a:prstGeom>
          <a:solidFill>
            <a:srgbClr val="FFFFFF"/>
          </a:solidFill>
          <a:ln w="9525">
            <a:solidFill>
              <a:srgbClr val="E5E3E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Text 10"/>
          <p:cNvSpPr/>
          <p:nvPr/>
        </p:nvSpPr>
        <p:spPr>
          <a:xfrm>
            <a:off x="12398350" y="2412653"/>
            <a:ext cx="4741811" cy="11334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3000" b="1" dirty="0">
                <a:solidFill>
                  <a:srgbClr val="303054"/>
                </a:solidFill>
                <a:latin typeface="Noto Serif SC" pitchFamily="34" charset="0"/>
                <a:ea typeface="Noto Serif SC" pitchFamily="34" charset="-122"/>
                <a:cs typeface="Noto Serif SC" pitchFamily="34" charset="-120"/>
              </a:rPr>
              <a:t>是严肃 的提醒</a:t>
            </a:r>
            <a:endParaRPr lang="en-US" sz="3000" dirty="0"/>
          </a:p>
        </p:txBody>
      </p:sp>
      <p:sp>
        <p:nvSpPr>
          <p:cNvPr id="13" name="Text 11"/>
          <p:cNvSpPr/>
          <p:nvPr/>
        </p:nvSpPr>
        <p:spPr>
          <a:xfrm>
            <a:off x="12398350" y="3660428"/>
            <a:ext cx="4741811" cy="860227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Autofit/>
          </a:bodyPr>
          <a:lstStyle/>
          <a:p>
            <a:pPr marL="0" indent="0" algn="l">
              <a:lnSpc>
                <a:spcPct val="166000"/>
              </a:lnSpc>
              <a:buNone/>
            </a:pPr>
            <a:r>
              <a:rPr lang="en-US" sz="3600" dirty="0">
                <a:solidFill>
                  <a:srgbClr val="1F1F2E"/>
                </a:solidFill>
                <a:latin typeface="Noto Sans SC" pitchFamily="34" charset="0"/>
                <a:ea typeface="Noto Sans SC" pitchFamily="34" charset="-122"/>
                <a:cs typeface="Noto Sans SC" pitchFamily="34" charset="-120"/>
              </a:rPr>
              <a:t>听见呼召却拒绝回应，是何等亏损。神的儿子亲自临到，拒绝福音何等严重。</a:t>
            </a:r>
            <a:endParaRPr lang="en-US" sz="36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2A2A4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1238250" y="3467100"/>
            <a:ext cx="4610100" cy="33909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80000"/>
              </a:lnSpc>
              <a:buNone/>
            </a:pPr>
            <a:r>
              <a:rPr lang="en-US" sz="33000" b="1" dirty="0">
                <a:solidFill>
                  <a:srgbClr val="5B3A8A"/>
                </a:solidFill>
                <a:latin typeface="Noto Serif SC" pitchFamily="34" charset="0"/>
                <a:ea typeface="Noto Serif SC" pitchFamily="34" charset="-122"/>
                <a:cs typeface="Noto Serif SC" pitchFamily="34" charset="-120"/>
              </a:rPr>
              <a:t>五</a:t>
            </a:r>
            <a:endParaRPr lang="en-US" sz="33000" dirty="0"/>
          </a:p>
        </p:txBody>
      </p:sp>
      <p:sp>
        <p:nvSpPr>
          <p:cNvPr id="3" name="Text 1"/>
          <p:cNvSpPr/>
          <p:nvPr/>
        </p:nvSpPr>
        <p:spPr>
          <a:xfrm>
            <a:off x="6286500" y="3748087"/>
            <a:ext cx="5186363" cy="42386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2100" kern="0" spc="450" dirty="0">
                <a:solidFill>
                  <a:srgbClr val="70C2B1"/>
                </a:solidFill>
                <a:latin typeface="Noto Sans SC" pitchFamily="34" charset="0"/>
                <a:ea typeface="Noto Sans SC" pitchFamily="34" charset="-122"/>
                <a:cs typeface="Noto Sans SC" pitchFamily="34" charset="-120"/>
              </a:rPr>
              <a:t>第 6 节</a:t>
            </a:r>
            <a:endParaRPr lang="en-US" sz="2100" dirty="0"/>
          </a:p>
        </p:txBody>
      </p:sp>
      <p:sp>
        <p:nvSpPr>
          <p:cNvPr id="4" name="Text 2"/>
          <p:cNvSpPr/>
          <p:nvPr/>
        </p:nvSpPr>
        <p:spPr>
          <a:xfrm>
            <a:off x="6286500" y="4362450"/>
            <a:ext cx="5186363" cy="13525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7200" b="1" kern="0" spc="225" dirty="0">
                <a:solidFill>
                  <a:srgbClr val="FFFFFF"/>
                </a:solidFill>
                <a:latin typeface="Noto Serif SC" pitchFamily="34" charset="0"/>
                <a:ea typeface="Noto Serif SC" pitchFamily="34" charset="-122"/>
                <a:cs typeface="Noto Serif SC" pitchFamily="34" charset="-120"/>
              </a:rPr>
              <a:t>现在就行动</a:t>
            </a:r>
            <a:endParaRPr lang="en-US" sz="7200" dirty="0"/>
          </a:p>
        </p:txBody>
      </p:sp>
      <p:sp>
        <p:nvSpPr>
          <p:cNvPr id="5" name="Text 3"/>
          <p:cNvSpPr/>
          <p:nvPr/>
        </p:nvSpPr>
        <p:spPr>
          <a:xfrm>
            <a:off x="6286500" y="5962650"/>
            <a:ext cx="5186363" cy="124587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4400" dirty="0">
                <a:solidFill>
                  <a:srgbClr val="D8D8EA"/>
                </a:solidFill>
                <a:latin typeface="Noto Sans SC" pitchFamily="34" charset="0"/>
                <a:ea typeface="Noto Sans SC" pitchFamily="34" charset="-122"/>
                <a:cs typeface="Noto Sans SC" pitchFamily="34" charset="-120"/>
              </a:rPr>
              <a:t>「就出去」</a:t>
            </a:r>
            <a:endParaRPr lang="en-US" sz="4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AF7F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1047750" y="666750"/>
            <a:ext cx="2095500" cy="16573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85000"/>
              </a:lnSpc>
              <a:buNone/>
            </a:pPr>
            <a:r>
              <a:rPr lang="en-US" sz="15000" b="1" dirty="0">
                <a:solidFill>
                  <a:srgbClr val="CD2144"/>
                </a:solidFill>
                <a:latin typeface="Noto Serif SC" pitchFamily="34" charset="0"/>
                <a:ea typeface="Noto Serif SC" pitchFamily="34" charset="-122"/>
                <a:cs typeface="Noto Serif SC" pitchFamily="34" charset="-120"/>
              </a:rPr>
              <a:t>就</a:t>
            </a:r>
            <a:endParaRPr lang="en-US" sz="15000" dirty="0"/>
          </a:p>
        </p:txBody>
      </p:sp>
      <p:sp>
        <p:nvSpPr>
          <p:cNvPr id="3" name="Text 1"/>
          <p:cNvSpPr/>
          <p:nvPr/>
        </p:nvSpPr>
        <p:spPr>
          <a:xfrm>
            <a:off x="3429000" y="561974"/>
            <a:ext cx="13348335" cy="94394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50000"/>
              </a:lnSpc>
              <a:buNone/>
            </a:pPr>
            <a:r>
              <a:rPr lang="en-US" sz="3600" dirty="0">
                <a:solidFill>
                  <a:srgbClr val="303054"/>
                </a:solidFill>
                <a:latin typeface="Noto Sans SC" pitchFamily="34" charset="0"/>
                <a:ea typeface="Noto Sans SC" pitchFamily="34" charset="-122"/>
                <a:cs typeface="Noto Sans SC" pitchFamily="34" charset="-120"/>
              </a:rPr>
              <a:t>「门徒</a:t>
            </a:r>
            <a:r>
              <a:rPr lang="en-US" sz="3600" b="1" dirty="0">
                <a:solidFill>
                  <a:srgbClr val="CD2144"/>
                </a:solidFill>
                <a:latin typeface="Noto Sans SC" pitchFamily="34" charset="0"/>
                <a:ea typeface="Noto Sans SC" pitchFamily="34" charset="-122"/>
                <a:cs typeface="Noto Sans SC" pitchFamily="34" charset="-120"/>
              </a:rPr>
              <a:t>就</a:t>
            </a:r>
            <a:r>
              <a:rPr lang="en-US" sz="3600" dirty="0">
                <a:solidFill>
                  <a:srgbClr val="303054"/>
                </a:solidFill>
                <a:latin typeface="Noto Sans SC" pitchFamily="34" charset="0"/>
                <a:ea typeface="Noto Sans SC" pitchFamily="34" charset="-122"/>
                <a:cs typeface="Noto Sans SC" pitchFamily="34" charset="-120"/>
              </a:rPr>
              <a:t>出去」——这个字是整段经文的高潮。</a:t>
            </a:r>
            <a:endParaRPr lang="en-US" sz="3600" dirty="0"/>
          </a:p>
        </p:txBody>
      </p:sp>
      <p:sp>
        <p:nvSpPr>
          <p:cNvPr id="4" name="Text 2"/>
          <p:cNvSpPr/>
          <p:nvPr/>
        </p:nvSpPr>
        <p:spPr>
          <a:xfrm>
            <a:off x="3428999" y="1601167"/>
            <a:ext cx="15163801" cy="943942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60000"/>
              </a:lnSpc>
              <a:buNone/>
            </a:pPr>
            <a:r>
              <a:rPr lang="en-US" sz="2400" dirty="0">
                <a:solidFill>
                  <a:srgbClr val="5C5C6E"/>
                </a:solidFill>
                <a:latin typeface="Noto Sans SC" pitchFamily="34" charset="0"/>
                <a:ea typeface="Noto Sans SC" pitchFamily="34" charset="-122"/>
                <a:cs typeface="Noto Sans SC" pitchFamily="34" charset="-120"/>
              </a:rPr>
              <a:t>不是「等我们准备好」「等我们存够钱」「等我们读完神学」。顺服没有拖延、没有借口、没有讨价还价。</a:t>
            </a:r>
            <a:endParaRPr lang="en-US" sz="2400" dirty="0"/>
          </a:p>
        </p:txBody>
      </p:sp>
      <p:sp>
        <p:nvSpPr>
          <p:cNvPr id="5" name="Shape 3"/>
          <p:cNvSpPr/>
          <p:nvPr/>
        </p:nvSpPr>
        <p:spPr>
          <a:xfrm>
            <a:off x="1047750" y="2724150"/>
            <a:ext cx="5206975" cy="5350467"/>
          </a:xfrm>
          <a:prstGeom prst="roundRect">
            <a:avLst>
              <a:gd name="adj" fmla="val 6104"/>
            </a:avLst>
          </a:prstGeom>
          <a:solidFill>
            <a:srgbClr val="303054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1371600" y="3105150"/>
            <a:ext cx="5015203" cy="6381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3300" b="1" dirty="0">
                <a:solidFill>
                  <a:srgbClr val="FFFFFF"/>
                </a:solidFill>
                <a:latin typeface="Noto Serif SC" pitchFamily="34" charset="0"/>
                <a:ea typeface="Noto Serif SC" pitchFamily="34" charset="-122"/>
                <a:cs typeface="Noto Serif SC" pitchFamily="34" charset="-120"/>
              </a:rPr>
              <a:t>走遍各乡</a:t>
            </a:r>
            <a:endParaRPr lang="en-US" sz="3300" dirty="0"/>
          </a:p>
        </p:txBody>
      </p:sp>
      <p:sp>
        <p:nvSpPr>
          <p:cNvPr id="7" name="Text 5"/>
          <p:cNvSpPr/>
          <p:nvPr/>
        </p:nvSpPr>
        <p:spPr>
          <a:xfrm>
            <a:off x="1371600" y="3819525"/>
            <a:ext cx="5015203" cy="43428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Autofit/>
          </a:bodyPr>
          <a:lstStyle/>
          <a:p>
            <a:pPr marL="0" indent="0" algn="l">
              <a:lnSpc>
                <a:spcPct val="160000"/>
              </a:lnSpc>
              <a:buNone/>
            </a:pPr>
            <a:r>
              <a:rPr lang="en-US" sz="3600" dirty="0">
                <a:solidFill>
                  <a:srgbClr val="D0D0E4"/>
                </a:solidFill>
                <a:latin typeface="Noto Sans SC" pitchFamily="34" charset="0"/>
                <a:ea typeface="Noto Sans SC" pitchFamily="34" charset="-122"/>
                <a:cs typeface="Noto Sans SC" pitchFamily="34" charset="-120"/>
              </a:rPr>
              <a:t>不挑地方，哪里都去。</a:t>
            </a:r>
            <a:endParaRPr lang="en-US" sz="3600" dirty="0"/>
          </a:p>
        </p:txBody>
      </p:sp>
      <p:sp>
        <p:nvSpPr>
          <p:cNvPr id="8" name="Shape 6"/>
          <p:cNvSpPr/>
          <p:nvPr/>
        </p:nvSpPr>
        <p:spPr>
          <a:xfrm>
            <a:off x="6540475" y="2724150"/>
            <a:ext cx="5206975" cy="5350467"/>
          </a:xfrm>
          <a:prstGeom prst="roundRect">
            <a:avLst>
              <a:gd name="adj" fmla="val 6104"/>
            </a:avLst>
          </a:prstGeom>
          <a:solidFill>
            <a:srgbClr val="495696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9" name="Text 7"/>
          <p:cNvSpPr/>
          <p:nvPr/>
        </p:nvSpPr>
        <p:spPr>
          <a:xfrm>
            <a:off x="6864325" y="3105150"/>
            <a:ext cx="5015203" cy="6381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3300" b="1" dirty="0">
                <a:solidFill>
                  <a:srgbClr val="FFFFFF"/>
                </a:solidFill>
                <a:latin typeface="Noto Serif SC" pitchFamily="34" charset="0"/>
                <a:ea typeface="Noto Serif SC" pitchFamily="34" charset="-122"/>
                <a:cs typeface="Noto Serif SC" pitchFamily="34" charset="-120"/>
              </a:rPr>
              <a:t>宣传福音</a:t>
            </a:r>
            <a:endParaRPr lang="en-US" sz="3300" dirty="0"/>
          </a:p>
        </p:txBody>
      </p:sp>
      <p:sp>
        <p:nvSpPr>
          <p:cNvPr id="10" name="Text 8"/>
          <p:cNvSpPr/>
          <p:nvPr/>
        </p:nvSpPr>
        <p:spPr>
          <a:xfrm>
            <a:off x="6864325" y="3819525"/>
            <a:ext cx="5015203" cy="43428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Autofit/>
          </a:bodyPr>
          <a:lstStyle/>
          <a:p>
            <a:pPr marL="0" indent="0" algn="l">
              <a:lnSpc>
                <a:spcPct val="160000"/>
              </a:lnSpc>
              <a:buNone/>
            </a:pPr>
            <a:r>
              <a:rPr lang="en-US" sz="3600" dirty="0" err="1">
                <a:solidFill>
                  <a:srgbClr val="D8DCF0"/>
                </a:solidFill>
                <a:latin typeface="Noto Sans SC" pitchFamily="34" charset="0"/>
                <a:ea typeface="Noto Sans SC" pitchFamily="34" charset="-122"/>
                <a:cs typeface="Noto Sans SC" pitchFamily="34" charset="-120"/>
              </a:rPr>
              <a:t>用口说</a:t>
            </a:r>
            <a:r>
              <a:rPr lang="en-US" sz="3600" dirty="0">
                <a:solidFill>
                  <a:srgbClr val="D8DCF0"/>
                </a:solidFill>
                <a:latin typeface="Noto Sans SC" pitchFamily="34" charset="0"/>
                <a:ea typeface="Noto Sans SC" pitchFamily="34" charset="-122"/>
                <a:cs typeface="Noto Sans SC" pitchFamily="34" charset="-120"/>
              </a:rPr>
              <a:t>, </a:t>
            </a:r>
            <a:r>
              <a:rPr lang="en-US" sz="3600" dirty="0" err="1">
                <a:solidFill>
                  <a:srgbClr val="D8DCF0"/>
                </a:solidFill>
                <a:latin typeface="Noto Sans SC" pitchFamily="34" charset="0"/>
                <a:ea typeface="Noto Sans SC" pitchFamily="34" charset="-122"/>
                <a:cs typeface="Noto Sans SC" pitchFamily="34" charset="-120"/>
              </a:rPr>
              <a:t>传讲神国的道</a:t>
            </a:r>
            <a:r>
              <a:rPr lang="en-US" sz="3600" dirty="0">
                <a:solidFill>
                  <a:srgbClr val="D8DCF0"/>
                </a:solidFill>
                <a:latin typeface="Noto Sans SC" pitchFamily="34" charset="0"/>
                <a:ea typeface="Noto Sans SC" pitchFamily="34" charset="-122"/>
                <a:cs typeface="Noto Sans SC" pitchFamily="34" charset="-120"/>
              </a:rPr>
              <a:t>。</a:t>
            </a:r>
            <a:endParaRPr lang="en-US" sz="3600" dirty="0"/>
          </a:p>
        </p:txBody>
      </p:sp>
      <p:sp>
        <p:nvSpPr>
          <p:cNvPr id="11" name="Shape 9"/>
          <p:cNvSpPr/>
          <p:nvPr/>
        </p:nvSpPr>
        <p:spPr>
          <a:xfrm>
            <a:off x="12033200" y="2724150"/>
            <a:ext cx="5207050" cy="5350467"/>
          </a:xfrm>
          <a:prstGeom prst="roundRect">
            <a:avLst>
              <a:gd name="adj" fmla="val 6104"/>
            </a:avLst>
          </a:prstGeom>
          <a:solidFill>
            <a:srgbClr val="2F908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2" name="Text 10"/>
          <p:cNvSpPr/>
          <p:nvPr/>
        </p:nvSpPr>
        <p:spPr>
          <a:xfrm>
            <a:off x="12357050" y="3105150"/>
            <a:ext cx="5015285" cy="6381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3300" b="1" dirty="0">
                <a:solidFill>
                  <a:srgbClr val="FFFFFF"/>
                </a:solidFill>
                <a:latin typeface="Noto Serif SC" pitchFamily="34" charset="0"/>
                <a:ea typeface="Noto Serif SC" pitchFamily="34" charset="-122"/>
                <a:cs typeface="Noto Serif SC" pitchFamily="34" charset="-120"/>
              </a:rPr>
              <a:t>到处治病</a:t>
            </a:r>
            <a:endParaRPr lang="en-US" sz="3300" dirty="0"/>
          </a:p>
        </p:txBody>
      </p:sp>
      <p:sp>
        <p:nvSpPr>
          <p:cNvPr id="13" name="Text 11"/>
          <p:cNvSpPr/>
          <p:nvPr/>
        </p:nvSpPr>
        <p:spPr>
          <a:xfrm>
            <a:off x="12357050" y="3819525"/>
            <a:ext cx="5015285" cy="43428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Autofit/>
          </a:bodyPr>
          <a:lstStyle/>
          <a:p>
            <a:pPr marL="0" indent="0" algn="l">
              <a:lnSpc>
                <a:spcPct val="160000"/>
              </a:lnSpc>
              <a:buNone/>
            </a:pPr>
            <a:r>
              <a:rPr lang="en-US" sz="3600" dirty="0">
                <a:solidFill>
                  <a:srgbClr val="D8F0EA"/>
                </a:solidFill>
                <a:latin typeface="Noto Sans SC" pitchFamily="34" charset="0"/>
                <a:ea typeface="Noto Sans SC" pitchFamily="34" charset="-122"/>
                <a:cs typeface="Noto Sans SC" pitchFamily="34" charset="-120"/>
              </a:rPr>
              <a:t>用手做——带着能力的怜悯。</a:t>
            </a:r>
            <a:endParaRPr lang="en-US" sz="36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AF7F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1143000" y="762000"/>
            <a:ext cx="17602200" cy="42386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2100" kern="0" spc="450" dirty="0">
                <a:solidFill>
                  <a:srgbClr val="CD2144"/>
                </a:solidFill>
                <a:latin typeface="Noto Sans SC" pitchFamily="34" charset="0"/>
                <a:ea typeface="Noto Sans SC" pitchFamily="34" charset="-122"/>
                <a:cs typeface="Noto Sans SC" pitchFamily="34" charset="-120"/>
              </a:rPr>
              <a:t>结语</a:t>
            </a:r>
            <a:endParaRPr lang="en-US" sz="2100" dirty="0"/>
          </a:p>
        </p:txBody>
      </p:sp>
      <p:sp>
        <p:nvSpPr>
          <p:cNvPr id="3" name="Text 1"/>
          <p:cNvSpPr/>
          <p:nvPr/>
        </p:nvSpPr>
        <p:spPr>
          <a:xfrm>
            <a:off x="1143000" y="1281113"/>
            <a:ext cx="17602200" cy="8858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4650" b="1" dirty="0">
                <a:solidFill>
                  <a:srgbClr val="303054"/>
                </a:solidFill>
                <a:latin typeface="Noto Serif SC" pitchFamily="34" charset="0"/>
                <a:ea typeface="Noto Serif SC" pitchFamily="34" charset="-122"/>
                <a:cs typeface="Noto Serif SC" pitchFamily="34" charset="-120"/>
              </a:rPr>
              <a:t>从「观看」走向「行动」</a:t>
            </a:r>
            <a:endParaRPr lang="en-US" sz="4650" dirty="0"/>
          </a:p>
        </p:txBody>
      </p:sp>
      <p:sp>
        <p:nvSpPr>
          <p:cNvPr id="4" name="Shape 2"/>
          <p:cNvSpPr/>
          <p:nvPr/>
        </p:nvSpPr>
        <p:spPr>
          <a:xfrm>
            <a:off x="1143000" y="2643188"/>
            <a:ext cx="4730725" cy="5986463"/>
          </a:xfrm>
          <a:prstGeom prst="roundRect">
            <a:avLst>
              <a:gd name="adj" fmla="val 2416"/>
            </a:avLst>
          </a:prstGeom>
          <a:solidFill>
            <a:srgbClr val="FFFFFF"/>
          </a:solidFill>
          <a:ln w="9525">
            <a:solidFill>
              <a:srgbClr val="E5E3E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1514475" y="4776788"/>
            <a:ext cx="4386553" cy="3714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800" dirty="0">
                <a:solidFill>
                  <a:srgbClr val="5C5C6E"/>
                </a:solidFill>
                <a:latin typeface="Noto Sans SC" pitchFamily="34" charset="0"/>
                <a:ea typeface="Noto Sans SC" pitchFamily="34" charset="-122"/>
                <a:cs typeface="Noto Sans SC" pitchFamily="34" charset="-120"/>
              </a:rPr>
              <a:t>第 8 章</a:t>
            </a:r>
            <a:endParaRPr lang="en-US" sz="1800" dirty="0"/>
          </a:p>
        </p:txBody>
      </p:sp>
      <p:sp>
        <p:nvSpPr>
          <p:cNvPr id="6" name="Text 4"/>
          <p:cNvSpPr/>
          <p:nvPr/>
        </p:nvSpPr>
        <p:spPr>
          <a:xfrm>
            <a:off x="1514475" y="5243513"/>
            <a:ext cx="4386553" cy="776287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4050" b="1" dirty="0">
                <a:solidFill>
                  <a:srgbClr val="495696"/>
                </a:solidFill>
                <a:latin typeface="Noto Serif SC" pitchFamily="34" charset="0"/>
                <a:ea typeface="Noto Serif SC" pitchFamily="34" charset="-122"/>
                <a:cs typeface="Noto Serif SC" pitchFamily="34" charset="-120"/>
              </a:rPr>
              <a:t>观看者</a:t>
            </a:r>
            <a:endParaRPr lang="en-US" sz="4050" dirty="0"/>
          </a:p>
        </p:txBody>
      </p:sp>
      <p:sp>
        <p:nvSpPr>
          <p:cNvPr id="7" name="Text 5"/>
          <p:cNvSpPr/>
          <p:nvPr/>
        </p:nvSpPr>
        <p:spPr>
          <a:xfrm>
            <a:off x="1514475" y="6115050"/>
            <a:ext cx="4107408" cy="4191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Autofit/>
          </a:bodyPr>
          <a:lstStyle/>
          <a:p>
            <a:pPr marL="0" indent="0" algn="l">
              <a:lnSpc>
                <a:spcPct val="160000"/>
              </a:lnSpc>
              <a:buNone/>
            </a:pPr>
            <a:r>
              <a:rPr lang="en-US" sz="3600" dirty="0">
                <a:solidFill>
                  <a:srgbClr val="1F1F2E"/>
                </a:solidFill>
                <a:latin typeface="Noto Sans SC" pitchFamily="34" charset="0"/>
                <a:ea typeface="Noto Sans SC" pitchFamily="34" charset="-122"/>
                <a:cs typeface="Noto Sans SC" pitchFamily="34" charset="-120"/>
              </a:rPr>
              <a:t>看耶稣行神迹。</a:t>
            </a:r>
            <a:endParaRPr lang="en-US" sz="3600" dirty="0"/>
          </a:p>
        </p:txBody>
      </p:sp>
      <p:sp>
        <p:nvSpPr>
          <p:cNvPr id="8" name="Text 6"/>
          <p:cNvSpPr/>
          <p:nvPr/>
        </p:nvSpPr>
        <p:spPr>
          <a:xfrm>
            <a:off x="6045175" y="2643188"/>
            <a:ext cx="647700" cy="602456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4500" dirty="0">
                <a:solidFill>
                  <a:srgbClr val="CD2144"/>
                </a:solidFill>
                <a:latin typeface="Noto Sans SC" pitchFamily="34" charset="0"/>
                <a:ea typeface="Noto Sans SC" pitchFamily="34" charset="-122"/>
                <a:cs typeface="Noto Sans SC" pitchFamily="34" charset="-120"/>
              </a:rPr>
              <a:t>→</a:t>
            </a:r>
            <a:endParaRPr lang="en-US" sz="4500" dirty="0"/>
          </a:p>
        </p:txBody>
      </p:sp>
      <p:sp>
        <p:nvSpPr>
          <p:cNvPr id="9" name="Shape 7"/>
          <p:cNvSpPr/>
          <p:nvPr/>
        </p:nvSpPr>
        <p:spPr>
          <a:xfrm>
            <a:off x="6788125" y="2643188"/>
            <a:ext cx="4711750" cy="5986463"/>
          </a:xfrm>
          <a:prstGeom prst="roundRect">
            <a:avLst>
              <a:gd name="adj" fmla="val 2426"/>
            </a:avLst>
          </a:prstGeom>
          <a:solidFill>
            <a:srgbClr val="303054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0" name="Text 8"/>
          <p:cNvSpPr/>
          <p:nvPr/>
        </p:nvSpPr>
        <p:spPr>
          <a:xfrm>
            <a:off x="7150075" y="4776788"/>
            <a:ext cx="4386635" cy="3714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800" dirty="0">
                <a:solidFill>
                  <a:srgbClr val="9A9AC0"/>
                </a:solidFill>
                <a:latin typeface="Noto Sans SC" pitchFamily="34" charset="0"/>
                <a:ea typeface="Noto Sans SC" pitchFamily="34" charset="-122"/>
                <a:cs typeface="Noto Sans SC" pitchFamily="34" charset="-120"/>
              </a:rPr>
              <a:t>第 9 章前半</a:t>
            </a:r>
            <a:endParaRPr lang="en-US" sz="1800" dirty="0"/>
          </a:p>
        </p:txBody>
      </p:sp>
      <p:sp>
        <p:nvSpPr>
          <p:cNvPr id="11" name="Text 9"/>
          <p:cNvSpPr/>
          <p:nvPr/>
        </p:nvSpPr>
        <p:spPr>
          <a:xfrm>
            <a:off x="7150075" y="5243513"/>
            <a:ext cx="4386635" cy="776287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4050" b="1" dirty="0">
                <a:solidFill>
                  <a:srgbClr val="70C2B1"/>
                </a:solidFill>
                <a:latin typeface="Noto Serif SC" pitchFamily="34" charset="0"/>
                <a:ea typeface="Noto Serif SC" pitchFamily="34" charset="-122"/>
                <a:cs typeface="Noto Serif SC" pitchFamily="34" charset="-120"/>
              </a:rPr>
              <a:t>行动者</a:t>
            </a:r>
            <a:endParaRPr lang="en-US" sz="4050" dirty="0"/>
          </a:p>
        </p:txBody>
      </p:sp>
      <p:sp>
        <p:nvSpPr>
          <p:cNvPr id="12" name="Text 10"/>
          <p:cNvSpPr/>
          <p:nvPr/>
        </p:nvSpPr>
        <p:spPr>
          <a:xfrm>
            <a:off x="7150075" y="6115050"/>
            <a:ext cx="4107485" cy="4191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Autofit/>
          </a:bodyPr>
          <a:lstStyle/>
          <a:p>
            <a:pPr marL="0" indent="0" algn="l">
              <a:lnSpc>
                <a:spcPct val="160000"/>
              </a:lnSpc>
              <a:buNone/>
            </a:pPr>
            <a:r>
              <a:rPr lang="en-US" sz="3600" dirty="0">
                <a:solidFill>
                  <a:srgbClr val="D8D8EA"/>
                </a:solidFill>
                <a:latin typeface="Noto Sans SC" pitchFamily="34" charset="0"/>
                <a:ea typeface="Noto Sans SC" pitchFamily="34" charset="-122"/>
                <a:cs typeface="Noto Sans SC" pitchFamily="34" charset="-120"/>
              </a:rPr>
              <a:t>被差出去，走遍各乡。</a:t>
            </a:r>
            <a:endParaRPr lang="en-US" sz="3600" dirty="0"/>
          </a:p>
        </p:txBody>
      </p:sp>
      <p:sp>
        <p:nvSpPr>
          <p:cNvPr id="13" name="Text 11"/>
          <p:cNvSpPr/>
          <p:nvPr/>
        </p:nvSpPr>
        <p:spPr>
          <a:xfrm>
            <a:off x="11671325" y="2643188"/>
            <a:ext cx="647700" cy="602456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4500" dirty="0">
                <a:solidFill>
                  <a:srgbClr val="CD2144"/>
                </a:solidFill>
                <a:latin typeface="Noto Sans SC" pitchFamily="34" charset="0"/>
                <a:ea typeface="Noto Sans SC" pitchFamily="34" charset="-122"/>
                <a:cs typeface="Noto Sans SC" pitchFamily="34" charset="-120"/>
              </a:rPr>
              <a:t>→</a:t>
            </a:r>
            <a:endParaRPr lang="en-US" sz="4500" dirty="0"/>
          </a:p>
        </p:txBody>
      </p:sp>
      <p:sp>
        <p:nvSpPr>
          <p:cNvPr id="14" name="Shape 12"/>
          <p:cNvSpPr/>
          <p:nvPr/>
        </p:nvSpPr>
        <p:spPr>
          <a:xfrm>
            <a:off x="12414275" y="2643188"/>
            <a:ext cx="4730725" cy="5986463"/>
          </a:xfrm>
          <a:prstGeom prst="roundRect">
            <a:avLst>
              <a:gd name="adj" fmla="val 2416"/>
            </a:avLst>
          </a:prstGeom>
          <a:solidFill>
            <a:srgbClr val="FFFFFF"/>
          </a:solidFill>
          <a:ln w="9525">
            <a:solidFill>
              <a:srgbClr val="E5E3E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" name="Text 13"/>
          <p:cNvSpPr/>
          <p:nvPr/>
        </p:nvSpPr>
        <p:spPr>
          <a:xfrm>
            <a:off x="12785750" y="4776788"/>
            <a:ext cx="4386553" cy="3714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800" dirty="0">
                <a:solidFill>
                  <a:srgbClr val="5C5C6E"/>
                </a:solidFill>
                <a:latin typeface="Noto Sans SC" pitchFamily="34" charset="0"/>
                <a:ea typeface="Noto Sans SC" pitchFamily="34" charset="-122"/>
                <a:cs typeface="Noto Sans SC" pitchFamily="34" charset="-120"/>
              </a:rPr>
              <a:t>第 9 章后半</a:t>
            </a:r>
            <a:endParaRPr lang="en-US" sz="1800" dirty="0"/>
          </a:p>
        </p:txBody>
      </p:sp>
      <p:sp>
        <p:nvSpPr>
          <p:cNvPr id="16" name="Text 14"/>
          <p:cNvSpPr/>
          <p:nvPr/>
        </p:nvSpPr>
        <p:spPr>
          <a:xfrm>
            <a:off x="12785750" y="5243513"/>
            <a:ext cx="4386553" cy="776287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4050" b="1" dirty="0">
                <a:solidFill>
                  <a:srgbClr val="8E2C7A"/>
                </a:solidFill>
                <a:latin typeface="Noto Serif SC" pitchFamily="34" charset="0"/>
                <a:ea typeface="Noto Serif SC" pitchFamily="34" charset="-122"/>
                <a:cs typeface="Noto Serif SC" pitchFamily="34" charset="-120"/>
              </a:rPr>
              <a:t>认信者</a:t>
            </a:r>
            <a:endParaRPr lang="en-US" sz="4050" dirty="0"/>
          </a:p>
        </p:txBody>
      </p:sp>
      <p:sp>
        <p:nvSpPr>
          <p:cNvPr id="17" name="Text 15"/>
          <p:cNvSpPr/>
          <p:nvPr/>
        </p:nvSpPr>
        <p:spPr>
          <a:xfrm>
            <a:off x="12785750" y="6115050"/>
            <a:ext cx="4107408" cy="4191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Autofit/>
          </a:bodyPr>
          <a:lstStyle/>
          <a:p>
            <a:pPr marL="0" indent="0" algn="l">
              <a:lnSpc>
                <a:spcPct val="160000"/>
              </a:lnSpc>
              <a:buNone/>
            </a:pPr>
            <a:r>
              <a:rPr lang="en-US" sz="3600" dirty="0">
                <a:solidFill>
                  <a:srgbClr val="1F1F2E"/>
                </a:solidFill>
                <a:latin typeface="Noto Sans SC" pitchFamily="34" charset="0"/>
                <a:ea typeface="Noto Sans SC" pitchFamily="34" charset="-122"/>
                <a:cs typeface="Noto Sans SC" pitchFamily="34" charset="-120"/>
              </a:rPr>
              <a:t>「你是神所立的基督。」</a:t>
            </a:r>
            <a:endParaRPr lang="en-US" sz="3600" dirty="0"/>
          </a:p>
        </p:txBody>
      </p:sp>
      <p:sp>
        <p:nvSpPr>
          <p:cNvPr id="18" name="Text 16"/>
          <p:cNvSpPr/>
          <p:nvPr/>
        </p:nvSpPr>
        <p:spPr>
          <a:xfrm>
            <a:off x="0" y="9067800"/>
            <a:ext cx="18288000" cy="102108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ctr">
              <a:lnSpc>
                <a:spcPct val="160000"/>
              </a:lnSpc>
              <a:buNone/>
            </a:pPr>
            <a:r>
              <a:rPr lang="en-US" sz="2800" dirty="0">
                <a:solidFill>
                  <a:srgbClr val="5B3A8A"/>
                </a:solidFill>
                <a:latin typeface="Noto Sans SC" pitchFamily="34" charset="0"/>
                <a:ea typeface="Noto Sans SC" pitchFamily="34" charset="-122"/>
                <a:cs typeface="Noto Sans SC" pitchFamily="34" charset="-120"/>
              </a:rPr>
              <a:t>没有 9:1-6 的「出去」，就没有 9:18-27 的「你是基督」。信仰不是在岸上学成的，是在深水区里经历的。</a:t>
            </a:r>
            <a:endParaRPr lang="en-US" sz="2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AF7F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1047750" y="666750"/>
            <a:ext cx="17811750" cy="833437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4350" b="1" dirty="0">
                <a:solidFill>
                  <a:srgbClr val="303054"/>
                </a:solidFill>
                <a:latin typeface="Noto Serif SC" pitchFamily="34" charset="0"/>
                <a:ea typeface="Noto Serif SC" pitchFamily="34" charset="-122"/>
                <a:cs typeface="Noto Serif SC" pitchFamily="34" charset="-120"/>
              </a:rPr>
              <a:t>主的吩咐 · 你的回应</a:t>
            </a:r>
            <a:endParaRPr lang="en-US" sz="4350" dirty="0"/>
          </a:p>
        </p:txBody>
      </p:sp>
      <p:sp>
        <p:nvSpPr>
          <p:cNvPr id="3" name="Text 1"/>
          <p:cNvSpPr/>
          <p:nvPr/>
        </p:nvSpPr>
        <p:spPr>
          <a:xfrm>
            <a:off x="1047750" y="1538288"/>
            <a:ext cx="17811750" cy="39528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950" dirty="0">
                <a:solidFill>
                  <a:srgbClr val="5C5C6E"/>
                </a:solidFill>
                <a:latin typeface="Noto Sans SC" pitchFamily="34" charset="0"/>
                <a:ea typeface="Noto Sans SC" pitchFamily="34" charset="-122"/>
                <a:cs typeface="Noto Sans SC" pitchFamily="34" charset="-120"/>
              </a:rPr>
              <a:t>权柄祂已赐，使命祂已给，供应祂负责，拒绝祂承担。</a:t>
            </a:r>
            <a:endParaRPr lang="en-US" sz="1950" dirty="0"/>
          </a:p>
        </p:txBody>
      </p:sp>
      <p:sp>
        <p:nvSpPr>
          <p:cNvPr id="4" name="Text 2"/>
          <p:cNvSpPr/>
          <p:nvPr/>
        </p:nvSpPr>
        <p:spPr>
          <a:xfrm>
            <a:off x="1409700" y="2276475"/>
            <a:ext cx="1676400" cy="3714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800" b="1" kern="0" spc="150" dirty="0">
                <a:solidFill>
                  <a:srgbClr val="5C5C6E"/>
                </a:solidFill>
                <a:latin typeface="Noto Sans SC" pitchFamily="34" charset="0"/>
                <a:ea typeface="Noto Sans SC" pitchFamily="34" charset="-122"/>
                <a:cs typeface="Noto Sans SC" pitchFamily="34" charset="-120"/>
              </a:rPr>
              <a:t>经节</a:t>
            </a:r>
            <a:endParaRPr lang="en-US" sz="1800" dirty="0"/>
          </a:p>
        </p:txBody>
      </p:sp>
      <p:sp>
        <p:nvSpPr>
          <p:cNvPr id="5" name="Text 3"/>
          <p:cNvSpPr/>
          <p:nvPr/>
        </p:nvSpPr>
        <p:spPr>
          <a:xfrm>
            <a:off x="3162300" y="2276475"/>
            <a:ext cx="7418070" cy="3714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800" b="1" kern="0" spc="150" dirty="0">
                <a:solidFill>
                  <a:srgbClr val="5C5C6E"/>
                </a:solidFill>
                <a:latin typeface="Noto Sans SC" pitchFamily="34" charset="0"/>
                <a:ea typeface="Noto Sans SC" pitchFamily="34" charset="-122"/>
                <a:cs typeface="Noto Sans SC" pitchFamily="34" charset="-120"/>
              </a:rPr>
              <a:t>主的吩咐</a:t>
            </a:r>
            <a:endParaRPr lang="en-US" sz="1800" dirty="0"/>
          </a:p>
        </p:txBody>
      </p:sp>
      <p:sp>
        <p:nvSpPr>
          <p:cNvPr id="6" name="Text 4"/>
          <p:cNvSpPr/>
          <p:nvPr/>
        </p:nvSpPr>
        <p:spPr>
          <a:xfrm>
            <a:off x="10134600" y="2276475"/>
            <a:ext cx="7418070" cy="3714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800" b="1" kern="0" spc="150" dirty="0">
                <a:solidFill>
                  <a:srgbClr val="5C5C6E"/>
                </a:solidFill>
                <a:latin typeface="Noto Sans SC" pitchFamily="34" charset="0"/>
                <a:ea typeface="Noto Sans SC" pitchFamily="34" charset="-122"/>
                <a:cs typeface="Noto Sans SC" pitchFamily="34" charset="-120"/>
              </a:rPr>
              <a:t>你的回应</a:t>
            </a:r>
            <a:endParaRPr lang="en-US" sz="1800" dirty="0"/>
          </a:p>
        </p:txBody>
      </p:sp>
      <p:sp>
        <p:nvSpPr>
          <p:cNvPr id="7" name="Shape 5"/>
          <p:cNvSpPr/>
          <p:nvPr/>
        </p:nvSpPr>
        <p:spPr>
          <a:xfrm>
            <a:off x="1047750" y="2819400"/>
            <a:ext cx="16192500" cy="938213"/>
          </a:xfrm>
          <a:prstGeom prst="roundRect">
            <a:avLst>
              <a:gd name="adj" fmla="val 10152"/>
            </a:avLst>
          </a:prstGeom>
          <a:solidFill>
            <a:srgbClr val="FFFFFF"/>
          </a:solidFill>
          <a:ln w="9525">
            <a:solidFill>
              <a:srgbClr val="E5E3EC"/>
            </a:solidFill>
            <a:prstDash val="solid"/>
          </a:ln>
        </p:spPr>
        <p:txBody>
          <a:bodyPr/>
          <a:lstStyle/>
          <a:p>
            <a:endParaRPr lang="en-US" sz="3600"/>
          </a:p>
        </p:txBody>
      </p:sp>
      <p:sp>
        <p:nvSpPr>
          <p:cNvPr id="8" name="Text 6"/>
          <p:cNvSpPr/>
          <p:nvPr/>
        </p:nvSpPr>
        <p:spPr>
          <a:xfrm>
            <a:off x="1419225" y="3057525"/>
            <a:ext cx="1676400" cy="50006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Autofit/>
          </a:bodyPr>
          <a:lstStyle/>
          <a:p>
            <a:pPr marL="0" indent="0" algn="l">
              <a:buNone/>
            </a:pPr>
            <a:r>
              <a:rPr lang="en-US" sz="3600" b="1" dirty="0">
                <a:solidFill>
                  <a:srgbClr val="CD2144"/>
                </a:solidFill>
                <a:latin typeface="Noto Serif SC" pitchFamily="34" charset="0"/>
                <a:ea typeface="Noto Serif SC" pitchFamily="34" charset="-122"/>
                <a:cs typeface="Noto Serif SC" pitchFamily="34" charset="-120"/>
              </a:rPr>
              <a:t>第 1 节</a:t>
            </a:r>
            <a:endParaRPr lang="en-US" sz="3600" dirty="0"/>
          </a:p>
        </p:txBody>
      </p:sp>
      <p:sp>
        <p:nvSpPr>
          <p:cNvPr id="9" name="Text 7"/>
          <p:cNvSpPr/>
          <p:nvPr/>
        </p:nvSpPr>
        <p:spPr>
          <a:xfrm>
            <a:off x="3171825" y="3081338"/>
            <a:ext cx="7407593" cy="45243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Autofit/>
          </a:bodyPr>
          <a:lstStyle/>
          <a:p>
            <a:pPr marL="0" indent="0" algn="l">
              <a:buNone/>
            </a:pPr>
            <a:r>
              <a:rPr lang="en-US" sz="3600" dirty="0">
                <a:solidFill>
                  <a:srgbClr val="1F1F2E"/>
                </a:solidFill>
                <a:latin typeface="Noto Sans SC" pitchFamily="34" charset="0"/>
                <a:ea typeface="Noto Sans SC" pitchFamily="34" charset="-122"/>
                <a:cs typeface="Noto Sans SC" pitchFamily="34" charset="-120"/>
              </a:rPr>
              <a:t>我叫了你，给了你</a:t>
            </a:r>
            <a:endParaRPr lang="en-US" sz="3600" dirty="0"/>
          </a:p>
        </p:txBody>
      </p:sp>
      <p:sp>
        <p:nvSpPr>
          <p:cNvPr id="10" name="Text 8"/>
          <p:cNvSpPr/>
          <p:nvPr/>
        </p:nvSpPr>
        <p:spPr>
          <a:xfrm>
            <a:off x="10134600" y="3081338"/>
            <a:ext cx="7407593" cy="45243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Autofit/>
          </a:bodyPr>
          <a:lstStyle/>
          <a:p>
            <a:pPr marL="0" indent="0" algn="l">
              <a:buNone/>
            </a:pPr>
            <a:r>
              <a:rPr lang="en-US" sz="3600" dirty="0">
                <a:solidFill>
                  <a:srgbClr val="495696"/>
                </a:solidFill>
                <a:latin typeface="Noto Sans SC" pitchFamily="34" charset="0"/>
                <a:ea typeface="Noto Sans SC" pitchFamily="34" charset="-122"/>
                <a:cs typeface="Noto Sans SC" pitchFamily="34" charset="-120"/>
              </a:rPr>
              <a:t>你愿意放心吗？</a:t>
            </a:r>
            <a:endParaRPr lang="en-US" sz="3600" dirty="0"/>
          </a:p>
        </p:txBody>
      </p:sp>
      <p:sp>
        <p:nvSpPr>
          <p:cNvPr id="11" name="Shape 9"/>
          <p:cNvSpPr/>
          <p:nvPr/>
        </p:nvSpPr>
        <p:spPr>
          <a:xfrm>
            <a:off x="1047750" y="3890962"/>
            <a:ext cx="16192500" cy="938213"/>
          </a:xfrm>
          <a:prstGeom prst="roundRect">
            <a:avLst>
              <a:gd name="adj" fmla="val 10152"/>
            </a:avLst>
          </a:prstGeom>
          <a:solidFill>
            <a:srgbClr val="FFFFFF"/>
          </a:solidFill>
          <a:ln w="9525">
            <a:solidFill>
              <a:srgbClr val="E5E3E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Text 10"/>
          <p:cNvSpPr/>
          <p:nvPr/>
        </p:nvSpPr>
        <p:spPr>
          <a:xfrm>
            <a:off x="1419225" y="4129088"/>
            <a:ext cx="1676400" cy="50006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Autofit/>
          </a:bodyPr>
          <a:lstStyle/>
          <a:p>
            <a:pPr marL="0" indent="0" algn="l">
              <a:buNone/>
            </a:pPr>
            <a:r>
              <a:rPr lang="en-US" sz="3600" b="1" dirty="0">
                <a:solidFill>
                  <a:srgbClr val="CD2144"/>
                </a:solidFill>
                <a:latin typeface="Noto Serif SC" pitchFamily="34" charset="0"/>
                <a:ea typeface="Noto Serif SC" pitchFamily="34" charset="-122"/>
                <a:cs typeface="Noto Serif SC" pitchFamily="34" charset="-120"/>
              </a:rPr>
              <a:t>第 2 节</a:t>
            </a:r>
            <a:endParaRPr lang="en-US" sz="3600" dirty="0"/>
          </a:p>
        </p:txBody>
      </p:sp>
      <p:sp>
        <p:nvSpPr>
          <p:cNvPr id="13" name="Text 11"/>
          <p:cNvSpPr/>
          <p:nvPr/>
        </p:nvSpPr>
        <p:spPr>
          <a:xfrm>
            <a:off x="3171825" y="4152900"/>
            <a:ext cx="7407593" cy="45243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Autofit/>
          </a:bodyPr>
          <a:lstStyle/>
          <a:p>
            <a:pPr marL="0" indent="0" algn="l">
              <a:buNone/>
            </a:pPr>
            <a:r>
              <a:rPr lang="en-US" sz="3600" dirty="0">
                <a:solidFill>
                  <a:srgbClr val="1F1F2E"/>
                </a:solidFill>
                <a:latin typeface="Noto Sans SC" pitchFamily="34" charset="0"/>
                <a:ea typeface="Noto Sans SC" pitchFamily="34" charset="-122"/>
                <a:cs typeface="Noto Sans SC" pitchFamily="34" charset="-120"/>
              </a:rPr>
              <a:t>去传道、去医治</a:t>
            </a:r>
            <a:endParaRPr lang="en-US" sz="3600" dirty="0"/>
          </a:p>
        </p:txBody>
      </p:sp>
      <p:sp>
        <p:nvSpPr>
          <p:cNvPr id="14" name="Text 12"/>
          <p:cNvSpPr/>
          <p:nvPr/>
        </p:nvSpPr>
        <p:spPr>
          <a:xfrm>
            <a:off x="10134600" y="4152900"/>
            <a:ext cx="7407593" cy="45243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Autofit/>
          </a:bodyPr>
          <a:lstStyle/>
          <a:p>
            <a:pPr marL="0" indent="0" algn="l">
              <a:buNone/>
            </a:pPr>
            <a:r>
              <a:rPr lang="en-US" sz="3600" dirty="0">
                <a:solidFill>
                  <a:srgbClr val="495696"/>
                </a:solidFill>
                <a:latin typeface="Noto Sans SC" pitchFamily="34" charset="0"/>
                <a:ea typeface="Noto Sans SC" pitchFamily="34" charset="-122"/>
                <a:cs typeface="Noto Sans SC" pitchFamily="34" charset="-120"/>
              </a:rPr>
              <a:t>你愿意明确吗？</a:t>
            </a:r>
            <a:endParaRPr lang="en-US" sz="3600" dirty="0"/>
          </a:p>
        </p:txBody>
      </p:sp>
      <p:sp>
        <p:nvSpPr>
          <p:cNvPr id="15" name="Shape 13"/>
          <p:cNvSpPr/>
          <p:nvPr/>
        </p:nvSpPr>
        <p:spPr>
          <a:xfrm>
            <a:off x="1047750" y="4962525"/>
            <a:ext cx="16192500" cy="938213"/>
          </a:xfrm>
          <a:prstGeom prst="roundRect">
            <a:avLst>
              <a:gd name="adj" fmla="val 10152"/>
            </a:avLst>
          </a:prstGeom>
          <a:solidFill>
            <a:srgbClr val="FFFFFF"/>
          </a:solidFill>
          <a:ln w="9525">
            <a:solidFill>
              <a:srgbClr val="E5E3E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6" name="Text 14"/>
          <p:cNvSpPr/>
          <p:nvPr/>
        </p:nvSpPr>
        <p:spPr>
          <a:xfrm>
            <a:off x="1419225" y="5200650"/>
            <a:ext cx="1676400" cy="50006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Autofit/>
          </a:bodyPr>
          <a:lstStyle/>
          <a:p>
            <a:pPr marL="0" indent="0" algn="l">
              <a:buNone/>
            </a:pPr>
            <a:r>
              <a:rPr lang="en-US" sz="3600" b="1" dirty="0">
                <a:solidFill>
                  <a:srgbClr val="CD2144"/>
                </a:solidFill>
                <a:latin typeface="Noto Serif SC" pitchFamily="34" charset="0"/>
                <a:ea typeface="Noto Serif SC" pitchFamily="34" charset="-122"/>
                <a:cs typeface="Noto Serif SC" pitchFamily="34" charset="-120"/>
              </a:rPr>
              <a:t>第 3-4 节</a:t>
            </a:r>
            <a:endParaRPr lang="en-US" sz="3600" dirty="0"/>
          </a:p>
        </p:txBody>
      </p:sp>
      <p:sp>
        <p:nvSpPr>
          <p:cNvPr id="17" name="Text 15"/>
          <p:cNvSpPr/>
          <p:nvPr/>
        </p:nvSpPr>
        <p:spPr>
          <a:xfrm>
            <a:off x="3171825" y="5224463"/>
            <a:ext cx="7407593" cy="45243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Autofit/>
          </a:bodyPr>
          <a:lstStyle/>
          <a:p>
            <a:pPr marL="0" indent="0" algn="l">
              <a:buNone/>
            </a:pPr>
            <a:r>
              <a:rPr lang="en-US" sz="3600" dirty="0">
                <a:solidFill>
                  <a:srgbClr val="1F1F2E"/>
                </a:solidFill>
                <a:latin typeface="Noto Sans SC" pitchFamily="34" charset="0"/>
                <a:ea typeface="Noto Sans SC" pitchFamily="34" charset="-122"/>
                <a:cs typeface="Noto Sans SC" pitchFamily="34" charset="-120"/>
              </a:rPr>
              <a:t>轻装、信靠、谦卑</a:t>
            </a:r>
            <a:endParaRPr lang="en-US" sz="3600" dirty="0"/>
          </a:p>
        </p:txBody>
      </p:sp>
      <p:sp>
        <p:nvSpPr>
          <p:cNvPr id="18" name="Text 16"/>
          <p:cNvSpPr/>
          <p:nvPr/>
        </p:nvSpPr>
        <p:spPr>
          <a:xfrm>
            <a:off x="10134600" y="5224463"/>
            <a:ext cx="7407593" cy="45243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Autofit/>
          </a:bodyPr>
          <a:lstStyle/>
          <a:p>
            <a:pPr marL="0" indent="0" algn="l">
              <a:buNone/>
            </a:pPr>
            <a:r>
              <a:rPr lang="en-US" sz="3600" dirty="0">
                <a:solidFill>
                  <a:srgbClr val="495696"/>
                </a:solidFill>
                <a:latin typeface="Noto Sans SC" pitchFamily="34" charset="0"/>
                <a:ea typeface="Noto Sans SC" pitchFamily="34" charset="-122"/>
                <a:cs typeface="Noto Sans SC" pitchFamily="34" charset="-120"/>
              </a:rPr>
              <a:t>你愿意放手吗？</a:t>
            </a:r>
            <a:endParaRPr lang="en-US" sz="3600" dirty="0"/>
          </a:p>
        </p:txBody>
      </p:sp>
      <p:sp>
        <p:nvSpPr>
          <p:cNvPr id="19" name="Shape 17"/>
          <p:cNvSpPr/>
          <p:nvPr/>
        </p:nvSpPr>
        <p:spPr>
          <a:xfrm>
            <a:off x="1047750" y="6034088"/>
            <a:ext cx="16192500" cy="938213"/>
          </a:xfrm>
          <a:prstGeom prst="roundRect">
            <a:avLst>
              <a:gd name="adj" fmla="val 10152"/>
            </a:avLst>
          </a:prstGeom>
          <a:solidFill>
            <a:srgbClr val="FFFFFF"/>
          </a:solidFill>
          <a:ln w="9525">
            <a:solidFill>
              <a:srgbClr val="E5E3E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0" name="Text 18"/>
          <p:cNvSpPr/>
          <p:nvPr/>
        </p:nvSpPr>
        <p:spPr>
          <a:xfrm>
            <a:off x="1419225" y="6272213"/>
            <a:ext cx="1676400" cy="50006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Autofit/>
          </a:bodyPr>
          <a:lstStyle/>
          <a:p>
            <a:pPr marL="0" indent="0" algn="l">
              <a:buNone/>
            </a:pPr>
            <a:r>
              <a:rPr lang="en-US" sz="3600" b="1" dirty="0">
                <a:solidFill>
                  <a:srgbClr val="CD2144"/>
                </a:solidFill>
                <a:latin typeface="Noto Serif SC" pitchFamily="34" charset="0"/>
                <a:ea typeface="Noto Serif SC" pitchFamily="34" charset="-122"/>
                <a:cs typeface="Noto Serif SC" pitchFamily="34" charset="-120"/>
              </a:rPr>
              <a:t>第 5 节</a:t>
            </a:r>
            <a:endParaRPr lang="en-US" sz="3600" dirty="0"/>
          </a:p>
        </p:txBody>
      </p:sp>
      <p:sp>
        <p:nvSpPr>
          <p:cNvPr id="21" name="Text 19"/>
          <p:cNvSpPr/>
          <p:nvPr/>
        </p:nvSpPr>
        <p:spPr>
          <a:xfrm>
            <a:off x="3171825" y="6296025"/>
            <a:ext cx="7407593" cy="45243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Autofit/>
          </a:bodyPr>
          <a:lstStyle/>
          <a:p>
            <a:pPr marL="0" indent="0" algn="l">
              <a:buNone/>
            </a:pPr>
            <a:r>
              <a:rPr lang="en-US" sz="3600" dirty="0">
                <a:solidFill>
                  <a:srgbClr val="1F1F2E"/>
                </a:solidFill>
                <a:latin typeface="Noto Sans SC" pitchFamily="34" charset="0"/>
                <a:ea typeface="Noto Sans SC" pitchFamily="34" charset="-122"/>
                <a:cs typeface="Noto Sans SC" pitchFamily="34" charset="-120"/>
              </a:rPr>
              <a:t>拒绝时跺下尘土</a:t>
            </a:r>
            <a:endParaRPr lang="en-US" sz="3600" dirty="0"/>
          </a:p>
        </p:txBody>
      </p:sp>
      <p:sp>
        <p:nvSpPr>
          <p:cNvPr id="22" name="Text 20"/>
          <p:cNvSpPr/>
          <p:nvPr/>
        </p:nvSpPr>
        <p:spPr>
          <a:xfrm>
            <a:off x="10134600" y="6296025"/>
            <a:ext cx="7407593" cy="45243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Autofit/>
          </a:bodyPr>
          <a:lstStyle/>
          <a:p>
            <a:pPr marL="0" indent="0" algn="l">
              <a:buNone/>
            </a:pPr>
            <a:r>
              <a:rPr lang="en-US" sz="3600" dirty="0">
                <a:solidFill>
                  <a:srgbClr val="495696"/>
                </a:solidFill>
                <a:latin typeface="Noto Sans SC" pitchFamily="34" charset="0"/>
                <a:ea typeface="Noto Sans SC" pitchFamily="34" charset="-122"/>
                <a:cs typeface="Noto Sans SC" pitchFamily="34" charset="-120"/>
              </a:rPr>
              <a:t>你愿意释怀吗？</a:t>
            </a:r>
            <a:endParaRPr lang="en-US" sz="3600" dirty="0"/>
          </a:p>
        </p:txBody>
      </p:sp>
      <p:sp>
        <p:nvSpPr>
          <p:cNvPr id="23" name="Shape 21"/>
          <p:cNvSpPr/>
          <p:nvPr/>
        </p:nvSpPr>
        <p:spPr>
          <a:xfrm>
            <a:off x="1047750" y="7105650"/>
            <a:ext cx="16192500" cy="919162"/>
          </a:xfrm>
          <a:prstGeom prst="roundRect">
            <a:avLst>
              <a:gd name="adj" fmla="val 10363"/>
            </a:avLst>
          </a:prstGeom>
          <a:solidFill>
            <a:srgbClr val="303054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4" name="Text 22"/>
          <p:cNvSpPr/>
          <p:nvPr/>
        </p:nvSpPr>
        <p:spPr>
          <a:xfrm>
            <a:off x="1409700" y="7334250"/>
            <a:ext cx="1676400" cy="50006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Autofit/>
          </a:bodyPr>
          <a:lstStyle/>
          <a:p>
            <a:pPr marL="0" indent="0" algn="l">
              <a:buNone/>
            </a:pPr>
            <a:r>
              <a:rPr lang="en-US" sz="3600" b="1" dirty="0">
                <a:solidFill>
                  <a:srgbClr val="70C2B1"/>
                </a:solidFill>
                <a:latin typeface="Noto Serif SC" pitchFamily="34" charset="0"/>
                <a:ea typeface="Noto Serif SC" pitchFamily="34" charset="-122"/>
                <a:cs typeface="Noto Serif SC" pitchFamily="34" charset="-120"/>
              </a:rPr>
              <a:t>第 6 节</a:t>
            </a:r>
            <a:endParaRPr lang="en-US" sz="3600" dirty="0"/>
          </a:p>
        </p:txBody>
      </p:sp>
      <p:sp>
        <p:nvSpPr>
          <p:cNvPr id="25" name="Text 23"/>
          <p:cNvSpPr/>
          <p:nvPr/>
        </p:nvSpPr>
        <p:spPr>
          <a:xfrm>
            <a:off x="3162300" y="7358063"/>
            <a:ext cx="7418070" cy="45243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Autofit/>
          </a:bodyPr>
          <a:lstStyle/>
          <a:p>
            <a:pPr marL="0" indent="0" algn="l">
              <a:buNone/>
            </a:pPr>
            <a:r>
              <a:rPr lang="en-US" sz="3600" dirty="0">
                <a:solidFill>
                  <a:srgbClr val="FFFFFF"/>
                </a:solidFill>
                <a:latin typeface="Noto Sans SC" pitchFamily="34" charset="0"/>
                <a:ea typeface="Noto Sans SC" pitchFamily="34" charset="-122"/>
                <a:cs typeface="Noto Sans SC" pitchFamily="34" charset="-120"/>
              </a:rPr>
              <a:t>就出去</a:t>
            </a:r>
            <a:endParaRPr lang="en-US" sz="3600" dirty="0"/>
          </a:p>
        </p:txBody>
      </p:sp>
      <p:sp>
        <p:nvSpPr>
          <p:cNvPr id="26" name="Text 24"/>
          <p:cNvSpPr/>
          <p:nvPr/>
        </p:nvSpPr>
        <p:spPr>
          <a:xfrm>
            <a:off x="10134600" y="7358063"/>
            <a:ext cx="7418070" cy="45243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Autofit/>
          </a:bodyPr>
          <a:lstStyle/>
          <a:p>
            <a:pPr marL="0" indent="0" algn="l">
              <a:buNone/>
            </a:pPr>
            <a:r>
              <a:rPr lang="en-US" sz="3600" b="1" dirty="0">
                <a:solidFill>
                  <a:srgbClr val="FFFFFF"/>
                </a:solidFill>
                <a:latin typeface="Noto Sans SC" pitchFamily="34" charset="0"/>
                <a:ea typeface="Noto Sans SC" pitchFamily="34" charset="-122"/>
                <a:cs typeface="Noto Sans SC" pitchFamily="34" charset="-120"/>
              </a:rPr>
              <a:t>你愿意行动吗？</a:t>
            </a:r>
            <a:endParaRPr lang="en-US" sz="36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8288000" cy="10287000"/>
          </a:xfrm>
          <a:prstGeom prst="rect">
            <a:avLst/>
          </a:prstGeom>
          <a:gradFill rotWithShape="1">
            <a:gsLst>
              <a:gs pos="0">
                <a:srgbClr val="303054">
                  <a:alpha val="100000"/>
                </a:srgbClr>
              </a:gs>
              <a:gs pos="60000">
                <a:srgbClr val="5B3A8A">
                  <a:alpha val="100000"/>
                </a:srgbClr>
              </a:gs>
              <a:gs pos="100000">
                <a:srgbClr val="8E2C7A">
                  <a:alpha val="100000"/>
                </a:srgbClr>
              </a:gs>
            </a:gsLst>
            <a:lin ang="2700000" scaled="0"/>
          </a:gra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7321897" y="3007519"/>
            <a:ext cx="3644205" cy="53816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ctr">
              <a:buNone/>
            </a:pPr>
            <a:r>
              <a:rPr lang="en-US" sz="2700" dirty="0">
                <a:solidFill>
                  <a:srgbClr val="CFCFE8"/>
                </a:solidFill>
                <a:latin typeface="Noto Sans SC" pitchFamily="34" charset="0"/>
                <a:ea typeface="Noto Sans SC" pitchFamily="34" charset="-122"/>
                <a:cs typeface="Noto Sans SC" pitchFamily="34" charset="-120"/>
              </a:rPr>
              <a:t>剩下的只有一件事——</a:t>
            </a:r>
            <a:endParaRPr lang="en-US" sz="2700" dirty="0"/>
          </a:p>
        </p:txBody>
      </p:sp>
      <p:sp>
        <p:nvSpPr>
          <p:cNvPr id="4" name="Text 2"/>
          <p:cNvSpPr/>
          <p:nvPr/>
        </p:nvSpPr>
        <p:spPr>
          <a:xfrm>
            <a:off x="5372100" y="3793331"/>
            <a:ext cx="7543800" cy="22288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en-US" sz="17250" b="1" kern="0" spc="750" dirty="0">
                <a:solidFill>
                  <a:srgbClr val="FFFFFF"/>
                </a:solidFill>
                <a:latin typeface="Noto Serif SC" pitchFamily="34" charset="0"/>
                <a:ea typeface="Noto Serif SC" pitchFamily="34" charset="-122"/>
                <a:cs typeface="Noto Serif SC" pitchFamily="34" charset="-120"/>
              </a:rPr>
              <a:t>就出去</a:t>
            </a:r>
            <a:endParaRPr lang="en-US" sz="17250" dirty="0"/>
          </a:p>
        </p:txBody>
      </p:sp>
      <p:sp>
        <p:nvSpPr>
          <p:cNvPr id="5" name="Text 3"/>
          <p:cNvSpPr/>
          <p:nvPr/>
        </p:nvSpPr>
        <p:spPr>
          <a:xfrm>
            <a:off x="6880860" y="6403181"/>
            <a:ext cx="4526280" cy="9144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ctr">
              <a:buNone/>
            </a:pPr>
            <a:r>
              <a:rPr lang="en-US" sz="4800" kern="0" spc="600" dirty="0">
                <a:solidFill>
                  <a:srgbClr val="70C2B1"/>
                </a:solidFill>
                <a:latin typeface="Noto Serif SC" pitchFamily="34" charset="0"/>
                <a:ea typeface="Noto Serif SC" pitchFamily="34" charset="-122"/>
                <a:cs typeface="Noto Serif SC" pitchFamily="34" charset="-120"/>
              </a:rPr>
              <a:t>你，愿意吗？</a:t>
            </a:r>
            <a:endParaRPr lang="en-US" sz="4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7F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1143000" y="762000"/>
            <a:ext cx="838200" cy="58578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3000" b="1" dirty="0">
                <a:solidFill>
                  <a:srgbClr val="303054"/>
                </a:solidFill>
                <a:latin typeface="Noto Serif SC" pitchFamily="34" charset="0"/>
                <a:ea typeface="Noto Serif SC" pitchFamily="34" charset="-122"/>
                <a:cs typeface="Noto Serif SC" pitchFamily="34" charset="-120"/>
              </a:rPr>
              <a:t>经文</a:t>
            </a:r>
            <a:endParaRPr lang="en-US" sz="3000" dirty="0"/>
          </a:p>
        </p:txBody>
      </p:sp>
      <p:sp>
        <p:nvSpPr>
          <p:cNvPr id="3" name="Shape 1"/>
          <p:cNvSpPr/>
          <p:nvPr/>
        </p:nvSpPr>
        <p:spPr>
          <a:xfrm>
            <a:off x="2076450" y="864394"/>
            <a:ext cx="19050" cy="342900"/>
          </a:xfrm>
          <a:prstGeom prst="rect">
            <a:avLst/>
          </a:prstGeom>
          <a:solidFill>
            <a:srgbClr val="CD2144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2266950" y="828675"/>
            <a:ext cx="2621994" cy="45243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2250" kern="0" spc="150" dirty="0">
                <a:solidFill>
                  <a:srgbClr val="5C5C6E"/>
                </a:solidFill>
                <a:latin typeface="Noto Sans SC" pitchFamily="34" charset="0"/>
                <a:ea typeface="Noto Sans SC" pitchFamily="34" charset="-122"/>
                <a:cs typeface="Noto Sans SC" pitchFamily="34" charset="-120"/>
              </a:rPr>
              <a:t>路加福音 9 : 1 - 6</a:t>
            </a:r>
            <a:endParaRPr lang="en-US" sz="2250" dirty="0"/>
          </a:p>
        </p:txBody>
      </p:sp>
      <p:sp>
        <p:nvSpPr>
          <p:cNvPr id="5" name="Text 3"/>
          <p:cNvSpPr/>
          <p:nvPr/>
        </p:nvSpPr>
        <p:spPr>
          <a:xfrm>
            <a:off x="16495440" y="869156"/>
            <a:ext cx="725760" cy="3714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800" b="1" dirty="0">
                <a:solidFill>
                  <a:srgbClr val="70C2B1"/>
                </a:solidFill>
                <a:latin typeface="Noto Sans SC" pitchFamily="34" charset="0"/>
                <a:ea typeface="Noto Sans SC" pitchFamily="34" charset="-122"/>
                <a:cs typeface="Noto Sans SC" pitchFamily="34" charset="-120"/>
              </a:rPr>
              <a:t>一 / 二</a:t>
            </a:r>
            <a:endParaRPr lang="en-US" sz="1800" dirty="0"/>
          </a:p>
        </p:txBody>
      </p:sp>
      <p:sp>
        <p:nvSpPr>
          <p:cNvPr id="6" name="Text 4"/>
          <p:cNvSpPr/>
          <p:nvPr/>
        </p:nvSpPr>
        <p:spPr>
          <a:xfrm>
            <a:off x="1143000" y="1747838"/>
            <a:ext cx="16482060" cy="16764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/>
          </a:bodyPr>
          <a:lstStyle/>
          <a:p>
            <a:pPr marL="0" indent="0" algn="l">
              <a:lnSpc>
                <a:spcPct val="172000"/>
              </a:lnSpc>
              <a:buNone/>
            </a:pPr>
            <a:r>
              <a:rPr lang="en-US" sz="3750" b="1" dirty="0">
                <a:solidFill>
                  <a:srgbClr val="CD2144"/>
                </a:solidFill>
                <a:latin typeface="Noto Serif SC" pitchFamily="34" charset="0"/>
                <a:ea typeface="Noto Serif SC" pitchFamily="34" charset="-122"/>
                <a:cs typeface="Noto Serif SC" pitchFamily="34" charset="-120"/>
              </a:rPr>
              <a:t>1 </a:t>
            </a:r>
            <a:r>
              <a:rPr lang="en-US" sz="3750" dirty="0">
                <a:solidFill>
                  <a:srgbClr val="1F1F2E"/>
                </a:solidFill>
                <a:latin typeface="Noto Sans SC" pitchFamily="34" charset="0"/>
                <a:ea typeface="Noto Sans SC" pitchFamily="34" charset="-122"/>
                <a:cs typeface="Noto Sans SC" pitchFamily="34" charset="-120"/>
              </a:rPr>
              <a:t>耶稣</a:t>
            </a:r>
            <a:r>
              <a:rPr lang="en-US" sz="3750" dirty="0">
                <a:solidFill>
                  <a:srgbClr val="FF0000"/>
                </a:solidFill>
                <a:latin typeface="Noto Sans SC" pitchFamily="34" charset="0"/>
                <a:ea typeface="Noto Sans SC" pitchFamily="34" charset="-122"/>
                <a:cs typeface="Noto Sans SC" pitchFamily="34" charset="-120"/>
              </a:rPr>
              <a:t>叫</a:t>
            </a:r>
            <a:r>
              <a:rPr lang="en-US" sz="3750" dirty="0">
                <a:solidFill>
                  <a:srgbClr val="1F1F2E"/>
                </a:solidFill>
                <a:latin typeface="Noto Sans SC" pitchFamily="34" charset="0"/>
                <a:ea typeface="Noto Sans SC" pitchFamily="34" charset="-122"/>
                <a:cs typeface="Noto Sans SC" pitchFamily="34" charset="-120"/>
              </a:rPr>
              <a:t>齐了十二个门徒，</a:t>
            </a:r>
            <a:r>
              <a:rPr lang="en-US" sz="3750" dirty="0">
                <a:solidFill>
                  <a:srgbClr val="FF0000"/>
                </a:solidFill>
                <a:latin typeface="Noto Sans SC" pitchFamily="34" charset="0"/>
                <a:ea typeface="Noto Sans SC" pitchFamily="34" charset="-122"/>
                <a:cs typeface="Noto Sans SC" pitchFamily="34" charset="-120"/>
              </a:rPr>
              <a:t>给</a:t>
            </a:r>
            <a:r>
              <a:rPr lang="en-US" sz="3750" dirty="0">
                <a:solidFill>
                  <a:srgbClr val="1F1F2E"/>
                </a:solidFill>
                <a:latin typeface="Noto Sans SC" pitchFamily="34" charset="0"/>
                <a:ea typeface="Noto Sans SC" pitchFamily="34" charset="-122"/>
                <a:cs typeface="Noto Sans SC" pitchFamily="34" charset="-120"/>
              </a:rPr>
              <a:t>他们能力、权柄，制伏一切的鬼，医治各样的病，</a:t>
            </a:r>
            <a:endParaRPr lang="en-US" sz="3750" dirty="0"/>
          </a:p>
        </p:txBody>
      </p:sp>
      <p:sp>
        <p:nvSpPr>
          <p:cNvPr id="7" name="Text 5"/>
          <p:cNvSpPr/>
          <p:nvPr/>
        </p:nvSpPr>
        <p:spPr>
          <a:xfrm>
            <a:off x="1143000" y="3690937"/>
            <a:ext cx="16482060" cy="8572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/>
          </a:bodyPr>
          <a:lstStyle/>
          <a:p>
            <a:pPr marL="0" indent="0" algn="l">
              <a:lnSpc>
                <a:spcPct val="172000"/>
              </a:lnSpc>
              <a:buNone/>
            </a:pPr>
            <a:r>
              <a:rPr lang="en-US" sz="3750" b="1" dirty="0">
                <a:solidFill>
                  <a:srgbClr val="CD2144"/>
                </a:solidFill>
                <a:highlight>
                  <a:srgbClr val="FFFF00"/>
                </a:highlight>
                <a:latin typeface="Noto Serif SC" pitchFamily="34" charset="0"/>
                <a:ea typeface="Noto Serif SC" pitchFamily="34" charset="-122"/>
                <a:cs typeface="Noto Serif SC" pitchFamily="34" charset="-120"/>
              </a:rPr>
              <a:t>2 </a:t>
            </a:r>
            <a:r>
              <a:rPr lang="en-US" sz="3750" dirty="0">
                <a:solidFill>
                  <a:srgbClr val="1F1F2E"/>
                </a:solidFill>
                <a:highlight>
                  <a:srgbClr val="FFFF00"/>
                </a:highlight>
                <a:latin typeface="Noto Sans SC" pitchFamily="34" charset="0"/>
                <a:ea typeface="Noto Sans SC" pitchFamily="34" charset="-122"/>
                <a:cs typeface="Noto Sans SC" pitchFamily="34" charset="-120"/>
              </a:rPr>
              <a:t>又差遣他们去宣传上帝国的道，医治病人，</a:t>
            </a:r>
            <a:endParaRPr lang="en-US" sz="3750" dirty="0">
              <a:highlight>
                <a:srgbClr val="FFFF00"/>
              </a:highlight>
            </a:endParaRPr>
          </a:p>
        </p:txBody>
      </p:sp>
      <p:sp>
        <p:nvSpPr>
          <p:cNvPr id="8" name="Text 6"/>
          <p:cNvSpPr/>
          <p:nvPr/>
        </p:nvSpPr>
        <p:spPr>
          <a:xfrm>
            <a:off x="1143000" y="4814888"/>
            <a:ext cx="16482060" cy="16764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72000"/>
              </a:lnSpc>
              <a:buNone/>
            </a:pPr>
            <a:r>
              <a:rPr lang="en-US" sz="3750" b="1" dirty="0">
                <a:solidFill>
                  <a:srgbClr val="CD2144"/>
                </a:solidFill>
                <a:latin typeface="Noto Serif SC" pitchFamily="34" charset="0"/>
                <a:ea typeface="Noto Serif SC" pitchFamily="34" charset="-122"/>
                <a:cs typeface="Noto Serif SC" pitchFamily="34" charset="-120"/>
              </a:rPr>
              <a:t>3 </a:t>
            </a:r>
            <a:r>
              <a:rPr lang="en-US" sz="3750" dirty="0">
                <a:solidFill>
                  <a:srgbClr val="1F1F2E"/>
                </a:solidFill>
                <a:latin typeface="Noto Sans SC" pitchFamily="34" charset="0"/>
                <a:ea typeface="Noto Sans SC" pitchFamily="34" charset="-122"/>
                <a:cs typeface="Noto Sans SC" pitchFamily="34" charset="-120"/>
              </a:rPr>
              <a:t>对他们说：「行路的时候，不要带拐杖和口袋，不要带食物和银子，也不要带两件褂子。</a:t>
            </a:r>
            <a:endParaRPr lang="en-US" sz="375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2A2A4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8288000" cy="133350"/>
          </a:xfrm>
          <a:prstGeom prst="rect">
            <a:avLst/>
          </a:prstGeom>
          <a:gradFill rotWithShape="1">
            <a:gsLst>
              <a:gs pos="0">
                <a:srgbClr val="5B3A8A">
                  <a:alpha val="100000"/>
                </a:srgbClr>
              </a:gs>
              <a:gs pos="20000">
                <a:srgbClr val="495696">
                  <a:alpha val="100000"/>
                </a:srgbClr>
              </a:gs>
              <a:gs pos="40000">
                <a:srgbClr val="303054">
                  <a:alpha val="100000"/>
                </a:srgbClr>
              </a:gs>
              <a:gs pos="60000">
                <a:srgbClr val="8E2C7A">
                  <a:alpha val="100000"/>
                </a:srgbClr>
              </a:gs>
              <a:gs pos="80000">
                <a:srgbClr val="CD2144">
                  <a:alpha val="100000"/>
                </a:srgbClr>
              </a:gs>
              <a:gs pos="100000">
                <a:srgbClr val="70C2B1">
                  <a:alpha val="100000"/>
                </a:srgbClr>
              </a:gs>
            </a:gsLst>
            <a:lin ang="1800000" scaled="0"/>
          </a:gradFill>
          <a:ln/>
        </p:spPr>
        <p:txBody>
          <a:bodyPr/>
          <a:lstStyle/>
          <a:p>
            <a:endParaRPr lang="en-US"/>
          </a:p>
        </p:txBody>
      </p:sp>
      <p:pic>
        <p:nvPicPr>
          <p:cNvPr id="3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423672" y="2995613"/>
            <a:ext cx="1440656" cy="123825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6440805" y="4710113"/>
            <a:ext cx="5406390" cy="11334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ctr">
              <a:buNone/>
            </a:pPr>
            <a:r>
              <a:rPr lang="en-US" sz="6000" b="1" kern="0" spc="450" dirty="0">
                <a:solidFill>
                  <a:srgbClr val="FFFFFF"/>
                </a:solidFill>
                <a:latin typeface="Noto Serif SC" pitchFamily="34" charset="0"/>
                <a:ea typeface="Noto Serif SC" pitchFamily="34" charset="-122"/>
                <a:cs typeface="Noto Serif SC" pitchFamily="34" charset="-120"/>
              </a:rPr>
              <a:t>愿荣耀归于神</a:t>
            </a:r>
            <a:endParaRPr lang="en-US" sz="6000" dirty="0"/>
          </a:p>
        </p:txBody>
      </p:sp>
      <p:sp>
        <p:nvSpPr>
          <p:cNvPr id="5" name="Text 2"/>
          <p:cNvSpPr/>
          <p:nvPr/>
        </p:nvSpPr>
        <p:spPr>
          <a:xfrm>
            <a:off x="7092866" y="6072188"/>
            <a:ext cx="4102269" cy="42386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ctr">
              <a:buNone/>
            </a:pPr>
            <a:r>
              <a:rPr lang="en-US" sz="2100" kern="0" spc="375" dirty="0">
                <a:solidFill>
                  <a:srgbClr val="9A9AC0"/>
                </a:solidFill>
                <a:latin typeface="Noto Sans SC" pitchFamily="34" charset="0"/>
                <a:ea typeface="Noto Sans SC" pitchFamily="34" charset="-122"/>
                <a:cs typeface="Noto Sans SC" pitchFamily="34" charset="-120"/>
              </a:rPr>
              <a:t>TO GOD BE THE GLORY</a:t>
            </a:r>
            <a:endParaRPr lang="en-US" sz="2100" dirty="0"/>
          </a:p>
        </p:txBody>
      </p:sp>
      <p:sp>
        <p:nvSpPr>
          <p:cNvPr id="6" name="Text 3"/>
          <p:cNvSpPr/>
          <p:nvPr/>
        </p:nvSpPr>
        <p:spPr>
          <a:xfrm>
            <a:off x="6152019" y="6934200"/>
            <a:ext cx="5983962" cy="39528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ctr">
              <a:buNone/>
            </a:pPr>
            <a:r>
              <a:rPr lang="en-US" sz="1950" dirty="0">
                <a:solidFill>
                  <a:srgbClr val="B9B9D4"/>
                </a:solidFill>
                <a:latin typeface="Noto Sans SC" pitchFamily="34" charset="0"/>
                <a:ea typeface="Noto Sans SC" pitchFamily="34" charset="-122"/>
                <a:cs typeface="Noto Sans SC" pitchFamily="34" charset="-120"/>
              </a:rPr>
              <a:t>主爱基督教会 · Casey Life International Church</a:t>
            </a:r>
            <a:endParaRPr lang="en-US" sz="195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7F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1143000" y="762000"/>
            <a:ext cx="838200" cy="58578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3000" b="1" dirty="0">
                <a:solidFill>
                  <a:srgbClr val="303054"/>
                </a:solidFill>
                <a:latin typeface="Noto Serif SC" pitchFamily="34" charset="0"/>
                <a:ea typeface="Noto Serif SC" pitchFamily="34" charset="-122"/>
                <a:cs typeface="Noto Serif SC" pitchFamily="34" charset="-120"/>
              </a:rPr>
              <a:t>经文</a:t>
            </a:r>
            <a:endParaRPr lang="en-US" sz="3000" dirty="0"/>
          </a:p>
        </p:txBody>
      </p:sp>
      <p:sp>
        <p:nvSpPr>
          <p:cNvPr id="3" name="Shape 1"/>
          <p:cNvSpPr/>
          <p:nvPr/>
        </p:nvSpPr>
        <p:spPr>
          <a:xfrm>
            <a:off x="2076450" y="864394"/>
            <a:ext cx="19050" cy="342900"/>
          </a:xfrm>
          <a:prstGeom prst="rect">
            <a:avLst/>
          </a:prstGeom>
          <a:solidFill>
            <a:srgbClr val="CD2144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2266950" y="828675"/>
            <a:ext cx="2621994" cy="45243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2250" kern="0" spc="150" dirty="0">
                <a:solidFill>
                  <a:srgbClr val="5C5C6E"/>
                </a:solidFill>
                <a:latin typeface="Noto Sans SC" pitchFamily="34" charset="0"/>
                <a:ea typeface="Noto Sans SC" pitchFamily="34" charset="-122"/>
                <a:cs typeface="Noto Sans SC" pitchFamily="34" charset="-120"/>
              </a:rPr>
              <a:t>路加福音 9 : 1 - 6</a:t>
            </a:r>
            <a:endParaRPr lang="en-US" sz="2250" dirty="0"/>
          </a:p>
        </p:txBody>
      </p:sp>
      <p:sp>
        <p:nvSpPr>
          <p:cNvPr id="5" name="Text 3"/>
          <p:cNvSpPr/>
          <p:nvPr/>
        </p:nvSpPr>
        <p:spPr>
          <a:xfrm>
            <a:off x="16495440" y="869156"/>
            <a:ext cx="725760" cy="3714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800" b="1" dirty="0">
                <a:solidFill>
                  <a:srgbClr val="70C2B1"/>
                </a:solidFill>
                <a:latin typeface="Noto Sans SC" pitchFamily="34" charset="0"/>
                <a:ea typeface="Noto Sans SC" pitchFamily="34" charset="-122"/>
                <a:cs typeface="Noto Sans SC" pitchFamily="34" charset="-120"/>
              </a:rPr>
              <a:t>二 / 二</a:t>
            </a:r>
            <a:endParaRPr lang="en-US" sz="1800" dirty="0"/>
          </a:p>
        </p:txBody>
      </p:sp>
      <p:sp>
        <p:nvSpPr>
          <p:cNvPr id="6" name="Text 4"/>
          <p:cNvSpPr/>
          <p:nvPr/>
        </p:nvSpPr>
        <p:spPr>
          <a:xfrm>
            <a:off x="1143000" y="1747838"/>
            <a:ext cx="16482060" cy="8572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/>
          </a:bodyPr>
          <a:lstStyle/>
          <a:p>
            <a:pPr marL="0" indent="0" algn="l">
              <a:lnSpc>
                <a:spcPct val="172000"/>
              </a:lnSpc>
              <a:buNone/>
            </a:pPr>
            <a:r>
              <a:rPr lang="en-US" sz="3750" b="1" dirty="0">
                <a:solidFill>
                  <a:srgbClr val="CD2144"/>
                </a:solidFill>
                <a:highlight>
                  <a:srgbClr val="FFFF00"/>
                </a:highlight>
                <a:latin typeface="Noto Serif SC" pitchFamily="34" charset="0"/>
                <a:ea typeface="Noto Serif SC" pitchFamily="34" charset="-122"/>
                <a:cs typeface="Noto Serif SC" pitchFamily="34" charset="-120"/>
              </a:rPr>
              <a:t>4 </a:t>
            </a:r>
            <a:r>
              <a:rPr lang="en-US" sz="3750" dirty="0">
                <a:solidFill>
                  <a:srgbClr val="1F1F2E"/>
                </a:solidFill>
                <a:highlight>
                  <a:srgbClr val="FFFF00"/>
                </a:highlight>
                <a:latin typeface="Noto Sans SC" pitchFamily="34" charset="0"/>
                <a:ea typeface="Noto Sans SC" pitchFamily="34" charset="-122"/>
                <a:cs typeface="Noto Sans SC" pitchFamily="34" charset="-120"/>
              </a:rPr>
              <a:t>无论进哪一家，就住在那里，也从那里起行。</a:t>
            </a:r>
            <a:endParaRPr lang="en-US" sz="3750" dirty="0">
              <a:highlight>
                <a:srgbClr val="FFFF00"/>
              </a:highlight>
            </a:endParaRPr>
          </a:p>
        </p:txBody>
      </p:sp>
      <p:sp>
        <p:nvSpPr>
          <p:cNvPr id="7" name="Text 5"/>
          <p:cNvSpPr/>
          <p:nvPr/>
        </p:nvSpPr>
        <p:spPr>
          <a:xfrm>
            <a:off x="1143000" y="2871788"/>
            <a:ext cx="16482060" cy="16764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72000"/>
              </a:lnSpc>
              <a:buNone/>
            </a:pPr>
            <a:r>
              <a:rPr lang="en-US" sz="3750" b="1" dirty="0">
                <a:solidFill>
                  <a:srgbClr val="CD2144"/>
                </a:solidFill>
                <a:latin typeface="Noto Serif SC" pitchFamily="34" charset="0"/>
                <a:ea typeface="Noto Serif SC" pitchFamily="34" charset="-122"/>
                <a:cs typeface="Noto Serif SC" pitchFamily="34" charset="-120"/>
              </a:rPr>
              <a:t>5 </a:t>
            </a:r>
            <a:r>
              <a:rPr lang="en-US" sz="3750" dirty="0">
                <a:solidFill>
                  <a:srgbClr val="1F1F2E"/>
                </a:solidFill>
                <a:latin typeface="Noto Sans SC" pitchFamily="34" charset="0"/>
                <a:ea typeface="Noto Sans SC" pitchFamily="34" charset="-122"/>
                <a:cs typeface="Noto Sans SC" pitchFamily="34" charset="-120"/>
              </a:rPr>
              <a:t>凡不接待你们的，你们离开那城的时候，要把脚上的尘土跺下去，见证他们的不是。」</a:t>
            </a:r>
            <a:endParaRPr lang="en-US" sz="3750" dirty="0"/>
          </a:p>
        </p:txBody>
      </p:sp>
      <p:sp>
        <p:nvSpPr>
          <p:cNvPr id="8" name="Text 6"/>
          <p:cNvSpPr/>
          <p:nvPr/>
        </p:nvSpPr>
        <p:spPr>
          <a:xfrm>
            <a:off x="1211580" y="4814888"/>
            <a:ext cx="16482060" cy="8572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/>
          </a:bodyPr>
          <a:lstStyle/>
          <a:p>
            <a:pPr marL="0" indent="0" algn="l">
              <a:lnSpc>
                <a:spcPct val="172000"/>
              </a:lnSpc>
              <a:buNone/>
            </a:pPr>
            <a:r>
              <a:rPr lang="en-US" sz="3750" b="1" dirty="0">
                <a:solidFill>
                  <a:srgbClr val="CD2144"/>
                </a:solidFill>
                <a:highlight>
                  <a:srgbClr val="FFFF00"/>
                </a:highlight>
                <a:latin typeface="Noto Serif SC" pitchFamily="34" charset="0"/>
                <a:ea typeface="Noto Serif SC" pitchFamily="34" charset="-122"/>
                <a:cs typeface="Noto Serif SC" pitchFamily="34" charset="-120"/>
              </a:rPr>
              <a:t>6 </a:t>
            </a:r>
            <a:r>
              <a:rPr lang="en-US" sz="3750" dirty="0">
                <a:solidFill>
                  <a:srgbClr val="1F1F2E"/>
                </a:solidFill>
                <a:highlight>
                  <a:srgbClr val="FFFF00"/>
                </a:highlight>
                <a:latin typeface="Noto Sans SC" pitchFamily="34" charset="0"/>
                <a:ea typeface="Noto Sans SC" pitchFamily="34" charset="-122"/>
                <a:cs typeface="Noto Sans SC" pitchFamily="34" charset="-120"/>
              </a:rPr>
              <a:t>门徒就出去，走遍各乡宣传福音，到处治病。</a:t>
            </a:r>
            <a:endParaRPr lang="en-US" sz="3750" dirty="0">
              <a:highlight>
                <a:srgbClr val="FFFF00"/>
              </a:highlight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2A2A4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13525500" y="5715000"/>
            <a:ext cx="5867400" cy="53721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05000"/>
              </a:lnSpc>
              <a:buNone/>
            </a:pPr>
            <a:r>
              <a:rPr lang="en-US" sz="40000" b="1" dirty="0">
                <a:solidFill>
                  <a:srgbClr val="70C2B1">
                    <a:alpha val="10000"/>
                  </a:srgbClr>
                </a:solidFill>
                <a:latin typeface="Noto Serif SC" pitchFamily="34" charset="0"/>
                <a:ea typeface="Noto Serif SC" pitchFamily="34" charset="-122"/>
                <a:cs typeface="Noto Serif SC" pitchFamily="34" charset="-120"/>
              </a:rPr>
              <a:t>桥</a:t>
            </a:r>
            <a:endParaRPr lang="en-US" sz="40000" dirty="0"/>
          </a:p>
        </p:txBody>
      </p:sp>
      <p:sp>
        <p:nvSpPr>
          <p:cNvPr id="3" name="Text 1"/>
          <p:cNvSpPr/>
          <p:nvPr/>
        </p:nvSpPr>
        <p:spPr>
          <a:xfrm>
            <a:off x="1238250" y="3166616"/>
            <a:ext cx="17392650" cy="45243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2250" kern="0" spc="600" dirty="0">
                <a:solidFill>
                  <a:srgbClr val="70C2B1"/>
                </a:solidFill>
                <a:latin typeface="Noto Sans SC" pitchFamily="34" charset="0"/>
                <a:ea typeface="Noto Sans SC" pitchFamily="34" charset="-122"/>
                <a:cs typeface="Noto Sans SC" pitchFamily="34" charset="-120"/>
              </a:rPr>
              <a:t>引言</a:t>
            </a:r>
            <a:endParaRPr lang="en-US" sz="2250" dirty="0"/>
          </a:p>
        </p:txBody>
      </p:sp>
      <p:sp>
        <p:nvSpPr>
          <p:cNvPr id="4" name="Text 2"/>
          <p:cNvSpPr/>
          <p:nvPr/>
        </p:nvSpPr>
        <p:spPr>
          <a:xfrm>
            <a:off x="1238250" y="3847654"/>
            <a:ext cx="17392650" cy="17907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9600" b="1" kern="0" spc="450" dirty="0">
                <a:solidFill>
                  <a:srgbClr val="FFFFFF"/>
                </a:solidFill>
                <a:latin typeface="Noto Serif SC" pitchFamily="34" charset="0"/>
                <a:ea typeface="Noto Serif SC" pitchFamily="34" charset="-122"/>
                <a:cs typeface="Noto Serif SC" pitchFamily="34" charset="-120"/>
              </a:rPr>
              <a:t>一座桥</a:t>
            </a:r>
            <a:endParaRPr lang="en-US" sz="9600" dirty="0"/>
          </a:p>
        </p:txBody>
      </p:sp>
      <p:sp>
        <p:nvSpPr>
          <p:cNvPr id="5" name="Text 3"/>
          <p:cNvSpPr/>
          <p:nvPr/>
        </p:nvSpPr>
        <p:spPr>
          <a:xfrm>
            <a:off x="1238250" y="5962204"/>
            <a:ext cx="11282363" cy="119628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60000"/>
              </a:lnSpc>
              <a:buNone/>
            </a:pPr>
            <a:r>
              <a:rPr lang="en-US" sz="2850" dirty="0">
                <a:solidFill>
                  <a:srgbClr val="D8D8EA"/>
                </a:solidFill>
                <a:latin typeface="Noto Sans SC" pitchFamily="34" charset="0"/>
                <a:ea typeface="Noto Sans SC" pitchFamily="34" charset="-122"/>
                <a:cs typeface="Noto Sans SC" pitchFamily="34" charset="-120"/>
              </a:rPr>
              <a:t>为了明白这段经文，我们需要先看一眼它夹在什么中间。门徒不是被凭空差遣的——他们 </a:t>
            </a:r>
            <a:r>
              <a:rPr lang="en-US" sz="2850" dirty="0">
                <a:solidFill>
                  <a:srgbClr val="FFFFFF"/>
                </a:solidFill>
                <a:latin typeface="Noto Sans SC" pitchFamily="34" charset="0"/>
                <a:ea typeface="Noto Sans SC" pitchFamily="34" charset="-122"/>
                <a:cs typeface="Noto Sans SC" pitchFamily="34" charset="-120"/>
              </a:rPr>
              <a:t>先亲眼见证了主的权柄。</a:t>
            </a:r>
            <a:endParaRPr lang="en-US" sz="285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7F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1143000" y="762000"/>
            <a:ext cx="17602200" cy="804862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4200" b="1" dirty="0">
                <a:solidFill>
                  <a:srgbClr val="303054"/>
                </a:solidFill>
                <a:latin typeface="Noto Serif SC" pitchFamily="34" charset="0"/>
                <a:ea typeface="Noto Serif SC" pitchFamily="34" charset="-122"/>
                <a:cs typeface="Noto Serif SC" pitchFamily="34" charset="-120"/>
              </a:rPr>
              <a:t>9:1-6 是一座桥</a:t>
            </a:r>
            <a:endParaRPr lang="en-US" sz="4200" dirty="0"/>
          </a:p>
        </p:txBody>
      </p:sp>
      <p:sp>
        <p:nvSpPr>
          <p:cNvPr id="3" name="Text 1"/>
          <p:cNvSpPr/>
          <p:nvPr/>
        </p:nvSpPr>
        <p:spPr>
          <a:xfrm>
            <a:off x="1143000" y="1662113"/>
            <a:ext cx="17602200" cy="42386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2100" dirty="0">
                <a:solidFill>
                  <a:srgbClr val="5C5C6E"/>
                </a:solidFill>
                <a:latin typeface="Noto Sans SC" pitchFamily="34" charset="0"/>
                <a:ea typeface="Noto Sans SC" pitchFamily="34" charset="-122"/>
                <a:cs typeface="Noto Sans SC" pitchFamily="34" charset="-120"/>
              </a:rPr>
              <a:t>从「观看」，经过「行动」，走向「认信」。</a:t>
            </a:r>
            <a:endParaRPr lang="en-US" sz="2100" dirty="0"/>
          </a:p>
        </p:txBody>
      </p:sp>
      <p:sp>
        <p:nvSpPr>
          <p:cNvPr id="4" name="Shape 2"/>
          <p:cNvSpPr/>
          <p:nvPr/>
        </p:nvSpPr>
        <p:spPr>
          <a:xfrm>
            <a:off x="1143000" y="2562225"/>
            <a:ext cx="5118050" cy="6962775"/>
          </a:xfrm>
          <a:prstGeom prst="roundRect">
            <a:avLst>
              <a:gd name="adj" fmla="val 2233"/>
            </a:avLst>
          </a:prstGeom>
          <a:solidFill>
            <a:srgbClr val="FFFFFF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1143000" y="9515475"/>
            <a:ext cx="5118050" cy="9525"/>
          </a:xfrm>
          <a:prstGeom prst="rect">
            <a:avLst/>
          </a:prstGeom>
          <a:solidFill>
            <a:srgbClr val="E5E3EC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6" name="Shape 4"/>
          <p:cNvSpPr/>
          <p:nvPr/>
        </p:nvSpPr>
        <p:spPr>
          <a:xfrm>
            <a:off x="1143000" y="2562225"/>
            <a:ext cx="5118050" cy="76200"/>
          </a:xfrm>
          <a:prstGeom prst="rect">
            <a:avLst/>
          </a:prstGeom>
          <a:solidFill>
            <a:srgbClr val="495696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7" name="Shape 5"/>
          <p:cNvSpPr/>
          <p:nvPr/>
        </p:nvSpPr>
        <p:spPr>
          <a:xfrm>
            <a:off x="1143000" y="2562225"/>
            <a:ext cx="9525" cy="6962775"/>
          </a:xfrm>
          <a:prstGeom prst="rect">
            <a:avLst/>
          </a:prstGeom>
          <a:solidFill>
            <a:srgbClr val="E5E3EC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8" name="Shape 6"/>
          <p:cNvSpPr/>
          <p:nvPr/>
        </p:nvSpPr>
        <p:spPr>
          <a:xfrm>
            <a:off x="6251525" y="2562225"/>
            <a:ext cx="9525" cy="6962775"/>
          </a:xfrm>
          <a:prstGeom prst="rect">
            <a:avLst/>
          </a:prstGeom>
          <a:solidFill>
            <a:srgbClr val="E5E3EC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9" name="Text 7"/>
          <p:cNvSpPr/>
          <p:nvPr/>
        </p:nvSpPr>
        <p:spPr>
          <a:xfrm>
            <a:off x="1533525" y="3076575"/>
            <a:ext cx="4770700" cy="39528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950" b="1" kern="0" spc="150" dirty="0">
                <a:solidFill>
                  <a:srgbClr val="495696"/>
                </a:solidFill>
                <a:latin typeface="Noto Sans SC" pitchFamily="34" charset="0"/>
                <a:ea typeface="Noto Sans SC" pitchFamily="34" charset="-122"/>
                <a:cs typeface="Noto Sans SC" pitchFamily="34" charset="-120"/>
              </a:rPr>
              <a:t>桥的这头 · 第 8 章</a:t>
            </a:r>
            <a:endParaRPr lang="en-US" sz="1950" dirty="0"/>
          </a:p>
        </p:txBody>
      </p:sp>
      <p:sp>
        <p:nvSpPr>
          <p:cNvPr id="10" name="Text 8"/>
          <p:cNvSpPr/>
          <p:nvPr/>
        </p:nvSpPr>
        <p:spPr>
          <a:xfrm>
            <a:off x="1533525" y="3605213"/>
            <a:ext cx="4770700" cy="7239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3750" b="1" dirty="0">
                <a:solidFill>
                  <a:srgbClr val="303054"/>
                </a:solidFill>
                <a:latin typeface="Noto Serif SC" pitchFamily="34" charset="0"/>
                <a:ea typeface="Noto Serif SC" pitchFamily="34" charset="-122"/>
                <a:cs typeface="Noto Serif SC" pitchFamily="34" charset="-120"/>
              </a:rPr>
              <a:t>门徒在看</a:t>
            </a:r>
            <a:endParaRPr lang="en-US" sz="3750" dirty="0"/>
          </a:p>
        </p:txBody>
      </p:sp>
      <p:sp>
        <p:nvSpPr>
          <p:cNvPr id="11" name="Text 9"/>
          <p:cNvSpPr/>
          <p:nvPr/>
        </p:nvSpPr>
        <p:spPr>
          <a:xfrm>
            <a:off x="1533525" y="4519613"/>
            <a:ext cx="4467110" cy="944761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Autofit/>
          </a:bodyPr>
          <a:lstStyle/>
          <a:p>
            <a:pPr marL="0" indent="0" algn="l">
              <a:lnSpc>
                <a:spcPct val="170000"/>
              </a:lnSpc>
              <a:buNone/>
            </a:pPr>
            <a:r>
              <a:rPr lang="en-US" sz="3200" dirty="0">
                <a:solidFill>
                  <a:srgbClr val="1F1F2E"/>
                </a:solidFill>
                <a:latin typeface="Noto Sans SC" pitchFamily="34" charset="0"/>
                <a:ea typeface="Noto Sans SC" pitchFamily="34" charset="-122"/>
                <a:cs typeface="Noto Sans SC" pitchFamily="34" charset="-120"/>
              </a:rPr>
              <a:t>看耶稣平静风浪、赶鬼、医病、叫死人复活——亲眼看见主掌管一切。</a:t>
            </a:r>
            <a:endParaRPr lang="en-US" sz="3200" dirty="0"/>
          </a:p>
        </p:txBody>
      </p:sp>
      <p:sp>
        <p:nvSpPr>
          <p:cNvPr id="12" name="Shape 10"/>
          <p:cNvSpPr/>
          <p:nvPr/>
        </p:nvSpPr>
        <p:spPr>
          <a:xfrm>
            <a:off x="6584900" y="2562225"/>
            <a:ext cx="5118125" cy="6962775"/>
          </a:xfrm>
          <a:prstGeom prst="roundRect">
            <a:avLst>
              <a:gd name="adj" fmla="val 2233"/>
            </a:avLst>
          </a:prstGeom>
          <a:solidFill>
            <a:srgbClr val="303054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3" name="Shape 11"/>
          <p:cNvSpPr/>
          <p:nvPr/>
        </p:nvSpPr>
        <p:spPr>
          <a:xfrm>
            <a:off x="6584900" y="2562225"/>
            <a:ext cx="5118125" cy="76200"/>
          </a:xfrm>
          <a:prstGeom prst="rect">
            <a:avLst/>
          </a:prstGeom>
          <a:solidFill>
            <a:srgbClr val="CD2144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4" name="Text 12"/>
          <p:cNvSpPr/>
          <p:nvPr/>
        </p:nvSpPr>
        <p:spPr>
          <a:xfrm>
            <a:off x="6965900" y="3076575"/>
            <a:ext cx="4791737" cy="39528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950" b="1" kern="0" spc="150" dirty="0">
                <a:solidFill>
                  <a:srgbClr val="70C2B1"/>
                </a:solidFill>
                <a:latin typeface="Noto Sans SC" pitchFamily="34" charset="0"/>
                <a:ea typeface="Noto Sans SC" pitchFamily="34" charset="-122"/>
                <a:cs typeface="Noto Sans SC" pitchFamily="34" charset="-120"/>
              </a:rPr>
              <a:t>桥本身 · 9 : 1 - 6</a:t>
            </a:r>
            <a:endParaRPr lang="en-US" sz="1950" dirty="0"/>
          </a:p>
        </p:txBody>
      </p:sp>
      <p:sp>
        <p:nvSpPr>
          <p:cNvPr id="15" name="Text 13"/>
          <p:cNvSpPr/>
          <p:nvPr/>
        </p:nvSpPr>
        <p:spPr>
          <a:xfrm>
            <a:off x="6965900" y="3605213"/>
            <a:ext cx="4791737" cy="7239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3750" b="1" dirty="0">
                <a:solidFill>
                  <a:srgbClr val="FFFFFF"/>
                </a:solidFill>
                <a:latin typeface="Noto Serif SC" pitchFamily="34" charset="0"/>
                <a:ea typeface="Noto Serif SC" pitchFamily="34" charset="-122"/>
                <a:cs typeface="Noto Serif SC" pitchFamily="34" charset="-120"/>
              </a:rPr>
              <a:t>耶稣说</a:t>
            </a:r>
            <a:endParaRPr lang="en-US" sz="3750" dirty="0"/>
          </a:p>
        </p:txBody>
      </p:sp>
      <p:sp>
        <p:nvSpPr>
          <p:cNvPr id="16" name="Text 14"/>
          <p:cNvSpPr/>
          <p:nvPr/>
        </p:nvSpPr>
        <p:spPr>
          <a:xfrm>
            <a:off x="6965900" y="4519613"/>
            <a:ext cx="4486809" cy="944761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Autofit/>
          </a:bodyPr>
          <a:lstStyle/>
          <a:p>
            <a:pPr marL="0" indent="0" algn="l">
              <a:lnSpc>
                <a:spcPct val="170000"/>
              </a:lnSpc>
              <a:buNone/>
            </a:pPr>
            <a:r>
              <a:rPr lang="en-US" sz="3200" dirty="0">
                <a:solidFill>
                  <a:srgbClr val="E0E0EF"/>
                </a:solidFill>
                <a:latin typeface="Noto Sans SC" pitchFamily="34" charset="0"/>
                <a:ea typeface="Noto Sans SC" pitchFamily="34" charset="-122"/>
                <a:cs typeface="Noto Sans SC" pitchFamily="34" charset="-120"/>
              </a:rPr>
              <a:t>「你们去。」——今天我们就聚焦在这座桥上。</a:t>
            </a:r>
            <a:endParaRPr lang="en-US" sz="3200" dirty="0"/>
          </a:p>
        </p:txBody>
      </p:sp>
      <p:sp>
        <p:nvSpPr>
          <p:cNvPr id="17" name="Shape 15"/>
          <p:cNvSpPr/>
          <p:nvPr/>
        </p:nvSpPr>
        <p:spPr>
          <a:xfrm>
            <a:off x="12026875" y="2562225"/>
            <a:ext cx="5118050" cy="6962775"/>
          </a:xfrm>
          <a:prstGeom prst="roundRect">
            <a:avLst>
              <a:gd name="adj" fmla="val 2233"/>
            </a:avLst>
          </a:prstGeom>
          <a:solidFill>
            <a:srgbClr val="FFFFFF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8" name="Shape 16"/>
          <p:cNvSpPr/>
          <p:nvPr/>
        </p:nvSpPr>
        <p:spPr>
          <a:xfrm>
            <a:off x="12026875" y="9515475"/>
            <a:ext cx="5118050" cy="9525"/>
          </a:xfrm>
          <a:prstGeom prst="rect">
            <a:avLst/>
          </a:prstGeom>
          <a:solidFill>
            <a:srgbClr val="E5E3EC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9" name="Shape 17"/>
          <p:cNvSpPr/>
          <p:nvPr/>
        </p:nvSpPr>
        <p:spPr>
          <a:xfrm>
            <a:off x="12026875" y="2562225"/>
            <a:ext cx="5118050" cy="76200"/>
          </a:xfrm>
          <a:prstGeom prst="rect">
            <a:avLst/>
          </a:prstGeom>
          <a:solidFill>
            <a:srgbClr val="70C2B1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0" name="Shape 18"/>
          <p:cNvSpPr/>
          <p:nvPr/>
        </p:nvSpPr>
        <p:spPr>
          <a:xfrm>
            <a:off x="12026875" y="2562225"/>
            <a:ext cx="9525" cy="6962775"/>
          </a:xfrm>
          <a:prstGeom prst="rect">
            <a:avLst/>
          </a:prstGeom>
          <a:solidFill>
            <a:srgbClr val="E5E3EC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1" name="Shape 19"/>
          <p:cNvSpPr/>
          <p:nvPr/>
        </p:nvSpPr>
        <p:spPr>
          <a:xfrm>
            <a:off x="17135401" y="2562225"/>
            <a:ext cx="9525" cy="6962775"/>
          </a:xfrm>
          <a:prstGeom prst="rect">
            <a:avLst/>
          </a:prstGeom>
          <a:solidFill>
            <a:srgbClr val="E5E3EC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2" name="Text 20"/>
          <p:cNvSpPr/>
          <p:nvPr/>
        </p:nvSpPr>
        <p:spPr>
          <a:xfrm>
            <a:off x="12417400" y="3076575"/>
            <a:ext cx="4770700" cy="39528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950" b="1" kern="0" spc="150" dirty="0">
                <a:solidFill>
                  <a:srgbClr val="2F9080"/>
                </a:solidFill>
                <a:latin typeface="Noto Sans SC" pitchFamily="34" charset="0"/>
                <a:ea typeface="Noto Sans SC" pitchFamily="34" charset="-122"/>
                <a:cs typeface="Noto Sans SC" pitchFamily="34" charset="-120"/>
              </a:rPr>
              <a:t>桥的那头 · 第 9 章后半</a:t>
            </a:r>
            <a:endParaRPr lang="en-US" sz="1950" dirty="0"/>
          </a:p>
        </p:txBody>
      </p:sp>
      <p:sp>
        <p:nvSpPr>
          <p:cNvPr id="23" name="Text 21"/>
          <p:cNvSpPr/>
          <p:nvPr/>
        </p:nvSpPr>
        <p:spPr>
          <a:xfrm>
            <a:off x="12417400" y="3605213"/>
            <a:ext cx="4770700" cy="7239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3750" b="1" dirty="0">
                <a:solidFill>
                  <a:srgbClr val="303054"/>
                </a:solidFill>
                <a:latin typeface="Noto Serif SC" pitchFamily="34" charset="0"/>
                <a:ea typeface="Noto Serif SC" pitchFamily="34" charset="-122"/>
                <a:cs typeface="Noto Serif SC" pitchFamily="34" charset="-120"/>
              </a:rPr>
              <a:t>门徒在认</a:t>
            </a:r>
            <a:endParaRPr lang="en-US" sz="3750" dirty="0"/>
          </a:p>
        </p:txBody>
      </p:sp>
      <p:sp>
        <p:nvSpPr>
          <p:cNvPr id="24" name="Text 22"/>
          <p:cNvSpPr/>
          <p:nvPr/>
        </p:nvSpPr>
        <p:spPr>
          <a:xfrm>
            <a:off x="12417400" y="4519613"/>
            <a:ext cx="4467110" cy="944761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Autofit/>
          </a:bodyPr>
          <a:lstStyle/>
          <a:p>
            <a:pPr marL="0" indent="0" algn="l">
              <a:lnSpc>
                <a:spcPct val="170000"/>
              </a:lnSpc>
              <a:buNone/>
            </a:pPr>
            <a:r>
              <a:rPr lang="en-US" sz="3200" dirty="0">
                <a:solidFill>
                  <a:srgbClr val="1F1F2E"/>
                </a:solidFill>
                <a:latin typeface="Noto Sans SC" pitchFamily="34" charset="0"/>
                <a:ea typeface="Noto Sans SC" pitchFamily="34" charset="-122"/>
                <a:cs typeface="Noto Sans SC" pitchFamily="34" charset="-120"/>
              </a:rPr>
              <a:t>彼得认出：「你是神所立的基督。」深刻的认识，来自实践。</a:t>
            </a:r>
            <a:endParaRPr lang="en-US" sz="3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8288000" cy="10287000"/>
          </a:xfrm>
          <a:prstGeom prst="rect">
            <a:avLst/>
          </a:prstGeom>
          <a:gradFill rotWithShape="1">
            <a:gsLst>
              <a:gs pos="0">
                <a:srgbClr val="5B3A8A">
                  <a:alpha val="100000"/>
                </a:srgbClr>
              </a:gs>
              <a:gs pos="55000">
                <a:srgbClr val="303054">
                  <a:alpha val="100000"/>
                </a:srgbClr>
              </a:gs>
              <a:gs pos="100000">
                <a:srgbClr val="8E2C7A">
                  <a:alpha val="100000"/>
                </a:srgbClr>
              </a:gs>
            </a:gsLst>
            <a:lin ang="2700000" scaled="0"/>
          </a:gra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1428750" y="2642295"/>
            <a:ext cx="16973550" cy="45243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2250" kern="0" spc="600" dirty="0">
                <a:solidFill>
                  <a:srgbClr val="70C2B1"/>
                </a:solidFill>
                <a:latin typeface="Noto Sans SC" pitchFamily="34" charset="0"/>
                <a:ea typeface="Noto Sans SC" pitchFamily="34" charset="-122"/>
                <a:cs typeface="Noto Sans SC" pitchFamily="34" charset="-120"/>
              </a:rPr>
              <a:t>主要问题</a:t>
            </a:r>
            <a:endParaRPr lang="en-US" sz="2250" dirty="0"/>
          </a:p>
        </p:txBody>
      </p:sp>
      <p:sp>
        <p:nvSpPr>
          <p:cNvPr id="4" name="Text 2"/>
          <p:cNvSpPr/>
          <p:nvPr/>
        </p:nvSpPr>
        <p:spPr>
          <a:xfrm>
            <a:off x="1428750" y="3437632"/>
            <a:ext cx="15893415" cy="3269754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45000"/>
              </a:lnSpc>
              <a:buNone/>
            </a:pPr>
            <a:r>
              <a:rPr lang="en-US" sz="5850" b="1" kern="0" spc="150" dirty="0">
                <a:solidFill>
                  <a:srgbClr val="FFFFFF"/>
                </a:solidFill>
                <a:latin typeface="Noto Serif SC" pitchFamily="34" charset="0"/>
                <a:ea typeface="Noto Serif SC" pitchFamily="34" charset="-122"/>
                <a:cs typeface="Noto Serif SC" pitchFamily="34" charset="-120"/>
              </a:rPr>
              <a:t>蒙召去服事的人， </a:t>
            </a:r>
          </a:p>
          <a:p>
            <a:pPr marL="0" indent="0" algn="l">
              <a:lnSpc>
                <a:spcPct val="145000"/>
              </a:lnSpc>
              <a:buNone/>
            </a:pPr>
            <a:r>
              <a:rPr lang="en-US" sz="5850" b="1" kern="0" spc="150" dirty="0" err="1">
                <a:solidFill>
                  <a:srgbClr val="FFFFFF"/>
                </a:solidFill>
                <a:latin typeface="Noto Serif SC" pitchFamily="34" charset="0"/>
                <a:ea typeface="Noto Serif SC" pitchFamily="34" charset="-122"/>
                <a:cs typeface="Noto Serif SC" pitchFamily="34" charset="-120"/>
              </a:rPr>
              <a:t>当如何从「观看</a:t>
            </a:r>
            <a:r>
              <a:rPr lang="en-US" sz="5850" b="1" kern="0" spc="150" dirty="0">
                <a:solidFill>
                  <a:srgbClr val="FFFFFF"/>
                </a:solidFill>
                <a:latin typeface="Noto Serif SC" pitchFamily="34" charset="0"/>
                <a:ea typeface="Noto Serif SC" pitchFamily="34" charset="-122"/>
                <a:cs typeface="Noto Serif SC" pitchFamily="34" charset="-120"/>
              </a:rPr>
              <a:t>」 走向「行动」？</a:t>
            </a:r>
            <a:endParaRPr lang="en-US" sz="5850" dirty="0"/>
          </a:p>
        </p:txBody>
      </p:sp>
      <p:sp>
        <p:nvSpPr>
          <p:cNvPr id="5" name="Text 3"/>
          <p:cNvSpPr/>
          <p:nvPr/>
        </p:nvSpPr>
        <p:spPr>
          <a:xfrm>
            <a:off x="1428750" y="7126486"/>
            <a:ext cx="13096875" cy="55624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60000"/>
              </a:lnSpc>
              <a:buNone/>
            </a:pPr>
            <a:r>
              <a:rPr lang="en-US" sz="2550" dirty="0">
                <a:solidFill>
                  <a:srgbClr val="D8D8EA"/>
                </a:solidFill>
                <a:latin typeface="Noto Sans SC" pitchFamily="34" charset="0"/>
                <a:ea typeface="Noto Sans SC" pitchFamily="34" charset="-122"/>
                <a:cs typeface="Noto Sans SC" pitchFamily="34" charset="-120"/>
              </a:rPr>
              <a:t>今天这段经文是主对你说的——</a:t>
            </a:r>
            <a:r>
              <a:rPr lang="en-US" sz="2550" dirty="0">
                <a:solidFill>
                  <a:srgbClr val="FFFFFF"/>
                </a:solidFill>
                <a:latin typeface="Noto Sans SC" pitchFamily="34" charset="0"/>
                <a:ea typeface="Noto Sans SC" pitchFamily="34" charset="-122"/>
                <a:cs typeface="Noto Sans SC" pitchFamily="34" charset="-120"/>
              </a:rPr>
              <a:t>起来，去。</a:t>
            </a:r>
            <a:endParaRPr lang="en-US" sz="255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2A2A4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1238250" y="3467100"/>
            <a:ext cx="4610100" cy="33909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80000"/>
              </a:lnSpc>
              <a:buNone/>
            </a:pPr>
            <a:r>
              <a:rPr lang="en-US" sz="33000" b="1" dirty="0">
                <a:solidFill>
                  <a:srgbClr val="CD2144"/>
                </a:solidFill>
                <a:latin typeface="Noto Serif SC" pitchFamily="34" charset="0"/>
                <a:ea typeface="Noto Serif SC" pitchFamily="34" charset="-122"/>
                <a:cs typeface="Noto Serif SC" pitchFamily="34" charset="-120"/>
              </a:rPr>
              <a:t>一</a:t>
            </a:r>
            <a:endParaRPr lang="en-US" sz="33000" dirty="0"/>
          </a:p>
        </p:txBody>
      </p:sp>
      <p:sp>
        <p:nvSpPr>
          <p:cNvPr id="3" name="Text 1"/>
          <p:cNvSpPr/>
          <p:nvPr/>
        </p:nvSpPr>
        <p:spPr>
          <a:xfrm>
            <a:off x="6286500" y="3748087"/>
            <a:ext cx="6223635" cy="42386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2100" kern="0" spc="450" dirty="0">
                <a:solidFill>
                  <a:srgbClr val="70C2B1"/>
                </a:solidFill>
                <a:latin typeface="Noto Sans SC" pitchFamily="34" charset="0"/>
                <a:ea typeface="Noto Sans SC" pitchFamily="34" charset="-122"/>
                <a:cs typeface="Noto Sans SC" pitchFamily="34" charset="-120"/>
              </a:rPr>
              <a:t>第 1 节</a:t>
            </a:r>
            <a:endParaRPr lang="en-US" sz="2100" dirty="0"/>
          </a:p>
        </p:txBody>
      </p:sp>
      <p:sp>
        <p:nvSpPr>
          <p:cNvPr id="4" name="Text 2"/>
          <p:cNvSpPr/>
          <p:nvPr/>
        </p:nvSpPr>
        <p:spPr>
          <a:xfrm>
            <a:off x="6286500" y="4362450"/>
            <a:ext cx="6223635" cy="13525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7200" b="1" kern="0" spc="225" dirty="0">
                <a:solidFill>
                  <a:srgbClr val="FFFFFF"/>
                </a:solidFill>
                <a:latin typeface="Noto Serif SC" pitchFamily="34" charset="0"/>
                <a:ea typeface="Noto Serif SC" pitchFamily="34" charset="-122"/>
                <a:cs typeface="Noto Serif SC" pitchFamily="34" charset="-120"/>
              </a:rPr>
              <a:t>凭什么行动？</a:t>
            </a:r>
            <a:endParaRPr lang="en-US" sz="7200" dirty="0"/>
          </a:p>
        </p:txBody>
      </p:sp>
      <p:sp>
        <p:nvSpPr>
          <p:cNvPr id="5" name="Text 3"/>
          <p:cNvSpPr/>
          <p:nvPr/>
        </p:nvSpPr>
        <p:spPr>
          <a:xfrm>
            <a:off x="6286500" y="5962650"/>
            <a:ext cx="6223635" cy="61436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3150" dirty="0">
                <a:solidFill>
                  <a:srgbClr val="D8D8EA"/>
                </a:solidFill>
                <a:latin typeface="Noto Sans SC" pitchFamily="34" charset="0"/>
                <a:ea typeface="Noto Sans SC" pitchFamily="34" charset="-122"/>
                <a:cs typeface="Noto Sans SC" pitchFamily="34" charset="-120"/>
              </a:rPr>
              <a:t>主「叫」了 · 主「给」了</a:t>
            </a:r>
            <a:endParaRPr lang="en-US" sz="315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AF7F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1047750" y="704850"/>
            <a:ext cx="16192500" cy="1262063"/>
          </a:xfrm>
          <a:prstGeom prst="roundRect">
            <a:avLst>
              <a:gd name="adj" fmla="val 6038"/>
            </a:avLst>
          </a:prstGeom>
          <a:solidFill>
            <a:srgbClr val="FFFFFF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1047750" y="704850"/>
            <a:ext cx="76200" cy="1262063"/>
          </a:xfrm>
          <a:prstGeom prst="rect">
            <a:avLst/>
          </a:prstGeom>
          <a:solidFill>
            <a:srgbClr val="CD2144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1086994" y="704849"/>
            <a:ext cx="16192499" cy="1181101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60000"/>
              </a:lnSpc>
              <a:buNone/>
            </a:pPr>
            <a:r>
              <a:rPr lang="en-US" sz="3600" b="1" dirty="0">
                <a:solidFill>
                  <a:srgbClr val="CD2144"/>
                </a:solidFill>
                <a:latin typeface="Noto Serif SC" pitchFamily="34" charset="0"/>
                <a:ea typeface="Noto Serif SC" pitchFamily="34" charset="-122"/>
                <a:cs typeface="Noto Serif SC" pitchFamily="34" charset="-120"/>
              </a:rPr>
              <a:t>1 </a:t>
            </a:r>
            <a:r>
              <a:rPr lang="en-US" sz="3600" dirty="0">
                <a:solidFill>
                  <a:srgbClr val="303054"/>
                </a:solidFill>
                <a:latin typeface="Noto Sans SC" pitchFamily="34" charset="0"/>
                <a:ea typeface="Noto Sans SC" pitchFamily="34" charset="-122"/>
                <a:cs typeface="Noto Sans SC" pitchFamily="34" charset="-120"/>
              </a:rPr>
              <a:t>耶稣叫齐了十二个门徒，给他们能力、权柄，制伏一切的鬼，医治各样的病。</a:t>
            </a:r>
            <a:endParaRPr lang="en-US" sz="3600" dirty="0"/>
          </a:p>
        </p:txBody>
      </p:sp>
      <p:sp>
        <p:nvSpPr>
          <p:cNvPr id="5" name="Shape 3"/>
          <p:cNvSpPr/>
          <p:nvPr/>
        </p:nvSpPr>
        <p:spPr>
          <a:xfrm>
            <a:off x="1047750" y="2405063"/>
            <a:ext cx="7905750" cy="7177088"/>
          </a:xfrm>
          <a:prstGeom prst="roundRect">
            <a:avLst>
              <a:gd name="adj" fmla="val 1593"/>
            </a:avLst>
          </a:prstGeom>
          <a:solidFill>
            <a:srgbClr val="FFFFFF"/>
          </a:solidFill>
          <a:ln w="9525">
            <a:solidFill>
              <a:srgbClr val="E5E3E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1476375" y="2833688"/>
            <a:ext cx="7753350" cy="8572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4500" b="1" dirty="0">
                <a:solidFill>
                  <a:srgbClr val="495696"/>
                </a:solidFill>
                <a:latin typeface="Noto Serif SC" pitchFamily="34" charset="0"/>
                <a:ea typeface="Noto Serif SC" pitchFamily="34" charset="-122"/>
                <a:cs typeface="Noto Serif SC" pitchFamily="34" charset="-120"/>
              </a:rPr>
              <a:t>「叫」</a:t>
            </a:r>
            <a:endParaRPr lang="en-US" sz="4500" dirty="0"/>
          </a:p>
        </p:txBody>
      </p:sp>
      <p:sp>
        <p:nvSpPr>
          <p:cNvPr id="7" name="Text 5"/>
          <p:cNvSpPr/>
          <p:nvPr/>
        </p:nvSpPr>
        <p:spPr>
          <a:xfrm>
            <a:off x="1476375" y="3824287"/>
            <a:ext cx="7753350" cy="585787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buNone/>
            </a:pPr>
            <a:r>
              <a:rPr lang="en-US" sz="4000" b="1" dirty="0">
                <a:solidFill>
                  <a:srgbClr val="303054"/>
                </a:solidFill>
                <a:latin typeface="Noto Sans SC" pitchFamily="34" charset="0"/>
                <a:ea typeface="Noto Sans SC" pitchFamily="34" charset="-122"/>
                <a:cs typeface="Noto Sans SC" pitchFamily="34" charset="-120"/>
              </a:rPr>
              <a:t>行动出于主</a:t>
            </a:r>
            <a:r>
              <a:rPr lang="en-US" sz="2400" b="1" dirty="0">
                <a:solidFill>
                  <a:srgbClr val="303054"/>
                </a:solidFill>
                <a:latin typeface="Noto Sans SC" pitchFamily="34" charset="0"/>
                <a:ea typeface="Noto Sans SC" pitchFamily="34" charset="-122"/>
                <a:cs typeface="Noto Sans SC" pitchFamily="34" charset="-120"/>
              </a:rPr>
              <a:t>，</a:t>
            </a:r>
            <a:r>
              <a:rPr lang="en-US" sz="4000" b="1" dirty="0">
                <a:solidFill>
                  <a:srgbClr val="303054"/>
                </a:solidFill>
                <a:latin typeface="Noto Sans SC" pitchFamily="34" charset="0"/>
                <a:ea typeface="Noto Sans SC" pitchFamily="34" charset="-122"/>
                <a:cs typeface="Noto Sans SC" pitchFamily="34" charset="-120"/>
              </a:rPr>
              <a:t>不出于人</a:t>
            </a:r>
            <a:endParaRPr lang="en-US" sz="2400" dirty="0"/>
          </a:p>
        </p:txBody>
      </p:sp>
      <p:sp>
        <p:nvSpPr>
          <p:cNvPr id="8" name="Text 6"/>
          <p:cNvSpPr/>
          <p:nvPr/>
        </p:nvSpPr>
        <p:spPr>
          <a:xfrm>
            <a:off x="1476375" y="4410075"/>
            <a:ext cx="7259955" cy="91246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Autofit/>
          </a:bodyPr>
          <a:lstStyle/>
          <a:p>
            <a:pPr marL="0" indent="0" algn="l">
              <a:lnSpc>
                <a:spcPct val="170000"/>
              </a:lnSpc>
              <a:buNone/>
            </a:pPr>
            <a:r>
              <a:rPr lang="en-US" sz="3200" dirty="0">
                <a:solidFill>
                  <a:srgbClr val="1F1F2E"/>
                </a:solidFill>
                <a:latin typeface="Noto Sans SC" pitchFamily="34" charset="0"/>
                <a:ea typeface="Noto Sans SC" pitchFamily="34" charset="-122"/>
                <a:cs typeface="Noto Sans SC" pitchFamily="34" charset="-120"/>
              </a:rPr>
              <a:t>门徒没有一个是自告奋勇的，都是主主动拣选。主不等你完全才差你，而是在服事中让你变得完全。</a:t>
            </a:r>
            <a:endParaRPr lang="en-US" sz="3200" dirty="0"/>
          </a:p>
        </p:txBody>
      </p:sp>
      <p:sp>
        <p:nvSpPr>
          <p:cNvPr id="9" name="Shape 7"/>
          <p:cNvSpPr/>
          <p:nvPr/>
        </p:nvSpPr>
        <p:spPr>
          <a:xfrm>
            <a:off x="9334500" y="2405063"/>
            <a:ext cx="7905750" cy="7177088"/>
          </a:xfrm>
          <a:prstGeom prst="roundRect">
            <a:avLst>
              <a:gd name="adj" fmla="val 1593"/>
            </a:avLst>
          </a:prstGeom>
          <a:solidFill>
            <a:srgbClr val="FFFFFF"/>
          </a:solidFill>
          <a:ln w="9525">
            <a:solidFill>
              <a:srgbClr val="E5E3E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Text 8"/>
          <p:cNvSpPr/>
          <p:nvPr/>
        </p:nvSpPr>
        <p:spPr>
          <a:xfrm>
            <a:off x="9763125" y="2833688"/>
            <a:ext cx="7753350" cy="8572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4500" b="1" dirty="0">
                <a:solidFill>
                  <a:srgbClr val="8E2C7A"/>
                </a:solidFill>
                <a:latin typeface="Noto Serif SC" pitchFamily="34" charset="0"/>
                <a:ea typeface="Noto Serif SC" pitchFamily="34" charset="-122"/>
                <a:cs typeface="Noto Serif SC" pitchFamily="34" charset="-120"/>
              </a:rPr>
              <a:t>「给」</a:t>
            </a:r>
            <a:endParaRPr lang="en-US" sz="4500" dirty="0"/>
          </a:p>
        </p:txBody>
      </p:sp>
      <p:sp>
        <p:nvSpPr>
          <p:cNvPr id="11" name="Text 9"/>
          <p:cNvSpPr/>
          <p:nvPr/>
        </p:nvSpPr>
        <p:spPr>
          <a:xfrm>
            <a:off x="9763125" y="3690938"/>
            <a:ext cx="7753350" cy="58578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lnSpcReduction="10000"/>
          </a:bodyPr>
          <a:lstStyle/>
          <a:p>
            <a:pPr marL="0" indent="0" algn="l">
              <a:buNone/>
            </a:pPr>
            <a:r>
              <a:rPr lang="en-US" sz="3600" b="1" dirty="0">
                <a:solidFill>
                  <a:srgbClr val="303054"/>
                </a:solidFill>
                <a:latin typeface="Noto Sans SC" pitchFamily="34" charset="0"/>
                <a:ea typeface="Noto Sans SC" pitchFamily="34" charset="-122"/>
                <a:cs typeface="Noto Sans SC" pitchFamily="34" charset="-120"/>
              </a:rPr>
              <a:t>主呼召，主负责供应</a:t>
            </a:r>
            <a:endParaRPr lang="en-US" sz="3600" dirty="0"/>
          </a:p>
        </p:txBody>
      </p:sp>
      <p:sp>
        <p:nvSpPr>
          <p:cNvPr id="12" name="Text 10"/>
          <p:cNvSpPr/>
          <p:nvPr/>
        </p:nvSpPr>
        <p:spPr>
          <a:xfrm>
            <a:off x="9763125" y="4410075"/>
            <a:ext cx="7259955" cy="91246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Autofit/>
          </a:bodyPr>
          <a:lstStyle/>
          <a:p>
            <a:pPr marL="0" indent="0" algn="l">
              <a:lnSpc>
                <a:spcPct val="170000"/>
              </a:lnSpc>
              <a:buNone/>
            </a:pPr>
            <a:r>
              <a:rPr lang="en-US" sz="3200" b="1" dirty="0">
                <a:solidFill>
                  <a:srgbClr val="1F1F2E"/>
                </a:solidFill>
                <a:latin typeface="Noto Sans SC" pitchFamily="34" charset="0"/>
                <a:ea typeface="Noto Sans SC" pitchFamily="34" charset="-122"/>
                <a:cs typeface="Noto Sans SC" pitchFamily="34" charset="-120"/>
              </a:rPr>
              <a:t>能力</a:t>
            </a:r>
            <a:r>
              <a:rPr lang="en-US" sz="3200" dirty="0">
                <a:solidFill>
                  <a:srgbClr val="1F1F2E"/>
                </a:solidFill>
                <a:latin typeface="Noto Sans SC" pitchFamily="34" charset="0"/>
                <a:ea typeface="Noto Sans SC" pitchFamily="34" charset="-122"/>
                <a:cs typeface="Noto Sans SC" pitchFamily="34" charset="-120"/>
              </a:rPr>
              <a:t>（dynamis）——内在的力量；</a:t>
            </a:r>
            <a:r>
              <a:rPr lang="en-US" sz="3200" b="1" dirty="0">
                <a:solidFill>
                  <a:srgbClr val="1F1F2E"/>
                </a:solidFill>
                <a:latin typeface="Noto Sans SC" pitchFamily="34" charset="0"/>
                <a:ea typeface="Noto Sans SC" pitchFamily="34" charset="-122"/>
                <a:cs typeface="Noto Sans SC" pitchFamily="34" charset="-120"/>
              </a:rPr>
              <a:t>权柄 </a:t>
            </a:r>
            <a:r>
              <a:rPr lang="en-US" sz="3200" dirty="0">
                <a:solidFill>
                  <a:srgbClr val="1F1F2E"/>
                </a:solidFill>
                <a:latin typeface="Noto Sans SC" pitchFamily="34" charset="0"/>
                <a:ea typeface="Noto Sans SC" pitchFamily="34" charset="-122"/>
                <a:cs typeface="Noto Sans SC" pitchFamily="34" charset="-120"/>
              </a:rPr>
              <a:t>（exousia）——合法的授权。权柄是为服事，不为炫耀。</a:t>
            </a:r>
            <a:endParaRPr lang="en-US" sz="3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2A2A4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1238250" y="3467100"/>
            <a:ext cx="4610100" cy="33909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80000"/>
              </a:lnSpc>
              <a:buNone/>
            </a:pPr>
            <a:r>
              <a:rPr lang="en-US" sz="33000" b="1" dirty="0">
                <a:solidFill>
                  <a:srgbClr val="495696"/>
                </a:solidFill>
                <a:latin typeface="Noto Serif SC" pitchFamily="34" charset="0"/>
                <a:ea typeface="Noto Serif SC" pitchFamily="34" charset="-122"/>
                <a:cs typeface="Noto Serif SC" pitchFamily="34" charset="-120"/>
              </a:rPr>
              <a:t>二</a:t>
            </a:r>
            <a:endParaRPr lang="en-US" sz="33000" dirty="0"/>
          </a:p>
        </p:txBody>
      </p:sp>
      <p:sp>
        <p:nvSpPr>
          <p:cNvPr id="3" name="Text 1"/>
          <p:cNvSpPr/>
          <p:nvPr/>
        </p:nvSpPr>
        <p:spPr>
          <a:xfrm>
            <a:off x="6286500" y="3748087"/>
            <a:ext cx="6223635" cy="42386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2100" kern="0" spc="450" dirty="0">
                <a:solidFill>
                  <a:srgbClr val="70C2B1"/>
                </a:solidFill>
                <a:latin typeface="Noto Sans SC" pitchFamily="34" charset="0"/>
                <a:ea typeface="Noto Sans SC" pitchFamily="34" charset="-122"/>
                <a:cs typeface="Noto Sans SC" pitchFamily="34" charset="-120"/>
              </a:rPr>
              <a:t>第 2 节</a:t>
            </a:r>
            <a:endParaRPr lang="en-US" sz="2100" dirty="0"/>
          </a:p>
        </p:txBody>
      </p:sp>
      <p:sp>
        <p:nvSpPr>
          <p:cNvPr id="4" name="Text 2"/>
          <p:cNvSpPr/>
          <p:nvPr/>
        </p:nvSpPr>
        <p:spPr>
          <a:xfrm>
            <a:off x="6286500" y="4362450"/>
            <a:ext cx="6223635" cy="13525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7200" b="1" kern="0" spc="225" dirty="0">
                <a:solidFill>
                  <a:srgbClr val="FFFFFF"/>
                </a:solidFill>
                <a:latin typeface="Noto Serif SC" pitchFamily="34" charset="0"/>
                <a:ea typeface="Noto Serif SC" pitchFamily="34" charset="-122"/>
                <a:cs typeface="Noto Serif SC" pitchFamily="34" charset="-120"/>
              </a:rPr>
              <a:t>行动做什么？</a:t>
            </a:r>
            <a:endParaRPr lang="en-US" sz="7200" dirty="0"/>
          </a:p>
        </p:txBody>
      </p:sp>
      <p:sp>
        <p:nvSpPr>
          <p:cNvPr id="5" name="Text 3"/>
          <p:cNvSpPr/>
          <p:nvPr/>
        </p:nvSpPr>
        <p:spPr>
          <a:xfrm>
            <a:off x="6286500" y="5962650"/>
            <a:ext cx="6223635" cy="13525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4000" dirty="0">
                <a:solidFill>
                  <a:srgbClr val="D8D8EA"/>
                </a:solidFill>
                <a:latin typeface="Noto Sans SC" pitchFamily="34" charset="0"/>
                <a:ea typeface="Noto Sans SC" pitchFamily="34" charset="-122"/>
                <a:cs typeface="Noto Sans SC" pitchFamily="34" charset="-120"/>
              </a:rPr>
              <a:t>明确的使命 · 宣讲与医治</a:t>
            </a:r>
            <a:endParaRPr lang="en-US" sz="4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56</TotalTime>
  <Words>882</Words>
  <Application>Microsoft Office PowerPoint</Application>
  <PresentationFormat>Custom</PresentationFormat>
  <Paragraphs>178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4" baseType="lpstr">
      <vt:lpstr>Arial</vt:lpstr>
      <vt:lpstr>Noto Sans SC</vt:lpstr>
      <vt:lpstr>Noto Serif SC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R Fang</cp:lastModifiedBy>
  <cp:revision>5</cp:revision>
  <dcterms:created xsi:type="dcterms:W3CDTF">2026-06-26T22:41:53Z</dcterms:created>
  <dcterms:modified xsi:type="dcterms:W3CDTF">2026-06-29T01:55:02Z</dcterms:modified>
</cp:coreProperties>
</file>