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634" r:id="rId3"/>
    <p:sldId id="635" r:id="rId4"/>
    <p:sldId id="636" r:id="rId5"/>
    <p:sldId id="638" r:id="rId6"/>
    <p:sldId id="637" r:id="rId7"/>
    <p:sldId id="667" r:id="rId8"/>
    <p:sldId id="674" r:id="rId9"/>
    <p:sldId id="675" r:id="rId10"/>
    <p:sldId id="676" r:id="rId11"/>
    <p:sldId id="639" r:id="rId12"/>
    <p:sldId id="666" r:id="rId13"/>
    <p:sldId id="665" r:id="rId14"/>
    <p:sldId id="640" r:id="rId15"/>
    <p:sldId id="664" r:id="rId16"/>
    <p:sldId id="643" r:id="rId17"/>
    <p:sldId id="668" r:id="rId18"/>
    <p:sldId id="679" r:id="rId19"/>
    <p:sldId id="680" r:id="rId20"/>
    <p:sldId id="681" r:id="rId21"/>
    <p:sldId id="670" r:id="rId22"/>
    <p:sldId id="660" r:id="rId23"/>
    <p:sldId id="673" r:id="rId24"/>
    <p:sldId id="642" r:id="rId25"/>
    <p:sldId id="661" r:id="rId26"/>
    <p:sldId id="678" r:id="rId27"/>
    <p:sldId id="36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43CCA5-8B96-452D-A1B9-F21A8F740B29}" v="35" dt="2026-06-26T04:44:15.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Christie" userId="84e6e281-edf4-46c9-b975-55a073e31b1a" providerId="ADAL" clId="{F66CD9D8-65F0-42F0-A138-C746D1029227}"/>
    <pc:docChg chg="undo custSel addSld delSld modSld sldOrd delMainMaster">
      <pc:chgData name="Michael Christie" userId="84e6e281-edf4-46c9-b975-55a073e31b1a" providerId="ADAL" clId="{F66CD9D8-65F0-42F0-A138-C746D1029227}" dt="2026-06-26T08:12:18.262" v="1305" actId="47"/>
      <pc:docMkLst>
        <pc:docMk/>
      </pc:docMkLst>
      <pc:sldChg chg="modSp mod">
        <pc:chgData name="Michael Christie" userId="84e6e281-edf4-46c9-b975-55a073e31b1a" providerId="ADAL" clId="{F66CD9D8-65F0-42F0-A138-C746D1029227}" dt="2026-06-25T00:38:11.354" v="254" actId="20577"/>
        <pc:sldMkLst>
          <pc:docMk/>
          <pc:sldMk cId="235664710" sldId="634"/>
        </pc:sldMkLst>
        <pc:spChg chg="mod">
          <ac:chgData name="Michael Christie" userId="84e6e281-edf4-46c9-b975-55a073e31b1a" providerId="ADAL" clId="{F66CD9D8-65F0-42F0-A138-C746D1029227}" dt="2026-06-25T00:38:11.354" v="254" actId="20577"/>
          <ac:spMkLst>
            <pc:docMk/>
            <pc:sldMk cId="235664710" sldId="634"/>
            <ac:spMk id="4" creationId="{9F87CFFC-B9A3-ED7B-4521-6238596052C7}"/>
          </ac:spMkLst>
        </pc:spChg>
      </pc:sldChg>
      <pc:sldChg chg="addSp modSp mod">
        <pc:chgData name="Michael Christie" userId="84e6e281-edf4-46c9-b975-55a073e31b1a" providerId="ADAL" clId="{F66CD9D8-65F0-42F0-A138-C746D1029227}" dt="2026-06-25T00:15:37.213" v="196" actId="14100"/>
        <pc:sldMkLst>
          <pc:docMk/>
          <pc:sldMk cId="1864097673" sldId="635"/>
        </pc:sldMkLst>
        <pc:spChg chg="add mod">
          <ac:chgData name="Michael Christie" userId="84e6e281-edf4-46c9-b975-55a073e31b1a" providerId="ADAL" clId="{F66CD9D8-65F0-42F0-A138-C746D1029227}" dt="2026-06-25T00:15:37.213" v="196" actId="14100"/>
          <ac:spMkLst>
            <pc:docMk/>
            <pc:sldMk cId="1864097673" sldId="635"/>
            <ac:spMk id="2" creationId="{F3ED9535-234B-2F3B-5A24-E53EF0AD0C30}"/>
          </ac:spMkLst>
        </pc:spChg>
      </pc:sldChg>
      <pc:sldChg chg="modSp mod">
        <pc:chgData name="Michael Christie" userId="84e6e281-edf4-46c9-b975-55a073e31b1a" providerId="ADAL" clId="{F66CD9D8-65F0-42F0-A138-C746D1029227}" dt="2026-06-25T00:37:58.803" v="250" actId="1076"/>
        <pc:sldMkLst>
          <pc:docMk/>
          <pc:sldMk cId="1616249034" sldId="636"/>
        </pc:sldMkLst>
        <pc:spChg chg="mod">
          <ac:chgData name="Michael Christie" userId="84e6e281-edf4-46c9-b975-55a073e31b1a" providerId="ADAL" clId="{F66CD9D8-65F0-42F0-A138-C746D1029227}" dt="2026-06-25T00:37:58.803" v="250" actId="1076"/>
          <ac:spMkLst>
            <pc:docMk/>
            <pc:sldMk cId="1616249034" sldId="636"/>
            <ac:spMk id="2" creationId="{9A41BB87-4630-406B-07E7-78FF7C3A22E2}"/>
          </ac:spMkLst>
        </pc:spChg>
      </pc:sldChg>
      <pc:sldChg chg="modSp mod">
        <pc:chgData name="Michael Christie" userId="84e6e281-edf4-46c9-b975-55a073e31b1a" providerId="ADAL" clId="{F66CD9D8-65F0-42F0-A138-C746D1029227}" dt="2026-06-23T01:20:28.493" v="133" actId="1076"/>
        <pc:sldMkLst>
          <pc:docMk/>
          <pc:sldMk cId="4268555885" sldId="637"/>
        </pc:sldMkLst>
        <pc:spChg chg="mod">
          <ac:chgData name="Michael Christie" userId="84e6e281-edf4-46c9-b975-55a073e31b1a" providerId="ADAL" clId="{F66CD9D8-65F0-42F0-A138-C746D1029227}" dt="2026-06-23T01:20:28.493" v="133" actId="1076"/>
          <ac:spMkLst>
            <pc:docMk/>
            <pc:sldMk cId="4268555885" sldId="637"/>
            <ac:spMk id="2" creationId="{5640AE71-1C9C-E9CF-A614-8F1C1254BDB2}"/>
          </ac:spMkLst>
        </pc:spChg>
      </pc:sldChg>
      <pc:sldChg chg="modSp mod">
        <pc:chgData name="Michael Christie" userId="84e6e281-edf4-46c9-b975-55a073e31b1a" providerId="ADAL" clId="{F66CD9D8-65F0-42F0-A138-C746D1029227}" dt="2026-06-23T01:21:00.211" v="156" actId="20577"/>
        <pc:sldMkLst>
          <pc:docMk/>
          <pc:sldMk cId="3278877402" sldId="638"/>
        </pc:sldMkLst>
        <pc:spChg chg="mod">
          <ac:chgData name="Michael Christie" userId="84e6e281-edf4-46c9-b975-55a073e31b1a" providerId="ADAL" clId="{F66CD9D8-65F0-42F0-A138-C746D1029227}" dt="2026-06-23T01:21:00.211" v="156" actId="20577"/>
          <ac:spMkLst>
            <pc:docMk/>
            <pc:sldMk cId="3278877402" sldId="638"/>
            <ac:spMk id="2" creationId="{92EA6226-991E-994D-1D3C-DF9288AA4E7A}"/>
          </ac:spMkLst>
        </pc:spChg>
        <pc:spChg chg="mod">
          <ac:chgData name="Michael Christie" userId="84e6e281-edf4-46c9-b975-55a073e31b1a" providerId="ADAL" clId="{F66CD9D8-65F0-42F0-A138-C746D1029227}" dt="2026-06-23T01:20:52.971" v="136" actId="1076"/>
          <ac:spMkLst>
            <pc:docMk/>
            <pc:sldMk cId="3278877402" sldId="638"/>
            <ac:spMk id="4" creationId="{0D952051-52C2-2662-A674-FD09AC9DF033}"/>
          </ac:spMkLst>
        </pc:spChg>
      </pc:sldChg>
      <pc:sldChg chg="modSp mod ord">
        <pc:chgData name="Michael Christie" userId="84e6e281-edf4-46c9-b975-55a073e31b1a" providerId="ADAL" clId="{F66CD9D8-65F0-42F0-A138-C746D1029227}" dt="2026-06-26T04:21:26.044" v="1231" actId="27636"/>
        <pc:sldMkLst>
          <pc:docMk/>
          <pc:sldMk cId="2687131693" sldId="639"/>
        </pc:sldMkLst>
        <pc:spChg chg="mod">
          <ac:chgData name="Michael Christie" userId="84e6e281-edf4-46c9-b975-55a073e31b1a" providerId="ADAL" clId="{F66CD9D8-65F0-42F0-A138-C746D1029227}" dt="2026-06-26T04:21:26.044" v="1231" actId="27636"/>
          <ac:spMkLst>
            <pc:docMk/>
            <pc:sldMk cId="2687131693" sldId="639"/>
            <ac:spMk id="2" creationId="{577CE3E3-C67E-1A8C-FD5D-B6E279B5D77D}"/>
          </ac:spMkLst>
        </pc:spChg>
        <pc:spChg chg="mod">
          <ac:chgData name="Michael Christie" userId="84e6e281-edf4-46c9-b975-55a073e31b1a" providerId="ADAL" clId="{F66CD9D8-65F0-42F0-A138-C746D1029227}" dt="2026-06-26T01:21:30.527" v="779" actId="1076"/>
          <ac:spMkLst>
            <pc:docMk/>
            <pc:sldMk cId="2687131693" sldId="639"/>
            <ac:spMk id="4" creationId="{883D9379-5169-C3E7-BA20-48AC5860925B}"/>
          </ac:spMkLst>
        </pc:spChg>
      </pc:sldChg>
      <pc:sldChg chg="modSp mod ord">
        <pc:chgData name="Michael Christie" userId="84e6e281-edf4-46c9-b975-55a073e31b1a" providerId="ADAL" clId="{F66CD9D8-65F0-42F0-A138-C746D1029227}" dt="2026-06-26T02:07:16.380" v="833"/>
        <pc:sldMkLst>
          <pc:docMk/>
          <pc:sldMk cId="1300597259" sldId="640"/>
        </pc:sldMkLst>
        <pc:spChg chg="mod">
          <ac:chgData name="Michael Christie" userId="84e6e281-edf4-46c9-b975-55a073e31b1a" providerId="ADAL" clId="{F66CD9D8-65F0-42F0-A138-C746D1029227}" dt="2026-06-25T04:11:26.323" v="473" actId="1076"/>
          <ac:spMkLst>
            <pc:docMk/>
            <pc:sldMk cId="1300597259" sldId="640"/>
            <ac:spMk id="2" creationId="{9F3403FB-6910-6126-B0C3-A18EECD6CCE4}"/>
          </ac:spMkLst>
        </pc:spChg>
      </pc:sldChg>
      <pc:sldChg chg="addSp delSp modSp del mod ord">
        <pc:chgData name="Michael Christie" userId="84e6e281-edf4-46c9-b975-55a073e31b1a" providerId="ADAL" clId="{F66CD9D8-65F0-42F0-A138-C746D1029227}" dt="2026-06-25T02:17:10.969" v="427" actId="47"/>
        <pc:sldMkLst>
          <pc:docMk/>
          <pc:sldMk cId="295746558" sldId="641"/>
        </pc:sldMkLst>
        <pc:picChg chg="add del mod">
          <ac:chgData name="Michael Christie" userId="84e6e281-edf4-46c9-b975-55a073e31b1a" providerId="ADAL" clId="{F66CD9D8-65F0-42F0-A138-C746D1029227}" dt="2026-06-25T02:17:00.792" v="424" actId="478"/>
          <ac:picMkLst>
            <pc:docMk/>
            <pc:sldMk cId="295746558" sldId="641"/>
            <ac:picMk id="4" creationId="{A10BEA76-E4DA-9DBE-9D26-FD975393FE3A}"/>
          </ac:picMkLst>
        </pc:picChg>
      </pc:sldChg>
      <pc:sldChg chg="modSp mod">
        <pc:chgData name="Michael Christie" userId="84e6e281-edf4-46c9-b975-55a073e31b1a" providerId="ADAL" clId="{F66CD9D8-65F0-42F0-A138-C746D1029227}" dt="2026-06-25T08:59:07.997" v="767" actId="1076"/>
        <pc:sldMkLst>
          <pc:docMk/>
          <pc:sldMk cId="2626373360" sldId="642"/>
        </pc:sldMkLst>
        <pc:spChg chg="mod">
          <ac:chgData name="Michael Christie" userId="84e6e281-edf4-46c9-b975-55a073e31b1a" providerId="ADAL" clId="{F66CD9D8-65F0-42F0-A138-C746D1029227}" dt="2026-06-25T08:59:07.997" v="767" actId="1076"/>
          <ac:spMkLst>
            <pc:docMk/>
            <pc:sldMk cId="2626373360" sldId="642"/>
            <ac:spMk id="2" creationId="{7F82E02A-D798-0D0F-1C37-C8C4B8B162F0}"/>
          </ac:spMkLst>
        </pc:spChg>
      </pc:sldChg>
      <pc:sldChg chg="modSp mod">
        <pc:chgData name="Michael Christie" userId="84e6e281-edf4-46c9-b975-55a073e31b1a" providerId="ADAL" clId="{F66CD9D8-65F0-42F0-A138-C746D1029227}" dt="2026-06-26T04:21:17.084" v="1211" actId="404"/>
        <pc:sldMkLst>
          <pc:docMk/>
          <pc:sldMk cId="1216009638" sldId="643"/>
        </pc:sldMkLst>
        <pc:spChg chg="mod">
          <ac:chgData name="Michael Christie" userId="84e6e281-edf4-46c9-b975-55a073e31b1a" providerId="ADAL" clId="{F66CD9D8-65F0-42F0-A138-C746D1029227}" dt="2026-06-26T04:21:17.084" v="1211" actId="404"/>
          <ac:spMkLst>
            <pc:docMk/>
            <pc:sldMk cId="1216009638" sldId="643"/>
            <ac:spMk id="2" creationId="{DA2E8179-6622-01F6-073F-8100B87720F9}"/>
          </ac:spMkLst>
        </pc:spChg>
        <pc:spChg chg="mod">
          <ac:chgData name="Michael Christie" userId="84e6e281-edf4-46c9-b975-55a073e31b1a" providerId="ADAL" clId="{F66CD9D8-65F0-42F0-A138-C746D1029227}" dt="2026-06-25T05:49:55.079" v="572" actId="1076"/>
          <ac:spMkLst>
            <pc:docMk/>
            <pc:sldMk cId="1216009638" sldId="643"/>
            <ac:spMk id="4" creationId="{5B8B18A3-19B3-9057-266E-44084670C0BC}"/>
          </ac:spMkLst>
        </pc:spChg>
      </pc:sldChg>
      <pc:sldChg chg="add del ord">
        <pc:chgData name="Michael Christie" userId="84e6e281-edf4-46c9-b975-55a073e31b1a" providerId="ADAL" clId="{F66CD9D8-65F0-42F0-A138-C746D1029227}" dt="2026-06-26T00:59:51.533" v="775" actId="2696"/>
        <pc:sldMkLst>
          <pc:docMk/>
          <pc:sldMk cId="1228183019" sldId="658"/>
        </pc:sldMkLst>
      </pc:sldChg>
      <pc:sldChg chg="modSp add del mod">
        <pc:chgData name="Michael Christie" userId="84e6e281-edf4-46c9-b975-55a073e31b1a" providerId="ADAL" clId="{F66CD9D8-65F0-42F0-A138-C746D1029227}" dt="2026-06-26T04:12:35.008" v="1179" actId="47"/>
        <pc:sldMkLst>
          <pc:docMk/>
          <pc:sldMk cId="3106204988" sldId="659"/>
        </pc:sldMkLst>
        <pc:spChg chg="mod">
          <ac:chgData name="Michael Christie" userId="84e6e281-edf4-46c9-b975-55a073e31b1a" providerId="ADAL" clId="{F66CD9D8-65F0-42F0-A138-C746D1029227}" dt="2026-06-25T06:56:00.510" v="598" actId="1076"/>
          <ac:spMkLst>
            <pc:docMk/>
            <pc:sldMk cId="3106204988" sldId="659"/>
            <ac:spMk id="2" creationId="{7F82E02A-D798-0D0F-1C37-C8C4B8B162F0}"/>
          </ac:spMkLst>
        </pc:spChg>
      </pc:sldChg>
      <pc:sldChg chg="modSp add mod">
        <pc:chgData name="Michael Christie" userId="84e6e281-edf4-46c9-b975-55a073e31b1a" providerId="ADAL" clId="{F66CD9D8-65F0-42F0-A138-C746D1029227}" dt="2026-06-26T07:49:23.784" v="1303" actId="27636"/>
        <pc:sldMkLst>
          <pc:docMk/>
          <pc:sldMk cId="3849533210" sldId="660"/>
        </pc:sldMkLst>
        <pc:spChg chg="mod">
          <ac:chgData name="Michael Christie" userId="84e6e281-edf4-46c9-b975-55a073e31b1a" providerId="ADAL" clId="{F66CD9D8-65F0-42F0-A138-C746D1029227}" dt="2026-06-26T07:49:23.784" v="1303" actId="27636"/>
          <ac:spMkLst>
            <pc:docMk/>
            <pc:sldMk cId="3849533210" sldId="660"/>
            <ac:spMk id="2" creationId="{6A5BFB1F-7A5A-A3BE-06BB-9DF2D7703715}"/>
          </ac:spMkLst>
        </pc:spChg>
        <pc:spChg chg="mod">
          <ac:chgData name="Michael Christie" userId="84e6e281-edf4-46c9-b975-55a073e31b1a" providerId="ADAL" clId="{F66CD9D8-65F0-42F0-A138-C746D1029227}" dt="2026-06-26T04:22:46.048" v="1259" actId="1076"/>
          <ac:spMkLst>
            <pc:docMk/>
            <pc:sldMk cId="3849533210" sldId="660"/>
            <ac:spMk id="4" creationId="{82590C07-D82E-5B2C-3C79-169D91051F38}"/>
          </ac:spMkLst>
        </pc:spChg>
      </pc:sldChg>
      <pc:sldChg chg="addSp delSp modSp add mod">
        <pc:chgData name="Michael Christie" userId="84e6e281-edf4-46c9-b975-55a073e31b1a" providerId="ADAL" clId="{F66CD9D8-65F0-42F0-A138-C746D1029227}" dt="2026-06-25T09:05:56.857" v="774" actId="1076"/>
        <pc:sldMkLst>
          <pc:docMk/>
          <pc:sldMk cId="3456934971" sldId="661"/>
        </pc:sldMkLst>
        <pc:picChg chg="add del mod">
          <ac:chgData name="Michael Christie" userId="84e6e281-edf4-46c9-b975-55a073e31b1a" providerId="ADAL" clId="{F66CD9D8-65F0-42F0-A138-C746D1029227}" dt="2026-06-25T02:17:08.616" v="426" actId="478"/>
          <ac:picMkLst>
            <pc:docMk/>
            <pc:sldMk cId="3456934971" sldId="661"/>
            <ac:picMk id="4" creationId="{D89812B8-FFFD-9E3F-25E9-D69FC8F185E2}"/>
          </ac:picMkLst>
        </pc:picChg>
        <pc:picChg chg="add mod">
          <ac:chgData name="Michael Christie" userId="84e6e281-edf4-46c9-b975-55a073e31b1a" providerId="ADAL" clId="{F66CD9D8-65F0-42F0-A138-C746D1029227}" dt="2026-06-25T09:05:56.857" v="774" actId="1076"/>
          <ac:picMkLst>
            <pc:docMk/>
            <pc:sldMk cId="3456934971" sldId="661"/>
            <ac:picMk id="5" creationId="{9FED4D17-3BC0-E0F7-1111-2400AB4EFD22}"/>
          </ac:picMkLst>
        </pc:picChg>
      </pc:sldChg>
      <pc:sldChg chg="addSp delSp modSp add del mod ord">
        <pc:chgData name="Michael Christie" userId="84e6e281-edf4-46c9-b975-55a073e31b1a" providerId="ADAL" clId="{F66CD9D8-65F0-42F0-A138-C746D1029227}" dt="2026-06-26T08:03:02.099" v="1304" actId="47"/>
        <pc:sldMkLst>
          <pc:docMk/>
          <pc:sldMk cId="72863485" sldId="662"/>
        </pc:sldMkLst>
        <pc:spChg chg="add mod">
          <ac:chgData name="Michael Christie" userId="84e6e281-edf4-46c9-b975-55a073e31b1a" providerId="ADAL" clId="{F66CD9D8-65F0-42F0-A138-C746D1029227}" dt="2026-06-25T08:57:54.779" v="737" actId="14100"/>
          <ac:spMkLst>
            <pc:docMk/>
            <pc:sldMk cId="72863485" sldId="662"/>
            <ac:spMk id="5" creationId="{E5D53BFA-6694-601E-DB10-109D41EB6C80}"/>
          </ac:spMkLst>
        </pc:spChg>
        <pc:picChg chg="add del mod">
          <ac:chgData name="Michael Christie" userId="84e6e281-edf4-46c9-b975-55a073e31b1a" providerId="ADAL" clId="{F66CD9D8-65F0-42F0-A138-C746D1029227}" dt="2026-06-25T02:17:06.913" v="425" actId="478"/>
          <ac:picMkLst>
            <pc:docMk/>
            <pc:sldMk cId="72863485" sldId="662"/>
            <ac:picMk id="4" creationId="{D3B94F7C-5636-558B-D333-9AFE575D74F3}"/>
          </ac:picMkLst>
        </pc:picChg>
      </pc:sldChg>
      <pc:sldChg chg="addSp modSp add del mod ord">
        <pc:chgData name="Michael Christie" userId="84e6e281-edf4-46c9-b975-55a073e31b1a" providerId="ADAL" clId="{F66CD9D8-65F0-42F0-A138-C746D1029227}" dt="2026-06-26T04:12:46.070" v="1180" actId="47"/>
        <pc:sldMkLst>
          <pc:docMk/>
          <pc:sldMk cId="2130970794" sldId="663"/>
        </pc:sldMkLst>
        <pc:spChg chg="add mod">
          <ac:chgData name="Michael Christie" userId="84e6e281-edf4-46c9-b975-55a073e31b1a" providerId="ADAL" clId="{F66CD9D8-65F0-42F0-A138-C746D1029227}" dt="2026-06-25T07:06:01.709" v="666" actId="1076"/>
          <ac:spMkLst>
            <pc:docMk/>
            <pc:sldMk cId="2130970794" sldId="663"/>
            <ac:spMk id="4" creationId="{D56F9751-B2B8-2B41-F9AD-8F323EE209E5}"/>
          </ac:spMkLst>
        </pc:spChg>
      </pc:sldChg>
      <pc:sldChg chg="addSp modSp add mod ord">
        <pc:chgData name="Michael Christie" userId="84e6e281-edf4-46c9-b975-55a073e31b1a" providerId="ADAL" clId="{F66CD9D8-65F0-42F0-A138-C746D1029227}" dt="2026-06-26T02:07:51.554" v="844" actId="14100"/>
        <pc:sldMkLst>
          <pc:docMk/>
          <pc:sldMk cId="467647958" sldId="664"/>
        </pc:sldMkLst>
        <pc:spChg chg="add mod">
          <ac:chgData name="Michael Christie" userId="84e6e281-edf4-46c9-b975-55a073e31b1a" providerId="ADAL" clId="{F66CD9D8-65F0-42F0-A138-C746D1029227}" dt="2026-06-26T02:07:51.554" v="844" actId="14100"/>
          <ac:spMkLst>
            <pc:docMk/>
            <pc:sldMk cId="467647958" sldId="664"/>
            <ac:spMk id="5" creationId="{5A018F5E-1985-1CE5-6A08-67B7E7A9F248}"/>
          </ac:spMkLst>
        </pc:spChg>
        <pc:picChg chg="add mod">
          <ac:chgData name="Michael Christie" userId="84e6e281-edf4-46c9-b975-55a073e31b1a" providerId="ADAL" clId="{F66CD9D8-65F0-42F0-A138-C746D1029227}" dt="2026-06-26T02:07:43.691" v="841" actId="1076"/>
          <ac:picMkLst>
            <pc:docMk/>
            <pc:sldMk cId="467647958" sldId="664"/>
            <ac:picMk id="2" creationId="{4544E1C3-77AA-8F73-7672-4775566096B3}"/>
          </ac:picMkLst>
        </pc:picChg>
      </pc:sldChg>
      <pc:sldChg chg="addSp modSp add mod ord">
        <pc:chgData name="Michael Christie" userId="84e6e281-edf4-46c9-b975-55a073e31b1a" providerId="ADAL" clId="{F66CD9D8-65F0-42F0-A138-C746D1029227}" dt="2026-06-26T01:34:44.506" v="782"/>
        <pc:sldMkLst>
          <pc:docMk/>
          <pc:sldMk cId="4293545993" sldId="665"/>
        </pc:sldMkLst>
        <pc:spChg chg="add mod">
          <ac:chgData name="Michael Christie" userId="84e6e281-edf4-46c9-b975-55a073e31b1a" providerId="ADAL" clId="{F66CD9D8-65F0-42F0-A138-C746D1029227}" dt="2026-06-25T04:09:08.156" v="448" actId="14100"/>
          <ac:spMkLst>
            <pc:docMk/>
            <pc:sldMk cId="4293545993" sldId="665"/>
            <ac:spMk id="2" creationId="{87BBDDBA-9438-D0FC-09A2-45A43DE0014E}"/>
          </ac:spMkLst>
        </pc:spChg>
      </pc:sldChg>
      <pc:sldChg chg="addSp delSp modSp add mod">
        <pc:chgData name="Michael Christie" userId="84e6e281-edf4-46c9-b975-55a073e31b1a" providerId="ADAL" clId="{F66CD9D8-65F0-42F0-A138-C746D1029227}" dt="2026-06-25T02:16:51.325" v="422" actId="14100"/>
        <pc:sldMkLst>
          <pc:docMk/>
          <pc:sldMk cId="1742804357" sldId="666"/>
        </pc:sldMkLst>
        <pc:spChg chg="add">
          <ac:chgData name="Michael Christie" userId="84e6e281-edf4-46c9-b975-55a073e31b1a" providerId="ADAL" clId="{F66CD9D8-65F0-42F0-A138-C746D1029227}" dt="2026-06-25T02:10:21.641" v="404"/>
          <ac:spMkLst>
            <pc:docMk/>
            <pc:sldMk cId="1742804357" sldId="666"/>
            <ac:spMk id="5" creationId="{9D521AF0-9D87-C8AD-7D44-7DF02B7D3370}"/>
          </ac:spMkLst>
        </pc:spChg>
        <pc:spChg chg="add">
          <ac:chgData name="Michael Christie" userId="84e6e281-edf4-46c9-b975-55a073e31b1a" providerId="ADAL" clId="{F66CD9D8-65F0-42F0-A138-C746D1029227}" dt="2026-06-25T02:10:28.525" v="406"/>
          <ac:spMkLst>
            <pc:docMk/>
            <pc:sldMk cId="1742804357" sldId="666"/>
            <ac:spMk id="7" creationId="{0A7C89AC-4AFA-BBB4-7048-3530965271AB}"/>
          </ac:spMkLst>
        </pc:spChg>
        <pc:spChg chg="add">
          <ac:chgData name="Michael Christie" userId="84e6e281-edf4-46c9-b975-55a073e31b1a" providerId="ADAL" clId="{F66CD9D8-65F0-42F0-A138-C746D1029227}" dt="2026-06-25T02:10:36.551" v="408"/>
          <ac:spMkLst>
            <pc:docMk/>
            <pc:sldMk cId="1742804357" sldId="666"/>
            <ac:spMk id="9" creationId="{191F277C-243A-BA70-C306-ACA3F6F4523F}"/>
          </ac:spMkLst>
        </pc:spChg>
        <pc:picChg chg="add del mod">
          <ac:chgData name="Michael Christie" userId="84e6e281-edf4-46c9-b975-55a073e31b1a" providerId="ADAL" clId="{F66CD9D8-65F0-42F0-A138-C746D1029227}" dt="2026-06-25T02:10:19.196" v="402" actId="478"/>
          <ac:picMkLst>
            <pc:docMk/>
            <pc:sldMk cId="1742804357" sldId="666"/>
            <ac:picMk id="2" creationId="{6302B416-9B4A-A813-B782-30952D8E000C}"/>
          </ac:picMkLst>
        </pc:picChg>
        <pc:picChg chg="add del mod">
          <ac:chgData name="Michael Christie" userId="84e6e281-edf4-46c9-b975-55a073e31b1a" providerId="ADAL" clId="{F66CD9D8-65F0-42F0-A138-C746D1029227}" dt="2026-06-25T02:14:27.947" v="413" actId="478"/>
          <ac:picMkLst>
            <pc:docMk/>
            <pc:sldMk cId="1742804357" sldId="666"/>
            <ac:picMk id="10" creationId="{96829D70-5990-0B3A-B718-09B058F864D9}"/>
          </ac:picMkLst>
        </pc:picChg>
        <pc:picChg chg="add del mod">
          <ac:chgData name="Michael Christie" userId="84e6e281-edf4-46c9-b975-55a073e31b1a" providerId="ADAL" clId="{F66CD9D8-65F0-42F0-A138-C746D1029227}" dt="2026-06-25T02:16:43.410" v="418" actId="478"/>
          <ac:picMkLst>
            <pc:docMk/>
            <pc:sldMk cId="1742804357" sldId="666"/>
            <ac:picMk id="12" creationId="{0846DCD9-420E-3625-A33B-D89BC37C599B}"/>
          </ac:picMkLst>
        </pc:picChg>
        <pc:picChg chg="add mod">
          <ac:chgData name="Michael Christie" userId="84e6e281-edf4-46c9-b975-55a073e31b1a" providerId="ADAL" clId="{F66CD9D8-65F0-42F0-A138-C746D1029227}" dt="2026-06-25T02:16:51.325" v="422" actId="14100"/>
          <ac:picMkLst>
            <pc:docMk/>
            <pc:sldMk cId="1742804357" sldId="666"/>
            <ac:picMk id="14" creationId="{01966AE4-6B2B-A4AA-1178-A3E4B0F92F91}"/>
          </ac:picMkLst>
        </pc:picChg>
      </pc:sldChg>
      <pc:sldChg chg="modSp add mod">
        <pc:chgData name="Michael Christie" userId="84e6e281-edf4-46c9-b975-55a073e31b1a" providerId="ADAL" clId="{F66CD9D8-65F0-42F0-A138-C746D1029227}" dt="2026-06-23T01:20:07.307" v="128" actId="14100"/>
        <pc:sldMkLst>
          <pc:docMk/>
          <pc:sldMk cId="832859573" sldId="667"/>
        </pc:sldMkLst>
        <pc:spChg chg="mod">
          <ac:chgData name="Michael Christie" userId="84e6e281-edf4-46c9-b975-55a073e31b1a" providerId="ADAL" clId="{F66CD9D8-65F0-42F0-A138-C746D1029227}" dt="2026-06-23T01:20:07.307" v="128" actId="14100"/>
          <ac:spMkLst>
            <pc:docMk/>
            <pc:sldMk cId="832859573" sldId="667"/>
            <ac:spMk id="2" creationId="{63326AE2-2931-8911-5784-94FF616B3C57}"/>
          </ac:spMkLst>
        </pc:spChg>
      </pc:sldChg>
      <pc:sldChg chg="modSp add mod">
        <pc:chgData name="Michael Christie" userId="84e6e281-edf4-46c9-b975-55a073e31b1a" providerId="ADAL" clId="{F66CD9D8-65F0-42F0-A138-C746D1029227}" dt="2026-06-25T05:48:15.198" v="496" actId="1076"/>
        <pc:sldMkLst>
          <pc:docMk/>
          <pc:sldMk cId="3009774845" sldId="668"/>
        </pc:sldMkLst>
        <pc:spChg chg="mod">
          <ac:chgData name="Michael Christie" userId="84e6e281-edf4-46c9-b975-55a073e31b1a" providerId="ADAL" clId="{F66CD9D8-65F0-42F0-A138-C746D1029227}" dt="2026-06-25T05:48:15.198" v="496" actId="1076"/>
          <ac:spMkLst>
            <pc:docMk/>
            <pc:sldMk cId="3009774845" sldId="668"/>
            <ac:spMk id="2" creationId="{0F0094F5-2CA5-97BF-8D46-F6C57842392B}"/>
          </ac:spMkLst>
        </pc:spChg>
      </pc:sldChg>
      <pc:sldChg chg="modSp add del mod">
        <pc:chgData name="Michael Christie" userId="84e6e281-edf4-46c9-b975-55a073e31b1a" providerId="ADAL" clId="{F66CD9D8-65F0-42F0-A138-C746D1029227}" dt="2026-06-26T04:36:40.087" v="1266" actId="47"/>
        <pc:sldMkLst>
          <pc:docMk/>
          <pc:sldMk cId="72835426" sldId="669"/>
        </pc:sldMkLst>
        <pc:spChg chg="mod">
          <ac:chgData name="Michael Christie" userId="84e6e281-edf4-46c9-b975-55a073e31b1a" providerId="ADAL" clId="{F66CD9D8-65F0-42F0-A138-C746D1029227}" dt="2026-06-25T08:42:18.438" v="730" actId="1076"/>
          <ac:spMkLst>
            <pc:docMk/>
            <pc:sldMk cId="72835426" sldId="669"/>
            <ac:spMk id="2" creationId="{F5BC2023-D9B9-2E71-35EB-4B970C246150}"/>
          </ac:spMkLst>
        </pc:spChg>
      </pc:sldChg>
      <pc:sldChg chg="addSp delSp modSp add mod ord">
        <pc:chgData name="Michael Christie" userId="84e6e281-edf4-46c9-b975-55a073e31b1a" providerId="ADAL" clId="{F66CD9D8-65F0-42F0-A138-C746D1029227}" dt="2026-06-26T04:19:56.744" v="1193" actId="14100"/>
        <pc:sldMkLst>
          <pc:docMk/>
          <pc:sldMk cId="2580078342" sldId="670"/>
        </pc:sldMkLst>
        <pc:spChg chg="add mod">
          <ac:chgData name="Michael Christie" userId="84e6e281-edf4-46c9-b975-55a073e31b1a" providerId="ADAL" clId="{F66CD9D8-65F0-42F0-A138-C746D1029227}" dt="2026-06-26T04:19:56.744" v="1193" actId="14100"/>
          <ac:spMkLst>
            <pc:docMk/>
            <pc:sldMk cId="2580078342" sldId="670"/>
            <ac:spMk id="6" creationId="{6DBD2ED8-0B5C-E351-3590-F8E615CA46F1}"/>
          </ac:spMkLst>
        </pc:spChg>
        <pc:picChg chg="add del mod">
          <ac:chgData name="Michael Christie" userId="84e6e281-edf4-46c9-b975-55a073e31b1a" providerId="ADAL" clId="{F66CD9D8-65F0-42F0-A138-C746D1029227}" dt="2026-06-25T02:16:59.281" v="423" actId="478"/>
          <ac:picMkLst>
            <pc:docMk/>
            <pc:sldMk cId="2580078342" sldId="670"/>
            <ac:picMk id="4" creationId="{ACDDAE8F-7481-FC5E-A909-78CB90576687}"/>
          </ac:picMkLst>
        </pc:picChg>
      </pc:sldChg>
      <pc:sldChg chg="addSp modSp add del mod ord">
        <pc:chgData name="Michael Christie" userId="84e6e281-edf4-46c9-b975-55a073e31b1a" providerId="ADAL" clId="{F66CD9D8-65F0-42F0-A138-C746D1029227}" dt="2026-06-26T07:32:34.114" v="1292" actId="47"/>
        <pc:sldMkLst>
          <pc:docMk/>
          <pc:sldMk cId="828814967" sldId="671"/>
        </pc:sldMkLst>
        <pc:spChg chg="add mod">
          <ac:chgData name="Michael Christie" userId="84e6e281-edf4-46c9-b975-55a073e31b1a" providerId="ADAL" clId="{F66CD9D8-65F0-42F0-A138-C746D1029227}" dt="2026-06-26T04:14:51.477" v="1189" actId="14100"/>
          <ac:spMkLst>
            <pc:docMk/>
            <pc:sldMk cId="828814967" sldId="671"/>
            <ac:spMk id="5" creationId="{00000000-0000-0000-0000-000000000000}"/>
          </ac:spMkLst>
        </pc:spChg>
      </pc:sldChg>
      <pc:sldChg chg="add del">
        <pc:chgData name="Michael Christie" userId="84e6e281-edf4-46c9-b975-55a073e31b1a" providerId="ADAL" clId="{F66CD9D8-65F0-42F0-A138-C746D1029227}" dt="2026-06-26T08:12:18.262" v="1305" actId="47"/>
        <pc:sldMkLst>
          <pc:docMk/>
          <pc:sldMk cId="475238579" sldId="672"/>
        </pc:sldMkLst>
      </pc:sldChg>
      <pc:sldChg chg="addSp modSp add mod ord">
        <pc:chgData name="Michael Christie" userId="84e6e281-edf4-46c9-b975-55a073e31b1a" providerId="ADAL" clId="{F66CD9D8-65F0-42F0-A138-C746D1029227}" dt="2026-06-26T04:30:51.713" v="1265" actId="14100"/>
        <pc:sldMkLst>
          <pc:docMk/>
          <pc:sldMk cId="3112922951" sldId="673"/>
        </pc:sldMkLst>
        <pc:spChg chg="add mod">
          <ac:chgData name="Michael Christie" userId="84e6e281-edf4-46c9-b975-55a073e31b1a" providerId="ADAL" clId="{F66CD9D8-65F0-42F0-A138-C746D1029227}" dt="2026-06-26T04:30:51.713" v="1265" actId="14100"/>
          <ac:spMkLst>
            <pc:docMk/>
            <pc:sldMk cId="3112922951" sldId="673"/>
            <ac:spMk id="2" creationId="{4C5B1F85-54D2-5587-9C9E-9194EF8E9006}"/>
          </ac:spMkLst>
        </pc:spChg>
      </pc:sldChg>
      <pc:sldChg chg="modSp add mod">
        <pc:chgData name="Michael Christie" userId="84e6e281-edf4-46c9-b975-55a073e31b1a" providerId="ADAL" clId="{F66CD9D8-65F0-42F0-A138-C746D1029227}" dt="2026-06-23T01:19:33.621" v="121" actId="1076"/>
        <pc:sldMkLst>
          <pc:docMk/>
          <pc:sldMk cId="339072780" sldId="674"/>
        </pc:sldMkLst>
        <pc:spChg chg="mod">
          <ac:chgData name="Michael Christie" userId="84e6e281-edf4-46c9-b975-55a073e31b1a" providerId="ADAL" clId="{F66CD9D8-65F0-42F0-A138-C746D1029227}" dt="2026-06-23T01:19:33.621" v="121" actId="1076"/>
          <ac:spMkLst>
            <pc:docMk/>
            <pc:sldMk cId="339072780" sldId="674"/>
            <ac:spMk id="2" creationId="{A16B90A7-2780-7DFD-9E0C-4C72D0B9B1DF}"/>
          </ac:spMkLst>
        </pc:spChg>
      </pc:sldChg>
      <pc:sldChg chg="modSp add mod">
        <pc:chgData name="Michael Christie" userId="84e6e281-edf4-46c9-b975-55a073e31b1a" providerId="ADAL" clId="{F66CD9D8-65F0-42F0-A138-C746D1029227}" dt="2026-06-23T01:19:11.756" v="116" actId="1076"/>
        <pc:sldMkLst>
          <pc:docMk/>
          <pc:sldMk cId="3178405262" sldId="675"/>
        </pc:sldMkLst>
        <pc:spChg chg="mod">
          <ac:chgData name="Michael Christie" userId="84e6e281-edf4-46c9-b975-55a073e31b1a" providerId="ADAL" clId="{F66CD9D8-65F0-42F0-A138-C746D1029227}" dt="2026-06-23T01:19:11.756" v="116" actId="1076"/>
          <ac:spMkLst>
            <pc:docMk/>
            <pc:sldMk cId="3178405262" sldId="675"/>
            <ac:spMk id="2" creationId="{12330D7D-95A5-26A5-670D-964B880770B7}"/>
          </ac:spMkLst>
        </pc:spChg>
      </pc:sldChg>
      <pc:sldChg chg="modSp add mod">
        <pc:chgData name="Michael Christie" userId="84e6e281-edf4-46c9-b975-55a073e31b1a" providerId="ADAL" clId="{F66CD9D8-65F0-42F0-A138-C746D1029227}" dt="2026-06-23T01:19:19.699" v="118" actId="1076"/>
        <pc:sldMkLst>
          <pc:docMk/>
          <pc:sldMk cId="2981326324" sldId="676"/>
        </pc:sldMkLst>
        <pc:spChg chg="mod">
          <ac:chgData name="Michael Christie" userId="84e6e281-edf4-46c9-b975-55a073e31b1a" providerId="ADAL" clId="{F66CD9D8-65F0-42F0-A138-C746D1029227}" dt="2026-06-23T01:19:19.699" v="118" actId="1076"/>
          <ac:spMkLst>
            <pc:docMk/>
            <pc:sldMk cId="2981326324" sldId="676"/>
            <ac:spMk id="2" creationId="{D8A8B00C-9AA5-6C47-63F0-AE132004E37D}"/>
          </ac:spMkLst>
        </pc:spChg>
      </pc:sldChg>
      <pc:sldChg chg="add">
        <pc:chgData name="Michael Christie" userId="84e6e281-edf4-46c9-b975-55a073e31b1a" providerId="ADAL" clId="{F66CD9D8-65F0-42F0-A138-C746D1029227}" dt="2026-06-23T01:21:37.294" v="157"/>
        <pc:sldMkLst>
          <pc:docMk/>
          <pc:sldMk cId="2310281222" sldId="677"/>
        </pc:sldMkLst>
      </pc:sldChg>
      <pc:sldChg chg="add del">
        <pc:chgData name="Michael Christie" userId="84e6e281-edf4-46c9-b975-55a073e31b1a" providerId="ADAL" clId="{F66CD9D8-65F0-42F0-A138-C746D1029227}" dt="2026-06-25T00:42:52.040" v="255" actId="47"/>
        <pc:sldMkLst>
          <pc:docMk/>
          <pc:sldMk cId="1541721109" sldId="678"/>
        </pc:sldMkLst>
      </pc:sldChg>
      <pc:sldChg chg="modSp add mod ord">
        <pc:chgData name="Michael Christie" userId="84e6e281-edf4-46c9-b975-55a073e31b1a" providerId="ADAL" clId="{F66CD9D8-65F0-42F0-A138-C746D1029227}" dt="2026-06-26T04:44:43.737" v="1290" actId="1076"/>
        <pc:sldMkLst>
          <pc:docMk/>
          <pc:sldMk cId="3082017558" sldId="678"/>
        </pc:sldMkLst>
        <pc:spChg chg="mod">
          <ac:chgData name="Michael Christie" userId="84e6e281-edf4-46c9-b975-55a073e31b1a" providerId="ADAL" clId="{F66CD9D8-65F0-42F0-A138-C746D1029227}" dt="2026-06-26T04:44:43.737" v="1290" actId="1076"/>
          <ac:spMkLst>
            <pc:docMk/>
            <pc:sldMk cId="3082017558" sldId="678"/>
            <ac:spMk id="2" creationId="{F59BF1CF-2621-C31C-586E-D84ACC54AE93}"/>
          </ac:spMkLst>
        </pc:spChg>
      </pc:sldChg>
      <pc:sldChg chg="modSp add mod ord">
        <pc:chgData name="Michael Christie" userId="84e6e281-edf4-46c9-b975-55a073e31b1a" providerId="ADAL" clId="{F66CD9D8-65F0-42F0-A138-C746D1029227}" dt="2026-06-26T07:26:17.407" v="1291" actId="20577"/>
        <pc:sldMkLst>
          <pc:docMk/>
          <pc:sldMk cId="3818424544" sldId="679"/>
        </pc:sldMkLst>
        <pc:spChg chg="mod">
          <ac:chgData name="Michael Christie" userId="84e6e281-edf4-46c9-b975-55a073e31b1a" providerId="ADAL" clId="{F66CD9D8-65F0-42F0-A138-C746D1029227}" dt="2026-06-26T07:26:17.407" v="1291" actId="20577"/>
          <ac:spMkLst>
            <pc:docMk/>
            <pc:sldMk cId="3818424544" sldId="679"/>
            <ac:spMk id="2" creationId="{D87B1E25-1595-DBEA-38D2-9ADF82863633}"/>
          </ac:spMkLst>
        </pc:spChg>
      </pc:sldChg>
      <pc:sldChg chg="modSp add mod">
        <pc:chgData name="Michael Christie" userId="84e6e281-edf4-46c9-b975-55a073e31b1a" providerId="ADAL" clId="{F66CD9D8-65F0-42F0-A138-C746D1029227}" dt="2026-06-26T03:14:10.307" v="1123" actId="403"/>
        <pc:sldMkLst>
          <pc:docMk/>
          <pc:sldMk cId="1148008252" sldId="680"/>
        </pc:sldMkLst>
        <pc:spChg chg="mod">
          <ac:chgData name="Michael Christie" userId="84e6e281-edf4-46c9-b975-55a073e31b1a" providerId="ADAL" clId="{F66CD9D8-65F0-42F0-A138-C746D1029227}" dt="2026-06-26T03:14:10.307" v="1123" actId="403"/>
          <ac:spMkLst>
            <pc:docMk/>
            <pc:sldMk cId="1148008252" sldId="680"/>
            <ac:spMk id="2" creationId="{9420CA67-5FFB-69CB-2A3C-9ADB0BFD0C8E}"/>
          </ac:spMkLst>
        </pc:spChg>
      </pc:sldChg>
      <pc:sldChg chg="modSp add mod">
        <pc:chgData name="Michael Christie" userId="84e6e281-edf4-46c9-b975-55a073e31b1a" providerId="ADAL" clId="{F66CD9D8-65F0-42F0-A138-C746D1029227}" dt="2026-06-26T07:47:16.735" v="1294" actId="20577"/>
        <pc:sldMkLst>
          <pc:docMk/>
          <pc:sldMk cId="1788483046" sldId="681"/>
        </pc:sldMkLst>
        <pc:spChg chg="mod">
          <ac:chgData name="Michael Christie" userId="84e6e281-edf4-46c9-b975-55a073e31b1a" providerId="ADAL" clId="{F66CD9D8-65F0-42F0-A138-C746D1029227}" dt="2026-06-26T07:47:16.735" v="1294" actId="20577"/>
          <ac:spMkLst>
            <pc:docMk/>
            <pc:sldMk cId="1788483046" sldId="681"/>
            <ac:spMk id="2" creationId="{7E5BC257-0CFB-C5DD-1450-D2D913A758FA}"/>
          </ac:spMkLst>
        </pc:spChg>
      </pc:sldChg>
      <pc:sldMasterChg chg="del delSldLayout">
        <pc:chgData name="Michael Christie" userId="84e6e281-edf4-46c9-b975-55a073e31b1a" providerId="ADAL" clId="{F66CD9D8-65F0-42F0-A138-C746D1029227}" dt="2026-06-25T00:42:52.040" v="255" actId="47"/>
        <pc:sldMasterMkLst>
          <pc:docMk/>
          <pc:sldMasterMk cId="774374070" sldId="2147483685"/>
        </pc:sldMasterMkLst>
        <pc:sldLayoutChg chg="del">
          <pc:chgData name="Michael Christie" userId="84e6e281-edf4-46c9-b975-55a073e31b1a" providerId="ADAL" clId="{F66CD9D8-65F0-42F0-A138-C746D1029227}" dt="2026-06-25T00:42:52.040" v="255" actId="47"/>
          <pc:sldLayoutMkLst>
            <pc:docMk/>
            <pc:sldMasterMk cId="774374070" sldId="2147483685"/>
            <pc:sldLayoutMk cId="3884642095" sldId="2147483686"/>
          </pc:sldLayoutMkLst>
        </pc:sldLayoutChg>
        <pc:sldLayoutChg chg="del">
          <pc:chgData name="Michael Christie" userId="84e6e281-edf4-46c9-b975-55a073e31b1a" providerId="ADAL" clId="{F66CD9D8-65F0-42F0-A138-C746D1029227}" dt="2026-06-25T00:42:52.040" v="255" actId="47"/>
          <pc:sldLayoutMkLst>
            <pc:docMk/>
            <pc:sldMasterMk cId="774374070" sldId="2147483685"/>
            <pc:sldLayoutMk cId="2741408477" sldId="2147483687"/>
          </pc:sldLayoutMkLst>
        </pc:sldLayoutChg>
        <pc:sldLayoutChg chg="del">
          <pc:chgData name="Michael Christie" userId="84e6e281-edf4-46c9-b975-55a073e31b1a" providerId="ADAL" clId="{F66CD9D8-65F0-42F0-A138-C746D1029227}" dt="2026-06-25T00:42:52.040" v="255" actId="47"/>
          <pc:sldLayoutMkLst>
            <pc:docMk/>
            <pc:sldMasterMk cId="774374070" sldId="2147483685"/>
            <pc:sldLayoutMk cId="1564052921" sldId="2147483688"/>
          </pc:sldLayoutMkLst>
        </pc:sldLayoutChg>
        <pc:sldLayoutChg chg="del">
          <pc:chgData name="Michael Christie" userId="84e6e281-edf4-46c9-b975-55a073e31b1a" providerId="ADAL" clId="{F66CD9D8-65F0-42F0-A138-C746D1029227}" dt="2026-06-25T00:42:52.040" v="255" actId="47"/>
          <pc:sldLayoutMkLst>
            <pc:docMk/>
            <pc:sldMasterMk cId="774374070" sldId="2147483685"/>
            <pc:sldLayoutMk cId="1849846404" sldId="2147483689"/>
          </pc:sldLayoutMkLst>
        </pc:sldLayoutChg>
        <pc:sldLayoutChg chg="del">
          <pc:chgData name="Michael Christie" userId="84e6e281-edf4-46c9-b975-55a073e31b1a" providerId="ADAL" clId="{F66CD9D8-65F0-42F0-A138-C746D1029227}" dt="2026-06-25T00:42:52.040" v="255" actId="47"/>
          <pc:sldLayoutMkLst>
            <pc:docMk/>
            <pc:sldMasterMk cId="774374070" sldId="2147483685"/>
            <pc:sldLayoutMk cId="3458945993" sldId="2147483690"/>
          </pc:sldLayoutMkLst>
        </pc:sldLayoutChg>
        <pc:sldLayoutChg chg="del">
          <pc:chgData name="Michael Christie" userId="84e6e281-edf4-46c9-b975-55a073e31b1a" providerId="ADAL" clId="{F66CD9D8-65F0-42F0-A138-C746D1029227}" dt="2026-06-25T00:42:52.040" v="255" actId="47"/>
          <pc:sldLayoutMkLst>
            <pc:docMk/>
            <pc:sldMasterMk cId="774374070" sldId="2147483685"/>
            <pc:sldLayoutMk cId="3278913261" sldId="2147483691"/>
          </pc:sldLayoutMkLst>
        </pc:sldLayoutChg>
        <pc:sldLayoutChg chg="del">
          <pc:chgData name="Michael Christie" userId="84e6e281-edf4-46c9-b975-55a073e31b1a" providerId="ADAL" clId="{F66CD9D8-65F0-42F0-A138-C746D1029227}" dt="2026-06-25T00:42:52.040" v="255" actId="47"/>
          <pc:sldLayoutMkLst>
            <pc:docMk/>
            <pc:sldMasterMk cId="774374070" sldId="2147483685"/>
            <pc:sldLayoutMk cId="2141805332" sldId="2147483692"/>
          </pc:sldLayoutMkLst>
        </pc:sldLayoutChg>
        <pc:sldLayoutChg chg="del">
          <pc:chgData name="Michael Christie" userId="84e6e281-edf4-46c9-b975-55a073e31b1a" providerId="ADAL" clId="{F66CD9D8-65F0-42F0-A138-C746D1029227}" dt="2026-06-25T00:42:52.040" v="255" actId="47"/>
          <pc:sldLayoutMkLst>
            <pc:docMk/>
            <pc:sldMasterMk cId="774374070" sldId="2147483685"/>
            <pc:sldLayoutMk cId="278280350" sldId="2147483693"/>
          </pc:sldLayoutMkLst>
        </pc:sldLayoutChg>
        <pc:sldLayoutChg chg="del">
          <pc:chgData name="Michael Christie" userId="84e6e281-edf4-46c9-b975-55a073e31b1a" providerId="ADAL" clId="{F66CD9D8-65F0-42F0-A138-C746D1029227}" dt="2026-06-25T00:42:52.040" v="255" actId="47"/>
          <pc:sldLayoutMkLst>
            <pc:docMk/>
            <pc:sldMasterMk cId="774374070" sldId="2147483685"/>
            <pc:sldLayoutMk cId="611429805" sldId="2147483694"/>
          </pc:sldLayoutMkLst>
        </pc:sldLayoutChg>
        <pc:sldLayoutChg chg="del">
          <pc:chgData name="Michael Christie" userId="84e6e281-edf4-46c9-b975-55a073e31b1a" providerId="ADAL" clId="{F66CD9D8-65F0-42F0-A138-C746D1029227}" dt="2026-06-25T00:42:52.040" v="255" actId="47"/>
          <pc:sldLayoutMkLst>
            <pc:docMk/>
            <pc:sldMasterMk cId="774374070" sldId="2147483685"/>
            <pc:sldLayoutMk cId="602183522" sldId="2147483695"/>
          </pc:sldLayoutMkLst>
        </pc:sldLayoutChg>
        <pc:sldLayoutChg chg="del">
          <pc:chgData name="Michael Christie" userId="84e6e281-edf4-46c9-b975-55a073e31b1a" providerId="ADAL" clId="{F66CD9D8-65F0-42F0-A138-C746D1029227}" dt="2026-06-25T00:42:52.040" v="255" actId="47"/>
          <pc:sldLayoutMkLst>
            <pc:docMk/>
            <pc:sldMasterMk cId="774374070" sldId="2147483685"/>
            <pc:sldLayoutMk cId="3513789011" sldId="2147483696"/>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6B3C-706C-388C-2F08-CCD8D4B08F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724DB95-5512-AF92-F6D3-096DF3CA9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3F4A6B6-AA65-2E7C-CF68-B32C60D3DD93}"/>
              </a:ext>
            </a:extLst>
          </p:cNvPr>
          <p:cNvSpPr>
            <a:spLocks noGrp="1"/>
          </p:cNvSpPr>
          <p:nvPr>
            <p:ph type="dt" sz="half" idx="10"/>
          </p:nvPr>
        </p:nvSpPr>
        <p:spPr/>
        <p:txBody>
          <a:bodyPr/>
          <a:lstStyle/>
          <a:p>
            <a:fld id="{490A3C1B-4E53-44F9-B05F-78ED08976705}" type="datetimeFigureOut">
              <a:rPr lang="en-AU" smtClean="0"/>
              <a:t>28/06/2026</a:t>
            </a:fld>
            <a:endParaRPr lang="en-AU"/>
          </a:p>
        </p:txBody>
      </p:sp>
      <p:sp>
        <p:nvSpPr>
          <p:cNvPr id="5" name="Footer Placeholder 4">
            <a:extLst>
              <a:ext uri="{FF2B5EF4-FFF2-40B4-BE49-F238E27FC236}">
                <a16:creationId xmlns:a16="http://schemas.microsoft.com/office/drawing/2014/main" id="{4AB8AE5B-69B3-0559-409B-F2F5D5706FF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21F022E-CB17-2253-7711-C7027346BC4F}"/>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2984856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0668-06B0-F3C1-F682-CEBBE3F3F2C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2EBF415-B8FE-963C-979D-EFBF89D11E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34E2CE4-DA13-3F5B-E87A-64C4799B7973}"/>
              </a:ext>
            </a:extLst>
          </p:cNvPr>
          <p:cNvSpPr>
            <a:spLocks noGrp="1"/>
          </p:cNvSpPr>
          <p:nvPr>
            <p:ph type="dt" sz="half" idx="10"/>
          </p:nvPr>
        </p:nvSpPr>
        <p:spPr/>
        <p:txBody>
          <a:bodyPr/>
          <a:lstStyle/>
          <a:p>
            <a:fld id="{490A3C1B-4E53-44F9-B05F-78ED08976705}" type="datetimeFigureOut">
              <a:rPr lang="en-AU" smtClean="0"/>
              <a:t>28/06/2026</a:t>
            </a:fld>
            <a:endParaRPr lang="en-AU"/>
          </a:p>
        </p:txBody>
      </p:sp>
      <p:sp>
        <p:nvSpPr>
          <p:cNvPr id="5" name="Footer Placeholder 4">
            <a:extLst>
              <a:ext uri="{FF2B5EF4-FFF2-40B4-BE49-F238E27FC236}">
                <a16:creationId xmlns:a16="http://schemas.microsoft.com/office/drawing/2014/main" id="{FF57CD0C-C51E-E312-FD15-88FE63CA9A7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0D6B7F1-92EE-AEFF-CCF6-391CCB31B02C}"/>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320745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AAE335-97CB-AC47-9348-8E9FD461A7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B8EC9E7-04B2-3DAE-208C-D1BB54D2A8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4222C6-CC73-AB6A-1B0C-2DBF4C0CBBF2}"/>
              </a:ext>
            </a:extLst>
          </p:cNvPr>
          <p:cNvSpPr>
            <a:spLocks noGrp="1"/>
          </p:cNvSpPr>
          <p:nvPr>
            <p:ph type="dt" sz="half" idx="10"/>
          </p:nvPr>
        </p:nvSpPr>
        <p:spPr/>
        <p:txBody>
          <a:bodyPr/>
          <a:lstStyle/>
          <a:p>
            <a:fld id="{490A3C1B-4E53-44F9-B05F-78ED08976705}" type="datetimeFigureOut">
              <a:rPr lang="en-AU" smtClean="0"/>
              <a:t>28/06/2026</a:t>
            </a:fld>
            <a:endParaRPr lang="en-AU"/>
          </a:p>
        </p:txBody>
      </p:sp>
      <p:sp>
        <p:nvSpPr>
          <p:cNvPr id="5" name="Footer Placeholder 4">
            <a:extLst>
              <a:ext uri="{FF2B5EF4-FFF2-40B4-BE49-F238E27FC236}">
                <a16:creationId xmlns:a16="http://schemas.microsoft.com/office/drawing/2014/main" id="{3D8EE431-136A-8E43-6B8C-0C831040B76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DE2C391-8727-B05F-833E-87BB8530D0F9}"/>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1500827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4854" y="365126"/>
            <a:ext cx="9472529" cy="877266"/>
          </a:xfrm>
        </p:spPr>
        <p:txBody>
          <a:bodyPr>
            <a:normAutofit/>
          </a:bodyPr>
          <a:lstStyle>
            <a:lvl1pPr>
              <a:defRPr sz="40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2384854" y="1379987"/>
            <a:ext cx="9472530" cy="5112887"/>
          </a:xfrm>
        </p:spPr>
        <p:txBody>
          <a:bodyPr>
            <a:normAutofit/>
          </a:bodyPr>
          <a:lstStyle>
            <a:lvl1pPr marL="0" marR="0" indent="0" algn="l" defTabSz="914446" rtl="0" eaLnBrk="1" fontAlgn="auto" latinLnBrk="0" hangingPunct="1">
              <a:lnSpc>
                <a:spcPct val="90000"/>
              </a:lnSpc>
              <a:spcBef>
                <a:spcPts val="1000"/>
              </a:spcBef>
              <a:spcAft>
                <a:spcPts val="0"/>
              </a:spcAft>
              <a:buClrTx/>
              <a:buSzTx/>
              <a:buFont typeface="Arial"/>
              <a:buNone/>
              <a:tabLst/>
              <a:defRPr sz="3600">
                <a:latin typeface="Open Sans" panose="020B0606030504020204" pitchFamily="34" charset="0"/>
                <a:ea typeface="Open Sans" panose="020B0606030504020204" pitchFamily="34" charset="0"/>
                <a:cs typeface="Open Sans" panose="020B0606030504020204" pitchFamily="34" charset="0"/>
              </a:defRPr>
            </a:lvl1pPr>
            <a:lvl2pPr>
              <a:defRPr sz="3600">
                <a:latin typeface="Open Sans" panose="020B0606030504020204" pitchFamily="34" charset="0"/>
                <a:ea typeface="Open Sans" panose="020B0606030504020204" pitchFamily="34" charset="0"/>
                <a:cs typeface="Open Sans" panose="020B0606030504020204" pitchFamily="34" charset="0"/>
              </a:defRPr>
            </a:lvl2pPr>
            <a:lvl3pPr>
              <a:defRPr sz="3600">
                <a:latin typeface="Open Sans" panose="020B0606030504020204" pitchFamily="34" charset="0"/>
                <a:ea typeface="Open Sans" panose="020B0606030504020204" pitchFamily="34" charset="0"/>
                <a:cs typeface="Open Sans" panose="020B0606030504020204" pitchFamily="34" charset="0"/>
              </a:defRPr>
            </a:lvl3pPr>
            <a:lvl4pPr>
              <a:defRPr sz="3600">
                <a:latin typeface="Open Sans" panose="020B0606030504020204" pitchFamily="34" charset="0"/>
                <a:ea typeface="Open Sans" panose="020B0606030504020204" pitchFamily="34" charset="0"/>
                <a:cs typeface="Open Sans" panose="020B0606030504020204" pitchFamily="34" charset="0"/>
              </a:defRPr>
            </a:lvl4pPr>
            <a:lvl5pPr>
              <a:defRPr sz="3600">
                <a:latin typeface="Open Sans" panose="020B0606030504020204" pitchFamily="34" charset="0"/>
                <a:ea typeface="Open Sans" panose="020B0606030504020204" pitchFamily="34" charset="0"/>
                <a:cs typeface="Open Sans" panose="020B0606030504020204" pitchFamily="34" charset="0"/>
              </a:defRPr>
            </a:lvl5pPr>
          </a:lstStyle>
          <a:p>
            <a:pPr marL="228611" marR="0" lvl="0" indent="-228611" algn="l" defTabSz="914446" rtl="0" eaLnBrk="1" fontAlgn="auto" latinLnBrk="0" hangingPunct="1">
              <a:lnSpc>
                <a:spcPct val="90000"/>
              </a:lnSpc>
              <a:spcBef>
                <a:spcPts val="1000"/>
              </a:spcBef>
              <a:spcAft>
                <a:spcPts val="0"/>
              </a:spcAft>
              <a:buClrTx/>
              <a:buSzTx/>
              <a:buFont typeface="Arial"/>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8834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266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357" y="604966"/>
            <a:ext cx="10515600" cy="1325563"/>
          </a:xfrm>
        </p:spPr>
        <p:txBody>
          <a:bodyPr>
            <a:noAutofit/>
          </a:bodyPr>
          <a:lstStyle>
            <a:lvl1pPr>
              <a:defRPr sz="8800">
                <a:solidFill>
                  <a:srgbClr val="ECA726"/>
                </a:solidFill>
                <a:latin typeface="Candelion Regular" charset="0"/>
                <a:ea typeface="Candelion Regular" charset="0"/>
                <a:cs typeface="Candelion Regular" charset="0"/>
              </a:defRPr>
            </a:lvl1pPr>
          </a:lstStyle>
          <a:p>
            <a:r>
              <a:rPr lang="en-US" dirty="0"/>
              <a:t>Click to edit Master title style</a:t>
            </a:r>
          </a:p>
        </p:txBody>
      </p:sp>
      <p:sp>
        <p:nvSpPr>
          <p:cNvPr id="7" name="Content Placeholder 6"/>
          <p:cNvSpPr>
            <a:spLocks noGrp="1"/>
          </p:cNvSpPr>
          <p:nvPr>
            <p:ph sz="quarter" idx="13"/>
          </p:nvPr>
        </p:nvSpPr>
        <p:spPr>
          <a:xfrm>
            <a:off x="598357" y="2038479"/>
            <a:ext cx="10515600" cy="4332341"/>
          </a:xfrm>
        </p:spPr>
        <p:txBody>
          <a:bodyPr>
            <a:normAutofit/>
          </a:bodyPr>
          <a:lstStyle>
            <a:lvl1pPr marL="0" indent="0">
              <a:buNone/>
              <a:defRPr sz="3200">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538178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512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750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615F0-1340-A749-8652-E6B32DF3C4BB}" type="datetimeFigureOut">
              <a:rPr lang="en-US" smtClean="0"/>
              <a:t>6/28/2026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BC4CE-E9C5-D746-82E9-EA47C05D1297}" type="slidenum">
              <a:rPr lang="en-US" smtClean="0"/>
              <a:t>‹#›</a:t>
            </a:fld>
            <a:endParaRPr lang="en-US"/>
          </a:p>
        </p:txBody>
      </p:sp>
    </p:spTree>
    <p:extLst>
      <p:ext uri="{BB962C8B-B14F-4D97-AF65-F5344CB8AC3E}">
        <p14:creationId xmlns:p14="http://schemas.microsoft.com/office/powerpoint/2010/main" val="2504416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4615F0-1340-A749-8652-E6B32DF3C4BB}" type="datetimeFigureOut">
              <a:rPr lang="en-US" smtClean="0"/>
              <a:t>6/28/2026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BC4CE-E9C5-D746-82E9-EA47C05D1297}" type="slidenum">
              <a:rPr lang="en-US" smtClean="0"/>
              <a:t>‹#›</a:t>
            </a:fld>
            <a:endParaRPr lang="en-US"/>
          </a:p>
        </p:txBody>
      </p:sp>
    </p:spTree>
    <p:extLst>
      <p:ext uri="{BB962C8B-B14F-4D97-AF65-F5344CB8AC3E}">
        <p14:creationId xmlns:p14="http://schemas.microsoft.com/office/powerpoint/2010/main" val="2231837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615F0-1340-A749-8652-E6B32DF3C4BB}" type="datetimeFigureOut">
              <a:rPr lang="en-US" smtClean="0"/>
              <a:t>6/28/2026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BC4CE-E9C5-D746-82E9-EA47C05D1297}" type="slidenum">
              <a:rPr lang="en-US" smtClean="0"/>
              <a:t>‹#›</a:t>
            </a:fld>
            <a:endParaRPr lang="en-US"/>
          </a:p>
        </p:txBody>
      </p:sp>
    </p:spTree>
    <p:extLst>
      <p:ext uri="{BB962C8B-B14F-4D97-AF65-F5344CB8AC3E}">
        <p14:creationId xmlns:p14="http://schemas.microsoft.com/office/powerpoint/2010/main" val="123441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F166-608F-0379-B1B4-1B00C12C325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9196B13-9585-9B79-C45F-176E1D6DE9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D5933E7-8610-4786-30C0-2E6FAE9DFE87}"/>
              </a:ext>
            </a:extLst>
          </p:cNvPr>
          <p:cNvSpPr>
            <a:spLocks noGrp="1"/>
          </p:cNvSpPr>
          <p:nvPr>
            <p:ph type="dt" sz="half" idx="10"/>
          </p:nvPr>
        </p:nvSpPr>
        <p:spPr/>
        <p:txBody>
          <a:bodyPr/>
          <a:lstStyle/>
          <a:p>
            <a:fld id="{490A3C1B-4E53-44F9-B05F-78ED08976705}" type="datetimeFigureOut">
              <a:rPr lang="en-AU" smtClean="0"/>
              <a:t>28/06/2026</a:t>
            </a:fld>
            <a:endParaRPr lang="en-AU"/>
          </a:p>
        </p:txBody>
      </p:sp>
      <p:sp>
        <p:nvSpPr>
          <p:cNvPr id="5" name="Footer Placeholder 4">
            <a:extLst>
              <a:ext uri="{FF2B5EF4-FFF2-40B4-BE49-F238E27FC236}">
                <a16:creationId xmlns:a16="http://schemas.microsoft.com/office/drawing/2014/main" id="{D4C9118C-BD45-B9DB-87EA-9B5405C23CB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68C29CE-6490-93FD-2557-6084C1271B44}"/>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4128673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615F0-1340-A749-8652-E6B32DF3C4BB}" type="datetimeFigureOut">
              <a:rPr lang="en-US" smtClean="0"/>
              <a:t>6/28/2026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BC4CE-E9C5-D746-82E9-EA47C05D1297}" type="slidenum">
              <a:rPr lang="en-US" smtClean="0"/>
              <a:t>‹#›</a:t>
            </a:fld>
            <a:endParaRPr lang="en-US"/>
          </a:p>
        </p:txBody>
      </p:sp>
    </p:spTree>
    <p:extLst>
      <p:ext uri="{BB962C8B-B14F-4D97-AF65-F5344CB8AC3E}">
        <p14:creationId xmlns:p14="http://schemas.microsoft.com/office/powerpoint/2010/main" val="1549655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615F0-1340-A749-8652-E6B32DF3C4BB}" type="datetimeFigureOut">
              <a:rPr lang="en-US" smtClean="0"/>
              <a:t>6/28/2026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BC4CE-E9C5-D746-82E9-EA47C05D1297}" type="slidenum">
              <a:rPr lang="en-US" smtClean="0"/>
              <a:t>‹#›</a:t>
            </a:fld>
            <a:endParaRPr lang="en-US"/>
          </a:p>
        </p:txBody>
      </p:sp>
    </p:spTree>
    <p:extLst>
      <p:ext uri="{BB962C8B-B14F-4D97-AF65-F5344CB8AC3E}">
        <p14:creationId xmlns:p14="http://schemas.microsoft.com/office/powerpoint/2010/main" val="4074855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615F0-1340-A749-8652-E6B32DF3C4BB}" type="datetimeFigureOut">
              <a:rPr lang="en-US" smtClean="0"/>
              <a:t>6/28/2026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BC4CE-E9C5-D746-82E9-EA47C05D1297}" type="slidenum">
              <a:rPr lang="en-US" smtClean="0"/>
              <a:t>‹#›</a:t>
            </a:fld>
            <a:endParaRPr lang="en-US"/>
          </a:p>
        </p:txBody>
      </p:sp>
    </p:spTree>
    <p:extLst>
      <p:ext uri="{BB962C8B-B14F-4D97-AF65-F5344CB8AC3E}">
        <p14:creationId xmlns:p14="http://schemas.microsoft.com/office/powerpoint/2010/main" val="1265472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615F0-1340-A749-8652-E6B32DF3C4BB}" type="datetimeFigureOut">
              <a:rPr lang="en-US" smtClean="0"/>
              <a:t>6/28/2026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BC4CE-E9C5-D746-82E9-EA47C05D1297}" type="slidenum">
              <a:rPr lang="en-US" smtClean="0"/>
              <a:t>‹#›</a:t>
            </a:fld>
            <a:endParaRPr lang="en-US"/>
          </a:p>
        </p:txBody>
      </p:sp>
    </p:spTree>
    <p:extLst>
      <p:ext uri="{BB962C8B-B14F-4D97-AF65-F5344CB8AC3E}">
        <p14:creationId xmlns:p14="http://schemas.microsoft.com/office/powerpoint/2010/main" val="53551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07F0C-F1ED-77A5-5284-B2ACAD84CB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A8D38F9-6FAC-B95D-5262-D17517BD1D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CABA5F-BEB7-CEC7-9D90-A957425E33A2}"/>
              </a:ext>
            </a:extLst>
          </p:cNvPr>
          <p:cNvSpPr>
            <a:spLocks noGrp="1"/>
          </p:cNvSpPr>
          <p:nvPr>
            <p:ph type="dt" sz="half" idx="10"/>
          </p:nvPr>
        </p:nvSpPr>
        <p:spPr/>
        <p:txBody>
          <a:bodyPr/>
          <a:lstStyle/>
          <a:p>
            <a:fld id="{490A3C1B-4E53-44F9-B05F-78ED08976705}" type="datetimeFigureOut">
              <a:rPr lang="en-AU" smtClean="0"/>
              <a:t>28/06/2026</a:t>
            </a:fld>
            <a:endParaRPr lang="en-AU"/>
          </a:p>
        </p:txBody>
      </p:sp>
      <p:sp>
        <p:nvSpPr>
          <p:cNvPr id="5" name="Footer Placeholder 4">
            <a:extLst>
              <a:ext uri="{FF2B5EF4-FFF2-40B4-BE49-F238E27FC236}">
                <a16:creationId xmlns:a16="http://schemas.microsoft.com/office/drawing/2014/main" id="{668A64C8-F21F-72A8-4638-796984A172E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E08D20A-197D-6E50-9236-91FB6047C76C}"/>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315859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0B68-BB3D-EDE2-12FB-2A5350ED554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928B2E7-D646-41F1-5C92-1A3BE67BED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289B656-1211-6F4B-AB19-F91F332559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5CCA9B9-040D-FE9F-5373-F018DE0D227E}"/>
              </a:ext>
            </a:extLst>
          </p:cNvPr>
          <p:cNvSpPr>
            <a:spLocks noGrp="1"/>
          </p:cNvSpPr>
          <p:nvPr>
            <p:ph type="dt" sz="half" idx="10"/>
          </p:nvPr>
        </p:nvSpPr>
        <p:spPr/>
        <p:txBody>
          <a:bodyPr/>
          <a:lstStyle/>
          <a:p>
            <a:fld id="{490A3C1B-4E53-44F9-B05F-78ED08976705}" type="datetimeFigureOut">
              <a:rPr lang="en-AU" smtClean="0"/>
              <a:t>28/06/2026</a:t>
            </a:fld>
            <a:endParaRPr lang="en-AU"/>
          </a:p>
        </p:txBody>
      </p:sp>
      <p:sp>
        <p:nvSpPr>
          <p:cNvPr id="6" name="Footer Placeholder 5">
            <a:extLst>
              <a:ext uri="{FF2B5EF4-FFF2-40B4-BE49-F238E27FC236}">
                <a16:creationId xmlns:a16="http://schemas.microsoft.com/office/drawing/2014/main" id="{FF96665F-6B31-B6ED-DB27-0CFF09066A5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8C0EE63-0ACF-4214-3543-CDB4FA737631}"/>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19166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B1DB-CC91-4074-23A2-17074CA563A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7A214A5-D869-0035-9E3B-23DE5F5FE5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9CF264-A341-55C6-0E3B-2CA6C9835F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3261ECA-6F64-896C-B3B5-0B65915877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D1DF0E-037B-A67B-5265-7ACFBB1D6B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4D38F58-7441-7AF9-AD10-45ABFF354AD6}"/>
              </a:ext>
            </a:extLst>
          </p:cNvPr>
          <p:cNvSpPr>
            <a:spLocks noGrp="1"/>
          </p:cNvSpPr>
          <p:nvPr>
            <p:ph type="dt" sz="half" idx="10"/>
          </p:nvPr>
        </p:nvSpPr>
        <p:spPr/>
        <p:txBody>
          <a:bodyPr/>
          <a:lstStyle/>
          <a:p>
            <a:fld id="{490A3C1B-4E53-44F9-B05F-78ED08976705}" type="datetimeFigureOut">
              <a:rPr lang="en-AU" smtClean="0"/>
              <a:t>28/06/2026</a:t>
            </a:fld>
            <a:endParaRPr lang="en-AU"/>
          </a:p>
        </p:txBody>
      </p:sp>
      <p:sp>
        <p:nvSpPr>
          <p:cNvPr id="8" name="Footer Placeholder 7">
            <a:extLst>
              <a:ext uri="{FF2B5EF4-FFF2-40B4-BE49-F238E27FC236}">
                <a16:creationId xmlns:a16="http://schemas.microsoft.com/office/drawing/2014/main" id="{5B067F64-08D5-1023-FA87-2B9612B9DFB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35E0638-B165-711D-F1D8-FC82852BF965}"/>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179789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6906-209E-472D-0E23-B2D6CA1EDBD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A0B477E-1086-8BE4-2382-CE766D434CEA}"/>
              </a:ext>
            </a:extLst>
          </p:cNvPr>
          <p:cNvSpPr>
            <a:spLocks noGrp="1"/>
          </p:cNvSpPr>
          <p:nvPr>
            <p:ph type="dt" sz="half" idx="10"/>
          </p:nvPr>
        </p:nvSpPr>
        <p:spPr/>
        <p:txBody>
          <a:bodyPr/>
          <a:lstStyle/>
          <a:p>
            <a:fld id="{490A3C1B-4E53-44F9-B05F-78ED08976705}" type="datetimeFigureOut">
              <a:rPr lang="en-AU" smtClean="0"/>
              <a:t>28/06/2026</a:t>
            </a:fld>
            <a:endParaRPr lang="en-AU"/>
          </a:p>
        </p:txBody>
      </p:sp>
      <p:sp>
        <p:nvSpPr>
          <p:cNvPr id="4" name="Footer Placeholder 3">
            <a:extLst>
              <a:ext uri="{FF2B5EF4-FFF2-40B4-BE49-F238E27FC236}">
                <a16:creationId xmlns:a16="http://schemas.microsoft.com/office/drawing/2014/main" id="{D1A08080-57DD-49EA-A3FA-EAFED942879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19488F8-F3BC-E4CD-C176-335119C8A422}"/>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270229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A8FDAA-692D-BE5C-31B9-DE0BFDD30E8B}"/>
              </a:ext>
            </a:extLst>
          </p:cNvPr>
          <p:cNvSpPr>
            <a:spLocks noGrp="1"/>
          </p:cNvSpPr>
          <p:nvPr>
            <p:ph type="dt" sz="half" idx="10"/>
          </p:nvPr>
        </p:nvSpPr>
        <p:spPr/>
        <p:txBody>
          <a:bodyPr/>
          <a:lstStyle/>
          <a:p>
            <a:fld id="{490A3C1B-4E53-44F9-B05F-78ED08976705}" type="datetimeFigureOut">
              <a:rPr lang="en-AU" smtClean="0"/>
              <a:t>28/06/2026</a:t>
            </a:fld>
            <a:endParaRPr lang="en-AU"/>
          </a:p>
        </p:txBody>
      </p:sp>
      <p:sp>
        <p:nvSpPr>
          <p:cNvPr id="3" name="Footer Placeholder 2">
            <a:extLst>
              <a:ext uri="{FF2B5EF4-FFF2-40B4-BE49-F238E27FC236}">
                <a16:creationId xmlns:a16="http://schemas.microsoft.com/office/drawing/2014/main" id="{7E537EFA-624A-A48E-CCD9-EA795ABE67F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C264022-34D0-09A8-E94F-715B3434538F}"/>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237057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2E1AB-1ECF-A0D2-E0CA-AC1631A792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2CCA771-A48F-B133-D753-5C3D6136F7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0B88C96-C234-180A-CBD2-EB77203F6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838815-59FF-EFF3-FFDB-C64141EA5081}"/>
              </a:ext>
            </a:extLst>
          </p:cNvPr>
          <p:cNvSpPr>
            <a:spLocks noGrp="1"/>
          </p:cNvSpPr>
          <p:nvPr>
            <p:ph type="dt" sz="half" idx="10"/>
          </p:nvPr>
        </p:nvSpPr>
        <p:spPr/>
        <p:txBody>
          <a:bodyPr/>
          <a:lstStyle/>
          <a:p>
            <a:fld id="{490A3C1B-4E53-44F9-B05F-78ED08976705}" type="datetimeFigureOut">
              <a:rPr lang="en-AU" smtClean="0"/>
              <a:t>28/06/2026</a:t>
            </a:fld>
            <a:endParaRPr lang="en-AU"/>
          </a:p>
        </p:txBody>
      </p:sp>
      <p:sp>
        <p:nvSpPr>
          <p:cNvPr id="6" name="Footer Placeholder 5">
            <a:extLst>
              <a:ext uri="{FF2B5EF4-FFF2-40B4-BE49-F238E27FC236}">
                <a16:creationId xmlns:a16="http://schemas.microsoft.com/office/drawing/2014/main" id="{CC765395-555F-B59E-1ECC-39C3867CACF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F090318-D7CC-A29A-E26D-C280B36DDA58}"/>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267698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B281-1F1C-39CB-C192-4F7D2C4A1F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17BDC90-72E1-7F49-97DE-D847E029E6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51DB34A-061C-F43E-BEE6-E713362E7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146952-ACFC-5440-DE62-E3A66671E183}"/>
              </a:ext>
            </a:extLst>
          </p:cNvPr>
          <p:cNvSpPr>
            <a:spLocks noGrp="1"/>
          </p:cNvSpPr>
          <p:nvPr>
            <p:ph type="dt" sz="half" idx="10"/>
          </p:nvPr>
        </p:nvSpPr>
        <p:spPr/>
        <p:txBody>
          <a:bodyPr/>
          <a:lstStyle/>
          <a:p>
            <a:fld id="{490A3C1B-4E53-44F9-B05F-78ED08976705}" type="datetimeFigureOut">
              <a:rPr lang="en-AU" smtClean="0"/>
              <a:t>28/06/2026</a:t>
            </a:fld>
            <a:endParaRPr lang="en-AU"/>
          </a:p>
        </p:txBody>
      </p:sp>
      <p:sp>
        <p:nvSpPr>
          <p:cNvPr id="6" name="Footer Placeholder 5">
            <a:extLst>
              <a:ext uri="{FF2B5EF4-FFF2-40B4-BE49-F238E27FC236}">
                <a16:creationId xmlns:a16="http://schemas.microsoft.com/office/drawing/2014/main" id="{1C5D3FD8-4142-F21D-94AD-E3B8ED71676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CD5B1A3-BBBD-46EA-29EB-9979A90E6DC5}"/>
              </a:ext>
            </a:extLst>
          </p:cNvPr>
          <p:cNvSpPr>
            <a:spLocks noGrp="1"/>
          </p:cNvSpPr>
          <p:nvPr>
            <p:ph type="sldNum" sz="quarter" idx="12"/>
          </p:nvPr>
        </p:nvSpPr>
        <p:spPr/>
        <p:txBody>
          <a:bodyPr/>
          <a:lstStyle/>
          <a:p>
            <a:fld id="{E7463DEB-240C-40B8-8F5A-3B3D1B22869A}" type="slidenum">
              <a:rPr lang="en-AU" smtClean="0"/>
              <a:t>‹#›</a:t>
            </a:fld>
            <a:endParaRPr lang="en-AU"/>
          </a:p>
        </p:txBody>
      </p:sp>
    </p:spTree>
    <p:extLst>
      <p:ext uri="{BB962C8B-B14F-4D97-AF65-F5344CB8AC3E}">
        <p14:creationId xmlns:p14="http://schemas.microsoft.com/office/powerpoint/2010/main" val="52154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5451D3-2B16-280F-DCB3-88B1926E51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4397A7D-892A-F695-A6AD-241C5604DE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2D9AB25-9D4A-F0F2-FCE2-39EEF87A5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0A3C1B-4E53-44F9-B05F-78ED08976705}" type="datetimeFigureOut">
              <a:rPr lang="en-AU" smtClean="0"/>
              <a:t>28/06/2026</a:t>
            </a:fld>
            <a:endParaRPr lang="en-AU"/>
          </a:p>
        </p:txBody>
      </p:sp>
      <p:sp>
        <p:nvSpPr>
          <p:cNvPr id="5" name="Footer Placeholder 4">
            <a:extLst>
              <a:ext uri="{FF2B5EF4-FFF2-40B4-BE49-F238E27FC236}">
                <a16:creationId xmlns:a16="http://schemas.microsoft.com/office/drawing/2014/main" id="{976FABB9-0D65-4E0E-A311-5A46506175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14810B98-6389-4A62-F447-9F94E27B22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463DEB-240C-40B8-8F5A-3B3D1B22869A}" type="slidenum">
              <a:rPr lang="en-AU" smtClean="0"/>
              <a:t>‹#›</a:t>
            </a:fld>
            <a:endParaRPr lang="en-AU"/>
          </a:p>
        </p:txBody>
      </p:sp>
    </p:spTree>
    <p:extLst>
      <p:ext uri="{BB962C8B-B14F-4D97-AF65-F5344CB8AC3E}">
        <p14:creationId xmlns:p14="http://schemas.microsoft.com/office/powerpoint/2010/main" val="367984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615F0-1340-A749-8652-E6B32DF3C4BB}" type="datetimeFigureOut">
              <a:rPr lang="en-US" smtClean="0"/>
              <a:t>6/28/2026</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BC4CE-E9C5-D746-82E9-EA47C05D1297}" type="slidenum">
              <a:rPr lang="en-US" smtClean="0"/>
              <a:t>‹#›</a:t>
            </a:fld>
            <a:endParaRPr lang="en-US"/>
          </a:p>
        </p:txBody>
      </p:sp>
    </p:spTree>
    <p:extLst>
      <p:ext uri="{BB962C8B-B14F-4D97-AF65-F5344CB8AC3E}">
        <p14:creationId xmlns:p14="http://schemas.microsoft.com/office/powerpoint/2010/main" val="1051704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61153A-7A4E-ADFA-803A-8149AF02D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F87CFFC-B9A3-ED7B-4521-6238596052C7}"/>
              </a:ext>
            </a:extLst>
          </p:cNvPr>
          <p:cNvSpPr txBox="1"/>
          <p:nvPr/>
        </p:nvSpPr>
        <p:spPr>
          <a:xfrm>
            <a:off x="403122" y="5689281"/>
            <a:ext cx="7069854"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Open Sans" panose="020B0606030504020204" pitchFamily="34" charset="0"/>
              </a:rPr>
              <a:t>Eyes Wide Shut</a:t>
            </a:r>
            <a:endParaRPr kumimoji="0" lang="en-US" sz="3200" b="1" i="0" u="none" strike="noStrike" kern="1200" cap="none" spc="0" normalizeH="0" baseline="0" noProof="0" dirty="0">
              <a:ln>
                <a:noFill/>
              </a:ln>
              <a:solidFill>
                <a:schemeClr val="bg1"/>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Open Sans" panose="020B0606030504020204" pitchFamily="34" charset="0"/>
                <a:ea typeface="+mn-ea"/>
                <a:cs typeface="+mn-cs"/>
              </a:rPr>
              <a:t>Michael Christie</a:t>
            </a:r>
            <a:endParaRPr kumimoji="0" lang="en-AU" sz="24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5664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2C4BD-98D2-5E88-3DC5-69F65C0550D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9DF4668-65DC-AC76-FBBE-3758828D0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7CE3E3-C67E-1A8C-FD5D-B6E279B5D77D}"/>
              </a:ext>
            </a:extLst>
          </p:cNvPr>
          <p:cNvSpPr txBox="1">
            <a:spLocks/>
          </p:cNvSpPr>
          <p:nvPr/>
        </p:nvSpPr>
        <p:spPr>
          <a:xfrm>
            <a:off x="2888351" y="566418"/>
            <a:ext cx="8445253" cy="100925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Turbulent World: BUT God</a:t>
            </a:r>
          </a:p>
        </p:txBody>
      </p:sp>
      <p:sp>
        <p:nvSpPr>
          <p:cNvPr id="4" name="TextBox 3">
            <a:extLst>
              <a:ext uri="{FF2B5EF4-FFF2-40B4-BE49-F238E27FC236}">
                <a16:creationId xmlns:a16="http://schemas.microsoft.com/office/drawing/2014/main" id="{883D9379-5169-C3E7-BA20-48AC5860925B}"/>
              </a:ext>
            </a:extLst>
          </p:cNvPr>
          <p:cNvSpPr txBox="1"/>
          <p:nvPr/>
        </p:nvSpPr>
        <p:spPr>
          <a:xfrm>
            <a:off x="3001095" y="2321264"/>
            <a:ext cx="8219767" cy="3970318"/>
          </a:xfrm>
          <a:prstGeom prst="rect">
            <a:avLst/>
          </a:prstGeom>
          <a:noFill/>
        </p:spPr>
        <p:txBody>
          <a:bodyPr wrap="square">
            <a:spAutoFit/>
          </a:bodyPr>
          <a:lstStyle/>
          <a:p>
            <a:pPr lvl="0" algn="just">
              <a:defRPr/>
            </a:pPr>
            <a:r>
              <a:rPr lang="en-AU" sz="2800" dirty="0">
                <a:latin typeface="Open Sans" panose="020B0606030504020204" pitchFamily="34" charset="0"/>
                <a:ea typeface="Open Sans" panose="020B0606030504020204" pitchFamily="34" charset="0"/>
                <a:cs typeface="Open Sans" panose="020B0606030504020204" pitchFamily="34" charset="0"/>
              </a:rPr>
              <a:t>I am going to tell you what will happen later...</a:t>
            </a:r>
            <a:r>
              <a:rPr lang="en-AU" sz="2800" baseline="30000" dirty="0">
                <a:latin typeface="Open Sans" panose="020B0606030504020204" pitchFamily="34" charset="0"/>
                <a:ea typeface="Open Sans" panose="020B0606030504020204" pitchFamily="34" charset="0"/>
                <a:cs typeface="Open Sans" panose="020B0606030504020204" pitchFamily="34" charset="0"/>
              </a:rPr>
              <a:t> </a:t>
            </a:r>
            <a:r>
              <a:rPr lang="en-AU" sz="2800" dirty="0">
                <a:latin typeface="Open Sans" panose="020B0606030504020204" pitchFamily="34" charset="0"/>
                <a:ea typeface="Open Sans" panose="020B0606030504020204" pitchFamily="34" charset="0"/>
                <a:cs typeface="Open Sans" panose="020B0606030504020204" pitchFamily="34" charset="0"/>
              </a:rPr>
              <a:t>The two-horned ram that you saw represents the kings of Media and Persia. The shaggy goat is the king of Greece, and the large horn between its eyes is the first king. The four horns … represent four kingdoms that will emerge from his nation...</a:t>
            </a:r>
            <a:endPar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Open Sans" panose="020B0606030504020204" pitchFamily="34" charset="0"/>
                <a:ea typeface="Open Sans" panose="020B0606030504020204" pitchFamily="34" charset="0"/>
                <a:cs typeface="Open Sans" panose="020B0606030504020204" pitchFamily="34" charset="0"/>
              </a:rPr>
              <a:t>- DANIEL 8:19-22</a:t>
            </a:r>
            <a:endPar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7131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9AFFC-810C-E0BA-71DD-96D7D4FC149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3952A00-581F-2FD0-752D-2B67913DF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D521AF0-9D87-C8AD-7D44-7DF02B7D3370}"/>
              </a:ext>
            </a:extLst>
          </p:cNvPr>
          <p:cNvSpPr txBox="1"/>
          <p:nvPr/>
        </p:nvSpPr>
        <p:spPr>
          <a:xfrm>
            <a:off x="3006969" y="3000661"/>
            <a:ext cx="6174712" cy="369332"/>
          </a:xfrm>
          <a:prstGeom prst="rect">
            <a:avLst/>
          </a:prstGeom>
          <a:noFill/>
        </p:spPr>
        <p:txBody>
          <a:bodyPr wrap="square">
            <a:spAutoFit/>
          </a:bodyPr>
          <a:lstStyle/>
          <a:p>
            <a:endParaRPr lang="en-AU" dirty="0"/>
          </a:p>
        </p:txBody>
      </p:sp>
      <p:sp>
        <p:nvSpPr>
          <p:cNvPr id="7" name="TextBox 6">
            <a:extLst>
              <a:ext uri="{FF2B5EF4-FFF2-40B4-BE49-F238E27FC236}">
                <a16:creationId xmlns:a16="http://schemas.microsoft.com/office/drawing/2014/main" id="{0A7C89AC-4AFA-BBB4-7048-3530965271AB}"/>
              </a:ext>
            </a:extLst>
          </p:cNvPr>
          <p:cNvSpPr txBox="1"/>
          <p:nvPr/>
        </p:nvSpPr>
        <p:spPr>
          <a:xfrm>
            <a:off x="3008671" y="3005902"/>
            <a:ext cx="6174658" cy="369332"/>
          </a:xfrm>
          <a:prstGeom prst="rect">
            <a:avLst/>
          </a:prstGeom>
          <a:noFill/>
        </p:spPr>
        <p:txBody>
          <a:bodyPr wrap="square">
            <a:spAutoFit/>
          </a:bodyPr>
          <a:lstStyle/>
          <a:p>
            <a:endParaRPr lang="en-AU" dirty="0"/>
          </a:p>
        </p:txBody>
      </p:sp>
      <p:sp>
        <p:nvSpPr>
          <p:cNvPr id="9" name="TextBox 8">
            <a:extLst>
              <a:ext uri="{FF2B5EF4-FFF2-40B4-BE49-F238E27FC236}">
                <a16:creationId xmlns:a16="http://schemas.microsoft.com/office/drawing/2014/main" id="{191F277C-243A-BA70-C306-ACA3F6F4523F}"/>
              </a:ext>
            </a:extLst>
          </p:cNvPr>
          <p:cNvSpPr txBox="1"/>
          <p:nvPr/>
        </p:nvSpPr>
        <p:spPr>
          <a:xfrm>
            <a:off x="3008671" y="3005902"/>
            <a:ext cx="6174658" cy="369332"/>
          </a:xfrm>
          <a:prstGeom prst="rect">
            <a:avLst/>
          </a:prstGeom>
          <a:noFill/>
        </p:spPr>
        <p:txBody>
          <a:bodyPr wrap="square">
            <a:spAutoFit/>
          </a:bodyPr>
          <a:lstStyle/>
          <a:p>
            <a:endParaRPr lang="en-AU" dirty="0"/>
          </a:p>
        </p:txBody>
      </p:sp>
      <p:pic>
        <p:nvPicPr>
          <p:cNvPr id="14" name="Picture 13">
            <a:extLst>
              <a:ext uri="{FF2B5EF4-FFF2-40B4-BE49-F238E27FC236}">
                <a16:creationId xmlns:a16="http://schemas.microsoft.com/office/drawing/2014/main" id="{01966AE4-6B2B-A4AA-1178-A3E4B0F92F91}"/>
              </a:ext>
            </a:extLst>
          </p:cNvPr>
          <p:cNvPicPr>
            <a:picLocks noChangeAspect="1"/>
          </p:cNvPicPr>
          <p:nvPr/>
        </p:nvPicPr>
        <p:blipFill>
          <a:blip r:embed="rId3"/>
          <a:stretch>
            <a:fillRect/>
          </a:stretch>
        </p:blipFill>
        <p:spPr>
          <a:xfrm>
            <a:off x="0" y="-1"/>
            <a:ext cx="12178527" cy="6857999"/>
          </a:xfrm>
          <a:prstGeom prst="rect">
            <a:avLst/>
          </a:prstGeom>
        </p:spPr>
      </p:pic>
    </p:spTree>
    <p:extLst>
      <p:ext uri="{BB962C8B-B14F-4D97-AF65-F5344CB8AC3E}">
        <p14:creationId xmlns:p14="http://schemas.microsoft.com/office/powerpoint/2010/main" val="1742804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DACFD-2B95-1082-E6A4-614D40D51B1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A0E740F-36BD-AE96-FE7C-099227C72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2">
            <a:extLst>
              <a:ext uri="{FF2B5EF4-FFF2-40B4-BE49-F238E27FC236}">
                <a16:creationId xmlns:a16="http://schemas.microsoft.com/office/drawing/2014/main" id="{87BBDDBA-9438-D0FC-09A2-45A43DE0014E}"/>
              </a:ext>
            </a:extLst>
          </p:cNvPr>
          <p:cNvSpPr/>
          <p:nvPr/>
        </p:nvSpPr>
        <p:spPr>
          <a:xfrm>
            <a:off x="2025444" y="0"/>
            <a:ext cx="10166555" cy="6858000"/>
          </a:xfrm>
          <a:custGeom>
            <a:avLst/>
            <a:gdLst/>
            <a:ahLst/>
            <a:cxnLst/>
            <a:rect l="l" t="t" r="r" b="b"/>
            <a:pathLst>
              <a:path w="12398644" h="8229600">
                <a:moveTo>
                  <a:pt x="0" y="0"/>
                </a:moveTo>
                <a:lnTo>
                  <a:pt x="12398644" y="0"/>
                </a:lnTo>
                <a:lnTo>
                  <a:pt x="12398644" y="8229600"/>
                </a:lnTo>
                <a:lnTo>
                  <a:pt x="0" y="8229600"/>
                </a:lnTo>
                <a:lnTo>
                  <a:pt x="0" y="0"/>
                </a:lnTo>
                <a:close/>
              </a:path>
            </a:pathLst>
          </a:custGeom>
          <a:blipFill>
            <a:blip r:embed="rId3"/>
            <a:stretch>
              <a:fillRect/>
            </a:stretch>
          </a:blipFill>
        </p:spPr>
        <p:txBody>
          <a:bodyPr/>
          <a:lstStyle/>
          <a:p>
            <a:endParaRPr lang="en-AU">
              <a:solidFill>
                <a:prstClr val="black"/>
              </a:solidFill>
              <a:latin typeface="Calibri"/>
            </a:endParaRPr>
          </a:p>
        </p:txBody>
      </p:sp>
    </p:spTree>
    <p:extLst>
      <p:ext uri="{BB962C8B-B14F-4D97-AF65-F5344CB8AC3E}">
        <p14:creationId xmlns:p14="http://schemas.microsoft.com/office/powerpoint/2010/main" val="4293545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7D069-A74D-A2C8-A932-31536F55629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9E1652-B10C-8827-C233-38F51C82E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3403FB-6910-6126-B0C3-A18EECD6CCE4}"/>
              </a:ext>
            </a:extLst>
          </p:cNvPr>
          <p:cNvSpPr txBox="1"/>
          <p:nvPr/>
        </p:nvSpPr>
        <p:spPr>
          <a:xfrm>
            <a:off x="3165988" y="2671127"/>
            <a:ext cx="7954297" cy="2308324"/>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We have this hope as an anchor for the soul, firm and secure. </a:t>
            </a:r>
          </a:p>
          <a:p>
            <a:pPr lvl="0" algn="r">
              <a:defRPr/>
            </a:pPr>
            <a:b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HEBREWS 6:19</a:t>
            </a:r>
          </a:p>
        </p:txBody>
      </p:sp>
    </p:spTree>
    <p:extLst>
      <p:ext uri="{BB962C8B-B14F-4D97-AF65-F5344CB8AC3E}">
        <p14:creationId xmlns:p14="http://schemas.microsoft.com/office/powerpoint/2010/main" val="1300597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FAB4F-409B-F625-50C6-9D0322E9F6A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65FCF41-6F83-A50F-504B-C24AD4591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Hagar and the Angel in the desert. &lt;br/&gt;Cropped image. &lt;br/&gt;James Tissot (1836-1902) – The Jewish Museum, New York. – Slide 16">
            <a:extLst>
              <a:ext uri="{FF2B5EF4-FFF2-40B4-BE49-F238E27FC236}">
                <a16:creationId xmlns:a16="http://schemas.microsoft.com/office/drawing/2014/main" id="{4544E1C3-77AA-8F73-7672-4775566096B3}"/>
              </a:ext>
            </a:extLst>
          </p:cNvPr>
          <p:cNvPicPr>
            <a:picLocks noChangeAspect="1"/>
          </p:cNvPicPr>
          <p:nvPr/>
        </p:nvPicPr>
        <p:blipFill>
          <a:blip r:embed="rId3"/>
          <a:stretch>
            <a:fillRect/>
          </a:stretch>
        </p:blipFill>
        <p:spPr>
          <a:xfrm>
            <a:off x="2831689" y="43147"/>
            <a:ext cx="8475407" cy="4660065"/>
          </a:xfrm>
          <a:prstGeom prst="rect">
            <a:avLst/>
          </a:prstGeom>
        </p:spPr>
      </p:pic>
      <p:sp>
        <p:nvSpPr>
          <p:cNvPr id="5" name="TextBox 4">
            <a:extLst>
              <a:ext uri="{FF2B5EF4-FFF2-40B4-BE49-F238E27FC236}">
                <a16:creationId xmlns:a16="http://schemas.microsoft.com/office/drawing/2014/main" id="{5A018F5E-1985-1CE5-6A08-67B7E7A9F248}"/>
              </a:ext>
            </a:extLst>
          </p:cNvPr>
          <p:cNvSpPr txBox="1"/>
          <p:nvPr/>
        </p:nvSpPr>
        <p:spPr>
          <a:xfrm>
            <a:off x="2831689" y="4872665"/>
            <a:ext cx="8475407" cy="1815882"/>
          </a:xfrm>
          <a:prstGeom prst="rect">
            <a:avLst/>
          </a:prstGeom>
          <a:noFill/>
        </p:spPr>
        <p:txBody>
          <a:bodyPr wrap="square">
            <a:spAutoFit/>
          </a:bodyPr>
          <a:lstStyle/>
          <a:p>
            <a:pPr algn="just"/>
            <a:r>
              <a:rPr lang="en-AU" sz="2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She gave this name to the </a:t>
            </a:r>
            <a:r>
              <a:rPr lang="en-AU" sz="2800" cap="small"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Lord</a:t>
            </a:r>
            <a:r>
              <a:rPr lang="en-AU" sz="2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who spoke to her: “You are the God who sees me,” for she said, “I have now seen the One who sees me.</a:t>
            </a:r>
          </a:p>
          <a:p>
            <a:pPr algn="r"/>
            <a:r>
              <a:rPr lang="en-AU"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 GENESIS 16:13</a:t>
            </a:r>
            <a:endParaRPr lang="en-AU" sz="2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67647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43B0C-46C0-CCDE-44F9-911673331A2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C7DF5D9-6475-2543-4D31-EB45EB29F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2E8179-6622-01F6-073F-8100B87720F9}"/>
              </a:ext>
            </a:extLst>
          </p:cNvPr>
          <p:cNvSpPr txBox="1">
            <a:spLocks/>
          </p:cNvSpPr>
          <p:nvPr/>
        </p:nvSpPr>
        <p:spPr>
          <a:xfrm>
            <a:off x="2789701" y="474110"/>
            <a:ext cx="8543905"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Terrible Evil: BUT God </a:t>
            </a:r>
          </a:p>
        </p:txBody>
      </p:sp>
      <p:sp>
        <p:nvSpPr>
          <p:cNvPr id="4" name="TextBox 3">
            <a:extLst>
              <a:ext uri="{FF2B5EF4-FFF2-40B4-BE49-F238E27FC236}">
                <a16:creationId xmlns:a16="http://schemas.microsoft.com/office/drawing/2014/main" id="{5B8B18A3-19B3-9057-266E-44084670C0BC}"/>
              </a:ext>
            </a:extLst>
          </p:cNvPr>
          <p:cNvSpPr txBox="1"/>
          <p:nvPr/>
        </p:nvSpPr>
        <p:spPr>
          <a:xfrm>
            <a:off x="2789701" y="1723857"/>
            <a:ext cx="8642556" cy="4893647"/>
          </a:xfrm>
          <a:prstGeom prst="rect">
            <a:avLst/>
          </a:prstGeom>
          <a:noFill/>
        </p:spPr>
        <p:txBody>
          <a:bodyPr wrap="square">
            <a:spAutoFit/>
          </a:bodyPr>
          <a:lstStyle/>
          <a:p>
            <a:pPr lvl="0" algn="just">
              <a:defRPr/>
            </a:pPr>
            <a:r>
              <a:rPr lang="en-AU" sz="2600" dirty="0">
                <a:latin typeface="Open Sans" panose="020B0606030504020204" pitchFamily="34" charset="0"/>
                <a:ea typeface="Open Sans" panose="020B0606030504020204" pitchFamily="34" charset="0"/>
                <a:cs typeface="Open Sans" panose="020B0606030504020204" pitchFamily="34" charset="0"/>
              </a:rPr>
              <a:t>when rebels have become completely wicked, a fierce-looking king, a master of intrigue, will arise.</a:t>
            </a:r>
            <a:r>
              <a:rPr lang="en-AU" sz="2600" baseline="30000" dirty="0">
                <a:latin typeface="Open Sans" panose="020B0606030504020204" pitchFamily="34" charset="0"/>
                <a:ea typeface="Open Sans" panose="020B0606030504020204" pitchFamily="34" charset="0"/>
                <a:cs typeface="Open Sans" panose="020B0606030504020204" pitchFamily="34" charset="0"/>
              </a:rPr>
              <a:t> </a:t>
            </a:r>
            <a:r>
              <a:rPr lang="en-AU" sz="2600" dirty="0">
                <a:latin typeface="Open Sans" panose="020B0606030504020204" pitchFamily="34" charset="0"/>
                <a:ea typeface="Open Sans" panose="020B0606030504020204" pitchFamily="34" charset="0"/>
                <a:cs typeface="Open Sans" panose="020B0606030504020204" pitchFamily="34" charset="0"/>
              </a:rPr>
              <a:t>He will become very strong, but not by his own power. He will cause astounding devastation and will succeed in whatever he does. He will destroy those who are mighty, the holy people.</a:t>
            </a:r>
            <a:r>
              <a:rPr lang="en-AU" sz="2600" baseline="30000" dirty="0">
                <a:latin typeface="Open Sans" panose="020B0606030504020204" pitchFamily="34" charset="0"/>
                <a:ea typeface="Open Sans" panose="020B0606030504020204" pitchFamily="34" charset="0"/>
                <a:cs typeface="Open Sans" panose="020B0606030504020204" pitchFamily="34" charset="0"/>
              </a:rPr>
              <a:t> </a:t>
            </a:r>
            <a:r>
              <a:rPr lang="en-AU" sz="2600" dirty="0">
                <a:latin typeface="Open Sans" panose="020B0606030504020204" pitchFamily="34" charset="0"/>
                <a:ea typeface="Open Sans" panose="020B0606030504020204" pitchFamily="34" charset="0"/>
                <a:cs typeface="Open Sans" panose="020B0606030504020204" pitchFamily="34" charset="0"/>
              </a:rPr>
              <a:t>He will cause deceit to prosper, and he will consider himself superior. When they feel secure, he will destroy many and take his stand against the Prince of prince. Yet, he will be destroyed, but not by human power.</a:t>
            </a:r>
          </a:p>
          <a:p>
            <a:pPr lvl="0" algn="just">
              <a:defRPr/>
            </a:pPr>
            <a:endParaRPr kumimoji="0" lang="en-AU" sz="2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r">
              <a:defRPr/>
            </a:pPr>
            <a:r>
              <a:rPr lang="en-AU" sz="2600" dirty="0">
                <a:solidFill>
                  <a:prstClr val="black"/>
                </a:solidFill>
                <a:latin typeface="Open Sans" panose="020B0606030504020204" pitchFamily="34" charset="0"/>
                <a:ea typeface="Open Sans" panose="020B0606030504020204" pitchFamily="34" charset="0"/>
                <a:cs typeface="Open Sans" panose="020B0606030504020204" pitchFamily="34" charset="0"/>
              </a:rPr>
              <a:t>- DANIEL 8:23-25</a:t>
            </a:r>
            <a:endParaRPr kumimoji="0" lang="en-US" sz="2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16009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EE270-67F9-0070-70FB-52C7E14C77E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C327FC2-02AC-0F79-08AA-6C5C93704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F0094F5-2CA5-97BF-8D46-F6C57842392B}"/>
              </a:ext>
            </a:extLst>
          </p:cNvPr>
          <p:cNvSpPr txBox="1"/>
          <p:nvPr/>
        </p:nvSpPr>
        <p:spPr>
          <a:xfrm>
            <a:off x="3146322" y="2061527"/>
            <a:ext cx="7954297" cy="3416320"/>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Children, it is the last hour. And as you have heard that antichrist is coming, even now many antichrists have come.</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 JOHN 2:18</a:t>
            </a:r>
          </a:p>
        </p:txBody>
      </p:sp>
    </p:spTree>
    <p:extLst>
      <p:ext uri="{BB962C8B-B14F-4D97-AF65-F5344CB8AC3E}">
        <p14:creationId xmlns:p14="http://schemas.microsoft.com/office/powerpoint/2010/main" val="3009774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53974-8479-1C79-712C-66D16766BA8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F2A7FC8-7807-0A6B-F876-3DC34F035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87B1E25-1595-DBEA-38D2-9ADF82863633}"/>
              </a:ext>
            </a:extLst>
          </p:cNvPr>
          <p:cNvSpPr txBox="1"/>
          <p:nvPr/>
        </p:nvSpPr>
        <p:spPr>
          <a:xfrm>
            <a:off x="3057832" y="822663"/>
            <a:ext cx="7954297" cy="34778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Beware the Enemy Tactics: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 To remove your daily sacrifice.</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18424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A3A86-273A-0129-E2BE-B26B60D2A49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2FB2492-B266-FC59-0DD7-76B821F2A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420CA67-5FFB-69CB-2A3C-9ADB0BFD0C8E}"/>
              </a:ext>
            </a:extLst>
          </p:cNvPr>
          <p:cNvSpPr txBox="1"/>
          <p:nvPr/>
        </p:nvSpPr>
        <p:spPr>
          <a:xfrm>
            <a:off x="2998839" y="822663"/>
            <a:ext cx="8367252" cy="51398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Beware the Enemy Tactics: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0" indent="-742950" algn="just" defTabSz="914400" rtl="0" eaLnBrk="1" fontAlgn="auto" latinLnBrk="0" hangingPunct="1">
              <a:lnSpc>
                <a:spcPct val="100000"/>
              </a:lnSpc>
              <a:spcBef>
                <a:spcPts val="0"/>
              </a:spcBef>
              <a:spcAft>
                <a:spcPts val="0"/>
              </a:spcAft>
              <a:buClrTx/>
              <a:buSzTx/>
              <a:buFontTx/>
              <a:buAutoNum type="arabicPeriod"/>
              <a:tabLst/>
              <a:defRPr/>
            </a:pPr>
            <a:r>
              <a:rPr kumimoji="0" lang="en-US" sz="3600" b="0" i="0" u="none" strike="noStrike" kern="1200" cap="none" spc="0" normalizeH="0" baseline="0" noProof="0" dirty="0">
                <a:ln>
                  <a:noFill/>
                </a:ln>
                <a:solidFill>
                  <a:schemeClr val="bg1">
                    <a:lumMod val="6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To remove your daily sacrifice.</a:t>
            </a:r>
          </a:p>
          <a:p>
            <a:pPr marL="742950" marR="0" lvl="0" indent="-742950" algn="just" defTabSz="914400" rtl="0" eaLnBrk="1" fontAlgn="auto" latinLnBrk="0" hangingPunct="1">
              <a:lnSpc>
                <a:spcPct val="100000"/>
              </a:lnSpc>
              <a:spcBef>
                <a:spcPts val="0"/>
              </a:spcBef>
              <a:spcAft>
                <a:spcPts val="0"/>
              </a:spcAft>
              <a:buClrTx/>
              <a:buSzTx/>
              <a:buFontTx/>
              <a:buAutoNum type="arabicPeriod"/>
              <a:tabLst/>
              <a:defRPr/>
            </a:pPr>
            <a:endParaRPr lang="en-US" sz="3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742950" marR="0" lvl="0" indent="-742950" algn="just" defTabSz="914400" rtl="0" eaLnBrk="1" fontAlgn="auto" latinLnBrk="0" hangingPunct="1">
              <a:lnSpc>
                <a:spcPct val="100000"/>
              </a:lnSpc>
              <a:spcBef>
                <a:spcPts val="0"/>
              </a:spcBef>
              <a:spcAft>
                <a:spcPts val="0"/>
              </a:spcAft>
              <a:buClrTx/>
              <a:buSzTx/>
              <a:buFontTx/>
              <a:buAutoNum type="arabicPeriod"/>
              <a:tabLst/>
              <a:defRPr/>
            </a:pPr>
            <a:r>
              <a:rPr lang="en-US" sz="3600" dirty="0">
                <a:solidFill>
                  <a:prstClr val="black"/>
                </a:solidFill>
                <a:latin typeface="Open Sans" panose="020B0606030504020204" pitchFamily="34" charset="0"/>
                <a:ea typeface="Open Sans" panose="020B0606030504020204" pitchFamily="34" charset="0"/>
                <a:cs typeface="Open Sans" panose="020B0606030504020204" pitchFamily="34" charset="0"/>
              </a:rPr>
              <a:t>To defile/throw away His sanctuary</a:t>
            </a:r>
          </a:p>
          <a:p>
            <a:pPr marR="0" lvl="0" algn="just" defTabSz="914400" rtl="0" eaLnBrk="1" fontAlgn="auto" latinLnBrk="0" hangingPunct="1">
              <a:lnSpc>
                <a:spcPct val="100000"/>
              </a:lnSpc>
              <a:spcBef>
                <a:spcPts val="0"/>
              </a:spcBef>
              <a:spcAft>
                <a:spcPts val="0"/>
              </a:spcAft>
              <a:buClrTx/>
              <a:buSzTx/>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48008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940B7-E28F-8C0F-83DD-4BBA929C61D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11CB3AB-92CF-B13A-7A89-F8BBA9AF3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E5BC257-0CFB-C5DD-1450-D2D913A758FA}"/>
              </a:ext>
            </a:extLst>
          </p:cNvPr>
          <p:cNvSpPr txBox="1"/>
          <p:nvPr/>
        </p:nvSpPr>
        <p:spPr>
          <a:xfrm>
            <a:off x="2792361" y="474632"/>
            <a:ext cx="8750710" cy="458587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Beware the </a:t>
            </a:r>
            <a:r>
              <a:rPr lang="en-US" sz="4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E</a:t>
            </a:r>
            <a:r>
              <a:rPr kumimoji="0" lang="en-US" sz="40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nemy</a:t>
            </a:r>
            <a:r>
              <a:rPr kumimoji="0" lang="en-US"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Tactics: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0" indent="-742950" algn="just" defTabSz="914400" rtl="0" eaLnBrk="1" fontAlgn="auto" latinLnBrk="0" hangingPunct="1">
              <a:lnSpc>
                <a:spcPct val="100000"/>
              </a:lnSpc>
              <a:spcBef>
                <a:spcPts val="0"/>
              </a:spcBef>
              <a:spcAft>
                <a:spcPts val="0"/>
              </a:spcAft>
              <a:buClrTx/>
              <a:buSzTx/>
              <a:buFontTx/>
              <a:buAutoNum type="arabicPeriod"/>
              <a:tabLst/>
              <a:defRPr/>
            </a:pPr>
            <a:r>
              <a:rPr kumimoji="0" lang="en-US" sz="3600" b="0" i="0" u="none" strike="noStrike" kern="1200" cap="none" spc="0" normalizeH="0" baseline="0" noProof="0" dirty="0">
                <a:ln>
                  <a:noFill/>
                </a:ln>
                <a:solidFill>
                  <a:prstClr val="white">
                    <a:lumMod val="65000"/>
                  </a:prstClr>
                </a:solidFill>
                <a:effectLst/>
                <a:uLnTx/>
                <a:uFillTx/>
                <a:latin typeface="Open Sans" panose="020B0606030504020204" pitchFamily="34" charset="0"/>
                <a:ea typeface="Open Sans" panose="020B0606030504020204" pitchFamily="34" charset="0"/>
                <a:cs typeface="Open Sans" panose="020B0606030504020204" pitchFamily="34" charset="0"/>
              </a:rPr>
              <a:t>To remove your daily sacrifice.</a:t>
            </a:r>
          </a:p>
          <a:p>
            <a:pPr marL="742950" marR="0" lvl="0" indent="-742950" algn="just"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0" indent="-742950" algn="just" defTabSz="914400" rtl="0" eaLnBrk="1" fontAlgn="auto" latinLnBrk="0" hangingPunct="1">
              <a:lnSpc>
                <a:spcPct val="100000"/>
              </a:lnSpc>
              <a:spcBef>
                <a:spcPts val="0"/>
              </a:spcBef>
              <a:spcAft>
                <a:spcPts val="0"/>
              </a:spcAft>
              <a:buClrTx/>
              <a:buSzTx/>
              <a:buFontTx/>
              <a:buAutoNum type="arabicPeriod"/>
              <a:tabLst/>
              <a:defRPr/>
            </a:pPr>
            <a:r>
              <a:rPr kumimoji="0" lang="en-US" sz="3600" b="0" i="0" u="none" strike="noStrike" kern="1200" cap="none" spc="0" normalizeH="0" baseline="0" noProof="0" dirty="0">
                <a:ln>
                  <a:noFill/>
                </a:ln>
                <a:solidFill>
                  <a:schemeClr val="bg1">
                    <a:lumMod val="6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To defile/throw away His sanctuary</a:t>
            </a:r>
          </a:p>
          <a:p>
            <a:pPr marL="742950" marR="0" lvl="0" indent="-742950" algn="just" defTabSz="914400" rtl="0" eaLnBrk="1" fontAlgn="auto" latinLnBrk="0" hangingPunct="1">
              <a:lnSpc>
                <a:spcPct val="100000"/>
              </a:lnSpc>
              <a:spcBef>
                <a:spcPts val="0"/>
              </a:spcBef>
              <a:spcAft>
                <a:spcPts val="0"/>
              </a:spcAft>
              <a:buClrTx/>
              <a:buSzTx/>
              <a:buFontTx/>
              <a:buAutoNum type="arabicPeriod"/>
              <a:tabLst/>
              <a:defRPr/>
            </a:pPr>
            <a:endParaRPr lang="en-US" sz="3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742950" marR="0" lvl="0" indent="-742950" algn="just" defTabSz="914400" rtl="0" eaLnBrk="1" fontAlgn="auto" latinLnBrk="0" hangingPunct="1">
              <a:lnSpc>
                <a:spcPct val="100000"/>
              </a:lnSpc>
              <a:spcBef>
                <a:spcPts val="0"/>
              </a:spcBef>
              <a:spcAft>
                <a:spcPts val="0"/>
              </a:spcAft>
              <a:buClrTx/>
              <a:buSzTx/>
              <a:buFontTx/>
              <a:buAutoNum type="arabicPeriod"/>
              <a:tabLst/>
              <a:defRPr/>
            </a:pP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throw away truth.</a:t>
            </a:r>
          </a:p>
          <a:p>
            <a:pPr lvl="0" algn="just">
              <a:defRPr/>
            </a:pPr>
            <a:endParaRPr lang="en-US" sz="3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8848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34860A-6348-21D0-5CAE-0C6456D86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4">
            <a:extLst>
              <a:ext uri="{FF2B5EF4-FFF2-40B4-BE49-F238E27FC236}">
                <a16:creationId xmlns:a16="http://schemas.microsoft.com/office/drawing/2014/main" id="{F3ED9535-234B-2F3B-5A24-E53EF0AD0C30}"/>
              </a:ext>
            </a:extLst>
          </p:cNvPr>
          <p:cNvSpPr/>
          <p:nvPr/>
        </p:nvSpPr>
        <p:spPr>
          <a:xfrm>
            <a:off x="2025445" y="0"/>
            <a:ext cx="10166554" cy="6858000"/>
          </a:xfrm>
          <a:custGeom>
            <a:avLst/>
            <a:gdLst/>
            <a:ahLst/>
            <a:cxnLst/>
            <a:rect l="l" t="t" r="r" b="b"/>
            <a:pathLst>
              <a:path w="12398644" h="8229600">
                <a:moveTo>
                  <a:pt x="0" y="0"/>
                </a:moveTo>
                <a:lnTo>
                  <a:pt x="12398644" y="0"/>
                </a:lnTo>
                <a:lnTo>
                  <a:pt x="12398644" y="8229600"/>
                </a:lnTo>
                <a:lnTo>
                  <a:pt x="0" y="8229600"/>
                </a:lnTo>
                <a:lnTo>
                  <a:pt x="0" y="0"/>
                </a:lnTo>
                <a:close/>
              </a:path>
            </a:pathLst>
          </a:custGeom>
          <a:blipFill>
            <a:blip r:embed="rId3"/>
            <a:stretch>
              <a:fillRect/>
            </a:stretch>
          </a:blipFill>
        </p:spPr>
        <p:txBody>
          <a:bodyPr/>
          <a:lstStyle/>
          <a:p>
            <a:endParaRPr lang="en-AU">
              <a:solidFill>
                <a:prstClr val="black"/>
              </a:solidFill>
              <a:latin typeface="Calibri"/>
            </a:endParaRPr>
          </a:p>
        </p:txBody>
      </p:sp>
    </p:spTree>
    <p:extLst>
      <p:ext uri="{BB962C8B-B14F-4D97-AF65-F5344CB8AC3E}">
        <p14:creationId xmlns:p14="http://schemas.microsoft.com/office/powerpoint/2010/main" val="1864097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C6921-A09C-FA20-004F-6E6CC2C803D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67918E9-0D81-79D9-E15E-3136B1E02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reeform 3">
            <a:extLst>
              <a:ext uri="{FF2B5EF4-FFF2-40B4-BE49-F238E27FC236}">
                <a16:creationId xmlns:a16="http://schemas.microsoft.com/office/drawing/2014/main" id="{6DBD2ED8-0B5C-E351-3590-F8E615CA46F1}"/>
              </a:ext>
            </a:extLst>
          </p:cNvPr>
          <p:cNvSpPr/>
          <p:nvPr/>
        </p:nvSpPr>
        <p:spPr>
          <a:xfrm>
            <a:off x="2021887" y="0"/>
            <a:ext cx="10170113" cy="6858000"/>
          </a:xfrm>
          <a:custGeom>
            <a:avLst/>
            <a:gdLst/>
            <a:ahLst/>
            <a:cxnLst/>
            <a:rect l="l" t="t" r="r" b="b"/>
            <a:pathLst>
              <a:path w="12808716" h="8229600">
                <a:moveTo>
                  <a:pt x="0" y="0"/>
                </a:moveTo>
                <a:lnTo>
                  <a:pt x="12808716" y="0"/>
                </a:lnTo>
                <a:lnTo>
                  <a:pt x="12808716" y="8229600"/>
                </a:lnTo>
                <a:lnTo>
                  <a:pt x="0" y="8229600"/>
                </a:lnTo>
                <a:lnTo>
                  <a:pt x="0" y="0"/>
                </a:lnTo>
                <a:close/>
              </a:path>
            </a:pathLst>
          </a:custGeom>
          <a:blipFill>
            <a:blip r:embed="rId3"/>
            <a:stretch>
              <a:fillRect/>
            </a:stretch>
          </a:blipFill>
        </p:spPr>
        <p:txBody>
          <a:bodyPr/>
          <a:lstStyle/>
          <a:p>
            <a:endParaRPr lang="en-AU"/>
          </a:p>
        </p:txBody>
      </p:sp>
    </p:spTree>
    <p:extLst>
      <p:ext uri="{BB962C8B-B14F-4D97-AF65-F5344CB8AC3E}">
        <p14:creationId xmlns:p14="http://schemas.microsoft.com/office/powerpoint/2010/main" val="2580078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D5A36-3C71-2FE9-0972-AD157CD727C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D2D981A-9938-9DB7-A1F2-E118FFE36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BFB1F-7A5A-A3BE-06BB-9DF2D7703715}"/>
              </a:ext>
            </a:extLst>
          </p:cNvPr>
          <p:cNvSpPr txBox="1">
            <a:spLocks/>
          </p:cNvSpPr>
          <p:nvPr/>
        </p:nvSpPr>
        <p:spPr>
          <a:xfrm>
            <a:off x="3018503" y="474110"/>
            <a:ext cx="8219767" cy="100925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Trust to Endure: BUT God</a:t>
            </a:r>
          </a:p>
        </p:txBody>
      </p:sp>
      <p:sp>
        <p:nvSpPr>
          <p:cNvPr id="4" name="TextBox 3">
            <a:extLst>
              <a:ext uri="{FF2B5EF4-FFF2-40B4-BE49-F238E27FC236}">
                <a16:creationId xmlns:a16="http://schemas.microsoft.com/office/drawing/2014/main" id="{82590C07-D82E-5B2C-3C79-169D91051F38}"/>
              </a:ext>
            </a:extLst>
          </p:cNvPr>
          <p:cNvSpPr txBox="1"/>
          <p:nvPr/>
        </p:nvSpPr>
        <p:spPr>
          <a:xfrm>
            <a:off x="3018503" y="2185521"/>
            <a:ext cx="8219767" cy="3970318"/>
          </a:xfrm>
          <a:prstGeom prst="rect">
            <a:avLst/>
          </a:prstGeom>
          <a:noFill/>
        </p:spPr>
        <p:txBody>
          <a:bodyPr wrap="square">
            <a:spAutoFit/>
          </a:bodyPr>
          <a:lstStyle/>
          <a:p>
            <a:pPr lvl="0" algn="just">
              <a:defRPr/>
            </a:pPr>
            <a:r>
              <a:rPr lang="en-AU" sz="2800" dirty="0">
                <a:latin typeface="Open Sans" panose="020B0606030504020204" pitchFamily="34" charset="0"/>
                <a:ea typeface="Open Sans" panose="020B0606030504020204" pitchFamily="34" charset="0"/>
                <a:cs typeface="Open Sans" panose="020B0606030504020204" pitchFamily="34" charset="0"/>
              </a:rPr>
              <a:t>The vision of the evenings and mornings that has been given you is true, but seal up the vision, for it concerns the distant future.” I, Daniel, was worn out. I lay exhausted for several days. Then I got up and went about the king’s business. I was appalled by the vision; it was beyond understanding.</a:t>
            </a:r>
          </a:p>
          <a:p>
            <a:pPr lvl="0" algn="just">
              <a:defRPr/>
            </a:pPr>
            <a:endParaRPr kumimoji="0" lang="en-AU"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r">
              <a:defRPr/>
            </a:pPr>
            <a:r>
              <a:rPr lang="en-AU" sz="2800" dirty="0">
                <a:solidFill>
                  <a:prstClr val="black"/>
                </a:solidFill>
                <a:latin typeface="Open Sans" panose="020B0606030504020204" pitchFamily="34" charset="0"/>
                <a:ea typeface="Open Sans" panose="020B0606030504020204" pitchFamily="34" charset="0"/>
                <a:cs typeface="Open Sans" panose="020B0606030504020204" pitchFamily="34" charset="0"/>
              </a:rPr>
              <a:t>- DANIEL 8:26-27</a:t>
            </a:r>
            <a:endPar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49533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C7546-1777-1028-A0DB-667128370B1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F2C532E-5BFE-702C-BC40-75D6A1D2E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2">
            <a:extLst>
              <a:ext uri="{FF2B5EF4-FFF2-40B4-BE49-F238E27FC236}">
                <a16:creationId xmlns:a16="http://schemas.microsoft.com/office/drawing/2014/main" id="{4C5B1F85-54D2-5587-9C9E-9194EF8E9006}"/>
              </a:ext>
            </a:extLst>
          </p:cNvPr>
          <p:cNvSpPr/>
          <p:nvPr/>
        </p:nvSpPr>
        <p:spPr>
          <a:xfrm>
            <a:off x="2015945" y="0"/>
            <a:ext cx="10176055" cy="6858000"/>
          </a:xfrm>
          <a:custGeom>
            <a:avLst/>
            <a:gdLst/>
            <a:ahLst/>
            <a:cxnLst/>
            <a:rect l="l" t="t" r="r" b="b"/>
            <a:pathLst>
              <a:path w="12328989" h="8229600">
                <a:moveTo>
                  <a:pt x="0" y="0"/>
                </a:moveTo>
                <a:lnTo>
                  <a:pt x="12328988" y="0"/>
                </a:lnTo>
                <a:lnTo>
                  <a:pt x="12328988" y="8229600"/>
                </a:lnTo>
                <a:lnTo>
                  <a:pt x="0" y="8229600"/>
                </a:lnTo>
                <a:lnTo>
                  <a:pt x="0" y="0"/>
                </a:lnTo>
                <a:close/>
              </a:path>
            </a:pathLst>
          </a:custGeom>
          <a:blipFill>
            <a:blip r:embed="rId3"/>
            <a:stretch>
              <a:fillRect/>
            </a:stretch>
          </a:blipFill>
        </p:spPr>
        <p:txBody>
          <a:bodyPr/>
          <a:lstStyle/>
          <a:p>
            <a:endParaRPr lang="en-AU">
              <a:solidFill>
                <a:prstClr val="black"/>
              </a:solidFill>
              <a:latin typeface="Calibri"/>
            </a:endParaRPr>
          </a:p>
        </p:txBody>
      </p:sp>
    </p:spTree>
    <p:extLst>
      <p:ext uri="{BB962C8B-B14F-4D97-AF65-F5344CB8AC3E}">
        <p14:creationId xmlns:p14="http://schemas.microsoft.com/office/powerpoint/2010/main" val="3112922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8AA8F-32D8-05B3-BF5D-434592ADBE5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533AF3F-FD38-2F8D-5957-B739EE8B5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F82E02A-D798-0D0F-1C37-C8C4B8B162F0}"/>
              </a:ext>
            </a:extLst>
          </p:cNvPr>
          <p:cNvSpPr txBox="1"/>
          <p:nvPr/>
        </p:nvSpPr>
        <p:spPr>
          <a:xfrm>
            <a:off x="3175819" y="2543308"/>
            <a:ext cx="7747819" cy="2862322"/>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But because of his great love for us, God, who is rich in mercy,</a:t>
            </a:r>
            <a:r>
              <a:rPr lang="en-AU" sz="3600" b="1" baseline="30000" dirty="0">
                <a:latin typeface="Open Sans" panose="020B0606030504020204" pitchFamily="34" charset="0"/>
                <a:ea typeface="Open Sans" panose="020B0606030504020204" pitchFamily="34" charset="0"/>
                <a:cs typeface="Open Sans" panose="020B0606030504020204" pitchFamily="34" charset="0"/>
              </a:rPr>
              <a:t> </a:t>
            </a:r>
            <a:r>
              <a:rPr lang="en-AU" sz="3600" dirty="0">
                <a:latin typeface="Open Sans" panose="020B0606030504020204" pitchFamily="34" charset="0"/>
                <a:ea typeface="Open Sans" panose="020B0606030504020204" pitchFamily="34" charset="0"/>
                <a:cs typeface="Open Sans" panose="020B0606030504020204" pitchFamily="34" charset="0"/>
              </a:rPr>
              <a:t>made us alive with Christ…</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EPHESIANS 2:4-5</a:t>
            </a:r>
          </a:p>
        </p:txBody>
      </p:sp>
    </p:spTree>
    <p:extLst>
      <p:ext uri="{BB962C8B-B14F-4D97-AF65-F5344CB8AC3E}">
        <p14:creationId xmlns:p14="http://schemas.microsoft.com/office/powerpoint/2010/main" val="2626373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384C3-4470-4FEA-E768-0CB7BC00D9A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87A539D-09D5-FF27-87F4-A39A2EE6F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Dawson Trotman speaking to a young sailor about The Navigators.">
            <a:extLst>
              <a:ext uri="{FF2B5EF4-FFF2-40B4-BE49-F238E27FC236}">
                <a16:creationId xmlns:a16="http://schemas.microsoft.com/office/drawing/2014/main" id="{9FED4D17-3BC0-E0F7-1111-2400AB4EFD22}"/>
              </a:ext>
            </a:extLst>
          </p:cNvPr>
          <p:cNvPicPr>
            <a:picLocks noChangeAspect="1"/>
          </p:cNvPicPr>
          <p:nvPr/>
        </p:nvPicPr>
        <p:blipFill>
          <a:blip r:embed="rId3"/>
          <a:stretch>
            <a:fillRect/>
          </a:stretch>
        </p:blipFill>
        <p:spPr>
          <a:xfrm>
            <a:off x="2020579" y="0"/>
            <a:ext cx="10171421" cy="6858000"/>
          </a:xfrm>
          <a:prstGeom prst="rect">
            <a:avLst/>
          </a:prstGeom>
        </p:spPr>
      </p:pic>
    </p:spTree>
    <p:extLst>
      <p:ext uri="{BB962C8B-B14F-4D97-AF65-F5344CB8AC3E}">
        <p14:creationId xmlns:p14="http://schemas.microsoft.com/office/powerpoint/2010/main" val="3456934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85985-C79B-F288-8E4B-A27B94280B8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110F073-CF97-495D-8462-AD26A1099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59BF1CF-2621-C31C-586E-D84ACC54AE93}"/>
              </a:ext>
            </a:extLst>
          </p:cNvPr>
          <p:cNvSpPr txBox="1"/>
          <p:nvPr/>
        </p:nvSpPr>
        <p:spPr>
          <a:xfrm>
            <a:off x="2910349" y="1589579"/>
            <a:ext cx="8337755" cy="4524315"/>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God's calling to us today is to recognise that our circumstances, as difficult as they may be, as hard as they may be to understand, do not counteract the eternal truth that our God sits upon the throne.</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AU" sz="3600" dirty="0">
                <a:solidFill>
                  <a:prstClr val="black"/>
                </a:solidFill>
                <a:latin typeface="Open Sans" panose="020B0606030504020204" pitchFamily="34" charset="0"/>
                <a:ea typeface="Open Sans" panose="020B0606030504020204" pitchFamily="34" charset="0"/>
                <a:cs typeface="Open Sans" panose="020B0606030504020204" pitchFamily="34" charset="0"/>
              </a:rPr>
              <a:t>DAWSON TROTMAN</a:t>
            </a: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82017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88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7AFD3-EB00-66D4-CADA-B0BE7D87446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0AD5AAC-E42C-F2E1-F5E1-D8A42B916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A41BB87-4630-406B-07E7-78FF7C3A22E2}"/>
              </a:ext>
            </a:extLst>
          </p:cNvPr>
          <p:cNvSpPr txBox="1"/>
          <p:nvPr/>
        </p:nvSpPr>
        <p:spPr>
          <a:xfrm>
            <a:off x="2644877" y="561536"/>
            <a:ext cx="8898193" cy="6093976"/>
          </a:xfrm>
          <a:prstGeom prst="rect">
            <a:avLst/>
          </a:prstGeom>
          <a:noFill/>
        </p:spPr>
        <p:txBody>
          <a:bodyPr wrap="square">
            <a:spAutoFit/>
          </a:bodyPr>
          <a:lstStyle/>
          <a:p>
            <a:pPr lvl="0" algn="just">
              <a:defRPr/>
            </a:pPr>
            <a:r>
              <a:rPr lang="en-AU" sz="3000" dirty="0">
                <a:latin typeface="Open Sans" panose="020B0606030504020204" pitchFamily="34" charset="0"/>
                <a:ea typeface="Open Sans" panose="020B0606030504020204" pitchFamily="34" charset="0"/>
                <a:cs typeface="Open Sans" panose="020B0606030504020204" pitchFamily="34" charset="0"/>
              </a:rPr>
              <a:t>Is there such a thing in human nature as readiness to accept lies? … A willingness to deceive ourselves seems to be an essential part of our makeup... Show business lives entirely from our willingness to suspend our disbelief. We buy tickets for a magical performance, where we are quite willingly misled. Wrestling bouts are another instance. They draw huge audiences, even though everyone knows they‘re not real fights, but highly choreographed spectacles. </a:t>
            </a:r>
          </a:p>
          <a:p>
            <a:pPr lvl="0" algn="just">
              <a:defRPr/>
            </a:pPr>
            <a:endParaRPr kumimoji="0" lang="en-US" sz="3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WERNER HERZOG</a:t>
            </a:r>
          </a:p>
          <a:p>
            <a:pPr marL="0" marR="0" lvl="0" indent="0" algn="r" defTabSz="914400" rtl="0" eaLnBrk="1" fontAlgn="auto" latinLnBrk="0" hangingPunct="1">
              <a:lnSpc>
                <a:spcPct val="100000"/>
              </a:lnSpc>
              <a:spcBef>
                <a:spcPts val="0"/>
              </a:spcBef>
              <a:spcAft>
                <a:spcPts val="0"/>
              </a:spcAft>
              <a:buClrTx/>
              <a:buSzTx/>
              <a:buFontTx/>
              <a:buNone/>
              <a:tabLst/>
              <a:defRPr/>
            </a:pPr>
            <a:r>
              <a:rPr lang="en-AU" sz="3000" i="1" dirty="0">
                <a:solidFill>
                  <a:prstClr val="black"/>
                </a:solidFill>
                <a:latin typeface="Open Sans" panose="020B0606030504020204" pitchFamily="34" charset="0"/>
                <a:ea typeface="Open Sans" panose="020B0606030504020204" pitchFamily="34" charset="0"/>
                <a:cs typeface="Open Sans" panose="020B0606030504020204" pitchFamily="34" charset="0"/>
              </a:rPr>
              <a:t>The Future of Truth</a:t>
            </a:r>
            <a:endParaRPr kumimoji="0" lang="en-AU" sz="3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1624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1FABE-044B-8248-B022-F5BA9B4B55E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F0A8D77-86BA-76B2-C857-5466BA052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2EA6226-991E-994D-1D3C-DF9288AA4E7A}"/>
              </a:ext>
            </a:extLst>
          </p:cNvPr>
          <p:cNvSpPr txBox="1">
            <a:spLocks/>
          </p:cNvSpPr>
          <p:nvPr/>
        </p:nvSpPr>
        <p:spPr>
          <a:xfrm>
            <a:off x="2888353" y="474110"/>
            <a:ext cx="8445253"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6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DANIEL 8: 1-2, 15-27</a:t>
            </a:r>
            <a:endPar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0D952051-52C2-2662-A674-FD09AC9DF033}"/>
              </a:ext>
            </a:extLst>
          </p:cNvPr>
          <p:cNvSpPr txBox="1"/>
          <p:nvPr/>
        </p:nvSpPr>
        <p:spPr>
          <a:xfrm>
            <a:off x="3001095" y="2293243"/>
            <a:ext cx="8219767" cy="3754874"/>
          </a:xfrm>
          <a:prstGeom prst="rect">
            <a:avLst/>
          </a:prstGeom>
          <a:noFill/>
        </p:spPr>
        <p:txBody>
          <a:bodyPr wrap="square">
            <a:spAutoFit/>
          </a:bodyPr>
          <a:lstStyle/>
          <a:p>
            <a:pPr algn="just"/>
            <a:r>
              <a:rPr lang="en-AU" sz="3400" baseline="30000" dirty="0">
                <a:latin typeface="Open Sans" panose="020B0606030504020204" pitchFamily="34" charset="0"/>
                <a:ea typeface="Open Sans" panose="020B0606030504020204" pitchFamily="34" charset="0"/>
                <a:cs typeface="Open Sans" panose="020B0606030504020204" pitchFamily="34" charset="0"/>
              </a:rPr>
              <a:t>1</a:t>
            </a:r>
            <a:r>
              <a:rPr lang="en-AU" sz="3400" dirty="0">
                <a:latin typeface="Open Sans" panose="020B0606030504020204" pitchFamily="34" charset="0"/>
                <a:ea typeface="Open Sans" panose="020B0606030504020204" pitchFamily="34" charset="0"/>
                <a:cs typeface="Open Sans" panose="020B0606030504020204" pitchFamily="34" charset="0"/>
              </a:rPr>
              <a:t> In the third year of King Belshazzar’s reign, I, Daniel, had a vision, after the one that had already appeared to me. </a:t>
            </a:r>
          </a:p>
          <a:p>
            <a:pPr algn="just"/>
            <a:r>
              <a:rPr lang="en-AU" sz="3400" baseline="30000" dirty="0">
                <a:latin typeface="Open Sans" panose="020B0606030504020204" pitchFamily="34" charset="0"/>
                <a:ea typeface="Open Sans" panose="020B0606030504020204" pitchFamily="34" charset="0"/>
                <a:cs typeface="Open Sans" panose="020B0606030504020204" pitchFamily="34" charset="0"/>
              </a:rPr>
              <a:t>2 </a:t>
            </a:r>
            <a:r>
              <a:rPr lang="en-AU" sz="3400" dirty="0">
                <a:latin typeface="Open Sans" panose="020B0606030504020204" pitchFamily="34" charset="0"/>
                <a:ea typeface="Open Sans" panose="020B0606030504020204" pitchFamily="34" charset="0"/>
                <a:cs typeface="Open Sans" panose="020B0606030504020204" pitchFamily="34" charset="0"/>
              </a:rPr>
              <a:t>In my vision I saw myself in the citadel of Susa in the province of Elam; in the vision I was beside the Ulai Canal…</a:t>
            </a:r>
          </a:p>
        </p:txBody>
      </p:sp>
    </p:spTree>
    <p:extLst>
      <p:ext uri="{BB962C8B-B14F-4D97-AF65-F5344CB8AC3E}">
        <p14:creationId xmlns:p14="http://schemas.microsoft.com/office/powerpoint/2010/main" val="327887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523D7-12B1-D48B-B7D6-BDBD511A660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12C8E3-BB8A-63AC-868E-96159AFC3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640AE71-1C9C-E9CF-A614-8F1C1254BDB2}"/>
              </a:ext>
            </a:extLst>
          </p:cNvPr>
          <p:cNvSpPr txBox="1"/>
          <p:nvPr/>
        </p:nvSpPr>
        <p:spPr>
          <a:xfrm>
            <a:off x="2802191" y="581651"/>
            <a:ext cx="8554067" cy="5847755"/>
          </a:xfrm>
          <a:prstGeom prst="rect">
            <a:avLst/>
          </a:prstGeom>
          <a:noFill/>
        </p:spPr>
        <p:txBody>
          <a:bodyPr wrap="square">
            <a:spAutoFit/>
          </a:bodyPr>
          <a:lstStyle/>
          <a:p>
            <a:pPr algn="just"/>
            <a:r>
              <a:rPr lang="en-AU" sz="3400" baseline="30000" dirty="0">
                <a:latin typeface="Open Sans" panose="020B0606030504020204" pitchFamily="34" charset="0"/>
                <a:ea typeface="Open Sans" panose="020B0606030504020204" pitchFamily="34" charset="0"/>
                <a:cs typeface="Open Sans" panose="020B0606030504020204" pitchFamily="34" charset="0"/>
              </a:rPr>
              <a:t>15 </a:t>
            </a:r>
            <a:r>
              <a:rPr lang="en-AU" sz="3400" dirty="0">
                <a:latin typeface="Open Sans" panose="020B0606030504020204" pitchFamily="34" charset="0"/>
                <a:ea typeface="Open Sans" panose="020B0606030504020204" pitchFamily="34" charset="0"/>
                <a:cs typeface="Open Sans" panose="020B0606030504020204" pitchFamily="34" charset="0"/>
              </a:rPr>
              <a:t>While I, Daniel, was watching the vision and trying to understand it, there before me stood one who looked like a man. </a:t>
            </a:r>
            <a:r>
              <a:rPr lang="en-AU" sz="3400" baseline="30000" dirty="0">
                <a:latin typeface="Open Sans" panose="020B0606030504020204" pitchFamily="34" charset="0"/>
                <a:ea typeface="Open Sans" panose="020B0606030504020204" pitchFamily="34" charset="0"/>
                <a:cs typeface="Open Sans" panose="020B0606030504020204" pitchFamily="34" charset="0"/>
              </a:rPr>
              <a:t>16 </a:t>
            </a:r>
            <a:r>
              <a:rPr lang="en-AU" sz="3400" dirty="0">
                <a:latin typeface="Open Sans" panose="020B0606030504020204" pitchFamily="34" charset="0"/>
                <a:ea typeface="Open Sans" panose="020B0606030504020204" pitchFamily="34" charset="0"/>
                <a:cs typeface="Open Sans" panose="020B0606030504020204" pitchFamily="34" charset="0"/>
              </a:rPr>
              <a:t>And I heard a man’s voice from the Ulai calling, “Gabriel, tell this man the meaning of the vision.” </a:t>
            </a:r>
          </a:p>
          <a:p>
            <a:pPr algn="just"/>
            <a:r>
              <a:rPr lang="en-AU" sz="3400" baseline="30000" dirty="0">
                <a:latin typeface="Open Sans" panose="020B0606030504020204" pitchFamily="34" charset="0"/>
                <a:ea typeface="Open Sans" panose="020B0606030504020204" pitchFamily="34" charset="0"/>
                <a:cs typeface="Open Sans" panose="020B0606030504020204" pitchFamily="34" charset="0"/>
              </a:rPr>
              <a:t>17 </a:t>
            </a:r>
            <a:r>
              <a:rPr lang="en-AU" sz="3400" dirty="0">
                <a:latin typeface="Open Sans" panose="020B0606030504020204" pitchFamily="34" charset="0"/>
                <a:ea typeface="Open Sans" panose="020B0606030504020204" pitchFamily="34" charset="0"/>
                <a:cs typeface="Open Sans" panose="020B0606030504020204" pitchFamily="34" charset="0"/>
              </a:rPr>
              <a:t>As he came near the place where I was standing, I was terrified and fell prostrate. “Son of man,” he said to me, “understand that the vision concerns the time of the end.”</a:t>
            </a:r>
          </a:p>
        </p:txBody>
      </p:sp>
    </p:spTree>
    <p:extLst>
      <p:ext uri="{BB962C8B-B14F-4D97-AF65-F5344CB8AC3E}">
        <p14:creationId xmlns:p14="http://schemas.microsoft.com/office/powerpoint/2010/main" val="426855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72C47-407C-0B7F-7780-737860A4585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9699FF0-8D0B-9E34-E612-707B548396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326AE2-2931-8911-5784-94FF616B3C57}"/>
              </a:ext>
            </a:extLst>
          </p:cNvPr>
          <p:cNvSpPr txBox="1"/>
          <p:nvPr/>
        </p:nvSpPr>
        <p:spPr>
          <a:xfrm>
            <a:off x="2890682" y="604709"/>
            <a:ext cx="8416415" cy="5847755"/>
          </a:xfrm>
          <a:prstGeom prst="rect">
            <a:avLst/>
          </a:prstGeom>
          <a:noFill/>
        </p:spPr>
        <p:txBody>
          <a:bodyPr wrap="square">
            <a:spAutoFit/>
          </a:bodyPr>
          <a:lstStyle/>
          <a:p>
            <a:pPr algn="just"/>
            <a:r>
              <a:rPr lang="en-AU" sz="3400" baseline="30000" dirty="0">
                <a:latin typeface="Open Sans" panose="020B0606030504020204" pitchFamily="34" charset="0"/>
                <a:ea typeface="Open Sans" panose="020B0606030504020204" pitchFamily="34" charset="0"/>
                <a:cs typeface="Open Sans" panose="020B0606030504020204" pitchFamily="34" charset="0"/>
              </a:rPr>
              <a:t>18 </a:t>
            </a:r>
            <a:r>
              <a:rPr lang="en-AU" sz="3400" dirty="0">
                <a:latin typeface="Open Sans" panose="020B0606030504020204" pitchFamily="34" charset="0"/>
                <a:ea typeface="Open Sans" panose="020B0606030504020204" pitchFamily="34" charset="0"/>
                <a:cs typeface="Open Sans" panose="020B0606030504020204" pitchFamily="34" charset="0"/>
              </a:rPr>
              <a:t>While he was speaking to me, I was in a deep sleep, with my face to the ground. Then he touched me and raised me to my feet.</a:t>
            </a:r>
          </a:p>
          <a:p>
            <a:pPr algn="just"/>
            <a:r>
              <a:rPr lang="en-AU" sz="3400" baseline="30000" dirty="0">
                <a:latin typeface="Open Sans" panose="020B0606030504020204" pitchFamily="34" charset="0"/>
                <a:ea typeface="Open Sans" panose="020B0606030504020204" pitchFamily="34" charset="0"/>
                <a:cs typeface="Open Sans" panose="020B0606030504020204" pitchFamily="34" charset="0"/>
              </a:rPr>
              <a:t>19 </a:t>
            </a:r>
            <a:r>
              <a:rPr lang="en-AU" sz="3400" dirty="0">
                <a:latin typeface="Open Sans" panose="020B0606030504020204" pitchFamily="34" charset="0"/>
                <a:ea typeface="Open Sans" panose="020B0606030504020204" pitchFamily="34" charset="0"/>
                <a:cs typeface="Open Sans" panose="020B0606030504020204" pitchFamily="34" charset="0"/>
              </a:rPr>
              <a:t>He said: “I am going to tell you what will happen later in the time of wrath, because the vision concerns the appointed time of the end.</a:t>
            </a:r>
            <a:r>
              <a:rPr lang="en-AU" sz="3400" baseline="30000" dirty="0">
                <a:latin typeface="Open Sans" panose="020B0606030504020204" pitchFamily="34" charset="0"/>
                <a:ea typeface="Open Sans" panose="020B0606030504020204" pitchFamily="34" charset="0"/>
                <a:cs typeface="Open Sans" panose="020B0606030504020204" pitchFamily="34" charset="0"/>
              </a:rPr>
              <a:t> </a:t>
            </a:r>
          </a:p>
          <a:p>
            <a:pPr algn="just"/>
            <a:r>
              <a:rPr lang="en-AU" sz="3400" baseline="30000" dirty="0">
                <a:latin typeface="Open Sans" panose="020B0606030504020204" pitchFamily="34" charset="0"/>
                <a:ea typeface="Open Sans" panose="020B0606030504020204" pitchFamily="34" charset="0"/>
                <a:cs typeface="Open Sans" panose="020B0606030504020204" pitchFamily="34" charset="0"/>
              </a:rPr>
              <a:t>20 </a:t>
            </a:r>
            <a:r>
              <a:rPr lang="en-AU" sz="3400" dirty="0">
                <a:latin typeface="Open Sans" panose="020B0606030504020204" pitchFamily="34" charset="0"/>
                <a:ea typeface="Open Sans" panose="020B0606030504020204" pitchFamily="34" charset="0"/>
                <a:cs typeface="Open Sans" panose="020B0606030504020204" pitchFamily="34" charset="0"/>
              </a:rPr>
              <a:t>The two-horned ram that you saw represents the kings of Media and Persia. </a:t>
            </a:r>
          </a:p>
        </p:txBody>
      </p:sp>
    </p:spTree>
    <p:extLst>
      <p:ext uri="{BB962C8B-B14F-4D97-AF65-F5344CB8AC3E}">
        <p14:creationId xmlns:p14="http://schemas.microsoft.com/office/powerpoint/2010/main" val="83285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82B25-1C7A-06E0-6909-0F57482B34C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F818522-B69C-325C-4EC6-60952680E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16B90A7-2780-7DFD-9E0C-4C72D0B9B1DF}"/>
              </a:ext>
            </a:extLst>
          </p:cNvPr>
          <p:cNvSpPr txBox="1"/>
          <p:nvPr/>
        </p:nvSpPr>
        <p:spPr>
          <a:xfrm>
            <a:off x="2831688" y="601316"/>
            <a:ext cx="8416415" cy="584775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34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21 </a:t>
            </a:r>
            <a:r>
              <a:rPr kumimoji="0" lang="en-AU" sz="3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shaggy goat is the king of Greece, and the large horn between its eyes is the first king. </a:t>
            </a:r>
            <a:r>
              <a:rPr kumimoji="0" lang="en-AU" sz="34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22 </a:t>
            </a:r>
            <a:r>
              <a:rPr kumimoji="0" lang="en-AU" sz="3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four horns that replaced the one that was broken off represent four kingdoms that will emerge from his nation but will not have the same power.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34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23 </a:t>
            </a:r>
            <a:r>
              <a:rPr kumimoji="0" lang="en-AU" sz="3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the latter part of their reign, when rebels have become completely wicked, a fierce-looking king, a master of intrigue, will arise. </a:t>
            </a:r>
          </a:p>
        </p:txBody>
      </p:sp>
    </p:spTree>
    <p:extLst>
      <p:ext uri="{BB962C8B-B14F-4D97-AF65-F5344CB8AC3E}">
        <p14:creationId xmlns:p14="http://schemas.microsoft.com/office/powerpoint/2010/main" val="33907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488D9-616B-9837-9F87-FC746E18425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10E443F-B1CE-BFB6-011C-9DFC1AF4E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2330D7D-95A5-26A5-670D-964B880770B7}"/>
              </a:ext>
            </a:extLst>
          </p:cNvPr>
          <p:cNvSpPr txBox="1"/>
          <p:nvPr/>
        </p:nvSpPr>
        <p:spPr>
          <a:xfrm>
            <a:off x="2871018" y="505122"/>
            <a:ext cx="8416415" cy="584775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34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24 </a:t>
            </a:r>
            <a:r>
              <a:rPr kumimoji="0" lang="en-AU" sz="3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 will become very strong, but not by his own power. He will cause astounding devastation and will succeed in whatever he does. He will destroy those who are mighty, the holy people.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34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25 </a:t>
            </a:r>
            <a:r>
              <a:rPr kumimoji="0" lang="en-AU" sz="3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 will cause deceit to prosper, and he will consider himself superior. When they feel secure, he will destroy many and take his stand against the Prince of princes. Yet he will be destroyed, but not by human power.</a:t>
            </a:r>
          </a:p>
        </p:txBody>
      </p:sp>
    </p:spTree>
    <p:extLst>
      <p:ext uri="{BB962C8B-B14F-4D97-AF65-F5344CB8AC3E}">
        <p14:creationId xmlns:p14="http://schemas.microsoft.com/office/powerpoint/2010/main" val="317840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048F2-B265-992E-4C1A-F0F578960A4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9A4E1BD-0547-ADFC-4484-300714EE9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8A8B00C-9AA5-6C47-63F0-AE132004E37D}"/>
              </a:ext>
            </a:extLst>
          </p:cNvPr>
          <p:cNvSpPr txBox="1"/>
          <p:nvPr/>
        </p:nvSpPr>
        <p:spPr>
          <a:xfrm>
            <a:off x="2890682" y="693198"/>
            <a:ext cx="8347589" cy="532453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34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26 </a:t>
            </a:r>
            <a:r>
              <a:rPr kumimoji="0" lang="en-AU" sz="3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vision of the evenings and mornings that has been given you is true, but seal up the vision, for it concerns the distant future.”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3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34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27 </a:t>
            </a:r>
            <a:r>
              <a:rPr kumimoji="0" lang="en-AU" sz="3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 Daniel, was worn out. I lay exhausted for several days. Then I got up and went about the king’s business. I was appalled by the vision; it was beyond understanding.</a:t>
            </a:r>
          </a:p>
        </p:txBody>
      </p:sp>
    </p:spTree>
    <p:extLst>
      <p:ext uri="{BB962C8B-B14F-4D97-AF65-F5344CB8AC3E}">
        <p14:creationId xmlns:p14="http://schemas.microsoft.com/office/powerpoint/2010/main" val="2981326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10098</TotalTime>
  <Words>1032</Words>
  <Application>Microsoft Office PowerPoint</Application>
  <PresentationFormat>Widescreen</PresentationFormat>
  <Paragraphs>62</Paragraphs>
  <Slides>26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Aptos</vt:lpstr>
      <vt:lpstr>Aptos Display</vt:lpstr>
      <vt:lpstr>Arial</vt:lpstr>
      <vt:lpstr>Calibri</vt:lpstr>
      <vt:lpstr>Calibri Light</vt:lpstr>
      <vt:lpstr>Candelion Regular</vt:lpstr>
      <vt:lpstr>Open Sans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Christie</dc:creator>
  <cp:lastModifiedBy>Geoffrey Chin</cp:lastModifiedBy>
  <cp:revision>3</cp:revision>
  <dcterms:created xsi:type="dcterms:W3CDTF">2026-04-07T01:41:15Z</dcterms:created>
  <dcterms:modified xsi:type="dcterms:W3CDTF">2026-06-28T04:40:14Z</dcterms:modified>
</cp:coreProperties>
</file>