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2" r:id="rId14"/>
    <p:sldId id="275" r:id="rId15"/>
    <p:sldId id="276" r:id="rId16"/>
    <p:sldId id="277" r:id="rId17"/>
    <p:sldId id="278" r:id="rId18"/>
    <p:sldId id="284" r:id="rId19"/>
    <p:sldId id="273" r:id="rId20"/>
    <p:sldId id="282" r:id="rId21"/>
    <p:sldId id="281" r:id="rId22"/>
    <p:sldId id="286" r:id="rId23"/>
    <p:sldId id="283" r:id="rId24"/>
    <p:sldId id="285" r:id="rId25"/>
    <p:sldId id="274" r:id="rId26"/>
    <p:sldId id="280" r:id="rId27"/>
    <p:sldId id="289" r:id="rId28"/>
    <p:sldId id="263" r:id="rId29"/>
    <p:sldId id="287" r:id="rId30"/>
    <p:sldId id="288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DD"/>
    <a:srgbClr val="FFF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51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77701" y="2772731"/>
            <a:ext cx="1977652" cy="390525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77701" y="2772731"/>
            <a:ext cx="1977652" cy="390525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1354" y="1650999"/>
            <a:ext cx="4751294" cy="106082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4078" y="204907"/>
            <a:ext cx="6031098" cy="47854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4078" y="204907"/>
            <a:ext cx="6031098" cy="47854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4078" y="204907"/>
            <a:ext cx="6031098" cy="47854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392155" y="4198470"/>
            <a:ext cx="2617374" cy="79188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EDD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FFEDD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EDD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EDD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EDD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EDD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54F1E4-DC56-B1CC-F1AA-0976762DE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039189-6400-6412-7603-98B9EE9E42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DD8A5-E8E7-DC01-C604-51756B6ED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80129-0575-E9A7-151A-D4ADFC3DC4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79167"/>
          </a:xfrm>
        </p:spPr>
        <p:txBody>
          <a:bodyPr>
            <a:normAutofit/>
          </a:bodyPr>
          <a:lstStyle/>
          <a:p>
            <a:r>
              <a:rPr lang="en-US" b="1" baseline="30000" dirty="0"/>
              <a:t>12 </a:t>
            </a:r>
            <a:r>
              <a:rPr lang="en-US" dirty="0"/>
              <a:t>So he sent for him and had him brought in. He was glowing with health and had a fine appearance and handsome features.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1FDB4-D4EF-4D25-4C09-1D3E59C68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300538"/>
            <a:ext cx="8159750" cy="463290"/>
          </a:xfrm>
        </p:spPr>
        <p:txBody>
          <a:bodyPr>
            <a:normAutofit/>
          </a:bodyPr>
          <a:lstStyle/>
          <a:p>
            <a:r>
              <a:rPr lang="en-US" sz="2400" dirty="0"/>
              <a:t>1 Samuel 16:1-13 NIV </a:t>
            </a:r>
          </a:p>
        </p:txBody>
      </p:sp>
    </p:spTree>
    <p:extLst>
      <p:ext uri="{BB962C8B-B14F-4D97-AF65-F5344CB8AC3E}">
        <p14:creationId xmlns:p14="http://schemas.microsoft.com/office/powerpoint/2010/main" val="66451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23529-C692-38BE-D56B-9B71EA758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701E2-525E-1578-1447-EEE4D5DC00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79167"/>
          </a:xfrm>
        </p:spPr>
        <p:txBody>
          <a:bodyPr>
            <a:normAutofit/>
          </a:bodyPr>
          <a:lstStyle/>
          <a:p>
            <a:r>
              <a:rPr lang="en-US" dirty="0"/>
              <a:t>Then the </a:t>
            </a:r>
            <a:r>
              <a:rPr lang="en-US" cap="small" dirty="0"/>
              <a:t>Lord</a:t>
            </a:r>
            <a:r>
              <a:rPr lang="en-US" dirty="0"/>
              <a:t> said,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“Rise and anoint him;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one.”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26905-75B0-8EB1-1802-8CD0C49A1A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300538"/>
            <a:ext cx="8159750" cy="463290"/>
          </a:xfrm>
        </p:spPr>
        <p:txBody>
          <a:bodyPr>
            <a:normAutofit/>
          </a:bodyPr>
          <a:lstStyle/>
          <a:p>
            <a:r>
              <a:rPr lang="en-US" sz="2400" dirty="0"/>
              <a:t>1 Samuel 16:1-13 NIV </a:t>
            </a:r>
          </a:p>
        </p:txBody>
      </p:sp>
    </p:spTree>
    <p:extLst>
      <p:ext uri="{BB962C8B-B14F-4D97-AF65-F5344CB8AC3E}">
        <p14:creationId xmlns:p14="http://schemas.microsoft.com/office/powerpoint/2010/main" val="217249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D374F-A601-F357-6BB3-33F6DE2B0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D91D3-BEC4-E7AA-543D-55CB51A80A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79167"/>
          </a:xfrm>
        </p:spPr>
        <p:txBody>
          <a:bodyPr>
            <a:normAutofit/>
          </a:bodyPr>
          <a:lstStyle/>
          <a:p>
            <a:r>
              <a:rPr lang="en-US" b="1" baseline="30000" dirty="0"/>
              <a:t>13 </a:t>
            </a:r>
            <a:r>
              <a:rPr lang="en-US" dirty="0"/>
              <a:t>So Samuel took the horn of oil and anointed him in the presence of his brothers, and from that day on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of the </a:t>
            </a:r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 powerfully upon David.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EA638-250B-FA61-D6E5-5DDDD75842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300538"/>
            <a:ext cx="8159750" cy="463290"/>
          </a:xfrm>
        </p:spPr>
        <p:txBody>
          <a:bodyPr>
            <a:normAutofit/>
          </a:bodyPr>
          <a:lstStyle/>
          <a:p>
            <a:r>
              <a:rPr lang="en-US" sz="2400" dirty="0"/>
              <a:t>1 Samuel 16:1-13 NIV </a:t>
            </a:r>
          </a:p>
        </p:txBody>
      </p:sp>
    </p:spTree>
    <p:extLst>
      <p:ext uri="{BB962C8B-B14F-4D97-AF65-F5344CB8AC3E}">
        <p14:creationId xmlns:p14="http://schemas.microsoft.com/office/powerpoint/2010/main" val="251918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Sees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Heart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FD25F-DBB7-D348-58DF-70CA39BF4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D3A53-96EA-ADD4-CB74-D452E76A8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79167"/>
          </a:xfrm>
        </p:spPr>
        <p:txBody>
          <a:bodyPr>
            <a:normAutofit/>
          </a:bodyPr>
          <a:lstStyle/>
          <a:p>
            <a:r>
              <a:rPr lang="en-US" b="1" baseline="30000" dirty="0"/>
              <a:t>7 </a:t>
            </a:r>
            <a:r>
              <a:rPr lang="en-US" dirty="0"/>
              <a:t>But the </a:t>
            </a:r>
            <a:r>
              <a:rPr lang="en-US" cap="small" dirty="0"/>
              <a:t>Lord</a:t>
            </a:r>
            <a:r>
              <a:rPr lang="en-US" dirty="0"/>
              <a:t> said to Samuel, </a:t>
            </a:r>
          </a:p>
          <a:p>
            <a:r>
              <a:rPr lang="en-US" dirty="0"/>
              <a:t>“Do not consider his appearance or his height, for I have rejected him. </a:t>
            </a:r>
          </a:p>
          <a:p>
            <a:r>
              <a:rPr lang="en-US" dirty="0"/>
              <a:t>The </a:t>
            </a:r>
            <a:r>
              <a:rPr lang="en-US" cap="small" dirty="0"/>
              <a:t>Lord</a:t>
            </a:r>
            <a:r>
              <a:rPr lang="en-US" dirty="0"/>
              <a:t> does not look at </a:t>
            </a:r>
          </a:p>
          <a:p>
            <a:r>
              <a:rPr lang="en-US" dirty="0"/>
              <a:t>the things people look at.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look at the outward appearance, 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 </a:t>
            </a:r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looks at the heart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4821B-ADB7-1F28-87AD-480B6B791B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300538"/>
            <a:ext cx="8159750" cy="463290"/>
          </a:xfrm>
        </p:spPr>
        <p:txBody>
          <a:bodyPr>
            <a:normAutofit/>
          </a:bodyPr>
          <a:lstStyle/>
          <a:p>
            <a:r>
              <a:rPr lang="en-US" sz="2400" dirty="0"/>
              <a:t>1 Samuel 16:7 NIV </a:t>
            </a:r>
          </a:p>
        </p:txBody>
      </p:sp>
    </p:spTree>
    <p:extLst>
      <p:ext uri="{BB962C8B-B14F-4D97-AF65-F5344CB8AC3E}">
        <p14:creationId xmlns:p14="http://schemas.microsoft.com/office/powerpoint/2010/main" val="272080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BDB70-F70C-C553-A898-8C8B8A8BF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8012A-1AAA-6EC3-E743-CA1E01DC2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79167"/>
          </a:xfrm>
        </p:spPr>
        <p:txBody>
          <a:bodyPr>
            <a:normAutofit/>
          </a:bodyPr>
          <a:lstStyle/>
          <a:p>
            <a:r>
              <a:rPr lang="en-US" b="1" baseline="30000" dirty="0"/>
              <a:t>10 </a:t>
            </a:r>
            <a:r>
              <a:rPr lang="en-US" dirty="0"/>
              <a:t>Then the word of the </a:t>
            </a:r>
            <a:r>
              <a:rPr lang="en-US" cap="small" dirty="0"/>
              <a:t>Lord</a:t>
            </a:r>
            <a:r>
              <a:rPr lang="en-US" dirty="0"/>
              <a:t> came to Samuel: </a:t>
            </a:r>
            <a:r>
              <a:rPr lang="en-US" b="1" baseline="30000" dirty="0"/>
              <a:t>11 </a:t>
            </a:r>
            <a:r>
              <a:rPr lang="en-US" dirty="0"/>
              <a:t>“I regret that I have made Saul king, because he has turned away from me and has not carried out my instructions.”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87376-FF44-3542-B1A6-C6827D823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300538"/>
            <a:ext cx="8159750" cy="463290"/>
          </a:xfrm>
        </p:spPr>
        <p:txBody>
          <a:bodyPr>
            <a:normAutofit/>
          </a:bodyPr>
          <a:lstStyle/>
          <a:p>
            <a:r>
              <a:rPr lang="en-US" sz="2400" dirty="0"/>
              <a:t>1 Samuel 15:10-11 NIV </a:t>
            </a:r>
          </a:p>
        </p:txBody>
      </p:sp>
    </p:spTree>
    <p:extLst>
      <p:ext uri="{BB962C8B-B14F-4D97-AF65-F5344CB8AC3E}">
        <p14:creationId xmlns:p14="http://schemas.microsoft.com/office/powerpoint/2010/main" val="726305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37EF3-A5BA-79B4-549E-6961038D2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67C3B-7312-BB22-18DA-74EB6022A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79167"/>
          </a:xfrm>
        </p:spPr>
        <p:txBody>
          <a:bodyPr>
            <a:normAutofit fontScale="92500" lnSpcReduction="20000"/>
          </a:bodyPr>
          <a:lstStyle/>
          <a:p>
            <a:r>
              <a:rPr lang="en-US" b="1" baseline="30000" dirty="0"/>
              <a:t>22 </a:t>
            </a:r>
            <a:r>
              <a:rPr lang="en-US" dirty="0"/>
              <a:t>But Samuel replied:</a:t>
            </a:r>
          </a:p>
          <a:p>
            <a:r>
              <a:rPr lang="en-US" dirty="0"/>
              <a:t>“Does the </a:t>
            </a:r>
            <a:r>
              <a:rPr lang="en-US" cap="small" dirty="0"/>
              <a:t>Lord</a:t>
            </a:r>
            <a:r>
              <a:rPr lang="en-US" dirty="0"/>
              <a:t> delight in burnt offerings and sacrifices</a:t>
            </a:r>
            <a:br>
              <a:rPr lang="en-US" dirty="0"/>
            </a:br>
            <a:r>
              <a:rPr lang="en-US" dirty="0"/>
              <a:t>    as much as in obeying the </a:t>
            </a:r>
            <a:r>
              <a:rPr lang="en-US" cap="small" dirty="0"/>
              <a:t>Lord</a:t>
            </a:r>
            <a:r>
              <a:rPr lang="en-US" dirty="0"/>
              <a:t>?</a:t>
            </a:r>
            <a:br>
              <a:rPr lang="en-US" dirty="0"/>
            </a:br>
            <a:r>
              <a:rPr lang="en-US" b="1" dirty="0"/>
              <a:t>To obey is better than sacrifice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    and to heed is better than the fat of rams.</a:t>
            </a:r>
            <a:br>
              <a:rPr lang="en-US" dirty="0"/>
            </a:br>
            <a:r>
              <a:rPr lang="en-US" b="1" baseline="30000" dirty="0"/>
              <a:t>23 </a:t>
            </a:r>
            <a:r>
              <a:rPr lang="en-US" b="1" dirty="0"/>
              <a:t>For rebellion is like the sin of divination,</a:t>
            </a:r>
            <a:br>
              <a:rPr lang="en-US" b="1" dirty="0"/>
            </a:br>
            <a:r>
              <a:rPr lang="en-US" b="1" dirty="0"/>
              <a:t>    and arrogance like the evil of idolatry.</a:t>
            </a:r>
            <a:br>
              <a:rPr lang="en-US" b="1" dirty="0"/>
            </a:br>
            <a:r>
              <a:rPr lang="en-US" dirty="0"/>
              <a:t>Because you have rejected the word of the </a:t>
            </a:r>
            <a:r>
              <a:rPr lang="en-US" cap="small" dirty="0"/>
              <a:t>Lord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    he has rejected you as king.”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54B13-FD60-912C-C93D-5DB6331C82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300538"/>
            <a:ext cx="8159750" cy="463290"/>
          </a:xfrm>
        </p:spPr>
        <p:txBody>
          <a:bodyPr>
            <a:normAutofit/>
          </a:bodyPr>
          <a:lstStyle/>
          <a:p>
            <a:r>
              <a:rPr lang="en-US" sz="2400" dirty="0"/>
              <a:t>1 Samuel 15:22-23 NIV </a:t>
            </a:r>
          </a:p>
        </p:txBody>
      </p:sp>
    </p:spTree>
    <p:extLst>
      <p:ext uri="{BB962C8B-B14F-4D97-AF65-F5344CB8AC3E}">
        <p14:creationId xmlns:p14="http://schemas.microsoft.com/office/powerpoint/2010/main" val="3161293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88777-AB7C-50BC-E83C-C55A48440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C3AF0-BF8E-24E3-C5FF-7EC99EF42B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79167"/>
          </a:xfrm>
        </p:spPr>
        <p:txBody>
          <a:bodyPr>
            <a:normAutofit/>
          </a:bodyPr>
          <a:lstStyle/>
          <a:p>
            <a:r>
              <a:rPr lang="en-US" b="1" baseline="30000" dirty="0"/>
              <a:t>22 </a:t>
            </a:r>
            <a:r>
              <a:rPr lang="en-US" dirty="0"/>
              <a:t>After removing Saul, he made David their king. God testified concerning him:</a:t>
            </a:r>
          </a:p>
          <a:p>
            <a:r>
              <a:rPr lang="en-US" dirty="0"/>
              <a:t> ‘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found David son of Jesse,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man after my own heart; </a:t>
            </a:r>
          </a:p>
          <a:p>
            <a:r>
              <a:rPr lang="en-US" dirty="0"/>
              <a:t>he will do everything I want him to do.’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34D49-F513-6229-D9A5-8EEC8E74B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300538"/>
            <a:ext cx="8159750" cy="463290"/>
          </a:xfrm>
        </p:spPr>
        <p:txBody>
          <a:bodyPr>
            <a:normAutofit/>
          </a:bodyPr>
          <a:lstStyle/>
          <a:p>
            <a:r>
              <a:rPr lang="en-US" sz="2400" dirty="0"/>
              <a:t>Acts 13:22 NIV </a:t>
            </a:r>
          </a:p>
        </p:txBody>
      </p:sp>
    </p:spTree>
    <p:extLst>
      <p:ext uri="{BB962C8B-B14F-4D97-AF65-F5344CB8AC3E}">
        <p14:creationId xmlns:p14="http://schemas.microsoft.com/office/powerpoint/2010/main" val="770639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FC150-8C34-A42E-4BB3-FFE3E165C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29A39-32BE-D766-EAB1-C125CCF762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79167"/>
          </a:xfrm>
        </p:spPr>
        <p:txBody>
          <a:bodyPr>
            <a:normAutofit/>
          </a:bodyPr>
          <a:lstStyle/>
          <a:p>
            <a:r>
              <a:rPr lang="en-US" b="1" baseline="30000" dirty="0"/>
              <a:t>23 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me, God, and know my heart;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>    test me and know my anxious thoughts.</a:t>
            </a:r>
            <a:br>
              <a:rPr lang="en-US" dirty="0"/>
            </a:br>
            <a:r>
              <a:rPr lang="en-US" b="1" baseline="30000" dirty="0"/>
              <a:t>24 </a:t>
            </a:r>
            <a:r>
              <a:rPr lang="en-US" dirty="0"/>
              <a:t>See if there is any offensive way in me,</a:t>
            </a:r>
            <a:br>
              <a:rPr lang="en-US" dirty="0"/>
            </a:br>
            <a:r>
              <a:rPr lang="en-US" dirty="0"/>
              <a:t>    and lead me in the way everlasting.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07994-6C10-84EE-E0B2-6FD877779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300538"/>
            <a:ext cx="8159750" cy="463290"/>
          </a:xfrm>
        </p:spPr>
        <p:txBody>
          <a:bodyPr>
            <a:normAutofit/>
          </a:bodyPr>
          <a:lstStyle/>
          <a:p>
            <a:r>
              <a:rPr lang="en-US" sz="2400" dirty="0"/>
              <a:t>Psalm 139:23-24 NIV </a:t>
            </a:r>
          </a:p>
        </p:txBody>
      </p:sp>
    </p:spTree>
    <p:extLst>
      <p:ext uri="{BB962C8B-B14F-4D97-AF65-F5344CB8AC3E}">
        <p14:creationId xmlns:p14="http://schemas.microsoft.com/office/powerpoint/2010/main" val="983871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AFA5C-F314-E963-0D89-C6438A3F1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FF8F1-33B4-9055-2AD5-D2CF12BE49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Shapes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Heart</a:t>
            </a:r>
          </a:p>
        </p:txBody>
      </p:sp>
    </p:spTree>
    <p:extLst>
      <p:ext uri="{BB962C8B-B14F-4D97-AF65-F5344CB8AC3E}">
        <p14:creationId xmlns:p14="http://schemas.microsoft.com/office/powerpoint/2010/main" val="394759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85825" y="2879887"/>
            <a:ext cx="4005309" cy="390525"/>
          </a:xfrm>
        </p:spPr>
        <p:txBody>
          <a:bodyPr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Heart of a 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D9CFE-10AD-D89D-B279-3E2E7B1E3C87}"/>
              </a:ext>
            </a:extLst>
          </p:cNvPr>
          <p:cNvSpPr txBox="1"/>
          <p:nvPr/>
        </p:nvSpPr>
        <p:spPr>
          <a:xfrm>
            <a:off x="2035969" y="4600575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Samuel 16:1-13 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AE812-A80F-CFBE-E58C-A5B719BB2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92E27-EA6A-49B2-3566-9238668D0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79167"/>
          </a:xfrm>
        </p:spPr>
        <p:txBody>
          <a:bodyPr>
            <a:normAutofit/>
          </a:bodyPr>
          <a:lstStyle/>
          <a:p>
            <a:r>
              <a:rPr lang="en-US" b="1" baseline="30000" dirty="0"/>
              <a:t>11 </a:t>
            </a:r>
            <a:r>
              <a:rPr lang="en-US" dirty="0"/>
              <a:t>So he asked Jesse, </a:t>
            </a:r>
          </a:p>
          <a:p>
            <a:r>
              <a:rPr lang="en-US" dirty="0"/>
              <a:t>“Are these all the sons you have?”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is still the youngest,” </a:t>
            </a:r>
            <a:r>
              <a:rPr lang="en-US" dirty="0"/>
              <a:t>Jesse answered. </a:t>
            </a:r>
            <a:r>
              <a:rPr lang="en-US" b="1" dirty="0"/>
              <a:t>“He is tending the sheep.”</a:t>
            </a:r>
          </a:p>
          <a:p>
            <a:r>
              <a:rPr lang="en-US" dirty="0"/>
              <a:t>Samuel said, “Send for him; </a:t>
            </a:r>
          </a:p>
          <a:p>
            <a:r>
              <a:rPr lang="en-US" dirty="0"/>
              <a:t>we will not sit down until he arrives.”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3A1C0-0983-90EC-0129-3D6C3711EF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300538"/>
            <a:ext cx="8159750" cy="463290"/>
          </a:xfrm>
        </p:spPr>
        <p:txBody>
          <a:bodyPr>
            <a:normAutofit/>
          </a:bodyPr>
          <a:lstStyle/>
          <a:p>
            <a:r>
              <a:rPr lang="en-US" sz="2400" dirty="0"/>
              <a:t>1 Samuel 16:11 NIV </a:t>
            </a:r>
          </a:p>
        </p:txBody>
      </p:sp>
    </p:spTree>
    <p:extLst>
      <p:ext uri="{BB962C8B-B14F-4D97-AF65-F5344CB8AC3E}">
        <p14:creationId xmlns:p14="http://schemas.microsoft.com/office/powerpoint/2010/main" val="4110913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02DA4-5514-7C42-B853-1581815D8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6E042-7B67-8523-7AE9-94E294639B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79167"/>
          </a:xfrm>
        </p:spPr>
        <p:txBody>
          <a:bodyPr>
            <a:normAutofit/>
          </a:bodyPr>
          <a:lstStyle/>
          <a:p>
            <a:r>
              <a:rPr lang="en-US" dirty="0"/>
              <a:t>Then the </a:t>
            </a:r>
            <a:r>
              <a:rPr lang="en-US" cap="small" dirty="0"/>
              <a:t>Lord</a:t>
            </a:r>
            <a:r>
              <a:rPr lang="en-US" dirty="0"/>
              <a:t> said,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“Rise and anoint him;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one.”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87F85-78CF-7AAA-F2C7-2295D430EF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300538"/>
            <a:ext cx="8159750" cy="463290"/>
          </a:xfrm>
        </p:spPr>
        <p:txBody>
          <a:bodyPr>
            <a:normAutofit/>
          </a:bodyPr>
          <a:lstStyle/>
          <a:p>
            <a:r>
              <a:rPr lang="en-US" sz="2400" dirty="0"/>
              <a:t>1 Samuel 16:12 NIV </a:t>
            </a:r>
          </a:p>
        </p:txBody>
      </p:sp>
    </p:spTree>
    <p:extLst>
      <p:ext uri="{BB962C8B-B14F-4D97-AF65-F5344CB8AC3E}">
        <p14:creationId xmlns:p14="http://schemas.microsoft.com/office/powerpoint/2010/main" val="1003951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F594D-1CD5-6907-BFA8-BC6030920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CDC3D-5F2A-035D-4897-C1234FA44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79167"/>
          </a:xfrm>
        </p:spPr>
        <p:txBody>
          <a:bodyPr>
            <a:normAutofit fontScale="92500" lnSpcReduction="10000"/>
          </a:bodyPr>
          <a:lstStyle/>
          <a:p>
            <a:r>
              <a:rPr lang="en-US" b="1" baseline="30000" dirty="0"/>
              <a:t>70 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chose David his servant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>    and took him from the sheep pens;</a:t>
            </a:r>
            <a:br>
              <a:rPr lang="en-US" dirty="0"/>
            </a:br>
            <a:r>
              <a:rPr lang="en-US" b="1" baseline="30000" dirty="0"/>
              <a:t>71 </a:t>
            </a:r>
            <a:r>
              <a:rPr lang="en-US" b="1" dirty="0"/>
              <a:t>from tending the sheep </a:t>
            </a:r>
          </a:p>
          <a:p>
            <a:r>
              <a:rPr lang="en-US" b="1" dirty="0"/>
              <a:t>he brought him</a:t>
            </a:r>
            <a:br>
              <a:rPr lang="en-US" b="1" dirty="0"/>
            </a:br>
            <a:r>
              <a:rPr lang="en-US" b="1" dirty="0"/>
              <a:t>    to be the shepherd of his people Jacob,</a:t>
            </a:r>
            <a:br>
              <a:rPr lang="en-US" b="1" dirty="0"/>
            </a:br>
            <a:r>
              <a:rPr lang="en-US" dirty="0"/>
              <a:t>    of Israel his inheritance.</a:t>
            </a:r>
            <a:br>
              <a:rPr lang="en-US" dirty="0"/>
            </a:br>
            <a:r>
              <a:rPr lang="en-US" b="1" baseline="30000" dirty="0"/>
              <a:t>72 </a:t>
            </a:r>
            <a:r>
              <a:rPr lang="en-US" dirty="0"/>
              <a:t>And David shepherded them </a:t>
            </a:r>
          </a:p>
          <a:p>
            <a:r>
              <a:rPr lang="en-US" dirty="0"/>
              <a:t>with integrity of heart;</a:t>
            </a:r>
            <a:br>
              <a:rPr lang="en-US" dirty="0"/>
            </a:br>
            <a:r>
              <a:rPr lang="en-US" dirty="0"/>
              <a:t>    with skillful hands he led them.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9C48A-AE26-641E-6271-F1216E282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300538"/>
            <a:ext cx="8159750" cy="463290"/>
          </a:xfrm>
        </p:spPr>
        <p:txBody>
          <a:bodyPr>
            <a:normAutofit/>
          </a:bodyPr>
          <a:lstStyle/>
          <a:p>
            <a:r>
              <a:rPr lang="en-US" sz="2400" dirty="0"/>
              <a:t>Psalm 78:70-72 NIV </a:t>
            </a:r>
          </a:p>
        </p:txBody>
      </p:sp>
    </p:spTree>
    <p:extLst>
      <p:ext uri="{BB962C8B-B14F-4D97-AF65-F5344CB8AC3E}">
        <p14:creationId xmlns:p14="http://schemas.microsoft.com/office/powerpoint/2010/main" val="3871865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34FDB-ED3A-DD77-8A73-23C435987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692DC-826D-9364-E616-D17C479C8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79167"/>
          </a:xfrm>
        </p:spPr>
        <p:txBody>
          <a:bodyPr>
            <a:normAutofit/>
          </a:bodyPr>
          <a:lstStyle/>
          <a:p>
            <a:r>
              <a:rPr lang="en-US" dirty="0"/>
              <a:t>He guides the humble in what is right</a:t>
            </a:r>
            <a:br>
              <a:rPr lang="en-US" dirty="0"/>
            </a:br>
            <a:r>
              <a:rPr lang="en-US" dirty="0"/>
              <a:t>    and teaches them his way.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5A0B6-1219-AFE1-60D4-03A966B795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300538"/>
            <a:ext cx="8159750" cy="463290"/>
          </a:xfrm>
        </p:spPr>
        <p:txBody>
          <a:bodyPr>
            <a:normAutofit/>
          </a:bodyPr>
          <a:lstStyle/>
          <a:p>
            <a:r>
              <a:rPr lang="en-US" sz="2400" dirty="0"/>
              <a:t>Psalm 25:9 NIV </a:t>
            </a:r>
          </a:p>
        </p:txBody>
      </p:sp>
    </p:spTree>
    <p:extLst>
      <p:ext uri="{BB962C8B-B14F-4D97-AF65-F5344CB8AC3E}">
        <p14:creationId xmlns:p14="http://schemas.microsoft.com/office/powerpoint/2010/main" val="1583377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3473E-9A06-4CE3-D3A9-562D4D2E8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93EBA-BAC6-9FCA-1953-C073A387A8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79167"/>
          </a:xfrm>
        </p:spPr>
        <p:txBody>
          <a:bodyPr>
            <a:normAutofit/>
          </a:bodyPr>
          <a:lstStyle/>
          <a:p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you alone are my portion </a:t>
            </a:r>
          </a:p>
          <a:p>
            <a:r>
              <a:rPr lang="en-US" dirty="0"/>
              <a:t>and my cup;</a:t>
            </a:r>
            <a:br>
              <a:rPr lang="en-US" dirty="0"/>
            </a:br>
            <a:r>
              <a:rPr lang="en-US" dirty="0"/>
              <a:t>    you make my lot secure.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4BD33-560C-D782-F961-D8E0FA1F7F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300538"/>
            <a:ext cx="8159750" cy="463290"/>
          </a:xfrm>
        </p:spPr>
        <p:txBody>
          <a:bodyPr>
            <a:normAutofit/>
          </a:bodyPr>
          <a:lstStyle/>
          <a:p>
            <a:r>
              <a:rPr lang="en-US" sz="2400" dirty="0"/>
              <a:t>Psalm 16:5 NIV </a:t>
            </a:r>
          </a:p>
        </p:txBody>
      </p:sp>
    </p:spTree>
    <p:extLst>
      <p:ext uri="{BB962C8B-B14F-4D97-AF65-F5344CB8AC3E}">
        <p14:creationId xmlns:p14="http://schemas.microsoft.com/office/powerpoint/2010/main" val="4208273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7F086-B2E0-8B6E-FCE6-2A733D6DA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6DCEA-2C7E-199E-D708-55CF180D3E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Sustains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Heart</a:t>
            </a:r>
          </a:p>
        </p:txBody>
      </p:sp>
    </p:spTree>
    <p:extLst>
      <p:ext uri="{BB962C8B-B14F-4D97-AF65-F5344CB8AC3E}">
        <p14:creationId xmlns:p14="http://schemas.microsoft.com/office/powerpoint/2010/main" val="1237313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846C4-83A2-EA16-4086-19D06D985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9F304-BF1D-A6B3-2CDD-78A974606B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79167"/>
          </a:xfrm>
        </p:spPr>
        <p:txBody>
          <a:bodyPr>
            <a:normAutofit/>
          </a:bodyPr>
          <a:lstStyle/>
          <a:p>
            <a:r>
              <a:rPr lang="en-US" b="1" baseline="30000" dirty="0"/>
              <a:t>13 </a:t>
            </a:r>
            <a:r>
              <a:rPr lang="en-US" dirty="0"/>
              <a:t>So Samuel took the horn of oil and anointed him in the presence of his brothers, and from that day on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of the </a:t>
            </a:r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 powerfully upon David.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67042-73A7-28D8-7B3C-28C21A1F65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300538"/>
            <a:ext cx="8159750" cy="463290"/>
          </a:xfrm>
        </p:spPr>
        <p:txBody>
          <a:bodyPr>
            <a:normAutofit/>
          </a:bodyPr>
          <a:lstStyle/>
          <a:p>
            <a:r>
              <a:rPr lang="en-US" sz="2400" dirty="0"/>
              <a:t>1 Samuel 16:13 NIV </a:t>
            </a:r>
          </a:p>
        </p:txBody>
      </p:sp>
    </p:spTree>
    <p:extLst>
      <p:ext uri="{BB962C8B-B14F-4D97-AF65-F5344CB8AC3E}">
        <p14:creationId xmlns:p14="http://schemas.microsoft.com/office/powerpoint/2010/main" val="3467787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04375-143A-50BA-9499-A90C6232E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65F8C-8F1F-FAD1-8FAB-CD73FA93C3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79167"/>
          </a:xfrm>
        </p:spPr>
        <p:txBody>
          <a:bodyPr>
            <a:normAutofit/>
          </a:bodyPr>
          <a:lstStyle/>
          <a:p>
            <a:r>
              <a:rPr lang="en-US" b="1" baseline="30000" dirty="0"/>
              <a:t>10 </a:t>
            </a:r>
            <a:r>
              <a:rPr lang="en-US" b="1" dirty="0"/>
              <a:t>Create in me a pure heart, O God,</a:t>
            </a:r>
            <a:br>
              <a:rPr lang="en-US" b="1" dirty="0"/>
            </a:br>
            <a:r>
              <a:rPr lang="en-US" dirty="0"/>
              <a:t>    and renew a steadfast spirit within me.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baseline="30000" dirty="0"/>
              <a:t>12 </a:t>
            </a:r>
            <a:r>
              <a:rPr lang="en-US" dirty="0"/>
              <a:t>Restore to me the joy of your salvation</a:t>
            </a:r>
            <a:br>
              <a:rPr lang="en-US" dirty="0"/>
            </a:br>
            <a:r>
              <a:rPr lang="en-US" dirty="0"/>
              <a:t>    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 me a willing spirit,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to sustain me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FEEC7-4478-24C1-4686-2118525B63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300538"/>
            <a:ext cx="8159750" cy="463290"/>
          </a:xfrm>
        </p:spPr>
        <p:txBody>
          <a:bodyPr>
            <a:normAutofit/>
          </a:bodyPr>
          <a:lstStyle/>
          <a:p>
            <a:r>
              <a:rPr lang="en-US" sz="2400" dirty="0"/>
              <a:t>Psalm 51: 10, 12 NIV </a:t>
            </a:r>
          </a:p>
        </p:txBody>
      </p:sp>
    </p:spTree>
    <p:extLst>
      <p:ext uri="{BB962C8B-B14F-4D97-AF65-F5344CB8AC3E}">
        <p14:creationId xmlns:p14="http://schemas.microsoft.com/office/powerpoint/2010/main" val="1613196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Conclusion:</a:t>
            </a:r>
          </a:p>
          <a:p>
            <a:r>
              <a:rPr lang="en-US" dirty="0"/>
              <a:t>Before David was a king, he was a worshiper. Before he carried a crown, he carried a heart devoted to God. And that remains true today. God's kingdom advances through ordinary people who have learned to make God their portion and their greatest treasure.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0978AE-DA48-33EE-01FB-98F612C04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D813D-B03F-50E4-F136-D019A806AC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2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 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said to Samuel,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“How long will you mourn for Saul, since I have rejected him as king over Israel? Fill your horn with oil and be on your way; I am sending you to Jesse of Bethlehem. I have chosen one of his sons to be king.”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 Samuel 16:1-13 NIV 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CC9D3D-B01A-CE06-2963-BDCB4205EB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FDF96-3F6E-F383-A832-8AD7863B1B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1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06590-EE66-2813-6221-0BB7DF4A8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34800-DF4E-5F2E-E7B7-53796231D6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Samuel said, “How can I go? If Saul hears about it, he will kill me.”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 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said, “Take a heifer with you and say, ‘I have come to sacrifice to the 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.’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Invite Jesse to the sacrifice,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will show you what to do.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to anoint for me the one I indicate.”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8A535-3543-0B86-6A03-33250B329B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 Samuel 16:1-13 NIV </a:t>
            </a:r>
          </a:p>
        </p:txBody>
      </p:sp>
    </p:spTree>
    <p:extLst>
      <p:ext uri="{BB962C8B-B14F-4D97-AF65-F5344CB8AC3E}">
        <p14:creationId xmlns:p14="http://schemas.microsoft.com/office/powerpoint/2010/main" val="127376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999B1-236F-4063-9093-345B29E46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5BA6F-4C14-1AE6-F6ED-BBFEE762A2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79167"/>
          </a:xfrm>
        </p:spPr>
        <p:txBody>
          <a:bodyPr>
            <a:normAutofit fontScale="92500" lnSpcReduction="10000"/>
          </a:bodyPr>
          <a:lstStyle/>
          <a:p>
            <a:r>
              <a:rPr lang="en-US" b="1" baseline="30000" dirty="0"/>
              <a:t>4 </a:t>
            </a:r>
            <a:r>
              <a:rPr lang="en-US" dirty="0"/>
              <a:t>Samuel did what the </a:t>
            </a:r>
            <a:r>
              <a:rPr lang="en-US" cap="small" dirty="0"/>
              <a:t>Lord</a:t>
            </a:r>
            <a:r>
              <a:rPr lang="en-US" dirty="0"/>
              <a:t> said. When he arrived at Bethlehem, the elders of the town trembled when they met him. </a:t>
            </a:r>
          </a:p>
          <a:p>
            <a:r>
              <a:rPr lang="en-US" dirty="0"/>
              <a:t>They asked, “Do you come in peace?”</a:t>
            </a:r>
          </a:p>
          <a:p>
            <a:r>
              <a:rPr lang="en-US" b="1" baseline="30000" dirty="0"/>
              <a:t>5 </a:t>
            </a:r>
            <a:r>
              <a:rPr lang="en-US" dirty="0"/>
              <a:t>Samuel replied, “Yes, in peace; I have come to sacrifice to the </a:t>
            </a:r>
            <a:r>
              <a:rPr lang="en-US" cap="small" dirty="0"/>
              <a:t>Lord</a:t>
            </a:r>
            <a:r>
              <a:rPr lang="en-US" dirty="0"/>
              <a:t>. Consecrate yourselves and come to the sacrifice with me.” </a:t>
            </a:r>
          </a:p>
          <a:p>
            <a:r>
              <a:rPr lang="en-US" dirty="0"/>
              <a:t>Then he consecrated Jesse and his sons and invited them to the sacrifice.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DECA3-3A03-0FC5-8914-2D9A9AEA67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300538"/>
            <a:ext cx="8159750" cy="463290"/>
          </a:xfrm>
        </p:spPr>
        <p:txBody>
          <a:bodyPr>
            <a:normAutofit/>
          </a:bodyPr>
          <a:lstStyle/>
          <a:p>
            <a:r>
              <a:rPr lang="en-US" sz="2400" dirty="0"/>
              <a:t>1 Samuel 16:1-13 NIV </a:t>
            </a:r>
          </a:p>
        </p:txBody>
      </p:sp>
    </p:spTree>
    <p:extLst>
      <p:ext uri="{BB962C8B-B14F-4D97-AF65-F5344CB8AC3E}">
        <p14:creationId xmlns:p14="http://schemas.microsoft.com/office/powerpoint/2010/main" val="10131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8410A-9238-80FF-E258-96F1CB218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0133A-B070-CAFB-9923-B1B9CD8DC0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79167"/>
          </a:xfrm>
        </p:spPr>
        <p:txBody>
          <a:bodyPr>
            <a:normAutofit/>
          </a:bodyPr>
          <a:lstStyle/>
          <a:p>
            <a:r>
              <a:rPr lang="en-US" b="1" baseline="30000" dirty="0"/>
              <a:t>6 </a:t>
            </a:r>
            <a:r>
              <a:rPr lang="en-US" dirty="0"/>
              <a:t>When they arrived, Samuel saw Eliab and thought, </a:t>
            </a:r>
          </a:p>
          <a:p>
            <a:r>
              <a:rPr lang="en-US" dirty="0"/>
              <a:t>“Surely the </a:t>
            </a:r>
            <a:r>
              <a:rPr lang="en-US" cap="small" dirty="0"/>
              <a:t>Lord</a:t>
            </a:r>
            <a:r>
              <a:rPr lang="en-US" dirty="0"/>
              <a:t>’s anointed stands here </a:t>
            </a:r>
          </a:p>
          <a:p>
            <a:r>
              <a:rPr lang="en-US" dirty="0"/>
              <a:t>before the </a:t>
            </a:r>
            <a:r>
              <a:rPr lang="en-US" cap="small" dirty="0"/>
              <a:t>Lord</a:t>
            </a:r>
            <a:r>
              <a:rPr lang="en-US" dirty="0"/>
              <a:t>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B4328-1947-BCAA-5024-28B90B46DD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300538"/>
            <a:ext cx="8159750" cy="463290"/>
          </a:xfrm>
        </p:spPr>
        <p:txBody>
          <a:bodyPr>
            <a:normAutofit/>
          </a:bodyPr>
          <a:lstStyle/>
          <a:p>
            <a:r>
              <a:rPr lang="en-US" sz="2400" dirty="0"/>
              <a:t>1 Samuel 16:1-13 NIV </a:t>
            </a:r>
          </a:p>
        </p:txBody>
      </p:sp>
    </p:spTree>
    <p:extLst>
      <p:ext uri="{BB962C8B-B14F-4D97-AF65-F5344CB8AC3E}">
        <p14:creationId xmlns:p14="http://schemas.microsoft.com/office/powerpoint/2010/main" val="311932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A9213-731A-B14B-8F65-8AF89AECE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D55E2-57DA-E0C3-E604-4B785863D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79167"/>
          </a:xfrm>
        </p:spPr>
        <p:txBody>
          <a:bodyPr>
            <a:normAutofit/>
          </a:bodyPr>
          <a:lstStyle/>
          <a:p>
            <a:r>
              <a:rPr lang="en-US" b="1" baseline="30000" dirty="0"/>
              <a:t>7 </a:t>
            </a:r>
            <a:r>
              <a:rPr lang="en-US" dirty="0"/>
              <a:t>But the </a:t>
            </a:r>
            <a:r>
              <a:rPr lang="en-US" cap="small" dirty="0"/>
              <a:t>Lord</a:t>
            </a:r>
            <a:r>
              <a:rPr lang="en-US" dirty="0"/>
              <a:t> said to Samuel, </a:t>
            </a:r>
          </a:p>
          <a:p>
            <a:r>
              <a:rPr lang="en-US" dirty="0"/>
              <a:t>“Do not consider his appearance or his height, for I have rejected him. </a:t>
            </a:r>
          </a:p>
          <a:p>
            <a:r>
              <a:rPr lang="en-US" dirty="0"/>
              <a:t>The </a:t>
            </a:r>
            <a:r>
              <a:rPr lang="en-US" cap="small" dirty="0"/>
              <a:t>Lord</a:t>
            </a:r>
            <a:r>
              <a:rPr lang="en-US" dirty="0"/>
              <a:t> does not look at </a:t>
            </a:r>
          </a:p>
          <a:p>
            <a:r>
              <a:rPr lang="en-US" dirty="0"/>
              <a:t>the things people look at.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look at the outward appearance, 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 </a:t>
            </a:r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looks at the heart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07003-1010-DCC9-14E0-68F3C91D26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300538"/>
            <a:ext cx="8159750" cy="463290"/>
          </a:xfrm>
        </p:spPr>
        <p:txBody>
          <a:bodyPr>
            <a:normAutofit/>
          </a:bodyPr>
          <a:lstStyle/>
          <a:p>
            <a:r>
              <a:rPr lang="en-US" sz="2400" dirty="0"/>
              <a:t>1 Samuel 16:1-13 NIV </a:t>
            </a:r>
          </a:p>
        </p:txBody>
      </p:sp>
    </p:spTree>
    <p:extLst>
      <p:ext uri="{BB962C8B-B14F-4D97-AF65-F5344CB8AC3E}">
        <p14:creationId xmlns:p14="http://schemas.microsoft.com/office/powerpoint/2010/main" val="363975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80327-9373-5A9F-F8EB-A8A1FE6CE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06666-6673-2D6A-DBC9-F14B9F25D0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79167"/>
          </a:xfrm>
        </p:spPr>
        <p:txBody>
          <a:bodyPr>
            <a:normAutofit/>
          </a:bodyPr>
          <a:lstStyle/>
          <a:p>
            <a:r>
              <a:rPr lang="en-US" b="1" baseline="30000" dirty="0"/>
              <a:t>8 </a:t>
            </a:r>
            <a:r>
              <a:rPr lang="en-US" dirty="0"/>
              <a:t>Then Jesse called Abinadab and had him pass in front of Samuel. But Samuel said, “The </a:t>
            </a:r>
            <a:r>
              <a:rPr lang="en-US" cap="small" dirty="0"/>
              <a:t>Lord</a:t>
            </a:r>
            <a:r>
              <a:rPr lang="en-US" dirty="0"/>
              <a:t> has not chosen this one either.” </a:t>
            </a:r>
            <a:r>
              <a:rPr lang="en-US" b="1" baseline="30000" dirty="0"/>
              <a:t>9 </a:t>
            </a:r>
            <a:r>
              <a:rPr lang="en-US" dirty="0"/>
              <a:t>Jesse then had Shammah pass by, but Samuel said, “Nor has the </a:t>
            </a:r>
            <a:r>
              <a:rPr lang="en-US" cap="small" dirty="0"/>
              <a:t>Lord</a:t>
            </a:r>
            <a:r>
              <a:rPr lang="en-US" dirty="0"/>
              <a:t> chosen this one.” </a:t>
            </a:r>
            <a:r>
              <a:rPr lang="en-US" b="1" baseline="30000" dirty="0"/>
              <a:t>10 </a:t>
            </a:r>
            <a:r>
              <a:rPr lang="en-US" dirty="0"/>
              <a:t>Jesse had seven of his sons pass before Samuel, but Samuel said to him, </a:t>
            </a:r>
            <a:r>
              <a:rPr lang="en-US" b="1" dirty="0"/>
              <a:t>“The </a:t>
            </a:r>
            <a:r>
              <a:rPr lang="en-US" b="1" cap="small" dirty="0"/>
              <a:t>Lord</a:t>
            </a:r>
            <a:r>
              <a:rPr lang="en-US" b="1" dirty="0"/>
              <a:t> has not chosen these.”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2DC03-40C2-515F-AE62-1D3540FC2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300538"/>
            <a:ext cx="8159750" cy="463290"/>
          </a:xfrm>
        </p:spPr>
        <p:txBody>
          <a:bodyPr>
            <a:normAutofit/>
          </a:bodyPr>
          <a:lstStyle/>
          <a:p>
            <a:r>
              <a:rPr lang="en-US" sz="2400" dirty="0"/>
              <a:t>1 Samuel 16:1-13 NIV </a:t>
            </a:r>
          </a:p>
        </p:txBody>
      </p:sp>
    </p:spTree>
    <p:extLst>
      <p:ext uri="{BB962C8B-B14F-4D97-AF65-F5344CB8AC3E}">
        <p14:creationId xmlns:p14="http://schemas.microsoft.com/office/powerpoint/2010/main" val="27962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4241C-131F-C7D1-186D-E1B15C107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099D2-E184-536A-E0BC-407257620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79167"/>
          </a:xfrm>
        </p:spPr>
        <p:txBody>
          <a:bodyPr>
            <a:normAutofit/>
          </a:bodyPr>
          <a:lstStyle/>
          <a:p>
            <a:r>
              <a:rPr lang="en-US" b="1" baseline="30000" dirty="0"/>
              <a:t>11 </a:t>
            </a:r>
            <a:r>
              <a:rPr lang="en-US" dirty="0"/>
              <a:t>So he asked Jesse, </a:t>
            </a:r>
          </a:p>
          <a:p>
            <a:r>
              <a:rPr lang="en-US" dirty="0"/>
              <a:t>“Are these all the sons you have?”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is still the youngest,” </a:t>
            </a:r>
            <a:r>
              <a:rPr lang="en-US" dirty="0"/>
              <a:t>Jesse answered. “He is tending the sheep.”</a:t>
            </a:r>
          </a:p>
          <a:p>
            <a:r>
              <a:rPr lang="en-US" dirty="0"/>
              <a:t>Samuel said, “Send for him; we will not sit down until he arrives.”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60860-168D-BBA3-B22D-D0C5EEFE01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300538"/>
            <a:ext cx="8159750" cy="463290"/>
          </a:xfrm>
        </p:spPr>
        <p:txBody>
          <a:bodyPr>
            <a:normAutofit/>
          </a:bodyPr>
          <a:lstStyle/>
          <a:p>
            <a:r>
              <a:rPr lang="en-US" sz="2400" dirty="0"/>
              <a:t>1 Samuel 16:1-13 NIV </a:t>
            </a:r>
          </a:p>
        </p:txBody>
      </p:sp>
    </p:spTree>
    <p:extLst>
      <p:ext uri="{BB962C8B-B14F-4D97-AF65-F5344CB8AC3E}">
        <p14:creationId xmlns:p14="http://schemas.microsoft.com/office/powerpoint/2010/main" val="12234375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3976</TotalTime>
  <Words>1137</Words>
  <Application>Microsoft Office PowerPoint</Application>
  <PresentationFormat>On-screen Show (16:9)</PresentationFormat>
  <Paragraphs>99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Georgia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Karrie Landsverk</cp:lastModifiedBy>
  <cp:revision>22</cp:revision>
  <dcterms:created xsi:type="dcterms:W3CDTF">2014-03-26T14:03:34Z</dcterms:created>
  <dcterms:modified xsi:type="dcterms:W3CDTF">2026-06-13T14:01:54Z</dcterms:modified>
</cp:coreProperties>
</file>