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61" r:id="rId12"/>
    <p:sldId id="274" r:id="rId13"/>
    <p:sldId id="275" r:id="rId14"/>
    <p:sldId id="276" r:id="rId15"/>
    <p:sldId id="277" r:id="rId16"/>
    <p:sldId id="272" r:id="rId17"/>
    <p:sldId id="278" r:id="rId18"/>
    <p:sldId id="279" r:id="rId19"/>
    <p:sldId id="281" r:id="rId20"/>
    <p:sldId id="280" r:id="rId21"/>
    <p:sldId id="273" r:id="rId22"/>
    <p:sldId id="282" r:id="rId23"/>
    <p:sldId id="283" r:id="rId24"/>
    <p:sldId id="284" r:id="rId25"/>
    <p:sldId id="285" r:id="rId26"/>
    <p:sldId id="286" r:id="rId27"/>
    <p:sldId id="287" r:id="rId28"/>
    <p:sldId id="263" r:id="rId29"/>
    <p:sldId id="264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0011"/>
    <a:srgbClr val="BB0012"/>
    <a:srgbClr val="E6D3AC"/>
    <a:srgbClr val="EEE0B3"/>
    <a:srgbClr val="3F3E87"/>
    <a:srgbClr val="2229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87" autoAdjust="0"/>
    <p:restoredTop sz="94660"/>
  </p:normalViewPr>
  <p:slideViewPr>
    <p:cSldViewPr snapToGrid="0" snapToObjects="1">
      <p:cViewPr varScale="1">
        <p:scale>
          <a:sx n="134" d="100"/>
          <a:sy n="134" d="100"/>
        </p:scale>
        <p:origin x="51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31608" y="3074958"/>
            <a:ext cx="1886356" cy="1834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631608" y="3074958"/>
            <a:ext cx="1886356" cy="183469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61658" y="2404633"/>
            <a:ext cx="4455960" cy="365801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59759" y="386227"/>
            <a:ext cx="5620378" cy="4374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59759" y="386227"/>
            <a:ext cx="5620378" cy="4374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059759" y="386227"/>
            <a:ext cx="5620378" cy="4374760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45596" y="3780564"/>
            <a:ext cx="2339379" cy="21539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3966251"/>
            <a:ext cx="8220045" cy="794735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386227"/>
            <a:ext cx="8213381" cy="335720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2" y="386227"/>
            <a:ext cx="8213381" cy="4374759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6/17/2026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B93DE0-C659-D08F-7F22-51D0F0051B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22E53C-416D-4B28-09E7-C25A283053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D2981-C77C-0C98-C5E8-167A39FCC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520326-B7C8-3961-4D77-6222775174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C2F779-FC67-E241-6D2E-5DF8F9F0F8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16 </a:t>
            </a:r>
            <a:r>
              <a:rPr lang="en-US" b="1" dirty="0">
                <a:latin typeface="Georgia" panose="02040502050405020303" pitchFamily="18" charset="0"/>
              </a:rPr>
              <a:t>Your house and your kingdom will </a:t>
            </a:r>
          </a:p>
          <a:p>
            <a:r>
              <a:rPr lang="en-US" b="1" dirty="0">
                <a:latin typeface="Georgia" panose="02040502050405020303" pitchFamily="18" charset="0"/>
              </a:rPr>
              <a:t>endure forever before me; </a:t>
            </a:r>
          </a:p>
          <a:p>
            <a:r>
              <a:rPr lang="en-US" dirty="0">
                <a:latin typeface="Georgia" panose="02040502050405020303" pitchFamily="18" charset="0"/>
              </a:rPr>
              <a:t>your throne will be established forever.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6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Father Plans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446" y="3774940"/>
            <a:ext cx="2339379" cy="215397"/>
          </a:xfrm>
        </p:spPr>
        <p:txBody>
          <a:bodyPr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A9838-65D9-2A08-E6AB-B83115DB1F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4241A9-D9C9-345A-0D87-F188CC5EF2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73D893-7310-18FA-800A-A08D960ACE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3381" cy="3580024"/>
          </a:xfrm>
        </p:spPr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8 </a:t>
            </a:r>
            <a:r>
              <a:rPr lang="en-US" dirty="0">
                <a:latin typeface="Georgia" panose="02040502050405020303" pitchFamily="18" charset="0"/>
              </a:rPr>
              <a:t>“Now then, tell my servant David, </a:t>
            </a:r>
          </a:p>
          <a:p>
            <a:r>
              <a:rPr lang="en-US" dirty="0">
                <a:latin typeface="Georgia" panose="02040502050405020303" pitchFamily="18" charset="0"/>
              </a:rPr>
              <a:t>‘This is what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Almighty says: </a:t>
            </a:r>
          </a:p>
          <a:p>
            <a:r>
              <a:rPr lang="en-US" dirty="0">
                <a:latin typeface="Georgia" panose="02040502050405020303" pitchFamily="18" charset="0"/>
              </a:rPr>
              <a:t>I took you from the pasture, </a:t>
            </a:r>
          </a:p>
          <a:p>
            <a:r>
              <a:rPr lang="en-US" dirty="0">
                <a:latin typeface="Georgia" panose="02040502050405020303" pitchFamily="18" charset="0"/>
              </a:rPr>
              <a:t>from tending the flock, </a:t>
            </a:r>
          </a:p>
          <a:p>
            <a:r>
              <a:rPr lang="en-US" dirty="0">
                <a:latin typeface="Georgia" panose="02040502050405020303" pitchFamily="18" charset="0"/>
              </a:rPr>
              <a:t>and appointed you ruler over my people Israel. </a:t>
            </a:r>
          </a:p>
        </p:txBody>
      </p:sp>
    </p:spTree>
    <p:extLst>
      <p:ext uri="{BB962C8B-B14F-4D97-AF65-F5344CB8AC3E}">
        <p14:creationId xmlns:p14="http://schemas.microsoft.com/office/powerpoint/2010/main" val="3000705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CD274-02E0-D33C-AF0F-925B5C500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0B7A9-8B04-B95F-356A-0F3EDB968D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7:9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715F05-AB1B-2A29-0094-4BF6A2B722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750093"/>
            <a:ext cx="8213381" cy="3000375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9 </a:t>
            </a:r>
            <a:r>
              <a:rPr lang="en-US" dirty="0">
                <a:latin typeface="Georgia" panose="02040502050405020303" pitchFamily="18" charset="0"/>
              </a:rPr>
              <a:t>I have been with you </a:t>
            </a:r>
          </a:p>
          <a:p>
            <a:r>
              <a:rPr lang="en-US" dirty="0">
                <a:latin typeface="Georgia" panose="02040502050405020303" pitchFamily="18" charset="0"/>
              </a:rPr>
              <a:t>wherever you have gone, </a:t>
            </a:r>
          </a:p>
        </p:txBody>
      </p:sp>
    </p:spTree>
    <p:extLst>
      <p:ext uri="{BB962C8B-B14F-4D97-AF65-F5344CB8AC3E}">
        <p14:creationId xmlns:p14="http://schemas.microsoft.com/office/powerpoint/2010/main" val="97302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F3ABE-9B41-A8C0-7C5A-5C004C9EA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9F8BA9-DDA8-4530-3295-F7E91AB150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Jeremiah 29:11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E563A7-80DA-6961-2ED2-F787D27B2A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750093"/>
            <a:ext cx="8213381" cy="3000375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11 </a:t>
            </a:r>
            <a:r>
              <a:rPr lang="en-US" dirty="0">
                <a:latin typeface="Georgia" panose="02040502050405020303" pitchFamily="18" charset="0"/>
              </a:rPr>
              <a:t>For I know the plans I have for you,” </a:t>
            </a:r>
          </a:p>
          <a:p>
            <a:r>
              <a:rPr lang="en-US" dirty="0">
                <a:latin typeface="Georgia" panose="02040502050405020303" pitchFamily="18" charset="0"/>
              </a:rPr>
              <a:t>declares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, </a:t>
            </a:r>
          </a:p>
          <a:p>
            <a:r>
              <a:rPr lang="en-US" dirty="0">
                <a:latin typeface="Georgia" panose="02040502050405020303" pitchFamily="18" charset="0"/>
              </a:rPr>
              <a:t>“</a:t>
            </a:r>
            <a:r>
              <a:rPr lang="en-US" b="1" dirty="0">
                <a:latin typeface="Georgia" panose="02040502050405020303" pitchFamily="18" charset="0"/>
              </a:rPr>
              <a:t>plans to prosper you </a:t>
            </a:r>
            <a:r>
              <a:rPr lang="en-US" dirty="0">
                <a:latin typeface="Georgia" panose="02040502050405020303" pitchFamily="18" charset="0"/>
              </a:rPr>
              <a:t>and not to harm you, </a:t>
            </a:r>
            <a:r>
              <a:rPr lang="en-US" b="1" dirty="0">
                <a:latin typeface="Georgia" panose="02040502050405020303" pitchFamily="18" charset="0"/>
              </a:rPr>
              <a:t>plans to give you hope and a future</a:t>
            </a:r>
            <a:r>
              <a:rPr lang="en-US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373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1C0885-BC72-1F53-F08E-AB22323347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3FE1AC-DB1B-1CAE-6AA8-A0D5382B4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Psalm 139:16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F42795-BED2-E263-8ECB-D61BA1384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750093"/>
            <a:ext cx="8213381" cy="3000375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Your eyes saw my unformed body;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all the days ordained for me </a:t>
            </a:r>
          </a:p>
          <a:p>
            <a:r>
              <a:rPr lang="en-US" dirty="0">
                <a:latin typeface="Georgia" panose="02040502050405020303" pitchFamily="18" charset="0"/>
              </a:rPr>
              <a:t>were written in your book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before one of them came to be.</a:t>
            </a:r>
          </a:p>
        </p:txBody>
      </p:sp>
    </p:spTree>
    <p:extLst>
      <p:ext uri="{BB962C8B-B14F-4D97-AF65-F5344CB8AC3E}">
        <p14:creationId xmlns:p14="http://schemas.microsoft.com/office/powerpoint/2010/main" val="4188147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18A82-234A-B93D-580A-1D6B85D90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7DDDD6-E30A-73F8-DE77-311B9726FA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Father Provides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077CFE-08BD-45CA-EA52-027605B7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6" y="3774940"/>
            <a:ext cx="2339379" cy="215397"/>
          </a:xfrm>
        </p:spPr>
        <p:txBody>
          <a:bodyPr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3945525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ED729B-CC78-AB7D-9081-BC2157F78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75912-E9BA-5A1C-1029-E930CC78AB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7:11-12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4EECE7-000F-9513-34D8-E27DC2878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declares to you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himself will establish a house for you: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12 </a:t>
            </a:r>
            <a:r>
              <a:rPr lang="en-US" dirty="0">
                <a:latin typeface="Georgia" panose="02040502050405020303" pitchFamily="18" charset="0"/>
              </a:rPr>
              <a:t>When your days are over and you rest with your ancestors, I will raise up your offspring to succeed you, your own flesh and blood,</a:t>
            </a:r>
          </a:p>
          <a:p>
            <a:r>
              <a:rPr lang="en-US" dirty="0">
                <a:latin typeface="Georgia" panose="02040502050405020303" pitchFamily="18" charset="0"/>
              </a:rPr>
              <a:t> and </a:t>
            </a:r>
            <a:r>
              <a:rPr lang="en-US" b="1" dirty="0">
                <a:latin typeface="Georgia" panose="02040502050405020303" pitchFamily="18" charset="0"/>
              </a:rPr>
              <a:t>I will establish his kingdom</a:t>
            </a:r>
            <a:r>
              <a:rPr lang="en-US" dirty="0">
                <a:latin typeface="Georgia" panose="02040502050405020303" pitchFamily="18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6567222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25D04F-5B4D-0573-2C64-2FA7C37734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70F8E-9278-1FCE-B19F-E4CCB4FB03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Matthew 6:31-33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678762-0D19-20CA-66F4-3C6C37AADE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 lnSpcReduction="10000"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31 </a:t>
            </a:r>
            <a:r>
              <a:rPr lang="en-US" dirty="0">
                <a:latin typeface="Georgia" panose="02040502050405020303" pitchFamily="18" charset="0"/>
              </a:rPr>
              <a:t>So do not worry, saying, ‘What shall we eat?’ or ‘What shall we drink?’ or ‘What shall we wear?’ </a:t>
            </a:r>
            <a:r>
              <a:rPr lang="en-US" b="1" baseline="30000" dirty="0">
                <a:latin typeface="Georgia" panose="02040502050405020303" pitchFamily="18" charset="0"/>
              </a:rPr>
              <a:t>32 </a:t>
            </a:r>
            <a:r>
              <a:rPr lang="en-US" dirty="0">
                <a:latin typeface="Georgia" panose="02040502050405020303" pitchFamily="18" charset="0"/>
              </a:rPr>
              <a:t>For the pagans run after all these things, and </a:t>
            </a:r>
            <a:r>
              <a:rPr lang="en-US" b="1" dirty="0">
                <a:latin typeface="Georgia" panose="02040502050405020303" pitchFamily="18" charset="0"/>
              </a:rPr>
              <a:t>your heavenly Father knows that you need them</a:t>
            </a:r>
            <a:r>
              <a:rPr lang="en-US" dirty="0">
                <a:latin typeface="Georgia" panose="02040502050405020303" pitchFamily="18" charset="0"/>
              </a:rPr>
              <a:t>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33 </a:t>
            </a:r>
            <a:r>
              <a:rPr lang="en-US" dirty="0">
                <a:solidFill>
                  <a:srgbClr val="FFFF00"/>
                </a:solidFill>
                <a:latin typeface="Georgia" panose="02040502050405020303" pitchFamily="18" charset="0"/>
              </a:rPr>
              <a:t>But seek first his kingdom and his righteousness, </a:t>
            </a:r>
          </a:p>
          <a:p>
            <a:r>
              <a:rPr lang="en-US" dirty="0">
                <a:latin typeface="Georgia" panose="02040502050405020303" pitchFamily="18" charset="0"/>
              </a:rPr>
              <a:t>and all these things will be given to you as well.</a:t>
            </a:r>
          </a:p>
        </p:txBody>
      </p:sp>
    </p:spTree>
    <p:extLst>
      <p:ext uri="{BB962C8B-B14F-4D97-AF65-F5344CB8AC3E}">
        <p14:creationId xmlns:p14="http://schemas.microsoft.com/office/powerpoint/2010/main" val="525313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332E-2DBD-F7F5-622E-498E9BDF1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4AA9F4-5232-ED4D-5E95-1E7B0121064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Philippians 4:19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8C906C-DA45-3BDF-79C5-DD2436421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And my God will meet all your needs 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according to the riches of his glory </a:t>
            </a:r>
          </a:p>
          <a:p>
            <a:r>
              <a:rPr lang="en-US" dirty="0">
                <a:latin typeface="Georgia" panose="02040502050405020303" pitchFamily="18" charset="0"/>
              </a:rPr>
              <a:t>in Christ Jesus.</a:t>
            </a:r>
          </a:p>
        </p:txBody>
      </p:sp>
    </p:spTree>
    <p:extLst>
      <p:ext uri="{BB962C8B-B14F-4D97-AF65-F5344CB8AC3E}">
        <p14:creationId xmlns:p14="http://schemas.microsoft.com/office/powerpoint/2010/main" val="2589992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50781" y="4668015"/>
            <a:ext cx="2589026" cy="183469"/>
          </a:xfrm>
        </p:spPr>
        <p:txBody>
          <a:bodyPr>
            <a:noAutofit/>
          </a:bodyPr>
          <a:lstStyle/>
          <a:p>
            <a:r>
              <a:rPr lang="en-US" sz="2000" dirty="0">
                <a:latin typeface="Amasis MT Pro Black" panose="02040A04050005020304" pitchFamily="18" charset="0"/>
              </a:rPr>
              <a:t>2 Samuel 7:8-16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020" y="2742041"/>
            <a:ext cx="4455960" cy="365801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Legacy of a Father’s Love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FCDB1-98DC-F5EF-C16F-C71928533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E60BFC-3098-6C0A-5BEF-9CFFF902F2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Psalm 127:1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2673AF-ABB0-0C95-2D5D-64C1725F8F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Unless 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builds the house,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   the builders labor in vain.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Unless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watches over the city,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the guards stand watch in vain.</a:t>
            </a:r>
          </a:p>
        </p:txBody>
      </p:sp>
    </p:spTree>
    <p:extLst>
      <p:ext uri="{BB962C8B-B14F-4D97-AF65-F5344CB8AC3E}">
        <p14:creationId xmlns:p14="http://schemas.microsoft.com/office/powerpoint/2010/main" val="1983528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7B6D7C-6C8C-DDAE-A491-5CE203568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46AC7-1E80-96E7-C759-C39FFD8795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A Father Remains Faithful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B3192C-F72B-CAA0-0680-9391B2EEC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46" y="3882638"/>
            <a:ext cx="2339379" cy="215397"/>
          </a:xfrm>
        </p:spPr>
        <p:txBody>
          <a:bodyPr>
            <a:no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Legacy</a:t>
            </a:r>
          </a:p>
        </p:txBody>
      </p:sp>
    </p:spTree>
    <p:extLst>
      <p:ext uri="{BB962C8B-B14F-4D97-AF65-F5344CB8AC3E}">
        <p14:creationId xmlns:p14="http://schemas.microsoft.com/office/powerpoint/2010/main" val="816976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99240-9D5D-8D7D-31B0-58C2A0D5A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A54188-4098-BBB2-F606-6BA15A577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7:14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318236-0EEB-A7C6-CB80-9F97C5E4B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14 </a:t>
            </a:r>
            <a:r>
              <a:rPr lang="en-US" b="1" dirty="0">
                <a:latin typeface="Georgia" panose="02040502050405020303" pitchFamily="18" charset="0"/>
              </a:rPr>
              <a:t>I will be his father, </a:t>
            </a:r>
          </a:p>
          <a:p>
            <a:r>
              <a:rPr lang="en-US" b="1" dirty="0">
                <a:latin typeface="Georgia" panose="02040502050405020303" pitchFamily="18" charset="0"/>
              </a:rPr>
              <a:t>and he will be my son.</a:t>
            </a:r>
          </a:p>
        </p:txBody>
      </p:sp>
    </p:spTree>
    <p:extLst>
      <p:ext uri="{BB962C8B-B14F-4D97-AF65-F5344CB8AC3E}">
        <p14:creationId xmlns:p14="http://schemas.microsoft.com/office/powerpoint/2010/main" val="23644671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D4FF0-5BFC-15E0-5A42-D16235E0A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D187E5-0FD9-5C60-5EAE-6FAB222799E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7:14-15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99C7D9-5FB0-2B69-CAB6-BA58FD7522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When he does wrong, </a:t>
            </a:r>
          </a:p>
          <a:p>
            <a:r>
              <a:rPr lang="en-US" dirty="0">
                <a:latin typeface="Georgia" panose="02040502050405020303" pitchFamily="18" charset="0"/>
              </a:rPr>
              <a:t>I will punish him… </a:t>
            </a:r>
          </a:p>
          <a:p>
            <a:r>
              <a:rPr lang="en-US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But my love will never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be taken away from him…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</a:t>
            </a:r>
          </a:p>
          <a:p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739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DF139-999B-C6B8-9E89-C2F49C8280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7AC0ED-75C8-F265-DA33-AC031D43CA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Hebrews 12:6 NLT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0FC4C-117F-BDFE-929F-B8BECA644A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6 </a:t>
            </a:r>
            <a:r>
              <a:rPr lang="en-US" dirty="0">
                <a:latin typeface="Georgia" panose="02040502050405020303" pitchFamily="18" charset="0"/>
              </a:rPr>
              <a:t>For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disciplines those he loves,</a:t>
            </a:r>
            <a:br>
              <a:rPr lang="en-US" dirty="0">
                <a:latin typeface="Georgia" panose="02040502050405020303" pitchFamily="18" charset="0"/>
              </a:rPr>
            </a:br>
            <a:r>
              <a:rPr lang="en-US" dirty="0">
                <a:latin typeface="Georgia" panose="02040502050405020303" pitchFamily="18" charset="0"/>
              </a:rPr>
              <a:t>    and he punishes each one </a:t>
            </a:r>
          </a:p>
          <a:p>
            <a:r>
              <a:rPr lang="en-US" dirty="0">
                <a:latin typeface="Georgia" panose="02040502050405020303" pitchFamily="18" charset="0"/>
              </a:rPr>
              <a:t>he accepts as his child.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6127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6432C-50E0-C37D-1FA4-3DDAE0F56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124A3-561D-4751-4DD1-49B7C796F7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Hebrews 12:10-11 NLT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ADC5C-D687-6617-0097-1BED4BB64F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dirty="0">
                <a:latin typeface="Georgia" panose="02040502050405020303" pitchFamily="18" charset="0"/>
              </a:rPr>
              <a:t>But God’s discipline is always good for us, so that we might share in his holiness.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11 </a:t>
            </a:r>
            <a:r>
              <a:rPr lang="en-US" dirty="0">
                <a:latin typeface="Georgia" panose="02040502050405020303" pitchFamily="18" charset="0"/>
              </a:rPr>
              <a:t>No discipline is enjoyable while it is happening—it’s painful! But afterward there will be a peaceful harvest of right living for those who are trained in this way.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407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B7A00-51CD-44FB-F528-CCAE4A94D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4C98E3-4A3F-C110-FDEA-4229B29F20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Romans 8:38-39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2BBAE4-795B-2918-3461-BA5082B2E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38 </a:t>
            </a:r>
            <a:r>
              <a:rPr lang="en-US" dirty="0">
                <a:latin typeface="Georgia" panose="02040502050405020303" pitchFamily="18" charset="0"/>
              </a:rPr>
              <a:t>For I am convinced that neither death nor life, neither angels nor demons,</a:t>
            </a:r>
            <a:r>
              <a:rPr lang="en-US" baseline="30000" dirty="0">
                <a:latin typeface="Georgia" panose="02040502050405020303" pitchFamily="18" charset="0"/>
              </a:rPr>
              <a:t> </a:t>
            </a:r>
          </a:p>
          <a:p>
            <a:r>
              <a:rPr lang="en-US" dirty="0">
                <a:latin typeface="Georgia" panose="02040502050405020303" pitchFamily="18" charset="0"/>
              </a:rPr>
              <a:t>neither the present nor the future, nor any powers, </a:t>
            </a:r>
            <a:r>
              <a:rPr lang="en-US" b="1" baseline="30000" dirty="0">
                <a:latin typeface="Georgia" panose="02040502050405020303" pitchFamily="18" charset="0"/>
              </a:rPr>
              <a:t>39 </a:t>
            </a:r>
            <a:r>
              <a:rPr lang="en-US" dirty="0">
                <a:latin typeface="Georgia" panose="02040502050405020303" pitchFamily="18" charset="0"/>
              </a:rPr>
              <a:t>neither height nor depth, nor anything else in all creation, will be able to separate us from the love of God </a:t>
            </a:r>
          </a:p>
          <a:p>
            <a:r>
              <a:rPr lang="en-US" dirty="0">
                <a:latin typeface="Georgia" panose="02040502050405020303" pitchFamily="18" charset="0"/>
              </a:rPr>
              <a:t>that is in Christ Jesus our Lord.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53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418AD-5764-81B8-9FF7-771DF9F07F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Conclusion:</a:t>
            </a:r>
          </a:p>
          <a:p>
            <a:r>
              <a:rPr lang="en-US" dirty="0">
                <a:latin typeface="Georgia" panose="02040502050405020303" pitchFamily="18" charset="0"/>
              </a:rPr>
              <a:t>God is still building His legacy of love through every generation that receives His Son, </a:t>
            </a:r>
          </a:p>
          <a:p>
            <a:r>
              <a:rPr lang="en-US" dirty="0">
                <a:latin typeface="Georgia" panose="02040502050405020303" pitchFamily="18" charset="0"/>
              </a:rPr>
              <a:t>and He invites us to reflect that same love until the day Christ's kingdom is fully revealed.</a:t>
            </a:r>
          </a:p>
        </p:txBody>
      </p:sp>
    </p:spTree>
    <p:extLst>
      <p:ext uri="{BB962C8B-B14F-4D97-AF65-F5344CB8AC3E}">
        <p14:creationId xmlns:p14="http://schemas.microsoft.com/office/powerpoint/2010/main" val="42095733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EDB66A-32A8-0CC3-2A77-F2204F6A6F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5967F7-80B2-8834-7B4B-23DF1E805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02147-9579-D56F-2A96-AE2C43D853F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56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3381" cy="3580024"/>
          </a:xfrm>
        </p:spPr>
        <p:txBody>
          <a:bodyPr/>
          <a:lstStyle/>
          <a:p>
            <a:r>
              <a:rPr lang="en-US" b="1" baseline="30000" dirty="0">
                <a:latin typeface="Georgia" panose="02040502050405020303" pitchFamily="18" charset="0"/>
              </a:rPr>
              <a:t>8 </a:t>
            </a:r>
            <a:r>
              <a:rPr lang="en-US" dirty="0">
                <a:latin typeface="Georgia" panose="02040502050405020303" pitchFamily="18" charset="0"/>
              </a:rPr>
              <a:t>“Now then, tell my servant David, </a:t>
            </a:r>
          </a:p>
          <a:p>
            <a:r>
              <a:rPr lang="en-US" dirty="0">
                <a:latin typeface="Georgia" panose="02040502050405020303" pitchFamily="18" charset="0"/>
              </a:rPr>
              <a:t>‘This is what 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Almighty says: </a:t>
            </a:r>
          </a:p>
          <a:p>
            <a:r>
              <a:rPr lang="en-US" dirty="0">
                <a:latin typeface="Georgia" panose="02040502050405020303" pitchFamily="18" charset="0"/>
              </a:rPr>
              <a:t>I took you from the pasture, </a:t>
            </a:r>
          </a:p>
          <a:p>
            <a:r>
              <a:rPr lang="en-US" dirty="0">
                <a:latin typeface="Georgia" panose="02040502050405020303" pitchFamily="18" charset="0"/>
              </a:rPr>
              <a:t>from tending the flock, </a:t>
            </a:r>
          </a:p>
          <a:p>
            <a:r>
              <a:rPr lang="en-US" dirty="0">
                <a:latin typeface="Georgia" panose="02040502050405020303" pitchFamily="18" charset="0"/>
              </a:rPr>
              <a:t>and appointed you ruler over my people Israel. 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EC9C0-8419-E2B7-74AE-59BAABE67F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AD841D-40D3-40E3-2A76-9A9BEEB0AB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B11622-5568-6215-C578-F4D924D8A3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750093"/>
            <a:ext cx="8213381" cy="3000375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9 </a:t>
            </a:r>
            <a:r>
              <a:rPr lang="en-US" dirty="0">
                <a:latin typeface="Georgia" panose="02040502050405020303" pitchFamily="18" charset="0"/>
              </a:rPr>
              <a:t>I have been with you wherever you have gone, and I have cut off </a:t>
            </a:r>
          </a:p>
          <a:p>
            <a:r>
              <a:rPr lang="en-US" dirty="0">
                <a:latin typeface="Georgia" panose="02040502050405020303" pitchFamily="18" charset="0"/>
              </a:rPr>
              <a:t>all your enemies from before you. </a:t>
            </a:r>
          </a:p>
        </p:txBody>
      </p:sp>
    </p:spTree>
    <p:extLst>
      <p:ext uri="{BB962C8B-B14F-4D97-AF65-F5344CB8AC3E}">
        <p14:creationId xmlns:p14="http://schemas.microsoft.com/office/powerpoint/2010/main" val="31248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287AA-86CF-30C8-BBCD-6E24C7ECE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F6896C-B6D2-BE79-ED2A-6361BE8B99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9EDF22-9192-CAA3-7B6D-711C433B05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3381" cy="3864304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 Now I will make your name great, like the names of the greatest men on earth.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10 </a:t>
            </a:r>
            <a:r>
              <a:rPr lang="en-US" dirty="0">
                <a:latin typeface="Georgia" panose="02040502050405020303" pitchFamily="18" charset="0"/>
              </a:rPr>
              <a:t>And I will provide a place for my people Israel and will plant them so that they can have a home of their own </a:t>
            </a:r>
          </a:p>
          <a:p>
            <a:r>
              <a:rPr lang="en-US" dirty="0">
                <a:latin typeface="Georgia" panose="02040502050405020303" pitchFamily="18" charset="0"/>
              </a:rPr>
              <a:t>and no longer be disturbed.</a:t>
            </a:r>
          </a:p>
        </p:txBody>
      </p:sp>
    </p:spTree>
    <p:extLst>
      <p:ext uri="{BB962C8B-B14F-4D97-AF65-F5344CB8AC3E}">
        <p14:creationId xmlns:p14="http://schemas.microsoft.com/office/powerpoint/2010/main" val="2995958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CE9B27-2A47-CB98-8AA8-370AAEC56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D78F4F-1088-B808-86FB-96B239E985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06DCF2-8700-1ECB-C6B3-31B9DC1FCB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386227"/>
            <a:ext cx="8213381" cy="3864304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 Wicked people will not oppress them anymore, as they did at the beginning </a:t>
            </a:r>
            <a:r>
              <a:rPr lang="en-US" b="1" baseline="30000" dirty="0">
                <a:latin typeface="Georgia" panose="02040502050405020303" pitchFamily="18" charset="0"/>
              </a:rPr>
              <a:t>11 </a:t>
            </a:r>
            <a:r>
              <a:rPr lang="en-US" dirty="0">
                <a:latin typeface="Georgia" panose="02040502050405020303" pitchFamily="18" charset="0"/>
              </a:rPr>
              <a:t>and have done ever since the time I appointed leaders</a:t>
            </a:r>
            <a:r>
              <a:rPr lang="en-US" baseline="30000" dirty="0">
                <a:latin typeface="Georgia" panose="02040502050405020303" pitchFamily="18" charset="0"/>
              </a:rPr>
              <a:t> </a:t>
            </a:r>
            <a:r>
              <a:rPr lang="en-US" dirty="0">
                <a:latin typeface="Georgia" panose="02040502050405020303" pitchFamily="18" charset="0"/>
              </a:rPr>
              <a:t>over my people Israel. </a:t>
            </a:r>
          </a:p>
          <a:p>
            <a:r>
              <a:rPr lang="en-US" dirty="0">
                <a:latin typeface="Georgia" panose="02040502050405020303" pitchFamily="18" charset="0"/>
              </a:rPr>
              <a:t>I will also give you rest from all your enemies.</a:t>
            </a:r>
          </a:p>
        </p:txBody>
      </p:sp>
    </p:spTree>
    <p:extLst>
      <p:ext uri="{BB962C8B-B14F-4D97-AF65-F5344CB8AC3E}">
        <p14:creationId xmlns:p14="http://schemas.microsoft.com/office/powerpoint/2010/main" val="1829413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E9F940-B3CB-F4A5-CED7-2DFF4B7F8A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D71D8A-BB9B-8E30-9B9B-13F24200BF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16B843-F108-74B5-4BBC-AFC12BC0B8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 </a:t>
            </a:r>
            <a:r>
              <a:rPr lang="en-US" cap="small" dirty="0">
                <a:latin typeface="Georgia" panose="02040502050405020303" pitchFamily="18" charset="0"/>
              </a:rPr>
              <a:t>Lord</a:t>
            </a:r>
            <a:r>
              <a:rPr lang="en-US" dirty="0">
                <a:latin typeface="Georgia" panose="02040502050405020303" pitchFamily="18" charset="0"/>
              </a:rPr>
              <a:t> declares to you that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 </a:t>
            </a:r>
            <a:r>
              <a:rPr lang="en-US" b="1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Lord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 himself will establish a house for you: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12 </a:t>
            </a:r>
            <a:r>
              <a:rPr lang="en-US" dirty="0">
                <a:latin typeface="Georgia" panose="02040502050405020303" pitchFamily="18" charset="0"/>
              </a:rPr>
              <a:t>When your days are over and you rest with your ancestors, I will raise up your offspring to succeed you, your own flesh and blood,</a:t>
            </a:r>
          </a:p>
          <a:p>
            <a:r>
              <a:rPr lang="en-US" dirty="0">
                <a:latin typeface="Georgia" panose="02040502050405020303" pitchFamily="18" charset="0"/>
              </a:rPr>
              <a:t> and I will establish his kingdom. </a:t>
            </a:r>
          </a:p>
        </p:txBody>
      </p:sp>
    </p:spTree>
    <p:extLst>
      <p:ext uri="{BB962C8B-B14F-4D97-AF65-F5344CB8AC3E}">
        <p14:creationId xmlns:p14="http://schemas.microsoft.com/office/powerpoint/2010/main" val="3330299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EF1141-B915-5D76-3983-6D20EF3C1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BC7152-5FC0-90D1-5C11-063B39B4204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369012-6F6E-8DE6-591A-D9FBCDE179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b="1" baseline="30000" dirty="0">
                <a:latin typeface="Georgia" panose="02040502050405020303" pitchFamily="18" charset="0"/>
              </a:rPr>
              <a:t>13 </a:t>
            </a:r>
            <a:r>
              <a:rPr lang="en-US" dirty="0">
                <a:latin typeface="Georgia" panose="02040502050405020303" pitchFamily="18" charset="0"/>
              </a:rPr>
              <a:t>He is the one who will build a house </a:t>
            </a:r>
          </a:p>
          <a:p>
            <a:r>
              <a:rPr lang="en-US" dirty="0">
                <a:latin typeface="Georgia" panose="02040502050405020303" pitchFamily="18" charset="0"/>
              </a:rPr>
              <a:t>for my Name, and I will establish the throne </a:t>
            </a:r>
          </a:p>
          <a:p>
            <a:r>
              <a:rPr lang="en-US" dirty="0">
                <a:latin typeface="Georgia" panose="02040502050405020303" pitchFamily="18" charset="0"/>
              </a:rPr>
              <a:t>of his kingdom forever.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14 </a:t>
            </a:r>
            <a:r>
              <a:rPr lang="en-US" b="1" dirty="0">
                <a:latin typeface="Georgia" panose="02040502050405020303" pitchFamily="18" charset="0"/>
              </a:rPr>
              <a:t>I will be his father, </a:t>
            </a:r>
          </a:p>
          <a:p>
            <a:r>
              <a:rPr lang="en-US" b="1" dirty="0">
                <a:latin typeface="Georgia" panose="02040502050405020303" pitchFamily="18" charset="0"/>
              </a:rPr>
              <a:t>and he will be my son.</a:t>
            </a:r>
          </a:p>
        </p:txBody>
      </p:sp>
    </p:spTree>
    <p:extLst>
      <p:ext uri="{BB962C8B-B14F-4D97-AF65-F5344CB8AC3E}">
        <p14:creationId xmlns:p14="http://schemas.microsoft.com/office/powerpoint/2010/main" val="432352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9BC9-0BD5-846D-8979-CFB2BFFDB5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1AA2B1-ADA2-A5AB-C5C1-3B7E7047AB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313" y="4300537"/>
            <a:ext cx="8220045" cy="58903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2 Samuel 7:8-16 NIV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0D8ABC-F537-B94C-C20F-0E9D42F9B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671513"/>
            <a:ext cx="8213381" cy="3579018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When he does wrong, I will punish him with a rod wielded by men, with floggings inflicted by human hands. </a:t>
            </a:r>
          </a:p>
          <a:p>
            <a:r>
              <a:rPr lang="en-US" b="1" baseline="30000" dirty="0">
                <a:latin typeface="Georgia" panose="02040502050405020303" pitchFamily="18" charset="0"/>
              </a:rPr>
              <a:t>15 </a:t>
            </a:r>
            <a:r>
              <a:rPr lang="en-US" b="1" dirty="0">
                <a:latin typeface="Georgia" panose="02040502050405020303" pitchFamily="18" charset="0"/>
              </a:rPr>
              <a:t>But my love will never be taken away from him,</a:t>
            </a:r>
            <a:r>
              <a:rPr lang="en-US" dirty="0">
                <a:latin typeface="Georgia" panose="02040502050405020303" pitchFamily="18" charset="0"/>
              </a:rPr>
              <a:t> </a:t>
            </a:r>
          </a:p>
          <a:p>
            <a:r>
              <a:rPr lang="en-US" dirty="0">
                <a:latin typeface="Georgia" panose="02040502050405020303" pitchFamily="18" charset="0"/>
              </a:rPr>
              <a:t>as I took it away from Saul, </a:t>
            </a:r>
          </a:p>
          <a:p>
            <a:r>
              <a:rPr lang="en-US" dirty="0">
                <a:latin typeface="Georgia" panose="02040502050405020303" pitchFamily="18" charset="0"/>
              </a:rPr>
              <a:t>whom I removed from before you. </a:t>
            </a:r>
            <a:endParaRPr lang="en-US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03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3050</TotalTime>
  <Words>909</Words>
  <Application>Microsoft Office PowerPoint</Application>
  <PresentationFormat>On-screen Show (16:9)</PresentationFormat>
  <Paragraphs>94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Amasis MT Pro Black</vt:lpstr>
      <vt:lpstr>Arial</vt:lpstr>
      <vt:lpstr>Georgia</vt:lpstr>
      <vt:lpstr>Trebuchet MS</vt:lpstr>
      <vt:lpstr>Default</vt:lpstr>
      <vt:lpstr>PowerPoint Presentation</vt:lpstr>
      <vt:lpstr>The Legacy of a Father’s Love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Legacy</vt:lpstr>
      <vt:lpstr>PowerPoint Presentation</vt:lpstr>
      <vt:lpstr>PowerPoint Presentation</vt:lpstr>
      <vt:lpstr>PowerPoint Presentation</vt:lpstr>
      <vt:lpstr>PowerPoint Presentation</vt:lpstr>
      <vt:lpstr>Legacy</vt:lpstr>
      <vt:lpstr>PowerPoint Presentation</vt:lpstr>
      <vt:lpstr>PowerPoint Presentation</vt:lpstr>
      <vt:lpstr>PowerPoint Presentation</vt:lpstr>
      <vt:lpstr>PowerPoint Presentation</vt:lpstr>
      <vt:lpstr>Legacy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26</cp:revision>
  <dcterms:created xsi:type="dcterms:W3CDTF">2014-03-26T14:03:34Z</dcterms:created>
  <dcterms:modified xsi:type="dcterms:W3CDTF">2026-06-19T20:53:55Z</dcterms:modified>
</cp:coreProperties>
</file>