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2"/>
  </p:notesMasterIdLst>
  <p:handoutMasterIdLst>
    <p:handoutMasterId r:id="rId23"/>
  </p:handoutMasterIdLst>
  <p:sldIdLst>
    <p:sldId id="442" r:id="rId5"/>
    <p:sldId id="443" r:id="rId6"/>
    <p:sldId id="444"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4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CFC"/>
    <a:srgbClr val="09090C"/>
    <a:srgbClr val="FFFFFF"/>
    <a:srgbClr val="000000"/>
    <a:srgbClr val="9B8C69"/>
    <a:srgbClr val="79958B"/>
    <a:srgbClr val="476262"/>
    <a:srgbClr val="272D2B"/>
    <a:srgbClr val="647E6B"/>
    <a:srgbClr val="A27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guide orient="horz" pos="2160"/>
        <p:guide pos="3816"/>
      </p:guideLst>
    </p:cSldViewPr>
  </p:slideViewPr>
  <p:notesTextViewPr>
    <p:cViewPr>
      <p:scale>
        <a:sx n="1" d="1"/>
        <a:sy n="1" d="1"/>
      </p:scale>
      <p:origin x="0" y="0"/>
    </p:cViewPr>
  </p:notesTextViewPr>
  <p:sorterViewPr>
    <p:cViewPr>
      <p:scale>
        <a:sx n="90" d="100"/>
        <a:sy n="90" d="100"/>
      </p:scale>
      <p:origin x="0" y="-9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8B6240-78DA-093E-542D-EA8232A522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F21978-CD08-4DE4-0B35-D8E00EB982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1042AC-E7EB-4533-80AB-C3850196CED4}" type="datetimeFigureOut">
              <a:rPr lang="en-US" smtClean="0"/>
              <a:t>6/17/2026</a:t>
            </a:fld>
            <a:endParaRPr lang="en-US"/>
          </a:p>
        </p:txBody>
      </p:sp>
      <p:sp>
        <p:nvSpPr>
          <p:cNvPr id="4" name="Footer Placeholder 3">
            <a:extLst>
              <a:ext uri="{FF2B5EF4-FFF2-40B4-BE49-F238E27FC236}">
                <a16:creationId xmlns:a16="http://schemas.microsoft.com/office/drawing/2014/main" id="{34733651-3489-31BD-ED31-0609855FBC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61A6A1-1395-B89B-42E0-2208966D9F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1E2F7-14E3-4821-A409-B7BC1E2744B7}" type="slidenum">
              <a:rPr lang="en-US" smtClean="0"/>
              <a:t>‹#›</a:t>
            </a:fld>
            <a:endParaRPr lang="en-US"/>
          </a:p>
        </p:txBody>
      </p:sp>
    </p:spTree>
    <p:extLst>
      <p:ext uri="{BB962C8B-B14F-4D97-AF65-F5344CB8AC3E}">
        <p14:creationId xmlns:p14="http://schemas.microsoft.com/office/powerpoint/2010/main" val="221160621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63BC9-3C98-4AB2-8802-02853E289FB4}"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E5B5A-C175-4C17-879C-A25F50F472D7}" type="slidenum">
              <a:rPr lang="en-US" smtClean="0"/>
              <a:t>‹#›</a:t>
            </a:fld>
            <a:endParaRPr lang="en-US"/>
          </a:p>
        </p:txBody>
      </p:sp>
    </p:spTree>
    <p:extLst>
      <p:ext uri="{BB962C8B-B14F-4D97-AF65-F5344CB8AC3E}">
        <p14:creationId xmlns:p14="http://schemas.microsoft.com/office/powerpoint/2010/main" val="139842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C8E832A1-AE20-595C-6C6A-C6CAD6D72233}"/>
              </a:ext>
            </a:extLst>
          </p:cNvPr>
          <p:cNvPicPr>
            <a:picLocks noChangeAspect="1"/>
          </p:cNvPicPr>
          <p:nvPr userDrawn="1"/>
        </p:nvPicPr>
        <p:blipFill>
          <a:blip r:embed="rId2">
            <a:extLst>
              <a:ext uri="{28A0092B-C50C-407E-A947-70E740481C1C}">
                <a14:useLocalDpi xmlns:a14="http://schemas.microsoft.com/office/drawing/2010/main" val="0"/>
              </a:ext>
            </a:extLst>
          </a:blip>
          <a:srcRect l="14059" t="1529" r="16895" b="27442"/>
          <a:stretch>
            <a:fillRect/>
          </a:stretch>
        </p:blipFill>
        <p:spPr>
          <a:xfrm flipH="1">
            <a:off x="-27432" y="0"/>
            <a:ext cx="12219432" cy="68657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95259" y="1820486"/>
            <a:ext cx="4800600" cy="2762187"/>
          </a:xfrm>
        </p:spPr>
        <p:txBody>
          <a:bodyPr vert="horz" lIns="91440" tIns="45720" rIns="91440" bIns="45720" rtlCol="0" anchor="b">
            <a:normAutofit/>
          </a:bodyPr>
          <a:lstStyle>
            <a:lvl1pPr>
              <a:defRPr lang="en-US" sz="480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95260" y="4714821"/>
            <a:ext cx="3830874" cy="1496616"/>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295259" y="219456"/>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440" y="219456"/>
            <a:ext cx="1495365" cy="338328"/>
          </a:xfrm>
        </p:spPr>
        <p:txBody>
          <a:bodyPr/>
          <a:lstStyle>
            <a:lvl1pPr>
              <a:defRPr>
                <a:solidFill>
                  <a:schemeClr val="tx1"/>
                </a:solidFill>
              </a:defRPr>
            </a:lvl1pPr>
          </a:lstStyle>
          <a:p>
            <a:fld id="{21359139-99F8-4B6E-8834-95F2B9D91EE4}" type="datetime1">
              <a:rPr lang="en-US" smtClean="0"/>
              <a:pPr/>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74366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dirty="0"/>
              <a:t>   </a:t>
            </a:r>
          </a:p>
        </p:txBody>
      </p:sp>
      <p:sp>
        <p:nvSpPr>
          <p:cNvPr id="15" name="Title 14">
            <a:extLst>
              <a:ext uri="{FF2B5EF4-FFF2-40B4-BE49-F238E27FC236}">
                <a16:creationId xmlns:a16="http://schemas.microsoft.com/office/drawing/2014/main" id="{7EB34FF5-770C-AA64-B806-5D6DED71138A}"/>
              </a:ext>
            </a:extLst>
          </p:cNvPr>
          <p:cNvSpPr>
            <a:spLocks noGrp="1"/>
          </p:cNvSpPr>
          <p:nvPr>
            <p:ph type="title"/>
          </p:nvPr>
        </p:nvSpPr>
        <p:spPr>
          <a:xfrm>
            <a:off x="0" y="4463843"/>
            <a:ext cx="12188952" cy="2394157"/>
          </a:xfrm>
          <a:gradFill>
            <a:gsLst>
              <a:gs pos="31000">
                <a:srgbClr val="000000">
                  <a:alpha val="30000"/>
                </a:srgbClr>
              </a:gs>
              <a:gs pos="87000">
                <a:srgbClr val="000000">
                  <a:alpha val="60000"/>
                </a:srgbClr>
              </a:gs>
              <a:gs pos="0">
                <a:srgbClr val="000000">
                  <a:alpha val="0"/>
                </a:srgbClr>
              </a:gs>
            </a:gsLst>
            <a:lin ang="5400000" scaled="0"/>
          </a:gradFill>
        </p:spPr>
        <p:txBody>
          <a:bodyPr lIns="502920" tIns="0" rIns="5029200" bIns="365760" anchor="b"/>
          <a:lstStyle>
            <a:lvl1pPr>
              <a:defRPr sz="4000">
                <a:solidFill>
                  <a:schemeClr val="tx1"/>
                </a:solidFill>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49132BB0-A42B-7355-8046-F22B2344C64F}"/>
              </a:ext>
            </a:extLst>
          </p:cNvPr>
          <p:cNvSpPr>
            <a:spLocks noGrp="1"/>
          </p:cNvSpPr>
          <p:nvPr>
            <p:ph type="subTitle" idx="1"/>
          </p:nvPr>
        </p:nvSpPr>
        <p:spPr>
          <a:xfrm>
            <a:off x="8801099" y="4463843"/>
            <a:ext cx="3387853" cy="2394157"/>
          </a:xfrm>
        </p:spPr>
        <p:txBody>
          <a:bodyPr vert="horz" lIns="137160" tIns="365760" rIns="0" bIns="457200" rtlCol="0" anchor="b">
            <a:normAutofit/>
          </a:bodyPr>
          <a:lstStyle>
            <a:lvl1pPr marL="0" indent="0">
              <a:buNone/>
              <a:defRPr lang="en-US" sz="1400" dirty="0">
                <a:solidFill>
                  <a:schemeClr val="tx1"/>
                </a:solidFill>
              </a:defRPr>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37656" y="219456"/>
            <a:ext cx="2740616"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66095" y="219456"/>
            <a:ext cx="1957990" cy="365760"/>
          </a:xfrm>
        </p:spPr>
        <p:txBody>
          <a:bodyPr/>
          <a:lstStyle>
            <a:lvl1pPr>
              <a:defRPr>
                <a:solidFill>
                  <a:schemeClr val="tx1"/>
                </a:solidFill>
              </a:defRPr>
            </a:lvl1pPr>
          </a:lstStyle>
          <a:p>
            <a:fld id="{21560963-1EEA-4BDE-8FF9-3FEE13B5D43C}" type="datetime1">
              <a:rPr lang="en-US" smtClean="0"/>
              <a:pPr/>
              <a:t>6/17/2026</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9456"/>
            <a:ext cx="448805"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2880386913"/>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4643" y="1114447"/>
            <a:ext cx="5442757" cy="2921525"/>
          </a:xfrm>
        </p:spPr>
        <p:txBody>
          <a:bodyPr vert="horz" lIns="91440" tIns="45720" rIns="91440" bIns="45720" rtlCol="0" anchor="t">
            <a:normAutofit/>
          </a:bodyPr>
          <a:lstStyle>
            <a:lvl1pPr>
              <a:defRPr lang="en-US" sz="6000"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5468" y="4993008"/>
            <a:ext cx="3972704" cy="1247994"/>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2605" y="215057"/>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775989" y="215057"/>
            <a:ext cx="1537060" cy="338328"/>
          </a:xfrm>
        </p:spPr>
        <p:txBody>
          <a:bodyPr/>
          <a:lstStyle>
            <a:lvl1pPr>
              <a:defRPr>
                <a:solidFill>
                  <a:schemeClr val="tx2"/>
                </a:solidFill>
                <a:effectLst/>
              </a:defRPr>
            </a:lvl1pPr>
          </a:lstStyle>
          <a:p>
            <a:fld id="{28EA85A9-CA9F-4339-89EF-28F09ED3FE86}" type="datetime1">
              <a:rPr lang="en-US" smtClean="0"/>
              <a:pPr/>
              <a:t>6/17/2026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01909" y="215057"/>
            <a:ext cx="540412" cy="338328"/>
          </a:xfrm>
        </p:spPr>
        <p:txBody>
          <a:bodyPr/>
          <a:lstStyle>
            <a:lvl1pPr>
              <a:defRPr>
                <a:solidFill>
                  <a:schemeClr val="tx2"/>
                </a:solidFill>
              </a:defRPr>
            </a:lvl1pPr>
          </a:lstStyle>
          <a:p>
            <a:fld id="{8E274F5D-21DC-40EF-8DBA-AB9BB119E939}" type="slidenum">
              <a:rPr lang="en-US" smtClean="0"/>
              <a:pPr/>
              <a:t>‹#›</a:t>
            </a:fld>
            <a:endParaRPr lang="en-US"/>
          </a:p>
        </p:txBody>
      </p:sp>
      <p:sp>
        <p:nvSpPr>
          <p:cNvPr id="7" name="Picture Placeholder 6">
            <a:extLst>
              <a:ext uri="{FF2B5EF4-FFF2-40B4-BE49-F238E27FC236}">
                <a16:creationId xmlns:a16="http://schemas.microsoft.com/office/drawing/2014/main" id="{28C1F583-2497-2836-36DF-2076DFFFBA5A}"/>
              </a:ext>
            </a:extLst>
          </p:cNvPr>
          <p:cNvSpPr>
            <a:spLocks noGrp="1"/>
          </p:cNvSpPr>
          <p:nvPr>
            <p:ph type="pic" sz="quarter" idx="13" hasCustomPrompt="1"/>
          </p:nvPr>
        </p:nvSpPr>
        <p:spPr>
          <a:xfrm>
            <a:off x="7783830" y="1181100"/>
            <a:ext cx="4408170" cy="5701208"/>
          </a:xfrm>
          <a:blipFill>
            <a:blip r:embed="rId2">
              <a:alphaModFix amt="65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744259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812872" y="1115568"/>
            <a:ext cx="2960028" cy="3684766"/>
          </a:xfrm>
        </p:spPr>
        <p:txBody>
          <a:bodyPr vert="horz" lIns="91440" tIns="45720" rIns="91440" bIns="45720" rtlCol="0" anchor="t">
            <a:normAutofit/>
          </a:bodyPr>
          <a:lstStyle>
            <a:lvl1pPr>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04423" y="5004262"/>
            <a:ext cx="2968477" cy="1244138"/>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19100" y="219456"/>
            <a:ext cx="2597858"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12872" y="219456"/>
            <a:ext cx="1550328" cy="338328"/>
          </a:xfrm>
        </p:spPr>
        <p:txBody>
          <a:bodyPr/>
          <a:lstStyle>
            <a:lvl1pPr>
              <a:defRPr>
                <a:solidFill>
                  <a:schemeClr val="tx2"/>
                </a:solidFill>
                <a:effectLst/>
              </a:defRPr>
            </a:lvl1pPr>
          </a:lstStyle>
          <a:p>
            <a:fld id="{2D904F51-6E72-42BA-AFA1-975939F2ADF3}" type="datetime1">
              <a:rPr lang="en-US" smtClean="0"/>
              <a:pPr/>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13129" y="219456"/>
            <a:ext cx="539588" cy="338328"/>
          </a:xfrm>
        </p:spPr>
        <p:txBody>
          <a:bodyPr/>
          <a:lstStyle>
            <a:lvl1pPr>
              <a:defRPr>
                <a:solidFill>
                  <a:schemeClr val="tx2"/>
                </a:solidFill>
              </a:defRPr>
            </a:lvl1pPr>
          </a:lstStyle>
          <a:p>
            <a:fld id="{8E274F5D-21DC-40EF-8DBA-AB9BB119E939}" type="slidenum">
              <a:rPr lang="en-US" smtClean="0"/>
              <a:pPr/>
              <a:t>‹#›</a:t>
            </a:fld>
            <a:endParaRPr lang="en-US"/>
          </a:p>
        </p:txBody>
      </p:sp>
      <p:sp>
        <p:nvSpPr>
          <p:cNvPr id="8" name="Picture Placeholder 7">
            <a:extLst>
              <a:ext uri="{FF2B5EF4-FFF2-40B4-BE49-F238E27FC236}">
                <a16:creationId xmlns:a16="http://schemas.microsoft.com/office/drawing/2014/main" id="{284B0817-C121-ACE0-AD00-44CE39241777}"/>
              </a:ext>
            </a:extLst>
          </p:cNvPr>
          <p:cNvSpPr>
            <a:spLocks noGrp="1"/>
          </p:cNvSpPr>
          <p:nvPr>
            <p:ph type="pic" sz="quarter" idx="13" hasCustomPrompt="1"/>
          </p:nvPr>
        </p:nvSpPr>
        <p:spPr>
          <a:xfrm>
            <a:off x="1" y="1181099"/>
            <a:ext cx="8367452" cy="5685213"/>
          </a:xfrm>
          <a:custGeom>
            <a:avLst/>
            <a:gdLst>
              <a:gd name="connsiteX0" fmla="*/ 0 w 6769976"/>
              <a:gd name="connsiteY0" fmla="*/ 0 h 5895164"/>
              <a:gd name="connsiteX1" fmla="*/ 6769976 w 6769976"/>
              <a:gd name="connsiteY1" fmla="*/ 0 h 5895164"/>
              <a:gd name="connsiteX2" fmla="*/ 6769976 w 6769976"/>
              <a:gd name="connsiteY2" fmla="*/ 5895164 h 5895164"/>
              <a:gd name="connsiteX3" fmla="*/ 0 w 6769976"/>
              <a:gd name="connsiteY3" fmla="*/ 5895164 h 5895164"/>
            </a:gdLst>
            <a:ahLst/>
            <a:cxnLst>
              <a:cxn ang="0">
                <a:pos x="connsiteX0" y="connsiteY0"/>
              </a:cxn>
              <a:cxn ang="0">
                <a:pos x="connsiteX1" y="connsiteY1"/>
              </a:cxn>
              <a:cxn ang="0">
                <a:pos x="connsiteX2" y="connsiteY2"/>
              </a:cxn>
              <a:cxn ang="0">
                <a:pos x="connsiteX3" y="connsiteY3"/>
              </a:cxn>
            </a:cxnLst>
            <a:rect l="l" t="t" r="r" b="b"/>
            <a:pathLst>
              <a:path w="6769976" h="5895164">
                <a:moveTo>
                  <a:pt x="0" y="0"/>
                </a:moveTo>
                <a:lnTo>
                  <a:pt x="6769976" y="0"/>
                </a:lnTo>
                <a:lnTo>
                  <a:pt x="6769976" y="5895164"/>
                </a:lnTo>
                <a:lnTo>
                  <a:pt x="0" y="58951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4302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776903" y="4822407"/>
            <a:ext cx="6925432" cy="1351342"/>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9235224" y="4822406"/>
            <a:ext cx="2724238" cy="1351342"/>
          </a:xfrm>
        </p:spPr>
        <p:txBody>
          <a:bodyPr vert="horz" lIns="91440" tIns="45720" rIns="91440" bIns="45720" rtlCol="0" anchor="t">
            <a:normAutofit/>
          </a:bodyPr>
          <a:lstStyle>
            <a:lvl1pPr marL="0" indent="0">
              <a:buNone/>
              <a:defRPr lang="en-US" sz="1400" dirty="0">
                <a:solidFill>
                  <a:schemeClr val="tx2"/>
                </a:solidFill>
              </a:defRPr>
            </a:lvl1pPr>
          </a:lstStyle>
          <a:p>
            <a:pPr lvl="0"/>
            <a:r>
              <a:rPr lang="en-US"/>
              <a:t>Click to edit Master subtitle style</a:t>
            </a:r>
          </a:p>
        </p:txBody>
      </p:sp>
      <p:sp>
        <p:nvSpPr>
          <p:cNvPr id="7" name="Picture Placeholder 6">
            <a:extLst>
              <a:ext uri="{FF2B5EF4-FFF2-40B4-BE49-F238E27FC236}">
                <a16:creationId xmlns:a16="http://schemas.microsoft.com/office/drawing/2014/main" id="{978C40B5-A026-132B-C915-2335F94E4A5C}"/>
              </a:ext>
            </a:extLst>
          </p:cNvPr>
          <p:cNvSpPr>
            <a:spLocks noGrp="1"/>
          </p:cNvSpPr>
          <p:nvPr>
            <p:ph type="pic" sz="quarter" idx="13" hasCustomPrompt="1"/>
          </p:nvPr>
        </p:nvSpPr>
        <p:spPr>
          <a:xfrm>
            <a:off x="1866900" y="0"/>
            <a:ext cx="10325100" cy="4653649"/>
          </a:xfrm>
          <a:blipFill>
            <a:blip r:embed="rId2">
              <a:alphaModFix amt="65000"/>
            </a:blip>
            <a:stretch>
              <a:fillRect/>
            </a:stretch>
          </a:blipFill>
        </p:spPr>
        <p:txBody>
          <a:bodyPr/>
          <a:lstStyle>
            <a:lvl1pPr>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776903" y="6447496"/>
            <a:ext cx="2140360"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224" y="6451888"/>
            <a:ext cx="1581238" cy="338328"/>
          </a:xfrm>
        </p:spPr>
        <p:txBody>
          <a:bodyPr/>
          <a:lstStyle>
            <a:lvl1pPr algn="l">
              <a:defRPr>
                <a:solidFill>
                  <a:schemeClr val="tx2"/>
                </a:solidFill>
                <a:effectLst/>
              </a:defRPr>
            </a:lvl1pPr>
          </a:lstStyle>
          <a:p>
            <a:fld id="{096358FC-80A5-41A4-8D07-88F12E18DF82}" type="datetime1">
              <a:rPr lang="en-US" smtClean="0"/>
              <a:pPr/>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80357" y="6451888"/>
            <a:ext cx="457200" cy="338328"/>
          </a:xfrm>
        </p:spPr>
        <p:txBody>
          <a:bodyPr/>
          <a:lstStyle>
            <a:lvl1pPr>
              <a:defRPr>
                <a:solidFill>
                  <a:schemeClr val="tx2"/>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99140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descr="A close up of a colorful background&#10;&#10;AI-generated content may be incorrect.">
            <a:extLst>
              <a:ext uri="{FF2B5EF4-FFF2-40B4-BE49-F238E27FC236}">
                <a16:creationId xmlns:a16="http://schemas.microsoft.com/office/drawing/2014/main" id="{6F838A51-B977-1664-089F-3B2250DFEF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1172"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dirty="0"/>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1100" y="219456"/>
            <a:ext cx="1913256" cy="338328"/>
          </a:xfrm>
        </p:spPr>
        <p:txBody>
          <a:bodyPr/>
          <a:lstStyle>
            <a:lvl1pPr>
              <a:defRPr>
                <a:solidFill>
                  <a:schemeClr val="tx1"/>
                </a:solidFill>
              </a:defRPr>
            </a:lvl1pPr>
          </a:lstStyle>
          <a:p>
            <a:fld id="{71006E0F-42A5-451E-8A36-26756F7C34E0}" type="datetime1">
              <a:rPr lang="en-US" smtClean="0"/>
              <a:pPr/>
              <a:t>6/17/2026</a:t>
            </a:fld>
            <a:endParaRPr lang="en-US" dirty="0"/>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780051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descr="A close up of a pink and purple light&#10;&#10;AI-generated content may be incorrect.">
            <a:extLst>
              <a:ext uri="{FF2B5EF4-FFF2-40B4-BE49-F238E27FC236}">
                <a16:creationId xmlns:a16="http://schemas.microsoft.com/office/drawing/2014/main" id="{B984133B-2ACD-DC2E-DD48-CC86F40637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6416" y="219456"/>
            <a:ext cx="1494156" cy="338328"/>
          </a:xfrm>
        </p:spPr>
        <p:txBody>
          <a:bodyPr/>
          <a:lstStyle>
            <a:lvl1pPr>
              <a:defRPr>
                <a:solidFill>
                  <a:schemeClr val="tx1"/>
                </a:solidFill>
              </a:defRPr>
            </a:lvl1pPr>
          </a:lstStyle>
          <a:p>
            <a:fld id="{71006E0F-42A5-451E-8A36-26756F7C34E0}" type="datetime1">
              <a:rPr lang="en-US" smtClean="0"/>
              <a:pPr/>
              <a:t>6/17/2026</a:t>
            </a:fld>
            <a:endParaRPr lang="en-US" dirty="0"/>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899343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6" name="Picture 5" descr="A black background with a purple and orange light&#10;&#10;AI-generated content may be incorrect.">
            <a:extLst>
              <a:ext uri="{FF2B5EF4-FFF2-40B4-BE49-F238E27FC236}">
                <a16:creationId xmlns:a16="http://schemas.microsoft.com/office/drawing/2014/main" id="{D09BF41B-6D10-9A6E-03E4-5E7320A61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2"/>
            <a:ext cx="12192000" cy="2869093"/>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8" y="2138776"/>
            <a:ext cx="6433266" cy="1962149"/>
          </a:xfrm>
        </p:spPr>
        <p:txBody>
          <a:bodyPr anchor="t">
            <a:normAutofit/>
          </a:bodyPr>
          <a:lstStyle>
            <a:lvl1pPr>
              <a:defRPr sz="8800" baseline="0">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a:solidFill>
                <a:schemeClr val="tx1"/>
              </a:solidFill>
            </a:endParaRP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353300" y="214858"/>
            <a:ext cx="1485900" cy="338328"/>
          </a:xfrm>
        </p:spPr>
        <p:txBody>
          <a:bodyPr/>
          <a:lstStyle>
            <a:lvl1pPr>
              <a:defRPr>
                <a:solidFill>
                  <a:schemeClr val="tx1"/>
                </a:solidFill>
              </a:defRPr>
            </a:lvl1pPr>
          </a:lstStyle>
          <a:p>
            <a:fld id="{22922ABD-C052-4D3A-818B-C58AFC20B321}" type="datetime1">
              <a:rPr lang="en-US" smtClean="0"/>
              <a:pPr/>
              <a:t>6/17/2026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353301" y="2138776"/>
            <a:ext cx="3718420" cy="4109624"/>
          </a:xfrm>
        </p:spPr>
        <p:txBody>
          <a:bodyPr vert="horz" lIns="91440" tIns="45720" rIns="91440" bIns="45720" rtlCol="0" anchor="t">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1338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8AD56A61-7CC3-3597-02EB-CC5DE117DB59}"/>
              </a:ext>
            </a:extLst>
          </p:cNvPr>
          <p:cNvPicPr>
            <a:picLocks noChangeAspect="1"/>
          </p:cNvPicPr>
          <p:nvPr userDrawn="1"/>
        </p:nvPicPr>
        <p:blipFill>
          <a:blip r:embed="rId2">
            <a:extLst>
              <a:ext uri="{28A0092B-C50C-407E-A947-70E740481C1C}">
                <a14:useLocalDpi xmlns:a14="http://schemas.microsoft.com/office/drawing/2010/main" val="0"/>
              </a:ext>
            </a:extLst>
          </a:blip>
          <a:srcRect l="25858" t="8959" r="915" b="25228"/>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7" y="915709"/>
            <a:ext cx="11404534" cy="1604654"/>
          </a:xfrm>
        </p:spPr>
        <p:txBody>
          <a:bodyPr anchor="t">
            <a:normAutofit/>
          </a:bodyPr>
          <a:lstStyle>
            <a:lvl1pPr>
              <a:defRPr sz="8800" baseline="0">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2922ABD-C052-4D3A-818B-C58AFC20B321}" type="datetime1">
              <a:rPr lang="en-US" smtClean="0"/>
              <a:pPr/>
              <a:t>6/17/2026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72400" y="2705100"/>
            <a:ext cx="4000500" cy="3682028"/>
          </a:xfrm>
        </p:spPr>
        <p:txBody>
          <a:bodyPr vert="horz" lIns="91440" tIns="45720" rIns="91440" bIns="45720" rtlCol="0" anchor="b">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72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rgbClr val="09090C"/>
        </a:solidFill>
        <a:effectLst/>
      </p:bgPr>
    </p:bg>
    <p:spTree>
      <p:nvGrpSpPr>
        <p:cNvPr id="1" name=""/>
        <p:cNvGrpSpPr/>
        <p:nvPr/>
      </p:nvGrpSpPr>
      <p:grpSpPr>
        <a:xfrm>
          <a:off x="0" y="0"/>
          <a:ext cx="0" cy="0"/>
          <a:chOff x="0" y="0"/>
          <a:chExt cx="0" cy="0"/>
        </a:xfrm>
      </p:grpSpPr>
      <p:pic>
        <p:nvPicPr>
          <p:cNvPr id="6" name="Picture 5" descr="A black background with a red and yellow light&#10;&#10;AI-generated content may be incorrect.">
            <a:extLst>
              <a:ext uri="{FF2B5EF4-FFF2-40B4-BE49-F238E27FC236}">
                <a16:creationId xmlns:a16="http://schemas.microsoft.com/office/drawing/2014/main" id="{BD349A90-08FB-AFC0-8649-56404DF7B8C2}"/>
              </a:ext>
            </a:extLst>
          </p:cNvPr>
          <p:cNvPicPr>
            <a:picLocks noChangeAspect="1"/>
          </p:cNvPicPr>
          <p:nvPr userDrawn="1"/>
        </p:nvPicPr>
        <p:blipFill>
          <a:blip r:embed="rId2">
            <a:extLst>
              <a:ext uri="{28A0092B-C50C-407E-A947-70E740481C1C}">
                <a14:useLocalDpi xmlns:a14="http://schemas.microsoft.com/office/drawing/2010/main" val="0"/>
              </a:ext>
            </a:extLst>
          </a:blip>
          <a:srcRect b="36109"/>
          <a:stretch>
            <a:fillRect/>
          </a:stretch>
        </p:blipFill>
        <p:spPr>
          <a:xfrm rot="10800000" flipH="1">
            <a:off x="-9982" y="2555751"/>
            <a:ext cx="12192000" cy="4343908"/>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90852" y="3481713"/>
            <a:ext cx="5496426" cy="2092272"/>
          </a:xfrm>
        </p:spPr>
        <p:txBody>
          <a:bodyPr anchor="t">
            <a:normAutofit/>
          </a:bodyPr>
          <a:lstStyle>
            <a:lvl1pPr>
              <a:defRPr sz="7600">
                <a:solidFill>
                  <a:schemeClr val="tx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743EA2DD-B019-E3AA-ACB7-13CC3353E8D4}"/>
              </a:ext>
            </a:extLst>
          </p:cNvPr>
          <p:cNvSpPr>
            <a:spLocks noGrp="1"/>
          </p:cNvSpPr>
          <p:nvPr>
            <p:ph type="pic" sz="quarter" idx="14" hasCustomPrompt="1"/>
          </p:nvPr>
        </p:nvSpPr>
        <p:spPr>
          <a:xfrm>
            <a:off x="0" y="0"/>
            <a:ext cx="12192000" cy="2555751"/>
          </a:xfrm>
          <a:blipFill>
            <a:blip r:embed="rId3">
              <a:alphaModFix amt="65000"/>
            </a:blip>
            <a:stretch>
              <a:fillRect/>
            </a:stretch>
          </a:blipFill>
        </p:spPr>
        <p:txBody>
          <a:bodyPr/>
          <a:lstStyle>
            <a:lvl1pPr>
              <a:defRPr>
                <a:solidFill>
                  <a:schemeClr val="tx1"/>
                </a:solidFill>
              </a:defRPr>
            </a:lvl1pPr>
          </a:lstStyle>
          <a:p>
            <a:r>
              <a:rPr lang="en-US" dirty="0"/>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33660" y="2734068"/>
            <a:ext cx="2727331"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85567" y="2734068"/>
            <a:ext cx="1586711" cy="338328"/>
          </a:xfrm>
        </p:spPr>
        <p:txBody>
          <a:bodyPr/>
          <a:lstStyle>
            <a:lvl1pPr>
              <a:defRPr>
                <a:solidFill>
                  <a:schemeClr val="tx1"/>
                </a:solidFill>
              </a:defRPr>
            </a:lvl1pPr>
          </a:lstStyle>
          <a:p>
            <a:fld id="{348FC9B1-6F61-4A8F-9F5E-715654075A93}" type="datetime1">
              <a:rPr lang="en-US" smtClean="0"/>
              <a:pPr/>
              <a:t>6/17/2026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316614" y="2734068"/>
            <a:ext cx="526695"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85567" y="3481713"/>
            <a:ext cx="3916103" cy="2765887"/>
          </a:xfrm>
        </p:spPr>
        <p:txBody>
          <a:bodyPr vert="horz" lIns="91440" tIns="45720" rIns="91440" bIns="45720" rtlCol="0">
            <a:normAutofit/>
          </a:bodyPr>
          <a:lstStyle>
            <a:lvl1pPr marL="342900" indent="-342900">
              <a:lnSpc>
                <a:spcPct val="130000"/>
              </a:lnSpc>
              <a:buFont typeface="+mj-lt"/>
              <a:buAutoNum type="arabicPeriod"/>
              <a:defRPr lang="en-US" sz="1400" dirty="0">
                <a:solidFill>
                  <a:schemeClr val="tx1"/>
                </a:solidFill>
              </a:defRPr>
            </a:lvl1pPr>
            <a:lvl2pPr marL="571500" indent="-342900">
              <a:lnSpc>
                <a:spcPct val="130000"/>
              </a:lnSpc>
              <a:buFont typeface="+mj-lt"/>
              <a:buAutoNum type="arabicPeriod"/>
              <a:defRPr lang="en-US" sz="1400" dirty="0">
                <a:solidFill>
                  <a:schemeClr val="tx1"/>
                </a:solidFill>
              </a:defRPr>
            </a:lvl2pPr>
            <a:lvl3pPr marL="800100" indent="-342900">
              <a:lnSpc>
                <a:spcPct val="130000"/>
              </a:lnSpc>
              <a:buFont typeface="+mj-lt"/>
              <a:buAutoNum type="arabicPeriod"/>
              <a:defRPr lang="en-US" sz="1400" dirty="0">
                <a:solidFill>
                  <a:schemeClr val="tx1"/>
                </a:solidFill>
              </a:defRPr>
            </a:lvl3pPr>
            <a:lvl4pPr>
              <a:lnSpc>
                <a:spcPct val="130000"/>
              </a:lnSpc>
              <a:buFont typeface="+mj-lt"/>
              <a:buAutoNum type="arabicPeriod"/>
              <a:defRPr lang="en-US" sz="1400" dirty="0">
                <a:solidFill>
                  <a:schemeClr val="tx1"/>
                </a:solidFill>
              </a:defRPr>
            </a:lvl4pPr>
            <a:lvl5pPr>
              <a:lnSpc>
                <a:spcPct val="130000"/>
              </a:lnSpc>
              <a:buFont typeface="+mj-lt"/>
              <a:buAutoNum type="arabicPeriod"/>
              <a:defRPr lang="en-US" sz="1400" dirty="0">
                <a:solidFill>
                  <a:schemeClr val="tx1"/>
                </a:solidFill>
              </a:defRPr>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endParaRPr lang="en-US" dirty="0"/>
          </a:p>
        </p:txBody>
      </p:sp>
    </p:spTree>
    <p:extLst>
      <p:ext uri="{BB962C8B-B14F-4D97-AF65-F5344CB8AC3E}">
        <p14:creationId xmlns:p14="http://schemas.microsoft.com/office/powerpoint/2010/main" val="687031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3" name="Picture 2" descr="A close up of a colorful object&#10;&#10;AI-generated content may be incorrect.">
            <a:extLst>
              <a:ext uri="{FF2B5EF4-FFF2-40B4-BE49-F238E27FC236}">
                <a16:creationId xmlns:a16="http://schemas.microsoft.com/office/drawing/2014/main" id="{BA44554C-C893-3987-6CAA-1AE3D3275AC2}"/>
              </a:ext>
            </a:extLst>
          </p:cNvPr>
          <p:cNvPicPr>
            <a:picLocks noChangeAspect="1"/>
          </p:cNvPicPr>
          <p:nvPr userDrawn="1"/>
        </p:nvPicPr>
        <p:blipFill>
          <a:blip r:embed="rId2">
            <a:extLst>
              <a:ext uri="{28A0092B-C50C-407E-A947-70E740481C1C}">
                <a14:useLocalDpi xmlns:a14="http://schemas.microsoft.com/office/drawing/2010/main" val="0"/>
              </a:ext>
            </a:extLst>
          </a:blip>
          <a:srcRect l="34188" r="1" b="13701"/>
          <a:stretch>
            <a:fillRect/>
          </a:stretch>
        </p:blipFill>
        <p:spPr>
          <a:xfrm rot="5400000" flipV="1">
            <a:off x="2667000" y="-2667000"/>
            <a:ext cx="6858000" cy="12192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762539"/>
            <a:ext cx="3987207" cy="2073091"/>
          </a:xfrm>
        </p:spPr>
        <p:txBody>
          <a:bodyPr anchor="t">
            <a:normAutofit/>
          </a:bodyPr>
          <a:lstStyle>
            <a:lvl1pPr>
              <a:defRPr sz="30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1993" y="214858"/>
            <a:ext cx="1522740" cy="338328"/>
          </a:xfrm>
        </p:spPr>
        <p:txBody>
          <a:bodyPr/>
          <a:lstStyle>
            <a:lvl1pPr>
              <a:defRPr>
                <a:solidFill>
                  <a:schemeClr val="tx1"/>
                </a:solidFill>
              </a:defRPr>
            </a:lvl1pPr>
          </a:lstStyle>
          <a:p>
            <a:fld id="{2C034B68-E20D-4A56-8B99-0EF3081FA97A}" type="datetime1">
              <a:rPr lang="en-US" smtClean="0"/>
              <a:pPr/>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4851993" y="1762539"/>
            <a:ext cx="3482340" cy="2073091"/>
          </a:xfrm>
        </p:spPr>
        <p:txBody>
          <a:bodyPr vert="horz" lIns="91440" tIns="45720" rIns="91440" bIns="45720" rtlCol="0">
            <a:normAutofit/>
          </a:bodyPr>
          <a:lstStyle>
            <a:lvl1pPr marL="0" indent="0">
              <a:buNone/>
              <a:defRPr lang="en-US" dirty="0">
                <a:solidFill>
                  <a:schemeClr val="tx1"/>
                </a:solidFill>
              </a:defRPr>
            </a:lvl1pPr>
            <a:lvl2pPr marL="228600" indent="0">
              <a:buNone/>
              <a:defRPr lang="en-US" dirty="0">
                <a:solidFill>
                  <a:schemeClr val="tx1"/>
                </a:solidFill>
              </a:defRPr>
            </a:lvl2pPr>
            <a:lvl3pPr marL="457200" indent="0">
              <a:buNone/>
              <a:defRPr lang="en-US" dirty="0">
                <a:solidFill>
                  <a:schemeClr val="tx1"/>
                </a:solidFill>
              </a:defRPr>
            </a:lvl3pPr>
            <a:lvl4pPr marL="685800" indent="0">
              <a:buNone/>
              <a:defRPr lang="en-US" dirty="0">
                <a:solidFill>
                  <a:schemeClr val="tx1"/>
                </a:solidFill>
              </a:defRPr>
            </a:lvl4pPr>
            <a:lvl5pPr marL="914400" indent="0">
              <a:buNone/>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15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217452" y="214858"/>
            <a:ext cx="1485900" cy="338328"/>
          </a:xfrm>
        </p:spPr>
        <p:txBody>
          <a:bodyPr/>
          <a:lstStyle>
            <a:lvl1pPr>
              <a:defRPr>
                <a:solidFill>
                  <a:schemeClr val="tx1"/>
                </a:solidFill>
              </a:defRPr>
            </a:lvl1pPr>
          </a:lstStyle>
          <a:p>
            <a:fld id="{44BE14B8-5058-4271-B378-2217DE83796E}" type="datetime1">
              <a:rPr lang="en-US" smtClean="0"/>
              <a:pPr/>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7129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pic>
        <p:nvPicPr>
          <p:cNvPr id="7" name="Picture 6" descr="A close up of a colorful object&#10;&#10;AI-generated content may be incorrect.">
            <a:extLst>
              <a:ext uri="{FF2B5EF4-FFF2-40B4-BE49-F238E27FC236}">
                <a16:creationId xmlns:a16="http://schemas.microsoft.com/office/drawing/2014/main" id="{B193FB30-082C-50CD-EEC9-7D410FFB62CF}"/>
              </a:ext>
            </a:extLst>
          </p:cNvPr>
          <p:cNvPicPr>
            <a:picLocks noChangeAspect="1"/>
          </p:cNvPicPr>
          <p:nvPr userDrawn="1"/>
        </p:nvPicPr>
        <p:blipFill>
          <a:blip r:embed="rId2">
            <a:extLst>
              <a:ext uri="{28A0092B-C50C-407E-A947-70E740481C1C}">
                <a14:useLocalDpi xmlns:a14="http://schemas.microsoft.com/office/drawing/2010/main" val="0"/>
              </a:ext>
            </a:extLst>
          </a:blip>
          <a:srcRect l="-38257" t="5088" r="86" b="21926"/>
          <a:stretch>
            <a:fillRect/>
          </a:stretch>
        </p:blipFill>
        <p:spPr>
          <a:xfrm flipH="1">
            <a:off x="0" y="0"/>
            <a:ext cx="12192000" cy="6855178"/>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404380" y="1276990"/>
            <a:ext cx="5385079" cy="985658"/>
          </a:xfrm>
        </p:spPr>
        <p:txBody>
          <a:bodyPr anchor="b"/>
          <a:lstStyle>
            <a:lvl1pPr>
              <a:defRPr>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412904" y="214858"/>
            <a:ext cx="2514600" cy="338328"/>
          </a:xfrm>
        </p:spPr>
        <p:txBody>
          <a:bodyPr/>
          <a:lstStyle>
            <a:lvl1pPr>
              <a:defRPr>
                <a:solidFill>
                  <a:schemeClr val="tx1"/>
                </a:solidFill>
              </a:defRPr>
            </a:lvl1pPr>
          </a:lstStyle>
          <a:p>
            <a:fld id="{44BE14B8-5058-4271-B378-2217DE83796E}" type="datetime1">
              <a:rPr lang="en-US" smtClean="0"/>
              <a:pPr/>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412904" y="2471736"/>
            <a:ext cx="5385079" cy="34931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896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pic>
        <p:nvPicPr>
          <p:cNvPr id="23" name="Picture 22" descr="A purple and black background&#10;&#10;AI-generated content may be incorrect.">
            <a:extLst>
              <a:ext uri="{FF2B5EF4-FFF2-40B4-BE49-F238E27FC236}">
                <a16:creationId xmlns:a16="http://schemas.microsoft.com/office/drawing/2014/main" id="{518E8C82-2B1B-76C7-A67D-099AEEEAD0DA}"/>
              </a:ext>
            </a:extLst>
          </p:cNvPr>
          <p:cNvPicPr>
            <a:picLocks noChangeAspect="1"/>
          </p:cNvPicPr>
          <p:nvPr userDrawn="1"/>
        </p:nvPicPr>
        <p:blipFill>
          <a:blip r:embed="rId2">
            <a:extLst>
              <a:ext uri="{28A0092B-C50C-407E-A947-70E740481C1C}">
                <a14:useLocalDpi xmlns:a14="http://schemas.microsoft.com/office/drawing/2010/main" val="0"/>
              </a:ext>
            </a:extLst>
          </a:blip>
          <a:srcRect l="11509"/>
          <a:stretch>
            <a:fillRect/>
          </a:stretch>
        </p:blipFill>
        <p:spPr>
          <a:xfrm>
            <a:off x="6324601" y="1"/>
            <a:ext cx="5881254"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18851" y="1276990"/>
            <a:ext cx="5378267" cy="985658"/>
          </a:xfrm>
        </p:spPr>
        <p:txBody>
          <a:bodyPr anchor="b"/>
          <a:lstStyle>
            <a:lvl1pPr>
              <a:defRPr>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8801100" y="214858"/>
            <a:ext cx="1941840" cy="338328"/>
          </a:xfrm>
        </p:spPr>
        <p:txBody>
          <a:bodyPr/>
          <a:lstStyle>
            <a:lvl1pPr>
              <a:defRPr>
                <a:solidFill>
                  <a:schemeClr val="tx1"/>
                </a:solidFill>
              </a:defRPr>
            </a:lvl1pPr>
          </a:lstStyle>
          <a:p>
            <a:fld id="{44BE14B8-5058-4271-B378-2217DE83796E}" type="datetime1">
              <a:rPr lang="en-US" smtClean="0"/>
              <a:pPr/>
              <a:t>6/17/2026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0295"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27477" y="2471736"/>
            <a:ext cx="5378268" cy="36627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351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A9C84165-A857-83C5-C6BE-C4EB68C90637}"/>
              </a:ext>
            </a:extLst>
          </p:cNvPr>
          <p:cNvPicPr>
            <a:picLocks noChangeAspect="1"/>
          </p:cNvPicPr>
          <p:nvPr userDrawn="1"/>
        </p:nvPicPr>
        <p:blipFill>
          <a:blip r:embed="rId2">
            <a:extLst>
              <a:ext uri="{28A0092B-C50C-407E-A947-70E740481C1C}">
                <a14:useLocalDpi xmlns:a14="http://schemas.microsoft.com/office/drawing/2010/main" val="0"/>
              </a:ext>
            </a:extLst>
          </a:blip>
          <a:srcRect t="29759"/>
          <a:stretch>
            <a:fillRect/>
          </a:stretch>
        </p:blipFill>
        <p:spPr>
          <a:xfrm flipH="1">
            <a:off x="0" y="2040834"/>
            <a:ext cx="12192000" cy="4817165"/>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47800" y="1946412"/>
            <a:ext cx="2971800" cy="3192118"/>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38700" y="214858"/>
            <a:ext cx="2452852" cy="338328"/>
          </a:xfrm>
        </p:spPr>
        <p:txBody>
          <a:bodyPr/>
          <a:lstStyle>
            <a:lvl1pPr>
              <a:defRPr>
                <a:solidFill>
                  <a:schemeClr val="tx1"/>
                </a:solidFill>
              </a:defRPr>
            </a:lvl1pPr>
          </a:lstStyle>
          <a:p>
            <a:fld id="{28C06331-6E41-42DD-926E-C670E485C891}" type="datetime1">
              <a:rPr lang="en-US" smtClean="0"/>
              <a:pPr/>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838700" y="1946413"/>
            <a:ext cx="5189220" cy="3192118"/>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64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6">
    <p:bg>
      <p:bgPr>
        <a:solidFill>
          <a:srgbClr val="09090C"/>
        </a:solidFill>
        <a:effectLst/>
      </p:bgPr>
    </p:bg>
    <p:spTree>
      <p:nvGrpSpPr>
        <p:cNvPr id="1" name=""/>
        <p:cNvGrpSpPr/>
        <p:nvPr/>
      </p:nvGrpSpPr>
      <p:grpSpPr>
        <a:xfrm>
          <a:off x="0" y="0"/>
          <a:ext cx="0" cy="0"/>
          <a:chOff x="0" y="0"/>
          <a:chExt cx="0" cy="0"/>
        </a:xfrm>
      </p:grpSpPr>
      <p:pic>
        <p:nvPicPr>
          <p:cNvPr id="9" name="Picture 8" descr="A black background with a purple and orange light&#10;&#10;AI-generated content may be incorrect.">
            <a:extLst>
              <a:ext uri="{FF2B5EF4-FFF2-40B4-BE49-F238E27FC236}">
                <a16:creationId xmlns:a16="http://schemas.microsoft.com/office/drawing/2014/main" id="{E41EB56E-DF88-E5AB-35AF-891395DC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406900"/>
            <a:ext cx="9144000" cy="24511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9" y="1886712"/>
            <a:ext cx="3507989" cy="3233928"/>
          </a:xfrm>
        </p:spPr>
        <p:txBody>
          <a:bodyPr anchor="t">
            <a:normAutofit/>
          </a:bodyPr>
          <a:lstStyle>
            <a:lvl1pPr>
              <a:defRPr sz="32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19100" y="208394"/>
            <a:ext cx="253211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5867400" y="208394"/>
            <a:ext cx="2017548" cy="338328"/>
          </a:xfrm>
        </p:spPr>
        <p:txBody>
          <a:bodyPr/>
          <a:lstStyle>
            <a:lvl1pPr>
              <a:defRPr>
                <a:solidFill>
                  <a:schemeClr val="tx1"/>
                </a:solidFill>
              </a:defRPr>
            </a:lvl1pPr>
          </a:lstStyle>
          <a:p>
            <a:fld id="{06CB2F34-49A1-4C07-91D5-90BE967306D3}" type="datetime1">
              <a:rPr lang="en-US" smtClean="0"/>
              <a:pPr/>
              <a:t>6/17/2026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6588" y="208394"/>
            <a:ext cx="553156"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867401" y="1886712"/>
            <a:ext cx="4495800" cy="3233928"/>
          </a:xfr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660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8" y="1828800"/>
            <a:ext cx="8496302" cy="1010093"/>
          </a:xfrm>
        </p:spPr>
        <p:txBody>
          <a:bodyPr anchor="b">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30B0CD9-4253-4E22-9BCD-0DF67297DF8E}" type="datetime1">
              <a:rPr lang="en-US" smtClean="0"/>
              <a:pPr/>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866900" y="3168292"/>
            <a:ext cx="8496300" cy="2625406"/>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799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3667167" cy="2889283"/>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7677" y="214858"/>
            <a:ext cx="1522740" cy="338328"/>
          </a:xfrm>
        </p:spPr>
        <p:txBody>
          <a:bodyPr/>
          <a:lstStyle/>
          <a:p>
            <a:fld id="{81C379B3-3585-4FAF-BD63-57B9BB47E12C}" type="datetime1">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57677" y="1126457"/>
            <a:ext cx="584842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2496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2920407" cy="2889283"/>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055522" y="214858"/>
            <a:ext cx="1811877" cy="338328"/>
          </a:xfrm>
        </p:spPr>
        <p:txBody>
          <a:bodyPr/>
          <a:lstStyle/>
          <a:p>
            <a:fld id="{81C379B3-3585-4FAF-BD63-57B9BB47E12C}" type="datetime1">
              <a:rPr lang="en-US" smtClean="0"/>
              <a:t>6/17/2026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055523" y="1126457"/>
            <a:ext cx="750320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7625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8436" y="1115568"/>
            <a:ext cx="2505264" cy="1624122"/>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74064" y="215823"/>
            <a:ext cx="1485900" cy="338328"/>
          </a:xfrm>
        </p:spPr>
        <p:txBody>
          <a:bodyPr/>
          <a:lstStyle>
            <a:lvl1pPr>
              <a:defRPr>
                <a:solidFill>
                  <a:schemeClr val="tx1"/>
                </a:solidFill>
                <a:effectLst/>
              </a:defRPr>
            </a:lvl1pPr>
          </a:lstStyle>
          <a:p>
            <a:fld id="{14EE7FE5-A250-423F-B9E1-3EE5D07A8055}"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8242" y="215823"/>
            <a:ext cx="549272" cy="338328"/>
          </a:xfrm>
        </p:spPr>
        <p:txBody>
          <a:bodyPr/>
          <a:lstStyle/>
          <a:p>
            <a:fld id="{8E274F5D-21DC-40EF-8DBA-AB9BB119E939}" type="slidenum">
              <a:rPr lang="en-US" smtClean="0"/>
              <a:t>‹#›</a:t>
            </a:fld>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8436" y="3028523"/>
            <a:ext cx="2505264" cy="3410378"/>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3374064" y="1181100"/>
            <a:ext cx="8817936" cy="5676900"/>
          </a:xfrm>
          <a:blipFill>
            <a:blip r:embed="rId2">
              <a:alphaModFix amt="65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2574308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15467" y="1115568"/>
            <a:ext cx="2505264" cy="1624122"/>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15467" y="215823"/>
            <a:ext cx="1899259" cy="338328"/>
          </a:xfrm>
        </p:spPr>
        <p:txBody>
          <a:bodyPr/>
          <a:lstStyle>
            <a:lvl1pPr>
              <a:defRPr>
                <a:solidFill>
                  <a:schemeClr val="tx1"/>
                </a:solidFill>
                <a:effectLst/>
              </a:defRPr>
            </a:lvl1pPr>
          </a:lstStyle>
          <a:p>
            <a:fld id="{14EE7FE5-A250-423F-B9E1-3EE5D07A8055}"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6650" y="215823"/>
            <a:ext cx="538545" cy="338328"/>
          </a:xfrm>
        </p:spPr>
        <p:txBody>
          <a:bodyPr/>
          <a:lstStyle/>
          <a:p>
            <a:fld id="{8E274F5D-21DC-40EF-8DBA-AB9BB119E939}" type="slidenum">
              <a:rPr lang="en-US" smtClean="0"/>
              <a:t>‹#›</a:t>
            </a:fld>
            <a:endParaRPr lang="en-US"/>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1" y="1181100"/>
            <a:ext cx="8356833" cy="5676900"/>
          </a:xfrm>
          <a:blipFill>
            <a:blip r:embed="rId2">
              <a:alphaModFix amt="65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15467" y="3646713"/>
            <a:ext cx="2505264" cy="2728687"/>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8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4000500" cy="1352516"/>
          </a:xfrm>
        </p:spPr>
        <p:txBody>
          <a:bodyPr anchor="t">
            <a:normAutofit/>
          </a:bodyPr>
          <a:lstStyle>
            <a:lvl1pPr>
              <a:defRPr sz="30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19456"/>
            <a:ext cx="272793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7899" y="219456"/>
            <a:ext cx="1747774" cy="338328"/>
          </a:xfrm>
        </p:spPr>
        <p:txBody>
          <a:bodyPr/>
          <a:lstStyle/>
          <a:p>
            <a:fld id="{48B2456C-66BE-435E-8059-3A9CD55F29F9}" type="datetime1">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3948" y="216280"/>
            <a:ext cx="551113"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7899" y="1104900"/>
            <a:ext cx="6925002" cy="1352516"/>
          </a:xfrm>
        </p:spPr>
        <p:txBody>
          <a:bodyPr>
            <a:normAutofit/>
          </a:bodyPr>
          <a:lstStyle>
            <a:lvl1pPr marL="285750" indent="-285750">
              <a:buFont typeface="Arial" panose="020B0604020202020204" pitchFamily="34" charset="0"/>
              <a:buNone/>
              <a:defRPr sz="1400"/>
            </a:lvl1pPr>
            <a:lvl2pPr marL="514350" indent="-285750">
              <a:buFont typeface="Arial" panose="020B0604020202020204" pitchFamily="34" charset="0"/>
              <a:buNone/>
              <a:defRPr sz="1400"/>
            </a:lvl2pPr>
            <a:lvl3pPr marL="742950" indent="-285750">
              <a:buFont typeface="Arial" panose="020B0604020202020204" pitchFamily="34" charset="0"/>
              <a:buNone/>
              <a:defRPr sz="1400"/>
            </a:lvl3pPr>
            <a:lvl4pPr marL="857250" indent="-171450">
              <a:buFont typeface="Arial" panose="020B0604020202020204" pitchFamily="34" charset="0"/>
              <a:buNone/>
              <a:defRPr sz="1400"/>
            </a:lvl4pPr>
            <a:lvl5pPr marL="1085850" indent="-17145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C346877B-7C99-D26C-DFEC-72A4289A8FAC}"/>
              </a:ext>
            </a:extLst>
          </p:cNvPr>
          <p:cNvSpPr>
            <a:spLocks noGrp="1"/>
          </p:cNvSpPr>
          <p:nvPr>
            <p:ph type="pic" sz="quarter" idx="15" hasCustomPrompt="1"/>
          </p:nvPr>
        </p:nvSpPr>
        <p:spPr>
          <a:xfrm>
            <a:off x="0" y="2938509"/>
            <a:ext cx="12192000" cy="3919491"/>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68535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7" name="Picture 6" descr="A black circle in a purple and orange color&#10;&#10;AI-generated content may be incorrect.">
            <a:extLst>
              <a:ext uri="{FF2B5EF4-FFF2-40B4-BE49-F238E27FC236}">
                <a16:creationId xmlns:a16="http://schemas.microsoft.com/office/drawing/2014/main" id="{6AC85073-6D22-76C5-C752-C565E9FBCC84}"/>
              </a:ext>
            </a:extLst>
          </p:cNvPr>
          <p:cNvPicPr>
            <a:picLocks noChangeAspect="1"/>
          </p:cNvPicPr>
          <p:nvPr userDrawn="1"/>
        </p:nvPicPr>
        <p:blipFill>
          <a:blip r:embed="rId2">
            <a:extLst>
              <a:ext uri="{28A0092B-C50C-407E-A947-70E740481C1C}">
                <a14:useLocalDpi xmlns:a14="http://schemas.microsoft.com/office/drawing/2010/main" val="0"/>
              </a:ext>
            </a:extLst>
          </a:blip>
          <a:srcRect l="1146" t="10520" r="14652" b="11508"/>
          <a:stretch>
            <a:fillRect/>
          </a:stretch>
        </p:blipFill>
        <p:spPr>
          <a:xfrm flipH="1">
            <a:off x="-2" y="11899"/>
            <a:ext cx="12192001" cy="6865715"/>
          </a:xfrm>
          <a:prstGeom prst="rect">
            <a:avLst/>
          </a:prstGeom>
        </p:spPr>
      </p:pic>
      <p:sp>
        <p:nvSpPr>
          <p:cNvPr id="9" name="Title 8">
            <a:extLst>
              <a:ext uri="{FF2B5EF4-FFF2-40B4-BE49-F238E27FC236}">
                <a16:creationId xmlns:a16="http://schemas.microsoft.com/office/drawing/2014/main" id="{BF6CFC71-0CC0-F6AB-06FD-5F2DE2587092}"/>
              </a:ext>
            </a:extLst>
          </p:cNvPr>
          <p:cNvSpPr>
            <a:spLocks noGrp="1"/>
          </p:cNvSpPr>
          <p:nvPr>
            <p:ph type="title"/>
          </p:nvPr>
        </p:nvSpPr>
        <p:spPr>
          <a:xfrm>
            <a:off x="420792" y="459253"/>
            <a:ext cx="5658468" cy="2691359"/>
          </a:xfrm>
        </p:spPr>
        <p:txBody>
          <a:bodyPr/>
          <a:lstStyle>
            <a:lvl1pPr>
              <a:defRPr sz="46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41932924-E87B-08A2-5EE3-BBA69699E24F}"/>
              </a:ext>
            </a:extLst>
          </p:cNvPr>
          <p:cNvSpPr>
            <a:spLocks noGrp="1"/>
          </p:cNvSpPr>
          <p:nvPr>
            <p:ph type="subTitle" idx="1"/>
          </p:nvPr>
        </p:nvSpPr>
        <p:spPr>
          <a:xfrm>
            <a:off x="7362264" y="516600"/>
            <a:ext cx="2593814" cy="162788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19456"/>
            <a:ext cx="2504049" cy="338328"/>
          </a:xfrm>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19456"/>
            <a:ext cx="1146383" cy="338328"/>
          </a:xfrm>
        </p:spPr>
        <p:txBody>
          <a:bodyPr/>
          <a:lstStyle>
            <a:lvl1pPr>
              <a:defRPr>
                <a:solidFill>
                  <a:schemeClr val="tx1"/>
                </a:solidFill>
              </a:defRPr>
            </a:lvl1pPr>
          </a:lstStyle>
          <a:p>
            <a:fld id="{679FB602-DB7A-4B0E-854D-FB51F38BB0AA}" type="datetime1">
              <a:rPr lang="en-US" smtClean="0"/>
              <a:pPr/>
              <a:t>6/17/2026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a:t>
            </a:fld>
            <a:endParaRPr lang="en-US" dirty="0"/>
          </a:p>
        </p:txBody>
      </p:sp>
    </p:spTree>
    <p:extLst>
      <p:ext uri="{BB962C8B-B14F-4D97-AF65-F5344CB8AC3E}">
        <p14:creationId xmlns:p14="http://schemas.microsoft.com/office/powerpoint/2010/main" val="1847871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2514600" cy="2918919"/>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514600" cy="338328"/>
          </a:xfrm>
        </p:spPr>
        <p:txBody>
          <a:bodyPr/>
          <a:lstStyle>
            <a:lvl1pPr>
              <a:defRPr>
                <a:solidFill>
                  <a:schemeClr val="tx1"/>
                </a:solidFill>
                <a:effectLst/>
              </a:defRPr>
            </a:lvl1pPr>
          </a:lstStyle>
          <a:p>
            <a:r>
              <a:rPr lang="en-US" dirty="0"/>
              <a:t>Sample Footer Text</a:t>
            </a:r>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3423747" y="0"/>
            <a:ext cx="8768253" cy="3985719"/>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800" y="4077628"/>
            <a:ext cx="1920240" cy="338328"/>
          </a:xfrm>
        </p:spPr>
        <p:txBody>
          <a:bodyPr/>
          <a:lstStyle/>
          <a:p>
            <a:fld id="{17409D93-5111-4952-AC4F-FA1AE909A4B8}"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4077628"/>
            <a:ext cx="555948"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800" y="4423576"/>
            <a:ext cx="8420100" cy="18248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0799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77906" y="1115568"/>
            <a:ext cx="3608254" cy="1389582"/>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47915"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7905" y="219456"/>
            <a:ext cx="1586711" cy="338328"/>
          </a:xfrm>
        </p:spPr>
        <p:txBody>
          <a:bodyPr/>
          <a:lstStyle>
            <a:lvl1pPr>
              <a:defRPr>
                <a:solidFill>
                  <a:schemeClr val="tx1"/>
                </a:solidFill>
                <a:effectLst/>
              </a:defRPr>
            </a:lvl1pPr>
          </a:lstStyle>
          <a:p>
            <a:fld id="{990D2F5B-FA0B-4BE5-A43F-B1BC737359C6}" type="datetime1">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A63D2D48-CE58-FD80-93F7-B87C97B90403}"/>
              </a:ext>
            </a:extLst>
          </p:cNvPr>
          <p:cNvSpPr>
            <a:spLocks noGrp="1"/>
          </p:cNvSpPr>
          <p:nvPr>
            <p:ph type="pic" sz="quarter" idx="15" hasCustomPrompt="1"/>
          </p:nvPr>
        </p:nvSpPr>
        <p:spPr>
          <a:xfrm>
            <a:off x="0" y="1181100"/>
            <a:ext cx="7336219" cy="5676900"/>
          </a:xfrm>
          <a:blipFill>
            <a:blip r:embed="rId2">
              <a:alphaModFix amt="65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777904" y="2705100"/>
            <a:ext cx="3608255" cy="3733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9971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881339" y="1115568"/>
            <a:ext cx="5247577" cy="994131"/>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933700" cy="33832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96579" y="209088"/>
            <a:ext cx="1844044" cy="338328"/>
          </a:xfrm>
        </p:spPr>
        <p:txBody>
          <a:bodyPr/>
          <a:lstStyle>
            <a:lvl1pPr>
              <a:defRPr>
                <a:solidFill>
                  <a:schemeClr val="tx1"/>
                </a:solidFill>
                <a:effectLst/>
              </a:defRPr>
            </a:lvl1pPr>
          </a:lstStyle>
          <a:p>
            <a:fld id="{A43E10B2-AFF3-4A4A-BC83-5BB137C878CB}"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34185" y="209088"/>
            <a:ext cx="555948" cy="338328"/>
          </a:xfrm>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F3BFBE8F-8803-50FD-04BC-3A247F9767CF}"/>
              </a:ext>
            </a:extLst>
          </p:cNvPr>
          <p:cNvSpPr>
            <a:spLocks noGrp="1"/>
          </p:cNvSpPr>
          <p:nvPr>
            <p:ph type="pic" sz="quarter" idx="15" hasCustomPrompt="1"/>
          </p:nvPr>
        </p:nvSpPr>
        <p:spPr>
          <a:xfrm>
            <a:off x="0" y="1181100"/>
            <a:ext cx="5247577" cy="5676900"/>
          </a:xfrm>
          <a:blipFill>
            <a:blip r:embed="rId2">
              <a:alphaModFix amt="65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881339" y="2133600"/>
            <a:ext cx="5247577" cy="4114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3253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099" y="1115568"/>
            <a:ext cx="4643555" cy="1600200"/>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478874"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67399" y="208604"/>
            <a:ext cx="2450799" cy="338328"/>
          </a:xfrm>
        </p:spPr>
        <p:txBody>
          <a:bodyPr/>
          <a:lstStyle>
            <a:lvl1pPr>
              <a:defRPr>
                <a:solidFill>
                  <a:schemeClr val="tx1"/>
                </a:solidFill>
                <a:effectLst/>
              </a:defRPr>
            </a:lvl1pPr>
          </a:lstStyle>
          <a:p>
            <a:fld id="{03D817FD-3A47-446D-9853-4CD5CA57130C}"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5964766" y="1181100"/>
            <a:ext cx="5352086" cy="2615648"/>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867398" y="4055164"/>
            <a:ext cx="5449453" cy="2193236"/>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7134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6057" y="1115568"/>
            <a:ext cx="3607670" cy="3170545"/>
          </a:xfrm>
        </p:spPr>
        <p:txBody>
          <a:bodyPr anchor="t">
            <a:normAutofit/>
          </a:bodyPr>
          <a:lstStyle>
            <a:lvl1pPr>
              <a:defRPr sz="30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4858"/>
            <a:ext cx="259710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5909" y="214858"/>
            <a:ext cx="1586711" cy="338328"/>
          </a:xfrm>
        </p:spPr>
        <p:txBody>
          <a:bodyPr/>
          <a:lstStyle/>
          <a:p>
            <a:fld id="{C1935215-257D-4F50-AF56-70E3294947FA}" type="datetime1">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7610"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5909" y="1112672"/>
            <a:ext cx="6926991" cy="1967808"/>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21707E4-5122-AA3B-7CFC-6AF9C0BAC463}"/>
              </a:ext>
            </a:extLst>
          </p:cNvPr>
          <p:cNvSpPr>
            <a:spLocks noGrp="1"/>
          </p:cNvSpPr>
          <p:nvPr>
            <p:ph type="pic" sz="quarter" idx="15" hasCustomPrompt="1"/>
          </p:nvPr>
        </p:nvSpPr>
        <p:spPr>
          <a:xfrm>
            <a:off x="4903079" y="3500203"/>
            <a:ext cx="7288921" cy="3357797"/>
          </a:xfrm>
          <a:custGeom>
            <a:avLst/>
            <a:gdLst>
              <a:gd name="connsiteX0" fmla="*/ 0 w 7391400"/>
              <a:gd name="connsiteY0" fmla="*/ 0 h 3018269"/>
              <a:gd name="connsiteX1" fmla="*/ 7391400 w 7391400"/>
              <a:gd name="connsiteY1" fmla="*/ 0 h 3018269"/>
              <a:gd name="connsiteX2" fmla="*/ 7391400 w 7391400"/>
              <a:gd name="connsiteY2" fmla="*/ 3018269 h 3018269"/>
              <a:gd name="connsiteX3" fmla="*/ 0 w 7391400"/>
              <a:gd name="connsiteY3" fmla="*/ 3018269 h 3018269"/>
            </a:gdLst>
            <a:ahLst/>
            <a:cxnLst>
              <a:cxn ang="0">
                <a:pos x="connsiteX0" y="connsiteY0"/>
              </a:cxn>
              <a:cxn ang="0">
                <a:pos x="connsiteX1" y="connsiteY1"/>
              </a:cxn>
              <a:cxn ang="0">
                <a:pos x="connsiteX2" y="connsiteY2"/>
              </a:cxn>
              <a:cxn ang="0">
                <a:pos x="connsiteX3" y="connsiteY3"/>
              </a:cxn>
            </a:cxnLst>
            <a:rect l="l" t="t" r="r" b="b"/>
            <a:pathLst>
              <a:path w="7391400" h="3018269">
                <a:moveTo>
                  <a:pt x="0" y="0"/>
                </a:moveTo>
                <a:lnTo>
                  <a:pt x="7391400" y="0"/>
                </a:lnTo>
                <a:lnTo>
                  <a:pt x="7391400" y="3018269"/>
                </a:lnTo>
                <a:lnTo>
                  <a:pt x="0" y="3018269"/>
                </a:lnTo>
                <a:close/>
              </a:path>
            </a:pathLst>
          </a:cu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682498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3429001"/>
            <a:ext cx="2501307" cy="2551982"/>
          </a:xfrm>
        </p:spPr>
        <p:txBody>
          <a:bodyPr anchor="t">
            <a:normAutofit/>
          </a:bodyPr>
          <a:lstStyle>
            <a:lvl1pPr>
              <a:defRPr sz="3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02C8AD-A927-B946-5850-6500487D6883}"/>
              </a:ext>
            </a:extLst>
          </p:cNvPr>
          <p:cNvSpPr>
            <a:spLocks noGrp="1"/>
          </p:cNvSpPr>
          <p:nvPr>
            <p:ph type="pic" sz="quarter" idx="15" hasCustomPrompt="1"/>
          </p:nvPr>
        </p:nvSpPr>
        <p:spPr>
          <a:xfrm>
            <a:off x="0" y="1"/>
            <a:ext cx="12192000" cy="2705099"/>
          </a:xfrm>
          <a:blipFill>
            <a:blip r:embed="rId2">
              <a:alphaModFix amt="60000"/>
            </a:blip>
            <a:stretch>
              <a:fillRect/>
            </a:stretch>
          </a:blipFill>
        </p:spPr>
        <p:txBody>
          <a:bodyPr/>
          <a:lstStyle>
            <a:lvl1pPr>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865290"/>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799" y="2865290"/>
            <a:ext cx="1967345" cy="338328"/>
          </a:xfrm>
        </p:spPr>
        <p:txBody>
          <a:bodyPr/>
          <a:lstStyle/>
          <a:p>
            <a:fld id="{2B0E3CDF-6E7C-4C67-B567-8606B07963A0}" type="datetime1">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2865290"/>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352800" y="3429000"/>
            <a:ext cx="8210204" cy="3009900"/>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0860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3" y="1106780"/>
            <a:ext cx="8286147"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3449057" y="4159154"/>
            <a:ext cx="8742943" cy="2698845"/>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2870853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4" y="1106780"/>
            <a:ext cx="8408066"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1" y="4159154"/>
            <a:ext cx="12192000" cy="2698845"/>
          </a:xfrm>
          <a:blipFill>
            <a:blip r:embed="rId2">
              <a:alphaModFix amt="65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3310164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6230" y="1115568"/>
            <a:ext cx="3603256" cy="1409878"/>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38700" y="209088"/>
            <a:ext cx="2514600" cy="338328"/>
          </a:xfrm>
        </p:spPr>
        <p:txBody>
          <a:bodyPr/>
          <a:lstStyle/>
          <a:p>
            <a:fld id="{5060FE60-4389-4D8B-84BB-900FC000024C}"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86019" y="219456"/>
            <a:ext cx="564341"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46230" y="2705100"/>
            <a:ext cx="3603256" cy="36957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183D1CED-EDC4-B2B7-E11C-EF0ED41A9136}"/>
              </a:ext>
            </a:extLst>
          </p:cNvPr>
          <p:cNvSpPr>
            <a:spLocks noGrp="1"/>
          </p:cNvSpPr>
          <p:nvPr>
            <p:ph type="pic" sz="quarter" idx="15" hasCustomPrompt="1"/>
          </p:nvPr>
        </p:nvSpPr>
        <p:spPr>
          <a:xfrm>
            <a:off x="4935269" y="1175658"/>
            <a:ext cx="7256731" cy="5682342"/>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852135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1602" y="1115568"/>
            <a:ext cx="6931698" cy="1002834"/>
          </a:xfrm>
        </p:spPr>
        <p:txBody>
          <a:bodyPr anchor="t">
            <a:normAutofit/>
          </a:bodyPr>
          <a:lstStyle>
            <a:lvl1pPr>
              <a:defRPr sz="30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4154" y="216914"/>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884825" y="216914"/>
            <a:ext cx="2338650" cy="338328"/>
          </a:xfrm>
        </p:spPr>
        <p:txBody>
          <a:bodyPr/>
          <a:lstStyle/>
          <a:p>
            <a:fld id="{CDFDD458-C945-484A-9891-FE9FDA97486D}"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010" y="216914"/>
            <a:ext cx="557090"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21601" y="2133600"/>
            <a:ext cx="69316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66075FF6-E149-1A82-B924-97E715A8DF4E}"/>
              </a:ext>
            </a:extLst>
          </p:cNvPr>
          <p:cNvSpPr>
            <a:spLocks noGrp="1"/>
          </p:cNvSpPr>
          <p:nvPr>
            <p:ph type="pic" sz="quarter" idx="15" hasCustomPrompt="1"/>
          </p:nvPr>
        </p:nvSpPr>
        <p:spPr>
          <a:xfrm>
            <a:off x="7982262" y="1184555"/>
            <a:ext cx="4209738" cy="5673445"/>
          </a:xfrm>
          <a:blipFill>
            <a:blip r:embed="rId2">
              <a:alphaModFix amt="65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75174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C35E5011-9B67-D528-E120-F5ABBF8FE5A5}"/>
              </a:ext>
            </a:extLst>
          </p:cNvPr>
          <p:cNvPicPr>
            <a:picLocks noChangeAspect="1"/>
          </p:cNvPicPr>
          <p:nvPr userDrawn="1"/>
        </p:nvPicPr>
        <p:blipFill>
          <a:blip r:embed="rId2">
            <a:extLst>
              <a:ext uri="{28A0092B-C50C-407E-A947-70E740481C1C}">
                <a14:useLocalDpi xmlns:a14="http://schemas.microsoft.com/office/drawing/2010/main" val="0"/>
              </a:ext>
            </a:extLst>
          </a:blip>
          <a:srcRect l="8525" r="1082" b="9618"/>
          <a:stretch>
            <a:fillRect/>
          </a:stretch>
        </p:blipFill>
        <p:spPr>
          <a:xfrm>
            <a:off x="-13716" y="0"/>
            <a:ext cx="12205716" cy="6858000"/>
          </a:xfrm>
          <a:prstGeom prst="rect">
            <a:avLst/>
          </a:prstGeom>
        </p:spPr>
      </p:pic>
      <p:sp>
        <p:nvSpPr>
          <p:cNvPr id="8" name="Title 7">
            <a:extLst>
              <a:ext uri="{FF2B5EF4-FFF2-40B4-BE49-F238E27FC236}">
                <a16:creationId xmlns:a16="http://schemas.microsoft.com/office/drawing/2014/main" id="{C9965342-2954-67DF-2693-F39C0B9F8272}"/>
              </a:ext>
            </a:extLst>
          </p:cNvPr>
          <p:cNvSpPr>
            <a:spLocks noGrp="1"/>
          </p:cNvSpPr>
          <p:nvPr>
            <p:ph type="title"/>
          </p:nvPr>
        </p:nvSpPr>
        <p:spPr>
          <a:xfrm>
            <a:off x="420791" y="426598"/>
            <a:ext cx="9942409" cy="671387"/>
          </a:xfrm>
        </p:spPr>
        <p:txBody>
          <a:bodyPr/>
          <a:lstStyle>
            <a:lvl1pPr>
              <a:defRPr sz="42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FEB4B13F-216B-09EA-9E05-12FBA70B8251}"/>
              </a:ext>
            </a:extLst>
          </p:cNvPr>
          <p:cNvSpPr>
            <a:spLocks noGrp="1"/>
          </p:cNvSpPr>
          <p:nvPr>
            <p:ph type="subTitle" idx="1"/>
          </p:nvPr>
        </p:nvSpPr>
        <p:spPr>
          <a:xfrm>
            <a:off x="433413" y="1097985"/>
            <a:ext cx="3704199" cy="103561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58793" y="6357493"/>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36185" y="6357493"/>
            <a:ext cx="2258646" cy="338328"/>
          </a:xfrm>
        </p:spPr>
        <p:txBody>
          <a:bodyPr/>
          <a:lstStyle>
            <a:lvl1pPr>
              <a:defRPr>
                <a:solidFill>
                  <a:schemeClr val="tx1"/>
                </a:solidFill>
              </a:defRPr>
            </a:lvl1pPr>
          </a:lstStyle>
          <a:p>
            <a:fld id="{5472F7A5-01BF-4366-9757-1F523CD5236A}" type="datetime1">
              <a:rPr lang="en-US" smtClean="0"/>
              <a:pPr/>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509584" y="6357493"/>
            <a:ext cx="457200"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371954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3496809" cy="3070722"/>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562100" cy="338328"/>
          </a:xfrm>
        </p:spPr>
        <p:txBody>
          <a:bodyPr/>
          <a:lstStyle/>
          <a:p>
            <a:fld id="{94725937-D428-4BAE-A05C-202DA13E49D5}"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4429695" y="1193656"/>
            <a:ext cx="3962400" cy="5664344"/>
          </a:xfrm>
          <a:blipFill>
            <a:blip r:embed="rId2">
              <a:alphaModFix amt="65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8823960" y="1122776"/>
            <a:ext cx="2717800" cy="53161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926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2515758" cy="2946422"/>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2399" y="214858"/>
            <a:ext cx="1718441" cy="338328"/>
          </a:xfrm>
        </p:spPr>
        <p:txBody>
          <a:bodyPr/>
          <a:lstStyle/>
          <a:p>
            <a:fld id="{709FB1D6-B85F-447E-8712-A80ECD75AAB1}" type="datetime1">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01696" y="214858"/>
            <a:ext cx="538520"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798" y="1104900"/>
            <a:ext cx="3756213" cy="51435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FAC86244-A1E7-A69F-206A-B47C58B746B0}"/>
              </a:ext>
            </a:extLst>
          </p:cNvPr>
          <p:cNvSpPr>
            <a:spLocks noGrp="1"/>
          </p:cNvSpPr>
          <p:nvPr>
            <p:ph type="pic" sz="quarter" idx="15" hasCustomPrompt="1"/>
          </p:nvPr>
        </p:nvSpPr>
        <p:spPr>
          <a:xfrm>
            <a:off x="7843347" y="1181100"/>
            <a:ext cx="4348653" cy="5676899"/>
          </a:xfrm>
          <a:blipFill>
            <a:blip r:embed="rId2">
              <a:alphaModFix amt="65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2577167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4607626"/>
            <a:ext cx="4419600" cy="1640774"/>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04508209-B462-E74A-288F-8910B06DE3A1}"/>
              </a:ext>
            </a:extLst>
          </p:cNvPr>
          <p:cNvSpPr>
            <a:spLocks noGrp="1"/>
          </p:cNvSpPr>
          <p:nvPr>
            <p:ph type="pic" sz="quarter" idx="15" hasCustomPrompt="1"/>
          </p:nvPr>
        </p:nvSpPr>
        <p:spPr>
          <a:xfrm>
            <a:off x="1914" y="0"/>
            <a:ext cx="4836786" cy="4214191"/>
          </a:xfrm>
          <a:blipFill>
            <a:blip r:embed="rId2">
              <a:alphaModFix amt="60000"/>
            </a:blip>
            <a:stretch>
              <a:fillRect/>
            </a:stretch>
          </a:blipFill>
        </p:spPr>
        <p:txBody>
          <a:bodyPr/>
          <a:lstStyle>
            <a:lvl1pPr>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541275" y="209088"/>
            <a:ext cx="2726376" cy="33832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905250" cy="338328"/>
          </a:xfrm>
        </p:spPr>
        <p:txBody>
          <a:bodyPr/>
          <a:lstStyle>
            <a:lvl1pPr>
              <a:defRPr>
                <a:solidFill>
                  <a:schemeClr val="tx1"/>
                </a:solidFill>
                <a:effectLst/>
              </a:defRPr>
            </a:lvl1pPr>
          </a:lstStyle>
          <a:p>
            <a:fld id="{86709B22-BFE8-4BFE-80D5-4133DC0C2AC6}"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41276" y="1104900"/>
            <a:ext cx="5750381"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371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3105335" cy="1636510"/>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055522" y="214858"/>
            <a:ext cx="2536988" cy="338328"/>
          </a:xfrm>
        </p:spPr>
        <p:txBody>
          <a:bodyPr/>
          <a:lstStyle/>
          <a:p>
            <a:fld id="{BFCE55E5-7E1C-4243-A685-91A6EB8BE97F}" type="datetime1">
              <a:rPr lang="en-US" smtClean="0"/>
              <a:t>6/17/2026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840" y="214858"/>
            <a:ext cx="555948" cy="338328"/>
          </a:xfrm>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EA8D0EC2-AB64-20F7-00E1-73B35DEAA2D7}"/>
              </a:ext>
            </a:extLst>
          </p:cNvPr>
          <p:cNvSpPr>
            <a:spLocks noGrp="1"/>
          </p:cNvSpPr>
          <p:nvPr>
            <p:ph type="pic" sz="quarter" idx="15" hasCustomPrompt="1"/>
          </p:nvPr>
        </p:nvSpPr>
        <p:spPr>
          <a:xfrm>
            <a:off x="1" y="3017520"/>
            <a:ext cx="3417902" cy="3840480"/>
          </a:xfrm>
          <a:blipFill>
            <a:blip r:embed="rId2">
              <a:alphaModFix amt="65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055522" y="1104901"/>
            <a:ext cx="7476571" cy="533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9937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C26FEAF5-B987-7B83-7D1F-A4C535E2B000}"/>
              </a:ext>
            </a:extLst>
          </p:cNvPr>
          <p:cNvPicPr>
            <a:picLocks noChangeAspect="1"/>
          </p:cNvPicPr>
          <p:nvPr userDrawn="1"/>
        </p:nvPicPr>
        <p:blipFill>
          <a:blip r:embed="rId2">
            <a:extLst>
              <a:ext uri="{28A0092B-C50C-407E-A947-70E740481C1C}">
                <a14:useLocalDpi xmlns:a14="http://schemas.microsoft.com/office/drawing/2010/main" val="0"/>
              </a:ext>
            </a:extLst>
          </a:blip>
          <a:srcRect t="17701" r="5781"/>
          <a:stretch>
            <a:fillRect/>
          </a:stretch>
        </p:blipFill>
        <p:spPr>
          <a:xfrm rot="10800000" flipH="1">
            <a:off x="0" y="-1"/>
            <a:ext cx="12192000" cy="6864096"/>
          </a:xfrm>
          <a:prstGeom prst="rect">
            <a:avLst/>
          </a:prstGeom>
        </p:spPr>
      </p:pic>
      <p:sp>
        <p:nvSpPr>
          <p:cNvPr id="9" name="Title 8">
            <a:extLst>
              <a:ext uri="{FF2B5EF4-FFF2-40B4-BE49-F238E27FC236}">
                <a16:creationId xmlns:a16="http://schemas.microsoft.com/office/drawing/2014/main" id="{E9DD887D-B316-418B-8AF4-4F941223A039}"/>
              </a:ext>
            </a:extLst>
          </p:cNvPr>
          <p:cNvSpPr>
            <a:spLocks noGrp="1"/>
          </p:cNvSpPr>
          <p:nvPr>
            <p:ph type="title"/>
          </p:nvPr>
        </p:nvSpPr>
        <p:spPr>
          <a:xfrm>
            <a:off x="7772400" y="5082379"/>
            <a:ext cx="4000500" cy="1169230"/>
          </a:xfrm>
        </p:spPr>
        <p:txBody>
          <a:bodyPr anchor="b">
            <a:normAutofit/>
          </a:bodyPr>
          <a:lstStyle>
            <a:lvl1pPr>
              <a:defRPr sz="2000" spc="-50"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09088"/>
            <a:ext cx="1970690" cy="338328"/>
          </a:xfrm>
        </p:spPr>
        <p:txBody>
          <a:bodyPr/>
          <a:lstStyle>
            <a:lvl1pPr>
              <a:defRPr>
                <a:solidFill>
                  <a:schemeClr val="tx1"/>
                </a:solidFill>
              </a:defRPr>
            </a:lvl1pPr>
          </a:lstStyle>
          <a:p>
            <a:fld id="{15AFD96D-C3CB-4F44-8CE3-582861660F11}" type="datetime1">
              <a:rPr lang="en-US" smtClean="0"/>
              <a:pPr/>
              <a:t>6/17/2026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942D9118-C154-84FE-9D86-92525287F07F}"/>
              </a:ext>
            </a:extLst>
          </p:cNvPr>
          <p:cNvSpPr>
            <a:spLocks noGrp="1"/>
          </p:cNvSpPr>
          <p:nvPr>
            <p:ph sz="quarter" idx="14" hasCustomPrompt="1"/>
          </p:nvPr>
        </p:nvSpPr>
        <p:spPr>
          <a:xfrm>
            <a:off x="280988" y="1063625"/>
            <a:ext cx="10428287" cy="3508375"/>
          </a:xfrm>
        </p:spPr>
        <p:txBody>
          <a:bodyPr>
            <a:noAutofit/>
          </a:bodyPr>
          <a:lstStyle>
            <a:lvl1pPr>
              <a:lnSpc>
                <a:spcPct val="80000"/>
              </a:lnSpc>
              <a:defRPr sz="26000"/>
            </a:lvl1pPr>
          </a:lstStyle>
          <a:p>
            <a:pPr lvl="0"/>
            <a:r>
              <a:rPr lang="en-US" dirty="0"/>
              <a:t>XX%</a:t>
            </a:r>
          </a:p>
        </p:txBody>
      </p:sp>
    </p:spTree>
    <p:extLst>
      <p:ext uri="{BB962C8B-B14F-4D97-AF65-F5344CB8AC3E}">
        <p14:creationId xmlns:p14="http://schemas.microsoft.com/office/powerpoint/2010/main" val="2407166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586A49A-95E2-7B45-57DD-762AFFF194F3}"/>
              </a:ext>
            </a:extLst>
          </p:cNvPr>
          <p:cNvPicPr>
            <a:picLocks noChangeAspect="1"/>
          </p:cNvPicPr>
          <p:nvPr userDrawn="1"/>
        </p:nvPicPr>
        <p:blipFill>
          <a:blip r:embed="rId2">
            <a:extLst>
              <a:ext uri="{28A0092B-C50C-407E-A947-70E740481C1C}">
                <a14:useLocalDpi xmlns:a14="http://schemas.microsoft.com/office/drawing/2010/main" val="0"/>
              </a:ext>
            </a:extLst>
          </a:blip>
          <a:srcRect l="5172" t="-1" r="2873" b="7130"/>
          <a:stretch>
            <a:fillRect/>
          </a:stretch>
        </p:blipFill>
        <p:spPr>
          <a:xfrm rot="10800000" flipH="1" flipV="1">
            <a:off x="0" y="-1"/>
            <a:ext cx="12192000" cy="6855178"/>
          </a:xfrm>
          <a:prstGeom prst="rect">
            <a:avLst/>
          </a:prstGeom>
        </p:spPr>
      </p:pic>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32393" y="5144654"/>
            <a:ext cx="5435008" cy="1294246"/>
          </a:xfrm>
        </p:spPr>
        <p:txBody>
          <a:bodyPr vert="horz" lIns="91440" tIns="45720" rIns="91440" bIns="45720" rtlCol="0" anchor="b">
            <a:normAutofit/>
          </a:bodyPr>
          <a:lstStyle>
            <a:lvl1pPr>
              <a:lnSpc>
                <a:spcPct val="100000"/>
              </a:lnSpc>
              <a:defRPr lang="en-US" sz="2000" spc="-50" baseline="0" dirty="0">
                <a:solidFill>
                  <a:schemeClr val="tx1"/>
                </a:solidFill>
              </a:defRPr>
            </a:lvl1pPr>
          </a:lstStyle>
          <a:p>
            <a:pPr lvl="0"/>
            <a:r>
              <a:rPr lang="en-US"/>
              <a:t>Click to edit Master title style</a:t>
            </a:r>
            <a:endParaRPr lang="en-US" dirty="0"/>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1"/>
                </a:solidFill>
              </a:defRPr>
            </a:lvl1pPr>
          </a:lstStyle>
          <a:p>
            <a:fld id="{C860BA8B-5FF3-49A6-9895-94F61A8CE576}" type="datetime1">
              <a:rPr lang="en-US" smtClean="0"/>
              <a:pPr/>
              <a:t>6/17/2026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0" name="Content Placeholder 9">
            <a:extLst>
              <a:ext uri="{FF2B5EF4-FFF2-40B4-BE49-F238E27FC236}">
                <a16:creationId xmlns:a16="http://schemas.microsoft.com/office/drawing/2014/main" id="{53AAB847-04D8-7C24-A07E-65F280B26D5E}"/>
              </a:ext>
            </a:extLst>
          </p:cNvPr>
          <p:cNvSpPr>
            <a:spLocks noGrp="1"/>
          </p:cNvSpPr>
          <p:nvPr>
            <p:ph sz="quarter" idx="14" hasCustomPrompt="1"/>
          </p:nvPr>
        </p:nvSpPr>
        <p:spPr>
          <a:xfrm>
            <a:off x="344488" y="552450"/>
            <a:ext cx="11498262" cy="3937000"/>
          </a:xfrm>
        </p:spPr>
        <p:txBody>
          <a:bodyPr anchor="b"/>
          <a:lstStyle>
            <a:lvl1pPr>
              <a:defRPr sz="27500"/>
            </a:lvl1pPr>
          </a:lstStyle>
          <a:p>
            <a:pPr lvl="0"/>
            <a:r>
              <a:rPr lang="en-US" dirty="0"/>
              <a:t>##%</a:t>
            </a:r>
          </a:p>
        </p:txBody>
      </p:sp>
    </p:spTree>
    <p:extLst>
      <p:ext uri="{BB962C8B-B14F-4D97-AF65-F5344CB8AC3E}">
        <p14:creationId xmlns:p14="http://schemas.microsoft.com/office/powerpoint/2010/main" val="767139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pic>
        <p:nvPicPr>
          <p:cNvPr id="6" name="Picture 5" descr="A purple and black background&#10;&#10;AI-generated content may be incorrect.">
            <a:extLst>
              <a:ext uri="{FF2B5EF4-FFF2-40B4-BE49-F238E27FC236}">
                <a16:creationId xmlns:a16="http://schemas.microsoft.com/office/drawing/2014/main" id="{C39E5039-4CEB-24E7-A2E7-F7D46B2D8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98"/>
            <a:ext cx="12223173" cy="6881646"/>
          </a:xfrm>
          <a:prstGeom prst="rect">
            <a:avLst/>
          </a:prstGeom>
        </p:spPr>
      </p:pic>
      <p:sp>
        <p:nvSpPr>
          <p:cNvPr id="9" name="Title 8">
            <a:extLst>
              <a:ext uri="{FF2B5EF4-FFF2-40B4-BE49-F238E27FC236}">
                <a16:creationId xmlns:a16="http://schemas.microsoft.com/office/drawing/2014/main" id="{E50697A7-9277-BB02-6AE2-42676133D65C}"/>
              </a:ext>
            </a:extLst>
          </p:cNvPr>
          <p:cNvSpPr>
            <a:spLocks noGrp="1"/>
          </p:cNvSpPr>
          <p:nvPr>
            <p:ph type="title"/>
          </p:nvPr>
        </p:nvSpPr>
        <p:spPr>
          <a:xfrm>
            <a:off x="7772400" y="802640"/>
            <a:ext cx="4000500" cy="1137920"/>
          </a:xfrm>
        </p:spPr>
        <p:txBody>
          <a:bodyPr/>
          <a:lstStyle>
            <a:lvl1pPr>
              <a:defRPr sz="2400" spc="-5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1DDFA7E-E414-422B-ACFF-8C3D6A1A67FB}" type="datetime1">
              <a:rPr lang="en-US" smtClean="0"/>
              <a:pPr/>
              <a:t>6/17/2026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2C871739-B2C5-FF57-BBD7-3F61A35A3F34}"/>
              </a:ext>
            </a:extLst>
          </p:cNvPr>
          <p:cNvSpPr>
            <a:spLocks noGrp="1"/>
          </p:cNvSpPr>
          <p:nvPr>
            <p:ph sz="quarter" idx="14" hasCustomPrompt="1"/>
          </p:nvPr>
        </p:nvSpPr>
        <p:spPr>
          <a:xfrm>
            <a:off x="358775" y="2684463"/>
            <a:ext cx="11414125" cy="4411662"/>
          </a:xfrm>
        </p:spPr>
        <p:txBody>
          <a:bodyPr lIns="0" tIns="0" rIns="0" bIns="0" anchor="b"/>
          <a:lstStyle>
            <a:lvl1pPr>
              <a:lnSpc>
                <a:spcPct val="85000"/>
              </a:lnSpc>
              <a:defRPr sz="30500" spc="-100" baseline="0">
                <a:solidFill>
                  <a:schemeClr val="tx1"/>
                </a:solidFill>
              </a:defRPr>
            </a:lvl1pPr>
          </a:lstStyle>
          <a:p>
            <a:pPr lvl="0"/>
            <a:r>
              <a:rPr lang="en-US" dirty="0"/>
              <a:t>##%</a:t>
            </a:r>
          </a:p>
        </p:txBody>
      </p:sp>
    </p:spTree>
    <p:extLst>
      <p:ext uri="{BB962C8B-B14F-4D97-AF65-F5344CB8AC3E}">
        <p14:creationId xmlns:p14="http://schemas.microsoft.com/office/powerpoint/2010/main" val="2997601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6" name="Picture 5" descr="A red and purple light&#10;&#10;AI-generated content may be incorrect.">
            <a:extLst>
              <a:ext uri="{FF2B5EF4-FFF2-40B4-BE49-F238E27FC236}">
                <a16:creationId xmlns:a16="http://schemas.microsoft.com/office/drawing/2014/main" id="{27A6C04A-3EE2-7293-8111-E4CF6B18B2D4}"/>
              </a:ext>
            </a:extLst>
          </p:cNvPr>
          <p:cNvPicPr>
            <a:picLocks noChangeAspect="1"/>
          </p:cNvPicPr>
          <p:nvPr userDrawn="1"/>
        </p:nvPicPr>
        <p:blipFill>
          <a:blip r:embed="rId2">
            <a:extLst>
              <a:ext uri="{28A0092B-C50C-407E-A947-70E740481C1C}">
                <a14:useLocalDpi xmlns:a14="http://schemas.microsoft.com/office/drawing/2010/main" val="0"/>
              </a:ext>
            </a:extLst>
          </a:blip>
          <a:srcRect l="7784" t="57458" r="22221" b="1"/>
          <a:stretch>
            <a:fillRect/>
          </a:stretch>
        </p:blipFill>
        <p:spPr>
          <a:xfrm rot="10800000">
            <a:off x="0" y="0"/>
            <a:ext cx="12192000" cy="4802819"/>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6/17/2026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885606"/>
            <a:ext cx="8801101" cy="3553293"/>
          </a:xfrm>
        </p:spPr>
        <p:txBody>
          <a:bodyPr anchor="b">
            <a:normAutofit/>
          </a:bodyPr>
          <a:lstStyle>
            <a:lvl1pPr marL="0" indent="0">
              <a:lnSpc>
                <a:spcPct val="85000"/>
              </a:lnSpc>
              <a:buNone/>
              <a:defRPr sz="6000" b="0" spc="-50" baseline="0">
                <a:solidFill>
                  <a:schemeClr val="tx1"/>
                </a:solidFill>
              </a:defRPr>
            </a:lvl1pPr>
            <a:lvl2pPr marL="228600" indent="0">
              <a:lnSpc>
                <a:spcPct val="85000"/>
              </a:lnSpc>
              <a:buNone/>
              <a:defRPr sz="4400" b="0" spc="-50" baseline="0">
                <a:solidFill>
                  <a:schemeClr val="tx1"/>
                </a:solidFill>
              </a:defRPr>
            </a:lvl2pPr>
            <a:lvl3pPr marL="457200" indent="0">
              <a:lnSpc>
                <a:spcPct val="85000"/>
              </a:lnSpc>
              <a:buNone/>
              <a:defRPr sz="40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200" b="0" spc="-50"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4800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pic>
        <p:nvPicPr>
          <p:cNvPr id="8" name="Picture 7" descr="A red and purple light&#10;&#10;AI-generated content may be incorrect.">
            <a:extLst>
              <a:ext uri="{FF2B5EF4-FFF2-40B4-BE49-F238E27FC236}">
                <a16:creationId xmlns:a16="http://schemas.microsoft.com/office/drawing/2014/main" id="{2424DF04-0206-4859-9FB9-6A2579527E12}"/>
              </a:ext>
            </a:extLst>
          </p:cNvPr>
          <p:cNvPicPr>
            <a:picLocks noChangeAspect="1"/>
          </p:cNvPicPr>
          <p:nvPr userDrawn="1"/>
        </p:nvPicPr>
        <p:blipFill>
          <a:blip r:embed="rId2">
            <a:extLst>
              <a:ext uri="{28A0092B-C50C-407E-A947-70E740481C1C}">
                <a14:useLocalDpi xmlns:a14="http://schemas.microsoft.com/office/drawing/2010/main" val="0"/>
              </a:ext>
            </a:extLst>
          </a:blip>
          <a:srcRect l="2078" t="38163" r="27927" b="109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352800" y="219456"/>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20200" y="219456"/>
            <a:ext cx="1522740" cy="338328"/>
          </a:xfrm>
        </p:spPr>
        <p:txBody>
          <a:bodyPr/>
          <a:lstStyle>
            <a:lvl1pPr>
              <a:defRPr>
                <a:solidFill>
                  <a:schemeClr val="tx1"/>
                </a:solidFill>
              </a:defRPr>
            </a:lvl1pPr>
          </a:lstStyle>
          <a:p>
            <a:fld id="{3DB68620-47AE-4F32-A04B-1342501F877C}" type="datetime1">
              <a:rPr lang="en-US" smtClean="0"/>
              <a:pPr/>
              <a:t>6/17/2026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352800" y="1405719"/>
            <a:ext cx="7353300" cy="4012442"/>
          </a:xfrm>
        </p:spPr>
        <p:txBody>
          <a:bodyPr anchor="t">
            <a:normAutofit/>
          </a:bodyPr>
          <a:lstStyle>
            <a:lvl1pPr marL="0" indent="0">
              <a:lnSpc>
                <a:spcPct val="85000"/>
              </a:lnSpc>
              <a:buNone/>
              <a:defRPr sz="5400" b="0" spc="-50" baseline="0">
                <a:solidFill>
                  <a:schemeClr val="tx1"/>
                </a:solidFill>
              </a:defRPr>
            </a:lvl1pPr>
            <a:lvl2pPr marL="228600" indent="0">
              <a:lnSpc>
                <a:spcPct val="85000"/>
              </a:lnSpc>
              <a:buNone/>
              <a:defRPr sz="4800" b="0" spc="-50" baseline="0">
                <a:solidFill>
                  <a:schemeClr val="tx1"/>
                </a:solidFill>
              </a:defRPr>
            </a:lvl2pPr>
            <a:lvl3pPr marL="457200" indent="0">
              <a:lnSpc>
                <a:spcPct val="85000"/>
              </a:lnSpc>
              <a:buNone/>
              <a:defRPr sz="44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600" b="0" spc="-50"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362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06D2715B-CAEE-9AAB-7191-D98012435C15}"/>
              </a:ext>
            </a:extLst>
          </p:cNvPr>
          <p:cNvPicPr>
            <a:picLocks noChangeAspect="1"/>
          </p:cNvPicPr>
          <p:nvPr userDrawn="1"/>
        </p:nvPicPr>
        <p:blipFill>
          <a:blip r:embed="rId2">
            <a:extLst>
              <a:ext uri="{28A0092B-C50C-407E-A947-70E740481C1C}">
                <a14:useLocalDpi xmlns:a14="http://schemas.microsoft.com/office/drawing/2010/main" val="0"/>
              </a:ext>
            </a:extLst>
          </a:blip>
          <a:srcRect l="1125" r="1125" b="21235"/>
          <a:stretch>
            <a:fillRect/>
          </a:stretch>
        </p:blipFill>
        <p:spPr>
          <a:xfrm rot="10800000">
            <a:off x="0" y="875"/>
            <a:ext cx="12192000" cy="685712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838700"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E0A8EBD6-625B-484B-BC25-3573CF53D407}" type="datetime1">
              <a:rPr lang="en-US" smtClean="0"/>
              <a:pPr/>
              <a:t>6/17/2026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838700" y="1740023"/>
            <a:ext cx="6310269" cy="4637725"/>
          </a:xfrm>
        </p:spPr>
        <p:txBody>
          <a:bodyPr anchor="b">
            <a:normAutofit/>
          </a:bodyPr>
          <a:lstStyle>
            <a:lvl1pPr marL="0" indent="0">
              <a:lnSpc>
                <a:spcPct val="85000"/>
              </a:lnSpc>
              <a:buNone/>
              <a:defRPr sz="4800" b="0" spc="-50" baseline="0">
                <a:solidFill>
                  <a:schemeClr val="tx1"/>
                </a:solidFill>
              </a:defRPr>
            </a:lvl1pPr>
            <a:lvl2pPr marL="228600" indent="0">
              <a:lnSpc>
                <a:spcPct val="85000"/>
              </a:lnSpc>
              <a:buNone/>
              <a:defRPr sz="4000" b="0" spc="-50" baseline="0">
                <a:solidFill>
                  <a:schemeClr val="tx1"/>
                </a:solidFill>
              </a:defRPr>
            </a:lvl2pPr>
            <a:lvl3pPr marL="457200" indent="0">
              <a:lnSpc>
                <a:spcPct val="85000"/>
              </a:lnSpc>
              <a:buNone/>
              <a:defRPr sz="3200" b="0" spc="-50" baseline="0">
                <a:solidFill>
                  <a:schemeClr val="tx1"/>
                </a:solidFill>
              </a:defRPr>
            </a:lvl3pPr>
            <a:lvl4pPr marL="685800" indent="0">
              <a:lnSpc>
                <a:spcPct val="85000"/>
              </a:lnSpc>
              <a:buNone/>
              <a:defRPr sz="2800" b="0" spc="-50" baseline="0">
                <a:solidFill>
                  <a:schemeClr val="tx1"/>
                </a:solidFill>
              </a:defRPr>
            </a:lvl4pPr>
            <a:lvl5pPr marL="914400" indent="0">
              <a:lnSpc>
                <a:spcPct val="85000"/>
              </a:lnSpc>
              <a:buNone/>
              <a:defRPr sz="2400" b="0" spc="-50"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579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pic>
        <p:nvPicPr>
          <p:cNvPr id="10" name="Picture 9" descr="A close up of a colorful object&#10;&#10;AI-generated content may be incorrect.">
            <a:extLst>
              <a:ext uri="{FF2B5EF4-FFF2-40B4-BE49-F238E27FC236}">
                <a16:creationId xmlns:a16="http://schemas.microsoft.com/office/drawing/2014/main" id="{056372A1-E778-B10F-98CF-995841167A8A}"/>
              </a:ext>
            </a:extLst>
          </p:cNvPr>
          <p:cNvPicPr>
            <a:picLocks noChangeAspect="1"/>
          </p:cNvPicPr>
          <p:nvPr userDrawn="1"/>
        </p:nvPicPr>
        <p:blipFill>
          <a:blip r:embed="rId2">
            <a:extLst>
              <a:ext uri="{28A0092B-C50C-407E-A947-70E740481C1C}">
                <a14:useLocalDpi xmlns:a14="http://schemas.microsoft.com/office/drawing/2010/main" val="0"/>
              </a:ext>
            </a:extLst>
          </a:blip>
          <a:srcRect l="8084" t="9400" r="1623" b="307"/>
          <a:stretch>
            <a:fillRect/>
          </a:stretch>
        </p:blipFill>
        <p:spPr>
          <a:xfrm>
            <a:off x="0" y="875"/>
            <a:ext cx="12192000" cy="6857125"/>
          </a:xfrm>
          <a:prstGeom prst="rect">
            <a:avLst/>
          </a:prstGeom>
        </p:spPr>
      </p:pic>
      <p:sp>
        <p:nvSpPr>
          <p:cNvPr id="8" name="Title 7">
            <a:extLst>
              <a:ext uri="{FF2B5EF4-FFF2-40B4-BE49-F238E27FC236}">
                <a16:creationId xmlns:a16="http://schemas.microsoft.com/office/drawing/2014/main" id="{7D2650CC-89A0-A174-E856-05805DBC0CDB}"/>
              </a:ext>
            </a:extLst>
          </p:cNvPr>
          <p:cNvSpPr>
            <a:spLocks noGrp="1"/>
          </p:cNvSpPr>
          <p:nvPr>
            <p:ph type="title"/>
          </p:nvPr>
        </p:nvSpPr>
        <p:spPr>
          <a:xfrm>
            <a:off x="420792" y="356684"/>
            <a:ext cx="6346974" cy="2667527"/>
          </a:xfrm>
        </p:spPr>
        <p:txBody>
          <a:bodyPr/>
          <a:lstStyle>
            <a:lvl1pPr>
              <a:defRPr sz="54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1E66F2C5-A94C-40FD-0A7D-A7D695991E66}"/>
              </a:ext>
            </a:extLst>
          </p:cNvPr>
          <p:cNvSpPr>
            <a:spLocks noGrp="1"/>
          </p:cNvSpPr>
          <p:nvPr>
            <p:ph type="subTitle" idx="1"/>
          </p:nvPr>
        </p:nvSpPr>
        <p:spPr>
          <a:xfrm>
            <a:off x="433414" y="5266344"/>
            <a:ext cx="3291920" cy="982055"/>
          </a:xfrm>
        </p:spPr>
        <p:txBody>
          <a:bodyPr vert="horz" lIns="91440" tIns="45720" rIns="91440" bIns="45720" rtlCol="0" anchor="b">
            <a:normAutofit/>
          </a:bodyPr>
          <a:lstStyle>
            <a:lvl1pPr marL="0" indent="0">
              <a:buNone/>
              <a:defRPr lang="en-US" sz="1200"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22117"/>
            <a:ext cx="2504049" cy="338328"/>
          </a:xfrm>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22117"/>
            <a:ext cx="1146383" cy="338328"/>
          </a:xfrm>
        </p:spPr>
        <p:txBody>
          <a:bodyPr/>
          <a:lstStyle>
            <a:lvl1pPr>
              <a:defRPr>
                <a:solidFill>
                  <a:schemeClr val="tx1"/>
                </a:solidFill>
              </a:defRPr>
            </a:lvl1pPr>
          </a:lstStyle>
          <a:p>
            <a:fld id="{679FB602-DB7A-4B0E-854D-FB51F38BB0AA}" type="datetime1">
              <a:rPr lang="en-US" smtClean="0"/>
              <a:pPr/>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472526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6/17/2026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133600"/>
            <a:ext cx="9393641" cy="4305299"/>
          </a:xfrm>
        </p:spPr>
        <p:txBody>
          <a:bodyPr anchor="b">
            <a:normAutofit/>
          </a:bodyPr>
          <a:lstStyle>
            <a:lvl1pPr marL="0" indent="0">
              <a:lnSpc>
                <a:spcPct val="85000"/>
              </a:lnSpc>
              <a:buNone/>
              <a:defRPr sz="7200" b="0" spc="-50" baseline="0">
                <a:solidFill>
                  <a:schemeClr val="tx1"/>
                </a:solidFill>
              </a:defRPr>
            </a:lvl1pPr>
            <a:lvl2pPr marL="228600" indent="0">
              <a:lnSpc>
                <a:spcPct val="85000"/>
              </a:lnSpc>
              <a:buNone/>
              <a:defRPr sz="5400" b="0" spc="-50" baseline="0">
                <a:solidFill>
                  <a:schemeClr val="tx1"/>
                </a:solidFill>
              </a:defRPr>
            </a:lvl2pPr>
            <a:lvl3pPr marL="457200" indent="0">
              <a:lnSpc>
                <a:spcPct val="85000"/>
              </a:lnSpc>
              <a:buNone/>
              <a:defRPr sz="4800" b="0" spc="-50" baseline="0">
                <a:solidFill>
                  <a:schemeClr val="tx1"/>
                </a:solidFill>
              </a:defRPr>
            </a:lvl3pPr>
            <a:lvl4pPr marL="685800" indent="0">
              <a:lnSpc>
                <a:spcPct val="85000"/>
              </a:lnSpc>
              <a:buNone/>
              <a:defRPr sz="4400" b="0" spc="-50" baseline="0">
                <a:solidFill>
                  <a:schemeClr val="tx1"/>
                </a:solidFill>
              </a:defRPr>
            </a:lvl4pPr>
            <a:lvl5pPr marL="914400" indent="0">
              <a:lnSpc>
                <a:spcPct val="85000"/>
              </a:lnSpc>
              <a:buNone/>
              <a:defRPr sz="4000" b="0" spc="-50"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602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56ABB8EC-1098-DCAC-E2E3-BCA53EEC625D}"/>
              </a:ext>
            </a:extLst>
          </p:cNvPr>
          <p:cNvPicPr>
            <a:picLocks noChangeAspect="1"/>
          </p:cNvPicPr>
          <p:nvPr userDrawn="1"/>
        </p:nvPicPr>
        <p:blipFill>
          <a:blip r:embed="rId2">
            <a:extLst>
              <a:ext uri="{28A0092B-C50C-407E-A947-70E740481C1C}">
                <a14:useLocalDpi xmlns:a14="http://schemas.microsoft.com/office/drawing/2010/main" val="0"/>
              </a:ext>
            </a:extLst>
          </a:blip>
          <a:srcRect l="1291" t="22024" r="10011"/>
          <a:stretch>
            <a:fillRect/>
          </a:stretch>
        </p:blipFill>
        <p:spPr>
          <a:xfrm rot="10800000" flipH="1">
            <a:off x="0" y="0"/>
            <a:ext cx="12192000" cy="6864096"/>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66899" y="4874218"/>
            <a:ext cx="8506567" cy="666427"/>
          </a:xfrm>
        </p:spPr>
        <p:txBody>
          <a:bodyPr anchor="ctr">
            <a:normAutofit/>
          </a:bodyPr>
          <a:lstStyle>
            <a:lvl1pPr algn="r">
              <a:lnSpc>
                <a:spcPct val="90000"/>
              </a:lnSpc>
              <a:defRPr sz="1400" b="0" cap="all" spc="100" baseline="0">
                <a:solidFill>
                  <a:schemeClr val="tx1"/>
                </a:solidFill>
              </a:defRPr>
            </a:lvl1pPr>
          </a:lstStyle>
          <a:p>
            <a:r>
              <a:rPr lang="en-US" dirty="0"/>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403F4C9-1C82-4616-8D26-0B0587291200}" type="datetime1">
              <a:rPr lang="en-US" smtClean="0"/>
              <a:pPr/>
              <a:t>6/17/2026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866899" y="1856096"/>
            <a:ext cx="8506567" cy="2855388"/>
          </a:xfrm>
        </p:spPr>
        <p:txBody>
          <a:bodyPr anchor="ctr">
            <a:normAutofit/>
          </a:bodyPr>
          <a:lstStyle>
            <a:lvl1pPr marL="164592" indent="-164592">
              <a:lnSpc>
                <a:spcPct val="90000"/>
              </a:lnSpc>
              <a:spcBef>
                <a:spcPts val="0"/>
              </a:spcBef>
              <a:buFont typeface="Arial" panose="020B0604020202020204" pitchFamily="34" charset="0"/>
              <a:buNone/>
              <a:defRPr sz="5000" spc="-50" baseline="0">
                <a:solidFill>
                  <a:schemeClr val="tx1"/>
                </a:solidFill>
              </a:defRPr>
            </a:lvl1pPr>
          </a:lstStyle>
          <a:p>
            <a:pPr lvl="0"/>
            <a:r>
              <a:rPr lang="en-US" dirty="0"/>
              <a:t>Click to add Quote</a:t>
            </a:r>
          </a:p>
        </p:txBody>
      </p:sp>
    </p:spTree>
    <p:extLst>
      <p:ext uri="{BB962C8B-B14F-4D97-AF65-F5344CB8AC3E}">
        <p14:creationId xmlns:p14="http://schemas.microsoft.com/office/powerpoint/2010/main" val="570329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10" name="Picture 9" descr="A black background with a red and yellow light&#10;&#10;AI-generated content may be incorrect.">
            <a:extLst>
              <a:ext uri="{FF2B5EF4-FFF2-40B4-BE49-F238E27FC236}">
                <a16:creationId xmlns:a16="http://schemas.microsoft.com/office/drawing/2014/main" id="{027268CA-0348-F6FC-5FB0-87BADE436A7E}"/>
              </a:ext>
            </a:extLst>
          </p:cNvPr>
          <p:cNvPicPr>
            <a:picLocks noChangeAspect="1"/>
          </p:cNvPicPr>
          <p:nvPr userDrawn="1"/>
        </p:nvPicPr>
        <p:blipFill>
          <a:blip r:embed="rId2">
            <a:extLst>
              <a:ext uri="{28A0092B-C50C-407E-A947-70E740481C1C}">
                <a14:useLocalDpi xmlns:a14="http://schemas.microsoft.com/office/drawing/2010/main" val="0"/>
              </a:ext>
            </a:extLst>
          </a:blip>
          <a:srcRect l="4682" r="20481"/>
          <a:stretch>
            <a:fillRect/>
          </a:stretch>
        </p:blipFill>
        <p:spPr>
          <a:xfrm rot="5400000" flipH="1">
            <a:off x="2667001" y="-2667001"/>
            <a:ext cx="6858000" cy="12192001"/>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32392" y="5226427"/>
            <a:ext cx="8382001" cy="837861"/>
          </a:xfrm>
        </p:spPr>
        <p:txBody>
          <a:bodyPr anchor="t">
            <a:normAutofit/>
          </a:bodyPr>
          <a:lstStyle>
            <a:lvl1pPr>
              <a:lnSpc>
                <a:spcPct val="90000"/>
              </a:lnSpc>
              <a:defRPr sz="1400" b="0" cap="all" spc="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DCC6FE3-E805-41B1-96EC-B0B83218C881}" type="datetime1">
              <a:rPr lang="en-US" smtClean="0"/>
              <a:pPr/>
              <a:t>6/17/2026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32392" y="2017401"/>
            <a:ext cx="8368707" cy="2981163"/>
          </a:xfrm>
        </p:spPr>
        <p:txBody>
          <a:bodyPr anchor="t">
            <a:normAutofit/>
          </a:bodyPr>
          <a:lstStyle>
            <a:lvl1pPr marL="164592" indent="-164592">
              <a:lnSpc>
                <a:spcPct val="90000"/>
              </a:lnSpc>
              <a:spcBef>
                <a:spcPts val="0"/>
              </a:spcBef>
              <a:buFont typeface="Arial" panose="020B0604020202020204" pitchFamily="34" charset="0"/>
              <a:buNone/>
              <a:defRPr sz="4600" spc="-50" baseline="0">
                <a:solidFill>
                  <a:schemeClr val="tx1"/>
                </a:solidFill>
              </a:defRPr>
            </a:lvl1pPr>
          </a:lstStyle>
          <a:p>
            <a:pPr lvl="0"/>
            <a:r>
              <a:rPr lang="en-US" dirty="0"/>
              <a:t>Click to add Quote</a:t>
            </a:r>
          </a:p>
        </p:txBody>
      </p:sp>
    </p:spTree>
    <p:extLst>
      <p:ext uri="{BB962C8B-B14F-4D97-AF65-F5344CB8AC3E}">
        <p14:creationId xmlns:p14="http://schemas.microsoft.com/office/powerpoint/2010/main" val="757067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9" name="Picture 8" descr="A colorful light on a black background&#10;&#10;AI-generated content may be incorrect.">
            <a:extLst>
              <a:ext uri="{FF2B5EF4-FFF2-40B4-BE49-F238E27FC236}">
                <a16:creationId xmlns:a16="http://schemas.microsoft.com/office/drawing/2014/main" id="{F0687863-E84B-D6E2-6049-AF65BB197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115568"/>
            <a:ext cx="12192000" cy="5742432"/>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53982" y="5029200"/>
            <a:ext cx="8347118" cy="713232"/>
          </a:xfrm>
        </p:spPr>
        <p:txBody>
          <a:bodyPr anchor="t">
            <a:normAutofit/>
          </a:bodyPr>
          <a:lstStyle>
            <a:lvl1pPr>
              <a:lnSpc>
                <a:spcPct val="90000"/>
              </a:lnSpc>
              <a:defRPr sz="1400" b="0" cap="all" spc="-50" baseline="0">
                <a:solidFill>
                  <a:schemeClr val="tx1"/>
                </a:solidFill>
              </a:defRPr>
            </a:lvl1pPr>
          </a:lstStyle>
          <a:p>
            <a:r>
              <a:rPr lang="en-US" dirty="0"/>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5DBB5726-A743-47D1-86E4-46BB349D0446}" type="datetime1">
              <a:rPr lang="en-US" smtClean="0"/>
              <a:pPr/>
              <a:t>6/17/2026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53982" y="1115568"/>
            <a:ext cx="8347118" cy="3584448"/>
          </a:xfrm>
        </p:spPr>
        <p:txBody>
          <a:bodyPr anchor="ctr">
            <a:normAutofit/>
          </a:bodyPr>
          <a:lstStyle>
            <a:lvl1pPr marL="137160" indent="-137160">
              <a:lnSpc>
                <a:spcPct val="90000"/>
              </a:lnSpc>
              <a:spcBef>
                <a:spcPts val="0"/>
              </a:spcBef>
              <a:buFont typeface="Arial" panose="020B0604020202020204" pitchFamily="34" charset="0"/>
              <a:buNone/>
              <a:defRPr sz="5000" spc="-50" baseline="0">
                <a:solidFill>
                  <a:schemeClr val="tx1"/>
                </a:solidFill>
              </a:defRPr>
            </a:lvl1pPr>
          </a:lstStyle>
          <a:p>
            <a:pPr lvl="0"/>
            <a:r>
              <a:rPr lang="en-US" dirty="0"/>
              <a:t>Click to add Quote</a:t>
            </a:r>
          </a:p>
        </p:txBody>
      </p:sp>
    </p:spTree>
    <p:extLst>
      <p:ext uri="{BB962C8B-B14F-4D97-AF65-F5344CB8AC3E}">
        <p14:creationId xmlns:p14="http://schemas.microsoft.com/office/powerpoint/2010/main" val="1696931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4">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2439AE8-E053-A902-BEE2-9CECF6AEA2F1}"/>
              </a:ext>
            </a:extLst>
          </p:cNvPr>
          <p:cNvPicPr>
            <a:picLocks noChangeAspect="1"/>
          </p:cNvPicPr>
          <p:nvPr userDrawn="1"/>
        </p:nvPicPr>
        <p:blipFill>
          <a:blip r:embed="rId2">
            <a:extLst>
              <a:ext uri="{28A0092B-C50C-407E-A947-70E740481C1C}">
                <a14:useLocalDpi xmlns:a14="http://schemas.microsoft.com/office/drawing/2010/main" val="0"/>
              </a:ext>
            </a:extLst>
          </a:blip>
          <a:srcRect l="-7769" t="8943" r="104" b="13677"/>
          <a:stretch>
            <a:fillRect/>
          </a:stretch>
        </p:blipFill>
        <p:spPr>
          <a:xfrm>
            <a:off x="0" y="0"/>
            <a:ext cx="12192000" cy="6857125"/>
          </a:xfrm>
          <a:prstGeom prst="rect">
            <a:avLst/>
          </a:prstGeom>
        </p:spPr>
      </p:pic>
      <p:sp>
        <p:nvSpPr>
          <p:cNvPr id="9" name="Title 8">
            <a:extLst>
              <a:ext uri="{FF2B5EF4-FFF2-40B4-BE49-F238E27FC236}">
                <a16:creationId xmlns:a16="http://schemas.microsoft.com/office/drawing/2014/main" id="{FDFF10A2-0E03-73DB-5224-98043612F7A3}"/>
              </a:ext>
            </a:extLst>
          </p:cNvPr>
          <p:cNvSpPr>
            <a:spLocks noGrp="1"/>
          </p:cNvSpPr>
          <p:nvPr>
            <p:ph type="title" hasCustomPrompt="1"/>
          </p:nvPr>
        </p:nvSpPr>
        <p:spPr>
          <a:xfrm>
            <a:off x="420791" y="5151120"/>
            <a:ext cx="5446609" cy="806517"/>
          </a:xfrm>
        </p:spPr>
        <p:txBody>
          <a:bodyPr anchor="ctr"/>
          <a:lstStyle>
            <a:lvl1pPr>
              <a:defRPr sz="1400" cap="all" spc="100" baseline="0">
                <a:solidFill>
                  <a:schemeClr val="tx1"/>
                </a:solidFill>
              </a:defRPr>
            </a:lvl1pPr>
          </a:lstStyle>
          <a:p>
            <a:r>
              <a:rPr lang="en-US" dirty="0"/>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F4F47579-571B-45A3-BDCA-E2964689F659}" type="datetime1">
              <a:rPr lang="en-US" smtClean="0"/>
              <a:pPr/>
              <a:t>6/17/2026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501541"/>
            <a:ext cx="7342632" cy="3397064"/>
          </a:xfrm>
        </p:spPr>
        <p:txBody>
          <a:bodyPr anchor="ctr">
            <a:normAutofit/>
          </a:bodyPr>
          <a:lstStyle>
            <a:lvl1pPr marL="164592" indent="-164592">
              <a:lnSpc>
                <a:spcPct val="95000"/>
              </a:lnSpc>
              <a:spcBef>
                <a:spcPts val="0"/>
              </a:spcBef>
              <a:buFont typeface="Arial" panose="020B0604020202020204" pitchFamily="34" charset="0"/>
              <a:buNone/>
              <a:defRPr sz="4300" spc="-50" baseline="0">
                <a:solidFill>
                  <a:schemeClr val="tx1"/>
                </a:solidFill>
              </a:defRPr>
            </a:lvl1pPr>
          </a:lstStyle>
          <a:p>
            <a:pPr lvl="0"/>
            <a:r>
              <a:rPr lang="en-US" dirty="0"/>
              <a:t>Click to add Quote</a:t>
            </a:r>
          </a:p>
        </p:txBody>
      </p:sp>
    </p:spTree>
    <p:extLst>
      <p:ext uri="{BB962C8B-B14F-4D97-AF65-F5344CB8AC3E}">
        <p14:creationId xmlns:p14="http://schemas.microsoft.com/office/powerpoint/2010/main" val="1675892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506436" y="4671787"/>
            <a:ext cx="7179129" cy="1028700"/>
          </a:xfrm>
        </p:spPr>
        <p:txBody>
          <a:bodyPr anchor="ctr">
            <a:normAutofit/>
          </a:bodyPr>
          <a:lstStyle>
            <a:lvl1pPr algn="ctr">
              <a:lnSpc>
                <a:spcPct val="12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926E2CA6-CB6A-465C-BAA7-384FD497485D}" type="datetime1">
              <a:rPr lang="en-US" smtClean="0"/>
              <a:pPr/>
              <a:t>6/17/2026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506435" y="1623265"/>
            <a:ext cx="7179130" cy="3048522"/>
          </a:xfrm>
        </p:spPr>
        <p:txBody>
          <a:bodyPr anchor="ctr">
            <a:normAutofit/>
          </a:bodyPr>
          <a:lstStyle>
            <a:lvl1pPr marL="137160" indent="-137160" algn="ctr">
              <a:lnSpc>
                <a:spcPct val="90000"/>
              </a:lnSpc>
              <a:spcBef>
                <a:spcPts val="0"/>
              </a:spcBef>
              <a:buFont typeface="Arial" panose="020B0604020202020204" pitchFamily="34" charset="0"/>
              <a:buNone/>
              <a:defRPr sz="4000" spc="-50" baseline="0">
                <a:solidFill>
                  <a:schemeClr val="tx1"/>
                </a:solidFill>
              </a:defRPr>
            </a:lvl1pPr>
          </a:lstStyle>
          <a:p>
            <a:pPr lvl="0"/>
            <a:r>
              <a:rPr lang="en-US" dirty="0"/>
              <a:t>Click to add Quote</a:t>
            </a:r>
          </a:p>
        </p:txBody>
      </p:sp>
    </p:spTree>
    <p:extLst>
      <p:ext uri="{BB962C8B-B14F-4D97-AF65-F5344CB8AC3E}">
        <p14:creationId xmlns:p14="http://schemas.microsoft.com/office/powerpoint/2010/main" val="1623073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8382000" cy="701657"/>
          </a:xfrm>
        </p:spPr>
        <p:txBody>
          <a:bodyPr/>
          <a:lstStyle>
            <a:lvl1pPr>
              <a:defRPr>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F38C42AE-61C6-458B-86C3-22D39A5E8956}" type="datetime1">
              <a:rPr lang="en-US" smtClean="0"/>
              <a:pPr/>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4" name="Content Placeholder 3">
            <a:extLst>
              <a:ext uri="{FF2B5EF4-FFF2-40B4-BE49-F238E27FC236}">
                <a16:creationId xmlns:a16="http://schemas.microsoft.com/office/drawing/2014/main" id="{704CA46A-141E-21AB-51BA-BA1F0F395708}"/>
              </a:ext>
            </a:extLst>
          </p:cNvPr>
          <p:cNvSpPr>
            <a:spLocks noGrp="1"/>
          </p:cNvSpPr>
          <p:nvPr>
            <p:ph sz="quarter" idx="15"/>
          </p:nvPr>
        </p:nvSpPr>
        <p:spPr>
          <a:xfrm>
            <a:off x="431800"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F8607D36-7013-02AC-69A9-8D38C5BBA7D0}"/>
              </a:ext>
            </a:extLst>
          </p:cNvPr>
          <p:cNvSpPr>
            <a:spLocks noGrp="1"/>
          </p:cNvSpPr>
          <p:nvPr>
            <p:ph sz="quarter" idx="16"/>
          </p:nvPr>
        </p:nvSpPr>
        <p:spPr>
          <a:xfrm>
            <a:off x="5878824"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642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18655" y="932098"/>
            <a:ext cx="10835539" cy="704088"/>
          </a:xfrm>
        </p:spPr>
        <p:txBody>
          <a:bodyPr/>
          <a:lstStyle>
            <a:lvl1pPr>
              <a:defRPr>
                <a:solidFill>
                  <a:schemeClr val="tx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83D71BEE-9C65-4D84-970B-0B47E929926B}" type="datetime1">
              <a:rPr lang="en-US" smtClean="0"/>
              <a:pPr/>
              <a:t>6/17/2026</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18654" y="1675614"/>
            <a:ext cx="4913919"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54769-C5D8-1BF0-C3A2-77216D6255DB}"/>
              </a:ext>
            </a:extLst>
          </p:cNvPr>
          <p:cNvSpPr>
            <a:spLocks noGrp="1"/>
          </p:cNvSpPr>
          <p:nvPr>
            <p:ph sz="quarter" idx="15"/>
          </p:nvPr>
        </p:nvSpPr>
        <p:spPr>
          <a:xfrm>
            <a:off x="431800" y="2285022"/>
            <a:ext cx="4900773"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675614"/>
            <a:ext cx="4967694"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B3527224-4234-3620-766D-DCCA3AFDF896}"/>
              </a:ext>
            </a:extLst>
          </p:cNvPr>
          <p:cNvSpPr>
            <a:spLocks noGrp="1"/>
          </p:cNvSpPr>
          <p:nvPr>
            <p:ph sz="quarter" idx="16"/>
          </p:nvPr>
        </p:nvSpPr>
        <p:spPr>
          <a:xfrm>
            <a:off x="6279401" y="2285022"/>
            <a:ext cx="4982762"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983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420791" y="1113510"/>
            <a:ext cx="8380309" cy="876193"/>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49AFCF02-D35E-46A4-B7A1-1A2B81F8D932}" type="datetime1">
              <a:rPr lang="en-US" smtClean="0"/>
              <a:pPr/>
              <a:t>6/17/2026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186729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2A57AF51-4D04-4E0C-B33D-81940CAB4B07}" type="datetime1">
              <a:rPr lang="en-US" smtClean="0"/>
              <a:pPr/>
              <a:t>6/17/2026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128793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5">
    <p:spTree>
      <p:nvGrpSpPr>
        <p:cNvPr id="1" name=""/>
        <p:cNvGrpSpPr/>
        <p:nvPr/>
      </p:nvGrpSpPr>
      <p:grpSpPr>
        <a:xfrm>
          <a:off x="0" y="0"/>
          <a:ext cx="0" cy="0"/>
          <a:chOff x="0" y="0"/>
          <a:chExt cx="0" cy="0"/>
        </a:xfrm>
      </p:grpSpPr>
      <p:pic>
        <p:nvPicPr>
          <p:cNvPr id="10" name="Picture 9" descr="A red and purple light&#10;&#10;AI-generated content may be incorrect.">
            <a:extLst>
              <a:ext uri="{FF2B5EF4-FFF2-40B4-BE49-F238E27FC236}">
                <a16:creationId xmlns:a16="http://schemas.microsoft.com/office/drawing/2014/main" id="{34DC879D-8888-CA20-363B-ADD601ABDB14}"/>
              </a:ext>
            </a:extLst>
          </p:cNvPr>
          <p:cNvPicPr>
            <a:picLocks noChangeAspect="1"/>
          </p:cNvPicPr>
          <p:nvPr userDrawn="1"/>
        </p:nvPicPr>
        <p:blipFill>
          <a:blip r:embed="rId2">
            <a:extLst>
              <a:ext uri="{28A0092B-C50C-407E-A947-70E740481C1C}">
                <a14:useLocalDpi xmlns:a14="http://schemas.microsoft.com/office/drawing/2010/main" val="0"/>
              </a:ext>
            </a:extLst>
          </a:blip>
          <a:srcRect l="389" t="34949" r="912"/>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3491" y="2122471"/>
            <a:ext cx="7348909" cy="1672640"/>
          </a:xfrm>
        </p:spPr>
        <p:txBody>
          <a:bodyPr vert="horz" lIns="91440" tIns="45720" rIns="91440" bIns="45720" rtlCol="0" anchor="t">
            <a:normAutofit/>
          </a:bodyPr>
          <a:lstStyle>
            <a:lvl1pPr>
              <a:defRPr lang="en-US" sz="5400" baseline="0" dirty="0">
                <a:solidFill>
                  <a:schemeClr val="tx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16399" y="2122470"/>
            <a:ext cx="2052235" cy="1672640"/>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22284" y="233990"/>
            <a:ext cx="257868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01100" y="216573"/>
            <a:ext cx="1562100" cy="338328"/>
          </a:xfrm>
        </p:spPr>
        <p:txBody>
          <a:bodyPr/>
          <a:lstStyle>
            <a:lvl1pPr>
              <a:defRPr>
                <a:solidFill>
                  <a:schemeClr val="tx1"/>
                </a:solidFill>
              </a:defRPr>
            </a:lvl1pPr>
          </a:lstStyle>
          <a:p>
            <a:fld id="{9192309C-B050-4356-96E7-0276C1563BD7}" type="datetime1">
              <a:rPr lang="en-US" smtClean="0"/>
              <a:pPr/>
              <a:t>6/17/2026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4222400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32393" y="1115568"/>
            <a:ext cx="3363393" cy="1371600"/>
          </a:xfrm>
        </p:spPr>
        <p:txBody>
          <a:bodyPr anchor="t">
            <a:normAutofit/>
          </a:bodyPr>
          <a:lstStyle>
            <a:lvl1pPr>
              <a:defRPr sz="30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4838700" y="214858"/>
            <a:ext cx="1485900" cy="338328"/>
          </a:xfrm>
        </p:spPr>
        <p:txBody>
          <a:bodyPr/>
          <a:lstStyle>
            <a:lvl1pPr>
              <a:defRPr>
                <a:solidFill>
                  <a:schemeClr val="tx1"/>
                </a:solidFill>
              </a:defRPr>
            </a:lvl1pPr>
          </a:lstStyle>
          <a:p>
            <a:fld id="{91495C13-5B9F-4AD1-A2E2-FB0B577AF6CA}" type="datetime1">
              <a:rPr lang="en-US" smtClean="0"/>
              <a:pPr/>
              <a:t>6/17/2026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32393" y="2563585"/>
            <a:ext cx="3363393" cy="3684815"/>
          </a:xfrm>
        </p:spPr>
        <p:txBody>
          <a:bodyPr anchor="b">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38700" y="1104900"/>
            <a:ext cx="6934200" cy="5201282"/>
          </a:xfrm>
        </p:spPr>
        <p:txBody>
          <a:bodyPr vert="horz" lIns="91440" tIns="45720" rIns="91440" bIns="45720" rtlCol="0">
            <a:normAutofit/>
          </a:bodyPr>
          <a:lstStyle>
            <a:lvl1pPr>
              <a:defRPr lang="en-US" sz="1400" dirty="0">
                <a:solidFill>
                  <a:schemeClr val="tx1"/>
                </a:solidFill>
              </a:defRPr>
            </a:lvl1pPr>
            <a:lvl2pPr>
              <a:defRPr lang="en-US" sz="1200" dirty="0">
                <a:solidFill>
                  <a:schemeClr val="tx1"/>
                </a:solidFill>
              </a:defRPr>
            </a:lvl2pPr>
            <a:lvl3pPr>
              <a:defRPr lang="en-US" sz="1200" dirty="0">
                <a:solidFill>
                  <a:schemeClr val="tx1"/>
                </a:solidFill>
              </a:defRPr>
            </a:lvl3pPr>
            <a:lvl4pPr>
              <a:defRPr lang="en-US" sz="1200" dirty="0">
                <a:solidFill>
                  <a:schemeClr val="tx1"/>
                </a:solidFill>
              </a:defRPr>
            </a:lvl4pPr>
            <a:lvl5pPr>
              <a:defRPr lang="en-US" sz="12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98671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1104901"/>
            <a:ext cx="2932434" cy="16002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29768" y="219456"/>
            <a:ext cx="2016929" cy="338328"/>
          </a:xfrm>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4838700" y="219456"/>
            <a:ext cx="1429845" cy="338328"/>
          </a:xfrm>
        </p:spPr>
        <p:txBody>
          <a:bodyPr/>
          <a:lstStyle>
            <a:lvl1pPr>
              <a:defRPr>
                <a:solidFill>
                  <a:schemeClr val="tx1"/>
                </a:solidFill>
              </a:defRPr>
            </a:lvl1pPr>
          </a:lstStyle>
          <a:p>
            <a:fld id="{4D189146-EED2-4B95-95A3-EC3C7CBF180D}" type="datetime1">
              <a:rPr lang="en-US" smtClean="0"/>
              <a:pPr/>
              <a:t>6/17/2026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287593" y="216280"/>
            <a:ext cx="560633"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866900" y="3345180"/>
            <a:ext cx="2620859" cy="3093720"/>
          </a:xfrm>
        </p:spPr>
        <p:txBody>
          <a:bodyPr anchor="b">
            <a:normAutofit/>
          </a:bodyPr>
          <a:lstStyle>
            <a:lvl1pPr marL="0" indent="0" algn="r">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7">
            <a:extLst>
              <a:ext uri="{FF2B5EF4-FFF2-40B4-BE49-F238E27FC236}">
                <a16:creationId xmlns:a16="http://schemas.microsoft.com/office/drawing/2014/main" id="{3A723B90-4D46-48FC-60FC-714099462E4C}"/>
              </a:ext>
            </a:extLst>
          </p:cNvPr>
          <p:cNvSpPr>
            <a:spLocks noGrp="1"/>
          </p:cNvSpPr>
          <p:nvPr>
            <p:ph type="pic" idx="1" hasCustomPrompt="1"/>
          </p:nvPr>
        </p:nvSpPr>
        <p:spPr>
          <a:xfrm>
            <a:off x="4924129" y="1104900"/>
            <a:ext cx="7267870" cy="5753100"/>
          </a:xfrm>
          <a:custGeom>
            <a:avLst/>
            <a:gdLst>
              <a:gd name="connsiteX0" fmla="*/ 0 w 7353300"/>
              <a:gd name="connsiteY0" fmla="*/ 0 h 5901550"/>
              <a:gd name="connsiteX1" fmla="*/ 7353300 w 7353300"/>
              <a:gd name="connsiteY1" fmla="*/ 0 h 5901550"/>
              <a:gd name="connsiteX2" fmla="*/ 7353300 w 7353300"/>
              <a:gd name="connsiteY2" fmla="*/ 5901550 h 5901550"/>
              <a:gd name="connsiteX3" fmla="*/ 0 w 7353300"/>
              <a:gd name="connsiteY3" fmla="*/ 5901550 h 5901550"/>
            </a:gdLst>
            <a:ahLst/>
            <a:cxnLst>
              <a:cxn ang="0">
                <a:pos x="connsiteX0" y="connsiteY0"/>
              </a:cxn>
              <a:cxn ang="0">
                <a:pos x="connsiteX1" y="connsiteY1"/>
              </a:cxn>
              <a:cxn ang="0">
                <a:pos x="connsiteX2" y="connsiteY2"/>
              </a:cxn>
              <a:cxn ang="0">
                <a:pos x="connsiteX3" y="connsiteY3"/>
              </a:cxn>
            </a:cxnLst>
            <a:rect l="l" t="t" r="r" b="b"/>
            <a:pathLst>
              <a:path w="7353300" h="5901550">
                <a:moveTo>
                  <a:pt x="0" y="0"/>
                </a:moveTo>
                <a:lnTo>
                  <a:pt x="7353300" y="0"/>
                </a:lnTo>
                <a:lnTo>
                  <a:pt x="7353300" y="5901550"/>
                </a:lnTo>
                <a:lnTo>
                  <a:pt x="0" y="5901550"/>
                </a:lnTo>
                <a:close/>
              </a:path>
            </a:pathLst>
          </a:custGeom>
          <a:blipFill dpi="0" rotWithShape="1">
            <a:blip r:embed="rId2">
              <a:alphaModFix amt="60000"/>
            </a:blip>
            <a:srcRect/>
            <a:stretch>
              <a:fillRect/>
            </a:stretch>
          </a:blipFill>
        </p:spPr>
        <p:txBody>
          <a:bodyPr wrap="square">
            <a:noAutofit/>
          </a:bodyPr>
          <a:lstStyle>
            <a:lvl1pPr marL="0" indent="0">
              <a:buNone/>
              <a:defRPr sz="1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3247530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pic>
        <p:nvPicPr>
          <p:cNvPr id="7" name="Picture 6" descr="A red and purple light&#10;&#10;AI-generated content may be incorrect.">
            <a:extLst>
              <a:ext uri="{FF2B5EF4-FFF2-40B4-BE49-F238E27FC236}">
                <a16:creationId xmlns:a16="http://schemas.microsoft.com/office/drawing/2014/main" id="{CC69B319-31FA-514C-5A82-30B4D1B20A23}"/>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758952"/>
            <a:ext cx="7609668" cy="1734866"/>
          </a:xfrm>
        </p:spPr>
        <p:txBody>
          <a:bodyPr anchor="t">
            <a:noAutofit/>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DABFCF2-BE01-43CB-85B3-49CC0FE55050}" type="datetime1">
              <a:rPr lang="en-US" smtClean="0"/>
              <a:pPr/>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100" y="2705101"/>
            <a:ext cx="8801100" cy="2947550"/>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982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86565871-9318-EC0D-5245-A159818CA83F}"/>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9" name="Title 8">
            <a:extLst>
              <a:ext uri="{FF2B5EF4-FFF2-40B4-BE49-F238E27FC236}">
                <a16:creationId xmlns:a16="http://schemas.microsoft.com/office/drawing/2014/main" id="{687F1B09-5020-D2DD-189E-7226AD232923}"/>
              </a:ext>
            </a:extLst>
          </p:cNvPr>
          <p:cNvSpPr>
            <a:spLocks noGrp="1"/>
          </p:cNvSpPr>
          <p:nvPr>
            <p:ph type="title"/>
          </p:nvPr>
        </p:nvSpPr>
        <p:spPr>
          <a:xfrm>
            <a:off x="420792" y="2704772"/>
            <a:ext cx="5465660" cy="2733384"/>
          </a:xfrm>
        </p:spPr>
        <p:txBody>
          <a:bodyPr/>
          <a:lstStyle>
            <a:lvl1pPr>
              <a:defRPr sz="72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119A0F5-9D15-4E68-95BA-31AD4F5D84D0}" type="datetime1">
              <a:rPr lang="en-US" smtClean="0"/>
              <a:pPr/>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8492B719-9068-0A96-E408-4EB3E9F85BE9}"/>
              </a:ext>
            </a:extLst>
          </p:cNvPr>
          <p:cNvSpPr>
            <a:spLocks noGrp="1"/>
          </p:cNvSpPr>
          <p:nvPr>
            <p:ph sz="quarter" idx="15"/>
          </p:nvPr>
        </p:nvSpPr>
        <p:spPr>
          <a:xfrm>
            <a:off x="6305550" y="2705100"/>
            <a:ext cx="4410075" cy="1562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20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6">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86116429-CFD9-2016-C240-A97B232DE426}"/>
              </a:ext>
            </a:extLst>
          </p:cNvPr>
          <p:cNvPicPr>
            <a:picLocks noChangeAspect="1"/>
          </p:cNvPicPr>
          <p:nvPr userDrawn="1"/>
        </p:nvPicPr>
        <p:blipFill>
          <a:blip r:embed="rId2">
            <a:extLst>
              <a:ext uri="{28A0092B-C50C-407E-A947-70E740481C1C}">
                <a14:useLocalDpi xmlns:a14="http://schemas.microsoft.com/office/drawing/2010/main" val="0"/>
              </a:ext>
            </a:extLst>
          </a:blip>
          <a:srcRect l="17111" t="2700" r="25757" b="19631"/>
          <a:stretch>
            <a:fillRect/>
          </a:stretch>
        </p:blipFill>
        <p:spPr>
          <a:xfrm rot="10800000" flipH="1">
            <a:off x="0" y="-1713"/>
            <a:ext cx="12205716"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66693" y="2705100"/>
            <a:ext cx="11562393" cy="4152900"/>
          </a:xfrm>
        </p:spPr>
        <p:txBody>
          <a:bodyPr vert="horz" lIns="91440" tIns="45720" rIns="91440" bIns="45720" rtlCol="0" anchor="b">
            <a:normAutofit/>
          </a:bodyPr>
          <a:lstStyle>
            <a:lvl1pPr>
              <a:defRPr lang="en-US" sz="11500" baseline="0" dirty="0">
                <a:solidFill>
                  <a:schemeClr val="tx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53135" y="564350"/>
            <a:ext cx="3645744" cy="905862"/>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9462" y="197680"/>
            <a:ext cx="2561771" cy="338328"/>
          </a:xfrm>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706100" y="209088"/>
            <a:ext cx="1022986" cy="338328"/>
          </a:xfrm>
        </p:spPr>
        <p:txBody>
          <a:bodyPr/>
          <a:lstStyle>
            <a:lvl1pPr>
              <a:defRPr>
                <a:solidFill>
                  <a:schemeClr val="tx1"/>
                </a:solidFill>
              </a:defRPr>
            </a:lvl1pPr>
          </a:lstStyle>
          <a:p>
            <a:fld id="{EFFF4B2E-F868-48E9-9355-A1AA601AAA8B}" type="datetime1">
              <a:rPr lang="en-US" smtClean="0"/>
              <a:pPr/>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75303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dirty="0"/>
              <a:t>    </a:t>
            </a:r>
          </a:p>
        </p:txBody>
      </p:sp>
      <p:sp>
        <p:nvSpPr>
          <p:cNvPr id="5" name="Title 4">
            <a:extLst>
              <a:ext uri="{FF2B5EF4-FFF2-40B4-BE49-F238E27FC236}">
                <a16:creationId xmlns:a16="http://schemas.microsoft.com/office/drawing/2014/main" id="{F6AD7145-734D-256B-1335-1014B6A328FF}"/>
              </a:ext>
            </a:extLst>
          </p:cNvPr>
          <p:cNvSpPr>
            <a:spLocks noGrp="1"/>
          </p:cNvSpPr>
          <p:nvPr>
            <p:ph type="title"/>
          </p:nvPr>
        </p:nvSpPr>
        <p:spPr>
          <a:xfrm>
            <a:off x="0" y="0"/>
            <a:ext cx="12188952" cy="3429000"/>
          </a:xfrm>
          <a:gradFill>
            <a:gsLst>
              <a:gs pos="55000">
                <a:srgbClr val="000000">
                  <a:alpha val="53000"/>
                </a:srgbClr>
              </a:gs>
              <a:gs pos="87000">
                <a:srgbClr val="000000">
                  <a:alpha val="63922"/>
                </a:srgbClr>
              </a:gs>
              <a:gs pos="23000">
                <a:srgbClr val="000000">
                  <a:alpha val="0"/>
                </a:srgbClr>
              </a:gs>
            </a:gsLst>
            <a:lin ang="15900000" scaled="0"/>
          </a:gradFill>
        </p:spPr>
        <p:txBody>
          <a:bodyPr lIns="457200" tIns="685800" rIns="5029200" bIns="0"/>
          <a:lstStyle>
            <a:lvl1pPr>
              <a:defRPr sz="4000">
                <a:solidFill>
                  <a:schemeClr val="tx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C312AD0-A2D2-0388-F1F0-E17A9F78932E}"/>
              </a:ext>
            </a:extLst>
          </p:cNvPr>
          <p:cNvSpPr>
            <a:spLocks noGrp="1"/>
          </p:cNvSpPr>
          <p:nvPr>
            <p:ph type="subTitle" idx="1"/>
          </p:nvPr>
        </p:nvSpPr>
        <p:spPr>
          <a:xfrm>
            <a:off x="8324192" y="-1"/>
            <a:ext cx="3740652" cy="3050627"/>
          </a:xfrm>
        </p:spPr>
        <p:txBody>
          <a:bodyPr vert="horz" lIns="594360" tIns="685800" rIns="320040" bIns="0" rtlCol="0" anchor="t">
            <a:normAutofit/>
          </a:bodyPr>
          <a:lstStyle>
            <a:lvl1pPr marL="0" indent="0">
              <a:buNone/>
              <a:defRPr lang="en-US" sz="1400" dirty="0">
                <a:solidFill>
                  <a:schemeClr val="tx1"/>
                </a:solidFill>
              </a:defRPr>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endParaRPr lang="en-US" dirty="0"/>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10065" y="219456"/>
            <a:ext cx="1905000" cy="365760"/>
          </a:xfrm>
        </p:spPr>
        <p:txBody>
          <a:bodyPr/>
          <a:lstStyle>
            <a:lvl1pPr>
              <a:defRPr>
                <a:solidFill>
                  <a:schemeClr val="tx1"/>
                </a:solidFill>
              </a:defRPr>
            </a:lvl1pPr>
          </a:lstStyle>
          <a:p>
            <a:fld id="{21560963-1EEA-4BDE-8FF9-3FEE13B5D43C}" type="datetime1">
              <a:rPr lang="en-US" smtClean="0"/>
              <a:pPr/>
              <a:t>6/17/2026</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288609" y="215988"/>
            <a:ext cx="555948" cy="337198"/>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2953023037"/>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dirty="0"/>
              <a:t>   </a:t>
            </a:r>
          </a:p>
        </p:txBody>
      </p:sp>
      <p:sp>
        <p:nvSpPr>
          <p:cNvPr id="5" name="Title 4">
            <a:extLst>
              <a:ext uri="{FF2B5EF4-FFF2-40B4-BE49-F238E27FC236}">
                <a16:creationId xmlns:a16="http://schemas.microsoft.com/office/drawing/2014/main" id="{AEDC0447-22FD-BF05-BC68-3FDEDEDFC540}"/>
              </a:ext>
            </a:extLst>
          </p:cNvPr>
          <p:cNvSpPr>
            <a:spLocks noGrp="1"/>
          </p:cNvSpPr>
          <p:nvPr>
            <p:ph type="title"/>
          </p:nvPr>
        </p:nvSpPr>
        <p:spPr>
          <a:xfrm>
            <a:off x="1" y="0"/>
            <a:ext cx="5323784" cy="6858000"/>
          </a:xfrm>
          <a:gradFill>
            <a:gsLst>
              <a:gs pos="41000">
                <a:srgbClr val="000000">
                  <a:alpha val="46000"/>
                </a:srgbClr>
              </a:gs>
              <a:gs pos="71000">
                <a:srgbClr val="000000">
                  <a:alpha val="58000"/>
                </a:srgbClr>
              </a:gs>
              <a:gs pos="100000">
                <a:srgbClr val="000000">
                  <a:alpha val="61000"/>
                </a:srgbClr>
              </a:gs>
              <a:gs pos="10000">
                <a:srgbClr val="000000">
                  <a:alpha val="0"/>
                </a:srgbClr>
              </a:gs>
            </a:gsLst>
            <a:lin ang="10800000" scaled="0"/>
          </a:gradFill>
        </p:spPr>
        <p:txBody>
          <a:bodyPr lIns="457200" tIns="1371600" rIns="822960" bIns="914400" anchor="b"/>
          <a:lstStyle>
            <a:lvl1pPr>
              <a:defRPr sz="4000">
                <a:solidFill>
                  <a:schemeClr val="tx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A1999F2-A538-F369-DF48-BB68DFFF8D80}"/>
              </a:ext>
            </a:extLst>
          </p:cNvPr>
          <p:cNvSpPr>
            <a:spLocks noGrp="1"/>
          </p:cNvSpPr>
          <p:nvPr>
            <p:ph type="subTitle" idx="1"/>
          </p:nvPr>
        </p:nvSpPr>
        <p:spPr>
          <a:xfrm>
            <a:off x="419099" y="6032498"/>
            <a:ext cx="4419599" cy="579757"/>
          </a:xfrm>
        </p:spPr>
        <p:txBody>
          <a:bodyPr vert="horz" lIns="91440" tIns="0" rIns="91440" bIns="0" rtlCol="0" anchor="t">
            <a:normAutofit/>
          </a:bodyPr>
          <a:lstStyle>
            <a:lvl1pPr marL="0" indent="0">
              <a:lnSpc>
                <a:spcPct val="120000"/>
              </a:lnSpc>
              <a:buNone/>
              <a:defRPr lang="en-US" sz="1400" dirty="0">
                <a:solidFill>
                  <a:schemeClr val="tx1"/>
                </a:solidFill>
              </a:defRPr>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01100" y="213072"/>
            <a:ext cx="1905000" cy="365760"/>
          </a:xfrm>
        </p:spPr>
        <p:txBody>
          <a:bodyPr/>
          <a:lstStyle>
            <a:lvl1pPr>
              <a:defRPr>
                <a:solidFill>
                  <a:schemeClr val="tx1"/>
                </a:solidFill>
              </a:defRPr>
            </a:lvl1pPr>
          </a:lstStyle>
          <a:p>
            <a:fld id="{21560963-1EEA-4BDE-8FF9-3FEE13B5D43C}" type="datetime1">
              <a:rPr lang="en-US" smtClean="0"/>
              <a:pPr/>
              <a:t>6/17/2026</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5988"/>
            <a:ext cx="448805"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361170046"/>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0791" y="1113510"/>
            <a:ext cx="9942409" cy="87619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417" y="2133600"/>
            <a:ext cx="9942409"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432393" y="214858"/>
            <a:ext cx="2726376" cy="338328"/>
          </a:xfrm>
          <a:prstGeom prst="rect">
            <a:avLst/>
          </a:prstGeom>
        </p:spPr>
        <p:txBody>
          <a:bodyPr vert="horz" lIns="91440" tIns="45720" rIns="91440" bIns="45720" rtlCol="0" anchor="ctr"/>
          <a:lstStyle>
            <a:lvl1pPr algn="l" rtl="0">
              <a:defRPr sz="700" cap="all" baseline="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01100" y="214858"/>
            <a:ext cx="1920240" cy="338328"/>
          </a:xfrm>
          <a:prstGeom prst="rect">
            <a:avLst/>
          </a:prstGeom>
        </p:spPr>
        <p:txBody>
          <a:bodyPr vert="horz" lIns="91440" tIns="45720" rIns="91440" bIns="45720" rtlCol="0" anchor="ctr"/>
          <a:lstStyle>
            <a:lvl1pPr algn="l" rtl="0">
              <a:defRPr sz="700" cap="all" baseline="0">
                <a:solidFill>
                  <a:schemeClr val="tx1"/>
                </a:solidFill>
              </a:defRPr>
            </a:lvl1pPr>
          </a:lstStyle>
          <a:p>
            <a:fld id="{F288AF9F-2338-4040-A485-373B8EC8151E}" type="datetime1">
              <a:rPr lang="en-US" smtClean="0"/>
              <a:pPr/>
              <a:t>6/17/2026</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291657" y="214858"/>
            <a:ext cx="555948" cy="338328"/>
          </a:xfrm>
          <a:prstGeom prst="rect">
            <a:avLst/>
          </a:prstGeom>
        </p:spPr>
        <p:txBody>
          <a:bodyPr vert="horz" lIns="91440" tIns="45720" rIns="91440" bIns="45720" rtlCol="0" anchor="ctr"/>
          <a:lstStyle>
            <a:lvl1pPr algn="r" rtl="0">
              <a:defRPr sz="700" cap="all" baseline="0">
                <a:solidFill>
                  <a:schemeClr val="tx1"/>
                </a:solidFill>
              </a:defRPr>
            </a:lvl1pPr>
          </a:lstStyle>
          <a:p>
            <a:fld id="{8E274F5D-21DC-40EF-8DBA-AB9BB119E939}" type="slidenum">
              <a:rPr lang="en-US" smtClean="0"/>
              <a:pPr/>
              <a:t>‹#›</a:t>
            </a:fld>
            <a:endParaRPr lang="en-US" dirty="0"/>
          </a:p>
        </p:txBody>
      </p:sp>
    </p:spTree>
    <p:extLst>
      <p:ext uri="{BB962C8B-B14F-4D97-AF65-F5344CB8AC3E}">
        <p14:creationId xmlns:p14="http://schemas.microsoft.com/office/powerpoint/2010/main" val="3989359972"/>
      </p:ext>
    </p:extLst>
  </p:cSld>
  <p:clrMap bg1="dk1" tx1="lt1" bg2="dk2" tx2="lt2" accent1="accent1" accent2="accent2" accent3="accent3" accent4="accent4" accent5="accent5" accent6="accent6" hlink="hlink" folHlink="folHlink"/>
  <p:sldLayoutIdLst>
    <p:sldLayoutId id="2147483656" r:id="rId1"/>
    <p:sldLayoutId id="2147483652" r:id="rId2"/>
    <p:sldLayoutId id="2147483733" r:id="rId3"/>
    <p:sldLayoutId id="2147483657" r:id="rId4"/>
    <p:sldLayoutId id="2147483744" r:id="rId5"/>
    <p:sldLayoutId id="2147483658" r:id="rId6"/>
    <p:sldLayoutId id="2147483732" r:id="rId7"/>
    <p:sldLayoutId id="2147483741" r:id="rId8"/>
    <p:sldLayoutId id="2147483760" r:id="rId9"/>
    <p:sldLayoutId id="2147483745" r:id="rId10"/>
    <p:sldLayoutId id="2147483654" r:id="rId11"/>
    <p:sldLayoutId id="2147483759" r:id="rId12"/>
    <p:sldLayoutId id="2147483707" r:id="rId13"/>
    <p:sldLayoutId id="2147483659" r:id="rId14"/>
    <p:sldLayoutId id="2147483764" r:id="rId15"/>
    <p:sldLayoutId id="2147483660" r:id="rId16"/>
    <p:sldLayoutId id="2147483765" r:id="rId17"/>
    <p:sldLayoutId id="2147483661" r:id="rId18"/>
    <p:sldLayoutId id="2147483662" r:id="rId19"/>
    <p:sldLayoutId id="2147483742" r:id="rId20"/>
    <p:sldLayoutId id="2147483746" r:id="rId21"/>
    <p:sldLayoutId id="2147483664" r:id="rId22"/>
    <p:sldLayoutId id="2147483663" r:id="rId23"/>
    <p:sldLayoutId id="2147483743" r:id="rId24"/>
    <p:sldLayoutId id="2147483666" r:id="rId25"/>
    <p:sldLayoutId id="2147483769" r:id="rId26"/>
    <p:sldLayoutId id="2147483676" r:id="rId27"/>
    <p:sldLayoutId id="2147483758" r:id="rId28"/>
    <p:sldLayoutId id="2147483680" r:id="rId29"/>
    <p:sldLayoutId id="2147483734" r:id="rId30"/>
    <p:sldLayoutId id="2147483671" r:id="rId31"/>
    <p:sldLayoutId id="2147483751" r:id="rId32"/>
    <p:sldLayoutId id="2147483675" r:id="rId33"/>
    <p:sldLayoutId id="2147483703" r:id="rId34"/>
    <p:sldLayoutId id="2147483752" r:id="rId35"/>
    <p:sldLayoutId id="2147483737" r:id="rId36"/>
    <p:sldLayoutId id="2147483753" r:id="rId37"/>
    <p:sldLayoutId id="2147483674" r:id="rId38"/>
    <p:sldLayoutId id="2147483702" r:id="rId39"/>
    <p:sldLayoutId id="2147483670" r:id="rId40"/>
    <p:sldLayoutId id="2147483735" r:id="rId41"/>
    <p:sldLayoutId id="2147483669" r:id="rId42"/>
    <p:sldLayoutId id="2147483682" r:id="rId43"/>
    <p:sldLayoutId id="2147483719" r:id="rId44"/>
    <p:sldLayoutId id="2147483686" r:id="rId45"/>
    <p:sldLayoutId id="2147483720" r:id="rId46"/>
    <p:sldLayoutId id="2147483768" r:id="rId47"/>
    <p:sldLayoutId id="2147483710" r:id="rId48"/>
    <p:sldLayoutId id="2147483729" r:id="rId49"/>
    <p:sldLayoutId id="2147483730" r:id="rId50"/>
    <p:sldLayoutId id="2147483713" r:id="rId51"/>
    <p:sldLayoutId id="2147483693" r:id="rId52"/>
    <p:sldLayoutId id="2147483690" r:id="rId53"/>
    <p:sldLayoutId id="2147483726" r:id="rId54"/>
    <p:sldLayoutId id="2147483691" r:id="rId55"/>
    <p:sldLayoutId id="2147483694" r:id="rId56"/>
    <p:sldLayoutId id="2147483695" r:id="rId57"/>
    <p:sldLayoutId id="2147483696" r:id="rId58"/>
    <p:sldLayoutId id="2147483697" r:id="rId59"/>
    <p:sldLayoutId id="2147483698" r:id="rId60"/>
    <p:sldLayoutId id="2147483699" r:id="rId61"/>
    <p:sldLayoutId id="2147483700" r:id="rId62"/>
    <p:sldLayoutId id="2147483701" r:id="rId63"/>
  </p:sldLayoutIdLst>
  <p:hf hdr="0"/>
  <p:txStyles>
    <p:titleStyle>
      <a:lvl1pPr algn="l" defTabSz="914400" rtl="0" eaLnBrk="1" latinLnBrk="0" hangingPunct="1">
        <a:lnSpc>
          <a:spcPct val="85000"/>
        </a:lnSpc>
        <a:spcBef>
          <a:spcPct val="0"/>
        </a:spcBef>
        <a:buNone/>
        <a:defRPr sz="3000" b="0" kern="1200" spc="-110"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4" userDrawn="1">
          <p15:clr>
            <a:srgbClr val="F26B43"/>
          </p15:clr>
        </p15:guide>
        <p15:guide id="4" orient="horz" pos="264" userDrawn="1">
          <p15:clr>
            <a:srgbClr val="F26B43"/>
          </p15:clr>
        </p15:guide>
        <p15:guide id="5" pos="7416" userDrawn="1">
          <p15:clr>
            <a:srgbClr val="F26B43"/>
          </p15:clr>
        </p15:guide>
        <p15:guide id="12" pos="4632" userDrawn="1">
          <p15:clr>
            <a:srgbClr val="F26B43"/>
          </p15:clr>
        </p15:guide>
        <p15:guide id="13" pos="5544" userDrawn="1">
          <p15:clr>
            <a:srgbClr val="F26B43"/>
          </p15:clr>
        </p15:guide>
        <p15:guide id="26" pos="2784" userDrawn="1">
          <p15:clr>
            <a:srgbClr val="F26B43"/>
          </p15:clr>
        </p15:guide>
        <p15:guide id="27" pos="3048" userDrawn="1">
          <p15:clr>
            <a:srgbClr val="F26B43"/>
          </p15:clr>
        </p15:guide>
        <p15:guide id="29" pos="3960" userDrawn="1">
          <p15:clr>
            <a:srgbClr val="F26B43"/>
          </p15:clr>
        </p15:guide>
        <p15:guide id="30" pos="1176" userDrawn="1">
          <p15:clr>
            <a:srgbClr val="F26B43"/>
          </p15:clr>
        </p15:guide>
        <p15:guide id="31" pos="912" userDrawn="1">
          <p15:clr>
            <a:srgbClr val="F26B43"/>
          </p15:clr>
        </p15:guide>
        <p15:guide id="32" pos="3696" userDrawn="1">
          <p15:clr>
            <a:srgbClr val="F26B43"/>
          </p15:clr>
        </p15:guide>
        <p15:guide id="33" pos="1848" userDrawn="1">
          <p15:clr>
            <a:srgbClr val="F26B43"/>
          </p15:clr>
        </p15:guide>
        <p15:guide id="34" pos="2112" userDrawn="1">
          <p15:clr>
            <a:srgbClr val="F26B43"/>
          </p15:clr>
        </p15:guide>
        <p15:guide id="36" pos="6528" userDrawn="1">
          <p15:clr>
            <a:srgbClr val="F26B43"/>
          </p15:clr>
        </p15:guide>
        <p15:guide id="37" pos="6744" userDrawn="1">
          <p15:clr>
            <a:srgbClr val="F26B43"/>
          </p15:clr>
        </p15:guide>
        <p15:guide id="42"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EA4D2C-4D5C-AC28-D8CC-859AFF9DBC48}"/>
              </a:ext>
            </a:extLst>
          </p:cNvPr>
          <p:cNvSpPr>
            <a:spLocks noGrp="1"/>
          </p:cNvSpPr>
          <p:nvPr>
            <p:ph type="ctrTitle"/>
          </p:nvPr>
        </p:nvSpPr>
        <p:spPr>
          <a:xfrm>
            <a:off x="6295259" y="1820486"/>
            <a:ext cx="4800600" cy="2762187"/>
          </a:xfrm>
        </p:spPr>
        <p:txBody>
          <a:bodyPr/>
          <a:lstStyle/>
          <a:p>
            <a:r>
              <a:rPr lang="en-US" dirty="0"/>
              <a:t>Oracles to the Seven Churches</a:t>
            </a:r>
          </a:p>
        </p:txBody>
      </p:sp>
      <p:sp>
        <p:nvSpPr>
          <p:cNvPr id="8" name="Subtitle 7">
            <a:extLst>
              <a:ext uri="{FF2B5EF4-FFF2-40B4-BE49-F238E27FC236}">
                <a16:creationId xmlns:a16="http://schemas.microsoft.com/office/drawing/2014/main" id="{9B102265-8990-D1BC-A9F2-66CA9D922157}"/>
              </a:ext>
            </a:extLst>
          </p:cNvPr>
          <p:cNvSpPr>
            <a:spLocks noGrp="1"/>
          </p:cNvSpPr>
          <p:nvPr>
            <p:ph type="subTitle" idx="1"/>
          </p:nvPr>
        </p:nvSpPr>
        <p:spPr>
          <a:xfrm>
            <a:off x="6295260" y="4714821"/>
            <a:ext cx="3830874" cy="1496616"/>
          </a:xfrm>
        </p:spPr>
        <p:txBody>
          <a:bodyPr/>
          <a:lstStyle/>
          <a:p>
            <a:r>
              <a:rPr lang="en-US" dirty="0"/>
              <a:t>Presentation subtitle</a:t>
            </a:r>
          </a:p>
        </p:txBody>
      </p:sp>
      <p:sp>
        <p:nvSpPr>
          <p:cNvPr id="5" name="Footer Placeholder 4">
            <a:extLst>
              <a:ext uri="{FF2B5EF4-FFF2-40B4-BE49-F238E27FC236}">
                <a16:creationId xmlns:a16="http://schemas.microsoft.com/office/drawing/2014/main" id="{236F97AC-6888-F710-75BD-78EE8DCC9C80}"/>
              </a:ext>
            </a:extLst>
          </p:cNvPr>
          <p:cNvSpPr>
            <a:spLocks noGrp="1"/>
          </p:cNvSpPr>
          <p:nvPr>
            <p:ph type="ftr" sz="quarter" idx="11"/>
          </p:nvPr>
        </p:nvSpPr>
        <p:spPr>
          <a:xfrm>
            <a:off x="6295259" y="219456"/>
            <a:ext cx="2703777" cy="338328"/>
          </a:xfrm>
        </p:spPr>
        <p:txBody>
          <a:bodyPr/>
          <a:lstStyle/>
          <a:p>
            <a:r>
              <a:rPr lang="en-US"/>
              <a:t>Sample Footer Text</a:t>
            </a:r>
          </a:p>
        </p:txBody>
      </p:sp>
      <p:sp>
        <p:nvSpPr>
          <p:cNvPr id="4" name="Date Placeholder 3">
            <a:extLst>
              <a:ext uri="{FF2B5EF4-FFF2-40B4-BE49-F238E27FC236}">
                <a16:creationId xmlns:a16="http://schemas.microsoft.com/office/drawing/2014/main" id="{5299EB35-43E8-35FF-8405-839871928255}"/>
              </a:ext>
            </a:extLst>
          </p:cNvPr>
          <p:cNvSpPr>
            <a:spLocks noGrp="1"/>
          </p:cNvSpPr>
          <p:nvPr>
            <p:ph type="dt" sz="half" idx="10"/>
          </p:nvPr>
        </p:nvSpPr>
        <p:spPr>
          <a:xfrm>
            <a:off x="9235440" y="219456"/>
            <a:ext cx="1495365" cy="338328"/>
          </a:xfrm>
        </p:spPr>
        <p:txBody>
          <a:bodyPr/>
          <a:lstStyle/>
          <a:p>
            <a:fld id="{21359139-99F8-4B6E-8834-95F2B9D91EE4}" type="datetime1">
              <a:rPr lang="en-US" smtClean="0"/>
              <a:pPr/>
              <a:t>6/17/2026</a:t>
            </a:fld>
            <a:endParaRPr lang="en-US"/>
          </a:p>
        </p:txBody>
      </p:sp>
      <p:sp>
        <p:nvSpPr>
          <p:cNvPr id="6" name="Slide Number Placeholder 5">
            <a:extLst>
              <a:ext uri="{FF2B5EF4-FFF2-40B4-BE49-F238E27FC236}">
                <a16:creationId xmlns:a16="http://schemas.microsoft.com/office/drawing/2014/main" id="{564362CF-5CE0-476A-DBD6-C8A0D85BAD5A}"/>
              </a:ext>
            </a:extLst>
          </p:cNvPr>
          <p:cNvSpPr>
            <a:spLocks noGrp="1"/>
          </p:cNvSpPr>
          <p:nvPr>
            <p:ph type="sldNum" sz="quarter" idx="12"/>
          </p:nvPr>
        </p:nvSpPr>
        <p:spPr>
          <a:xfrm>
            <a:off x="11291657" y="214858"/>
            <a:ext cx="555948" cy="338328"/>
          </a:xfrm>
        </p:spPr>
        <p:txBody>
          <a:bodyPr/>
          <a:lstStyle/>
          <a:p>
            <a:fld id="{8E274F5D-21DC-40EF-8DBA-AB9BB119E939}" type="slidenum">
              <a:rPr lang="en-US" smtClean="0"/>
              <a:pPr/>
              <a:t>1</a:t>
            </a:fld>
            <a:endParaRPr lang="en-US"/>
          </a:p>
        </p:txBody>
      </p:sp>
    </p:spTree>
    <p:extLst>
      <p:ext uri="{BB962C8B-B14F-4D97-AF65-F5344CB8AC3E}">
        <p14:creationId xmlns:p14="http://schemas.microsoft.com/office/powerpoint/2010/main" val="148904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AC7D-0974-2A74-A765-B620538BD089}"/>
              </a:ext>
            </a:extLst>
          </p:cNvPr>
          <p:cNvSpPr>
            <a:spLocks noGrp="1"/>
          </p:cNvSpPr>
          <p:nvPr>
            <p:ph type="title"/>
          </p:nvPr>
        </p:nvSpPr>
        <p:spPr/>
        <p:txBody>
          <a:bodyPr/>
          <a:lstStyle/>
          <a:p>
            <a:r>
              <a:rPr lang="en-US" dirty="0"/>
              <a:t>Thyatira (2: 18-29)</a:t>
            </a:r>
          </a:p>
        </p:txBody>
      </p:sp>
      <p:sp>
        <p:nvSpPr>
          <p:cNvPr id="3" name="Footer Placeholder 2">
            <a:extLst>
              <a:ext uri="{FF2B5EF4-FFF2-40B4-BE49-F238E27FC236}">
                <a16:creationId xmlns:a16="http://schemas.microsoft.com/office/drawing/2014/main" id="{5C5033B2-2E08-00C5-619B-35E0EAB7C0DD}"/>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50D19D77-AD65-F6B7-10A7-D202417B8D94}"/>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6F71CB39-FE21-1BBD-D164-E9C782B0A096}"/>
              </a:ext>
            </a:extLst>
          </p:cNvPr>
          <p:cNvSpPr>
            <a:spLocks noGrp="1"/>
          </p:cNvSpPr>
          <p:nvPr>
            <p:ph type="sldNum" sz="quarter" idx="12"/>
          </p:nvPr>
        </p:nvSpPr>
        <p:spPr/>
        <p:txBody>
          <a:bodyPr/>
          <a:lstStyle/>
          <a:p>
            <a:fld id="{8E274F5D-21DC-40EF-8DBA-AB9BB119E939}" type="slidenum">
              <a:rPr lang="en-US" smtClean="0"/>
              <a:pPr/>
              <a:t>10</a:t>
            </a:fld>
            <a:endParaRPr lang="en-US"/>
          </a:p>
        </p:txBody>
      </p:sp>
      <p:sp>
        <p:nvSpPr>
          <p:cNvPr id="6" name="Content Placeholder 5">
            <a:extLst>
              <a:ext uri="{FF2B5EF4-FFF2-40B4-BE49-F238E27FC236}">
                <a16:creationId xmlns:a16="http://schemas.microsoft.com/office/drawing/2014/main" id="{C043875D-80C8-4F3E-C63E-42C5CF2485AC}"/>
              </a:ext>
            </a:extLst>
          </p:cNvPr>
          <p:cNvSpPr>
            <a:spLocks noGrp="1"/>
          </p:cNvSpPr>
          <p:nvPr>
            <p:ph idx="1"/>
          </p:nvPr>
        </p:nvSpPr>
        <p:spPr>
          <a:xfrm>
            <a:off x="429417" y="1633928"/>
            <a:ext cx="10693285" cy="5009214"/>
          </a:xfrm>
        </p:spPr>
        <p:txBody>
          <a:bodyPr>
            <a:normAutofit fontScale="77500" lnSpcReduction="20000"/>
          </a:bodyPr>
          <a:lstStyle/>
          <a:p>
            <a:r>
              <a:rPr lang="en-US" sz="2400" dirty="0"/>
              <a:t>“And to the angel of the church in Thyatira write: ‘The words of the </a:t>
            </a:r>
            <a:r>
              <a:rPr lang="en-US" sz="2400" dirty="0">
                <a:solidFill>
                  <a:srgbClr val="00B0F0"/>
                </a:solidFill>
              </a:rPr>
              <a:t>Son of God</a:t>
            </a:r>
            <a:r>
              <a:rPr lang="en-US" sz="2400" dirty="0"/>
              <a:t>, who has </a:t>
            </a:r>
            <a:r>
              <a:rPr lang="en-US" sz="2400" dirty="0">
                <a:solidFill>
                  <a:srgbClr val="00B0F0"/>
                </a:solidFill>
              </a:rPr>
              <a:t>eyes like a flame of fire</a:t>
            </a:r>
            <a:r>
              <a:rPr lang="en-US" sz="2400" dirty="0"/>
              <a:t>, and whose </a:t>
            </a:r>
            <a:r>
              <a:rPr lang="en-US" sz="2400" dirty="0">
                <a:solidFill>
                  <a:srgbClr val="00B0F0"/>
                </a:solidFill>
              </a:rPr>
              <a:t>feet are like burnished bronze</a:t>
            </a:r>
            <a:r>
              <a:rPr lang="en-US" sz="2400" dirty="0"/>
              <a:t>. “‘</a:t>
            </a:r>
            <a:r>
              <a:rPr lang="en-US" sz="2400" dirty="0">
                <a:solidFill>
                  <a:srgbClr val="FF0000"/>
                </a:solidFill>
              </a:rPr>
              <a:t>I know your works</a:t>
            </a:r>
            <a:r>
              <a:rPr lang="en-US" sz="2400" dirty="0"/>
              <a:t>, your </a:t>
            </a:r>
            <a:r>
              <a:rPr lang="en-US" sz="2400" dirty="0">
                <a:solidFill>
                  <a:srgbClr val="FF0000"/>
                </a:solidFill>
              </a:rPr>
              <a:t>love and faith and service and patient endurance</a:t>
            </a:r>
            <a:r>
              <a:rPr lang="en-US" sz="2400" dirty="0"/>
              <a:t>, and that your </a:t>
            </a:r>
            <a:r>
              <a:rPr lang="en-US" sz="2400" dirty="0">
                <a:solidFill>
                  <a:srgbClr val="FF0000"/>
                </a:solidFill>
              </a:rPr>
              <a:t>latter works exceed the first</a:t>
            </a:r>
            <a:r>
              <a:rPr lang="en-US" sz="2400" dirty="0"/>
              <a:t>.</a:t>
            </a:r>
            <a:r>
              <a:rPr lang="en-US" sz="2400" b="1" baseline="30000" dirty="0"/>
              <a:t> </a:t>
            </a:r>
            <a:r>
              <a:rPr lang="en-US" sz="2400" dirty="0"/>
              <a:t>But I have this against you, that </a:t>
            </a:r>
            <a:r>
              <a:rPr lang="en-US" sz="2400" dirty="0">
                <a:solidFill>
                  <a:srgbClr val="FFFF00"/>
                </a:solidFill>
              </a:rPr>
              <a:t>you tolerate </a:t>
            </a:r>
            <a:r>
              <a:rPr lang="en-US" sz="2400" dirty="0"/>
              <a:t>that woman </a:t>
            </a:r>
            <a:r>
              <a:rPr lang="en-US" sz="2400" dirty="0">
                <a:solidFill>
                  <a:srgbClr val="FFFF00"/>
                </a:solidFill>
              </a:rPr>
              <a:t>Jezebel</a:t>
            </a:r>
            <a:r>
              <a:rPr lang="en-US" sz="2400" dirty="0"/>
              <a:t>, who calls herself a prophetess and is teaching and seducing my servants to practice sexual immorality and to eat food sacrificed to idols. I gave her time to repent, but she refuses to repent of her sexual immorality. Behold, I will throw her onto a sickbed, and </a:t>
            </a:r>
            <a:r>
              <a:rPr lang="en-US" sz="2400" dirty="0">
                <a:solidFill>
                  <a:srgbClr val="FFFF00"/>
                </a:solidFill>
              </a:rPr>
              <a:t>those who commit </a:t>
            </a:r>
            <a:r>
              <a:rPr lang="en-US" sz="2400" dirty="0"/>
              <a:t>adultery with her I will throw into great tribulation, </a:t>
            </a:r>
            <a:r>
              <a:rPr lang="en-US" sz="2400" dirty="0">
                <a:solidFill>
                  <a:srgbClr val="FFFF00"/>
                </a:solidFill>
              </a:rPr>
              <a:t>unless they repent </a:t>
            </a:r>
            <a:r>
              <a:rPr lang="en-US" sz="2400" dirty="0"/>
              <a:t>of her works,</a:t>
            </a:r>
            <a:r>
              <a:rPr lang="en-US" sz="2400" b="1" baseline="30000" dirty="0"/>
              <a:t> </a:t>
            </a:r>
            <a:r>
              <a:rPr lang="en-US" sz="2400" dirty="0"/>
              <a:t>and I will strike her children dead. </a:t>
            </a:r>
            <a:r>
              <a:rPr lang="en-US" sz="2400" dirty="0">
                <a:solidFill>
                  <a:srgbClr val="FFFF00"/>
                </a:solidFill>
              </a:rPr>
              <a:t>And all the churches will know that I am he who searches mind and heart, and I will give to each of you according to your works.</a:t>
            </a:r>
            <a:r>
              <a:rPr lang="en-US" sz="2400" dirty="0"/>
              <a:t> </a:t>
            </a:r>
            <a:r>
              <a:rPr lang="en-US" sz="2400" dirty="0">
                <a:solidFill>
                  <a:srgbClr val="FF0000"/>
                </a:solidFill>
              </a:rPr>
              <a:t>But to the rest of you </a:t>
            </a:r>
            <a:r>
              <a:rPr lang="en-US" sz="2400" dirty="0"/>
              <a:t>in Thyatira, who do not hold this teaching, who have not learned what some call the deep things of Satan, to you I say, </a:t>
            </a:r>
            <a:r>
              <a:rPr lang="en-US" sz="2400" dirty="0">
                <a:solidFill>
                  <a:srgbClr val="FF0000"/>
                </a:solidFill>
              </a:rPr>
              <a:t>I do not lay on you any other burden. Only hold fast</a:t>
            </a:r>
            <a:r>
              <a:rPr lang="en-US" sz="2400" dirty="0"/>
              <a:t> what you have until I come. The one who conquers and who keeps my works until the end, to him I will give </a:t>
            </a:r>
            <a:r>
              <a:rPr lang="en-US" sz="2400" dirty="0">
                <a:solidFill>
                  <a:srgbClr val="00B0F0"/>
                </a:solidFill>
              </a:rPr>
              <a:t>authority over the nations</a:t>
            </a:r>
            <a:r>
              <a:rPr lang="en-US" sz="2400" dirty="0"/>
              <a:t>, and he will rule</a:t>
            </a:r>
            <a:r>
              <a:rPr lang="en-US" sz="2400" baseline="30000" dirty="0"/>
              <a:t> </a:t>
            </a:r>
            <a:r>
              <a:rPr lang="en-US" sz="2400" dirty="0"/>
              <a:t>them with a rod of iron, as when earthen pots are broken in pieces, even as I myself have received authority from my Father. And I will give him the </a:t>
            </a:r>
            <a:r>
              <a:rPr lang="en-US" sz="2400" dirty="0">
                <a:solidFill>
                  <a:srgbClr val="00B0F0"/>
                </a:solidFill>
              </a:rPr>
              <a:t>morning star</a:t>
            </a:r>
            <a:r>
              <a:rPr lang="en-US" sz="2400" dirty="0"/>
              <a:t>. He who has an ear, let him hear what the Spirit says to the churches.’</a:t>
            </a:r>
          </a:p>
          <a:p>
            <a:endParaRPr lang="en-US" dirty="0"/>
          </a:p>
        </p:txBody>
      </p:sp>
    </p:spTree>
    <p:extLst>
      <p:ext uri="{BB962C8B-B14F-4D97-AF65-F5344CB8AC3E}">
        <p14:creationId xmlns:p14="http://schemas.microsoft.com/office/powerpoint/2010/main" val="132901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10C9-9D3D-0B47-BDE3-FF78480559F5}"/>
              </a:ext>
            </a:extLst>
          </p:cNvPr>
          <p:cNvSpPr>
            <a:spLocks noGrp="1"/>
          </p:cNvSpPr>
          <p:nvPr>
            <p:ph type="title"/>
          </p:nvPr>
        </p:nvSpPr>
        <p:spPr/>
        <p:txBody>
          <a:bodyPr/>
          <a:lstStyle/>
          <a:p>
            <a:r>
              <a:rPr lang="en-US" dirty="0"/>
              <a:t>Core Message from the Oracle to Thyatira</a:t>
            </a:r>
          </a:p>
        </p:txBody>
      </p:sp>
      <p:sp>
        <p:nvSpPr>
          <p:cNvPr id="3" name="Footer Placeholder 2">
            <a:extLst>
              <a:ext uri="{FF2B5EF4-FFF2-40B4-BE49-F238E27FC236}">
                <a16:creationId xmlns:a16="http://schemas.microsoft.com/office/drawing/2014/main" id="{956F85E8-2263-690A-544E-5B4E7AD54947}"/>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F7A6A5AC-14F9-EC49-D987-7C1969694749}"/>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ACF9FD58-2D6D-0427-90FF-74971AB8FAB3}"/>
              </a:ext>
            </a:extLst>
          </p:cNvPr>
          <p:cNvSpPr>
            <a:spLocks noGrp="1"/>
          </p:cNvSpPr>
          <p:nvPr>
            <p:ph type="sldNum" sz="quarter" idx="12"/>
          </p:nvPr>
        </p:nvSpPr>
        <p:spPr/>
        <p:txBody>
          <a:bodyPr/>
          <a:lstStyle/>
          <a:p>
            <a:fld id="{8E274F5D-21DC-40EF-8DBA-AB9BB119E939}" type="slidenum">
              <a:rPr lang="en-US" smtClean="0"/>
              <a:pPr/>
              <a:t>11</a:t>
            </a:fld>
            <a:endParaRPr lang="en-US"/>
          </a:p>
        </p:txBody>
      </p:sp>
      <p:sp>
        <p:nvSpPr>
          <p:cNvPr id="6" name="Content Placeholder 5">
            <a:extLst>
              <a:ext uri="{FF2B5EF4-FFF2-40B4-BE49-F238E27FC236}">
                <a16:creationId xmlns:a16="http://schemas.microsoft.com/office/drawing/2014/main" id="{DF1A94AB-DEAD-6F80-514B-B3BB3C9D7744}"/>
              </a:ext>
            </a:extLst>
          </p:cNvPr>
          <p:cNvSpPr>
            <a:spLocks noGrp="1"/>
          </p:cNvSpPr>
          <p:nvPr>
            <p:ph idx="1"/>
          </p:nvPr>
        </p:nvSpPr>
        <p:spPr/>
        <p:txBody>
          <a:bodyPr>
            <a:normAutofit/>
          </a:bodyPr>
          <a:lstStyle/>
          <a:p>
            <a:r>
              <a:rPr lang="en-US" sz="2400" dirty="0"/>
              <a:t>The church is to be a faithful witness of Christ in both word and deed, both within its assembly and as a sojourner among the nations. The love, faith, endurance, and patient service that should characterize the church cannot also include tolerance of ideas or individuals that openly encourage idolatrous compromise. </a:t>
            </a:r>
          </a:p>
        </p:txBody>
      </p:sp>
    </p:spTree>
    <p:extLst>
      <p:ext uri="{BB962C8B-B14F-4D97-AF65-F5344CB8AC3E}">
        <p14:creationId xmlns:p14="http://schemas.microsoft.com/office/powerpoint/2010/main" val="341500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3D3F-E33B-FE15-F723-01A665F29A45}"/>
              </a:ext>
            </a:extLst>
          </p:cNvPr>
          <p:cNvSpPr>
            <a:spLocks noGrp="1"/>
          </p:cNvSpPr>
          <p:nvPr>
            <p:ph type="title"/>
          </p:nvPr>
        </p:nvSpPr>
        <p:spPr/>
        <p:txBody>
          <a:bodyPr/>
          <a:lstStyle/>
          <a:p>
            <a:r>
              <a:rPr lang="en-US" dirty="0"/>
              <a:t>Sardis (3:1-6)</a:t>
            </a:r>
          </a:p>
        </p:txBody>
      </p:sp>
      <p:sp>
        <p:nvSpPr>
          <p:cNvPr id="3" name="Footer Placeholder 2">
            <a:extLst>
              <a:ext uri="{FF2B5EF4-FFF2-40B4-BE49-F238E27FC236}">
                <a16:creationId xmlns:a16="http://schemas.microsoft.com/office/drawing/2014/main" id="{04C94C78-6D43-4B66-5E85-7EBC21378D2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983D5BD2-8C48-2ECE-6FCF-50400082286A}"/>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2E181287-C025-2B95-A7B0-CC1D702970C6}"/>
              </a:ext>
            </a:extLst>
          </p:cNvPr>
          <p:cNvSpPr>
            <a:spLocks noGrp="1"/>
          </p:cNvSpPr>
          <p:nvPr>
            <p:ph type="sldNum" sz="quarter" idx="12"/>
          </p:nvPr>
        </p:nvSpPr>
        <p:spPr/>
        <p:txBody>
          <a:bodyPr/>
          <a:lstStyle/>
          <a:p>
            <a:fld id="{8E274F5D-21DC-40EF-8DBA-AB9BB119E939}" type="slidenum">
              <a:rPr lang="en-US" smtClean="0"/>
              <a:pPr/>
              <a:t>12</a:t>
            </a:fld>
            <a:endParaRPr lang="en-US"/>
          </a:p>
        </p:txBody>
      </p:sp>
      <p:sp>
        <p:nvSpPr>
          <p:cNvPr id="6" name="Content Placeholder 5">
            <a:extLst>
              <a:ext uri="{FF2B5EF4-FFF2-40B4-BE49-F238E27FC236}">
                <a16:creationId xmlns:a16="http://schemas.microsoft.com/office/drawing/2014/main" id="{864CF498-8AA4-F8D9-8573-67C9316B371E}"/>
              </a:ext>
            </a:extLst>
          </p:cNvPr>
          <p:cNvSpPr>
            <a:spLocks noGrp="1"/>
          </p:cNvSpPr>
          <p:nvPr>
            <p:ph idx="1"/>
          </p:nvPr>
        </p:nvSpPr>
        <p:spPr/>
        <p:txBody>
          <a:bodyPr>
            <a:normAutofit fontScale="85000" lnSpcReduction="10000"/>
          </a:bodyPr>
          <a:lstStyle/>
          <a:p>
            <a:r>
              <a:rPr lang="en-US" sz="2400" dirty="0"/>
              <a:t>“And to the angel of the church in Sardis write: ‘The words of him who </a:t>
            </a:r>
            <a:r>
              <a:rPr lang="en-US" sz="2400" dirty="0">
                <a:solidFill>
                  <a:srgbClr val="00B0F0"/>
                </a:solidFill>
              </a:rPr>
              <a:t>has the seven spirits of God and the seven stars.</a:t>
            </a:r>
            <a:r>
              <a:rPr lang="en-US" sz="2400" dirty="0"/>
              <a:t> “‘</a:t>
            </a:r>
            <a:r>
              <a:rPr lang="en-US" sz="2400" dirty="0">
                <a:solidFill>
                  <a:srgbClr val="FF0000"/>
                </a:solidFill>
              </a:rPr>
              <a:t>I know your works</a:t>
            </a:r>
            <a:r>
              <a:rPr lang="en-US" sz="2400" dirty="0"/>
              <a:t>. You have the </a:t>
            </a:r>
            <a:r>
              <a:rPr lang="en-US" sz="2400" dirty="0">
                <a:solidFill>
                  <a:srgbClr val="FFFF00"/>
                </a:solidFill>
              </a:rPr>
              <a:t>reputation of being alive, but you are dead</a:t>
            </a:r>
            <a:r>
              <a:rPr lang="en-US" sz="2400" dirty="0"/>
              <a:t>. </a:t>
            </a:r>
            <a:r>
              <a:rPr lang="en-US" sz="2400" dirty="0">
                <a:solidFill>
                  <a:srgbClr val="FF0000"/>
                </a:solidFill>
              </a:rPr>
              <a:t>Wake up</a:t>
            </a:r>
            <a:r>
              <a:rPr lang="en-US" sz="2400" dirty="0"/>
              <a:t>, and strengthen what remains and is about to die, for </a:t>
            </a:r>
            <a:r>
              <a:rPr lang="en-US" sz="2400" dirty="0">
                <a:solidFill>
                  <a:srgbClr val="FFFF00"/>
                </a:solidFill>
              </a:rPr>
              <a:t>I have not found your works complete </a:t>
            </a:r>
            <a:r>
              <a:rPr lang="en-US" sz="2400" dirty="0"/>
              <a:t>in the sight of my God. </a:t>
            </a:r>
            <a:r>
              <a:rPr lang="en-US" sz="2400" dirty="0">
                <a:solidFill>
                  <a:srgbClr val="FF0000"/>
                </a:solidFill>
              </a:rPr>
              <a:t>Remember</a:t>
            </a:r>
            <a:r>
              <a:rPr lang="en-US" sz="2400" dirty="0"/>
              <a:t>, then, what you received and heard. </a:t>
            </a:r>
            <a:r>
              <a:rPr lang="en-US" sz="2400" dirty="0">
                <a:solidFill>
                  <a:srgbClr val="FF0000"/>
                </a:solidFill>
              </a:rPr>
              <a:t>Keep it</a:t>
            </a:r>
            <a:r>
              <a:rPr lang="en-US" sz="2400" dirty="0"/>
              <a:t>, and </a:t>
            </a:r>
            <a:r>
              <a:rPr lang="en-US" sz="2400" dirty="0">
                <a:solidFill>
                  <a:srgbClr val="FF0000"/>
                </a:solidFill>
              </a:rPr>
              <a:t>repent</a:t>
            </a:r>
            <a:r>
              <a:rPr lang="en-US" sz="2400" dirty="0"/>
              <a:t>. If you will not wake up, </a:t>
            </a:r>
            <a:r>
              <a:rPr lang="en-US" sz="2400" dirty="0">
                <a:solidFill>
                  <a:srgbClr val="FFFF00"/>
                </a:solidFill>
              </a:rPr>
              <a:t>I will come like a thief</a:t>
            </a:r>
            <a:r>
              <a:rPr lang="en-US" sz="2400" dirty="0"/>
              <a:t>, and you will not know at what hour I will come against you. </a:t>
            </a:r>
            <a:r>
              <a:rPr lang="en-US" sz="2400" dirty="0">
                <a:solidFill>
                  <a:srgbClr val="FF0000"/>
                </a:solidFill>
              </a:rPr>
              <a:t>Yet you have still a few </a:t>
            </a:r>
            <a:r>
              <a:rPr lang="en-US" sz="2400" dirty="0"/>
              <a:t>names in Sardis, people who have not soiled their garments, and they will walk with me in white, for they are worthy. The one who conquers will be </a:t>
            </a:r>
            <a:r>
              <a:rPr lang="en-US" sz="2400" dirty="0">
                <a:solidFill>
                  <a:srgbClr val="00B0F0"/>
                </a:solidFill>
              </a:rPr>
              <a:t>clothed thus in white garments</a:t>
            </a:r>
            <a:r>
              <a:rPr lang="en-US" sz="2400" dirty="0"/>
              <a:t>, and </a:t>
            </a:r>
            <a:r>
              <a:rPr lang="en-US" sz="2400" dirty="0">
                <a:solidFill>
                  <a:srgbClr val="00B0F0"/>
                </a:solidFill>
              </a:rPr>
              <a:t>I will never blot his name out</a:t>
            </a:r>
            <a:r>
              <a:rPr lang="en-US" sz="2400" dirty="0"/>
              <a:t> of the book of life. </a:t>
            </a:r>
            <a:r>
              <a:rPr lang="en-US" sz="2400" dirty="0">
                <a:solidFill>
                  <a:srgbClr val="00B0F0"/>
                </a:solidFill>
              </a:rPr>
              <a:t>I will confess </a:t>
            </a:r>
            <a:r>
              <a:rPr lang="en-US" sz="2400" dirty="0"/>
              <a:t>his name before my Father and before his angels. He who has an ear, let him hear what the Spirit says to the churches.’</a:t>
            </a:r>
          </a:p>
          <a:p>
            <a:endParaRPr lang="en-US" dirty="0"/>
          </a:p>
        </p:txBody>
      </p:sp>
    </p:spTree>
    <p:extLst>
      <p:ext uri="{BB962C8B-B14F-4D97-AF65-F5344CB8AC3E}">
        <p14:creationId xmlns:p14="http://schemas.microsoft.com/office/powerpoint/2010/main" val="101923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126B-D9C2-7797-518D-64BD87C150B5}"/>
              </a:ext>
            </a:extLst>
          </p:cNvPr>
          <p:cNvSpPr>
            <a:spLocks noGrp="1"/>
          </p:cNvSpPr>
          <p:nvPr>
            <p:ph type="title"/>
          </p:nvPr>
        </p:nvSpPr>
        <p:spPr/>
        <p:txBody>
          <a:bodyPr/>
          <a:lstStyle/>
          <a:p>
            <a:r>
              <a:rPr lang="en-US" dirty="0"/>
              <a:t>Core Message from the Oracle to Sardis</a:t>
            </a:r>
          </a:p>
        </p:txBody>
      </p:sp>
      <p:sp>
        <p:nvSpPr>
          <p:cNvPr id="3" name="Footer Placeholder 2">
            <a:extLst>
              <a:ext uri="{FF2B5EF4-FFF2-40B4-BE49-F238E27FC236}">
                <a16:creationId xmlns:a16="http://schemas.microsoft.com/office/drawing/2014/main" id="{FB073D59-B98C-0438-435C-980AF6189600}"/>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CE33C6D3-9474-C8D4-5C10-FA86851C0F36}"/>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D078BDED-387A-F95C-D4D1-A3A1A83A96D1}"/>
              </a:ext>
            </a:extLst>
          </p:cNvPr>
          <p:cNvSpPr>
            <a:spLocks noGrp="1"/>
          </p:cNvSpPr>
          <p:nvPr>
            <p:ph type="sldNum" sz="quarter" idx="12"/>
          </p:nvPr>
        </p:nvSpPr>
        <p:spPr/>
        <p:txBody>
          <a:bodyPr/>
          <a:lstStyle/>
          <a:p>
            <a:fld id="{8E274F5D-21DC-40EF-8DBA-AB9BB119E939}" type="slidenum">
              <a:rPr lang="en-US" smtClean="0"/>
              <a:pPr/>
              <a:t>13</a:t>
            </a:fld>
            <a:endParaRPr lang="en-US"/>
          </a:p>
        </p:txBody>
      </p:sp>
      <p:sp>
        <p:nvSpPr>
          <p:cNvPr id="6" name="Content Placeholder 5">
            <a:extLst>
              <a:ext uri="{FF2B5EF4-FFF2-40B4-BE49-F238E27FC236}">
                <a16:creationId xmlns:a16="http://schemas.microsoft.com/office/drawing/2014/main" id="{5447240E-63C6-6C20-5689-0C892AF84FDA}"/>
              </a:ext>
            </a:extLst>
          </p:cNvPr>
          <p:cNvSpPr>
            <a:spLocks noGrp="1"/>
          </p:cNvSpPr>
          <p:nvPr>
            <p:ph idx="1"/>
          </p:nvPr>
        </p:nvSpPr>
        <p:spPr/>
        <p:txBody>
          <a:bodyPr>
            <a:normAutofit/>
          </a:bodyPr>
          <a:lstStyle/>
          <a:p>
            <a:r>
              <a:rPr lang="en-US" sz="2400" dirty="0"/>
              <a:t>Christ does not look at a church from the outside; rather he looks inward, searching for a collective heart and attitude that is inclined towards Him. He is looking for consistent, enduring faithfulness in the face of persecution and trial, not temporary, outward things that the world uses to define “reputation.”</a:t>
            </a:r>
          </a:p>
        </p:txBody>
      </p:sp>
    </p:spTree>
    <p:extLst>
      <p:ext uri="{BB962C8B-B14F-4D97-AF65-F5344CB8AC3E}">
        <p14:creationId xmlns:p14="http://schemas.microsoft.com/office/powerpoint/2010/main" val="64783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6E20-473B-DE09-439D-B48BCA10973E}"/>
              </a:ext>
            </a:extLst>
          </p:cNvPr>
          <p:cNvSpPr>
            <a:spLocks noGrp="1"/>
          </p:cNvSpPr>
          <p:nvPr>
            <p:ph type="title"/>
          </p:nvPr>
        </p:nvSpPr>
        <p:spPr/>
        <p:txBody>
          <a:bodyPr/>
          <a:lstStyle/>
          <a:p>
            <a:r>
              <a:rPr lang="en-US" dirty="0"/>
              <a:t>Philadelphia (3:7-13)</a:t>
            </a:r>
          </a:p>
        </p:txBody>
      </p:sp>
      <p:sp>
        <p:nvSpPr>
          <p:cNvPr id="3" name="Footer Placeholder 2">
            <a:extLst>
              <a:ext uri="{FF2B5EF4-FFF2-40B4-BE49-F238E27FC236}">
                <a16:creationId xmlns:a16="http://schemas.microsoft.com/office/drawing/2014/main" id="{487079D0-ED50-7AD2-ECA9-B19D85FF3CE1}"/>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55BB9F2F-3B55-6CC2-3216-5E1C131FEAC0}"/>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B9E7CC8E-DB4D-7786-66A3-39FB34AB3AE9}"/>
              </a:ext>
            </a:extLst>
          </p:cNvPr>
          <p:cNvSpPr>
            <a:spLocks noGrp="1"/>
          </p:cNvSpPr>
          <p:nvPr>
            <p:ph type="sldNum" sz="quarter" idx="12"/>
          </p:nvPr>
        </p:nvSpPr>
        <p:spPr/>
        <p:txBody>
          <a:bodyPr/>
          <a:lstStyle/>
          <a:p>
            <a:fld id="{8E274F5D-21DC-40EF-8DBA-AB9BB119E939}" type="slidenum">
              <a:rPr lang="en-US" smtClean="0"/>
              <a:pPr/>
              <a:t>14</a:t>
            </a:fld>
            <a:endParaRPr lang="en-US"/>
          </a:p>
        </p:txBody>
      </p:sp>
      <p:sp>
        <p:nvSpPr>
          <p:cNvPr id="6" name="Content Placeholder 5">
            <a:extLst>
              <a:ext uri="{FF2B5EF4-FFF2-40B4-BE49-F238E27FC236}">
                <a16:creationId xmlns:a16="http://schemas.microsoft.com/office/drawing/2014/main" id="{0A292058-4785-401A-5858-B8AE0E435E29}"/>
              </a:ext>
            </a:extLst>
          </p:cNvPr>
          <p:cNvSpPr>
            <a:spLocks noGrp="1"/>
          </p:cNvSpPr>
          <p:nvPr>
            <p:ph idx="1"/>
          </p:nvPr>
        </p:nvSpPr>
        <p:spPr>
          <a:xfrm>
            <a:off x="429417" y="1768839"/>
            <a:ext cx="10723265" cy="4874303"/>
          </a:xfrm>
        </p:spPr>
        <p:txBody>
          <a:bodyPr>
            <a:normAutofit fontScale="85000" lnSpcReduction="10000"/>
          </a:bodyPr>
          <a:lstStyle/>
          <a:p>
            <a:r>
              <a:rPr lang="en-US" sz="2400" dirty="0"/>
              <a:t>“And to the angel of the church in Philadelphia write: ‘The words of </a:t>
            </a:r>
            <a:r>
              <a:rPr lang="en-US" sz="2400" dirty="0">
                <a:solidFill>
                  <a:srgbClr val="00B0F0"/>
                </a:solidFill>
              </a:rPr>
              <a:t>the holy one, the true one, who has the key of David</a:t>
            </a:r>
            <a:r>
              <a:rPr lang="en-US" sz="2400" dirty="0"/>
              <a:t>, who opens and no one will shut, who shuts and no one opens. “‘</a:t>
            </a:r>
            <a:r>
              <a:rPr lang="en-US" sz="2400" dirty="0">
                <a:solidFill>
                  <a:srgbClr val="FF0000"/>
                </a:solidFill>
              </a:rPr>
              <a:t>I know your works</a:t>
            </a:r>
            <a:r>
              <a:rPr lang="en-US" sz="2400" dirty="0"/>
              <a:t>. Behold, I have </a:t>
            </a:r>
            <a:r>
              <a:rPr lang="en-US" sz="2400" dirty="0">
                <a:solidFill>
                  <a:srgbClr val="FF0000"/>
                </a:solidFill>
              </a:rPr>
              <a:t>set before you </a:t>
            </a:r>
            <a:r>
              <a:rPr lang="en-US" sz="2400" dirty="0"/>
              <a:t>an open door, which no one is able to shut. </a:t>
            </a:r>
            <a:r>
              <a:rPr lang="en-US" sz="2400" dirty="0">
                <a:solidFill>
                  <a:srgbClr val="FF0000"/>
                </a:solidFill>
              </a:rPr>
              <a:t>I know </a:t>
            </a:r>
            <a:r>
              <a:rPr lang="en-US" sz="2400" dirty="0"/>
              <a:t>that you have but </a:t>
            </a:r>
            <a:r>
              <a:rPr lang="en-US" sz="2400" dirty="0">
                <a:solidFill>
                  <a:srgbClr val="FF0000"/>
                </a:solidFill>
              </a:rPr>
              <a:t>little power</a:t>
            </a:r>
            <a:r>
              <a:rPr lang="en-US" sz="2400" dirty="0"/>
              <a:t>, and yet you have </a:t>
            </a:r>
            <a:r>
              <a:rPr lang="en-US" sz="2400" dirty="0">
                <a:solidFill>
                  <a:srgbClr val="FF0000"/>
                </a:solidFill>
              </a:rPr>
              <a:t>kept my word </a:t>
            </a:r>
            <a:r>
              <a:rPr lang="en-US" sz="2400" dirty="0"/>
              <a:t>and have </a:t>
            </a:r>
            <a:r>
              <a:rPr lang="en-US" sz="2400" dirty="0">
                <a:solidFill>
                  <a:srgbClr val="FF0000"/>
                </a:solidFill>
              </a:rPr>
              <a:t>not denied </a:t>
            </a:r>
            <a:r>
              <a:rPr lang="en-US" sz="2400" dirty="0"/>
              <a:t>my name. Behold, I will make those of the synagogue of Satan who say that they are Jews and are not, but lie—behold, I will make them come and bow down before your feet, and </a:t>
            </a:r>
            <a:r>
              <a:rPr lang="en-US" sz="2400" dirty="0">
                <a:solidFill>
                  <a:srgbClr val="FF0000"/>
                </a:solidFill>
              </a:rPr>
              <a:t>they will learn that I have loved you</a:t>
            </a:r>
            <a:r>
              <a:rPr lang="en-US" sz="2400" dirty="0"/>
              <a:t>. Because you have kept my word about patient endurance, </a:t>
            </a:r>
            <a:r>
              <a:rPr lang="en-US" sz="2400" dirty="0">
                <a:solidFill>
                  <a:srgbClr val="FF0000"/>
                </a:solidFill>
              </a:rPr>
              <a:t>I will keep you from </a:t>
            </a:r>
            <a:r>
              <a:rPr lang="en-US" sz="2400" dirty="0"/>
              <a:t>the hour of trial that is coming on the whole world, to try those who dwell on the earth. I am coming soon. </a:t>
            </a:r>
            <a:r>
              <a:rPr lang="en-US" sz="2400" dirty="0">
                <a:solidFill>
                  <a:srgbClr val="FF0000"/>
                </a:solidFill>
              </a:rPr>
              <a:t>Hold fast </a:t>
            </a:r>
            <a:r>
              <a:rPr lang="en-US" sz="2400" dirty="0"/>
              <a:t>what you have, so that no one may seize your crown. The one who conquers, I will make him </a:t>
            </a:r>
            <a:r>
              <a:rPr lang="en-US" sz="2400" dirty="0">
                <a:solidFill>
                  <a:srgbClr val="00B0F0"/>
                </a:solidFill>
              </a:rPr>
              <a:t>a pillar in the temple of my God.</a:t>
            </a:r>
            <a:r>
              <a:rPr lang="en-US" sz="2400" dirty="0"/>
              <a:t> Never shall he go out of it, and </a:t>
            </a:r>
            <a:r>
              <a:rPr lang="en-US" sz="2400" dirty="0">
                <a:solidFill>
                  <a:srgbClr val="00B0F0"/>
                </a:solidFill>
              </a:rPr>
              <a:t>I will write on him </a:t>
            </a:r>
            <a:r>
              <a:rPr lang="en-US" sz="2400" dirty="0"/>
              <a:t>the name of my God, and the name of the city of my God, the new Jerusalem, which comes down from my God out of heaven, and my own new name. He who has an ear, let him hear what the Spirit says to the churches.’</a:t>
            </a:r>
          </a:p>
          <a:p>
            <a:endParaRPr lang="en-US" dirty="0"/>
          </a:p>
        </p:txBody>
      </p:sp>
    </p:spTree>
    <p:extLst>
      <p:ext uri="{BB962C8B-B14F-4D97-AF65-F5344CB8AC3E}">
        <p14:creationId xmlns:p14="http://schemas.microsoft.com/office/powerpoint/2010/main" val="402497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6131-825B-383D-DF7F-724F1AE94BE9}"/>
              </a:ext>
            </a:extLst>
          </p:cNvPr>
          <p:cNvSpPr>
            <a:spLocks noGrp="1"/>
          </p:cNvSpPr>
          <p:nvPr>
            <p:ph type="title"/>
          </p:nvPr>
        </p:nvSpPr>
        <p:spPr/>
        <p:txBody>
          <a:bodyPr/>
          <a:lstStyle/>
          <a:p>
            <a:r>
              <a:rPr lang="en-US" dirty="0"/>
              <a:t>Core Message from the Oracle to </a:t>
            </a:r>
            <a:r>
              <a:rPr lang="en-US" dirty="0" err="1"/>
              <a:t>Philadeplhia</a:t>
            </a:r>
            <a:endParaRPr lang="en-US" dirty="0"/>
          </a:p>
        </p:txBody>
      </p:sp>
      <p:sp>
        <p:nvSpPr>
          <p:cNvPr id="3" name="Footer Placeholder 2">
            <a:extLst>
              <a:ext uri="{FF2B5EF4-FFF2-40B4-BE49-F238E27FC236}">
                <a16:creationId xmlns:a16="http://schemas.microsoft.com/office/drawing/2014/main" id="{0341362F-39B1-D75E-2F74-928A9434F43B}"/>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F4455F0B-0E7F-70FC-9148-34D35B306E5B}"/>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F46C5E0B-09ED-0822-6E10-92AB54D02655}"/>
              </a:ext>
            </a:extLst>
          </p:cNvPr>
          <p:cNvSpPr>
            <a:spLocks noGrp="1"/>
          </p:cNvSpPr>
          <p:nvPr>
            <p:ph type="sldNum" sz="quarter" idx="12"/>
          </p:nvPr>
        </p:nvSpPr>
        <p:spPr/>
        <p:txBody>
          <a:bodyPr/>
          <a:lstStyle/>
          <a:p>
            <a:fld id="{8E274F5D-21DC-40EF-8DBA-AB9BB119E939}" type="slidenum">
              <a:rPr lang="en-US" smtClean="0"/>
              <a:pPr/>
              <a:t>15</a:t>
            </a:fld>
            <a:endParaRPr lang="en-US"/>
          </a:p>
        </p:txBody>
      </p:sp>
      <p:sp>
        <p:nvSpPr>
          <p:cNvPr id="6" name="Content Placeholder 5">
            <a:extLst>
              <a:ext uri="{FF2B5EF4-FFF2-40B4-BE49-F238E27FC236}">
                <a16:creationId xmlns:a16="http://schemas.microsoft.com/office/drawing/2014/main" id="{194A7726-898D-8554-71D7-2C1BDE5BB8CC}"/>
              </a:ext>
            </a:extLst>
          </p:cNvPr>
          <p:cNvSpPr>
            <a:spLocks noGrp="1"/>
          </p:cNvSpPr>
          <p:nvPr>
            <p:ph idx="1"/>
          </p:nvPr>
        </p:nvSpPr>
        <p:spPr/>
        <p:txBody>
          <a:bodyPr/>
          <a:lstStyle/>
          <a:p>
            <a:r>
              <a:rPr lang="en-US" sz="2400" dirty="0"/>
              <a:t>The church that keeps God’s word and maintains its witness of Christ is blessed by being given more opportunities, but also even more refinement, as God prunes the fruitful branches as well as unfruitful branches. The call is the same, to continue to faithfully endure as Christ’s witness. </a:t>
            </a:r>
          </a:p>
          <a:p>
            <a:endParaRPr lang="en-US" dirty="0"/>
          </a:p>
        </p:txBody>
      </p:sp>
    </p:spTree>
    <p:extLst>
      <p:ext uri="{BB962C8B-B14F-4D97-AF65-F5344CB8AC3E}">
        <p14:creationId xmlns:p14="http://schemas.microsoft.com/office/powerpoint/2010/main" val="130476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BBD3-4A11-5F1E-2DB2-26C2DB5F0E5D}"/>
              </a:ext>
            </a:extLst>
          </p:cNvPr>
          <p:cNvSpPr>
            <a:spLocks noGrp="1"/>
          </p:cNvSpPr>
          <p:nvPr>
            <p:ph type="title"/>
          </p:nvPr>
        </p:nvSpPr>
        <p:spPr/>
        <p:txBody>
          <a:bodyPr/>
          <a:lstStyle/>
          <a:p>
            <a:r>
              <a:rPr lang="en-US" dirty="0"/>
              <a:t>Laodicea (3:14-22)</a:t>
            </a:r>
          </a:p>
        </p:txBody>
      </p:sp>
      <p:sp>
        <p:nvSpPr>
          <p:cNvPr id="3" name="Footer Placeholder 2">
            <a:extLst>
              <a:ext uri="{FF2B5EF4-FFF2-40B4-BE49-F238E27FC236}">
                <a16:creationId xmlns:a16="http://schemas.microsoft.com/office/drawing/2014/main" id="{CBEDE2A2-B737-D44C-248E-25B69790141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9B5608BD-C508-0B88-B159-F332F56FB54E}"/>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A311CD72-BE12-AD86-13B5-FC5D88812F36}"/>
              </a:ext>
            </a:extLst>
          </p:cNvPr>
          <p:cNvSpPr>
            <a:spLocks noGrp="1"/>
          </p:cNvSpPr>
          <p:nvPr>
            <p:ph type="sldNum" sz="quarter" idx="12"/>
          </p:nvPr>
        </p:nvSpPr>
        <p:spPr/>
        <p:txBody>
          <a:bodyPr/>
          <a:lstStyle/>
          <a:p>
            <a:fld id="{8E274F5D-21DC-40EF-8DBA-AB9BB119E939}" type="slidenum">
              <a:rPr lang="en-US" smtClean="0"/>
              <a:pPr/>
              <a:t>16</a:t>
            </a:fld>
            <a:endParaRPr lang="en-US"/>
          </a:p>
        </p:txBody>
      </p:sp>
      <p:sp>
        <p:nvSpPr>
          <p:cNvPr id="6" name="Content Placeholder 5">
            <a:extLst>
              <a:ext uri="{FF2B5EF4-FFF2-40B4-BE49-F238E27FC236}">
                <a16:creationId xmlns:a16="http://schemas.microsoft.com/office/drawing/2014/main" id="{F4D83F21-9EF5-83A9-3044-4A6787C0CA9A}"/>
              </a:ext>
            </a:extLst>
          </p:cNvPr>
          <p:cNvSpPr>
            <a:spLocks noGrp="1"/>
          </p:cNvSpPr>
          <p:nvPr>
            <p:ph idx="1"/>
          </p:nvPr>
        </p:nvSpPr>
        <p:spPr>
          <a:xfrm>
            <a:off x="429417" y="1783830"/>
            <a:ext cx="10573363" cy="4859312"/>
          </a:xfrm>
        </p:spPr>
        <p:txBody>
          <a:bodyPr>
            <a:normAutofit fontScale="92500" lnSpcReduction="20000"/>
          </a:bodyPr>
          <a:lstStyle/>
          <a:p>
            <a:r>
              <a:rPr lang="en-US" sz="2400" dirty="0"/>
              <a:t>“And to the angel of the church in Laodicea write: ‘The words of </a:t>
            </a:r>
            <a:r>
              <a:rPr lang="en-US" sz="2400" dirty="0">
                <a:solidFill>
                  <a:srgbClr val="00B0F0"/>
                </a:solidFill>
              </a:rPr>
              <a:t>the Amen, the faithful and true witness, the beginning of God's creation.</a:t>
            </a:r>
            <a:r>
              <a:rPr lang="en-US" sz="2400" dirty="0"/>
              <a:t> “‘</a:t>
            </a:r>
            <a:r>
              <a:rPr lang="en-US" sz="2400" dirty="0">
                <a:solidFill>
                  <a:srgbClr val="FF0000"/>
                </a:solidFill>
              </a:rPr>
              <a:t>I know your works</a:t>
            </a:r>
            <a:r>
              <a:rPr lang="en-US" sz="2400" dirty="0"/>
              <a:t>: you are neither cold nor hot. Would that you were either cold or hot! So, because you are lukewarm, and neither hot nor cold, </a:t>
            </a:r>
            <a:r>
              <a:rPr lang="en-US" sz="2400" dirty="0">
                <a:solidFill>
                  <a:srgbClr val="FFFF00"/>
                </a:solidFill>
              </a:rPr>
              <a:t>I will spit you out of my mouth.</a:t>
            </a:r>
            <a:r>
              <a:rPr lang="en-US" sz="2400" b="1" baseline="30000" dirty="0"/>
              <a:t> </a:t>
            </a:r>
            <a:r>
              <a:rPr lang="en-US" sz="2400" dirty="0"/>
              <a:t>For you say, “I am rich, I have prospered, and I need nothing,” </a:t>
            </a:r>
            <a:r>
              <a:rPr lang="en-US" sz="2400" dirty="0">
                <a:solidFill>
                  <a:srgbClr val="FFFF00"/>
                </a:solidFill>
              </a:rPr>
              <a:t>not realizing that</a:t>
            </a:r>
            <a:r>
              <a:rPr lang="en-US" sz="2400" dirty="0"/>
              <a:t> </a:t>
            </a:r>
            <a:r>
              <a:rPr lang="en-US" sz="2400" dirty="0">
                <a:solidFill>
                  <a:srgbClr val="FF0000"/>
                </a:solidFill>
              </a:rPr>
              <a:t>you are wretched, pitiable, poor, blind, and naked</a:t>
            </a:r>
            <a:r>
              <a:rPr lang="en-US" sz="2400" dirty="0"/>
              <a:t>. I counsel you to </a:t>
            </a:r>
            <a:r>
              <a:rPr lang="en-US" sz="2400" dirty="0">
                <a:solidFill>
                  <a:srgbClr val="FF0000"/>
                </a:solidFill>
              </a:rPr>
              <a:t>buy from me </a:t>
            </a:r>
            <a:r>
              <a:rPr lang="en-US" sz="2400" dirty="0"/>
              <a:t>gold refined by fire, so that you may be rich, and white garments so that you may clothe yourself and the shame of your nakedness may not be seen, and salve to anoint your eyes, so that you may see. </a:t>
            </a:r>
            <a:r>
              <a:rPr lang="en-US" sz="2400" dirty="0">
                <a:solidFill>
                  <a:srgbClr val="FF0000"/>
                </a:solidFill>
              </a:rPr>
              <a:t>Those whom I love, I reprove and discipline, so be zealous and repent.</a:t>
            </a:r>
            <a:r>
              <a:rPr lang="en-US" sz="2400" dirty="0"/>
              <a:t> Behold</a:t>
            </a:r>
            <a:r>
              <a:rPr lang="en-US" sz="2400" dirty="0">
                <a:solidFill>
                  <a:srgbClr val="FF0000"/>
                </a:solidFill>
              </a:rPr>
              <a:t>, I stand at the door and knock.</a:t>
            </a:r>
            <a:r>
              <a:rPr lang="en-US" sz="2400" dirty="0"/>
              <a:t> If anyone hears my voice and opens the door, I will come in to him and eat with him, and he with me. The one who conquers, I will grant him </a:t>
            </a:r>
            <a:r>
              <a:rPr lang="en-US" sz="2400" dirty="0">
                <a:solidFill>
                  <a:srgbClr val="00B0F0"/>
                </a:solidFill>
              </a:rPr>
              <a:t>to sit with me on my throne</a:t>
            </a:r>
            <a:r>
              <a:rPr lang="en-US" sz="2400" dirty="0"/>
              <a:t>, as I also conquered and sat down with my Father on his throne. He who has an ear, let him hear what the Spirit says to the churches.’”</a:t>
            </a:r>
          </a:p>
          <a:p>
            <a:endParaRPr lang="en-US" dirty="0"/>
          </a:p>
        </p:txBody>
      </p:sp>
    </p:spTree>
    <p:extLst>
      <p:ext uri="{BB962C8B-B14F-4D97-AF65-F5344CB8AC3E}">
        <p14:creationId xmlns:p14="http://schemas.microsoft.com/office/powerpoint/2010/main" val="272666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4D45-01A1-8FA3-6DBE-EE43EF2B78C5}"/>
              </a:ext>
            </a:extLst>
          </p:cNvPr>
          <p:cNvSpPr>
            <a:spLocks noGrp="1"/>
          </p:cNvSpPr>
          <p:nvPr>
            <p:ph type="title"/>
          </p:nvPr>
        </p:nvSpPr>
        <p:spPr/>
        <p:txBody>
          <a:bodyPr/>
          <a:lstStyle/>
          <a:p>
            <a:r>
              <a:rPr lang="en-US" dirty="0"/>
              <a:t>Core Message from the Oracle to Laodicea</a:t>
            </a:r>
          </a:p>
        </p:txBody>
      </p:sp>
      <p:sp>
        <p:nvSpPr>
          <p:cNvPr id="3" name="Footer Placeholder 2">
            <a:extLst>
              <a:ext uri="{FF2B5EF4-FFF2-40B4-BE49-F238E27FC236}">
                <a16:creationId xmlns:a16="http://schemas.microsoft.com/office/drawing/2014/main" id="{691DA925-2D8B-39D2-6383-96D8E095493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57A8CE6F-7E5F-E156-D962-72D63101CD46}"/>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C7D855BE-D3C3-3415-5D47-B563362568A6}"/>
              </a:ext>
            </a:extLst>
          </p:cNvPr>
          <p:cNvSpPr>
            <a:spLocks noGrp="1"/>
          </p:cNvSpPr>
          <p:nvPr>
            <p:ph type="sldNum" sz="quarter" idx="12"/>
          </p:nvPr>
        </p:nvSpPr>
        <p:spPr/>
        <p:txBody>
          <a:bodyPr/>
          <a:lstStyle/>
          <a:p>
            <a:fld id="{8E274F5D-21DC-40EF-8DBA-AB9BB119E939}" type="slidenum">
              <a:rPr lang="en-US" smtClean="0"/>
              <a:pPr/>
              <a:t>17</a:t>
            </a:fld>
            <a:endParaRPr lang="en-US"/>
          </a:p>
        </p:txBody>
      </p:sp>
      <p:sp>
        <p:nvSpPr>
          <p:cNvPr id="6" name="Content Placeholder 5">
            <a:extLst>
              <a:ext uri="{FF2B5EF4-FFF2-40B4-BE49-F238E27FC236}">
                <a16:creationId xmlns:a16="http://schemas.microsoft.com/office/drawing/2014/main" id="{3DB7C87D-0651-5002-1B94-B588698E3C53}"/>
              </a:ext>
            </a:extLst>
          </p:cNvPr>
          <p:cNvSpPr>
            <a:spLocks noGrp="1"/>
          </p:cNvSpPr>
          <p:nvPr>
            <p:ph idx="1"/>
          </p:nvPr>
        </p:nvSpPr>
        <p:spPr/>
        <p:txBody>
          <a:bodyPr>
            <a:normAutofit/>
          </a:bodyPr>
          <a:lstStyle/>
          <a:p>
            <a:r>
              <a:rPr lang="en-US" sz="2400" dirty="0"/>
              <a:t>The church can become spiritually unaware, apathetic, and complacent even while maintaining some traditional moral presence in its community. The distinguishing mark of a church is a love for one another that flows from, through, and out of the assembly as it faithfully endures as a witness of Christ.</a:t>
            </a:r>
          </a:p>
        </p:txBody>
      </p:sp>
    </p:spTree>
    <p:extLst>
      <p:ext uri="{BB962C8B-B14F-4D97-AF65-F5344CB8AC3E}">
        <p14:creationId xmlns:p14="http://schemas.microsoft.com/office/powerpoint/2010/main" val="200313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5045-4B4C-62D1-EFB4-EA88F238C01B}"/>
              </a:ext>
            </a:extLst>
          </p:cNvPr>
          <p:cNvSpPr>
            <a:spLocks noGrp="1"/>
          </p:cNvSpPr>
          <p:nvPr>
            <p:ph type="title"/>
          </p:nvPr>
        </p:nvSpPr>
        <p:spPr/>
        <p:txBody>
          <a:bodyPr/>
          <a:lstStyle/>
          <a:p>
            <a:r>
              <a:rPr lang="en-US" dirty="0"/>
              <a:t>John’s Commission</a:t>
            </a:r>
          </a:p>
        </p:txBody>
      </p:sp>
      <p:sp>
        <p:nvSpPr>
          <p:cNvPr id="3" name="Footer Placeholder 2">
            <a:extLst>
              <a:ext uri="{FF2B5EF4-FFF2-40B4-BE49-F238E27FC236}">
                <a16:creationId xmlns:a16="http://schemas.microsoft.com/office/drawing/2014/main" id="{8F675B26-9CCF-C1DE-F6AE-B578DA1A9CA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D4BD7C6-E7EC-2B3A-2E0A-D2D2436D4F57}"/>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4ED43DA7-1F96-937E-18B1-42961B2A8CF1}"/>
              </a:ext>
            </a:extLst>
          </p:cNvPr>
          <p:cNvSpPr>
            <a:spLocks noGrp="1"/>
          </p:cNvSpPr>
          <p:nvPr>
            <p:ph type="sldNum" sz="quarter" idx="12"/>
          </p:nvPr>
        </p:nvSpPr>
        <p:spPr/>
        <p:txBody>
          <a:bodyPr/>
          <a:lstStyle/>
          <a:p>
            <a:fld id="{8E274F5D-21DC-40EF-8DBA-AB9BB119E939}" type="slidenum">
              <a:rPr lang="en-US" smtClean="0"/>
              <a:pPr/>
              <a:t>2</a:t>
            </a:fld>
            <a:endParaRPr lang="en-US"/>
          </a:p>
        </p:txBody>
      </p:sp>
      <p:sp>
        <p:nvSpPr>
          <p:cNvPr id="6" name="Content Placeholder 5">
            <a:extLst>
              <a:ext uri="{FF2B5EF4-FFF2-40B4-BE49-F238E27FC236}">
                <a16:creationId xmlns:a16="http://schemas.microsoft.com/office/drawing/2014/main" id="{04509581-6E65-B553-C3CC-6DFDF870812D}"/>
              </a:ext>
            </a:extLst>
          </p:cNvPr>
          <p:cNvSpPr>
            <a:spLocks noGrp="1"/>
          </p:cNvSpPr>
          <p:nvPr>
            <p:ph idx="1"/>
          </p:nvPr>
        </p:nvSpPr>
        <p:spPr/>
        <p:txBody>
          <a:bodyPr>
            <a:normAutofit/>
          </a:bodyPr>
          <a:lstStyle/>
          <a:p>
            <a:r>
              <a:rPr lang="en-US" sz="2400" dirty="0"/>
              <a:t>I was in the Spirit on the Lord's day, and I heard behind me a loud voice like a trumpet saying, “Write what you see in a book and send it to the seven churches, to Ephesus and to Smyrna and to Pergamum and to Thyatira and to Sardis and to Philadelphia and to Laodicea.”</a:t>
            </a:r>
          </a:p>
        </p:txBody>
      </p:sp>
    </p:spTree>
    <p:extLst>
      <p:ext uri="{BB962C8B-B14F-4D97-AF65-F5344CB8AC3E}">
        <p14:creationId xmlns:p14="http://schemas.microsoft.com/office/powerpoint/2010/main" val="270854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03A0-701A-3477-4790-F321AE31B051}"/>
              </a:ext>
            </a:extLst>
          </p:cNvPr>
          <p:cNvSpPr>
            <a:spLocks noGrp="1"/>
          </p:cNvSpPr>
          <p:nvPr>
            <p:ph type="title"/>
          </p:nvPr>
        </p:nvSpPr>
        <p:spPr/>
        <p:txBody>
          <a:bodyPr/>
          <a:lstStyle/>
          <a:p>
            <a:r>
              <a:rPr lang="en-US" dirty="0"/>
              <a:t>Common Formula in the Oracles to the Seven Churches</a:t>
            </a:r>
          </a:p>
        </p:txBody>
      </p:sp>
      <p:sp>
        <p:nvSpPr>
          <p:cNvPr id="3" name="Footer Placeholder 2">
            <a:extLst>
              <a:ext uri="{FF2B5EF4-FFF2-40B4-BE49-F238E27FC236}">
                <a16:creationId xmlns:a16="http://schemas.microsoft.com/office/drawing/2014/main" id="{1178906E-B003-BBFB-EECF-C96D7124CB0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DBD3624B-6D2F-711B-1883-36913FF05308}"/>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B432D371-0A94-A8B7-D469-846BA5FD93F8}"/>
              </a:ext>
            </a:extLst>
          </p:cNvPr>
          <p:cNvSpPr>
            <a:spLocks noGrp="1"/>
          </p:cNvSpPr>
          <p:nvPr>
            <p:ph type="sldNum" sz="quarter" idx="12"/>
          </p:nvPr>
        </p:nvSpPr>
        <p:spPr/>
        <p:txBody>
          <a:bodyPr/>
          <a:lstStyle/>
          <a:p>
            <a:fld id="{8E274F5D-21DC-40EF-8DBA-AB9BB119E939}" type="slidenum">
              <a:rPr lang="en-US" smtClean="0"/>
              <a:pPr/>
              <a:t>3</a:t>
            </a:fld>
            <a:endParaRPr lang="en-US"/>
          </a:p>
        </p:txBody>
      </p:sp>
      <p:sp>
        <p:nvSpPr>
          <p:cNvPr id="6" name="Content Placeholder 5">
            <a:extLst>
              <a:ext uri="{FF2B5EF4-FFF2-40B4-BE49-F238E27FC236}">
                <a16:creationId xmlns:a16="http://schemas.microsoft.com/office/drawing/2014/main" id="{78B6343A-4349-AAB0-2FCE-B58F78ECBE16}"/>
              </a:ext>
            </a:extLst>
          </p:cNvPr>
          <p:cNvSpPr>
            <a:spLocks noGrp="1"/>
          </p:cNvSpPr>
          <p:nvPr>
            <p:ph idx="1"/>
          </p:nvPr>
        </p:nvSpPr>
        <p:spPr/>
        <p:txBody>
          <a:bodyPr/>
          <a:lstStyle/>
          <a:p>
            <a:r>
              <a:rPr lang="en-US" sz="2400" dirty="0"/>
              <a:t>a.	A command to write.</a:t>
            </a:r>
          </a:p>
          <a:p>
            <a:r>
              <a:rPr lang="en-US" sz="2400" dirty="0"/>
              <a:t>b.	</a:t>
            </a:r>
            <a:r>
              <a:rPr lang="en-US" sz="2400" dirty="0">
                <a:solidFill>
                  <a:srgbClr val="00B0F0"/>
                </a:solidFill>
              </a:rPr>
              <a:t>Christ’s self-description.</a:t>
            </a:r>
          </a:p>
          <a:p>
            <a:r>
              <a:rPr lang="en-US" sz="2400" dirty="0"/>
              <a:t>c.	</a:t>
            </a:r>
            <a:r>
              <a:rPr lang="en-US" sz="2400" dirty="0">
                <a:solidFill>
                  <a:srgbClr val="FF0000"/>
                </a:solidFill>
              </a:rPr>
              <a:t>A commendation.</a:t>
            </a:r>
          </a:p>
          <a:p>
            <a:r>
              <a:rPr lang="en-US" sz="2400" dirty="0"/>
              <a:t>d.	</a:t>
            </a:r>
            <a:r>
              <a:rPr lang="en-US" sz="2400" dirty="0">
                <a:solidFill>
                  <a:srgbClr val="FFFF00"/>
                </a:solidFill>
              </a:rPr>
              <a:t>An accusation.</a:t>
            </a:r>
          </a:p>
          <a:p>
            <a:r>
              <a:rPr lang="en-US" sz="2400" dirty="0"/>
              <a:t>e.	</a:t>
            </a:r>
            <a:r>
              <a:rPr lang="en-US" sz="2400" dirty="0">
                <a:solidFill>
                  <a:srgbClr val="FF0000"/>
                </a:solidFill>
              </a:rPr>
              <a:t>An exhortation with warning or encouragement.</a:t>
            </a:r>
          </a:p>
          <a:p>
            <a:r>
              <a:rPr lang="en-US" sz="2400" dirty="0"/>
              <a:t>f.	An exhortation to discern.</a:t>
            </a:r>
          </a:p>
          <a:p>
            <a:r>
              <a:rPr lang="en-US" sz="2400" dirty="0"/>
              <a:t>g.	</a:t>
            </a:r>
            <a:r>
              <a:rPr lang="en-US" sz="2400" dirty="0">
                <a:solidFill>
                  <a:srgbClr val="00B0F0"/>
                </a:solidFill>
              </a:rPr>
              <a:t>A promise to the conquerors</a:t>
            </a:r>
          </a:p>
          <a:p>
            <a:endParaRPr lang="en-US" dirty="0"/>
          </a:p>
        </p:txBody>
      </p:sp>
    </p:spTree>
    <p:extLst>
      <p:ext uri="{BB962C8B-B14F-4D97-AF65-F5344CB8AC3E}">
        <p14:creationId xmlns:p14="http://schemas.microsoft.com/office/powerpoint/2010/main" val="351688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77D1-6430-47E2-D9C4-91CA358F923D}"/>
              </a:ext>
            </a:extLst>
          </p:cNvPr>
          <p:cNvSpPr>
            <a:spLocks noGrp="1"/>
          </p:cNvSpPr>
          <p:nvPr>
            <p:ph type="title"/>
          </p:nvPr>
        </p:nvSpPr>
        <p:spPr/>
        <p:txBody>
          <a:bodyPr/>
          <a:lstStyle/>
          <a:p>
            <a:r>
              <a:rPr lang="en-US" dirty="0"/>
              <a:t>Ephesus (2:1-7)</a:t>
            </a:r>
          </a:p>
        </p:txBody>
      </p:sp>
      <p:sp>
        <p:nvSpPr>
          <p:cNvPr id="3" name="Footer Placeholder 2">
            <a:extLst>
              <a:ext uri="{FF2B5EF4-FFF2-40B4-BE49-F238E27FC236}">
                <a16:creationId xmlns:a16="http://schemas.microsoft.com/office/drawing/2014/main" id="{EADA3ED8-B4D8-1528-E75A-ECA944BEF2C4}"/>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9EF61029-682A-CFC8-8954-30ABDC032FFF}"/>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D93ADBEE-1884-3292-0793-5729623EDC26}"/>
              </a:ext>
            </a:extLst>
          </p:cNvPr>
          <p:cNvSpPr>
            <a:spLocks noGrp="1"/>
          </p:cNvSpPr>
          <p:nvPr>
            <p:ph type="sldNum" sz="quarter" idx="12"/>
          </p:nvPr>
        </p:nvSpPr>
        <p:spPr/>
        <p:txBody>
          <a:bodyPr/>
          <a:lstStyle/>
          <a:p>
            <a:fld id="{8E274F5D-21DC-40EF-8DBA-AB9BB119E939}" type="slidenum">
              <a:rPr lang="en-US" smtClean="0"/>
              <a:pPr/>
              <a:t>4</a:t>
            </a:fld>
            <a:endParaRPr lang="en-US"/>
          </a:p>
        </p:txBody>
      </p:sp>
      <p:sp>
        <p:nvSpPr>
          <p:cNvPr id="6" name="Content Placeholder 5">
            <a:extLst>
              <a:ext uri="{FF2B5EF4-FFF2-40B4-BE49-F238E27FC236}">
                <a16:creationId xmlns:a16="http://schemas.microsoft.com/office/drawing/2014/main" id="{3F741855-F0E8-AACA-B448-B2AE05F75C4F}"/>
              </a:ext>
            </a:extLst>
          </p:cNvPr>
          <p:cNvSpPr>
            <a:spLocks noGrp="1"/>
          </p:cNvSpPr>
          <p:nvPr>
            <p:ph idx="1"/>
          </p:nvPr>
        </p:nvSpPr>
        <p:spPr>
          <a:xfrm>
            <a:off x="429417" y="1738859"/>
            <a:ext cx="10862240" cy="4904283"/>
          </a:xfrm>
        </p:spPr>
        <p:txBody>
          <a:bodyPr>
            <a:normAutofit fontScale="92500" lnSpcReduction="20000"/>
          </a:bodyPr>
          <a:lstStyle/>
          <a:p>
            <a:r>
              <a:rPr lang="en-US" sz="2400" dirty="0"/>
              <a:t>“To the angel of the church in Ephesus write: ‘The words of </a:t>
            </a:r>
            <a:r>
              <a:rPr lang="en-US" sz="2400" dirty="0">
                <a:solidFill>
                  <a:srgbClr val="00B0F0"/>
                </a:solidFill>
              </a:rPr>
              <a:t>him who holds </a:t>
            </a:r>
            <a:r>
              <a:rPr lang="en-US" sz="2400" dirty="0"/>
              <a:t>the seven stars in his right hand, </a:t>
            </a:r>
            <a:r>
              <a:rPr lang="en-US" sz="2400" dirty="0">
                <a:solidFill>
                  <a:srgbClr val="00B0F0"/>
                </a:solidFill>
              </a:rPr>
              <a:t>who walks among </a:t>
            </a:r>
            <a:r>
              <a:rPr lang="en-US" sz="2400" dirty="0"/>
              <a:t>the seven golden lampstands.</a:t>
            </a:r>
          </a:p>
          <a:p>
            <a:r>
              <a:rPr lang="en-US" sz="2400" dirty="0">
                <a:solidFill>
                  <a:srgbClr val="FF0000"/>
                </a:solidFill>
              </a:rPr>
              <a:t>“‘I know your works</a:t>
            </a:r>
            <a:r>
              <a:rPr lang="en-US" sz="2400" dirty="0"/>
              <a:t>, your toil and your patient endurance, and how you cannot bear with those who are evil, but have tested those who call themselves apostles and are not, and found them to be false. </a:t>
            </a:r>
            <a:r>
              <a:rPr lang="en-US" sz="2400" dirty="0">
                <a:solidFill>
                  <a:srgbClr val="FF0000"/>
                </a:solidFill>
              </a:rPr>
              <a:t>I know you are </a:t>
            </a:r>
            <a:r>
              <a:rPr lang="en-US" sz="2400" dirty="0"/>
              <a:t>enduring patiently and bearing up for my name's sake, and you have not grown weary. But </a:t>
            </a:r>
            <a:r>
              <a:rPr lang="en-US" sz="2400" dirty="0">
                <a:solidFill>
                  <a:srgbClr val="FFFF00"/>
                </a:solidFill>
              </a:rPr>
              <a:t>I have this against you,</a:t>
            </a:r>
            <a:r>
              <a:rPr lang="en-US" sz="2400" dirty="0"/>
              <a:t> that you have abandoned the love you had at first. </a:t>
            </a:r>
            <a:r>
              <a:rPr lang="en-US" sz="2400" dirty="0">
                <a:solidFill>
                  <a:srgbClr val="FFFF00"/>
                </a:solidFill>
              </a:rPr>
              <a:t>Remember</a:t>
            </a:r>
            <a:r>
              <a:rPr lang="en-US" sz="2400" dirty="0"/>
              <a:t> therefore from where you have fallen; </a:t>
            </a:r>
            <a:r>
              <a:rPr lang="en-US" sz="2400" dirty="0">
                <a:solidFill>
                  <a:srgbClr val="FFFF00"/>
                </a:solidFill>
              </a:rPr>
              <a:t>repent</a:t>
            </a:r>
            <a:r>
              <a:rPr lang="en-US" sz="2400" dirty="0"/>
              <a:t>, and </a:t>
            </a:r>
            <a:r>
              <a:rPr lang="en-US" sz="2400" dirty="0">
                <a:solidFill>
                  <a:srgbClr val="FFFF00"/>
                </a:solidFill>
              </a:rPr>
              <a:t>do the works </a:t>
            </a:r>
            <a:r>
              <a:rPr lang="en-US" sz="2400" dirty="0"/>
              <a:t>you did at first. If not, I will come to you and remove your lampstand from its place, unless you repent. </a:t>
            </a:r>
            <a:r>
              <a:rPr lang="en-US" sz="2400" dirty="0">
                <a:solidFill>
                  <a:srgbClr val="FF0000"/>
                </a:solidFill>
              </a:rPr>
              <a:t>Yet this you have</a:t>
            </a:r>
            <a:r>
              <a:rPr lang="en-US" sz="2400" dirty="0"/>
              <a:t>: you hate the works of the Nicolaitans, which I also hate. He who has an ear, let him hear what the Spirit says to the churches. To the one who conquers I will grant to </a:t>
            </a:r>
            <a:r>
              <a:rPr lang="en-US" sz="2400" dirty="0">
                <a:solidFill>
                  <a:srgbClr val="00B0F0"/>
                </a:solidFill>
              </a:rPr>
              <a:t>eat of the tree of life</a:t>
            </a:r>
            <a:r>
              <a:rPr lang="en-US" sz="2400" dirty="0"/>
              <a:t>, which is in the paradise of God.’</a:t>
            </a:r>
          </a:p>
          <a:p>
            <a:endParaRPr lang="en-US" dirty="0"/>
          </a:p>
        </p:txBody>
      </p:sp>
    </p:spTree>
    <p:extLst>
      <p:ext uri="{BB962C8B-B14F-4D97-AF65-F5344CB8AC3E}">
        <p14:creationId xmlns:p14="http://schemas.microsoft.com/office/powerpoint/2010/main" val="371381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5731-E647-A21C-95BC-3E37C6E3FEDA}"/>
              </a:ext>
            </a:extLst>
          </p:cNvPr>
          <p:cNvSpPr>
            <a:spLocks noGrp="1"/>
          </p:cNvSpPr>
          <p:nvPr>
            <p:ph type="title"/>
          </p:nvPr>
        </p:nvSpPr>
        <p:spPr/>
        <p:txBody>
          <a:bodyPr/>
          <a:lstStyle/>
          <a:p>
            <a:r>
              <a:rPr lang="en-US" dirty="0"/>
              <a:t>Core Message from the Oracle to Ephesus</a:t>
            </a:r>
          </a:p>
        </p:txBody>
      </p:sp>
      <p:sp>
        <p:nvSpPr>
          <p:cNvPr id="3" name="Footer Placeholder 2">
            <a:extLst>
              <a:ext uri="{FF2B5EF4-FFF2-40B4-BE49-F238E27FC236}">
                <a16:creationId xmlns:a16="http://schemas.microsoft.com/office/drawing/2014/main" id="{5B6FB6D5-E655-A74B-47E8-A476CBF213EF}"/>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348C00E-2F67-0919-41D4-B8B0EBEBD5EA}"/>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8AAAFF7E-A792-1D38-DB79-B190DA594D32}"/>
              </a:ext>
            </a:extLst>
          </p:cNvPr>
          <p:cNvSpPr>
            <a:spLocks noGrp="1"/>
          </p:cNvSpPr>
          <p:nvPr>
            <p:ph type="sldNum" sz="quarter" idx="12"/>
          </p:nvPr>
        </p:nvSpPr>
        <p:spPr/>
        <p:txBody>
          <a:bodyPr/>
          <a:lstStyle/>
          <a:p>
            <a:fld id="{8E274F5D-21DC-40EF-8DBA-AB9BB119E939}" type="slidenum">
              <a:rPr lang="en-US" smtClean="0"/>
              <a:pPr/>
              <a:t>5</a:t>
            </a:fld>
            <a:endParaRPr lang="en-US"/>
          </a:p>
        </p:txBody>
      </p:sp>
      <p:sp>
        <p:nvSpPr>
          <p:cNvPr id="6" name="Content Placeholder 5">
            <a:extLst>
              <a:ext uri="{FF2B5EF4-FFF2-40B4-BE49-F238E27FC236}">
                <a16:creationId xmlns:a16="http://schemas.microsoft.com/office/drawing/2014/main" id="{CCCFF9A9-FE9E-1B6F-3B8B-3F16EA7FEF3E}"/>
              </a:ext>
            </a:extLst>
          </p:cNvPr>
          <p:cNvSpPr>
            <a:spLocks noGrp="1"/>
          </p:cNvSpPr>
          <p:nvPr>
            <p:ph idx="1"/>
          </p:nvPr>
        </p:nvSpPr>
        <p:spPr/>
        <p:txBody>
          <a:bodyPr>
            <a:normAutofit/>
          </a:bodyPr>
          <a:lstStyle/>
          <a:p>
            <a:r>
              <a:rPr lang="en-US" sz="2400" dirty="0"/>
              <a:t>The church must test philosophical and doctrinal claims, actively resisting compromise with false teaching. At the same time, the church is to continually emulate the love of Christ to one another and the world in the face of opposition and persecution. Both are integral to being faithful witnesses of Christ.</a:t>
            </a:r>
          </a:p>
        </p:txBody>
      </p:sp>
    </p:spTree>
    <p:extLst>
      <p:ext uri="{BB962C8B-B14F-4D97-AF65-F5344CB8AC3E}">
        <p14:creationId xmlns:p14="http://schemas.microsoft.com/office/powerpoint/2010/main" val="155466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3EAE-65AB-F0D7-5E4D-0451689AB2AD}"/>
              </a:ext>
            </a:extLst>
          </p:cNvPr>
          <p:cNvSpPr>
            <a:spLocks noGrp="1"/>
          </p:cNvSpPr>
          <p:nvPr>
            <p:ph type="title"/>
          </p:nvPr>
        </p:nvSpPr>
        <p:spPr/>
        <p:txBody>
          <a:bodyPr/>
          <a:lstStyle/>
          <a:p>
            <a:r>
              <a:rPr lang="en-US" dirty="0"/>
              <a:t>Smyrna (2:8-11)</a:t>
            </a:r>
          </a:p>
        </p:txBody>
      </p:sp>
      <p:sp>
        <p:nvSpPr>
          <p:cNvPr id="3" name="Footer Placeholder 2">
            <a:extLst>
              <a:ext uri="{FF2B5EF4-FFF2-40B4-BE49-F238E27FC236}">
                <a16:creationId xmlns:a16="http://schemas.microsoft.com/office/drawing/2014/main" id="{62BF281D-CDEE-80DA-9770-D40FC89FFC80}"/>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9173DF9-D833-A0F8-6557-0DD2291338C7}"/>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9DB28745-7411-10A0-A2BA-F0C05F1EDC19}"/>
              </a:ext>
            </a:extLst>
          </p:cNvPr>
          <p:cNvSpPr>
            <a:spLocks noGrp="1"/>
          </p:cNvSpPr>
          <p:nvPr>
            <p:ph type="sldNum" sz="quarter" idx="12"/>
          </p:nvPr>
        </p:nvSpPr>
        <p:spPr/>
        <p:txBody>
          <a:bodyPr/>
          <a:lstStyle/>
          <a:p>
            <a:fld id="{8E274F5D-21DC-40EF-8DBA-AB9BB119E939}" type="slidenum">
              <a:rPr lang="en-US" smtClean="0"/>
              <a:pPr/>
              <a:t>6</a:t>
            </a:fld>
            <a:endParaRPr lang="en-US"/>
          </a:p>
        </p:txBody>
      </p:sp>
      <p:sp>
        <p:nvSpPr>
          <p:cNvPr id="6" name="Content Placeholder 5">
            <a:extLst>
              <a:ext uri="{FF2B5EF4-FFF2-40B4-BE49-F238E27FC236}">
                <a16:creationId xmlns:a16="http://schemas.microsoft.com/office/drawing/2014/main" id="{AF345BAF-74AC-A14C-7723-617DBC01DB01}"/>
              </a:ext>
            </a:extLst>
          </p:cNvPr>
          <p:cNvSpPr>
            <a:spLocks noGrp="1"/>
          </p:cNvSpPr>
          <p:nvPr>
            <p:ph idx="1"/>
          </p:nvPr>
        </p:nvSpPr>
        <p:spPr/>
        <p:txBody>
          <a:bodyPr>
            <a:normAutofit lnSpcReduction="10000"/>
          </a:bodyPr>
          <a:lstStyle/>
          <a:p>
            <a:r>
              <a:rPr lang="en-US" sz="2400" dirty="0"/>
              <a:t>“And to the angel of the church in Smyrna write: ‘The words of </a:t>
            </a:r>
            <a:r>
              <a:rPr lang="en-US" sz="2400" dirty="0">
                <a:solidFill>
                  <a:srgbClr val="00B0F0"/>
                </a:solidFill>
              </a:rPr>
              <a:t>the first and the last, who died and came to life</a:t>
            </a:r>
            <a:r>
              <a:rPr lang="en-US" sz="2400" dirty="0"/>
              <a:t>. “‘</a:t>
            </a:r>
            <a:r>
              <a:rPr lang="en-US" sz="2400" dirty="0">
                <a:solidFill>
                  <a:srgbClr val="FF0000"/>
                </a:solidFill>
              </a:rPr>
              <a:t>I know </a:t>
            </a:r>
            <a:r>
              <a:rPr lang="en-US" sz="2400" dirty="0"/>
              <a:t>your </a:t>
            </a:r>
            <a:r>
              <a:rPr lang="en-US" sz="2400" dirty="0">
                <a:solidFill>
                  <a:srgbClr val="FF0000"/>
                </a:solidFill>
              </a:rPr>
              <a:t>tribulation</a:t>
            </a:r>
            <a:r>
              <a:rPr lang="en-US" sz="2400" dirty="0"/>
              <a:t> and your </a:t>
            </a:r>
            <a:r>
              <a:rPr lang="en-US" sz="2400" dirty="0">
                <a:solidFill>
                  <a:srgbClr val="FF0000"/>
                </a:solidFill>
              </a:rPr>
              <a:t>poverty</a:t>
            </a:r>
            <a:r>
              <a:rPr lang="en-US" sz="2400" dirty="0"/>
              <a:t> (but you are rich) and the </a:t>
            </a:r>
            <a:r>
              <a:rPr lang="en-US" sz="2400" dirty="0">
                <a:solidFill>
                  <a:srgbClr val="FF0000"/>
                </a:solidFill>
              </a:rPr>
              <a:t>slander</a:t>
            </a:r>
            <a:r>
              <a:rPr lang="en-US" sz="2400" baseline="30000" dirty="0">
                <a:solidFill>
                  <a:srgbClr val="FF0000"/>
                </a:solidFill>
              </a:rPr>
              <a:t> </a:t>
            </a:r>
            <a:r>
              <a:rPr lang="en-US" sz="2400" dirty="0">
                <a:solidFill>
                  <a:srgbClr val="FF0000"/>
                </a:solidFill>
              </a:rPr>
              <a:t>of those </a:t>
            </a:r>
            <a:r>
              <a:rPr lang="en-US" sz="2400" dirty="0"/>
              <a:t>who say that they are Jews and are not, but are a synagogue of Satan. Do not fear what </a:t>
            </a:r>
            <a:r>
              <a:rPr lang="en-US" sz="2400" dirty="0">
                <a:solidFill>
                  <a:srgbClr val="FF0000"/>
                </a:solidFill>
              </a:rPr>
              <a:t>you are about to suffer</a:t>
            </a:r>
            <a:r>
              <a:rPr lang="en-US" sz="2400" dirty="0"/>
              <a:t>. Behold, the devil is about to throw some of you into prison, that you may be </a:t>
            </a:r>
            <a:r>
              <a:rPr lang="en-US" sz="2400" dirty="0">
                <a:solidFill>
                  <a:srgbClr val="FF0000"/>
                </a:solidFill>
              </a:rPr>
              <a:t>tested</a:t>
            </a:r>
            <a:r>
              <a:rPr lang="en-US" sz="2400" dirty="0"/>
              <a:t>, and for ten days you </a:t>
            </a:r>
            <a:r>
              <a:rPr lang="en-US" sz="2400" dirty="0">
                <a:solidFill>
                  <a:srgbClr val="FF0000"/>
                </a:solidFill>
              </a:rPr>
              <a:t>will have tribulation</a:t>
            </a:r>
            <a:r>
              <a:rPr lang="en-US" sz="2400" dirty="0"/>
              <a:t>. Be faithful unto death, and I will give you the crown of life. He who has an ear, let him hear what the Spirit says to the churches. The one who conquers </a:t>
            </a:r>
            <a:r>
              <a:rPr lang="en-US" sz="2400" dirty="0">
                <a:solidFill>
                  <a:srgbClr val="00B0F0"/>
                </a:solidFill>
              </a:rPr>
              <a:t>will not be hurt by the second death.’</a:t>
            </a:r>
          </a:p>
          <a:p>
            <a:endParaRPr lang="en-US" dirty="0"/>
          </a:p>
        </p:txBody>
      </p:sp>
    </p:spTree>
    <p:extLst>
      <p:ext uri="{BB962C8B-B14F-4D97-AF65-F5344CB8AC3E}">
        <p14:creationId xmlns:p14="http://schemas.microsoft.com/office/powerpoint/2010/main" val="390364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F329-C1F8-30D4-D1FF-3E9DC0642723}"/>
              </a:ext>
            </a:extLst>
          </p:cNvPr>
          <p:cNvSpPr>
            <a:spLocks noGrp="1"/>
          </p:cNvSpPr>
          <p:nvPr>
            <p:ph type="title"/>
          </p:nvPr>
        </p:nvSpPr>
        <p:spPr/>
        <p:txBody>
          <a:bodyPr/>
          <a:lstStyle/>
          <a:p>
            <a:r>
              <a:rPr lang="en-US" dirty="0"/>
              <a:t>Core Message from the Oracle to Smyrna</a:t>
            </a:r>
          </a:p>
        </p:txBody>
      </p:sp>
      <p:sp>
        <p:nvSpPr>
          <p:cNvPr id="3" name="Footer Placeholder 2">
            <a:extLst>
              <a:ext uri="{FF2B5EF4-FFF2-40B4-BE49-F238E27FC236}">
                <a16:creationId xmlns:a16="http://schemas.microsoft.com/office/drawing/2014/main" id="{7C97C836-B646-5A23-D461-0D08562D8149}"/>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B29A15F0-C706-1BB3-28EF-1831B32D16EE}"/>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B8677D35-0001-7C16-8FF5-EDA25F223E42}"/>
              </a:ext>
            </a:extLst>
          </p:cNvPr>
          <p:cNvSpPr>
            <a:spLocks noGrp="1"/>
          </p:cNvSpPr>
          <p:nvPr>
            <p:ph type="sldNum" sz="quarter" idx="12"/>
          </p:nvPr>
        </p:nvSpPr>
        <p:spPr/>
        <p:txBody>
          <a:bodyPr/>
          <a:lstStyle/>
          <a:p>
            <a:fld id="{8E274F5D-21DC-40EF-8DBA-AB9BB119E939}" type="slidenum">
              <a:rPr lang="en-US" smtClean="0"/>
              <a:pPr/>
              <a:t>7</a:t>
            </a:fld>
            <a:endParaRPr lang="en-US"/>
          </a:p>
        </p:txBody>
      </p:sp>
      <p:sp>
        <p:nvSpPr>
          <p:cNvPr id="6" name="Content Placeholder 5">
            <a:extLst>
              <a:ext uri="{FF2B5EF4-FFF2-40B4-BE49-F238E27FC236}">
                <a16:creationId xmlns:a16="http://schemas.microsoft.com/office/drawing/2014/main" id="{12359B69-ECD8-8E4B-E7A5-C1AA6FE57F49}"/>
              </a:ext>
            </a:extLst>
          </p:cNvPr>
          <p:cNvSpPr>
            <a:spLocks noGrp="1"/>
          </p:cNvSpPr>
          <p:nvPr>
            <p:ph idx="1"/>
          </p:nvPr>
        </p:nvSpPr>
        <p:spPr/>
        <p:txBody>
          <a:bodyPr/>
          <a:lstStyle/>
          <a:p>
            <a:r>
              <a:rPr lang="en-US" sz="2400" dirty="0"/>
              <a:t>The church will suffer persecution in many diverse forms and for indeterminate times. This is the will of God as He sanctifies and perfects his church. Our continued trust in God, evidenced in being faithful witnesses of Christ, is the continual, proper response of the church as she faithfully endures testing and tribulation. </a:t>
            </a:r>
          </a:p>
          <a:p>
            <a:endParaRPr lang="en-US" dirty="0"/>
          </a:p>
        </p:txBody>
      </p:sp>
    </p:spTree>
    <p:extLst>
      <p:ext uri="{BB962C8B-B14F-4D97-AF65-F5344CB8AC3E}">
        <p14:creationId xmlns:p14="http://schemas.microsoft.com/office/powerpoint/2010/main" val="282616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3352-FCF4-955F-469C-7468B4AA4FE6}"/>
              </a:ext>
            </a:extLst>
          </p:cNvPr>
          <p:cNvSpPr>
            <a:spLocks noGrp="1"/>
          </p:cNvSpPr>
          <p:nvPr>
            <p:ph type="title"/>
          </p:nvPr>
        </p:nvSpPr>
        <p:spPr/>
        <p:txBody>
          <a:bodyPr/>
          <a:lstStyle/>
          <a:p>
            <a:r>
              <a:rPr lang="en-US" dirty="0"/>
              <a:t>Pergamum (2:12-17)</a:t>
            </a:r>
          </a:p>
        </p:txBody>
      </p:sp>
      <p:sp>
        <p:nvSpPr>
          <p:cNvPr id="3" name="Footer Placeholder 2">
            <a:extLst>
              <a:ext uri="{FF2B5EF4-FFF2-40B4-BE49-F238E27FC236}">
                <a16:creationId xmlns:a16="http://schemas.microsoft.com/office/drawing/2014/main" id="{709E5736-A119-F9F8-F000-F5B55FBEFF76}"/>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918EA0C-6E06-3AD8-AF6B-A9606DC48D97}"/>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84BCDA07-47C1-CCEA-4E7A-1D1713786F55}"/>
              </a:ext>
            </a:extLst>
          </p:cNvPr>
          <p:cNvSpPr>
            <a:spLocks noGrp="1"/>
          </p:cNvSpPr>
          <p:nvPr>
            <p:ph type="sldNum" sz="quarter" idx="12"/>
          </p:nvPr>
        </p:nvSpPr>
        <p:spPr/>
        <p:txBody>
          <a:bodyPr/>
          <a:lstStyle/>
          <a:p>
            <a:fld id="{8E274F5D-21DC-40EF-8DBA-AB9BB119E939}" type="slidenum">
              <a:rPr lang="en-US" smtClean="0"/>
              <a:pPr/>
              <a:t>8</a:t>
            </a:fld>
            <a:endParaRPr lang="en-US"/>
          </a:p>
        </p:txBody>
      </p:sp>
      <p:sp>
        <p:nvSpPr>
          <p:cNvPr id="6" name="Content Placeholder 5">
            <a:extLst>
              <a:ext uri="{FF2B5EF4-FFF2-40B4-BE49-F238E27FC236}">
                <a16:creationId xmlns:a16="http://schemas.microsoft.com/office/drawing/2014/main" id="{21426074-451D-BDE1-DA21-1EDF333BD0BF}"/>
              </a:ext>
            </a:extLst>
          </p:cNvPr>
          <p:cNvSpPr>
            <a:spLocks noGrp="1"/>
          </p:cNvSpPr>
          <p:nvPr>
            <p:ph idx="1"/>
          </p:nvPr>
        </p:nvSpPr>
        <p:spPr>
          <a:xfrm>
            <a:off x="429417" y="1678898"/>
            <a:ext cx="10738255" cy="4760002"/>
          </a:xfrm>
        </p:spPr>
        <p:txBody>
          <a:bodyPr>
            <a:normAutofit fontScale="92500" lnSpcReduction="20000"/>
          </a:bodyPr>
          <a:lstStyle/>
          <a:p>
            <a:r>
              <a:rPr lang="en-US" sz="2400" dirty="0"/>
              <a:t>“And to the angel of the church in Pergamum write: ‘The words of him who has the </a:t>
            </a:r>
            <a:r>
              <a:rPr lang="en-US" sz="2400" dirty="0">
                <a:solidFill>
                  <a:srgbClr val="00B0F0"/>
                </a:solidFill>
              </a:rPr>
              <a:t>sharp two-edged sword</a:t>
            </a:r>
            <a:r>
              <a:rPr lang="en-US" sz="2400" dirty="0"/>
              <a:t>. “‘</a:t>
            </a:r>
            <a:r>
              <a:rPr lang="en-US" sz="2400" dirty="0">
                <a:solidFill>
                  <a:srgbClr val="FF0000"/>
                </a:solidFill>
              </a:rPr>
              <a:t>I know </a:t>
            </a:r>
            <a:r>
              <a:rPr lang="en-US" sz="2400" dirty="0"/>
              <a:t>where you dwell, where Satan's throne is. Yet </a:t>
            </a:r>
            <a:r>
              <a:rPr lang="en-US" sz="2400" dirty="0">
                <a:solidFill>
                  <a:srgbClr val="FF0000"/>
                </a:solidFill>
              </a:rPr>
              <a:t>you hold fast </a:t>
            </a:r>
            <a:r>
              <a:rPr lang="en-US" sz="2400" dirty="0"/>
              <a:t>my name, and </a:t>
            </a:r>
            <a:r>
              <a:rPr lang="en-US" sz="2400" dirty="0">
                <a:solidFill>
                  <a:srgbClr val="FF0000"/>
                </a:solidFill>
              </a:rPr>
              <a:t>you did not deny </a:t>
            </a:r>
            <a:r>
              <a:rPr lang="en-US" sz="2400" dirty="0"/>
              <a:t>my faith</a:t>
            </a:r>
            <a:r>
              <a:rPr lang="en-US" sz="2400" baseline="30000" dirty="0"/>
              <a:t> </a:t>
            </a:r>
            <a:r>
              <a:rPr lang="en-US" sz="2400" dirty="0"/>
              <a:t>even in the days of Antipas my faithful witness, who was killed among you, where Satan dwells. But I have a few things against you: </a:t>
            </a:r>
            <a:r>
              <a:rPr lang="en-US" sz="2400" dirty="0">
                <a:solidFill>
                  <a:srgbClr val="FFFF00"/>
                </a:solidFill>
              </a:rPr>
              <a:t>you have some </a:t>
            </a:r>
            <a:r>
              <a:rPr lang="en-US" sz="2400" dirty="0"/>
              <a:t>there who hold the teaching of </a:t>
            </a:r>
            <a:r>
              <a:rPr lang="en-US" sz="2400" dirty="0">
                <a:solidFill>
                  <a:srgbClr val="FFFF00"/>
                </a:solidFill>
              </a:rPr>
              <a:t>Balaam</a:t>
            </a:r>
            <a:r>
              <a:rPr lang="en-US" sz="2400" dirty="0"/>
              <a:t>, who taught Balak to put a </a:t>
            </a:r>
            <a:r>
              <a:rPr lang="en-US" sz="2400" dirty="0">
                <a:solidFill>
                  <a:srgbClr val="FFFF00"/>
                </a:solidFill>
              </a:rPr>
              <a:t>stumbling block </a:t>
            </a:r>
            <a:r>
              <a:rPr lang="en-US" sz="2400" dirty="0"/>
              <a:t>before the sons of Israel, so that they might eat food sacrificed to idols and practice sexual immorality. So also </a:t>
            </a:r>
            <a:r>
              <a:rPr lang="en-US" sz="2400" dirty="0">
                <a:solidFill>
                  <a:srgbClr val="FFFF00"/>
                </a:solidFill>
              </a:rPr>
              <a:t>you have some </a:t>
            </a:r>
            <a:r>
              <a:rPr lang="en-US" sz="2400" dirty="0"/>
              <a:t>who hold the teaching of the </a:t>
            </a:r>
            <a:r>
              <a:rPr lang="en-US" sz="2400" dirty="0">
                <a:solidFill>
                  <a:srgbClr val="FFFF00"/>
                </a:solidFill>
              </a:rPr>
              <a:t>Nicolaitans</a:t>
            </a:r>
            <a:r>
              <a:rPr lang="en-US" sz="2400" dirty="0"/>
              <a:t>. Therefore </a:t>
            </a:r>
            <a:r>
              <a:rPr lang="en-US" sz="2400" dirty="0">
                <a:solidFill>
                  <a:srgbClr val="FFFF00"/>
                </a:solidFill>
              </a:rPr>
              <a:t>repent</a:t>
            </a:r>
            <a:r>
              <a:rPr lang="en-US" sz="2400" dirty="0"/>
              <a:t>. If not, I will come to you soon and war against them with the sword of my mouth.</a:t>
            </a:r>
            <a:r>
              <a:rPr lang="en-US" sz="2400" b="1" baseline="30000" dirty="0"/>
              <a:t> </a:t>
            </a:r>
            <a:r>
              <a:rPr lang="en-US" sz="2400" dirty="0"/>
              <a:t>He who has an ear, let him hear what the Spirit says to the churches. To the one who conquers I will give some of the </a:t>
            </a:r>
            <a:r>
              <a:rPr lang="en-US" sz="2400" dirty="0">
                <a:solidFill>
                  <a:srgbClr val="00B0F0"/>
                </a:solidFill>
              </a:rPr>
              <a:t>hidden manna</a:t>
            </a:r>
            <a:r>
              <a:rPr lang="en-US" sz="2400" dirty="0"/>
              <a:t>, and I will give him a </a:t>
            </a:r>
            <a:r>
              <a:rPr lang="en-US" sz="2400" dirty="0">
                <a:solidFill>
                  <a:srgbClr val="00B0F0"/>
                </a:solidFill>
              </a:rPr>
              <a:t>white stone</a:t>
            </a:r>
            <a:r>
              <a:rPr lang="en-US" sz="2400" dirty="0"/>
              <a:t>, with a </a:t>
            </a:r>
            <a:r>
              <a:rPr lang="en-US" sz="2400" dirty="0">
                <a:solidFill>
                  <a:srgbClr val="00B0F0"/>
                </a:solidFill>
              </a:rPr>
              <a:t>new name </a:t>
            </a:r>
            <a:r>
              <a:rPr lang="en-US" sz="2400" dirty="0"/>
              <a:t>written on the stone that no one knows except the one who receives it.’</a:t>
            </a:r>
          </a:p>
          <a:p>
            <a:endParaRPr lang="en-US" dirty="0"/>
          </a:p>
        </p:txBody>
      </p:sp>
    </p:spTree>
    <p:extLst>
      <p:ext uri="{BB962C8B-B14F-4D97-AF65-F5344CB8AC3E}">
        <p14:creationId xmlns:p14="http://schemas.microsoft.com/office/powerpoint/2010/main" val="396668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8D40-991B-3DA9-D86D-F9814A35BF60}"/>
              </a:ext>
            </a:extLst>
          </p:cNvPr>
          <p:cNvSpPr>
            <a:spLocks noGrp="1"/>
          </p:cNvSpPr>
          <p:nvPr>
            <p:ph type="title"/>
          </p:nvPr>
        </p:nvSpPr>
        <p:spPr/>
        <p:txBody>
          <a:bodyPr/>
          <a:lstStyle/>
          <a:p>
            <a:r>
              <a:rPr lang="en-US" dirty="0"/>
              <a:t>Core Message from the Oracle to Pergamum</a:t>
            </a:r>
          </a:p>
        </p:txBody>
      </p:sp>
      <p:sp>
        <p:nvSpPr>
          <p:cNvPr id="3" name="Footer Placeholder 2">
            <a:extLst>
              <a:ext uri="{FF2B5EF4-FFF2-40B4-BE49-F238E27FC236}">
                <a16:creationId xmlns:a16="http://schemas.microsoft.com/office/drawing/2014/main" id="{23DF7988-F678-A729-3859-86136A84FAB4}"/>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DCAB7BE-B04D-CF32-D8F5-15B338575657}"/>
              </a:ext>
            </a:extLst>
          </p:cNvPr>
          <p:cNvSpPr>
            <a:spLocks noGrp="1"/>
          </p:cNvSpPr>
          <p:nvPr>
            <p:ph type="dt" sz="half" idx="10"/>
          </p:nvPr>
        </p:nvSpPr>
        <p:spPr/>
        <p:txBody>
          <a:bodyPr/>
          <a:lstStyle/>
          <a:p>
            <a:fld id="{44BE14B8-5058-4271-B378-2217DE83796E}" type="datetime1">
              <a:rPr lang="en-US" smtClean="0"/>
              <a:pPr/>
              <a:t>6/17/2026</a:t>
            </a:fld>
            <a:endParaRPr lang="en-US"/>
          </a:p>
        </p:txBody>
      </p:sp>
      <p:sp>
        <p:nvSpPr>
          <p:cNvPr id="5" name="Slide Number Placeholder 4">
            <a:extLst>
              <a:ext uri="{FF2B5EF4-FFF2-40B4-BE49-F238E27FC236}">
                <a16:creationId xmlns:a16="http://schemas.microsoft.com/office/drawing/2014/main" id="{ADEF847D-A008-F99E-4160-37F0271C680E}"/>
              </a:ext>
            </a:extLst>
          </p:cNvPr>
          <p:cNvSpPr>
            <a:spLocks noGrp="1"/>
          </p:cNvSpPr>
          <p:nvPr>
            <p:ph type="sldNum" sz="quarter" idx="12"/>
          </p:nvPr>
        </p:nvSpPr>
        <p:spPr/>
        <p:txBody>
          <a:bodyPr/>
          <a:lstStyle/>
          <a:p>
            <a:fld id="{8E274F5D-21DC-40EF-8DBA-AB9BB119E939}" type="slidenum">
              <a:rPr lang="en-US" smtClean="0"/>
              <a:pPr/>
              <a:t>9</a:t>
            </a:fld>
            <a:endParaRPr lang="en-US"/>
          </a:p>
        </p:txBody>
      </p:sp>
      <p:sp>
        <p:nvSpPr>
          <p:cNvPr id="6" name="Content Placeholder 5">
            <a:extLst>
              <a:ext uri="{FF2B5EF4-FFF2-40B4-BE49-F238E27FC236}">
                <a16:creationId xmlns:a16="http://schemas.microsoft.com/office/drawing/2014/main" id="{D7839D10-58A5-039F-D861-1C0858F2F0B4}"/>
              </a:ext>
            </a:extLst>
          </p:cNvPr>
          <p:cNvSpPr>
            <a:spLocks noGrp="1"/>
          </p:cNvSpPr>
          <p:nvPr>
            <p:ph idx="1"/>
          </p:nvPr>
        </p:nvSpPr>
        <p:spPr/>
        <p:txBody>
          <a:bodyPr/>
          <a:lstStyle/>
          <a:p>
            <a:r>
              <a:rPr lang="en-US" sz="2400" dirty="0"/>
              <a:t>The church is to continually maintain its witness of Christ, in both word and deed, amid persecution. The church is not to listen to or permit any internal or external philosophy of idolatrous compromise. </a:t>
            </a:r>
          </a:p>
          <a:p>
            <a:endParaRPr lang="en-US" dirty="0"/>
          </a:p>
        </p:txBody>
      </p:sp>
    </p:spTree>
    <p:extLst>
      <p:ext uri="{BB962C8B-B14F-4D97-AF65-F5344CB8AC3E}">
        <p14:creationId xmlns:p14="http://schemas.microsoft.com/office/powerpoint/2010/main" val="1625331848"/>
      </p:ext>
    </p:extLst>
  </p:cSld>
  <p:clrMapOvr>
    <a:masterClrMapping/>
  </p:clrMapOvr>
</p:sld>
</file>

<file path=ppt/theme/theme1.xml><?xml version="1.0" encoding="utf-8"?>
<a:theme xmlns:a="http://schemas.openxmlformats.org/drawingml/2006/main" name="Film Burn">
  <a:themeElements>
    <a:clrScheme name="Custom 2">
      <a:dk1>
        <a:srgbClr val="09090C"/>
      </a:dk1>
      <a:lt1>
        <a:sysClr val="window" lastClr="FFFFFF"/>
      </a:lt1>
      <a:dk2>
        <a:srgbClr val="000000"/>
      </a:dk2>
      <a:lt2>
        <a:srgbClr val="F9EFEC"/>
      </a:lt2>
      <a:accent1>
        <a:srgbClr val="CB49B2"/>
      </a:accent1>
      <a:accent2>
        <a:srgbClr val="7C3191"/>
      </a:accent2>
      <a:accent3>
        <a:srgbClr val="E95D48"/>
      </a:accent3>
      <a:accent4>
        <a:srgbClr val="F08E6B"/>
      </a:accent4>
      <a:accent5>
        <a:srgbClr val="D93752"/>
      </a:accent5>
      <a:accent6>
        <a:srgbClr val="EE7345"/>
      </a:accent6>
      <a:hlink>
        <a:srgbClr val="CB49B2"/>
      </a:hlink>
      <a:folHlink>
        <a:srgbClr val="E95D48"/>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lm Burn_win32_Liz_v4" id="{15E0A01B-C0A0-4E33-97EB-A34D3C451DCF}" vid="{FB8E1E66-9252-4554-A1C4-ACC82554D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Image xmlns="71af3243-3dd4-4a8d-8c0d-dd76da1f02a5">
      <Url xsi:nil="true"/>
      <Description xsi:nil="true"/>
    </Image>
    <Status xmlns="71af3243-3dd4-4a8d-8c0d-dd76da1f02a5">Not started</Status>
    <Background xmlns="71af3243-3dd4-4a8d-8c0d-dd76da1f02a5">false</Background>
    <ImageTagsTaxHTField xmlns="71af3243-3dd4-4a8d-8c0d-dd76da1f02a5">
      <Terms xmlns="http://schemas.microsoft.com/office/infopath/2007/PartnerControls"/>
    </ImageTagsTaxHTField>
    <MediaServiceKeyPoints xmlns="71af3243-3dd4-4a8d-8c0d-dd76da1f02a5" xsi:nil="true"/>
    <SharedWithUsers xmlns="16c05727-aa75-4e4a-9b5f-8a80a116589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BF7B2-4A2B-4CA7-8150-68B962AD6E62}">
  <ds:schemaRefs>
    <ds:schemaRef ds:uri="http://schemas.microsoft.com/sharepoint/v3"/>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purl.org/dc/dcmitype/"/>
    <ds:schemaRef ds:uri="230e9df3-be65-4c73-a93b-d1236ebd677e"/>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C27E2546-C5EB-442C-BCA8-1B0D17D61420}">
  <ds:schemaRefs>
    <ds:schemaRef ds:uri="http://schemas.microsoft.com/sharepoint/v3/contenttype/forms"/>
  </ds:schemaRefs>
</ds:datastoreItem>
</file>

<file path=customXml/itemProps3.xml><?xml version="1.0" encoding="utf-8"?>
<ds:datastoreItem xmlns:ds="http://schemas.openxmlformats.org/officeDocument/2006/customXml" ds:itemID="{8B53938E-C8DA-4DDE-A937-0EA87B476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{B837360E-F831-443B-86FE-799A74C0B736}8c0b1f87-4275-4951-9b7a-c6e8100032df-TF2c2d73c7-1e66-48c6-b368-6842552e8d0e08a9caeb_win32</Template>
  <TotalTime>66</TotalTime>
  <Words>2318</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Neue Haas Grotesk Text Pro</vt:lpstr>
      <vt:lpstr>Film Burn</vt:lpstr>
      <vt:lpstr>Oracles to the Seven Churches</vt:lpstr>
      <vt:lpstr>John’s Commission</vt:lpstr>
      <vt:lpstr>Common Formula in the Oracles to the Seven Churches</vt:lpstr>
      <vt:lpstr>Ephesus (2:1-7)</vt:lpstr>
      <vt:lpstr>Core Message from the Oracle to Ephesus</vt:lpstr>
      <vt:lpstr>Smyrna (2:8-11)</vt:lpstr>
      <vt:lpstr>Core Message from the Oracle to Smyrna</vt:lpstr>
      <vt:lpstr>Pergamum (2:12-17)</vt:lpstr>
      <vt:lpstr>Core Message from the Oracle to Pergamum</vt:lpstr>
      <vt:lpstr>Thyatira (2: 18-29)</vt:lpstr>
      <vt:lpstr>Core Message from the Oracle to Thyatira</vt:lpstr>
      <vt:lpstr>Sardis (3:1-6)</vt:lpstr>
      <vt:lpstr>Core Message from the Oracle to Sardis</vt:lpstr>
      <vt:lpstr>Philadelphia (3:7-13)</vt:lpstr>
      <vt:lpstr>Core Message from the Oracle to Philadeplhia</vt:lpstr>
      <vt:lpstr>Laodicea (3:14-22)</vt:lpstr>
      <vt:lpstr>Core Message from the Oracle to Laodicea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Callahan</dc:creator>
  <cp:lastModifiedBy>Terry Callahan</cp:lastModifiedBy>
  <cp:revision>3</cp:revision>
  <dcterms:created xsi:type="dcterms:W3CDTF">2026-06-17T16:16:09Z</dcterms:created>
  <dcterms:modified xsi:type="dcterms:W3CDTF">2026-06-17T17:22:53Z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Order">
    <vt:r8>2365000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