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304" r:id="rId2"/>
    <p:sldId id="257" r:id="rId3"/>
    <p:sldId id="258" r:id="rId4"/>
    <p:sldId id="301" r:id="rId5"/>
    <p:sldId id="291" r:id="rId6"/>
    <p:sldId id="299" r:id="rId7"/>
    <p:sldId id="300" r:id="rId8"/>
    <p:sldId id="302" r:id="rId9"/>
    <p:sldId id="295" r:id="rId1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53779A-9CDA-4355-B94B-863CC30BDF5A}" v="1" dt="2026-05-13T17:48:30.3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07" autoAdjust="0"/>
  </p:normalViewPr>
  <p:slideViewPr>
    <p:cSldViewPr>
      <p:cViewPr varScale="1">
        <p:scale>
          <a:sx n="35" d="100"/>
          <a:sy n="35" d="100"/>
        </p:scale>
        <p:origin x="56" y="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D5FF8-BCDB-4E65-877D-BDA2AD3C23B2}" type="datetimeFigureOut">
              <a:rPr lang="en-CA" smtClean="0"/>
              <a:t>2026-06-19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780CC-5D5E-475C-B9C2-86623C2F3D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519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0322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3377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C332B-6107-6F23-7DA7-89D32C4EA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B97185-7E6E-DE51-0FDD-47A5174F0E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94B5AB-83EA-9F2F-0099-5FCD5D755B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1CC98-CB7D-EAFE-E53B-645DF9A215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3927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7ACCE-B881-C492-9B13-538018539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71497C-B1F8-92C1-AD73-DACE584266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A2A89B-F802-5D96-09B2-E5056C28D0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6DCCA-8303-7833-F219-3F7CCFFB5B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1567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3DFA4-3220-37C7-2EC2-33DCB9C38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3D218B-20A9-CA25-A240-6C73A6D583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1AC9FD-1506-585C-9565-492E83AD94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C784F-7DA4-40C1-53AB-E4D0497148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8277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3DFA4-3220-37C7-2EC2-33DCB9C38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3D218B-20A9-CA25-A240-6C73A6D583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1AC9FD-1506-585C-9565-492E83AD94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C784F-7DA4-40C1-53AB-E4D0497148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6702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5A93B-FFB9-3447-2393-2D77C9494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64ACC8-1050-3C6F-C89B-919FEA2CCC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9656FA-AF65-0AFC-E66B-0227E848F0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C8D41-FDE2-699E-BAFA-139534D8F4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262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1D847A-055C-DCBB-8F63-2A6533CD8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21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88" b="-12888"/>
            </a:stretch>
          </a:blipFill>
        </p:spPr>
        <p:txBody>
          <a:bodyPr/>
          <a:lstStyle/>
          <a:p>
            <a:endParaRPr lang="en-CA" dirty="0"/>
          </a:p>
        </p:txBody>
      </p:sp>
      <p:grpSp>
        <p:nvGrpSpPr>
          <p:cNvPr id="3" name="Group 3"/>
          <p:cNvGrpSpPr/>
          <p:nvPr/>
        </p:nvGrpSpPr>
        <p:grpSpPr>
          <a:xfrm>
            <a:off x="-164272" y="9986785"/>
            <a:ext cx="18452272" cy="300217"/>
            <a:chOff x="0" y="0"/>
            <a:chExt cx="4859858" cy="790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5032970" cy="10287000"/>
            <a:chOff x="0" y="0"/>
            <a:chExt cx="1325556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25556" cy="2709333"/>
            </a:xfrm>
            <a:custGeom>
              <a:avLst/>
              <a:gdLst/>
              <a:ahLst/>
              <a:cxnLst/>
              <a:rect l="l" t="t" r="r" b="b"/>
              <a:pathLst>
                <a:path w="1325556" h="2709333">
                  <a:moveTo>
                    <a:pt x="0" y="0"/>
                  </a:moveTo>
                  <a:lnTo>
                    <a:pt x="1325556" y="0"/>
                  </a:lnTo>
                  <a:lnTo>
                    <a:pt x="1325556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32555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7707974">
            <a:off x="-5963391" y="47891"/>
            <a:ext cx="5356105" cy="4523232"/>
            <a:chOff x="0" y="0"/>
            <a:chExt cx="1410661" cy="119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10661" cy="1191304"/>
            </a:xfrm>
            <a:custGeom>
              <a:avLst/>
              <a:gdLst/>
              <a:ahLst/>
              <a:cxnLst/>
              <a:rect l="l" t="t" r="r" b="b"/>
              <a:pathLst>
                <a:path w="1410661" h="1191304">
                  <a:moveTo>
                    <a:pt x="0" y="0"/>
                  </a:moveTo>
                  <a:lnTo>
                    <a:pt x="1410661" y="0"/>
                  </a:lnTo>
                  <a:lnTo>
                    <a:pt x="1410661" y="1191304"/>
                  </a:lnTo>
                  <a:lnTo>
                    <a:pt x="0" y="1191304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410661" cy="1229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7707974">
            <a:off x="-6449508" y="5451170"/>
            <a:ext cx="7767223" cy="4523232"/>
            <a:chOff x="0" y="0"/>
            <a:chExt cx="2045688" cy="119130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45689" cy="1191304"/>
            </a:xfrm>
            <a:custGeom>
              <a:avLst/>
              <a:gdLst/>
              <a:ahLst/>
              <a:cxnLst/>
              <a:rect l="l" t="t" r="r" b="b"/>
              <a:pathLst>
                <a:path w="2045689" h="1191304">
                  <a:moveTo>
                    <a:pt x="0" y="0"/>
                  </a:moveTo>
                  <a:lnTo>
                    <a:pt x="2045689" y="0"/>
                  </a:lnTo>
                  <a:lnTo>
                    <a:pt x="2045689" y="1191304"/>
                  </a:lnTo>
                  <a:lnTo>
                    <a:pt x="0" y="1191304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045688" cy="1229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758348" y="1088222"/>
            <a:ext cx="8110559" cy="8110559"/>
          </a:xfrm>
          <a:custGeom>
            <a:avLst/>
            <a:gdLst/>
            <a:ahLst/>
            <a:cxnLst/>
            <a:rect l="l" t="t" r="r" b="b"/>
            <a:pathLst>
              <a:path w="8110559" h="8110559">
                <a:moveTo>
                  <a:pt x="0" y="0"/>
                </a:moveTo>
                <a:lnTo>
                  <a:pt x="8110559" y="0"/>
                </a:lnTo>
                <a:lnTo>
                  <a:pt x="8110559" y="8110560"/>
                </a:lnTo>
                <a:lnTo>
                  <a:pt x="0" y="81105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6" name="Group 16"/>
          <p:cNvGrpSpPr/>
          <p:nvPr/>
        </p:nvGrpSpPr>
        <p:grpSpPr>
          <a:xfrm>
            <a:off x="1208962" y="1538835"/>
            <a:ext cx="6883095" cy="720933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6708" tIns="46708" rIns="46708" bIns="4670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68909" y="1798784"/>
            <a:ext cx="6689437" cy="6689437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6708" tIns="46708" rIns="46708" bIns="4670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782101" y="2111975"/>
            <a:ext cx="5749112" cy="6063055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8400138" y="1566712"/>
            <a:ext cx="9801661" cy="3088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buNone/>
            </a:pP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>
              <a:buNone/>
            </a:pPr>
            <a:endParaRPr lang="en-US" sz="5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4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Scripture:</a:t>
            </a:r>
          </a:p>
          <a:p>
            <a:pPr algn="ctr">
              <a:buNone/>
            </a:pPr>
            <a:endParaRPr lang="en-US" sz="40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NUMBERS 27: 1 – 11     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400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7"/>
          <p:cNvGrpSpPr/>
          <p:nvPr/>
        </p:nvGrpSpPr>
        <p:grpSpPr>
          <a:xfrm>
            <a:off x="15264249" y="-2577575"/>
            <a:ext cx="5693728" cy="5693728"/>
            <a:chOff x="0" y="0"/>
            <a:chExt cx="7591638" cy="7591638"/>
          </a:xfrm>
        </p:grpSpPr>
        <p:sp>
          <p:nvSpPr>
            <p:cNvPr id="28" name="Freeform 28"/>
            <p:cNvSpPr/>
            <p:nvPr/>
          </p:nvSpPr>
          <p:spPr>
            <a:xfrm rot="-6339738">
              <a:off x="716888" y="716888"/>
              <a:ext cx="6157862" cy="6157862"/>
            </a:xfrm>
            <a:custGeom>
              <a:avLst/>
              <a:gdLst/>
              <a:ahLst/>
              <a:cxnLst/>
              <a:rect l="l" t="t" r="r" b="b"/>
              <a:pathLst>
                <a:path w="6157862" h="6157862">
                  <a:moveTo>
                    <a:pt x="0" y="0"/>
                  </a:moveTo>
                  <a:lnTo>
                    <a:pt x="6157862" y="0"/>
                  </a:lnTo>
                  <a:lnTo>
                    <a:pt x="6157862" y="6157862"/>
                  </a:lnTo>
                  <a:lnTo>
                    <a:pt x="0" y="61578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9" name="Group 29"/>
            <p:cNvGrpSpPr/>
            <p:nvPr/>
          </p:nvGrpSpPr>
          <p:grpSpPr>
            <a:xfrm rot="-6339738">
              <a:off x="1093046" y="1093046"/>
              <a:ext cx="5405546" cy="5405546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2870" tIns="32870" rIns="32870" bIns="3287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9099654" y="1451964"/>
            <a:ext cx="1437790" cy="1437790"/>
            <a:chOff x="0" y="0"/>
            <a:chExt cx="1917053" cy="1917053"/>
          </a:xfrm>
        </p:grpSpPr>
        <p:sp>
          <p:nvSpPr>
            <p:cNvPr id="33" name="Freeform 33"/>
            <p:cNvSpPr/>
            <p:nvPr/>
          </p:nvSpPr>
          <p:spPr>
            <a:xfrm rot="-6339738">
              <a:off x="181030" y="181030"/>
              <a:ext cx="1554993" cy="1554993"/>
            </a:xfrm>
            <a:custGeom>
              <a:avLst/>
              <a:gdLst/>
              <a:ahLst/>
              <a:cxnLst/>
              <a:rect l="l" t="t" r="r" b="b"/>
              <a:pathLst>
                <a:path w="1554993" h="1554993">
                  <a:moveTo>
                    <a:pt x="0" y="0"/>
                  </a:moveTo>
                  <a:lnTo>
                    <a:pt x="1554993" y="0"/>
                  </a:lnTo>
                  <a:lnTo>
                    <a:pt x="1554993" y="1554993"/>
                  </a:lnTo>
                  <a:lnTo>
                    <a:pt x="0" y="15549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4" name="Group 34"/>
            <p:cNvGrpSpPr/>
            <p:nvPr/>
          </p:nvGrpSpPr>
          <p:grpSpPr>
            <a:xfrm rot="-6339738">
              <a:off x="276018" y="276018"/>
              <a:ext cx="1365017" cy="1365017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6078" tIns="6078" rIns="6078" bIns="607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7" name="Group 37"/>
          <p:cNvGrpSpPr/>
          <p:nvPr/>
        </p:nvGrpSpPr>
        <p:grpSpPr>
          <a:xfrm>
            <a:off x="19860347" y="2816390"/>
            <a:ext cx="630070" cy="630070"/>
            <a:chOff x="0" y="0"/>
            <a:chExt cx="840093" cy="840093"/>
          </a:xfrm>
        </p:grpSpPr>
        <p:sp>
          <p:nvSpPr>
            <p:cNvPr id="38" name="Freeform 38"/>
            <p:cNvSpPr/>
            <p:nvPr/>
          </p:nvSpPr>
          <p:spPr>
            <a:xfrm rot="-6339738">
              <a:off x="79331" y="79331"/>
              <a:ext cx="681431" cy="681431"/>
            </a:xfrm>
            <a:custGeom>
              <a:avLst/>
              <a:gdLst/>
              <a:ahLst/>
              <a:cxnLst/>
              <a:rect l="l" t="t" r="r" b="b"/>
              <a:pathLst>
                <a:path w="681431" h="681431">
                  <a:moveTo>
                    <a:pt x="0" y="0"/>
                  </a:moveTo>
                  <a:lnTo>
                    <a:pt x="681431" y="0"/>
                  </a:lnTo>
                  <a:lnTo>
                    <a:pt x="681431" y="681431"/>
                  </a:lnTo>
                  <a:lnTo>
                    <a:pt x="0" y="681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9" name="Group 39"/>
            <p:cNvGrpSpPr/>
            <p:nvPr/>
          </p:nvGrpSpPr>
          <p:grpSpPr>
            <a:xfrm rot="-6339738">
              <a:off x="120957" y="120957"/>
              <a:ext cx="598179" cy="598179"/>
              <a:chOff x="0" y="0"/>
              <a:chExt cx="812800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6078" tIns="6078" rIns="6078" bIns="607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/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/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B4CAC9A-6C9A-1724-BA69-D6DA6A51A03D}"/>
              </a:ext>
            </a:extLst>
          </p:cNvPr>
          <p:cNvSpPr txBox="1"/>
          <p:nvPr/>
        </p:nvSpPr>
        <p:spPr>
          <a:xfrm>
            <a:off x="533401" y="1153052"/>
            <a:ext cx="10601118" cy="7018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INTRODUCTION</a:t>
            </a:r>
            <a:endParaRPr lang="en-US" sz="3600" b="1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Numbers 27:1–11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is not the story of a king, a conquering general, or a wealthy patriarch. It is the story of an ordinary father named Zelophehad. 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did not build a city. He did not leave behind an empire. 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are not given any sermons he preached, battles he fought, or miracles he performed.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/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/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B4CAC9A-6C9A-1724-BA69-D6DA6A51A03D}"/>
              </a:ext>
            </a:extLst>
          </p:cNvPr>
          <p:cNvSpPr txBox="1"/>
          <p:nvPr/>
        </p:nvSpPr>
        <p:spPr>
          <a:xfrm>
            <a:off x="373601" y="1225212"/>
            <a:ext cx="10760917" cy="4807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INTRODUCTION </a:t>
            </a:r>
            <a:r>
              <a:rPr lang="en-CA" sz="36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</a:t>
            </a:r>
            <a:endParaRPr lang="en-US" sz="3600" b="1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Numbers 27:1–11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Years after his death, his daughters stood publicly before Moses and the leaders of Israel and spoke of him with honor.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fact, by the time this text opens, Zelophehad is already dead. </a:t>
            </a:r>
          </a:p>
        </p:txBody>
      </p:sp>
    </p:spTree>
    <p:extLst>
      <p:ext uri="{BB962C8B-B14F-4D97-AF65-F5344CB8AC3E}">
        <p14:creationId xmlns:p14="http://schemas.microsoft.com/office/powerpoint/2010/main" val="3877346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27ED2-BDD1-AC6D-30C4-4A304CCD7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14C724F-C7FF-FEA7-F1AB-7259199FD236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848CEF8F-A8FC-3E3A-7038-72999D1DE963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E37C082-6783-9B76-ACB7-DE20AAD8DE3A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36BAEE38-A85B-15CD-333F-611D71B35B2F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EABD788F-9275-C3CA-64DC-0D437FDA4BE2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DD46612D-39D9-CD49-14AC-4883A0C2AE47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DB06A220-9A46-517D-BA1D-AD2A9677EF69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242A5817-235D-7314-686A-2F7DE5E4E79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A5C0CA82-5128-C322-CAA0-4627E419C073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83E346D7-9199-9B47-FDB9-AFD6C96BFB10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AE90CF56-A652-A915-B0F0-15A0017B8006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B52C6516-11B4-9D3D-C47E-53D017B67525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C64F4879-624E-42AC-4511-491BEB484127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3F85F537-EC0C-78E6-FA19-5F6162F0AF74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417F0BEF-461C-2316-0683-91AA93692C17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802DDC5B-5950-1382-6435-15DB702E8EA1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C11AAE72-56D7-0AE8-6BEF-B0CBACB8A421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9C2A8594-14D2-67D7-6F88-356093B26A5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7CE11203-ABDA-9F52-D052-435D0B9A0DE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D7BE3DA9-D98D-ADE0-372D-F68737794745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F5CD27E1-1A85-8C00-64F4-AB1C61776A2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4FA3C749-F4CB-1BD6-A88F-48FB897097A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47955282-0414-89D9-8CC1-05973D0204E6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8C08EB3F-06CE-87D8-1514-8931B546B02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BC574E8-0746-2A5B-6752-BC50D88E3610}"/>
              </a:ext>
            </a:extLst>
          </p:cNvPr>
          <p:cNvSpPr txBox="1"/>
          <p:nvPr/>
        </p:nvSpPr>
        <p:spPr>
          <a:xfrm>
            <a:off x="373601" y="342900"/>
            <a:ext cx="10760917" cy="97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Standing at the Doorway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historical and cultural landscape of Israel at this moment.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five daughters of Zelophehad: Mahlah, Noah, Hoglah, Milcah, and Tirzah.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Under the existing cultural framework, they were legally invisible.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These five young women stood before Moses, before Eleazar the priest, and before the leaders and all the congregation, by the doorway of the tabernacle of meeting" (v. 2). 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was the Supreme Court of Israel.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03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B09F7-3222-D58E-B218-CEFD401A5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BDEF839-C368-F54E-00E8-55B6FB5E78F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7929169-3E38-4E6C-3240-61A9159CC8E9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E2486BE-60B4-D028-DCDB-35DD143B8F58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D8BECF3-7F45-ED90-2DB0-81517FE34CD0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299B4355-9D05-44C3-8029-34BE509DF951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94430B9-F2CE-3A96-B182-57E678054AD2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8F67EB0A-E702-012E-D821-A02A6FEE58CD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8A5302D9-3369-123F-6D26-53B8F7560AA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319EFC09-8538-A396-EFF3-6B2D9B46C25B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799046DA-B707-1832-7B57-CF3E116685BB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219713DA-7E3F-ACD9-9013-E6A7448F99C4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A01905D7-2840-0FD5-9EB4-093273668E7D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70C314D0-70C9-3DB3-3ACD-0DB20B06D865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B605195A-31F4-B922-81F9-D581E944AAE8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4688A269-73E3-5BF7-E393-A87A340DAC8D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60FD68B1-04B2-0953-E11B-0FC9A3E83228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C4534DC3-EEE7-7C16-80C4-D26F989C44CB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E1E8EBD-37FE-B01C-9812-92C46B4BD32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7E057C99-3D06-13AA-ED56-A091E78FD202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E0155985-8A9D-D130-2EB9-0170BEDC61DA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281FB82D-F59D-097D-AD9F-E1A947F494B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244AD4C6-7BCA-A7E9-3AB8-3962EC6003E9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357E3FE9-4CD8-8388-0AE7-2FFB19FB9E16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3978DA44-6C7D-413F-7CDA-C696492D4B8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DE23D9-DE36-ED65-C6AB-773353B22191}"/>
              </a:ext>
            </a:extLst>
          </p:cNvPr>
          <p:cNvSpPr txBox="1"/>
          <p:nvPr/>
        </p:nvSpPr>
        <p:spPr>
          <a:xfrm>
            <a:off x="533400" y="1562099"/>
            <a:ext cx="10745771" cy="5773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The Blueprint of Godly Fatherhood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kind of father raises daughters like this?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Father Who Left Character Instead of Scandal.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know very little about Zelophehad’s life. His daughters explicitly state that he was not part of Korah’s rebellion, meaning he was not a man who sought toxic power or sowed discord in the community. </a:t>
            </a:r>
          </a:p>
        </p:txBody>
      </p:sp>
    </p:spTree>
    <p:extLst>
      <p:ext uri="{BB962C8B-B14F-4D97-AF65-F5344CB8AC3E}">
        <p14:creationId xmlns:p14="http://schemas.microsoft.com/office/powerpoint/2010/main" val="1234770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78FB0-D5FA-A724-C2DF-661EEB049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56BDD91-05E8-5CE5-AC08-31FDE139F33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8390FF54-1F75-6937-81C9-25AFEF93D485}"/>
              </a:ext>
            </a:extLst>
          </p:cNvPr>
          <p:cNvGrpSpPr/>
          <p:nvPr/>
        </p:nvGrpSpPr>
        <p:grpSpPr>
          <a:xfrm>
            <a:off x="161558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766E9F5-2498-29EE-EAD9-853D60945A1F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A81D7DA-3260-5367-4DA9-C06BDD8D603E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A0E63CE7-C1F6-BB33-DE02-24B3905F8307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53D9403-A083-A4DE-0BB7-62773DE70D6A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AB2FFB95-A882-29EC-8A81-0B2824A675DD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993D6702-732D-E6B3-0F62-66EFF98202C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8650D29B-1E54-CCB0-E0C5-C5FAF4D3BDE3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1E446304-D157-1254-5792-1C8C45F5E176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10A6EE37-9388-F138-21EC-72A3D7D6260B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F97C5B9D-C002-D0BA-6DD6-A6137AC8E7A7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D2ACA494-879F-0659-4827-9796776C1BC0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64D2893F-7F87-43A3-BD00-4774B1798859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56317BD5-96CE-F057-27F9-30ED52805054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12B7580A-FF55-8C60-ABB4-B7C8B9849291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E0351B5C-A71C-B210-A474-F634AF275024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D3625EE0-D2D8-6EFA-199C-F47696A7B29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ECE4AE01-603A-72A9-EB3F-0C672431F21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3C30813E-1E6C-9A7A-C384-7EBBBC5B6929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1F890073-AA99-B88B-909F-788618D08F7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6DB51247-8B3B-AEE3-6D77-976C7455D13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1AD3F290-53B9-33A3-41B7-FC38F641EE04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B2174FFA-0A34-F7AB-0771-C5920CA5AD8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CAC87D2-11A9-C6C1-AF8F-4AF444799768}"/>
              </a:ext>
            </a:extLst>
          </p:cNvPr>
          <p:cNvSpPr txBox="1"/>
          <p:nvPr/>
        </p:nvSpPr>
        <p:spPr>
          <a:xfrm>
            <a:off x="373601" y="1153053"/>
            <a:ext cx="11007488" cy="7057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From his legacy, we can extract three timeless teaching principles.</a:t>
            </a:r>
          </a:p>
          <a:p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Raising Children with a Voice</a:t>
            </a:r>
          </a:p>
          <a:p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first thing we learn about Zelophehad is that he raised daughters who knew how to speak with conviction. 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Faith Oriented</a:t>
            </a:r>
          </a:p>
          <a:p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These five women were arguing over property lines in a land they had never seen!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is the definition of faith. </a:t>
            </a: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Hebrews 11:1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783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78FB0-D5FA-A724-C2DF-661EEB049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56BDD91-05E8-5CE5-AC08-31FDE139F33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8390FF54-1F75-6937-81C9-25AFEF93D485}"/>
              </a:ext>
            </a:extLst>
          </p:cNvPr>
          <p:cNvGrpSpPr/>
          <p:nvPr/>
        </p:nvGrpSpPr>
        <p:grpSpPr>
          <a:xfrm>
            <a:off x="161558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766E9F5-2498-29EE-EAD9-853D60945A1F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A81D7DA-3260-5367-4DA9-C06BDD8D603E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A0E63CE7-C1F6-BB33-DE02-24B3905F8307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53D9403-A083-A4DE-0BB7-62773DE70D6A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AB2FFB95-A882-29EC-8A81-0B2824A675DD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993D6702-732D-E6B3-0F62-66EFF98202C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8650D29B-1E54-CCB0-E0C5-C5FAF4D3BDE3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1E446304-D157-1254-5792-1C8C45F5E176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10A6EE37-9388-F138-21EC-72A3D7D6260B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F97C5B9D-C002-D0BA-6DD6-A6137AC8E7A7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D2ACA494-879F-0659-4827-9796776C1BC0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64D2893F-7F87-43A3-BD00-4774B1798859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56317BD5-96CE-F057-27F9-30ED52805054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12B7580A-FF55-8C60-ABB4-B7C8B9849291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E0351B5C-A71C-B210-A474-F634AF275024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D3625EE0-D2D8-6EFA-199C-F47696A7B29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ECE4AE01-603A-72A9-EB3F-0C672431F21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3C30813E-1E6C-9A7A-C384-7EBBBC5B6929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1F890073-AA99-B88B-909F-788618D08F7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6DB51247-8B3B-AEE3-6D77-976C7455D13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1AD3F290-53B9-33A3-41B7-FC38F641EE04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B2174FFA-0A34-F7AB-0771-C5920CA5AD8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CAC87D2-11A9-C6C1-AF8F-4AF444799768}"/>
              </a:ext>
            </a:extLst>
          </p:cNvPr>
          <p:cNvSpPr txBox="1"/>
          <p:nvPr/>
        </p:nvSpPr>
        <p:spPr>
          <a:xfrm>
            <a:off x="373601" y="1485899"/>
            <a:ext cx="10861754" cy="4107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The Power of Raising Girls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beautiful and unique is the calling of raising daughters. 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the ancient world, a man without a son was viewed with pity, considered a dead end.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904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79A05-89DF-7F3E-4C64-A8A98E926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EAE7C6C-9CCD-1658-367C-55FD76EC61BA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77F950A1-4964-DC60-F57B-646270E01D8F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1F7BFFB-ABC4-AACC-7E92-B6D3109314B4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9E0F9DDF-4AD3-1819-9E37-770D9A076FA4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BBAC6992-7399-DE50-ABE7-1C522CFCB193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622FADB-224C-8795-8470-0E00FC34101C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C9B47244-A0B9-EB98-3E01-5DE03FA7D108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E82ED91C-5FCD-3F50-5B51-95BA2090028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775DCD1D-2C03-BF28-789A-F61E2A162FEE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2E77DD92-5DEB-EDA8-87E6-13BDDCD2D525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84EEABFF-F774-AEC7-E06E-74F15D9E16E7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36ADAA51-899F-493B-9082-3B3480CDC4B1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890C4DC5-F942-4C57-1EBE-B4CB4E082F3E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AFDBA0B4-8EBD-1680-DEFB-FFEE9D850420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F993B67E-476F-8374-E883-F1A91B81A060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10E46CAC-C5B4-09D8-7745-9538E32ECC1C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4A369053-B919-C49F-6CDC-EBD64006639E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F03B2BF1-ED99-C689-6F7F-4ECFEF7C41B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6DE7860B-0D17-811F-9EF3-A27916C4B2B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09EA3500-921E-144F-BF75-E4569DAD2A79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34854D17-30DD-83C1-D061-A63554A5432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9219E36B-3829-419D-67D0-DFC74E0122D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8C56A5D7-5E9D-2E87-6861-15B7BD22CFD7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0CA0DDD8-E1DF-7F65-3EBD-A2064A284F9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74D113B-62C6-A15A-B778-9D37E6559F4E}"/>
              </a:ext>
            </a:extLst>
          </p:cNvPr>
          <p:cNvSpPr txBox="1"/>
          <p:nvPr/>
        </p:nvSpPr>
        <p:spPr>
          <a:xfrm>
            <a:off x="533400" y="1225212"/>
            <a:ext cx="10601118" cy="7985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CONCLUSION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Zelophehad never wore a crown, never wrote a book, and never crossed the Jordan.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But because he invested in the hearts, the minds, and the faith of his children, his name was preserved forever in the eternal, inerrant Word of the Living God.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When Joshua finally distributed the land of Canaan, </a:t>
            </a: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Joshua 17: 3 – 6  </a:t>
            </a: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records that the daughters of Zelophehad marched right up and claimed their property. 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438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13546</TotalTime>
  <Words>463</Words>
  <Application>Microsoft Office PowerPoint</Application>
  <PresentationFormat>Custom</PresentationFormat>
  <Paragraphs>57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Aptos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Purple Modern Business Plan Presentation</dc:title>
  <dc:creator>Lovelace</dc:creator>
  <cp:lastModifiedBy>Jennel Wilmot</cp:lastModifiedBy>
  <cp:revision>17</cp:revision>
  <dcterms:created xsi:type="dcterms:W3CDTF">2006-08-16T00:00:00Z</dcterms:created>
  <dcterms:modified xsi:type="dcterms:W3CDTF">2026-06-19T18:37:23Z</dcterms:modified>
  <dc:identifier>DAGbAtwYxKE</dc:identifier>
</cp:coreProperties>
</file>