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922D536E-86F5-4519-BF4C-25FFAB566060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D"/>
    <a:srgbClr val="0000CC"/>
    <a:srgbClr val="BFE2EB"/>
    <a:srgbClr val="30829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1219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Lajoie" userId="fe0448954b1fbd6b" providerId="LiveId" clId="{581433BC-60DA-4B38-A555-C6A10714D56F}"/>
    <pc:docChg chg="delSld modSection">
      <pc:chgData name="Thomas Lajoie" userId="fe0448954b1fbd6b" providerId="LiveId" clId="{581433BC-60DA-4B38-A555-C6A10714D56F}" dt="2026-06-18T18:33:24.995" v="5" actId="47"/>
      <pc:docMkLst>
        <pc:docMk/>
      </pc:docMkLst>
      <pc:sldChg chg="del">
        <pc:chgData name="Thomas Lajoie" userId="fe0448954b1fbd6b" providerId="LiveId" clId="{581433BC-60DA-4B38-A555-C6A10714D56F}" dt="2026-06-18T18:33:24.060" v="4" actId="47"/>
        <pc:sldMkLst>
          <pc:docMk/>
          <pc:sldMk cId="0" sldId="256"/>
        </pc:sldMkLst>
      </pc:sldChg>
      <pc:sldChg chg="del">
        <pc:chgData name="Thomas Lajoie" userId="fe0448954b1fbd6b" providerId="LiveId" clId="{581433BC-60DA-4B38-A555-C6A10714D56F}" dt="2026-06-18T18:33:24.995" v="5" actId="47"/>
        <pc:sldMkLst>
          <pc:docMk/>
          <pc:sldMk cId="3196035550" sldId="260"/>
        </pc:sldMkLst>
      </pc:sldChg>
      <pc:sldChg chg="del">
        <pc:chgData name="Thomas Lajoie" userId="fe0448954b1fbd6b" providerId="LiveId" clId="{581433BC-60DA-4B38-A555-C6A10714D56F}" dt="2026-06-18T18:33:21.130" v="1" actId="47"/>
        <pc:sldMkLst>
          <pc:docMk/>
          <pc:sldMk cId="1599931526" sldId="262"/>
        </pc:sldMkLst>
      </pc:sldChg>
      <pc:sldChg chg="del">
        <pc:chgData name="Thomas Lajoie" userId="fe0448954b1fbd6b" providerId="LiveId" clId="{581433BC-60DA-4B38-A555-C6A10714D56F}" dt="2026-06-18T18:33:23.170" v="3" actId="47"/>
        <pc:sldMkLst>
          <pc:docMk/>
          <pc:sldMk cId="3236431482" sldId="269"/>
        </pc:sldMkLst>
      </pc:sldChg>
      <pc:sldChg chg="del">
        <pc:chgData name="Thomas Lajoie" userId="fe0448954b1fbd6b" providerId="LiveId" clId="{581433BC-60DA-4B38-A555-C6A10714D56F}" dt="2026-06-18T18:33:22.179" v="2" actId="47"/>
        <pc:sldMkLst>
          <pc:docMk/>
          <pc:sldMk cId="1322565756" sldId="270"/>
        </pc:sldMkLst>
      </pc:sldChg>
      <pc:sldChg chg="del">
        <pc:chgData name="Thomas Lajoie" userId="fe0448954b1fbd6b" providerId="LiveId" clId="{581433BC-60DA-4B38-A555-C6A10714D56F}" dt="2026-06-18T18:33:20.247" v="0" actId="47"/>
        <pc:sldMkLst>
          <pc:docMk/>
          <pc:sldMk cId="1731229606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BEE1E-6121-47D8-8891-B96B69560A8A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53DD2-CB19-42D9-9D57-6708F3CBE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3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F080AD-A724-9A6D-1467-85DBAFAC6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0432" y="96668"/>
            <a:ext cx="2369192" cy="4657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378AB0-2D32-ECA2-E0FE-AB06064B6F73}"/>
              </a:ext>
            </a:extLst>
          </p:cNvPr>
          <p:cNvSpPr txBox="1"/>
          <p:nvPr/>
        </p:nvSpPr>
        <p:spPr>
          <a:xfrm>
            <a:off x="5674000" y="106998"/>
            <a:ext cx="2031646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Leadership Team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E08A2B-24CD-3151-1374-FDE430AEDEFA}"/>
              </a:ext>
            </a:extLst>
          </p:cNvPr>
          <p:cNvGraphicFramePr>
            <a:graphicFrameLocks noGrp="1"/>
          </p:cNvGraphicFramePr>
          <p:nvPr/>
        </p:nvGraphicFramePr>
        <p:xfrm>
          <a:off x="227393" y="758714"/>
          <a:ext cx="3206007" cy="5907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7787">
                  <a:extLst>
                    <a:ext uri="{9D8B030D-6E8A-4147-A177-3AD203B41FA5}">
                      <a16:colId xmlns:a16="http://schemas.microsoft.com/office/drawing/2014/main" val="3492372077"/>
                    </a:ext>
                  </a:extLst>
                </a:gridCol>
                <a:gridCol w="1458220">
                  <a:extLst>
                    <a:ext uri="{9D8B030D-6E8A-4147-A177-3AD203B41FA5}">
                      <a16:colId xmlns:a16="http://schemas.microsoft.com/office/drawing/2014/main" val="995390832"/>
                    </a:ext>
                  </a:extLst>
                </a:gridCol>
              </a:tblGrid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407555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390167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88373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690519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37037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50788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70B38D1-E49B-67CA-4CCD-BB90A406ED8A}"/>
              </a:ext>
            </a:extLst>
          </p:cNvPr>
          <p:cNvSpPr txBox="1"/>
          <p:nvPr/>
        </p:nvSpPr>
        <p:spPr>
          <a:xfrm>
            <a:off x="300433" y="945627"/>
            <a:ext cx="146065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Jimmy Durso</a:t>
            </a:r>
          </a:p>
          <a:p>
            <a:r>
              <a:rPr lang="en-US" sz="1500" b="1" dirty="0"/>
              <a:t>Audio / Video / </a:t>
            </a:r>
          </a:p>
          <a:p>
            <a:r>
              <a:rPr lang="en-US" sz="1500" b="1" dirty="0"/>
              <a:t>Board Treasurer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5CC343B-1392-7AD8-58B4-073603D4A3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1932" y="803323"/>
            <a:ext cx="1098500" cy="92713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61FCEBB-572A-C3D8-1B7E-822BB4CB069F}"/>
              </a:ext>
            </a:extLst>
          </p:cNvPr>
          <p:cNvSpPr txBox="1"/>
          <p:nvPr/>
        </p:nvSpPr>
        <p:spPr>
          <a:xfrm>
            <a:off x="227393" y="1910469"/>
            <a:ext cx="174381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Tom &amp; Elaine Lajoie</a:t>
            </a:r>
          </a:p>
          <a:p>
            <a:r>
              <a:rPr lang="en-US" sz="1500" b="1" dirty="0"/>
              <a:t>Technology, Board</a:t>
            </a:r>
          </a:p>
          <a:p>
            <a:r>
              <a:rPr lang="en-US" sz="1500" b="1" dirty="0"/>
              <a:t>Church Admin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C4767E1-B1D9-5AF8-C69D-F697AF2CB90B}"/>
              </a:ext>
            </a:extLst>
          </p:cNvPr>
          <p:cNvSpPr txBox="1"/>
          <p:nvPr/>
        </p:nvSpPr>
        <p:spPr>
          <a:xfrm>
            <a:off x="300433" y="2875311"/>
            <a:ext cx="139256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Al Friedberg</a:t>
            </a:r>
          </a:p>
          <a:p>
            <a:r>
              <a:rPr lang="en-US" sz="1500" b="1" dirty="0"/>
              <a:t>Rodeheaver</a:t>
            </a:r>
          </a:p>
          <a:p>
            <a:r>
              <a:rPr lang="en-US" sz="1500" b="1" dirty="0"/>
              <a:t>Board Member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482577-5392-BFE0-9381-253A3B75CEB7}"/>
              </a:ext>
            </a:extLst>
          </p:cNvPr>
          <p:cNvSpPr txBox="1"/>
          <p:nvPr/>
        </p:nvSpPr>
        <p:spPr>
          <a:xfrm>
            <a:off x="333710" y="3931235"/>
            <a:ext cx="139256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Ed Gilkey</a:t>
            </a:r>
          </a:p>
          <a:p>
            <a:r>
              <a:rPr lang="en-US" sz="1500" b="1" dirty="0"/>
              <a:t>Deacon Chair</a:t>
            </a:r>
          </a:p>
          <a:p>
            <a:r>
              <a:rPr lang="en-US" sz="1500" b="1" dirty="0"/>
              <a:t>Board Member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9335C4-4C97-8667-BBF0-CFD6A82AB07E}"/>
              </a:ext>
            </a:extLst>
          </p:cNvPr>
          <p:cNvSpPr txBox="1"/>
          <p:nvPr/>
        </p:nvSpPr>
        <p:spPr>
          <a:xfrm>
            <a:off x="300433" y="4936993"/>
            <a:ext cx="16683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JoAnne Rountree</a:t>
            </a:r>
          </a:p>
          <a:p>
            <a:r>
              <a:rPr lang="en-US" sz="1500" b="1" dirty="0"/>
              <a:t>Church Operations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12E2C6E-3379-3573-86D8-707BFF697F17}"/>
              </a:ext>
            </a:extLst>
          </p:cNvPr>
          <p:cNvSpPr txBox="1"/>
          <p:nvPr/>
        </p:nvSpPr>
        <p:spPr>
          <a:xfrm>
            <a:off x="300433" y="5787600"/>
            <a:ext cx="1459117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Chris Maiocco</a:t>
            </a:r>
          </a:p>
          <a:p>
            <a:r>
              <a:rPr lang="en-US" sz="1500" b="1" dirty="0"/>
              <a:t>Senior Pastor</a:t>
            </a:r>
          </a:p>
          <a:p>
            <a:r>
              <a:rPr lang="en-US" sz="1500" b="1" dirty="0"/>
              <a:t>Board President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AB24BE8E-701D-C17D-3009-B6B659D51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1977" y="1839317"/>
            <a:ext cx="1128455" cy="92713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99FE6A6-2E15-7D2A-5ED3-58365BE0B5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0194" y="2832657"/>
            <a:ext cx="1147505" cy="90500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24B0DC6-CBE6-3CD3-A208-F3FBF4CFB6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5431" y="3788931"/>
            <a:ext cx="1101251" cy="97285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39622532-CFF0-13B3-A9B1-15331B3B72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1931" y="4818797"/>
            <a:ext cx="1026740" cy="95791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45B6AF38-973D-B3AB-735B-43A24312F2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2902" y="5811607"/>
            <a:ext cx="1124797" cy="832782"/>
          </a:xfrm>
          <a:prstGeom prst="rect">
            <a:avLst/>
          </a:prstGeom>
        </p:spPr>
      </p:pic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58545AAD-D38F-2A71-23A9-F058B0B82C09}"/>
              </a:ext>
            </a:extLst>
          </p:cNvPr>
          <p:cNvGraphicFramePr>
            <a:graphicFrameLocks noGrp="1"/>
          </p:cNvGraphicFramePr>
          <p:nvPr/>
        </p:nvGraphicFramePr>
        <p:xfrm>
          <a:off x="4399343" y="749189"/>
          <a:ext cx="3206007" cy="5907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7787">
                  <a:extLst>
                    <a:ext uri="{9D8B030D-6E8A-4147-A177-3AD203B41FA5}">
                      <a16:colId xmlns:a16="http://schemas.microsoft.com/office/drawing/2014/main" val="3492372077"/>
                    </a:ext>
                  </a:extLst>
                </a:gridCol>
                <a:gridCol w="1458220">
                  <a:extLst>
                    <a:ext uri="{9D8B030D-6E8A-4147-A177-3AD203B41FA5}">
                      <a16:colId xmlns:a16="http://schemas.microsoft.com/office/drawing/2014/main" val="995390832"/>
                    </a:ext>
                  </a:extLst>
                </a:gridCol>
              </a:tblGrid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407555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390167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88373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690519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37037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507886"/>
                  </a:ext>
                </a:extLst>
              </a:tr>
            </a:tbl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7E0A40AB-DBEA-09FF-0231-40600548FAB4}"/>
              </a:ext>
            </a:extLst>
          </p:cNvPr>
          <p:cNvSpPr txBox="1"/>
          <p:nvPr/>
        </p:nvSpPr>
        <p:spPr>
          <a:xfrm>
            <a:off x="4430904" y="1910469"/>
            <a:ext cx="17225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Bobby McCrimmon</a:t>
            </a:r>
          </a:p>
          <a:p>
            <a:r>
              <a:rPr lang="en-US" sz="1500" b="1" dirty="0"/>
              <a:t>Deacon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F39A25-2998-AAD6-5B2A-AA100E774A7A}"/>
              </a:ext>
            </a:extLst>
          </p:cNvPr>
          <p:cNvSpPr txBox="1"/>
          <p:nvPr/>
        </p:nvSpPr>
        <p:spPr>
          <a:xfrm>
            <a:off x="4412045" y="2865786"/>
            <a:ext cx="148553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Stephen Bolding</a:t>
            </a:r>
          </a:p>
          <a:p>
            <a:r>
              <a:rPr lang="en-US" sz="1500" b="1" dirty="0"/>
              <a:t>Deacon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EDB38D5-DFE4-9C0B-EE8C-E255ED468D41}"/>
              </a:ext>
            </a:extLst>
          </p:cNvPr>
          <p:cNvSpPr txBox="1"/>
          <p:nvPr/>
        </p:nvSpPr>
        <p:spPr>
          <a:xfrm>
            <a:off x="4428329" y="3855223"/>
            <a:ext cx="169629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Elaine McCrimmon</a:t>
            </a:r>
          </a:p>
          <a:p>
            <a:r>
              <a:rPr lang="en-US" sz="1500" b="1" dirty="0"/>
              <a:t>Women’s Ministry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9CE76D-89B3-8BE0-6D50-C554BAC26961}"/>
              </a:ext>
            </a:extLst>
          </p:cNvPr>
          <p:cNvSpPr txBox="1"/>
          <p:nvPr/>
        </p:nvSpPr>
        <p:spPr>
          <a:xfrm>
            <a:off x="4465809" y="4913009"/>
            <a:ext cx="13780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John Gavin</a:t>
            </a:r>
          </a:p>
          <a:p>
            <a:r>
              <a:rPr lang="en-US" sz="1500" b="1" dirty="0"/>
              <a:t>Men’s Ministry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7C8D566-CCAF-7050-495E-2193EC86F106}"/>
              </a:ext>
            </a:extLst>
          </p:cNvPr>
          <p:cNvSpPr txBox="1"/>
          <p:nvPr/>
        </p:nvSpPr>
        <p:spPr>
          <a:xfrm>
            <a:off x="4496748" y="928695"/>
            <a:ext cx="14347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Marco Carvajal</a:t>
            </a:r>
          </a:p>
          <a:p>
            <a:r>
              <a:rPr lang="en-US" sz="1500" b="1" dirty="0"/>
              <a:t>Worship Leader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918494-10BE-A2A1-999D-F030B3EA4F83}"/>
              </a:ext>
            </a:extLst>
          </p:cNvPr>
          <p:cNvSpPr txBox="1"/>
          <p:nvPr/>
        </p:nvSpPr>
        <p:spPr>
          <a:xfrm>
            <a:off x="4485028" y="5866375"/>
            <a:ext cx="14464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Nancy Zedar</a:t>
            </a:r>
          </a:p>
          <a:p>
            <a:r>
              <a:rPr lang="en-US" sz="1500" b="1" dirty="0"/>
              <a:t>Singles Ministry</a:t>
            </a:r>
          </a:p>
        </p:txBody>
      </p:sp>
      <p:graphicFrame>
        <p:nvGraphicFramePr>
          <p:cNvPr id="53" name="Table 52">
            <a:extLst>
              <a:ext uri="{FF2B5EF4-FFF2-40B4-BE49-F238E27FC236}">
                <a16:creationId xmlns:a16="http://schemas.microsoft.com/office/drawing/2014/main" id="{E9EDF4E8-CBC7-7845-3104-0E92B2C62A13}"/>
              </a:ext>
            </a:extLst>
          </p:cNvPr>
          <p:cNvGraphicFramePr>
            <a:graphicFrameLocks noGrp="1"/>
          </p:cNvGraphicFramePr>
          <p:nvPr/>
        </p:nvGraphicFramePr>
        <p:xfrm>
          <a:off x="8428418" y="758714"/>
          <a:ext cx="3206007" cy="5907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7787">
                  <a:extLst>
                    <a:ext uri="{9D8B030D-6E8A-4147-A177-3AD203B41FA5}">
                      <a16:colId xmlns:a16="http://schemas.microsoft.com/office/drawing/2014/main" val="3492372077"/>
                    </a:ext>
                  </a:extLst>
                </a:gridCol>
                <a:gridCol w="1458220">
                  <a:extLst>
                    <a:ext uri="{9D8B030D-6E8A-4147-A177-3AD203B41FA5}">
                      <a16:colId xmlns:a16="http://schemas.microsoft.com/office/drawing/2014/main" val="995390832"/>
                    </a:ext>
                  </a:extLst>
                </a:gridCol>
              </a:tblGrid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3407555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390167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88373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690519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370370"/>
                  </a:ext>
                </a:extLst>
              </a:tr>
              <a:tr h="8785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507886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29ED88A7-653E-DABA-1DB8-3C81115D3EB2}"/>
              </a:ext>
            </a:extLst>
          </p:cNvPr>
          <p:cNvSpPr txBox="1"/>
          <p:nvPr/>
        </p:nvSpPr>
        <p:spPr>
          <a:xfrm>
            <a:off x="8459979" y="1919994"/>
            <a:ext cx="170123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Nancy Miller</a:t>
            </a:r>
          </a:p>
          <a:p>
            <a:r>
              <a:rPr lang="en-US" sz="1500" b="1" dirty="0"/>
              <a:t>Prayer Coordinator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A296CD7-3D29-B1DB-AF02-4097D86940A1}"/>
              </a:ext>
            </a:extLst>
          </p:cNvPr>
          <p:cNvSpPr txBox="1"/>
          <p:nvPr/>
        </p:nvSpPr>
        <p:spPr>
          <a:xfrm>
            <a:off x="8441120" y="2875311"/>
            <a:ext cx="11657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Julio Urrutia</a:t>
            </a:r>
          </a:p>
          <a:p>
            <a:r>
              <a:rPr lang="en-US" sz="1500" b="1" dirty="0"/>
              <a:t>Youth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427A900-DB87-4A3B-7F6F-F5E917879A59}"/>
              </a:ext>
            </a:extLst>
          </p:cNvPr>
          <p:cNvSpPr txBox="1"/>
          <p:nvPr/>
        </p:nvSpPr>
        <p:spPr>
          <a:xfrm>
            <a:off x="8457404" y="3864748"/>
            <a:ext cx="16732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Charles Anasagasti</a:t>
            </a:r>
          </a:p>
          <a:p>
            <a:r>
              <a:rPr lang="en-US" sz="1500" b="1" dirty="0"/>
              <a:t>Youth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BB30BEA-27D0-9358-1CF9-56F6FBA86F3F}"/>
              </a:ext>
            </a:extLst>
          </p:cNvPr>
          <p:cNvSpPr txBox="1"/>
          <p:nvPr/>
        </p:nvSpPr>
        <p:spPr>
          <a:xfrm>
            <a:off x="8494884" y="4922534"/>
            <a:ext cx="149868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Michelle Bridges</a:t>
            </a:r>
          </a:p>
          <a:p>
            <a:r>
              <a:rPr lang="en-US" sz="1500" b="1" dirty="0"/>
              <a:t>Veterans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B222C3E-A61C-F5F9-85BD-E54FEF9C5B89}"/>
              </a:ext>
            </a:extLst>
          </p:cNvPr>
          <p:cNvSpPr txBox="1"/>
          <p:nvPr/>
        </p:nvSpPr>
        <p:spPr>
          <a:xfrm>
            <a:off x="8424808" y="976153"/>
            <a:ext cx="17928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Christine Anasagasti</a:t>
            </a:r>
          </a:p>
          <a:p>
            <a:r>
              <a:rPr lang="en-US" sz="1500" b="1" dirty="0"/>
              <a:t>Nursery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68DF8C7F-3876-497E-1F44-ECFD7ABA409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19592" y="803323"/>
            <a:ext cx="809884" cy="91052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285F85E6-7C34-ECC8-D342-ED2310FEF5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9592" y="1784779"/>
            <a:ext cx="903351" cy="91052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B602CE5F-3B45-1564-8A0B-9C5C0B5E47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9592" y="3788931"/>
            <a:ext cx="903351" cy="91052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8D274AC1-A2AF-B46F-463F-A076B27C827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05910" y="2795119"/>
            <a:ext cx="715225" cy="952248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59F88E1E-AC47-CEE9-1CE5-D981022CE3F8}"/>
              </a:ext>
            </a:extLst>
          </p:cNvPr>
          <p:cNvSpPr txBox="1"/>
          <p:nvPr/>
        </p:nvSpPr>
        <p:spPr>
          <a:xfrm>
            <a:off x="8494884" y="5903016"/>
            <a:ext cx="94154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/>
              <a:t>Terry Hall</a:t>
            </a:r>
          </a:p>
          <a:p>
            <a:r>
              <a:rPr lang="en-US" sz="1500" b="1" dirty="0"/>
              <a:t>Security</a:t>
            </a: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AD255CD4-E3F1-E599-1D71-7DA5F1339A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78350" y="4815036"/>
            <a:ext cx="844593" cy="952549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947DDEAC-AD2A-BDD2-6104-0024B664F5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54555" y="5833725"/>
            <a:ext cx="674922" cy="836681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3A56ED09-737B-9AF9-9064-D4A507388CF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532328" y="776877"/>
            <a:ext cx="787440" cy="952549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B9C1EBB5-D785-AF56-A194-40F1CBCE9CB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97944" y="1830684"/>
            <a:ext cx="686288" cy="864615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D5C6D9DA-47F8-5960-2622-E0CED1F7562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552974" y="2795118"/>
            <a:ext cx="766794" cy="967797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A2D8000E-6AD9-C9CD-E9D9-E5C6FED6AA3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567050" y="3809237"/>
            <a:ext cx="773273" cy="907522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3F502E37-8C21-91E7-9501-6B3F1D153F9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553026" y="4828606"/>
            <a:ext cx="775012" cy="917215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EE985D41-AFBB-9708-EC5F-4165316A69B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515513" y="5810043"/>
            <a:ext cx="876345" cy="86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143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81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Thomas Lajoie</dc:creator>
  <cp:keywords/>
  <dc:description>generated using python-pptx</dc:description>
  <cp:lastModifiedBy>Thomas Lajoie</cp:lastModifiedBy>
  <cp:revision>19</cp:revision>
  <dcterms:created xsi:type="dcterms:W3CDTF">2013-01-27T09:14:16Z</dcterms:created>
  <dcterms:modified xsi:type="dcterms:W3CDTF">2026-06-18T18:33:25Z</dcterms:modified>
  <cp:category/>
</cp:coreProperties>
</file>