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7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27" r:id="rId2"/>
  </p:sldIdLst>
  <p:sldSz cx="7315200" cy="9601200"/>
  <p:notesSz cx="7010400" cy="9296400"/>
  <p:defaultTextStyle>
    <a:defPPr>
      <a:defRPr lang="en-US"/>
    </a:defPPr>
    <a:lvl1pPr marL="0" algn="l" defTabSz="966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83178" algn="l" defTabSz="966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66357" algn="l" defTabSz="966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449535" algn="l" defTabSz="966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932714" algn="l" defTabSz="966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415893" algn="l" defTabSz="966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899072" algn="l" defTabSz="966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382249" algn="l" defTabSz="966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865428" algn="l" defTabSz="966357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99"/>
    <a:srgbClr val="FF8811"/>
    <a:srgbClr val="FF6600"/>
    <a:srgbClr val="FF9900"/>
    <a:srgbClr val="FF9933"/>
    <a:srgbClr val="69A12B"/>
    <a:srgbClr val="FF3300"/>
    <a:srgbClr val="E74A19"/>
    <a:srgbClr val="0066CC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717" autoAdjust="0"/>
  </p:normalViewPr>
  <p:slideViewPr>
    <p:cSldViewPr>
      <p:cViewPr varScale="1">
        <p:scale>
          <a:sx n="58" d="100"/>
          <a:sy n="58" d="100"/>
        </p:scale>
        <p:origin x="1536" y="60"/>
      </p:cViewPr>
      <p:guideLst>
        <p:guide orient="horz" pos="3024"/>
        <p:guide pos="230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998" y="-84"/>
      </p:cViewPr>
      <p:guideLst>
        <p:guide orient="horz" pos="2928"/>
        <p:guide pos="2207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4820"/>
          </a:xfrm>
          <a:prstGeom prst="rect">
            <a:avLst/>
          </a:prstGeom>
        </p:spPr>
        <p:txBody>
          <a:bodyPr vert="horz" lIns="93166" tIns="46584" rIns="93166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2"/>
            <a:ext cx="3037840" cy="464820"/>
          </a:xfrm>
          <a:prstGeom prst="rect">
            <a:avLst/>
          </a:prstGeom>
        </p:spPr>
        <p:txBody>
          <a:bodyPr vert="horz" lIns="93166" tIns="46584" rIns="93166" bIns="46584" rtlCol="0"/>
          <a:lstStyle>
            <a:lvl1pPr algn="r">
              <a:defRPr sz="1200"/>
            </a:lvl1pPr>
          </a:lstStyle>
          <a:p>
            <a:fld id="{39DA7E41-E956-4B08-80AB-8E63719964EA}" type="datetimeFigureOut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66" tIns="46584" rIns="93166" bIns="46584" rtlCol="0" anchor="b"/>
          <a:lstStyle>
            <a:lvl1pPr algn="l">
              <a:defRPr sz="1200"/>
            </a:lvl1pPr>
          </a:lstStyle>
          <a:p>
            <a:r>
              <a:rPr lang="en-US" dirty="0"/>
              <a:t>Brookstown Beacon, April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66" tIns="46584" rIns="93166" bIns="46584" rtlCol="0" anchor="b"/>
          <a:lstStyle>
            <a:lvl1pPr algn="r">
              <a:defRPr sz="1200"/>
            </a:lvl1pPr>
          </a:lstStyle>
          <a:p>
            <a:fld id="{70D5EB11-0C88-4FEF-B61D-417251CEF0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194023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3037840" cy="464820"/>
          </a:xfrm>
          <a:prstGeom prst="rect">
            <a:avLst/>
          </a:prstGeom>
        </p:spPr>
        <p:txBody>
          <a:bodyPr vert="horz" lIns="93166" tIns="46584" rIns="93166" bIns="4658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2"/>
            <a:ext cx="3037840" cy="464820"/>
          </a:xfrm>
          <a:prstGeom prst="rect">
            <a:avLst/>
          </a:prstGeom>
        </p:spPr>
        <p:txBody>
          <a:bodyPr vert="horz" lIns="93166" tIns="46584" rIns="93166" bIns="46584" rtlCol="0"/>
          <a:lstStyle>
            <a:lvl1pPr algn="r">
              <a:defRPr sz="1200"/>
            </a:lvl1pPr>
          </a:lstStyle>
          <a:p>
            <a:fld id="{2DDB8E5C-9C20-4F65-A91E-D8BAC96541F5}" type="datetimeFigureOut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76463" y="696913"/>
            <a:ext cx="265747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66" tIns="46584" rIns="93166" bIns="4658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1"/>
            <a:ext cx="5608320" cy="4183380"/>
          </a:xfrm>
          <a:prstGeom prst="rect">
            <a:avLst/>
          </a:prstGeom>
        </p:spPr>
        <p:txBody>
          <a:bodyPr vert="horz" lIns="93166" tIns="46584" rIns="93166" bIns="4658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6"/>
            <a:ext cx="3037840" cy="464820"/>
          </a:xfrm>
          <a:prstGeom prst="rect">
            <a:avLst/>
          </a:prstGeom>
        </p:spPr>
        <p:txBody>
          <a:bodyPr vert="horz" lIns="93166" tIns="46584" rIns="93166" bIns="46584" rtlCol="0" anchor="b"/>
          <a:lstStyle>
            <a:lvl1pPr algn="l">
              <a:defRPr sz="1200"/>
            </a:lvl1pPr>
          </a:lstStyle>
          <a:p>
            <a:r>
              <a:rPr lang="en-US" dirty="0"/>
              <a:t>Brookstown Beacon, April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6"/>
            <a:ext cx="3037840" cy="464820"/>
          </a:xfrm>
          <a:prstGeom prst="rect">
            <a:avLst/>
          </a:prstGeom>
        </p:spPr>
        <p:txBody>
          <a:bodyPr vert="horz" lIns="93166" tIns="46584" rIns="93166" bIns="46584" rtlCol="0" anchor="b"/>
          <a:lstStyle>
            <a:lvl1pPr algn="r">
              <a:defRPr sz="1200"/>
            </a:lvl1pPr>
          </a:lstStyle>
          <a:p>
            <a:fld id="{E8B6905A-AF75-45B3-8055-46405E3B101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48836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6635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83178" algn="l" defTabSz="96635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66357" algn="l" defTabSz="96635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449535" algn="l" defTabSz="96635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932714" algn="l" defTabSz="96635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415893" algn="l" defTabSz="96635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899072" algn="l" defTabSz="96635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382249" algn="l" defTabSz="96635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865428" algn="l" defTabSz="96635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1" y="2982599"/>
            <a:ext cx="6217921" cy="205803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3" y="5440680"/>
            <a:ext cx="5120639" cy="2453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3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663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49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327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158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8990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3822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8654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6BA29-C130-461F-BBBB-187A2F230791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2531-26F3-48CA-A295-FF8F69042120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1" y="384495"/>
            <a:ext cx="1645920" cy="81921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384495"/>
            <a:ext cx="4815840" cy="81921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F72D8-04F1-4ED2-9731-4124C4CE3845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939F1-33A4-499F-A21E-12BC5B58D4DF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2" y="6169660"/>
            <a:ext cx="6217921" cy="1906905"/>
          </a:xfrm>
        </p:spPr>
        <p:txBody>
          <a:bodyPr anchor="t"/>
          <a:lstStyle>
            <a:lvl1pPr algn="l">
              <a:defRPr sz="4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2" y="4069400"/>
            <a:ext cx="6217921" cy="2100261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3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6635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44953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3271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1589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89907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38224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86542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43A59-2B7E-4871-ACE2-C7CCB357052B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240284"/>
            <a:ext cx="3230880" cy="6336348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240284"/>
            <a:ext cx="3230880" cy="6336348"/>
          </a:xfrm>
        </p:spPr>
        <p:txBody>
          <a:bodyPr/>
          <a:lstStyle>
            <a:lvl1pPr>
              <a:defRPr sz="2900"/>
            </a:lvl1pPr>
            <a:lvl2pPr>
              <a:defRPr sz="25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8F321-2E9E-43C0-A319-F9EC671E9412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149159"/>
            <a:ext cx="3232149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178" indent="0">
              <a:buNone/>
              <a:defRPr sz="2100" b="1"/>
            </a:lvl2pPr>
            <a:lvl3pPr marL="966357" indent="0">
              <a:buNone/>
              <a:defRPr sz="1800" b="1"/>
            </a:lvl3pPr>
            <a:lvl4pPr marL="1449535" indent="0">
              <a:buNone/>
              <a:defRPr sz="1600" b="1"/>
            </a:lvl4pPr>
            <a:lvl5pPr marL="1932714" indent="0">
              <a:buNone/>
              <a:defRPr sz="1600" b="1"/>
            </a:lvl5pPr>
            <a:lvl6pPr marL="2415893" indent="0">
              <a:buNone/>
              <a:defRPr sz="1600" b="1"/>
            </a:lvl6pPr>
            <a:lvl7pPr marL="2899072" indent="0">
              <a:buNone/>
              <a:defRPr sz="1600" b="1"/>
            </a:lvl7pPr>
            <a:lvl8pPr marL="3382249" indent="0">
              <a:buNone/>
              <a:defRPr sz="1600" b="1"/>
            </a:lvl8pPr>
            <a:lvl9pPr marL="386542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1" y="3044826"/>
            <a:ext cx="3232149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2" y="2149159"/>
            <a:ext cx="3233420" cy="895667"/>
          </a:xfrm>
        </p:spPr>
        <p:txBody>
          <a:bodyPr anchor="b"/>
          <a:lstStyle>
            <a:lvl1pPr marL="0" indent="0">
              <a:buNone/>
              <a:defRPr sz="2500" b="1"/>
            </a:lvl1pPr>
            <a:lvl2pPr marL="483178" indent="0">
              <a:buNone/>
              <a:defRPr sz="2100" b="1"/>
            </a:lvl2pPr>
            <a:lvl3pPr marL="966357" indent="0">
              <a:buNone/>
              <a:defRPr sz="1800" b="1"/>
            </a:lvl3pPr>
            <a:lvl4pPr marL="1449535" indent="0">
              <a:buNone/>
              <a:defRPr sz="1600" b="1"/>
            </a:lvl4pPr>
            <a:lvl5pPr marL="1932714" indent="0">
              <a:buNone/>
              <a:defRPr sz="1600" b="1"/>
            </a:lvl5pPr>
            <a:lvl6pPr marL="2415893" indent="0">
              <a:buNone/>
              <a:defRPr sz="1600" b="1"/>
            </a:lvl6pPr>
            <a:lvl7pPr marL="2899072" indent="0">
              <a:buNone/>
              <a:defRPr sz="1600" b="1"/>
            </a:lvl7pPr>
            <a:lvl8pPr marL="3382249" indent="0">
              <a:buNone/>
              <a:defRPr sz="1600" b="1"/>
            </a:lvl8pPr>
            <a:lvl9pPr marL="3865428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2" y="3044826"/>
            <a:ext cx="3233420" cy="5531803"/>
          </a:xfrm>
        </p:spPr>
        <p:txBody>
          <a:bodyPr/>
          <a:lstStyle>
            <a:lvl1pPr>
              <a:defRPr sz="25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689AA-9B51-44BE-981A-2BAA024EC143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140C4E-6BBD-479B-9A19-CD8EF993E8FF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0D099-E674-4725-BCB9-477DD2338C06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382272"/>
            <a:ext cx="2406650" cy="162687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2" y="382272"/>
            <a:ext cx="4089399" cy="8194359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5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2009142"/>
            <a:ext cx="2406650" cy="6567488"/>
          </a:xfrm>
        </p:spPr>
        <p:txBody>
          <a:bodyPr/>
          <a:lstStyle>
            <a:lvl1pPr marL="0" indent="0">
              <a:buNone/>
              <a:defRPr sz="1500"/>
            </a:lvl1pPr>
            <a:lvl2pPr marL="483178" indent="0">
              <a:buNone/>
              <a:defRPr sz="1300"/>
            </a:lvl2pPr>
            <a:lvl3pPr marL="966357" indent="0">
              <a:buNone/>
              <a:defRPr sz="1100"/>
            </a:lvl3pPr>
            <a:lvl4pPr marL="1449535" indent="0">
              <a:buNone/>
              <a:defRPr sz="1000"/>
            </a:lvl4pPr>
            <a:lvl5pPr marL="1932714" indent="0">
              <a:buNone/>
              <a:defRPr sz="1000"/>
            </a:lvl5pPr>
            <a:lvl6pPr marL="2415893" indent="0">
              <a:buNone/>
              <a:defRPr sz="1000"/>
            </a:lvl6pPr>
            <a:lvl7pPr marL="2899072" indent="0">
              <a:buNone/>
              <a:defRPr sz="1000"/>
            </a:lvl7pPr>
            <a:lvl8pPr marL="3382249" indent="0">
              <a:buNone/>
              <a:defRPr sz="1000"/>
            </a:lvl8pPr>
            <a:lvl9pPr marL="386542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791DA-01D6-40F7-AF88-9C5F7A3DD89A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0" y="6720842"/>
            <a:ext cx="4389120" cy="79343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0" y="857885"/>
            <a:ext cx="4389120" cy="5760720"/>
          </a:xfrm>
        </p:spPr>
        <p:txBody>
          <a:bodyPr/>
          <a:lstStyle>
            <a:lvl1pPr marL="0" indent="0">
              <a:buNone/>
              <a:defRPr sz="3400"/>
            </a:lvl1pPr>
            <a:lvl2pPr marL="483178" indent="0">
              <a:buNone/>
              <a:defRPr sz="2900"/>
            </a:lvl2pPr>
            <a:lvl3pPr marL="966357" indent="0">
              <a:buNone/>
              <a:defRPr sz="2500"/>
            </a:lvl3pPr>
            <a:lvl4pPr marL="1449535" indent="0">
              <a:buNone/>
              <a:defRPr sz="2100"/>
            </a:lvl4pPr>
            <a:lvl5pPr marL="1932714" indent="0">
              <a:buNone/>
              <a:defRPr sz="2100"/>
            </a:lvl5pPr>
            <a:lvl6pPr marL="2415893" indent="0">
              <a:buNone/>
              <a:defRPr sz="2100"/>
            </a:lvl6pPr>
            <a:lvl7pPr marL="2899072" indent="0">
              <a:buNone/>
              <a:defRPr sz="2100"/>
            </a:lvl7pPr>
            <a:lvl8pPr marL="3382249" indent="0">
              <a:buNone/>
              <a:defRPr sz="2100"/>
            </a:lvl8pPr>
            <a:lvl9pPr marL="3865428" indent="0">
              <a:buNone/>
              <a:defRPr sz="21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0" y="7514277"/>
            <a:ext cx="4389120" cy="1126807"/>
          </a:xfrm>
        </p:spPr>
        <p:txBody>
          <a:bodyPr/>
          <a:lstStyle>
            <a:lvl1pPr marL="0" indent="0">
              <a:buNone/>
              <a:defRPr sz="1500"/>
            </a:lvl1pPr>
            <a:lvl2pPr marL="483178" indent="0">
              <a:buNone/>
              <a:defRPr sz="1300"/>
            </a:lvl2pPr>
            <a:lvl3pPr marL="966357" indent="0">
              <a:buNone/>
              <a:defRPr sz="1100"/>
            </a:lvl3pPr>
            <a:lvl4pPr marL="1449535" indent="0">
              <a:buNone/>
              <a:defRPr sz="1000"/>
            </a:lvl4pPr>
            <a:lvl5pPr marL="1932714" indent="0">
              <a:buNone/>
              <a:defRPr sz="1000"/>
            </a:lvl5pPr>
            <a:lvl6pPr marL="2415893" indent="0">
              <a:buNone/>
              <a:defRPr sz="1000"/>
            </a:lvl6pPr>
            <a:lvl7pPr marL="2899072" indent="0">
              <a:buNone/>
              <a:defRPr sz="1000"/>
            </a:lvl7pPr>
            <a:lvl8pPr marL="3382249" indent="0">
              <a:buNone/>
              <a:defRPr sz="1000"/>
            </a:lvl8pPr>
            <a:lvl9pPr marL="386542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74CDA1-0356-411E-A380-662D5FF98AC8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1" y="384494"/>
            <a:ext cx="6583681" cy="1600200"/>
          </a:xfrm>
          <a:prstGeom prst="rect">
            <a:avLst/>
          </a:prstGeom>
        </p:spPr>
        <p:txBody>
          <a:bodyPr vert="horz" lIns="96635" tIns="48317" rIns="96635" bIns="48317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1" y="2240284"/>
            <a:ext cx="6583681" cy="6336348"/>
          </a:xfrm>
          <a:prstGeom prst="rect">
            <a:avLst/>
          </a:prstGeom>
        </p:spPr>
        <p:txBody>
          <a:bodyPr vert="horz" lIns="96635" tIns="48317" rIns="96635" bIns="48317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8898891"/>
            <a:ext cx="1706880" cy="511174"/>
          </a:xfrm>
          <a:prstGeom prst="rect">
            <a:avLst/>
          </a:prstGeom>
        </p:spPr>
        <p:txBody>
          <a:bodyPr vert="horz" lIns="96635" tIns="48317" rIns="96635" bIns="48317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78220-3B0C-4EB2-A2A3-04AF38CAC89C}" type="datetime1">
              <a:rPr lang="en-US" smtClean="0"/>
              <a:pPr/>
              <a:t>6/18/2026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8898891"/>
            <a:ext cx="2316480" cy="511174"/>
          </a:xfrm>
          <a:prstGeom prst="rect">
            <a:avLst/>
          </a:prstGeom>
        </p:spPr>
        <p:txBody>
          <a:bodyPr vert="horz" lIns="96635" tIns="48317" rIns="96635" bIns="48317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Brookstown Beacon                                                                Page 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8898891"/>
            <a:ext cx="1706880" cy="511174"/>
          </a:xfrm>
          <a:prstGeom prst="rect">
            <a:avLst/>
          </a:prstGeom>
        </p:spPr>
        <p:txBody>
          <a:bodyPr vert="horz" lIns="96635" tIns="48317" rIns="96635" bIns="48317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B64149-1758-4575-8890-9E67F3125517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hf sldNum="0" hdr="0" ftr="0" dt="0"/>
  <p:txStyles>
    <p:titleStyle>
      <a:lvl1pPr algn="ctr" defTabSz="966357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2383" indent="-362383" algn="l" defTabSz="966357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85166" indent="-301987" algn="l" defTabSz="966357" rtl="0" eaLnBrk="1" latinLnBrk="0" hangingPunct="1">
        <a:spcBef>
          <a:spcPct val="20000"/>
        </a:spcBef>
        <a:buFont typeface="Arial" pitchFamily="34" charset="0"/>
        <a:buChar char="–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207947" indent="-241589" algn="l" defTabSz="966357" rtl="0" eaLnBrk="1" latinLnBrk="0" hangingPunct="1">
        <a:spcBef>
          <a:spcPct val="20000"/>
        </a:spcBef>
        <a:buFont typeface="Arial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691125" indent="-241589" algn="l" defTabSz="966357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4303" indent="-241589" algn="l" defTabSz="966357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57482" indent="-241589" algn="l" defTabSz="9663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40661" indent="-241589" algn="l" defTabSz="9663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23839" indent="-241589" algn="l" defTabSz="9663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07017" indent="-241589" algn="l" defTabSz="966357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66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83178" algn="l" defTabSz="966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66357" algn="l" defTabSz="966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9535" algn="l" defTabSz="966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2714" algn="l" defTabSz="966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415893" algn="l" defTabSz="966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899072" algn="l" defTabSz="966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382249" algn="l" defTabSz="966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65428" algn="l" defTabSz="96635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36"/>
          <p:cNvGrpSpPr/>
          <p:nvPr/>
        </p:nvGrpSpPr>
        <p:grpSpPr>
          <a:xfrm>
            <a:off x="1" y="2"/>
            <a:ext cx="7315200" cy="9601200"/>
            <a:chOff x="0" y="0"/>
            <a:chExt cx="6858000" cy="9144000"/>
          </a:xfrm>
        </p:grpSpPr>
        <p:pic>
          <p:nvPicPr>
            <p:cNvPr id="10" name="Picture 2" descr="C:\Users\Brookstown UMC\Pictures\Newsletter\Patriotic\Borders &amp; Backgrounds\b8f9094deccbbf73b014809b2289f4ec.png"/>
            <p:cNvPicPr>
              <a:picLocks noChangeAspect="1" noChangeArrowheads="1"/>
            </p:cNvPicPr>
            <p:nvPr/>
          </p:nvPicPr>
          <p:blipFill>
            <a:blip r:embed="rId2" cstate="print"/>
            <a:srcRect t="11111" r="10429"/>
            <a:stretch>
              <a:fillRect/>
            </a:stretch>
          </p:blipFill>
          <p:spPr bwMode="auto">
            <a:xfrm>
              <a:off x="4175" y="4876800"/>
              <a:ext cx="3424825" cy="4267200"/>
            </a:xfrm>
            <a:prstGeom prst="rect">
              <a:avLst/>
            </a:prstGeom>
            <a:noFill/>
          </p:spPr>
        </p:pic>
        <p:pic>
          <p:nvPicPr>
            <p:cNvPr id="11" name="Picture 2" descr="C:\Users\Brookstown UMC\Pictures\Newsletter\Patriotic\Borders &amp; Backgrounds\b8f9094deccbbf73b014809b2289f4ec.png"/>
            <p:cNvPicPr>
              <a:picLocks noChangeAspect="1" noChangeArrowheads="1"/>
            </p:cNvPicPr>
            <p:nvPr/>
          </p:nvPicPr>
          <p:blipFill>
            <a:blip r:embed="rId2" cstate="print"/>
            <a:srcRect l="10314" b="7936"/>
            <a:stretch>
              <a:fillRect/>
            </a:stretch>
          </p:blipFill>
          <p:spPr bwMode="auto">
            <a:xfrm>
              <a:off x="3429000" y="0"/>
              <a:ext cx="3429000" cy="4419600"/>
            </a:xfrm>
            <a:prstGeom prst="rect">
              <a:avLst/>
            </a:prstGeom>
            <a:noFill/>
          </p:spPr>
        </p:pic>
        <p:pic>
          <p:nvPicPr>
            <p:cNvPr id="12" name="Picture 2" descr="C:\Users\Brookstown UMC\Pictures\Newsletter\Patriotic\Borders &amp; Backgrounds\b8f9094deccbbf73b014809b2289f4ec.png"/>
            <p:cNvPicPr>
              <a:picLocks noChangeAspect="1" noChangeArrowheads="1"/>
            </p:cNvPicPr>
            <p:nvPr/>
          </p:nvPicPr>
          <p:blipFill>
            <a:blip r:embed="rId2" cstate="print"/>
            <a:srcRect r="10314" b="12698"/>
            <a:stretch>
              <a:fillRect/>
            </a:stretch>
          </p:blipFill>
          <p:spPr bwMode="auto">
            <a:xfrm>
              <a:off x="0" y="0"/>
              <a:ext cx="3429000" cy="4191000"/>
            </a:xfrm>
            <a:prstGeom prst="rect">
              <a:avLst/>
            </a:prstGeom>
            <a:noFill/>
          </p:spPr>
        </p:pic>
        <p:pic>
          <p:nvPicPr>
            <p:cNvPr id="13" name="Picture 2" descr="C:\Users\Brookstown UMC\Pictures\Newsletter\Patriotic\Borders &amp; Backgrounds\b8f9094deccbbf73b014809b2289f4ec.png"/>
            <p:cNvPicPr>
              <a:picLocks noChangeAspect="1" noChangeArrowheads="1"/>
            </p:cNvPicPr>
            <p:nvPr/>
          </p:nvPicPr>
          <p:blipFill>
            <a:blip r:embed="rId2" cstate="print"/>
            <a:srcRect l="10314" t="11111"/>
            <a:stretch>
              <a:fillRect/>
            </a:stretch>
          </p:blipFill>
          <p:spPr bwMode="auto">
            <a:xfrm>
              <a:off x="3429000" y="4876800"/>
              <a:ext cx="3429000" cy="4267200"/>
            </a:xfrm>
            <a:prstGeom prst="rect">
              <a:avLst/>
            </a:prstGeom>
            <a:noFill/>
          </p:spPr>
        </p:pic>
        <p:pic>
          <p:nvPicPr>
            <p:cNvPr id="14" name="Picture 2" descr="C:\Users\Brookstown UMC\Pictures\Newsletter\Patriotic\Borders &amp; Backgrounds\b8f9094deccbbf73b014809b2289f4ec.png"/>
            <p:cNvPicPr>
              <a:picLocks noChangeAspect="1" noChangeArrowheads="1"/>
            </p:cNvPicPr>
            <p:nvPr/>
          </p:nvPicPr>
          <p:blipFill>
            <a:blip r:embed="rId2" cstate="print"/>
            <a:srcRect t="58730" r="10314" b="12698"/>
            <a:stretch>
              <a:fillRect/>
            </a:stretch>
          </p:blipFill>
          <p:spPr bwMode="auto">
            <a:xfrm>
              <a:off x="0" y="3657600"/>
              <a:ext cx="3429000" cy="1524000"/>
            </a:xfrm>
            <a:prstGeom prst="rect">
              <a:avLst/>
            </a:prstGeom>
            <a:noFill/>
          </p:spPr>
        </p:pic>
        <p:pic>
          <p:nvPicPr>
            <p:cNvPr id="15" name="Picture 2" descr="C:\Users\Brookstown UMC\Pictures\Newsletter\Patriotic\Borders &amp; Backgrounds\b8f9094deccbbf73b014809b2289f4ec.png"/>
            <p:cNvPicPr>
              <a:picLocks noChangeAspect="1" noChangeArrowheads="1"/>
            </p:cNvPicPr>
            <p:nvPr/>
          </p:nvPicPr>
          <p:blipFill>
            <a:blip r:embed="rId2" cstate="print"/>
            <a:srcRect l="10314" t="58730" b="7936"/>
            <a:stretch>
              <a:fillRect/>
            </a:stretch>
          </p:blipFill>
          <p:spPr bwMode="auto">
            <a:xfrm>
              <a:off x="3429000" y="3657600"/>
              <a:ext cx="3429000" cy="1752600"/>
            </a:xfrm>
            <a:prstGeom prst="rect">
              <a:avLst/>
            </a:prstGeom>
            <a:noFill/>
          </p:spPr>
        </p:pic>
      </p:grpSp>
      <p:pic>
        <p:nvPicPr>
          <p:cNvPr id="18435" name="Picture 3" descr="=stars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2802" y="5977949"/>
            <a:ext cx="1287294" cy="936784"/>
          </a:xfrm>
          <a:prstGeom prst="rect">
            <a:avLst/>
          </a:prstGeom>
          <a:noFill/>
        </p:spPr>
      </p:pic>
      <p:pic>
        <p:nvPicPr>
          <p:cNvPr id="18433" name="Picture 2" descr="=stars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96388" y="5977949"/>
            <a:ext cx="1287294" cy="936784"/>
          </a:xfrm>
          <a:prstGeom prst="rect">
            <a:avLst/>
          </a:prstGeom>
          <a:noFill/>
        </p:spPr>
      </p:pic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1" y="1734697"/>
            <a:ext cx="7315200" cy="11804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5" tIns="48317" rIns="96635" bIns="48317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400" b="1" dirty="0">
                <a:solidFill>
                  <a:srgbClr val="0033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RED, WHITE &amp; BLUE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400" b="1" dirty="0">
                <a:solidFill>
                  <a:srgbClr val="0033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BREAKFAST</a:t>
            </a:r>
            <a:endParaRPr lang="en-US" sz="400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1" y="2819400"/>
            <a:ext cx="7315200" cy="34985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5" tIns="48317" rIns="96635" bIns="48317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900" dirty="0">
                <a:solidFill>
                  <a:srgbClr val="FF0000"/>
                </a:solidFill>
                <a:latin typeface="Aptos Display" panose="020B0004020202020204" pitchFamily="34" charset="0"/>
                <a:ea typeface="Times New Roman" pitchFamily="18" charset="0"/>
                <a:cs typeface="Arial" pitchFamily="34" charset="0"/>
              </a:rPr>
              <a:t>Saturday, July 4, 2026</a:t>
            </a:r>
            <a:endParaRPr lang="en-US" sz="2900" baseline="30000" dirty="0">
              <a:solidFill>
                <a:srgbClr val="FF0000"/>
              </a:solidFill>
              <a:latin typeface="Aptos Display" panose="020B0004020202020204" pitchFamily="34" charset="0"/>
              <a:ea typeface="Times New Roman" pitchFamily="18" charset="0"/>
              <a:cs typeface="Arial" pitchFamily="34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900" dirty="0">
                <a:solidFill>
                  <a:srgbClr val="FF0000"/>
                </a:solidFill>
                <a:latin typeface="Aptos Display" panose="020B0004020202020204" pitchFamily="34" charset="0"/>
                <a:ea typeface="Times New Roman" pitchFamily="18" charset="0"/>
                <a:cs typeface="Arial" pitchFamily="34" charset="0"/>
              </a:rPr>
              <a:t>8:00 – 10:30am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00" b="1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33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Come Join Us for Breakfast &amp; Fellowship!</a:t>
            </a:r>
            <a:endParaRPr lang="en-US" sz="2400" b="1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b="1" dirty="0">
                <a:solidFill>
                  <a:srgbClr val="0033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Donations accepted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500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b="1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* * * * * * * * * * * * * * * * * * * * * * * * * * * * </a:t>
            </a:r>
            <a:endParaRPr lang="en-US" sz="16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600" b="1" dirty="0">
                <a:solidFill>
                  <a:srgbClr val="0033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Brookstown United Methodist Church</a:t>
            </a:r>
            <a:endParaRPr lang="en-US" sz="2600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0033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6274 Yadkinville Road</a:t>
            </a:r>
            <a:endParaRPr lang="en-US" sz="400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003399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Pfafftown, NC 27040</a:t>
            </a:r>
            <a:endParaRPr lang="en-US" sz="400" dirty="0">
              <a:latin typeface="Arial" pitchFamily="34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auto">
          <a:xfrm rot="10800000" flipV="1">
            <a:off x="-71716" y="6934200"/>
            <a:ext cx="7530352" cy="22212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5" tIns="48317" rIns="96635" bIns="48317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Menu:</a:t>
            </a:r>
            <a:endParaRPr lang="en-US" sz="400" dirty="0"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Pancakes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Biscuits &amp; Gravy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Tenderloin, Sausage &amp; Bacon</a:t>
            </a:r>
            <a:endParaRPr lang="en-US" sz="400" dirty="0">
              <a:solidFill>
                <a:srgbClr val="FF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Strawberries, Blueberries &amp; Whipped Cream</a:t>
            </a: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300" dirty="0">
                <a:solidFill>
                  <a:srgbClr val="FF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Breakfast Beverages</a:t>
            </a:r>
            <a:endParaRPr lang="en-US" sz="23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7" name="Picture 2" descr="=stars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83105" y="6157870"/>
            <a:ext cx="962175" cy="700189"/>
          </a:xfrm>
          <a:prstGeom prst="rect">
            <a:avLst/>
          </a:prstGeom>
          <a:noFill/>
        </p:spPr>
      </p:pic>
      <p:grpSp>
        <p:nvGrpSpPr>
          <p:cNvPr id="16" name="Group 15"/>
          <p:cNvGrpSpPr/>
          <p:nvPr/>
        </p:nvGrpSpPr>
        <p:grpSpPr>
          <a:xfrm>
            <a:off x="1601206" y="6172200"/>
            <a:ext cx="4112791" cy="523447"/>
            <a:chOff x="1295400" y="2743200"/>
            <a:chExt cx="4267200" cy="533400"/>
          </a:xfrm>
        </p:grpSpPr>
        <p:grpSp>
          <p:nvGrpSpPr>
            <p:cNvPr id="18" name="Group 37"/>
            <p:cNvGrpSpPr/>
            <p:nvPr/>
          </p:nvGrpSpPr>
          <p:grpSpPr>
            <a:xfrm>
              <a:off x="1295400" y="2743200"/>
              <a:ext cx="4267200" cy="533400"/>
              <a:chOff x="1295400" y="2667000"/>
              <a:chExt cx="4267200" cy="533400"/>
            </a:xfrm>
          </p:grpSpPr>
          <p:grpSp>
            <p:nvGrpSpPr>
              <p:cNvPr id="20" name="Group 25"/>
              <p:cNvGrpSpPr/>
              <p:nvPr/>
            </p:nvGrpSpPr>
            <p:grpSpPr>
              <a:xfrm flipH="1">
                <a:off x="1295400" y="2667000"/>
                <a:ext cx="2133600" cy="533400"/>
                <a:chOff x="3810000" y="-76200"/>
                <a:chExt cx="1905000" cy="533400"/>
              </a:xfrm>
            </p:grpSpPr>
            <p:pic>
              <p:nvPicPr>
                <p:cNvPr id="24" name="Picture 2" descr="C:\Users\Brookstown UMC\Pictures\Patriotic\Borders &amp; Backgrounds\patriotic-border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038600" y="0"/>
                  <a:ext cx="1676400" cy="431254"/>
                </a:xfrm>
                <a:prstGeom prst="rect">
                  <a:avLst/>
                </a:prstGeom>
                <a:noFill/>
              </p:spPr>
            </p:pic>
            <p:pic>
              <p:nvPicPr>
                <p:cNvPr id="25" name="Picture 2" descr="C:\Users\Brookstown UMC\Pictures\Patriotic\Borders &amp; Backgrounds\patriotic-border.pn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563"/>
                <a:stretch>
                  <a:fillRect/>
                </a:stretch>
              </p:blipFill>
              <p:spPr bwMode="auto">
                <a:xfrm>
                  <a:off x="3810000" y="-76200"/>
                  <a:ext cx="444500" cy="533400"/>
                </a:xfrm>
                <a:prstGeom prst="rect">
                  <a:avLst/>
                </a:prstGeom>
                <a:noFill/>
              </p:spPr>
            </p:pic>
          </p:grpSp>
          <p:grpSp>
            <p:nvGrpSpPr>
              <p:cNvPr id="21" name="Group 25"/>
              <p:cNvGrpSpPr/>
              <p:nvPr/>
            </p:nvGrpSpPr>
            <p:grpSpPr>
              <a:xfrm>
                <a:off x="3429000" y="2667000"/>
                <a:ext cx="2133600" cy="533400"/>
                <a:chOff x="3810000" y="-76200"/>
                <a:chExt cx="1905000" cy="533400"/>
              </a:xfrm>
            </p:grpSpPr>
            <p:pic>
              <p:nvPicPr>
                <p:cNvPr id="22" name="Picture 2" descr="C:\Users\Brookstown UMC\Pictures\Patriotic\Borders &amp; Backgrounds\patriotic-border.png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038600" y="0"/>
                  <a:ext cx="1676400" cy="431254"/>
                </a:xfrm>
                <a:prstGeom prst="rect">
                  <a:avLst/>
                </a:prstGeom>
                <a:noFill/>
              </p:spPr>
            </p:pic>
            <p:pic>
              <p:nvPicPr>
                <p:cNvPr id="23" name="Picture 2" descr="C:\Users\Brookstown UMC\Pictures\Patriotic\Borders &amp; Backgrounds\patriotic-border.png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 l="78563"/>
                <a:stretch>
                  <a:fillRect/>
                </a:stretch>
              </p:blipFill>
              <p:spPr bwMode="auto">
                <a:xfrm>
                  <a:off x="3810000" y="-76200"/>
                  <a:ext cx="444500" cy="533400"/>
                </a:xfrm>
                <a:prstGeom prst="rect">
                  <a:avLst/>
                </a:prstGeom>
                <a:noFill/>
              </p:spPr>
            </p:pic>
          </p:grpSp>
        </p:grpSp>
        <p:pic>
          <p:nvPicPr>
            <p:cNvPr id="19" name="Picture 8" descr="C:\Users\Brookstown UMC\Pictures\Newsletter\Patriotic\Stars\western-star-clip-art-western-star-navy-md.png"/>
            <p:cNvPicPr>
              <a:picLocks noChangeAspect="1" noChangeArrowheads="1"/>
            </p:cNvPicPr>
            <p:nvPr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3200400" y="2743200"/>
              <a:ext cx="477077" cy="500653"/>
            </a:xfrm>
            <a:prstGeom prst="rect">
              <a:avLst/>
            </a:prstGeom>
            <a:noFill/>
          </p:spPr>
        </p:pic>
      </p:grpSp>
      <p:pic>
        <p:nvPicPr>
          <p:cNvPr id="1026" name="Picture 2" descr="C:\Users\Brookstown UMC\Pictures\Patriotic\July 4th\fourth-of-july-clip-art-july-clip-art-600_508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09074" y="351213"/>
            <a:ext cx="2497052" cy="1383484"/>
          </a:xfrm>
          <a:prstGeom prst="rect">
            <a:avLst/>
          </a:prstGeom>
          <a:noFill/>
        </p:spPr>
      </p:pic>
      <p:sp>
        <p:nvSpPr>
          <p:cNvPr id="26" name="Rectangle 25"/>
          <p:cNvSpPr/>
          <p:nvPr/>
        </p:nvSpPr>
        <p:spPr>
          <a:xfrm>
            <a:off x="0" y="1"/>
            <a:ext cx="7315200" cy="96012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9017" tIns="44508" rIns="89017" bIns="44508"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114654</TotalTime>
  <Words>83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 Display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Brookstown UMC</dc:creator>
  <cp:lastModifiedBy>Brookstown Church</cp:lastModifiedBy>
  <cp:revision>6466</cp:revision>
  <cp:lastPrinted>2026-06-18T22:42:21Z</cp:lastPrinted>
  <dcterms:created xsi:type="dcterms:W3CDTF">2014-03-19T16:32:21Z</dcterms:created>
  <dcterms:modified xsi:type="dcterms:W3CDTF">2026-06-18T22:43:37Z</dcterms:modified>
</cp:coreProperties>
</file>