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34" r:id="rId2"/>
    <p:sldId id="635" r:id="rId3"/>
    <p:sldId id="636" r:id="rId4"/>
    <p:sldId id="638" r:id="rId5"/>
    <p:sldId id="637" r:id="rId6"/>
    <p:sldId id="656" r:id="rId7"/>
    <p:sldId id="659" r:id="rId8"/>
    <p:sldId id="657" r:id="rId9"/>
    <p:sldId id="661" r:id="rId10"/>
    <p:sldId id="662" r:id="rId11"/>
    <p:sldId id="639" r:id="rId12"/>
    <p:sldId id="645" r:id="rId13"/>
    <p:sldId id="640" r:id="rId14"/>
    <p:sldId id="655" r:id="rId15"/>
    <p:sldId id="643" r:id="rId16"/>
    <p:sldId id="646" r:id="rId17"/>
    <p:sldId id="649" r:id="rId18"/>
    <p:sldId id="650" r:id="rId19"/>
    <p:sldId id="644" r:id="rId20"/>
    <p:sldId id="673" r:id="rId21"/>
    <p:sldId id="648" r:id="rId22"/>
    <p:sldId id="670" r:id="rId23"/>
    <p:sldId id="669" r:id="rId24"/>
    <p:sldId id="672" r:id="rId25"/>
    <p:sldId id="65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Christie" userId="84e6e281-edf4-46c9-b975-55a073e31b1a" providerId="ADAL" clId="{F66CD9D8-65F0-42F0-A138-C746D1029227}"/>
    <pc:docChg chg="delSld delMainMaster">
      <pc:chgData name="Michael Christie" userId="84e6e281-edf4-46c9-b975-55a073e31b1a" providerId="ADAL" clId="{F66CD9D8-65F0-42F0-A138-C746D1029227}" dt="2026-06-17T00:15:05.742" v="3" actId="47"/>
      <pc:docMkLst>
        <pc:docMk/>
      </pc:docMkLst>
      <pc:sldChg chg="del">
        <pc:chgData name="Michael Christie" userId="84e6e281-edf4-46c9-b975-55a073e31b1a" providerId="ADAL" clId="{F66CD9D8-65F0-42F0-A138-C746D1029227}" dt="2026-06-17T00:15:05.742" v="3" actId="47"/>
        <pc:sldMkLst>
          <pc:docMk/>
          <pc:sldMk cId="1045246076" sldId="266"/>
        </pc:sldMkLst>
      </pc:sldChg>
      <pc:sldChg chg="del">
        <pc:chgData name="Michael Christie" userId="84e6e281-edf4-46c9-b975-55a073e31b1a" providerId="ADAL" clId="{F66CD9D8-65F0-42F0-A138-C746D1029227}" dt="2026-06-17T00:14:56.545" v="1" actId="47"/>
        <pc:sldMkLst>
          <pc:docMk/>
          <pc:sldMk cId="3334127605" sldId="337"/>
        </pc:sldMkLst>
      </pc:sldChg>
      <pc:sldChg chg="del">
        <pc:chgData name="Michael Christie" userId="84e6e281-edf4-46c9-b975-55a073e31b1a" providerId="ADAL" clId="{F66CD9D8-65F0-42F0-A138-C746D1029227}" dt="2026-06-17T00:15:05.742" v="3" actId="47"/>
        <pc:sldMkLst>
          <pc:docMk/>
          <pc:sldMk cId="3534881600" sldId="369"/>
        </pc:sldMkLst>
      </pc:sldChg>
      <pc:sldChg chg="del">
        <pc:chgData name="Michael Christie" userId="84e6e281-edf4-46c9-b975-55a073e31b1a" providerId="ADAL" clId="{F66CD9D8-65F0-42F0-A138-C746D1029227}" dt="2026-06-17T00:15:05.742" v="3" actId="47"/>
        <pc:sldMkLst>
          <pc:docMk/>
          <pc:sldMk cId="3020694386" sldId="370"/>
        </pc:sldMkLst>
      </pc:sldChg>
      <pc:sldChg chg="del">
        <pc:chgData name="Michael Christie" userId="84e6e281-edf4-46c9-b975-55a073e31b1a" providerId="ADAL" clId="{F66CD9D8-65F0-42F0-A138-C746D1029227}" dt="2026-06-17T00:14:54.653" v="0" actId="47"/>
        <pc:sldMkLst>
          <pc:docMk/>
          <pc:sldMk cId="1579605028" sldId="371"/>
        </pc:sldMkLst>
      </pc:sldChg>
      <pc:sldChg chg="del">
        <pc:chgData name="Michael Christie" userId="84e6e281-edf4-46c9-b975-55a073e31b1a" providerId="ADAL" clId="{F66CD9D8-65F0-42F0-A138-C746D1029227}" dt="2026-06-17T00:14:54.653" v="0" actId="47"/>
        <pc:sldMkLst>
          <pc:docMk/>
          <pc:sldMk cId="1614506824" sldId="372"/>
        </pc:sldMkLst>
      </pc:sldChg>
      <pc:sldChg chg="del">
        <pc:chgData name="Michael Christie" userId="84e6e281-edf4-46c9-b975-55a073e31b1a" providerId="ADAL" clId="{F66CD9D8-65F0-42F0-A138-C746D1029227}" dt="2026-06-17T00:15:00.440" v="2" actId="2696"/>
        <pc:sldMkLst>
          <pc:docMk/>
          <pc:sldMk cId="2331226511" sldId="613"/>
        </pc:sldMkLst>
      </pc:sldChg>
      <pc:sldChg chg="del">
        <pc:chgData name="Michael Christie" userId="84e6e281-edf4-46c9-b975-55a073e31b1a" providerId="ADAL" clId="{F66CD9D8-65F0-42F0-A138-C746D1029227}" dt="2026-06-17T00:15:05.742" v="3" actId="47"/>
        <pc:sldMkLst>
          <pc:docMk/>
          <pc:sldMk cId="1881922641" sldId="633"/>
        </pc:sldMkLst>
      </pc:sldChg>
      <pc:sldChg chg="del">
        <pc:chgData name="Michael Christie" userId="84e6e281-edf4-46c9-b975-55a073e31b1a" providerId="ADAL" clId="{F66CD9D8-65F0-42F0-A138-C746D1029227}" dt="2026-06-17T00:14:54.653" v="0" actId="47"/>
        <pc:sldMkLst>
          <pc:docMk/>
          <pc:sldMk cId="1541721109" sldId="664"/>
        </pc:sldMkLst>
      </pc:sldChg>
      <pc:sldChg chg="del">
        <pc:chgData name="Michael Christie" userId="84e6e281-edf4-46c9-b975-55a073e31b1a" providerId="ADAL" clId="{F66CD9D8-65F0-42F0-A138-C746D1029227}" dt="2026-06-17T00:14:54.653" v="0" actId="47"/>
        <pc:sldMkLst>
          <pc:docMk/>
          <pc:sldMk cId="3326677191" sldId="668"/>
        </pc:sldMkLst>
      </pc:sldChg>
      <pc:sldMasterChg chg="del delSldLayout">
        <pc:chgData name="Michael Christie" userId="84e6e281-edf4-46c9-b975-55a073e31b1a" providerId="ADAL" clId="{F66CD9D8-65F0-42F0-A138-C746D1029227}" dt="2026-06-17T00:15:05.742" v="3" actId="47"/>
        <pc:sldMasterMkLst>
          <pc:docMk/>
          <pc:sldMasterMk cId="1051704895" sldId="2147483660"/>
        </pc:sldMasterMkLst>
        <pc:sldLayoutChg chg="del">
          <pc:chgData name="Michael Christie" userId="84e6e281-edf4-46c9-b975-55a073e31b1a" providerId="ADAL" clId="{F66CD9D8-65F0-42F0-A138-C746D1029227}" dt="2026-06-17T00:15:05.742" v="3" actId="47"/>
          <pc:sldLayoutMkLst>
            <pc:docMk/>
            <pc:sldMasterMk cId="1051704895" sldId="2147483660"/>
            <pc:sldLayoutMk cId="3808834538" sldId="2147483661"/>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3051266983" sldId="2147483662"/>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538178747" sldId="2147483663"/>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2518512929" sldId="2147483664"/>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3310750866" sldId="2147483665"/>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2504416645" sldId="2147483666"/>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2231837053" sldId="2147483667"/>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1234412607" sldId="2147483668"/>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1549655310" sldId="2147483669"/>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4074855152" sldId="2147483670"/>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1265472302" sldId="2147483671"/>
          </pc:sldLayoutMkLst>
        </pc:sldLayoutChg>
        <pc:sldLayoutChg chg="del">
          <pc:chgData name="Michael Christie" userId="84e6e281-edf4-46c9-b975-55a073e31b1a" providerId="ADAL" clId="{F66CD9D8-65F0-42F0-A138-C746D1029227}" dt="2026-06-17T00:15:05.742" v="3" actId="47"/>
          <pc:sldLayoutMkLst>
            <pc:docMk/>
            <pc:sldMasterMk cId="1051704895" sldId="2147483660"/>
            <pc:sldLayoutMk cId="535513022" sldId="2147483672"/>
          </pc:sldLayoutMkLst>
        </pc:sldLayoutChg>
      </pc:sldMasterChg>
      <pc:sldMasterChg chg="del delSldLayout">
        <pc:chgData name="Michael Christie" userId="84e6e281-edf4-46c9-b975-55a073e31b1a" providerId="ADAL" clId="{F66CD9D8-65F0-42F0-A138-C746D1029227}" dt="2026-06-17T00:15:05.742" v="3" actId="47"/>
        <pc:sldMasterMkLst>
          <pc:docMk/>
          <pc:sldMasterMk cId="2459774882" sldId="2147483673"/>
        </pc:sldMasterMkLst>
        <pc:sldLayoutChg chg="del">
          <pc:chgData name="Michael Christie" userId="84e6e281-edf4-46c9-b975-55a073e31b1a" providerId="ADAL" clId="{F66CD9D8-65F0-42F0-A138-C746D1029227}" dt="2026-06-17T00:15:05.742" v="3" actId="47"/>
          <pc:sldLayoutMkLst>
            <pc:docMk/>
            <pc:sldMasterMk cId="2459774882" sldId="2147483673"/>
            <pc:sldLayoutMk cId="2583711456" sldId="2147483674"/>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1881977260" sldId="2147483675"/>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1813010327" sldId="2147483676"/>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1555830942" sldId="2147483677"/>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4118360070" sldId="2147483678"/>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3134794496" sldId="2147483679"/>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224970305" sldId="2147483680"/>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814244722" sldId="2147483681"/>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3138136508" sldId="2147483682"/>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2088072177" sldId="2147483683"/>
          </pc:sldLayoutMkLst>
        </pc:sldLayoutChg>
        <pc:sldLayoutChg chg="del">
          <pc:chgData name="Michael Christie" userId="84e6e281-edf4-46c9-b975-55a073e31b1a" providerId="ADAL" clId="{F66CD9D8-65F0-42F0-A138-C746D1029227}" dt="2026-06-17T00:15:05.742" v="3" actId="47"/>
          <pc:sldLayoutMkLst>
            <pc:docMk/>
            <pc:sldMasterMk cId="2459774882" sldId="2147483673"/>
            <pc:sldLayoutMk cId="887052659" sldId="2147483684"/>
          </pc:sldLayoutMkLst>
        </pc:sldLayoutChg>
      </pc:sldMasterChg>
      <pc:sldMasterChg chg="del delSldLayout">
        <pc:chgData name="Michael Christie" userId="84e6e281-edf4-46c9-b975-55a073e31b1a" providerId="ADAL" clId="{F66CD9D8-65F0-42F0-A138-C746D1029227}" dt="2026-06-17T00:14:56.545" v="1" actId="47"/>
        <pc:sldMasterMkLst>
          <pc:docMk/>
          <pc:sldMasterMk cId="1029372960" sldId="2147483685"/>
        </pc:sldMasterMkLst>
        <pc:sldLayoutChg chg="del">
          <pc:chgData name="Michael Christie" userId="84e6e281-edf4-46c9-b975-55a073e31b1a" providerId="ADAL" clId="{F66CD9D8-65F0-42F0-A138-C746D1029227}" dt="2026-06-17T00:14:56.545" v="1" actId="47"/>
          <pc:sldLayoutMkLst>
            <pc:docMk/>
            <pc:sldMasterMk cId="1029372960" sldId="2147483685"/>
            <pc:sldLayoutMk cId="2848064315" sldId="2147483686"/>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3077142825" sldId="2147483687"/>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4236036395" sldId="2147483688"/>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4058339050" sldId="2147483689"/>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3377089993" sldId="2147483690"/>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2920119218" sldId="2147483691"/>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3178745587" sldId="2147483692"/>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2128869592" sldId="2147483693"/>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1922944040" sldId="2147483694"/>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1901004167" sldId="2147483695"/>
          </pc:sldLayoutMkLst>
        </pc:sldLayoutChg>
        <pc:sldLayoutChg chg="del">
          <pc:chgData name="Michael Christie" userId="84e6e281-edf4-46c9-b975-55a073e31b1a" providerId="ADAL" clId="{F66CD9D8-65F0-42F0-A138-C746D1029227}" dt="2026-06-17T00:14:56.545" v="1" actId="47"/>
          <pc:sldLayoutMkLst>
            <pc:docMk/>
            <pc:sldMasterMk cId="1029372960" sldId="2147483685"/>
            <pc:sldLayoutMk cId="2868366868" sldId="2147483696"/>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6B3C-706C-388C-2F08-CCD8D4B08F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724DB95-5512-AF92-F6D3-096DF3CA9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3F4A6B6-AA65-2E7C-CF68-B32C60D3DD93}"/>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4AB8AE5B-69B3-0559-409B-F2F5D5706FF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21F022E-CB17-2253-7711-C7027346BC4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98485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0668-06B0-F3C1-F682-CEBBE3F3F2C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2EBF415-B8FE-963C-979D-EFBF89D11E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4E2CE4-DA13-3F5B-E87A-64C4799B7973}"/>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FF57CD0C-C51E-E312-FD15-88FE63CA9A7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0D6B7F1-92EE-AEFF-CCF6-391CCB31B02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20745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AAE335-97CB-AC47-9348-8E9FD461A7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B8EC9E7-04B2-3DAE-208C-D1BB54D2A8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94222C6-CC73-AB6A-1B0C-2DBF4C0CBBF2}"/>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3D8EE431-136A-8E43-6B8C-0C831040B76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E2C391-8727-B05F-833E-87BB8530D0F9}"/>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50082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F166-608F-0379-B1B4-1B00C12C325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196B13-9585-9B79-C45F-176E1D6DE9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D5933E7-8610-4786-30C0-2E6FAE9DFE87}"/>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D4C9118C-BD45-B9DB-87EA-9B5405C23CB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68C29CE-6490-93FD-2557-6084C1271B44}"/>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4128673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7F0C-F1ED-77A5-5284-B2ACAD8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A8D38F9-6FAC-B95D-5262-D17517BD1D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ABA5F-BEB7-CEC7-9D90-A957425E33A2}"/>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668A64C8-F21F-72A8-4638-796984A172E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08D20A-197D-6E50-9236-91FB6047C76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15859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D0B68-BB3D-EDE2-12FB-2A5350ED554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928B2E7-D646-41F1-5C92-1A3BE67BE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289B656-1211-6F4B-AB19-F91F3325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5CCA9B9-040D-FE9F-5373-F018DE0D227E}"/>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6" name="Footer Placeholder 5">
            <a:extLst>
              <a:ext uri="{FF2B5EF4-FFF2-40B4-BE49-F238E27FC236}">
                <a16:creationId xmlns:a16="http://schemas.microsoft.com/office/drawing/2014/main" id="{FF96665F-6B31-B6ED-DB27-0CFF09066A5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8C0EE63-0ACF-4214-3543-CDB4FA737631}"/>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91666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B1DB-CC91-4074-23A2-17074CA563A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7A214A5-D869-0035-9E3B-23DE5F5FE5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9CF264-A341-55C6-0E3B-2CA6C9835F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3261ECA-6F64-896C-B3B5-0B65915877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D1DF0E-037B-A67B-5265-7ACFBB1D6B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D38F58-7441-7AF9-AD10-45ABFF354AD6}"/>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8" name="Footer Placeholder 7">
            <a:extLst>
              <a:ext uri="{FF2B5EF4-FFF2-40B4-BE49-F238E27FC236}">
                <a16:creationId xmlns:a16="http://schemas.microsoft.com/office/drawing/2014/main" id="{5B067F64-08D5-1023-FA87-2B9612B9DFB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35E0638-B165-711D-F1D8-FC82852BF96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797898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C6906-209E-472D-0E23-B2D6CA1EDBD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A0B477E-1086-8BE4-2382-CE766D434CEA}"/>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4" name="Footer Placeholder 3">
            <a:extLst>
              <a:ext uri="{FF2B5EF4-FFF2-40B4-BE49-F238E27FC236}">
                <a16:creationId xmlns:a16="http://schemas.microsoft.com/office/drawing/2014/main" id="{D1A08080-57DD-49EA-A3FA-EAFED9428796}"/>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019488F8-F3BC-E4CD-C176-335119C8A422}"/>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70229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8FDAA-692D-BE5C-31B9-DE0BFDD30E8B}"/>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3" name="Footer Placeholder 2">
            <a:extLst>
              <a:ext uri="{FF2B5EF4-FFF2-40B4-BE49-F238E27FC236}">
                <a16:creationId xmlns:a16="http://schemas.microsoft.com/office/drawing/2014/main" id="{7E537EFA-624A-A48E-CCD9-EA795ABE67F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264022-34D0-09A8-E94F-715B3434538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37057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E1AB-1ECF-A0D2-E0CA-AC1631A79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2CCA771-A48F-B133-D753-5C3D6136F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0B88C96-C234-180A-CBD2-EB77203F6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838815-59FF-EFF3-FFDB-C64141EA5081}"/>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6" name="Footer Placeholder 5">
            <a:extLst>
              <a:ext uri="{FF2B5EF4-FFF2-40B4-BE49-F238E27FC236}">
                <a16:creationId xmlns:a16="http://schemas.microsoft.com/office/drawing/2014/main" id="{CC765395-555F-B59E-1ECC-39C3867CACF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F090318-D7CC-A29A-E26D-C280B36DDA58}"/>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67698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8B281-1F1C-39CB-C192-4F7D2C4A1F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17BDC90-72E1-7F49-97DE-D847E029E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51DB34A-061C-F43E-BEE6-E713362E73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146952-ACFC-5440-DE62-E3A66671E183}"/>
              </a:ext>
            </a:extLst>
          </p:cNvPr>
          <p:cNvSpPr>
            <a:spLocks noGrp="1"/>
          </p:cNvSpPr>
          <p:nvPr>
            <p:ph type="dt" sz="half" idx="10"/>
          </p:nvPr>
        </p:nvSpPr>
        <p:spPr/>
        <p:txBody>
          <a:bodyPr/>
          <a:lstStyle/>
          <a:p>
            <a:fld id="{490A3C1B-4E53-44F9-B05F-78ED08976705}" type="datetimeFigureOut">
              <a:rPr lang="en-AU" smtClean="0"/>
              <a:t>17/06/2026</a:t>
            </a:fld>
            <a:endParaRPr lang="en-AU"/>
          </a:p>
        </p:txBody>
      </p:sp>
      <p:sp>
        <p:nvSpPr>
          <p:cNvPr id="6" name="Footer Placeholder 5">
            <a:extLst>
              <a:ext uri="{FF2B5EF4-FFF2-40B4-BE49-F238E27FC236}">
                <a16:creationId xmlns:a16="http://schemas.microsoft.com/office/drawing/2014/main" id="{1C5D3FD8-4142-F21D-94AD-E3B8ED7167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CD5B1A3-BBBD-46EA-29EB-9979A90E6DC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521544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5451D3-2B16-280F-DCB3-88B1926E51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4397A7D-892A-F695-A6AD-241C5604DE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2D9AB25-9D4A-F0F2-FCE2-39EEF87A5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0A3C1B-4E53-44F9-B05F-78ED08976705}" type="datetimeFigureOut">
              <a:rPr lang="en-AU" smtClean="0"/>
              <a:t>17/06/2026</a:t>
            </a:fld>
            <a:endParaRPr lang="en-AU"/>
          </a:p>
        </p:txBody>
      </p:sp>
      <p:sp>
        <p:nvSpPr>
          <p:cNvPr id="5" name="Footer Placeholder 4">
            <a:extLst>
              <a:ext uri="{FF2B5EF4-FFF2-40B4-BE49-F238E27FC236}">
                <a16:creationId xmlns:a16="http://schemas.microsoft.com/office/drawing/2014/main" id="{976FABB9-0D65-4E0E-A311-5A4650617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14810B98-6389-4A62-F447-9F94E27B2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463DEB-240C-40B8-8F5A-3B3D1B22869A}" type="slidenum">
              <a:rPr lang="en-AU" smtClean="0"/>
              <a:t>‹#›</a:t>
            </a:fld>
            <a:endParaRPr lang="en-AU"/>
          </a:p>
        </p:txBody>
      </p:sp>
    </p:spTree>
    <p:extLst>
      <p:ext uri="{BB962C8B-B14F-4D97-AF65-F5344CB8AC3E}">
        <p14:creationId xmlns:p14="http://schemas.microsoft.com/office/powerpoint/2010/main" val="367984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1153A-7A4E-ADFA-803A-8149AF02D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87CFFC-B9A3-ED7B-4521-6238596052C7}"/>
              </a:ext>
            </a:extLst>
          </p:cNvPr>
          <p:cNvSpPr txBox="1"/>
          <p:nvPr/>
        </p:nvSpPr>
        <p:spPr>
          <a:xfrm>
            <a:off x="403122" y="5689281"/>
            <a:ext cx="706985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Open Sans" panose="020B0606030504020204" pitchFamily="34" charset="0"/>
              </a:rPr>
              <a:t>Don’t Give Up on God</a:t>
            </a:r>
            <a:endParaRPr kumimoji="0" lang="en-US" sz="3200" b="1" i="0" u="none" strike="noStrike" kern="1200" cap="none" spc="0" normalizeH="0" baseline="0" noProof="0" dirty="0">
              <a:ln>
                <a:noFill/>
              </a:ln>
              <a:solidFill>
                <a:schemeClr val="bg1"/>
              </a:solidFill>
              <a:effectLst/>
              <a:uLnTx/>
              <a:uFillTx/>
              <a:latin typeface="Open Sans" panose="020B06060305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Open Sans" panose="020B0606030504020204" pitchFamily="34" charset="0"/>
                <a:ea typeface="+mn-ea"/>
                <a:cs typeface="+mn-cs"/>
              </a:rPr>
              <a:t>Michael Christie</a:t>
            </a:r>
            <a:endParaRPr kumimoji="0" lang="en-AU" sz="2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5664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30CF-C082-28C4-BE8D-3485A6F71F8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69BF90-CC1B-6710-22C6-2DFE12A1E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988EE68-192B-9FFF-D9DA-2870DF530625}"/>
              </a:ext>
            </a:extLst>
          </p:cNvPr>
          <p:cNvSpPr txBox="1"/>
          <p:nvPr/>
        </p:nvSpPr>
        <p:spPr>
          <a:xfrm>
            <a:off x="2851353" y="593179"/>
            <a:ext cx="8416415" cy="5847755"/>
          </a:xfrm>
          <a:prstGeom prst="rect">
            <a:avLst/>
          </a:prstGeom>
          <a:noFill/>
        </p:spPr>
        <p:txBody>
          <a:bodyPr wrap="square">
            <a:spAutoFit/>
          </a:bodyPr>
          <a:lstStyle/>
          <a:p>
            <a:pPr algn="ju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21 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Daniel answered, “May the king live forever! </a:t>
            </a: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22 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My God sent his angel, and he shut the mouths of the lions. They have not hurt me, because I was found innocent in his sight. Nor have I ever done any wrong before you, Your Majesty.”</a:t>
            </a: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 23 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king was overjoyed and gave orders to lift Daniel out of the den. And when Daniel was lifted from the den, no wound was found on him, because he had trusted in his God.</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5149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C4BD-98D2-5E88-3DC5-69F65C0550D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DF4668-65DC-AC76-FBBE-3758828D0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77CE3E3-C67E-1A8C-FD5D-B6E279B5D77D}"/>
              </a:ext>
            </a:extLst>
          </p:cNvPr>
          <p:cNvSpPr txBox="1">
            <a:spLocks/>
          </p:cNvSpPr>
          <p:nvPr/>
        </p:nvSpPr>
        <p:spPr>
          <a:xfrm>
            <a:off x="2930000" y="699590"/>
            <a:ext cx="8283675" cy="1009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RISE: We are Distinctive</a:t>
            </a:r>
          </a:p>
        </p:txBody>
      </p:sp>
      <p:sp>
        <p:nvSpPr>
          <p:cNvPr id="4" name="TextBox 3">
            <a:extLst>
              <a:ext uri="{FF2B5EF4-FFF2-40B4-BE49-F238E27FC236}">
                <a16:creationId xmlns:a16="http://schemas.microsoft.com/office/drawing/2014/main" id="{883D9379-5169-C3E7-BA20-48AC5860925B}"/>
              </a:ext>
            </a:extLst>
          </p:cNvPr>
          <p:cNvSpPr txBox="1"/>
          <p:nvPr/>
        </p:nvSpPr>
        <p:spPr>
          <a:xfrm>
            <a:off x="2880845" y="2618980"/>
            <a:ext cx="8239433" cy="3539430"/>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Daniel so distinguished himself among the administrators and the satraps by his exceptional qualities that the king planned to set him over the whole kingdom… They could find no corruption in him, because he was trustworthy and neither corrupt nor negligent.</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DANIEL 6:3-4</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7131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A520-5D94-E42B-42EA-A4AE7E8607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9C153C-E157-FFA4-B5A0-E205C7544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6701F47-BDAC-8BEF-08EC-FF637179EF93}"/>
              </a:ext>
            </a:extLst>
          </p:cNvPr>
          <p:cNvSpPr txBox="1"/>
          <p:nvPr/>
        </p:nvSpPr>
        <p:spPr>
          <a:xfrm>
            <a:off x="2812026" y="1933708"/>
            <a:ext cx="8367251" cy="4524315"/>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The world may not know the details of doctrine or the intimacies of worship with God, but they can tell a bad temper, selfishness, conceitedness, or dishonesty when they see it.</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DAVID GUZIK</a:t>
            </a:r>
          </a:p>
        </p:txBody>
      </p:sp>
    </p:spTree>
    <p:extLst>
      <p:ext uri="{BB962C8B-B14F-4D97-AF65-F5344CB8AC3E}">
        <p14:creationId xmlns:p14="http://schemas.microsoft.com/office/powerpoint/2010/main" val="1168409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7D069-A74D-A2C8-A932-31536F5562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9E1652-B10C-8827-C233-38F51C82E9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F3403FB-6910-6126-B0C3-A18EECD6CCE4}"/>
              </a:ext>
            </a:extLst>
          </p:cNvPr>
          <p:cNvSpPr txBox="1"/>
          <p:nvPr/>
        </p:nvSpPr>
        <p:spPr>
          <a:xfrm>
            <a:off x="3116826" y="2336830"/>
            <a:ext cx="7954297" cy="3416320"/>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You are the salt of the earth. But if the salt loses its saltiness, how can it be made salty again? It is no longer good for anything...</a:t>
            </a:r>
            <a:endParaRPr kumimoji="0" lang="en-US" sz="3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MATTHEW 5:13</a:t>
            </a:r>
          </a:p>
        </p:txBody>
      </p:sp>
    </p:spTree>
    <p:extLst>
      <p:ext uri="{BB962C8B-B14F-4D97-AF65-F5344CB8AC3E}">
        <p14:creationId xmlns:p14="http://schemas.microsoft.com/office/powerpoint/2010/main" val="1300597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8534B-4296-9825-38B3-6BC7068CB2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9A15D46-83A4-9CF6-0AFD-DDF7E224B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3"/>
          <p:cNvSpPr/>
          <p:nvPr/>
        </p:nvSpPr>
        <p:spPr>
          <a:xfrm>
            <a:off x="1995949" y="0"/>
            <a:ext cx="10196052" cy="6858000"/>
          </a:xfrm>
          <a:custGeom>
            <a:avLst/>
            <a:gdLst/>
            <a:ahLst/>
            <a:cxnLst/>
            <a:rect l="l" t="t" r="r" b="b"/>
            <a:pathLst>
              <a:path w="12352120" h="8229600">
                <a:moveTo>
                  <a:pt x="0" y="0"/>
                </a:moveTo>
                <a:lnTo>
                  <a:pt x="12352120" y="0"/>
                </a:lnTo>
                <a:lnTo>
                  <a:pt x="12352120"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3349084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43B0C-46C0-CCDE-44F9-911673331A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7DF5D9-6475-2543-4D31-EB45EB29F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2E8179-6622-01F6-073F-8100B87720F9}"/>
              </a:ext>
            </a:extLst>
          </p:cNvPr>
          <p:cNvSpPr txBox="1">
            <a:spLocks/>
          </p:cNvSpPr>
          <p:nvPr/>
        </p:nvSpPr>
        <p:spPr>
          <a:xfrm>
            <a:off x="2524559" y="744348"/>
            <a:ext cx="9293814" cy="1009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RESISTANCE: We are Despised</a:t>
            </a:r>
          </a:p>
        </p:txBody>
      </p:sp>
      <p:sp>
        <p:nvSpPr>
          <p:cNvPr id="4" name="TextBox 3">
            <a:extLst>
              <a:ext uri="{FF2B5EF4-FFF2-40B4-BE49-F238E27FC236}">
                <a16:creationId xmlns:a16="http://schemas.microsoft.com/office/drawing/2014/main" id="{5B8B18A3-19B3-9057-266E-44084670C0BC}"/>
              </a:ext>
            </a:extLst>
          </p:cNvPr>
          <p:cNvSpPr txBox="1"/>
          <p:nvPr/>
        </p:nvSpPr>
        <p:spPr>
          <a:xfrm>
            <a:off x="2782529" y="3182415"/>
            <a:ext cx="8561566" cy="2246769"/>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Finally, these men said, “We will never find any basis for charges against this man Daniel unless it has something to do with the law of his God.</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DANIEL 6:5</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6009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E1C6B-5752-7EBF-96AB-4AC32EE6DEF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670990-094A-1D64-E27F-0F8BE0BBB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3554F5A-62CF-1D23-5C60-9D5C835C9008}"/>
              </a:ext>
            </a:extLst>
          </p:cNvPr>
          <p:cNvSpPr txBox="1"/>
          <p:nvPr/>
        </p:nvSpPr>
        <p:spPr>
          <a:xfrm>
            <a:off x="2625213" y="1048804"/>
            <a:ext cx="8819535" cy="5324535"/>
          </a:xfrm>
          <a:prstGeom prst="rect">
            <a:avLst/>
          </a:prstGeom>
          <a:noFill/>
        </p:spPr>
        <p:txBody>
          <a:bodyPr wrap="square">
            <a:spAutoFit/>
          </a:bodyPr>
          <a:lstStyle/>
          <a:p>
            <a:pPr lvl="0" algn="just">
              <a:defRPr/>
            </a:pPr>
            <a:r>
              <a:rPr lang="en-AU" sz="3400" dirty="0">
                <a:latin typeface="Open Sans" panose="020B0606030504020204" pitchFamily="34" charset="0"/>
                <a:ea typeface="Open Sans" panose="020B0606030504020204" pitchFamily="34" charset="0"/>
                <a:cs typeface="Open Sans" panose="020B0606030504020204" pitchFamily="34" charset="0"/>
              </a:rPr>
              <a:t>Temptation to compromise is never an isolated incident in our spiritual life, but it is part of the larger strategy of Satan against us… Many Christians mistaking one battle for the whole war have shielded from one attack but then… let their guard down and they have been defeated when the enemy comes in like a flood.</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4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SINCLAIR FERGUSON</a:t>
            </a:r>
          </a:p>
        </p:txBody>
      </p:sp>
    </p:spTree>
    <p:extLst>
      <p:ext uri="{BB962C8B-B14F-4D97-AF65-F5344CB8AC3E}">
        <p14:creationId xmlns:p14="http://schemas.microsoft.com/office/powerpoint/2010/main" val="252293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BD13F-BAEB-EDCB-7060-27645D9017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B9F065-2D7B-B3B7-F513-378933D08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D52081E-38D7-27B3-D469-673EF9B169B0}"/>
              </a:ext>
            </a:extLst>
          </p:cNvPr>
          <p:cNvSpPr txBox="1"/>
          <p:nvPr/>
        </p:nvSpPr>
        <p:spPr>
          <a:xfrm>
            <a:off x="2969343" y="1707566"/>
            <a:ext cx="8318090" cy="4278094"/>
          </a:xfrm>
          <a:prstGeom prst="rect">
            <a:avLst/>
          </a:prstGeom>
          <a:noFill/>
        </p:spPr>
        <p:txBody>
          <a:bodyPr wrap="square">
            <a:spAutoFit/>
          </a:bodyPr>
          <a:lstStyle/>
          <a:p>
            <a:pPr lvl="0" algn="just">
              <a:defRPr/>
            </a:pPr>
            <a:r>
              <a:rPr lang="en-AU" sz="3400" dirty="0">
                <a:latin typeface="Open Sans" panose="020B0606030504020204" pitchFamily="34" charset="0"/>
                <a:ea typeface="Open Sans" panose="020B0606030504020204" pitchFamily="34" charset="0"/>
                <a:cs typeface="Open Sans" panose="020B0606030504020204" pitchFamily="34" charset="0"/>
              </a:rPr>
              <a:t>Blessed are you when people insult you, persecute you and falsely say all kinds of evil against you because of me. Rejoice and be glad, because great is your reward in heaven.</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4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MATTHEW 5:11-12</a:t>
            </a:r>
          </a:p>
        </p:txBody>
      </p:sp>
    </p:spTree>
    <p:extLst>
      <p:ext uri="{BB962C8B-B14F-4D97-AF65-F5344CB8AC3E}">
        <p14:creationId xmlns:p14="http://schemas.microsoft.com/office/powerpoint/2010/main" val="3575979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7344-0082-51D4-CDA2-92BCED8F237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BFACEF4-6F77-5567-BF54-479412318A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872A7D8-6C09-E455-6716-0EC493AC2F76}"/>
              </a:ext>
            </a:extLst>
          </p:cNvPr>
          <p:cNvSpPr txBox="1">
            <a:spLocks/>
          </p:cNvSpPr>
          <p:nvPr/>
        </p:nvSpPr>
        <p:spPr>
          <a:xfrm>
            <a:off x="2704525" y="576480"/>
            <a:ext cx="9035189"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RELIANCE: We are dependent</a:t>
            </a:r>
          </a:p>
        </p:txBody>
      </p:sp>
      <p:sp>
        <p:nvSpPr>
          <p:cNvPr id="4" name="TextBox 3">
            <a:extLst>
              <a:ext uri="{FF2B5EF4-FFF2-40B4-BE49-F238E27FC236}">
                <a16:creationId xmlns:a16="http://schemas.microsoft.com/office/drawing/2014/main" id="{85FFD474-B04E-C169-2C83-04808FBF9D95}"/>
              </a:ext>
            </a:extLst>
          </p:cNvPr>
          <p:cNvSpPr txBox="1"/>
          <p:nvPr/>
        </p:nvSpPr>
        <p:spPr>
          <a:xfrm>
            <a:off x="2704525" y="2311202"/>
            <a:ext cx="8730391" cy="3970318"/>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When Daniel learned that the decree had been published, he went home to his upstairs room where the windows opened toward Jerusalem. Three times a day he got down on his knees and prayed, giving thanks to his God, just as he had done before.</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Then these men went as a group and found Daniel praying and asking God for help.</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DANIEL 6:10-11</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34818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1A5F7-355C-B7F1-033A-333F5AC1079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DF032A-FF59-C1C9-5ADA-D77EF910E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253E7D0-5B4F-C979-C982-82C433A34D2E}"/>
              </a:ext>
            </a:extLst>
          </p:cNvPr>
          <p:cNvSpPr txBox="1"/>
          <p:nvPr/>
        </p:nvSpPr>
        <p:spPr>
          <a:xfrm>
            <a:off x="2802193" y="557191"/>
            <a:ext cx="8357419" cy="6001643"/>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[Prayer is] the soul’s native language… our natural posture is attentive openness to the divine.</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DAVID G. BENNER</a:t>
            </a:r>
          </a:p>
          <a:p>
            <a:pPr marL="0" marR="0" lvl="0" indent="0" algn="r" defTabSz="914400" rtl="0" eaLnBrk="1" fontAlgn="auto" latinLnBrk="0" hangingPunct="1">
              <a:lnSpc>
                <a:spcPct val="100000"/>
              </a:lnSpc>
              <a:spcBef>
                <a:spcPts val="0"/>
              </a:spcBef>
              <a:spcAft>
                <a:spcPts val="0"/>
              </a:spcAft>
              <a:buClrTx/>
              <a:buSzTx/>
              <a:buFontTx/>
              <a:buNone/>
              <a:tabLst/>
              <a:defRPr/>
            </a:pPr>
            <a:r>
              <a:rPr lang="en-AU" sz="3200" i="1" dirty="0">
                <a:solidFill>
                  <a:prstClr val="black"/>
                </a:solidFill>
                <a:latin typeface="Open Sans" panose="020B0606030504020204" pitchFamily="34" charset="0"/>
                <a:ea typeface="Open Sans" panose="020B0606030504020204" pitchFamily="34" charset="0"/>
                <a:cs typeface="Open Sans" panose="020B0606030504020204" pitchFamily="34" charset="0"/>
              </a:rPr>
              <a:t>Opening to God</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3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3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In the circle of successful living, prayer is the hub that holds the wheel together.</a:t>
            </a:r>
          </a:p>
          <a:p>
            <a:pPr lvl="0" algn="just">
              <a:defRPr/>
            </a:pPr>
            <a:endParaRPr kumimoji="0" lang="en-AU" sz="3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3200" dirty="0">
                <a:solidFill>
                  <a:prstClr val="black"/>
                </a:solidFill>
                <a:latin typeface="Open Sans" panose="020B0606030504020204" pitchFamily="34" charset="0"/>
                <a:ea typeface="Open Sans" panose="020B0606030504020204" pitchFamily="34" charset="0"/>
                <a:cs typeface="Open Sans" panose="020B0606030504020204" pitchFamily="34" charset="0"/>
              </a:rPr>
              <a:t>- CONRAD HILTON</a:t>
            </a:r>
          </a:p>
          <a:p>
            <a:pPr lvl="0" algn="r">
              <a:defRPr/>
            </a:pPr>
            <a:r>
              <a:rPr kumimoji="0" lang="en-AU" sz="3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a:t>
            </a:r>
            <a:r>
              <a:rPr lang="en-AU" sz="3200" i="1" dirty="0">
                <a:solidFill>
                  <a:prstClr val="black"/>
                </a:solidFill>
                <a:latin typeface="Open Sans" panose="020B0606030504020204" pitchFamily="34" charset="0"/>
                <a:ea typeface="Open Sans" panose="020B0606030504020204" pitchFamily="34" charset="0"/>
                <a:cs typeface="Open Sans" panose="020B0606030504020204" pitchFamily="34" charset="0"/>
              </a:rPr>
              <a:t>My Guest</a:t>
            </a:r>
            <a:endParaRPr kumimoji="0" lang="en-AU" sz="3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21461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34860A-6348-21D0-5CAE-0C6456D86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D37A9868-508D-613A-FF6A-2B6B35083B8F}"/>
              </a:ext>
            </a:extLst>
          </p:cNvPr>
          <p:cNvPicPr>
            <a:picLocks noChangeAspect="1"/>
          </p:cNvPicPr>
          <p:nvPr/>
        </p:nvPicPr>
        <p:blipFill>
          <a:blip r:embed="rId3"/>
          <a:stretch>
            <a:fillRect/>
          </a:stretch>
        </p:blipFill>
        <p:spPr>
          <a:xfrm>
            <a:off x="2045110" y="1022554"/>
            <a:ext cx="10146890" cy="4601497"/>
          </a:xfrm>
          <a:prstGeom prst="rect">
            <a:avLst/>
          </a:prstGeom>
        </p:spPr>
      </p:pic>
      <p:sp>
        <p:nvSpPr>
          <p:cNvPr id="5" name="TextBox 4">
            <a:extLst>
              <a:ext uri="{FF2B5EF4-FFF2-40B4-BE49-F238E27FC236}">
                <a16:creationId xmlns:a16="http://schemas.microsoft.com/office/drawing/2014/main" id="{27DD1828-87B7-3126-6DA5-2194B1E8931B}"/>
              </a:ext>
            </a:extLst>
          </p:cNvPr>
          <p:cNvSpPr txBox="1"/>
          <p:nvPr/>
        </p:nvSpPr>
        <p:spPr>
          <a:xfrm>
            <a:off x="2289036" y="6407817"/>
            <a:ext cx="9582934" cy="276999"/>
          </a:xfrm>
          <a:prstGeom prst="rect">
            <a:avLst/>
          </a:prstGeom>
          <a:noFill/>
        </p:spPr>
        <p:txBody>
          <a:bodyPr wrap="square">
            <a:spAutoFit/>
          </a:bodyPr>
          <a:lstStyle/>
          <a:p>
            <a:pPr algn="ctr"/>
            <a:r>
              <a:rPr lang="en-AU" sz="1200" dirty="0">
                <a:latin typeface="Open Sans" panose="020B0606030504020204" pitchFamily="34" charset="0"/>
                <a:ea typeface="Open Sans" panose="020B0606030504020204" pitchFamily="34" charset="0"/>
                <a:cs typeface="Open Sans" panose="020B0606030504020204" pitchFamily="34" charset="0"/>
              </a:rPr>
              <a:t>https://www.facebook.com/thequittersdc/</a:t>
            </a:r>
          </a:p>
        </p:txBody>
      </p:sp>
    </p:spTree>
    <p:extLst>
      <p:ext uri="{BB962C8B-B14F-4D97-AF65-F5344CB8AC3E}">
        <p14:creationId xmlns:p14="http://schemas.microsoft.com/office/powerpoint/2010/main" val="1864097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EA7BC-FCE7-583B-8E2C-1AE315B5968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558B2FF-5A0C-DFDE-561D-CFA8D9658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2">
            <a:extLst>
              <a:ext uri="{FF2B5EF4-FFF2-40B4-BE49-F238E27FC236}">
                <a16:creationId xmlns:a16="http://schemas.microsoft.com/office/drawing/2014/main" id="{806F1FEE-F359-BA29-2C31-0F7E45A5DF9A}"/>
              </a:ext>
            </a:extLst>
          </p:cNvPr>
          <p:cNvSpPr/>
          <p:nvPr/>
        </p:nvSpPr>
        <p:spPr>
          <a:xfrm>
            <a:off x="2025445" y="1"/>
            <a:ext cx="10166555" cy="6858000"/>
          </a:xfrm>
          <a:custGeom>
            <a:avLst/>
            <a:gdLst/>
            <a:ahLst/>
            <a:cxnLst/>
            <a:rect l="l" t="t" r="r" b="b"/>
            <a:pathLst>
              <a:path w="14630400" h="8229600">
                <a:moveTo>
                  <a:pt x="0" y="0"/>
                </a:moveTo>
                <a:lnTo>
                  <a:pt x="14630400" y="0"/>
                </a:lnTo>
                <a:lnTo>
                  <a:pt x="14630400"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4085321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4D0E4-1A2E-0CBF-85C3-3990838A57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C98433-A700-B458-47B4-100C04138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6855454-51E9-A363-B503-77586893A7C4}"/>
              </a:ext>
            </a:extLst>
          </p:cNvPr>
          <p:cNvSpPr txBox="1"/>
          <p:nvPr/>
        </p:nvSpPr>
        <p:spPr>
          <a:xfrm>
            <a:off x="3087330" y="1137295"/>
            <a:ext cx="7954297" cy="5078313"/>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The paradox of prayer is that it asks for a serious effort while it can only be received as a gift. We cannot plan, organise or manipulate God; but without a careful discipline, we cannot receive him either.</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HENRI NOUWEN</a:t>
            </a:r>
          </a:p>
          <a:p>
            <a:pPr marL="0" marR="0" lvl="0" indent="0" algn="r" defTabSz="914400" rtl="0" eaLnBrk="1" fontAlgn="auto" latinLnBrk="0" hangingPunct="1">
              <a:lnSpc>
                <a:spcPct val="100000"/>
              </a:lnSpc>
              <a:spcBef>
                <a:spcPts val="0"/>
              </a:spcBef>
              <a:spcAft>
                <a:spcPts val="0"/>
              </a:spcAft>
              <a:buClrTx/>
              <a:buSzTx/>
              <a:buFontTx/>
              <a:buNone/>
              <a:tabLst/>
              <a:defRPr/>
            </a:pPr>
            <a:r>
              <a:rPr lang="en-AU" sz="3600" i="1" dirty="0">
                <a:solidFill>
                  <a:prstClr val="black"/>
                </a:solidFill>
                <a:latin typeface="Open Sans" panose="020B0606030504020204" pitchFamily="34" charset="0"/>
                <a:ea typeface="Open Sans" panose="020B0606030504020204" pitchFamily="34" charset="0"/>
                <a:cs typeface="Open Sans" panose="020B0606030504020204" pitchFamily="34" charset="0"/>
              </a:rPr>
              <a:t>Reaching Out</a:t>
            </a:r>
            <a:endParaRPr kumimoji="0" lang="en-AU" sz="36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24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681CC-21BB-E5CD-3613-C8E7F12CD4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F4A2EDD-C3DF-769A-8039-1451C3D25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10F1E6B-0849-4178-8746-8BB60EC8AD17}"/>
              </a:ext>
            </a:extLst>
          </p:cNvPr>
          <p:cNvSpPr txBox="1"/>
          <p:nvPr/>
        </p:nvSpPr>
        <p:spPr>
          <a:xfrm>
            <a:off x="2821857" y="722275"/>
            <a:ext cx="8377084" cy="5693866"/>
          </a:xfrm>
          <a:prstGeom prst="rect">
            <a:avLst/>
          </a:prstGeom>
          <a:noFill/>
        </p:spPr>
        <p:txBody>
          <a:bodyPr wrap="square">
            <a:spAutoFit/>
          </a:bodyPr>
          <a:lstStyle/>
          <a:p>
            <a:pPr algn="just"/>
            <a:r>
              <a:rPr lang="en-AU" sz="2800" spc="25" dirty="0">
                <a:solidFill>
                  <a:srgbClr val="191919"/>
                </a:solidFill>
                <a:effectLst/>
                <a:latin typeface="Open Sans" panose="020B0606030504020204" pitchFamily="34" charset="0"/>
                <a:ea typeface="Open Sans" panose="020B0606030504020204" pitchFamily="34" charset="0"/>
                <a:cs typeface="Open Sans" panose="020B0606030504020204" pitchFamily="34" charset="0"/>
              </a:rPr>
              <a:t>It is a common temptation of Satan to make us give up the reading of the Word and prayer when our enjoyment is gone; as if it were of no use to read the scriptures when we do not enjoy them, and as if it were no use to pray when we have no spirit of prayer. The truth is that, in order to enjoy the Word, we ought to continue to read it, and the way to obtain a spirit of prayer is to continue praying. The less we read the Word of God, the less we desire to read it, and the less we pray, the less we desire to pray.</a:t>
            </a:r>
          </a:p>
          <a:p>
            <a:pPr algn="just"/>
            <a:endParaRPr lang="en-AU" sz="2800" spc="25" dirty="0">
              <a:solidFill>
                <a:srgbClr val="191919"/>
              </a:solidFill>
              <a:latin typeface="Open Sans" panose="020B0606030504020204" pitchFamily="34" charset="0"/>
              <a:ea typeface="Open Sans" panose="020B0606030504020204" pitchFamily="34" charset="0"/>
              <a:cs typeface="Open Sans" panose="020B0606030504020204" pitchFamily="34" charset="0"/>
            </a:endParaRPr>
          </a:p>
          <a:p>
            <a:pPr algn="r"/>
            <a:r>
              <a:rPr lang="en-AU" sz="2800" spc="25" dirty="0">
                <a:solidFill>
                  <a:srgbClr val="191919"/>
                </a:solidFill>
                <a:latin typeface="Open Sans" panose="020B0606030504020204" pitchFamily="34" charset="0"/>
                <a:ea typeface="Open Sans" panose="020B0606030504020204" pitchFamily="34" charset="0"/>
                <a:cs typeface="Open Sans" panose="020B0606030504020204" pitchFamily="34" charset="0"/>
              </a:rPr>
              <a:t>- GEORGE MULLER</a:t>
            </a:r>
            <a:endParaRPr lang="en-AU"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87548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6A2F1-954E-0434-B89B-7279B49284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6931AFD-8A1C-CB42-5139-58BB8EF61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75AD46-4FDC-A515-3DDA-52ED84AD2702}"/>
              </a:ext>
            </a:extLst>
          </p:cNvPr>
          <p:cNvSpPr txBox="1">
            <a:spLocks/>
          </p:cNvSpPr>
          <p:nvPr/>
        </p:nvSpPr>
        <p:spPr>
          <a:xfrm>
            <a:off x="2628962" y="399512"/>
            <a:ext cx="9150084"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RESURRECTION: We are Delivered</a:t>
            </a:r>
          </a:p>
        </p:txBody>
      </p:sp>
      <p:sp>
        <p:nvSpPr>
          <p:cNvPr id="4" name="TextBox 3">
            <a:extLst>
              <a:ext uri="{FF2B5EF4-FFF2-40B4-BE49-F238E27FC236}">
                <a16:creationId xmlns:a16="http://schemas.microsoft.com/office/drawing/2014/main" id="{A467D96C-DC03-0542-C1BC-6AEE4CD6B3D7}"/>
              </a:ext>
            </a:extLst>
          </p:cNvPr>
          <p:cNvSpPr txBox="1"/>
          <p:nvPr/>
        </p:nvSpPr>
        <p:spPr>
          <a:xfrm>
            <a:off x="2821858" y="1808275"/>
            <a:ext cx="8485239" cy="4832092"/>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At the first light of dawn, the king got up and hurried to the lions’ den. When he came near the den, he called to Daniel in an anguished voice, “Daniel, servant of the living God, has your God, whom you serve continually, been able to rescue you from the lions?” Daniel answered, “…</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My God sent his angel, and he shut the mouths of the lions. They have not hurt me, because I was found innocent in his sight.</a:t>
            </a:r>
            <a:endPar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lgn="just">
              <a:defRPr/>
            </a:pP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DANIEL 6:19-23</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3421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6CAC6-1A66-F7EB-0634-17C8D357C86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657086-1070-D3B7-7E68-5C6872450B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991AA29-A176-47C0-5949-584D2804A0ED}"/>
              </a:ext>
            </a:extLst>
          </p:cNvPr>
          <p:cNvSpPr txBox="1"/>
          <p:nvPr/>
        </p:nvSpPr>
        <p:spPr>
          <a:xfrm>
            <a:off x="2851354" y="773501"/>
            <a:ext cx="8436077" cy="5632311"/>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Jesus was left in the blackness utterly alone and abandoned by God, suffering the fate that we, the guilty ones, deserved. God did not shut the mouths of Jesus’ lions like he did Daniel’s; he let them tear him apart… But he was bearing my sin. He went into that pit for me.</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SALLY LLOYD-JONES</a:t>
            </a:r>
          </a:p>
        </p:txBody>
      </p:sp>
    </p:spTree>
    <p:extLst>
      <p:ext uri="{BB962C8B-B14F-4D97-AF65-F5344CB8AC3E}">
        <p14:creationId xmlns:p14="http://schemas.microsoft.com/office/powerpoint/2010/main" val="3004741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8FCFA-905B-AC62-7688-7D4E4BCAE3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3220559-74C5-905B-EDD9-6FD5850CE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4"/>
          <p:cNvSpPr/>
          <p:nvPr/>
        </p:nvSpPr>
        <p:spPr>
          <a:xfrm>
            <a:off x="2005781" y="0"/>
            <a:ext cx="10186220" cy="6858000"/>
          </a:xfrm>
          <a:custGeom>
            <a:avLst/>
            <a:gdLst/>
            <a:ahLst/>
            <a:cxnLst/>
            <a:rect l="l" t="t" r="r" b="b"/>
            <a:pathLst>
              <a:path w="12352120" h="8229600">
                <a:moveTo>
                  <a:pt x="0" y="0"/>
                </a:moveTo>
                <a:lnTo>
                  <a:pt x="12352120" y="0"/>
                </a:lnTo>
                <a:lnTo>
                  <a:pt x="12352120"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2044208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AFD3-EB00-66D4-CADA-B0BE7D8744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AD5AAC-E42C-F2E1-F5E1-D8A42B916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A41BB87-4630-406B-07E7-78FF7C3A22E2}"/>
              </a:ext>
            </a:extLst>
          </p:cNvPr>
          <p:cNvSpPr txBox="1"/>
          <p:nvPr/>
        </p:nvSpPr>
        <p:spPr>
          <a:xfrm>
            <a:off x="3401964" y="2553140"/>
            <a:ext cx="7452849" cy="3293209"/>
          </a:xfrm>
          <a:prstGeom prst="rect">
            <a:avLst/>
          </a:prstGeom>
          <a:noFill/>
        </p:spPr>
        <p:txBody>
          <a:bodyPr wrap="square">
            <a:spAutoFit/>
          </a:bodyPr>
          <a:lstStyle/>
          <a:p>
            <a:pPr lvl="0" algn="just">
              <a:defRPr/>
            </a:pPr>
            <a:r>
              <a:rPr lang="en-AU" sz="4400" dirty="0">
                <a:latin typeface="Open Sans" panose="020B0606030504020204" pitchFamily="34" charset="0"/>
                <a:ea typeface="Open Sans" panose="020B0606030504020204" pitchFamily="34" charset="0"/>
                <a:cs typeface="Open Sans" panose="020B0606030504020204" pitchFamily="34" charset="0"/>
              </a:rPr>
              <a:t>The only fight which is lost </a:t>
            </a:r>
          </a:p>
          <a:p>
            <a:pPr lvl="0" algn="just">
              <a:defRPr/>
            </a:pPr>
            <a:r>
              <a:rPr lang="en-AU" sz="4400" dirty="0">
                <a:latin typeface="Open Sans" panose="020B0606030504020204" pitchFamily="34" charset="0"/>
                <a:ea typeface="Open Sans" panose="020B0606030504020204" pitchFamily="34" charset="0"/>
                <a:cs typeface="Open Sans" panose="020B0606030504020204" pitchFamily="34" charset="0"/>
              </a:rPr>
              <a:t>is that which we give up.</a:t>
            </a:r>
            <a:endParaRPr kumimoji="0" lang="en-US" sz="4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DIETRICH BONHOEFFER</a:t>
            </a:r>
          </a:p>
        </p:txBody>
      </p:sp>
    </p:spTree>
    <p:extLst>
      <p:ext uri="{BB962C8B-B14F-4D97-AF65-F5344CB8AC3E}">
        <p14:creationId xmlns:p14="http://schemas.microsoft.com/office/powerpoint/2010/main" val="161624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1FABE-044B-8248-B022-F5BA9B4B55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0A8D77-86BA-76B2-C857-5466BA052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2EA6226-991E-994D-1D3C-DF9288AA4E7A}"/>
              </a:ext>
            </a:extLst>
          </p:cNvPr>
          <p:cNvSpPr txBox="1">
            <a:spLocks/>
          </p:cNvSpPr>
          <p:nvPr/>
        </p:nvSpPr>
        <p:spPr>
          <a:xfrm>
            <a:off x="2774587" y="444613"/>
            <a:ext cx="8559019"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60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DANIEL 6:3-11, 16-23</a:t>
            </a: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D952051-52C2-2662-A674-FD09AC9DF033}"/>
              </a:ext>
            </a:extLst>
          </p:cNvPr>
          <p:cNvSpPr txBox="1"/>
          <p:nvPr/>
        </p:nvSpPr>
        <p:spPr>
          <a:xfrm>
            <a:off x="2774587" y="1755275"/>
            <a:ext cx="8737493" cy="4801314"/>
          </a:xfrm>
          <a:prstGeom prst="rect">
            <a:avLst/>
          </a:prstGeom>
          <a:noFill/>
        </p:spPr>
        <p:txBody>
          <a:bodyPr wrap="square">
            <a:spAutoFit/>
          </a:bodyPr>
          <a:lstStyle/>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3 </a:t>
            </a:r>
            <a:r>
              <a:rPr lang="en-AU" sz="3400" dirty="0">
                <a:latin typeface="Open Sans" panose="020B0606030504020204" pitchFamily="34" charset="0"/>
                <a:ea typeface="Open Sans" panose="020B0606030504020204" pitchFamily="34" charset="0"/>
                <a:cs typeface="Open Sans" panose="020B0606030504020204" pitchFamily="34" charset="0"/>
              </a:rPr>
              <a:t>Now Daniel so distinguished himself among the administrators and the satraps by his exceptional qualities that the king planned to set him over the whole kingdom. </a:t>
            </a:r>
            <a:r>
              <a:rPr lang="en-AU" sz="3400" baseline="30000" dirty="0">
                <a:latin typeface="Open Sans" panose="020B0606030504020204" pitchFamily="34" charset="0"/>
                <a:ea typeface="Open Sans" panose="020B0606030504020204" pitchFamily="34" charset="0"/>
                <a:cs typeface="Open Sans" panose="020B0606030504020204" pitchFamily="34" charset="0"/>
              </a:rPr>
              <a:t>4 </a:t>
            </a:r>
            <a:r>
              <a:rPr lang="en-AU" sz="3400" dirty="0">
                <a:latin typeface="Open Sans" panose="020B0606030504020204" pitchFamily="34" charset="0"/>
                <a:ea typeface="Open Sans" panose="020B0606030504020204" pitchFamily="34" charset="0"/>
                <a:cs typeface="Open Sans" panose="020B0606030504020204" pitchFamily="34" charset="0"/>
              </a:rPr>
              <a:t>At this, the administrators and the satraps tried to find grounds for charges against Daniel in his conduct of government affairs, but they were unable to do so. </a:t>
            </a:r>
            <a:endParaRPr kumimoji="0" lang="en-US" sz="34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7887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523D7-12B1-D48B-B7D6-BDBD511A66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12C8E3-BB8A-63AC-868E-96159AFC3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640AE71-1C9C-E9CF-A614-8F1C1254BDB2}"/>
              </a:ext>
            </a:extLst>
          </p:cNvPr>
          <p:cNvSpPr txBox="1"/>
          <p:nvPr/>
        </p:nvSpPr>
        <p:spPr>
          <a:xfrm>
            <a:off x="2880849" y="682103"/>
            <a:ext cx="8367254" cy="5324535"/>
          </a:xfrm>
          <a:prstGeom prst="rect">
            <a:avLst/>
          </a:prstGeom>
          <a:noFill/>
        </p:spPr>
        <p:txBody>
          <a:bodyPr wrap="square">
            <a:spAutoFit/>
          </a:bodyPr>
          <a:lstStyle/>
          <a:p>
            <a:pPr algn="just"/>
            <a:r>
              <a:rPr lang="en-AU" sz="3400" dirty="0">
                <a:latin typeface="Open Sans" panose="020B0606030504020204" pitchFamily="34" charset="0"/>
                <a:ea typeface="Open Sans" panose="020B0606030504020204" pitchFamily="34" charset="0"/>
                <a:cs typeface="Open Sans" panose="020B0606030504020204" pitchFamily="34" charset="0"/>
              </a:rPr>
              <a:t>They could find no corruption in him, because he was trustworthy and neither corrupt nor negligent. </a:t>
            </a:r>
          </a:p>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5 </a:t>
            </a:r>
            <a:r>
              <a:rPr lang="en-AU" sz="3400" dirty="0">
                <a:latin typeface="Open Sans" panose="020B0606030504020204" pitchFamily="34" charset="0"/>
                <a:ea typeface="Open Sans" panose="020B0606030504020204" pitchFamily="34" charset="0"/>
                <a:cs typeface="Open Sans" panose="020B0606030504020204" pitchFamily="34" charset="0"/>
              </a:rPr>
              <a:t>Finally these men said, “We will never find any basis for charges against this man Daniel unless it has something to do with the law of his God.”</a:t>
            </a:r>
          </a:p>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6 </a:t>
            </a:r>
            <a:r>
              <a:rPr lang="en-AU" sz="3400" dirty="0">
                <a:latin typeface="Open Sans" panose="020B0606030504020204" pitchFamily="34" charset="0"/>
                <a:ea typeface="Open Sans" panose="020B0606030504020204" pitchFamily="34" charset="0"/>
                <a:cs typeface="Open Sans" panose="020B0606030504020204" pitchFamily="34" charset="0"/>
              </a:rPr>
              <a:t>So these administrators and satraps went as a group to the king and said: “May King Darius live forever! </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8555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3FBCF-BC33-655C-6C22-667F276687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01B050-4944-C6C2-5734-FC3144388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69B41C6-B720-BCEA-99A8-75BA47C80E73}"/>
              </a:ext>
            </a:extLst>
          </p:cNvPr>
          <p:cNvSpPr txBox="1"/>
          <p:nvPr/>
        </p:nvSpPr>
        <p:spPr>
          <a:xfrm>
            <a:off x="2654709" y="597464"/>
            <a:ext cx="8986685" cy="6017032"/>
          </a:xfrm>
          <a:prstGeom prst="rect">
            <a:avLst/>
          </a:prstGeom>
          <a:noFill/>
        </p:spPr>
        <p:txBody>
          <a:bodyPr wrap="square">
            <a:spAutoFit/>
          </a:bodyPr>
          <a:lstStyle/>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7 </a:t>
            </a:r>
            <a:r>
              <a:rPr lang="en-AU" sz="3400" dirty="0">
                <a:latin typeface="Open Sans" panose="020B0606030504020204" pitchFamily="34" charset="0"/>
                <a:ea typeface="Open Sans" panose="020B0606030504020204" pitchFamily="34" charset="0"/>
                <a:cs typeface="Open Sans" panose="020B0606030504020204" pitchFamily="34" charset="0"/>
              </a:rPr>
              <a:t>The royal administrators, prefects, satraps, advisers and governors have all agreed that the king should issue an edict and enforce the decree that anyone who prays to any god or human being during the next thirty days, except to you, Your Majesty, shall be thrown into the lions’ den. </a:t>
            </a:r>
            <a:r>
              <a:rPr lang="en-AU" sz="3400" baseline="30000" dirty="0">
                <a:latin typeface="Open Sans" panose="020B0606030504020204" pitchFamily="34" charset="0"/>
                <a:ea typeface="Open Sans" panose="020B0606030504020204" pitchFamily="34" charset="0"/>
                <a:cs typeface="Open Sans" panose="020B0606030504020204" pitchFamily="34" charset="0"/>
              </a:rPr>
              <a:t>8 </a:t>
            </a:r>
            <a:r>
              <a:rPr lang="en-AU" sz="3400" dirty="0">
                <a:latin typeface="Open Sans" panose="020B0606030504020204" pitchFamily="34" charset="0"/>
                <a:ea typeface="Open Sans" panose="020B0606030504020204" pitchFamily="34" charset="0"/>
                <a:cs typeface="Open Sans" panose="020B0606030504020204" pitchFamily="34" charset="0"/>
              </a:rPr>
              <a:t>Now, Your Majesty, issue the decree and put it in writing so that it cannot be altered—in accordance with the law of the Medes and Persians, which cannot be repealed.” </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1312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A8C77-2F98-7D69-5AC7-55BA59A9C84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04DAF7-35E0-8CE7-4EE3-990FB2F85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2C94251-52D4-8375-833C-692385845B6C}"/>
              </a:ext>
            </a:extLst>
          </p:cNvPr>
          <p:cNvSpPr txBox="1"/>
          <p:nvPr/>
        </p:nvSpPr>
        <p:spPr>
          <a:xfrm>
            <a:off x="2930011" y="604708"/>
            <a:ext cx="8337755" cy="584775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 King Darius put the decree in writing. </a:t>
            </a: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Now when Daniel learned that the decree had been published, he went home to his upstairs room where the windows opened toward Jerusalem.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Three times a day he got down on his knees and prayed, giving thanks to his God, just as he had done before.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11 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Then these men went as a group and found Daniel praying and asking God for help…</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415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0AB79-C132-0980-A7CF-830E8205BD8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50DCBF-0865-5C3F-EEA9-CC7AC4ABAF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87AACB1-4741-ACFB-9B62-64CF1077E8D1}"/>
              </a:ext>
            </a:extLst>
          </p:cNvPr>
          <p:cNvSpPr txBox="1"/>
          <p:nvPr/>
        </p:nvSpPr>
        <p:spPr>
          <a:xfrm>
            <a:off x="2900514" y="601316"/>
            <a:ext cx="8445912" cy="5324535"/>
          </a:xfrm>
          <a:prstGeom prst="rect">
            <a:avLst/>
          </a:prstGeom>
          <a:noFill/>
        </p:spPr>
        <p:txBody>
          <a:bodyPr wrap="square">
            <a:spAutoFit/>
          </a:bodyPr>
          <a:lstStyle/>
          <a:p>
            <a:pPr algn="just"/>
            <a:r>
              <a:rPr lang="en-AU" sz="3400" baseline="30000" dirty="0">
                <a:latin typeface="Open Sans" panose="020B0606030504020204" pitchFamily="34" charset="0"/>
                <a:ea typeface="Open Sans" panose="020B0606030504020204" pitchFamily="34" charset="0"/>
                <a:cs typeface="Open Sans" panose="020B0606030504020204" pitchFamily="34" charset="0"/>
              </a:rPr>
              <a:t>16 </a:t>
            </a:r>
            <a:r>
              <a:rPr lang="en-AU" sz="3400" dirty="0">
                <a:latin typeface="Open Sans" panose="020B0606030504020204" pitchFamily="34" charset="0"/>
                <a:ea typeface="Open Sans" panose="020B0606030504020204" pitchFamily="34" charset="0"/>
                <a:cs typeface="Open Sans" panose="020B0606030504020204" pitchFamily="34" charset="0"/>
              </a:rPr>
              <a:t>So the king gave the order, and they brought Daniel and threw him into the lions’ den. The king said to Daniel, “May your God, whom you serve continually, rescue you!”</a:t>
            </a:r>
          </a:p>
          <a:p>
            <a:pPr algn="just"/>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17 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A stone was brought and placed over the mouth of the den, and the king sealed it with his own signet ring and with the rings of his nobles, so that Daniel’s situation might not be changed. </a:t>
            </a:r>
          </a:p>
        </p:txBody>
      </p:sp>
    </p:spTree>
    <p:extLst>
      <p:ext uri="{BB962C8B-B14F-4D97-AF65-F5344CB8AC3E}">
        <p14:creationId xmlns:p14="http://schemas.microsoft.com/office/powerpoint/2010/main" val="135883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5ED-C496-2203-4842-6BA216FB2BB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56C0D7C-6D75-8CBF-9830-E602D49322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4968FE5-9173-D5D5-FC4B-C34FD4C51059}"/>
              </a:ext>
            </a:extLst>
          </p:cNvPr>
          <p:cNvSpPr txBox="1"/>
          <p:nvPr/>
        </p:nvSpPr>
        <p:spPr>
          <a:xfrm>
            <a:off x="2792357" y="573948"/>
            <a:ext cx="8632725" cy="5847755"/>
          </a:xfrm>
          <a:prstGeom prst="rect">
            <a:avLst/>
          </a:prstGeom>
          <a:noFill/>
        </p:spPr>
        <p:txBody>
          <a:bodyPr wrap="square">
            <a:spAutoFit/>
          </a:bodyPr>
          <a:lstStyle/>
          <a:p>
            <a:pPr algn="just">
              <a:defRPr/>
            </a:pPr>
            <a:r>
              <a:rPr kumimoji="0" lang="en-AU" sz="34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18 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Then the king returned to his palace and spent the night without eating and without any entertainment being brought to him. And he could not sleep.</a:t>
            </a: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algn="just">
              <a:defRPr/>
            </a:pP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19 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At the first light of dawn, the king got up and hurried to the lions’ den. </a:t>
            </a:r>
            <a:r>
              <a:rPr lang="en-AU" sz="3400" baseline="30000" dirty="0">
                <a:solidFill>
                  <a:prstClr val="black"/>
                </a:solidFill>
                <a:latin typeface="Open Sans" panose="020B0606030504020204" pitchFamily="34" charset="0"/>
                <a:ea typeface="Open Sans" panose="020B0606030504020204" pitchFamily="34" charset="0"/>
                <a:cs typeface="Open Sans" panose="020B0606030504020204" pitchFamily="34" charset="0"/>
              </a:rPr>
              <a:t>20 </a:t>
            </a:r>
            <a:r>
              <a:rPr lang="en-AU" sz="3400" dirty="0">
                <a:solidFill>
                  <a:prstClr val="black"/>
                </a:solidFill>
                <a:latin typeface="Open Sans" panose="020B0606030504020204" pitchFamily="34" charset="0"/>
                <a:ea typeface="Open Sans" panose="020B0606030504020204" pitchFamily="34" charset="0"/>
                <a:cs typeface="Open Sans" panose="020B0606030504020204" pitchFamily="34" charset="0"/>
              </a:rPr>
              <a:t>When he came near the den, he called to Daniel in an anguished voice, “Daniel, servant of the living God, has your God, whom you serve continually, been able to rescue you from the lions?”</a:t>
            </a:r>
          </a:p>
        </p:txBody>
      </p:sp>
    </p:spTree>
    <p:extLst>
      <p:ext uri="{BB962C8B-B14F-4D97-AF65-F5344CB8AC3E}">
        <p14:creationId xmlns:p14="http://schemas.microsoft.com/office/powerpoint/2010/main" val="1736977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4934</TotalTime>
  <Words>1361</Words>
  <Application>Microsoft Office PowerPoint</Application>
  <PresentationFormat>Widescreen</PresentationFormat>
  <Paragraphs>67</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Christie</dc:creator>
  <cp:lastModifiedBy>Michael Christie</cp:lastModifiedBy>
  <cp:revision>4</cp:revision>
  <dcterms:created xsi:type="dcterms:W3CDTF">2026-04-07T01:41:15Z</dcterms:created>
  <dcterms:modified xsi:type="dcterms:W3CDTF">2026-06-17T00:15:09Z</dcterms:modified>
</cp:coreProperties>
</file>