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68" r:id="rId6"/>
  </p:sldMasterIdLst>
  <p:notesMasterIdLst>
    <p:notesMasterId r:id="rId67"/>
  </p:notesMasterIdLst>
  <p:handoutMasterIdLst>
    <p:handoutMasterId r:id="rId68"/>
  </p:handoutMasterIdLst>
  <p:sldIdLst>
    <p:sldId id="438" r:id="rId7"/>
    <p:sldId id="1101" r:id="rId8"/>
    <p:sldId id="991" r:id="rId9"/>
    <p:sldId id="1204" r:id="rId10"/>
    <p:sldId id="1082" r:id="rId11"/>
    <p:sldId id="1102" r:id="rId12"/>
    <p:sldId id="1161" r:id="rId13"/>
    <p:sldId id="1162" r:id="rId14"/>
    <p:sldId id="1163" r:id="rId15"/>
    <p:sldId id="1020" r:id="rId16"/>
    <p:sldId id="1219" r:id="rId17"/>
    <p:sldId id="965" r:id="rId18"/>
    <p:sldId id="966" r:id="rId19"/>
    <p:sldId id="1122" r:id="rId20"/>
    <p:sldId id="1164" r:id="rId21"/>
    <p:sldId id="1165" r:id="rId22"/>
    <p:sldId id="1205" r:id="rId23"/>
    <p:sldId id="1221" r:id="rId24"/>
    <p:sldId id="1230" r:id="rId25"/>
    <p:sldId id="1168" r:id="rId26"/>
    <p:sldId id="1158" r:id="rId27"/>
    <p:sldId id="1224" r:id="rId28"/>
    <p:sldId id="1170" r:id="rId29"/>
    <p:sldId id="1226" r:id="rId30"/>
    <p:sldId id="1227" r:id="rId31"/>
    <p:sldId id="1076" r:id="rId32"/>
    <p:sldId id="1222" r:id="rId33"/>
    <p:sldId id="1175" r:id="rId34"/>
    <p:sldId id="1229" r:id="rId35"/>
    <p:sldId id="1077" r:id="rId36"/>
    <p:sldId id="1178" r:id="rId37"/>
    <p:sldId id="1179" r:id="rId38"/>
    <p:sldId id="1180" r:id="rId39"/>
    <p:sldId id="1207" r:id="rId40"/>
    <p:sldId id="731" r:id="rId41"/>
    <p:sldId id="1182" r:id="rId42"/>
    <p:sldId id="1186" r:id="rId43"/>
    <p:sldId id="1124" r:id="rId44"/>
    <p:sldId id="1187" r:id="rId45"/>
    <p:sldId id="1189" r:id="rId46"/>
    <p:sldId id="1148" r:id="rId47"/>
    <p:sldId id="1026" r:id="rId48"/>
    <p:sldId id="1027" r:id="rId49"/>
    <p:sldId id="1223" r:id="rId50"/>
    <p:sldId id="1184" r:id="rId51"/>
    <p:sldId id="1080" r:id="rId52"/>
    <p:sldId id="1210" r:id="rId53"/>
    <p:sldId id="1200" r:id="rId54"/>
    <p:sldId id="1191" r:id="rId55"/>
    <p:sldId id="1192" r:id="rId56"/>
    <p:sldId id="1149" r:id="rId57"/>
    <p:sldId id="1193" r:id="rId58"/>
    <p:sldId id="1194" r:id="rId59"/>
    <p:sldId id="1096" r:id="rId60"/>
    <p:sldId id="1195" r:id="rId61"/>
    <p:sldId id="1196" r:id="rId62"/>
    <p:sldId id="1197" r:id="rId63"/>
    <p:sldId id="1198" r:id="rId64"/>
    <p:sldId id="1199" r:id="rId65"/>
    <p:sldId id="1231" r:id="rId66"/>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6D7"/>
    <a:srgbClr val="6D7136"/>
    <a:srgbClr val="8E8168"/>
    <a:srgbClr val="2D2921"/>
    <a:srgbClr val="DB9152"/>
    <a:srgbClr val="91AFB2"/>
    <a:srgbClr val="ADDB7B"/>
    <a:srgbClr val="F5801F"/>
    <a:srgbClr val="E68422"/>
    <a:srgbClr val="E396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7E7BC0-4872-4C19-A15C-FBC762624F16}" v="6" dt="2026-06-13T22:40:50.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38"/>
      </p:cViewPr>
      <p:guideLst>
        <p:guide orient="horz" pos="209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redo custSel addSld delSld modSld sldOrd">
      <pc:chgData name="Lauren Martin" userId="34214532-c002-4a9a-b7f5-c3c0742f04cd" providerId="ADAL" clId="{999FA431-0D99-44F0-ADF0-5374EE7C5224}" dt="2026-06-13T22:41:21.563" v="515" actId="2711"/>
      <pc:docMkLst>
        <pc:docMk/>
      </pc:docMkLst>
      <pc:sldChg chg="modSp mod">
        <pc:chgData name="Lauren Martin" userId="34214532-c002-4a9a-b7f5-c3c0742f04cd" providerId="ADAL" clId="{999FA431-0D99-44F0-ADF0-5374EE7C5224}" dt="2026-06-12T05:06:52.053" v="166" actId="207"/>
        <pc:sldMkLst>
          <pc:docMk/>
          <pc:sldMk cId="1921818705" sldId="731"/>
        </pc:sldMkLst>
        <pc:spChg chg="mod">
          <ac:chgData name="Lauren Martin" userId="34214532-c002-4a9a-b7f5-c3c0742f04cd" providerId="ADAL" clId="{999FA431-0D99-44F0-ADF0-5374EE7C5224}" dt="2026-06-12T05:06:52.053" v="166" actId="207"/>
          <ac:spMkLst>
            <pc:docMk/>
            <pc:sldMk cId="1921818705" sldId="731"/>
            <ac:spMk id="2" creationId="{FBE6943D-06C5-A55E-9B43-20282BBA08ED}"/>
          </ac:spMkLst>
        </pc:spChg>
      </pc:sldChg>
      <pc:sldChg chg="modSp mod">
        <pc:chgData name="Lauren Martin" userId="34214532-c002-4a9a-b7f5-c3c0742f04cd" providerId="ADAL" clId="{999FA431-0D99-44F0-ADF0-5374EE7C5224}" dt="2026-06-12T04:55:48.764" v="32" actId="1076"/>
        <pc:sldMkLst>
          <pc:docMk/>
          <pc:sldMk cId="1720509123" sldId="991"/>
        </pc:sldMkLst>
        <pc:spChg chg="mod">
          <ac:chgData name="Lauren Martin" userId="34214532-c002-4a9a-b7f5-c3c0742f04cd" providerId="ADAL" clId="{999FA431-0D99-44F0-ADF0-5374EE7C5224}" dt="2026-06-12T04:55:45.996" v="31" actId="14100"/>
          <ac:spMkLst>
            <pc:docMk/>
            <pc:sldMk cId="1720509123" sldId="991"/>
            <ac:spMk id="2" creationId="{D096F6F5-B48C-D2E7-41E3-A3BF464C1EC7}"/>
          </ac:spMkLst>
        </pc:spChg>
        <pc:spChg chg="mod">
          <ac:chgData name="Lauren Martin" userId="34214532-c002-4a9a-b7f5-c3c0742f04cd" providerId="ADAL" clId="{999FA431-0D99-44F0-ADF0-5374EE7C5224}" dt="2026-06-12T04:55:38.515" v="29" actId="1076"/>
          <ac:spMkLst>
            <pc:docMk/>
            <pc:sldMk cId="1720509123" sldId="991"/>
            <ac:spMk id="3" creationId="{EED2037D-35E3-05F6-E09B-C219996F7621}"/>
          </ac:spMkLst>
        </pc:spChg>
        <pc:picChg chg="mod">
          <ac:chgData name="Lauren Martin" userId="34214532-c002-4a9a-b7f5-c3c0742f04cd" providerId="ADAL" clId="{999FA431-0D99-44F0-ADF0-5374EE7C5224}" dt="2026-06-12T04:55:48.764" v="32" actId="1076"/>
          <ac:picMkLst>
            <pc:docMk/>
            <pc:sldMk cId="1720509123" sldId="991"/>
            <ac:picMk id="4" creationId="{DC74ED24-A212-1D26-E146-CE3CC0B4FA4D}"/>
          </ac:picMkLst>
        </pc:picChg>
      </pc:sldChg>
      <pc:sldChg chg="modSp mod">
        <pc:chgData name="Lauren Martin" userId="34214532-c002-4a9a-b7f5-c3c0742f04cd" providerId="ADAL" clId="{999FA431-0D99-44F0-ADF0-5374EE7C5224}" dt="2026-06-12T05:00:06.495" v="87" actId="1076"/>
        <pc:sldMkLst>
          <pc:docMk/>
          <pc:sldMk cId="3589267713" sldId="1020"/>
        </pc:sldMkLst>
        <pc:spChg chg="mod">
          <ac:chgData name="Lauren Martin" userId="34214532-c002-4a9a-b7f5-c3c0742f04cd" providerId="ADAL" clId="{999FA431-0D99-44F0-ADF0-5374EE7C5224}" dt="2026-06-12T05:00:06.495" v="87" actId="1076"/>
          <ac:spMkLst>
            <pc:docMk/>
            <pc:sldMk cId="3589267713" sldId="1020"/>
            <ac:spMk id="3" creationId="{00000000-0000-0000-0000-000000000000}"/>
          </ac:spMkLst>
        </pc:spChg>
      </pc:sldChg>
      <pc:sldChg chg="modSp mod">
        <pc:chgData name="Lauren Martin" userId="34214532-c002-4a9a-b7f5-c3c0742f04cd" providerId="ADAL" clId="{999FA431-0D99-44F0-ADF0-5374EE7C5224}" dt="2026-06-12T05:07:45.905" v="175" actId="14100"/>
        <pc:sldMkLst>
          <pc:docMk/>
          <pc:sldMk cId="1934760328" sldId="1026"/>
        </pc:sldMkLst>
        <pc:spChg chg="mod">
          <ac:chgData name="Lauren Martin" userId="34214532-c002-4a9a-b7f5-c3c0742f04cd" providerId="ADAL" clId="{999FA431-0D99-44F0-ADF0-5374EE7C5224}" dt="2026-06-12T05:07:45.905" v="175" actId="14100"/>
          <ac:spMkLst>
            <pc:docMk/>
            <pc:sldMk cId="1934760328" sldId="1026"/>
            <ac:spMk id="4" creationId="{FAADC597-5C00-28C8-05CF-8896F520D997}"/>
          </ac:spMkLst>
        </pc:spChg>
      </pc:sldChg>
      <pc:sldChg chg="modSp mod">
        <pc:chgData name="Lauren Martin" userId="34214532-c002-4a9a-b7f5-c3c0742f04cd" providerId="ADAL" clId="{999FA431-0D99-44F0-ADF0-5374EE7C5224}" dt="2026-06-12T05:09:33.287" v="230" actId="20577"/>
        <pc:sldMkLst>
          <pc:docMk/>
          <pc:sldMk cId="1523887427" sldId="1027"/>
        </pc:sldMkLst>
        <pc:spChg chg="mod">
          <ac:chgData name="Lauren Martin" userId="34214532-c002-4a9a-b7f5-c3c0742f04cd" providerId="ADAL" clId="{999FA431-0D99-44F0-ADF0-5374EE7C5224}" dt="2026-06-12T05:09:33.287" v="230" actId="20577"/>
          <ac:spMkLst>
            <pc:docMk/>
            <pc:sldMk cId="1523887427" sldId="1027"/>
            <ac:spMk id="3" creationId="{D06CDDA1-93CA-1D5D-814F-AA0B9619702B}"/>
          </ac:spMkLst>
        </pc:spChg>
        <pc:spChg chg="mod">
          <ac:chgData name="Lauren Martin" userId="34214532-c002-4a9a-b7f5-c3c0742f04cd" providerId="ADAL" clId="{999FA431-0D99-44F0-ADF0-5374EE7C5224}" dt="2026-06-12T05:08:34.441" v="203" actId="1076"/>
          <ac:spMkLst>
            <pc:docMk/>
            <pc:sldMk cId="1523887427" sldId="1027"/>
            <ac:spMk id="5" creationId="{BA847410-C1E5-4F45-9C09-66F777F7D72D}"/>
          </ac:spMkLst>
        </pc:spChg>
      </pc:sldChg>
      <pc:sldChg chg="modSp mod">
        <pc:chgData name="Lauren Martin" userId="34214532-c002-4a9a-b7f5-c3c0742f04cd" providerId="ADAL" clId="{999FA431-0D99-44F0-ADF0-5374EE7C5224}" dt="2026-06-12T04:58:02.881" v="68" actId="404"/>
        <pc:sldMkLst>
          <pc:docMk/>
          <pc:sldMk cId="4277421831" sldId="1102"/>
        </pc:sldMkLst>
        <pc:spChg chg="mod">
          <ac:chgData name="Lauren Martin" userId="34214532-c002-4a9a-b7f5-c3c0742f04cd" providerId="ADAL" clId="{999FA431-0D99-44F0-ADF0-5374EE7C5224}" dt="2026-06-12T04:58:02.881" v="68" actId="404"/>
          <ac:spMkLst>
            <pc:docMk/>
            <pc:sldMk cId="4277421831" sldId="1102"/>
            <ac:spMk id="3" creationId="{5D1FD83D-10E0-228D-7DDC-F0371A5CC75D}"/>
          </ac:spMkLst>
        </pc:spChg>
      </pc:sldChg>
      <pc:sldChg chg="modSp mod">
        <pc:chgData name="Lauren Martin" userId="34214532-c002-4a9a-b7f5-c3c0742f04cd" providerId="ADAL" clId="{999FA431-0D99-44F0-ADF0-5374EE7C5224}" dt="2026-06-12T05:00:31.383" v="92" actId="1076"/>
        <pc:sldMkLst>
          <pc:docMk/>
          <pc:sldMk cId="1523252599" sldId="1122"/>
        </pc:sldMkLst>
        <pc:spChg chg="mod">
          <ac:chgData name="Lauren Martin" userId="34214532-c002-4a9a-b7f5-c3c0742f04cd" providerId="ADAL" clId="{999FA431-0D99-44F0-ADF0-5374EE7C5224}" dt="2026-06-12T05:00:31.383" v="92" actId="1076"/>
          <ac:spMkLst>
            <pc:docMk/>
            <pc:sldMk cId="1523252599" sldId="1122"/>
            <ac:spMk id="3" creationId="{00000000-0000-0000-0000-000000000000}"/>
          </ac:spMkLst>
        </pc:spChg>
      </pc:sldChg>
      <pc:sldChg chg="ord">
        <pc:chgData name="Lauren Martin" userId="34214532-c002-4a9a-b7f5-c3c0742f04cd" providerId="ADAL" clId="{999FA431-0D99-44F0-ADF0-5374EE7C5224}" dt="2026-06-13T22:31:44.539" v="410" actId="20578"/>
        <pc:sldMkLst>
          <pc:docMk/>
          <pc:sldMk cId="3731548369" sldId="1149"/>
        </pc:sldMkLst>
      </pc:sldChg>
      <pc:sldChg chg="modSp mod">
        <pc:chgData name="Lauren Martin" userId="34214532-c002-4a9a-b7f5-c3c0742f04cd" providerId="ADAL" clId="{999FA431-0D99-44F0-ADF0-5374EE7C5224}" dt="2026-06-12T04:59:11.106" v="75" actId="1076"/>
        <pc:sldMkLst>
          <pc:docMk/>
          <pc:sldMk cId="739612957" sldId="1161"/>
        </pc:sldMkLst>
        <pc:spChg chg="mod">
          <ac:chgData name="Lauren Martin" userId="34214532-c002-4a9a-b7f5-c3c0742f04cd" providerId="ADAL" clId="{999FA431-0D99-44F0-ADF0-5374EE7C5224}" dt="2026-06-12T04:59:11.106" v="75" actId="1076"/>
          <ac:spMkLst>
            <pc:docMk/>
            <pc:sldMk cId="739612957" sldId="1161"/>
            <ac:spMk id="3" creationId="{7C13F3EF-6111-3B8F-E65F-F09AEA314636}"/>
          </ac:spMkLst>
        </pc:spChg>
        <pc:spChg chg="mod">
          <ac:chgData name="Lauren Martin" userId="34214532-c002-4a9a-b7f5-c3c0742f04cd" providerId="ADAL" clId="{999FA431-0D99-44F0-ADF0-5374EE7C5224}" dt="2026-06-12T04:58:54.220" v="71" actId="1076"/>
          <ac:spMkLst>
            <pc:docMk/>
            <pc:sldMk cId="739612957" sldId="1161"/>
            <ac:spMk id="4" creationId="{8B7B306D-3845-7B55-7230-7B18992F6E45}"/>
          </ac:spMkLst>
        </pc:spChg>
      </pc:sldChg>
      <pc:sldChg chg="modSp mod">
        <pc:chgData name="Lauren Martin" userId="34214532-c002-4a9a-b7f5-c3c0742f04cd" providerId="ADAL" clId="{999FA431-0D99-44F0-ADF0-5374EE7C5224}" dt="2026-06-12T04:59:24.128" v="79" actId="1076"/>
        <pc:sldMkLst>
          <pc:docMk/>
          <pc:sldMk cId="44838698" sldId="1162"/>
        </pc:sldMkLst>
        <pc:spChg chg="mod">
          <ac:chgData name="Lauren Martin" userId="34214532-c002-4a9a-b7f5-c3c0742f04cd" providerId="ADAL" clId="{999FA431-0D99-44F0-ADF0-5374EE7C5224}" dt="2026-06-12T04:59:24.128" v="79" actId="1076"/>
          <ac:spMkLst>
            <pc:docMk/>
            <pc:sldMk cId="44838698" sldId="1162"/>
            <ac:spMk id="3" creationId="{212EC615-5B1B-5065-3077-881F9676F6D8}"/>
          </ac:spMkLst>
        </pc:spChg>
        <pc:spChg chg="mod">
          <ac:chgData name="Lauren Martin" userId="34214532-c002-4a9a-b7f5-c3c0742f04cd" providerId="ADAL" clId="{999FA431-0D99-44F0-ADF0-5374EE7C5224}" dt="2026-06-12T04:59:22.093" v="78" actId="1076"/>
          <ac:spMkLst>
            <pc:docMk/>
            <pc:sldMk cId="44838698" sldId="1162"/>
            <ac:spMk id="4" creationId="{AF1409D4-206D-DDAB-7C35-CA4958E41884}"/>
          </ac:spMkLst>
        </pc:spChg>
      </pc:sldChg>
      <pc:sldChg chg="modSp mod">
        <pc:chgData name="Lauren Martin" userId="34214532-c002-4a9a-b7f5-c3c0742f04cd" providerId="ADAL" clId="{999FA431-0D99-44F0-ADF0-5374EE7C5224}" dt="2026-06-12T05:00:36.082" v="93" actId="207"/>
        <pc:sldMkLst>
          <pc:docMk/>
          <pc:sldMk cId="2808476069" sldId="1164"/>
        </pc:sldMkLst>
        <pc:spChg chg="mod">
          <ac:chgData name="Lauren Martin" userId="34214532-c002-4a9a-b7f5-c3c0742f04cd" providerId="ADAL" clId="{999FA431-0D99-44F0-ADF0-5374EE7C5224}" dt="2026-06-12T05:00:36.082" v="93" actId="207"/>
          <ac:spMkLst>
            <pc:docMk/>
            <pc:sldMk cId="2808476069" sldId="1164"/>
            <ac:spMk id="2" creationId="{00000000-0000-0000-0000-000000000000}"/>
          </ac:spMkLst>
        </pc:spChg>
      </pc:sldChg>
      <pc:sldChg chg="modSp mod">
        <pc:chgData name="Lauren Martin" userId="34214532-c002-4a9a-b7f5-c3c0742f04cd" providerId="ADAL" clId="{999FA431-0D99-44F0-ADF0-5374EE7C5224}" dt="2026-06-12T05:00:57.796" v="96" actId="1076"/>
        <pc:sldMkLst>
          <pc:docMk/>
          <pc:sldMk cId="4110762829" sldId="1165"/>
        </pc:sldMkLst>
        <pc:spChg chg="mod">
          <ac:chgData name="Lauren Martin" userId="34214532-c002-4a9a-b7f5-c3c0742f04cd" providerId="ADAL" clId="{999FA431-0D99-44F0-ADF0-5374EE7C5224}" dt="2026-06-12T05:00:57.796" v="96" actId="1076"/>
          <ac:spMkLst>
            <pc:docMk/>
            <pc:sldMk cId="4110762829" sldId="1165"/>
            <ac:spMk id="9" creationId="{93E26D93-DD2D-B921-88F3-BD456D26DCEF}"/>
          </ac:spMkLst>
        </pc:spChg>
      </pc:sldChg>
      <pc:sldChg chg="modSp mod">
        <pc:chgData name="Lauren Martin" userId="34214532-c002-4a9a-b7f5-c3c0742f04cd" providerId="ADAL" clId="{999FA431-0D99-44F0-ADF0-5374EE7C5224}" dt="2026-06-12T05:03:15.944" v="121" actId="1076"/>
        <pc:sldMkLst>
          <pc:docMk/>
          <pc:sldMk cId="303383769" sldId="1170"/>
        </pc:sldMkLst>
        <pc:spChg chg="mod">
          <ac:chgData name="Lauren Martin" userId="34214532-c002-4a9a-b7f5-c3c0742f04cd" providerId="ADAL" clId="{999FA431-0D99-44F0-ADF0-5374EE7C5224}" dt="2026-06-12T05:03:15.944" v="121" actId="1076"/>
          <ac:spMkLst>
            <pc:docMk/>
            <pc:sldMk cId="303383769" sldId="1170"/>
            <ac:spMk id="9" creationId="{CA0FE078-FBD6-1FC0-8F92-750AD1EB1E63}"/>
          </ac:spMkLst>
        </pc:spChg>
      </pc:sldChg>
      <pc:sldChg chg="modSp mod">
        <pc:chgData name="Lauren Martin" userId="34214532-c002-4a9a-b7f5-c3c0742f04cd" providerId="ADAL" clId="{999FA431-0D99-44F0-ADF0-5374EE7C5224}" dt="2026-06-12T05:05:59.673" v="152" actId="1076"/>
        <pc:sldMkLst>
          <pc:docMk/>
          <pc:sldMk cId="2641318191" sldId="1175"/>
        </pc:sldMkLst>
        <pc:spChg chg="mod">
          <ac:chgData name="Lauren Martin" userId="34214532-c002-4a9a-b7f5-c3c0742f04cd" providerId="ADAL" clId="{999FA431-0D99-44F0-ADF0-5374EE7C5224}" dt="2026-06-12T05:05:59.673" v="152" actId="1076"/>
          <ac:spMkLst>
            <pc:docMk/>
            <pc:sldMk cId="2641318191" sldId="1175"/>
            <ac:spMk id="8" creationId="{04C8C19A-11DB-8C48-9C2B-B9F04464ABE1}"/>
          </ac:spMkLst>
        </pc:spChg>
      </pc:sldChg>
      <pc:sldChg chg="modSp mod">
        <pc:chgData name="Lauren Martin" userId="34214532-c002-4a9a-b7f5-c3c0742f04cd" providerId="ADAL" clId="{999FA431-0D99-44F0-ADF0-5374EE7C5224}" dt="2026-06-12T05:10:18.445" v="238" actId="207"/>
        <pc:sldMkLst>
          <pc:docMk/>
          <pc:sldMk cId="3072534831" sldId="1192"/>
        </pc:sldMkLst>
        <pc:spChg chg="mod">
          <ac:chgData name="Lauren Martin" userId="34214532-c002-4a9a-b7f5-c3c0742f04cd" providerId="ADAL" clId="{999FA431-0D99-44F0-ADF0-5374EE7C5224}" dt="2026-06-12T05:10:18.445" v="238" actId="207"/>
          <ac:spMkLst>
            <pc:docMk/>
            <pc:sldMk cId="3072534831" sldId="1192"/>
            <ac:spMk id="2" creationId="{93F294E1-B4C8-90AC-7D2C-E55FA7ADFC45}"/>
          </ac:spMkLst>
        </pc:spChg>
      </pc:sldChg>
      <pc:sldChg chg="modSp mod">
        <pc:chgData name="Lauren Martin" userId="34214532-c002-4a9a-b7f5-c3c0742f04cd" providerId="ADAL" clId="{999FA431-0D99-44F0-ADF0-5374EE7C5224}" dt="2026-06-12T04:49:17.395" v="23" actId="1076"/>
        <pc:sldMkLst>
          <pc:docMk/>
          <pc:sldMk cId="2853581768" sldId="1193"/>
        </pc:sldMkLst>
        <pc:spChg chg="mod">
          <ac:chgData name="Lauren Martin" userId="34214532-c002-4a9a-b7f5-c3c0742f04cd" providerId="ADAL" clId="{999FA431-0D99-44F0-ADF0-5374EE7C5224}" dt="2026-06-12T04:49:17.395" v="23" actId="1076"/>
          <ac:spMkLst>
            <pc:docMk/>
            <pc:sldMk cId="2853581768" sldId="1193"/>
            <ac:spMk id="3" creationId="{00000000-0000-0000-0000-000000000000}"/>
          </ac:spMkLst>
        </pc:spChg>
      </pc:sldChg>
      <pc:sldChg chg="modSp mod">
        <pc:chgData name="Lauren Martin" userId="34214532-c002-4a9a-b7f5-c3c0742f04cd" providerId="ADAL" clId="{999FA431-0D99-44F0-ADF0-5374EE7C5224}" dt="2026-06-12T05:10:40.258" v="244" actId="1076"/>
        <pc:sldMkLst>
          <pc:docMk/>
          <pc:sldMk cId="1433532390" sldId="1194"/>
        </pc:sldMkLst>
        <pc:spChg chg="mod">
          <ac:chgData name="Lauren Martin" userId="34214532-c002-4a9a-b7f5-c3c0742f04cd" providerId="ADAL" clId="{999FA431-0D99-44F0-ADF0-5374EE7C5224}" dt="2026-06-12T05:10:40.258" v="244" actId="1076"/>
          <ac:spMkLst>
            <pc:docMk/>
            <pc:sldMk cId="1433532390" sldId="1194"/>
            <ac:spMk id="3" creationId="{00000000-0000-0000-0000-000000000000}"/>
          </ac:spMkLst>
        </pc:spChg>
        <pc:spChg chg="mod">
          <ac:chgData name="Lauren Martin" userId="34214532-c002-4a9a-b7f5-c3c0742f04cd" providerId="ADAL" clId="{999FA431-0D99-44F0-ADF0-5374EE7C5224}" dt="2026-06-12T05:10:36.856" v="243" actId="1076"/>
          <ac:spMkLst>
            <pc:docMk/>
            <pc:sldMk cId="1433532390" sldId="1194"/>
            <ac:spMk id="4" creationId="{00000000-0000-0000-0000-000000000000}"/>
          </ac:spMkLst>
        </pc:spChg>
      </pc:sldChg>
      <pc:sldChg chg="modSp mod">
        <pc:chgData name="Lauren Martin" userId="34214532-c002-4a9a-b7f5-c3c0742f04cd" providerId="ADAL" clId="{999FA431-0D99-44F0-ADF0-5374EE7C5224}" dt="2026-06-12T05:13:34.596" v="402" actId="20577"/>
        <pc:sldMkLst>
          <pc:docMk/>
          <pc:sldMk cId="562907234" sldId="1195"/>
        </pc:sldMkLst>
        <pc:spChg chg="mod">
          <ac:chgData name="Lauren Martin" userId="34214532-c002-4a9a-b7f5-c3c0742f04cd" providerId="ADAL" clId="{999FA431-0D99-44F0-ADF0-5374EE7C5224}" dt="2026-06-12T05:12:31.059" v="291" actId="13926"/>
          <ac:spMkLst>
            <pc:docMk/>
            <pc:sldMk cId="562907234" sldId="1195"/>
            <ac:spMk id="3" creationId="{00000000-0000-0000-0000-000000000000}"/>
          </ac:spMkLst>
        </pc:spChg>
        <pc:spChg chg="mod">
          <ac:chgData name="Lauren Martin" userId="34214532-c002-4a9a-b7f5-c3c0742f04cd" providerId="ADAL" clId="{999FA431-0D99-44F0-ADF0-5374EE7C5224}" dt="2026-06-12T05:13:34.596" v="402" actId="20577"/>
          <ac:spMkLst>
            <pc:docMk/>
            <pc:sldMk cId="562907234" sldId="1195"/>
            <ac:spMk id="4" creationId="{A42BC49B-54CD-ED27-9B89-DCC93FADCBE9}"/>
          </ac:spMkLst>
        </pc:spChg>
      </pc:sldChg>
      <pc:sldChg chg="modSp mod">
        <pc:chgData name="Lauren Martin" userId="34214532-c002-4a9a-b7f5-c3c0742f04cd" providerId="ADAL" clId="{999FA431-0D99-44F0-ADF0-5374EE7C5224}" dt="2026-06-12T05:14:08.209" v="403" actId="207"/>
        <pc:sldMkLst>
          <pc:docMk/>
          <pc:sldMk cId="867282222" sldId="1199"/>
        </pc:sldMkLst>
        <pc:spChg chg="mod">
          <ac:chgData name="Lauren Martin" userId="34214532-c002-4a9a-b7f5-c3c0742f04cd" providerId="ADAL" clId="{999FA431-0D99-44F0-ADF0-5374EE7C5224}" dt="2026-06-12T05:14:08.209" v="403" actId="207"/>
          <ac:spMkLst>
            <pc:docMk/>
            <pc:sldMk cId="867282222" sldId="1199"/>
            <ac:spMk id="7" creationId="{FBCFD97D-2C97-37FF-356C-A993317B1DEE}"/>
          </ac:spMkLst>
        </pc:spChg>
      </pc:sldChg>
      <pc:sldChg chg="modSp mod">
        <pc:chgData name="Lauren Martin" userId="34214532-c002-4a9a-b7f5-c3c0742f04cd" providerId="ADAL" clId="{999FA431-0D99-44F0-ADF0-5374EE7C5224}" dt="2026-06-12T04:57:44.259" v="63" actId="1076"/>
        <pc:sldMkLst>
          <pc:docMk/>
          <pc:sldMk cId="148378552" sldId="1204"/>
        </pc:sldMkLst>
        <pc:spChg chg="mod">
          <ac:chgData name="Lauren Martin" userId="34214532-c002-4a9a-b7f5-c3c0742f04cd" providerId="ADAL" clId="{999FA431-0D99-44F0-ADF0-5374EE7C5224}" dt="2026-06-12T04:57:39.413" v="61" actId="1076"/>
          <ac:spMkLst>
            <pc:docMk/>
            <pc:sldMk cId="148378552" sldId="1204"/>
            <ac:spMk id="2" creationId="{BDBF8805-E366-9EE5-9218-120F0D2EB10B}"/>
          </ac:spMkLst>
        </pc:spChg>
        <pc:spChg chg="mod">
          <ac:chgData name="Lauren Martin" userId="34214532-c002-4a9a-b7f5-c3c0742f04cd" providerId="ADAL" clId="{999FA431-0D99-44F0-ADF0-5374EE7C5224}" dt="2026-06-12T04:57:44.259" v="63" actId="1076"/>
          <ac:spMkLst>
            <pc:docMk/>
            <pc:sldMk cId="148378552" sldId="1204"/>
            <ac:spMk id="6" creationId="{E9CC1585-10C1-A83D-39D0-8F5E1DC0B352}"/>
          </ac:spMkLst>
        </pc:spChg>
      </pc:sldChg>
      <pc:sldChg chg="modSp mod">
        <pc:chgData name="Lauren Martin" userId="34214532-c002-4a9a-b7f5-c3c0742f04cd" providerId="ADAL" clId="{999FA431-0D99-44F0-ADF0-5374EE7C5224}" dt="2026-06-12T05:01:19.433" v="101" actId="1076"/>
        <pc:sldMkLst>
          <pc:docMk/>
          <pc:sldMk cId="1218467501" sldId="1205"/>
        </pc:sldMkLst>
        <pc:spChg chg="mod">
          <ac:chgData name="Lauren Martin" userId="34214532-c002-4a9a-b7f5-c3c0742f04cd" providerId="ADAL" clId="{999FA431-0D99-44F0-ADF0-5374EE7C5224}" dt="2026-06-12T05:01:19.433" v="101" actId="1076"/>
          <ac:spMkLst>
            <pc:docMk/>
            <pc:sldMk cId="1218467501" sldId="1205"/>
            <ac:spMk id="9" creationId="{321A73D5-45EB-4A86-3D51-67893DFCBF8E}"/>
          </ac:spMkLst>
        </pc:spChg>
      </pc:sldChg>
      <pc:sldChg chg="modSp mod">
        <pc:chgData name="Lauren Martin" userId="34214532-c002-4a9a-b7f5-c3c0742f04cd" providerId="ADAL" clId="{999FA431-0D99-44F0-ADF0-5374EE7C5224}" dt="2026-06-12T05:09:49.710" v="233" actId="1076"/>
        <pc:sldMkLst>
          <pc:docMk/>
          <pc:sldMk cId="2457218144" sldId="1210"/>
        </pc:sldMkLst>
        <pc:spChg chg="mod">
          <ac:chgData name="Lauren Martin" userId="34214532-c002-4a9a-b7f5-c3c0742f04cd" providerId="ADAL" clId="{999FA431-0D99-44F0-ADF0-5374EE7C5224}" dt="2026-06-12T05:09:49.710" v="233" actId="1076"/>
          <ac:spMkLst>
            <pc:docMk/>
            <pc:sldMk cId="2457218144" sldId="1210"/>
            <ac:spMk id="3" creationId="{3DE0A0B1-D8B1-5BD7-EAC0-3C6092AF0388}"/>
          </ac:spMkLst>
        </pc:spChg>
      </pc:sldChg>
      <pc:sldChg chg="addSp delSp modSp mod">
        <pc:chgData name="Lauren Martin" userId="34214532-c002-4a9a-b7f5-c3c0742f04cd" providerId="ADAL" clId="{999FA431-0D99-44F0-ADF0-5374EE7C5224}" dt="2026-06-12T05:02:42.186" v="116" actId="1076"/>
        <pc:sldMkLst>
          <pc:docMk/>
          <pc:sldMk cId="1117695481" sldId="1221"/>
        </pc:sldMkLst>
        <pc:spChg chg="del">
          <ac:chgData name="Lauren Martin" userId="34214532-c002-4a9a-b7f5-c3c0742f04cd" providerId="ADAL" clId="{999FA431-0D99-44F0-ADF0-5374EE7C5224}" dt="2026-06-12T05:01:47.321" v="106" actId="478"/>
          <ac:spMkLst>
            <pc:docMk/>
            <pc:sldMk cId="1117695481" sldId="1221"/>
            <ac:spMk id="3" creationId="{96C5D7E9-DAE2-593C-72BF-5E664CFABDE8}"/>
          </ac:spMkLst>
        </pc:spChg>
        <pc:spChg chg="add">
          <ac:chgData name="Lauren Martin" userId="34214532-c002-4a9a-b7f5-c3c0742f04cd" providerId="ADAL" clId="{999FA431-0D99-44F0-ADF0-5374EE7C5224}" dt="2026-06-12T05:01:33.123" v="104" actId="22"/>
          <ac:spMkLst>
            <pc:docMk/>
            <pc:sldMk cId="1117695481" sldId="1221"/>
            <ac:spMk id="5" creationId="{CF40756C-A7FC-37DC-03AA-32696CE4F094}"/>
          </ac:spMkLst>
        </pc:spChg>
        <pc:spChg chg="mod">
          <ac:chgData name="Lauren Martin" userId="34214532-c002-4a9a-b7f5-c3c0742f04cd" providerId="ADAL" clId="{999FA431-0D99-44F0-ADF0-5374EE7C5224}" dt="2026-06-12T05:02:42.186" v="116" actId="1076"/>
          <ac:spMkLst>
            <pc:docMk/>
            <pc:sldMk cId="1117695481" sldId="1221"/>
            <ac:spMk id="9" creationId="{558CEC47-A2B3-A90D-E7A8-5F9DFD682F7A}"/>
          </ac:spMkLst>
        </pc:spChg>
      </pc:sldChg>
      <pc:sldChg chg="modSp mod">
        <pc:chgData name="Lauren Martin" userId="34214532-c002-4a9a-b7f5-c3c0742f04cd" providerId="ADAL" clId="{999FA431-0D99-44F0-ADF0-5374EE7C5224}" dt="2026-06-12T05:05:06.420" v="143" actId="1076"/>
        <pc:sldMkLst>
          <pc:docMk/>
          <pc:sldMk cId="2626770460" sldId="1222"/>
        </pc:sldMkLst>
        <pc:spChg chg="mod">
          <ac:chgData name="Lauren Martin" userId="34214532-c002-4a9a-b7f5-c3c0742f04cd" providerId="ADAL" clId="{999FA431-0D99-44F0-ADF0-5374EE7C5224}" dt="2026-06-12T05:04:55.375" v="141" actId="20577"/>
          <ac:spMkLst>
            <pc:docMk/>
            <pc:sldMk cId="2626770460" sldId="1222"/>
            <ac:spMk id="6" creationId="{4ED008E6-3812-CDAE-A059-96A2C0962B6A}"/>
          </ac:spMkLst>
        </pc:spChg>
        <pc:spChg chg="mod">
          <ac:chgData name="Lauren Martin" userId="34214532-c002-4a9a-b7f5-c3c0742f04cd" providerId="ADAL" clId="{999FA431-0D99-44F0-ADF0-5374EE7C5224}" dt="2026-06-12T05:05:06.420" v="143" actId="1076"/>
          <ac:spMkLst>
            <pc:docMk/>
            <pc:sldMk cId="2626770460" sldId="1222"/>
            <ac:spMk id="8" creationId="{90B9F630-1D6E-439E-D12C-24B804FEA514}"/>
          </ac:spMkLst>
        </pc:spChg>
      </pc:sldChg>
      <pc:sldChg chg="modSp mod">
        <pc:chgData name="Lauren Martin" userId="34214532-c002-4a9a-b7f5-c3c0742f04cd" providerId="ADAL" clId="{999FA431-0D99-44F0-ADF0-5374EE7C5224}" dt="2026-06-12T05:09:28.307" v="229" actId="1076"/>
        <pc:sldMkLst>
          <pc:docMk/>
          <pc:sldMk cId="1177813178" sldId="1223"/>
        </pc:sldMkLst>
        <pc:spChg chg="mod">
          <ac:chgData name="Lauren Martin" userId="34214532-c002-4a9a-b7f5-c3c0742f04cd" providerId="ADAL" clId="{999FA431-0D99-44F0-ADF0-5374EE7C5224}" dt="2026-06-12T05:09:28.307" v="229" actId="1076"/>
          <ac:spMkLst>
            <pc:docMk/>
            <pc:sldMk cId="1177813178" sldId="1223"/>
            <ac:spMk id="3" creationId="{931DBCC5-4617-41C3-E742-8FB8E8CEA4FE}"/>
          </ac:spMkLst>
        </pc:spChg>
      </pc:sldChg>
      <pc:sldChg chg="modSp mod">
        <pc:chgData name="Lauren Martin" userId="34214532-c002-4a9a-b7f5-c3c0742f04cd" providerId="ADAL" clId="{999FA431-0D99-44F0-ADF0-5374EE7C5224}" dt="2026-06-12T05:03:20.804" v="122" actId="14100"/>
        <pc:sldMkLst>
          <pc:docMk/>
          <pc:sldMk cId="666485013" sldId="1226"/>
        </pc:sldMkLst>
        <pc:spChg chg="mod">
          <ac:chgData name="Lauren Martin" userId="34214532-c002-4a9a-b7f5-c3c0742f04cd" providerId="ADAL" clId="{999FA431-0D99-44F0-ADF0-5374EE7C5224}" dt="2026-06-12T05:03:20.804" v="122" actId="14100"/>
          <ac:spMkLst>
            <pc:docMk/>
            <pc:sldMk cId="666485013" sldId="1226"/>
            <ac:spMk id="9" creationId="{6C5076F9-0FE2-5C36-57C5-53F43A955CD9}"/>
          </ac:spMkLst>
        </pc:spChg>
      </pc:sldChg>
      <pc:sldChg chg="modSp mod">
        <pc:chgData name="Lauren Martin" userId="34214532-c002-4a9a-b7f5-c3c0742f04cd" providerId="ADAL" clId="{999FA431-0D99-44F0-ADF0-5374EE7C5224}" dt="2026-06-12T05:03:33.121" v="124" actId="1076"/>
        <pc:sldMkLst>
          <pc:docMk/>
          <pc:sldMk cId="3183008628" sldId="1227"/>
        </pc:sldMkLst>
        <pc:spChg chg="mod">
          <ac:chgData name="Lauren Martin" userId="34214532-c002-4a9a-b7f5-c3c0742f04cd" providerId="ADAL" clId="{999FA431-0D99-44F0-ADF0-5374EE7C5224}" dt="2026-06-12T05:03:33.121" v="124" actId="1076"/>
          <ac:spMkLst>
            <pc:docMk/>
            <pc:sldMk cId="3183008628" sldId="1227"/>
            <ac:spMk id="9" creationId="{3018DAE7-8836-9C57-2D5B-7FBC86D9EFD4}"/>
          </ac:spMkLst>
        </pc:spChg>
      </pc:sldChg>
      <pc:sldChg chg="modSp mod">
        <pc:chgData name="Lauren Martin" userId="34214532-c002-4a9a-b7f5-c3c0742f04cd" providerId="ADAL" clId="{999FA431-0D99-44F0-ADF0-5374EE7C5224}" dt="2026-06-12T05:06:26.879" v="165" actId="1076"/>
        <pc:sldMkLst>
          <pc:docMk/>
          <pc:sldMk cId="333822409" sldId="1229"/>
        </pc:sldMkLst>
        <pc:spChg chg="mod">
          <ac:chgData name="Lauren Martin" userId="34214532-c002-4a9a-b7f5-c3c0742f04cd" providerId="ADAL" clId="{999FA431-0D99-44F0-ADF0-5374EE7C5224}" dt="2026-06-12T05:06:14.202" v="154" actId="1076"/>
          <ac:spMkLst>
            <pc:docMk/>
            <pc:sldMk cId="333822409" sldId="1229"/>
            <ac:spMk id="2" creationId="{7C56B315-24A2-F657-78F2-C87AD543162C}"/>
          </ac:spMkLst>
        </pc:spChg>
        <pc:spChg chg="mod">
          <ac:chgData name="Lauren Martin" userId="34214532-c002-4a9a-b7f5-c3c0742f04cd" providerId="ADAL" clId="{999FA431-0D99-44F0-ADF0-5374EE7C5224}" dt="2026-06-12T05:06:26.879" v="165" actId="1076"/>
          <ac:spMkLst>
            <pc:docMk/>
            <pc:sldMk cId="333822409" sldId="1229"/>
            <ac:spMk id="7" creationId="{C1F9A7C3-B264-EDF1-A8EF-CB02E8FDD96E}"/>
          </ac:spMkLst>
        </pc:spChg>
      </pc:sldChg>
      <pc:sldChg chg="modSp add mod">
        <pc:chgData name="Lauren Martin" userId="34214532-c002-4a9a-b7f5-c3c0742f04cd" providerId="ADAL" clId="{999FA431-0D99-44F0-ADF0-5374EE7C5224}" dt="2026-06-12T05:02:51.139" v="119" actId="403"/>
        <pc:sldMkLst>
          <pc:docMk/>
          <pc:sldMk cId="3980566205" sldId="1230"/>
        </pc:sldMkLst>
        <pc:spChg chg="mod">
          <ac:chgData name="Lauren Martin" userId="34214532-c002-4a9a-b7f5-c3c0742f04cd" providerId="ADAL" clId="{999FA431-0D99-44F0-ADF0-5374EE7C5224}" dt="2026-06-12T05:02:51.139" v="119" actId="403"/>
          <ac:spMkLst>
            <pc:docMk/>
            <pc:sldMk cId="3980566205" sldId="1230"/>
            <ac:spMk id="3" creationId="{443C0A6E-6931-075C-7055-8DE473478C2E}"/>
          </ac:spMkLst>
        </pc:spChg>
        <pc:spChg chg="mod">
          <ac:chgData name="Lauren Martin" userId="34214532-c002-4a9a-b7f5-c3c0742f04cd" providerId="ADAL" clId="{999FA431-0D99-44F0-ADF0-5374EE7C5224}" dt="2026-06-12T05:02:48.483" v="118" actId="1076"/>
          <ac:spMkLst>
            <pc:docMk/>
            <pc:sldMk cId="3980566205" sldId="1230"/>
            <ac:spMk id="9" creationId="{91CF7DB4-2A0C-A960-0138-70C15F869D50}"/>
          </ac:spMkLst>
        </pc:spChg>
      </pc:sldChg>
      <pc:sldChg chg="new del">
        <pc:chgData name="Lauren Martin" userId="34214532-c002-4a9a-b7f5-c3c0742f04cd" providerId="ADAL" clId="{999FA431-0D99-44F0-ADF0-5374EE7C5224}" dt="2026-06-13T22:37:49.563" v="412" actId="680"/>
        <pc:sldMkLst>
          <pc:docMk/>
          <pc:sldMk cId="4801176" sldId="1231"/>
        </pc:sldMkLst>
      </pc:sldChg>
      <pc:sldChg chg="addSp modSp new mod">
        <pc:chgData name="Lauren Martin" userId="34214532-c002-4a9a-b7f5-c3c0742f04cd" providerId="ADAL" clId="{999FA431-0D99-44F0-ADF0-5374EE7C5224}" dt="2026-06-13T22:41:21.563" v="515" actId="2711"/>
        <pc:sldMkLst>
          <pc:docMk/>
          <pc:sldMk cId="1046294611" sldId="1231"/>
        </pc:sldMkLst>
        <pc:spChg chg="mod">
          <ac:chgData name="Lauren Martin" userId="34214532-c002-4a9a-b7f5-c3c0742f04cd" providerId="ADAL" clId="{999FA431-0D99-44F0-ADF0-5374EE7C5224}" dt="2026-06-13T22:41:21.563" v="515" actId="2711"/>
          <ac:spMkLst>
            <pc:docMk/>
            <pc:sldMk cId="1046294611" sldId="1231"/>
            <ac:spMk id="2" creationId="{D6079EA9-7612-D013-EB13-569E230C7B41}"/>
          </ac:spMkLst>
        </pc:spChg>
        <pc:spChg chg="add mod">
          <ac:chgData name="Lauren Martin" userId="34214532-c002-4a9a-b7f5-c3c0742f04cd" providerId="ADAL" clId="{999FA431-0D99-44F0-ADF0-5374EE7C5224}" dt="2026-06-13T22:39:20.616" v="415" actId="1076"/>
          <ac:spMkLst>
            <pc:docMk/>
            <pc:sldMk cId="1046294611" sldId="1231"/>
            <ac:spMk id="4" creationId="{E798D2C9-8EAF-B262-B6D0-676817A8EFD9}"/>
          </ac:spMkLst>
        </pc:spChg>
        <pc:graphicFrameChg chg="add mod">
          <ac:chgData name="Lauren Martin" userId="34214532-c002-4a9a-b7f5-c3c0742f04cd" providerId="ADAL" clId="{999FA431-0D99-44F0-ADF0-5374EE7C5224}" dt="2026-06-13T22:41:08.192" v="513" actId="1076"/>
          <ac:graphicFrameMkLst>
            <pc:docMk/>
            <pc:sldMk cId="1046294611" sldId="1231"/>
            <ac:graphicFrameMk id="5" creationId="{7F6BBE33-CF3B-BBDB-0EA1-9A06D33CCEE7}"/>
          </ac:graphicFrameMkLst>
        </pc:graphicFrameChg>
      </pc:sldChg>
    </pc:docChg>
  </pc:docChgLst>
  <pc:docChgLst>
    <pc:chgData name="Kristine" userId="S::kncairns64_gmail.com#ext#@dioceseofbrisbane.onmicrosoft.com::75b3fe38-61fa-4d99-a205-52387dc7842d" providerId="AD" clId="Web-{ECBFD668-4382-A072-02DB-F6579BF2F91E}"/>
    <pc:docChg chg="modSld">
      <pc:chgData name="Kristine" userId="S::kncairns64_gmail.com#ext#@dioceseofbrisbane.onmicrosoft.com::75b3fe38-61fa-4d99-a205-52387dc7842d" providerId="AD" clId="Web-{ECBFD668-4382-A072-02DB-F6579BF2F91E}" dt="2026-06-07T06:56:35.255" v="133"/>
      <pc:docMkLst>
        <pc:docMk/>
      </pc:docMkLst>
      <pc:sldChg chg="addSp delSp modSp">
        <pc:chgData name="Kristine" userId="S::kncairns64_gmail.com#ext#@dioceseofbrisbane.onmicrosoft.com::75b3fe38-61fa-4d99-a205-52387dc7842d" providerId="AD" clId="Web-{ECBFD668-4382-A072-02DB-F6579BF2F91E}" dt="2026-06-07T06:49:07.881" v="82" actId="1076"/>
        <pc:sldMkLst>
          <pc:docMk/>
          <pc:sldMk cId="1720509123" sldId="991"/>
        </pc:sldMkLst>
        <pc:spChg chg="add mod">
          <ac:chgData name="Kristine" userId="S::kncairns64_gmail.com#ext#@dioceseofbrisbane.onmicrosoft.com::75b3fe38-61fa-4d99-a205-52387dc7842d" providerId="AD" clId="Web-{ECBFD668-4382-A072-02DB-F6579BF2F91E}" dt="2026-06-07T06:44:47.339" v="12" actId="14100"/>
          <ac:spMkLst>
            <pc:docMk/>
            <pc:sldMk cId="1720509123" sldId="991"/>
            <ac:spMk id="2" creationId="{D096F6F5-B48C-D2E7-41E3-A3BF464C1EC7}"/>
          </ac:spMkLst>
        </pc:spChg>
        <pc:picChg chg="add mod">
          <ac:chgData name="Kristine" userId="S::kncairns64_gmail.com#ext#@dioceseofbrisbane.onmicrosoft.com::75b3fe38-61fa-4d99-a205-52387dc7842d" providerId="AD" clId="Web-{ECBFD668-4382-A072-02DB-F6579BF2F91E}" dt="2026-06-07T06:49:07.881" v="82" actId="1076"/>
          <ac:picMkLst>
            <pc:docMk/>
            <pc:sldMk cId="1720509123" sldId="991"/>
            <ac:picMk id="4" creationId="{DC74ED24-A212-1D26-E146-CE3CC0B4FA4D}"/>
          </ac:picMkLst>
        </pc:picChg>
      </pc:sldChg>
      <pc:sldChg chg="modSp">
        <pc:chgData name="Kristine" userId="S::kncairns64_gmail.com#ext#@dioceseofbrisbane.onmicrosoft.com::75b3fe38-61fa-4d99-a205-52387dc7842d" providerId="AD" clId="Web-{ECBFD668-4382-A072-02DB-F6579BF2F91E}" dt="2026-06-07T06:50:06.852" v="84" actId="20577"/>
        <pc:sldMkLst>
          <pc:docMk/>
          <pc:sldMk cId="2375204597" sldId="1082"/>
        </pc:sldMkLst>
        <pc:spChg chg="mod">
          <ac:chgData name="Kristine" userId="S::kncairns64_gmail.com#ext#@dioceseofbrisbane.onmicrosoft.com::75b3fe38-61fa-4d99-a205-52387dc7842d" providerId="AD" clId="Web-{ECBFD668-4382-A072-02DB-F6579BF2F91E}" dt="2026-06-07T06:50:06.852" v="84" actId="20577"/>
          <ac:spMkLst>
            <pc:docMk/>
            <pc:sldMk cId="2375204597" sldId="1082"/>
            <ac:spMk id="3" creationId="{CBC8BBD3-BD91-373C-942F-D704DA4BC69B}"/>
          </ac:spMkLst>
        </pc:spChg>
      </pc:sldChg>
      <pc:sldChg chg="modSp">
        <pc:chgData name="Kristine" userId="S::kncairns64_gmail.com#ext#@dioceseofbrisbane.onmicrosoft.com::75b3fe38-61fa-4d99-a205-52387dc7842d" providerId="AD" clId="Web-{ECBFD668-4382-A072-02DB-F6579BF2F91E}" dt="2026-06-07T06:50:30.572" v="85" actId="1076"/>
        <pc:sldMkLst>
          <pc:docMk/>
          <pc:sldMk cId="739612957" sldId="1161"/>
        </pc:sldMkLst>
        <pc:spChg chg="mod">
          <ac:chgData name="Kristine" userId="S::kncairns64_gmail.com#ext#@dioceseofbrisbane.onmicrosoft.com::75b3fe38-61fa-4d99-a205-52387dc7842d" providerId="AD" clId="Web-{ECBFD668-4382-A072-02DB-F6579BF2F91E}" dt="2026-06-07T06:50:30.572" v="85" actId="1076"/>
          <ac:spMkLst>
            <pc:docMk/>
            <pc:sldMk cId="739612957" sldId="1161"/>
            <ac:spMk id="3" creationId="{7C13F3EF-6111-3B8F-E65F-F09AEA314636}"/>
          </ac:spMkLst>
        </pc:spChg>
      </pc:sldChg>
      <pc:sldChg chg="modSp">
        <pc:chgData name="Kristine" userId="S::kncairns64_gmail.com#ext#@dioceseofbrisbane.onmicrosoft.com::75b3fe38-61fa-4d99-a205-52387dc7842d" providerId="AD" clId="Web-{ECBFD668-4382-A072-02DB-F6579BF2F91E}" dt="2026-06-07T06:54:30.471" v="125" actId="20577"/>
        <pc:sldMkLst>
          <pc:docMk/>
          <pc:sldMk cId="2853581768" sldId="1193"/>
        </pc:sldMkLst>
        <pc:spChg chg="mod">
          <ac:chgData name="Kristine" userId="S::kncairns64_gmail.com#ext#@dioceseofbrisbane.onmicrosoft.com::75b3fe38-61fa-4d99-a205-52387dc7842d" providerId="AD" clId="Web-{ECBFD668-4382-A072-02DB-F6579BF2F91E}" dt="2026-06-07T06:54:30.471" v="125" actId="20577"/>
          <ac:spMkLst>
            <pc:docMk/>
            <pc:sldMk cId="2853581768" sldId="1193"/>
            <ac:spMk id="3" creationId="{00000000-0000-0000-0000-000000000000}"/>
          </ac:spMkLst>
        </pc:spChg>
      </pc:sldChg>
      <pc:sldChg chg="modSp">
        <pc:chgData name="Kristine" userId="S::kncairns64_gmail.com#ext#@dioceseofbrisbane.onmicrosoft.com::75b3fe38-61fa-4d99-a205-52387dc7842d" providerId="AD" clId="Web-{ECBFD668-4382-A072-02DB-F6579BF2F91E}" dt="2026-06-07T06:56:00.426" v="132" actId="1076"/>
        <pc:sldMkLst>
          <pc:docMk/>
          <pc:sldMk cId="2615564342" sldId="1197"/>
        </pc:sldMkLst>
        <pc:spChg chg="mod">
          <ac:chgData name="Kristine" userId="S::kncairns64_gmail.com#ext#@dioceseofbrisbane.onmicrosoft.com::75b3fe38-61fa-4d99-a205-52387dc7842d" providerId="AD" clId="Web-{ECBFD668-4382-A072-02DB-F6579BF2F91E}" dt="2026-06-07T06:55:56.332" v="131" actId="1076"/>
          <ac:spMkLst>
            <pc:docMk/>
            <pc:sldMk cId="2615564342" sldId="1197"/>
            <ac:spMk id="4" creationId="{946DE9FC-1687-8777-F5B6-656861D2477B}"/>
          </ac:spMkLst>
        </pc:spChg>
        <pc:spChg chg="mod">
          <ac:chgData name="Kristine" userId="S::kncairns64_gmail.com#ext#@dioceseofbrisbane.onmicrosoft.com::75b3fe38-61fa-4d99-a205-52387dc7842d" providerId="AD" clId="Web-{ECBFD668-4382-A072-02DB-F6579BF2F91E}" dt="2026-06-07T06:55:44.129" v="130" actId="1076"/>
          <ac:spMkLst>
            <pc:docMk/>
            <pc:sldMk cId="2615564342" sldId="1197"/>
            <ac:spMk id="5" creationId="{7912087A-1A4D-9918-1F75-57904D76CC8F}"/>
          </ac:spMkLst>
        </pc:spChg>
        <pc:spChg chg="mod">
          <ac:chgData name="Kristine" userId="S::kncairns64_gmail.com#ext#@dioceseofbrisbane.onmicrosoft.com::75b3fe38-61fa-4d99-a205-52387dc7842d" providerId="AD" clId="Web-{ECBFD668-4382-A072-02DB-F6579BF2F91E}" dt="2026-06-07T06:55:28.504" v="129" actId="20577"/>
          <ac:spMkLst>
            <pc:docMk/>
            <pc:sldMk cId="2615564342" sldId="1197"/>
            <ac:spMk id="8" creationId="{7912087A-1A4D-9918-1F75-57904D76CC8F}"/>
          </ac:spMkLst>
        </pc:spChg>
        <pc:graphicFrameChg chg="mod">
          <ac:chgData name="Kristine" userId="S::kncairns64_gmail.com#ext#@dioceseofbrisbane.onmicrosoft.com::75b3fe38-61fa-4d99-a205-52387dc7842d" providerId="AD" clId="Web-{ECBFD668-4382-A072-02DB-F6579BF2F91E}" dt="2026-06-07T06:56:00.426" v="132" actId="1076"/>
          <ac:graphicFrameMkLst>
            <pc:docMk/>
            <pc:sldMk cId="2615564342" sldId="1197"/>
            <ac:graphicFrameMk id="6" creationId="{96D40C7E-6458-BAF9-8673-5B48AA0C8152}"/>
          </ac:graphicFrameMkLst>
        </pc:graphicFrameChg>
      </pc:sldChg>
      <pc:sldChg chg="modSp">
        <pc:chgData name="Kristine" userId="S::kncairns64_gmail.com#ext#@dioceseofbrisbane.onmicrosoft.com::75b3fe38-61fa-4d99-a205-52387dc7842d" providerId="AD" clId="Web-{ECBFD668-4382-A072-02DB-F6579BF2F91E}" dt="2026-06-07T06:56:35.255" v="133"/>
        <pc:sldMkLst>
          <pc:docMk/>
          <pc:sldMk cId="867282222" sldId="1199"/>
        </pc:sldMkLst>
        <pc:spChg chg="mod">
          <ac:chgData name="Kristine" userId="S::kncairns64_gmail.com#ext#@dioceseofbrisbane.onmicrosoft.com::75b3fe38-61fa-4d99-a205-52387dc7842d" providerId="AD" clId="Web-{ECBFD668-4382-A072-02DB-F6579BF2F91E}" dt="2026-06-07T06:56:35.255" v="133"/>
          <ac:spMkLst>
            <pc:docMk/>
            <pc:sldMk cId="867282222" sldId="1199"/>
            <ac:spMk id="7" creationId="{FBCFD97D-2C97-37FF-356C-A993317B1DEE}"/>
          </ac:spMkLst>
        </pc:spChg>
      </pc:sldChg>
      <pc:sldChg chg="modSp">
        <pc:chgData name="Kristine" userId="S::kncairns64_gmail.com#ext#@dioceseofbrisbane.onmicrosoft.com::75b3fe38-61fa-4d99-a205-52387dc7842d" providerId="AD" clId="Web-{ECBFD668-4382-A072-02DB-F6579BF2F91E}" dt="2026-06-07T06:54:10.096" v="120" actId="1076"/>
        <pc:sldMkLst>
          <pc:docMk/>
          <pc:sldMk cId="3601212959" sldId="1200"/>
        </pc:sldMkLst>
        <pc:spChg chg="mod">
          <ac:chgData name="Kristine" userId="S::kncairns64_gmail.com#ext#@dioceseofbrisbane.onmicrosoft.com::75b3fe38-61fa-4d99-a205-52387dc7842d" providerId="AD" clId="Web-{ECBFD668-4382-A072-02DB-F6579BF2F91E}" dt="2026-06-07T06:54:10.096" v="120" actId="1076"/>
          <ac:spMkLst>
            <pc:docMk/>
            <pc:sldMk cId="3601212959" sldId="1200"/>
            <ac:spMk id="4" creationId="{4D130DA0-880D-9939-FB11-DBBBDF1289BA}"/>
          </ac:spMkLst>
        </pc:spChg>
      </pc:sldChg>
      <pc:sldChg chg="addSp modSp">
        <pc:chgData name="Kristine" userId="S::kncairns64_gmail.com#ext#@dioceseofbrisbane.onmicrosoft.com::75b3fe38-61fa-4d99-a205-52387dc7842d" providerId="AD" clId="Web-{ECBFD668-4382-A072-02DB-F6579BF2F91E}" dt="2026-06-07T06:47:21.702" v="78" actId="1076"/>
        <pc:sldMkLst>
          <pc:docMk/>
          <pc:sldMk cId="148378552" sldId="1204"/>
        </pc:sldMkLst>
        <pc:spChg chg="add mod">
          <ac:chgData name="Kristine" userId="S::kncairns64_gmail.com#ext#@dioceseofbrisbane.onmicrosoft.com::75b3fe38-61fa-4d99-a205-52387dc7842d" providerId="AD" clId="Web-{ECBFD668-4382-A072-02DB-F6579BF2F91E}" dt="2026-06-07T06:47:13.733" v="77" actId="20577"/>
          <ac:spMkLst>
            <pc:docMk/>
            <pc:sldMk cId="148378552" sldId="1204"/>
            <ac:spMk id="2" creationId="{BDBF8805-E366-9EE5-9218-120F0D2EB10B}"/>
          </ac:spMkLst>
        </pc:spChg>
        <pc:spChg chg="mod">
          <ac:chgData name="Kristine" userId="S::kncairns64_gmail.com#ext#@dioceseofbrisbane.onmicrosoft.com::75b3fe38-61fa-4d99-a205-52387dc7842d" providerId="AD" clId="Web-{ECBFD668-4382-A072-02DB-F6579BF2F91E}" dt="2026-06-07T06:47:21.702" v="78" actId="1076"/>
          <ac:spMkLst>
            <pc:docMk/>
            <pc:sldMk cId="148378552" sldId="1204"/>
            <ac:spMk id="6" creationId="{E9CC1585-10C1-A83D-39D0-8F5E1DC0B352}"/>
          </ac:spMkLst>
        </pc:spChg>
      </pc:sldChg>
      <pc:sldChg chg="addSp modSp">
        <pc:chgData name="Kristine" userId="S::kncairns64_gmail.com#ext#@dioceseofbrisbane.onmicrosoft.com::75b3fe38-61fa-4d99-a205-52387dc7842d" providerId="AD" clId="Web-{ECBFD668-4382-A072-02DB-F6579BF2F91E}" dt="2026-06-07T06:52:36.358" v="95" actId="20577"/>
        <pc:sldMkLst>
          <pc:docMk/>
          <pc:sldMk cId="2457218144" sldId="1210"/>
        </pc:sldMkLst>
        <pc:spChg chg="add mod">
          <ac:chgData name="Kristine" userId="S::kncairns64_gmail.com#ext#@dioceseofbrisbane.onmicrosoft.com::75b3fe38-61fa-4d99-a205-52387dc7842d" providerId="AD" clId="Web-{ECBFD668-4382-A072-02DB-F6579BF2F91E}" dt="2026-06-07T06:52:36.358" v="95" actId="20577"/>
          <ac:spMkLst>
            <pc:docMk/>
            <pc:sldMk cId="2457218144" sldId="1210"/>
            <ac:spMk id="3" creationId="{3DE0A0B1-D8B1-5BD7-EAC0-3C6092AF0388}"/>
          </ac:spMkLst>
        </pc:spChg>
      </pc:sldChg>
    </pc:docChg>
  </pc:docChgLst>
  <pc:docChgLst>
    <pc:chgData name="Kristine Cairns" userId="5e4ee97b-8760-41db-a6ac-3d744f799ed2" providerId="ADAL" clId="{1B61D458-BACD-4B75-AC5D-F7681FC0B457}"/>
    <pc:docChg chg="undo custSel delSld modSld modMainMaster">
      <pc:chgData name="Kristine Cairns" userId="5e4ee97b-8760-41db-a6ac-3d744f799ed2" providerId="ADAL" clId="{1B61D458-BACD-4B75-AC5D-F7681FC0B457}" dt="2026-06-07T00:08:26.220" v="727" actId="207"/>
      <pc:docMkLst>
        <pc:docMk/>
      </pc:docMkLst>
      <pc:sldChg chg="modSp mod">
        <pc:chgData name="Kristine Cairns" userId="5e4ee97b-8760-41db-a6ac-3d744f799ed2" providerId="ADAL" clId="{1B61D458-BACD-4B75-AC5D-F7681FC0B457}" dt="2026-06-06T23:26:46.228" v="56"/>
        <pc:sldMkLst>
          <pc:docMk/>
          <pc:sldMk cId="3567630808" sldId="438"/>
        </pc:sldMkLst>
        <pc:spChg chg="mod">
          <ac:chgData name="Kristine Cairns" userId="5e4ee97b-8760-41db-a6ac-3d744f799ed2" providerId="ADAL" clId="{1B61D458-BACD-4B75-AC5D-F7681FC0B457}" dt="2026-06-06T23:25:41.007" v="54" actId="20577"/>
          <ac:spMkLst>
            <pc:docMk/>
            <pc:sldMk cId="3567630808" sldId="438"/>
            <ac:spMk id="4" creationId="{00000000-0000-0000-0000-000000000000}"/>
          </ac:spMkLst>
        </pc:spChg>
        <pc:graphicFrameChg chg="mod">
          <ac:chgData name="Kristine Cairns" userId="5e4ee97b-8760-41db-a6ac-3d744f799ed2" providerId="ADAL" clId="{1B61D458-BACD-4B75-AC5D-F7681FC0B457}" dt="2026-06-06T23:26:46.228" v="56"/>
          <ac:graphicFrameMkLst>
            <pc:docMk/>
            <pc:sldMk cId="3567630808" sldId="438"/>
            <ac:graphicFrameMk id="3" creationId="{4E050EBE-6DB0-A162-8A64-266096FCAF3C}"/>
          </ac:graphicFrameMkLst>
        </pc:graphicFrameChg>
      </pc:sldChg>
      <pc:sldChg chg="modSp mod">
        <pc:chgData name="Kristine Cairns" userId="5e4ee97b-8760-41db-a6ac-3d744f799ed2" providerId="ADAL" clId="{1B61D458-BACD-4B75-AC5D-F7681FC0B457}" dt="2026-06-06T23:54:19.965" v="360" actId="113"/>
        <pc:sldMkLst>
          <pc:docMk/>
          <pc:sldMk cId="1921818705" sldId="731"/>
        </pc:sldMkLst>
        <pc:spChg chg="mod">
          <ac:chgData name="Kristine Cairns" userId="5e4ee97b-8760-41db-a6ac-3d744f799ed2" providerId="ADAL" clId="{1B61D458-BACD-4B75-AC5D-F7681FC0B457}" dt="2026-06-06T23:54:19.965" v="360" actId="113"/>
          <ac:spMkLst>
            <pc:docMk/>
            <pc:sldMk cId="1921818705" sldId="731"/>
            <ac:spMk id="2" creationId="{FBE6943D-06C5-A55E-9B43-20282BBA08ED}"/>
          </ac:spMkLst>
        </pc:spChg>
      </pc:sldChg>
      <pc:sldChg chg="addSp delSp modSp mod setBg">
        <pc:chgData name="Kristine Cairns" userId="5e4ee97b-8760-41db-a6ac-3d744f799ed2" providerId="ADAL" clId="{1B61D458-BACD-4B75-AC5D-F7681FC0B457}" dt="2026-06-06T23:33:52.339" v="110"/>
        <pc:sldMkLst>
          <pc:docMk/>
          <pc:sldMk cId="1720509123" sldId="991"/>
        </pc:sldMkLst>
        <pc:spChg chg="mod">
          <ac:chgData name="Kristine Cairns" userId="5e4ee97b-8760-41db-a6ac-3d744f799ed2" providerId="ADAL" clId="{1B61D458-BACD-4B75-AC5D-F7681FC0B457}" dt="2026-06-06T23:30:38.086" v="94" actId="20577"/>
          <ac:spMkLst>
            <pc:docMk/>
            <pc:sldMk cId="1720509123" sldId="991"/>
            <ac:spMk id="3" creationId="{EED2037D-35E3-05F6-E09B-C219996F7621}"/>
          </ac:spMkLst>
        </pc:spChg>
      </pc:sldChg>
      <pc:sldChg chg="modSp mod">
        <pc:chgData name="Kristine Cairns" userId="5e4ee97b-8760-41db-a6ac-3d744f799ed2" providerId="ADAL" clId="{1B61D458-BACD-4B75-AC5D-F7681FC0B457}" dt="2026-06-06T23:39:42.942" v="180" actId="1036"/>
        <pc:sldMkLst>
          <pc:docMk/>
          <pc:sldMk cId="3589267713" sldId="1020"/>
        </pc:sldMkLst>
        <pc:spChg chg="mod">
          <ac:chgData name="Kristine Cairns" userId="5e4ee97b-8760-41db-a6ac-3d744f799ed2" providerId="ADAL" clId="{1B61D458-BACD-4B75-AC5D-F7681FC0B457}" dt="2026-06-06T23:39:36.751" v="169" actId="1076"/>
          <ac:spMkLst>
            <pc:docMk/>
            <pc:sldMk cId="3589267713" sldId="1020"/>
            <ac:spMk id="3" creationId="{00000000-0000-0000-0000-000000000000}"/>
          </ac:spMkLst>
        </pc:spChg>
        <pc:spChg chg="mod">
          <ac:chgData name="Kristine Cairns" userId="5e4ee97b-8760-41db-a6ac-3d744f799ed2" providerId="ADAL" clId="{1B61D458-BACD-4B75-AC5D-F7681FC0B457}" dt="2026-06-06T23:39:42.942" v="180" actId="1036"/>
          <ac:spMkLst>
            <pc:docMk/>
            <pc:sldMk cId="3589267713" sldId="1020"/>
            <ac:spMk id="4" creationId="{00000000-0000-0000-0000-000000000000}"/>
          </ac:spMkLst>
        </pc:spChg>
      </pc:sldChg>
      <pc:sldChg chg="modSp mod">
        <pc:chgData name="Kristine Cairns" userId="5e4ee97b-8760-41db-a6ac-3d744f799ed2" providerId="ADAL" clId="{1B61D458-BACD-4B75-AC5D-F7681FC0B457}" dt="2026-06-06T23:58:01.066" v="437" actId="20577"/>
        <pc:sldMkLst>
          <pc:docMk/>
          <pc:sldMk cId="1934760328" sldId="1026"/>
        </pc:sldMkLst>
        <pc:spChg chg="mod">
          <ac:chgData name="Kristine Cairns" userId="5e4ee97b-8760-41db-a6ac-3d744f799ed2" providerId="ADAL" clId="{1B61D458-BACD-4B75-AC5D-F7681FC0B457}" dt="2026-06-06T23:58:01.066" v="437" actId="20577"/>
          <ac:spMkLst>
            <pc:docMk/>
            <pc:sldMk cId="1934760328" sldId="1026"/>
            <ac:spMk id="4" creationId="{FAADC597-5C00-28C8-05CF-8896F520D997}"/>
          </ac:spMkLst>
        </pc:spChg>
      </pc:sldChg>
      <pc:sldChg chg="modSp mod">
        <pc:chgData name="Kristine Cairns" userId="5e4ee97b-8760-41db-a6ac-3d744f799ed2" providerId="ADAL" clId="{1B61D458-BACD-4B75-AC5D-F7681FC0B457}" dt="2026-06-07T00:00:54.031" v="502" actId="1076"/>
        <pc:sldMkLst>
          <pc:docMk/>
          <pc:sldMk cId="1523887427" sldId="1027"/>
        </pc:sldMkLst>
        <pc:spChg chg="mod">
          <ac:chgData name="Kristine Cairns" userId="5e4ee97b-8760-41db-a6ac-3d744f799ed2" providerId="ADAL" clId="{1B61D458-BACD-4B75-AC5D-F7681FC0B457}" dt="2026-06-07T00:00:54.031" v="502" actId="1076"/>
          <ac:spMkLst>
            <pc:docMk/>
            <pc:sldMk cId="1523887427" sldId="1027"/>
            <ac:spMk id="3" creationId="{D06CDDA1-93CA-1D5D-814F-AA0B9619702B}"/>
          </ac:spMkLst>
        </pc:spChg>
      </pc:sldChg>
      <pc:sldChg chg="modSp mod">
        <pc:chgData name="Kristine Cairns" userId="5e4ee97b-8760-41db-a6ac-3d744f799ed2" providerId="ADAL" clId="{1B61D458-BACD-4B75-AC5D-F7681FC0B457}" dt="2026-06-06T23:34:15.203" v="116" actId="20577"/>
        <pc:sldMkLst>
          <pc:docMk/>
          <pc:sldMk cId="2375204597" sldId="1082"/>
        </pc:sldMkLst>
        <pc:spChg chg="mod">
          <ac:chgData name="Kristine Cairns" userId="5e4ee97b-8760-41db-a6ac-3d744f799ed2" providerId="ADAL" clId="{1B61D458-BACD-4B75-AC5D-F7681FC0B457}" dt="2026-06-06T23:34:15.203" v="116" actId="20577"/>
          <ac:spMkLst>
            <pc:docMk/>
            <pc:sldMk cId="2375204597" sldId="1082"/>
            <ac:spMk id="3" creationId="{CBC8BBD3-BD91-373C-942F-D704DA4BC69B}"/>
          </ac:spMkLst>
        </pc:spChg>
      </pc:sldChg>
      <pc:sldChg chg="modSp mod">
        <pc:chgData name="Kristine Cairns" userId="5e4ee97b-8760-41db-a6ac-3d744f799ed2" providerId="ADAL" clId="{1B61D458-BACD-4B75-AC5D-F7681FC0B457}" dt="2026-06-06T23:46:57.174" v="269" actId="113"/>
        <pc:sldMkLst>
          <pc:docMk/>
          <pc:sldMk cId="666296866" sldId="1158"/>
        </pc:sldMkLst>
        <pc:spChg chg="mod">
          <ac:chgData name="Kristine Cairns" userId="5e4ee97b-8760-41db-a6ac-3d744f799ed2" providerId="ADAL" clId="{1B61D458-BACD-4B75-AC5D-F7681FC0B457}" dt="2026-06-06T23:46:57.174" v="269" actId="113"/>
          <ac:spMkLst>
            <pc:docMk/>
            <pc:sldMk cId="666296866" sldId="1158"/>
            <ac:spMk id="4" creationId="{A4CE2555-A71E-2A2B-CF94-E68FBAC5ED4F}"/>
          </ac:spMkLst>
        </pc:spChg>
      </pc:sldChg>
      <pc:sldChg chg="modSp mod">
        <pc:chgData name="Kristine Cairns" userId="5e4ee97b-8760-41db-a6ac-3d744f799ed2" providerId="ADAL" clId="{1B61D458-BACD-4B75-AC5D-F7681FC0B457}" dt="2026-06-06T23:36:28.921" v="120" actId="255"/>
        <pc:sldMkLst>
          <pc:docMk/>
          <pc:sldMk cId="739612957" sldId="1161"/>
        </pc:sldMkLst>
        <pc:spChg chg="mod">
          <ac:chgData name="Kristine Cairns" userId="5e4ee97b-8760-41db-a6ac-3d744f799ed2" providerId="ADAL" clId="{1B61D458-BACD-4B75-AC5D-F7681FC0B457}" dt="2026-06-06T23:36:28.921" v="120" actId="255"/>
          <ac:spMkLst>
            <pc:docMk/>
            <pc:sldMk cId="739612957" sldId="1161"/>
            <ac:spMk id="3" creationId="{7C13F3EF-6111-3B8F-E65F-F09AEA314636}"/>
          </ac:spMkLst>
        </pc:spChg>
      </pc:sldChg>
      <pc:sldChg chg="modSp mod">
        <pc:chgData name="Kristine Cairns" userId="5e4ee97b-8760-41db-a6ac-3d744f799ed2" providerId="ADAL" clId="{1B61D458-BACD-4B75-AC5D-F7681FC0B457}" dt="2026-06-06T23:37:33.716" v="129" actId="1076"/>
        <pc:sldMkLst>
          <pc:docMk/>
          <pc:sldMk cId="44838698" sldId="1162"/>
        </pc:sldMkLst>
        <pc:spChg chg="mod">
          <ac:chgData name="Kristine Cairns" userId="5e4ee97b-8760-41db-a6ac-3d744f799ed2" providerId="ADAL" clId="{1B61D458-BACD-4B75-AC5D-F7681FC0B457}" dt="2026-06-06T23:37:33.716" v="129" actId="1076"/>
          <ac:spMkLst>
            <pc:docMk/>
            <pc:sldMk cId="44838698" sldId="1162"/>
            <ac:spMk id="3" creationId="{212EC615-5B1B-5065-3077-881F9676F6D8}"/>
          </ac:spMkLst>
        </pc:spChg>
        <pc:spChg chg="mod">
          <ac:chgData name="Kristine Cairns" userId="5e4ee97b-8760-41db-a6ac-3d744f799ed2" providerId="ADAL" clId="{1B61D458-BACD-4B75-AC5D-F7681FC0B457}" dt="2026-06-06T23:37:21.013" v="126" actId="1076"/>
          <ac:spMkLst>
            <pc:docMk/>
            <pc:sldMk cId="44838698" sldId="1162"/>
            <ac:spMk id="4" creationId="{AF1409D4-206D-DDAB-7C35-CA4958E41884}"/>
          </ac:spMkLst>
        </pc:spChg>
      </pc:sldChg>
      <pc:sldChg chg="modSp mod">
        <pc:chgData name="Kristine Cairns" userId="5e4ee97b-8760-41db-a6ac-3d744f799ed2" providerId="ADAL" clId="{1B61D458-BACD-4B75-AC5D-F7681FC0B457}" dt="2026-06-06T23:38:41.541" v="164" actId="20577"/>
        <pc:sldMkLst>
          <pc:docMk/>
          <pc:sldMk cId="465587893" sldId="1163"/>
        </pc:sldMkLst>
        <pc:spChg chg="mod">
          <ac:chgData name="Kristine Cairns" userId="5e4ee97b-8760-41db-a6ac-3d744f799ed2" providerId="ADAL" clId="{1B61D458-BACD-4B75-AC5D-F7681FC0B457}" dt="2026-06-06T23:38:41.541" v="164" actId="20577"/>
          <ac:spMkLst>
            <pc:docMk/>
            <pc:sldMk cId="465587893" sldId="1163"/>
            <ac:spMk id="2" creationId="{00000000-0000-0000-0000-000000000000}"/>
          </ac:spMkLst>
        </pc:spChg>
      </pc:sldChg>
      <pc:sldChg chg="modSp mod">
        <pc:chgData name="Kristine Cairns" userId="5e4ee97b-8760-41db-a6ac-3d744f799ed2" providerId="ADAL" clId="{1B61D458-BACD-4B75-AC5D-F7681FC0B457}" dt="2026-06-06T23:40:58.056" v="187" actId="113"/>
        <pc:sldMkLst>
          <pc:docMk/>
          <pc:sldMk cId="2808476069" sldId="1164"/>
        </pc:sldMkLst>
        <pc:spChg chg="mod">
          <ac:chgData name="Kristine Cairns" userId="5e4ee97b-8760-41db-a6ac-3d744f799ed2" providerId="ADAL" clId="{1B61D458-BACD-4B75-AC5D-F7681FC0B457}" dt="2026-06-06T23:40:58.056" v="187" actId="113"/>
          <ac:spMkLst>
            <pc:docMk/>
            <pc:sldMk cId="2808476069" sldId="1164"/>
            <ac:spMk id="2" creationId="{00000000-0000-0000-0000-000000000000}"/>
          </ac:spMkLst>
        </pc:spChg>
      </pc:sldChg>
      <pc:sldChg chg="modSp mod">
        <pc:chgData name="Kristine Cairns" userId="5e4ee97b-8760-41db-a6ac-3d744f799ed2" providerId="ADAL" clId="{1B61D458-BACD-4B75-AC5D-F7681FC0B457}" dt="2026-06-06T23:42:38.645" v="212" actId="947"/>
        <pc:sldMkLst>
          <pc:docMk/>
          <pc:sldMk cId="4110762829" sldId="1165"/>
        </pc:sldMkLst>
        <pc:spChg chg="mod">
          <ac:chgData name="Kristine Cairns" userId="5e4ee97b-8760-41db-a6ac-3d744f799ed2" providerId="ADAL" clId="{1B61D458-BACD-4B75-AC5D-F7681FC0B457}" dt="2026-06-06T23:41:19.920" v="198" actId="20577"/>
          <ac:spMkLst>
            <pc:docMk/>
            <pc:sldMk cId="4110762829" sldId="1165"/>
            <ac:spMk id="3" creationId="{00000000-0000-0000-0000-000000000000}"/>
          </ac:spMkLst>
        </pc:spChg>
        <pc:spChg chg="mod">
          <ac:chgData name="Kristine Cairns" userId="5e4ee97b-8760-41db-a6ac-3d744f799ed2" providerId="ADAL" clId="{1B61D458-BACD-4B75-AC5D-F7681FC0B457}" dt="2026-06-06T23:42:38.645" v="212" actId="947"/>
          <ac:spMkLst>
            <pc:docMk/>
            <pc:sldMk cId="4110762829" sldId="1165"/>
            <ac:spMk id="9" creationId="{93E26D93-DD2D-B921-88F3-BD456D26DCEF}"/>
          </ac:spMkLst>
        </pc:spChg>
      </pc:sldChg>
      <pc:sldChg chg="modSp mod">
        <pc:chgData name="Kristine Cairns" userId="5e4ee97b-8760-41db-a6ac-3d744f799ed2" providerId="ADAL" clId="{1B61D458-BACD-4B75-AC5D-F7681FC0B457}" dt="2026-06-06T23:46:10.817" v="260" actId="113"/>
        <pc:sldMkLst>
          <pc:docMk/>
          <pc:sldMk cId="654623777" sldId="1168"/>
        </pc:sldMkLst>
        <pc:spChg chg="mod">
          <ac:chgData name="Kristine Cairns" userId="5e4ee97b-8760-41db-a6ac-3d744f799ed2" providerId="ADAL" clId="{1B61D458-BACD-4B75-AC5D-F7681FC0B457}" dt="2026-06-06T23:45:22.054" v="253" actId="20577"/>
          <ac:spMkLst>
            <pc:docMk/>
            <pc:sldMk cId="654623777" sldId="1168"/>
            <ac:spMk id="3" creationId="{F3ABC77F-A785-653E-F132-EC54274C3CC6}"/>
          </ac:spMkLst>
        </pc:spChg>
        <pc:spChg chg="mod">
          <ac:chgData name="Kristine Cairns" userId="5e4ee97b-8760-41db-a6ac-3d744f799ed2" providerId="ADAL" clId="{1B61D458-BACD-4B75-AC5D-F7681FC0B457}" dt="2026-06-06T23:46:10.817" v="260" actId="113"/>
          <ac:spMkLst>
            <pc:docMk/>
            <pc:sldMk cId="654623777" sldId="1168"/>
            <ac:spMk id="6" creationId="{F965CD0F-BEA6-25C2-13E8-BC27E86DE89D}"/>
          </ac:spMkLst>
        </pc:spChg>
      </pc:sldChg>
      <pc:sldChg chg="modSp mod">
        <pc:chgData name="Kristine Cairns" userId="5e4ee97b-8760-41db-a6ac-3d744f799ed2" providerId="ADAL" clId="{1B61D458-BACD-4B75-AC5D-F7681FC0B457}" dt="2026-06-06T23:49:25.329" v="304" actId="1076"/>
        <pc:sldMkLst>
          <pc:docMk/>
          <pc:sldMk cId="303383769" sldId="1170"/>
        </pc:sldMkLst>
        <pc:spChg chg="mod">
          <ac:chgData name="Kristine Cairns" userId="5e4ee97b-8760-41db-a6ac-3d744f799ed2" providerId="ADAL" clId="{1B61D458-BACD-4B75-AC5D-F7681FC0B457}" dt="2026-06-06T23:48:26.718" v="296" actId="20577"/>
          <ac:spMkLst>
            <pc:docMk/>
            <pc:sldMk cId="303383769" sldId="1170"/>
            <ac:spMk id="3" creationId="{75882D0F-0826-C649-648B-0C1075CFC63B}"/>
          </ac:spMkLst>
        </pc:spChg>
        <pc:spChg chg="mod">
          <ac:chgData name="Kristine Cairns" userId="5e4ee97b-8760-41db-a6ac-3d744f799ed2" providerId="ADAL" clId="{1B61D458-BACD-4B75-AC5D-F7681FC0B457}" dt="2026-06-06T23:49:25.329" v="304" actId="1076"/>
          <ac:spMkLst>
            <pc:docMk/>
            <pc:sldMk cId="303383769" sldId="1170"/>
            <ac:spMk id="9" creationId="{CA0FE078-FBD6-1FC0-8F92-750AD1EB1E63}"/>
          </ac:spMkLst>
        </pc:spChg>
      </pc:sldChg>
      <pc:sldChg chg="modSp mod">
        <pc:chgData name="Kristine Cairns" userId="5e4ee97b-8760-41db-a6ac-3d744f799ed2" providerId="ADAL" clId="{1B61D458-BACD-4B75-AC5D-F7681FC0B457}" dt="2026-06-06T23:52:06.984" v="332" actId="2711"/>
        <pc:sldMkLst>
          <pc:docMk/>
          <pc:sldMk cId="2641318191" sldId="1175"/>
        </pc:sldMkLst>
        <pc:spChg chg="mod">
          <ac:chgData name="Kristine Cairns" userId="5e4ee97b-8760-41db-a6ac-3d744f799ed2" providerId="ADAL" clId="{1B61D458-BACD-4B75-AC5D-F7681FC0B457}" dt="2026-06-06T23:52:06.984" v="332" actId="2711"/>
          <ac:spMkLst>
            <pc:docMk/>
            <pc:sldMk cId="2641318191" sldId="1175"/>
            <ac:spMk id="8" creationId="{04C8C19A-11DB-8C48-9C2B-B9F04464ABE1}"/>
          </ac:spMkLst>
        </pc:spChg>
      </pc:sldChg>
      <pc:sldChg chg="modSp mod">
        <pc:chgData name="Kristine Cairns" userId="5e4ee97b-8760-41db-a6ac-3d744f799ed2" providerId="ADAL" clId="{1B61D458-BACD-4B75-AC5D-F7681FC0B457}" dt="2026-06-06T23:53:12.610" v="344" actId="20577"/>
        <pc:sldMkLst>
          <pc:docMk/>
          <pc:sldMk cId="2104720365" sldId="1179"/>
        </pc:sldMkLst>
        <pc:spChg chg="mod">
          <ac:chgData name="Kristine Cairns" userId="5e4ee97b-8760-41db-a6ac-3d744f799ed2" providerId="ADAL" clId="{1B61D458-BACD-4B75-AC5D-F7681FC0B457}" dt="2026-06-06T23:53:12.610" v="344" actId="20577"/>
          <ac:spMkLst>
            <pc:docMk/>
            <pc:sldMk cId="2104720365" sldId="1179"/>
            <ac:spMk id="3" creationId="{3B431639-ED23-448F-AED9-9F17CE38DE4F}"/>
          </ac:spMkLst>
        </pc:spChg>
      </pc:sldChg>
      <pc:sldChg chg="modSp mod">
        <pc:chgData name="Kristine Cairns" userId="5e4ee97b-8760-41db-a6ac-3d744f799ed2" providerId="ADAL" clId="{1B61D458-BACD-4B75-AC5D-F7681FC0B457}" dt="2026-06-07T00:02:13.635" v="525" actId="113"/>
        <pc:sldMkLst>
          <pc:docMk/>
          <pc:sldMk cId="3072534831" sldId="1192"/>
        </pc:sldMkLst>
        <pc:spChg chg="mod">
          <ac:chgData name="Kristine Cairns" userId="5e4ee97b-8760-41db-a6ac-3d744f799ed2" providerId="ADAL" clId="{1B61D458-BACD-4B75-AC5D-F7681FC0B457}" dt="2026-06-07T00:02:13.635" v="525" actId="113"/>
          <ac:spMkLst>
            <pc:docMk/>
            <pc:sldMk cId="3072534831" sldId="1192"/>
            <ac:spMk id="2" creationId="{93F294E1-B4C8-90AC-7D2C-E55FA7ADFC45}"/>
          </ac:spMkLst>
        </pc:spChg>
      </pc:sldChg>
      <pc:sldChg chg="modSp mod">
        <pc:chgData name="Kristine Cairns" userId="5e4ee97b-8760-41db-a6ac-3d744f799ed2" providerId="ADAL" clId="{1B61D458-BACD-4B75-AC5D-F7681FC0B457}" dt="2026-06-07T00:02:26.897" v="527" actId="20577"/>
        <pc:sldMkLst>
          <pc:docMk/>
          <pc:sldMk cId="2853581768" sldId="1193"/>
        </pc:sldMkLst>
        <pc:spChg chg="mod">
          <ac:chgData name="Kristine Cairns" userId="5e4ee97b-8760-41db-a6ac-3d744f799ed2" providerId="ADAL" clId="{1B61D458-BACD-4B75-AC5D-F7681FC0B457}" dt="2026-06-07T00:02:26.897" v="527" actId="20577"/>
          <ac:spMkLst>
            <pc:docMk/>
            <pc:sldMk cId="2853581768" sldId="1193"/>
            <ac:spMk id="3" creationId="{00000000-0000-0000-0000-000000000000}"/>
          </ac:spMkLst>
        </pc:spChg>
      </pc:sldChg>
      <pc:sldChg chg="modSp mod">
        <pc:chgData name="Kristine Cairns" userId="5e4ee97b-8760-41db-a6ac-3d744f799ed2" providerId="ADAL" clId="{1B61D458-BACD-4B75-AC5D-F7681FC0B457}" dt="2026-06-07T00:03:45.853" v="537" actId="6549"/>
        <pc:sldMkLst>
          <pc:docMk/>
          <pc:sldMk cId="1433532390" sldId="1194"/>
        </pc:sldMkLst>
        <pc:spChg chg="mod">
          <ac:chgData name="Kristine Cairns" userId="5e4ee97b-8760-41db-a6ac-3d744f799ed2" providerId="ADAL" clId="{1B61D458-BACD-4B75-AC5D-F7681FC0B457}" dt="2026-06-07T00:03:45.853" v="537" actId="6549"/>
          <ac:spMkLst>
            <pc:docMk/>
            <pc:sldMk cId="1433532390" sldId="1194"/>
            <ac:spMk id="3" creationId="{00000000-0000-0000-0000-000000000000}"/>
          </ac:spMkLst>
        </pc:spChg>
      </pc:sldChg>
      <pc:sldChg chg="modSp mod">
        <pc:chgData name="Kristine Cairns" userId="5e4ee97b-8760-41db-a6ac-3d744f799ed2" providerId="ADAL" clId="{1B61D458-BACD-4B75-AC5D-F7681FC0B457}" dt="2026-06-07T00:04:05.292" v="538" actId="20577"/>
        <pc:sldMkLst>
          <pc:docMk/>
          <pc:sldMk cId="562907234" sldId="1195"/>
        </pc:sldMkLst>
        <pc:spChg chg="mod">
          <ac:chgData name="Kristine Cairns" userId="5e4ee97b-8760-41db-a6ac-3d744f799ed2" providerId="ADAL" clId="{1B61D458-BACD-4B75-AC5D-F7681FC0B457}" dt="2026-06-07T00:04:05.292" v="538" actId="20577"/>
          <ac:spMkLst>
            <pc:docMk/>
            <pc:sldMk cId="562907234" sldId="1195"/>
            <ac:spMk id="4" creationId="{A42BC49B-54CD-ED27-9B89-DCC93FADCBE9}"/>
          </ac:spMkLst>
        </pc:spChg>
      </pc:sldChg>
      <pc:sldChg chg="modSp mod">
        <pc:chgData name="Kristine Cairns" userId="5e4ee97b-8760-41db-a6ac-3d744f799ed2" providerId="ADAL" clId="{1B61D458-BACD-4B75-AC5D-F7681FC0B457}" dt="2026-06-07T00:06:28.684" v="704" actId="20577"/>
        <pc:sldMkLst>
          <pc:docMk/>
          <pc:sldMk cId="2615564342" sldId="1197"/>
        </pc:sldMkLst>
        <pc:spChg chg="mod">
          <ac:chgData name="Kristine Cairns" userId="5e4ee97b-8760-41db-a6ac-3d744f799ed2" providerId="ADAL" clId="{1B61D458-BACD-4B75-AC5D-F7681FC0B457}" dt="2026-06-07T00:04:35.484" v="558" actId="5793"/>
          <ac:spMkLst>
            <pc:docMk/>
            <pc:sldMk cId="2615564342" sldId="1197"/>
            <ac:spMk id="8" creationId="{7912087A-1A4D-9918-1F75-57904D76CC8F}"/>
          </ac:spMkLst>
        </pc:spChg>
        <pc:graphicFrameChg chg="modGraphic">
          <ac:chgData name="Kristine Cairns" userId="5e4ee97b-8760-41db-a6ac-3d744f799ed2" providerId="ADAL" clId="{1B61D458-BACD-4B75-AC5D-F7681FC0B457}" dt="2026-06-07T00:06:28.684" v="704" actId="20577"/>
          <ac:graphicFrameMkLst>
            <pc:docMk/>
            <pc:sldMk cId="2615564342" sldId="1197"/>
            <ac:graphicFrameMk id="6" creationId="{96D40C7E-6458-BAF9-8673-5B48AA0C8152}"/>
          </ac:graphicFrameMkLst>
        </pc:graphicFrameChg>
      </pc:sldChg>
      <pc:sldChg chg="addSp delSp modSp mod">
        <pc:chgData name="Kristine Cairns" userId="5e4ee97b-8760-41db-a6ac-3d744f799ed2" providerId="ADAL" clId="{1B61D458-BACD-4B75-AC5D-F7681FC0B457}" dt="2026-06-07T00:08:26.220" v="727" actId="207"/>
        <pc:sldMkLst>
          <pc:docMk/>
          <pc:sldMk cId="867282222" sldId="1199"/>
        </pc:sldMkLst>
        <pc:spChg chg="mod">
          <ac:chgData name="Kristine Cairns" userId="5e4ee97b-8760-41db-a6ac-3d744f799ed2" providerId="ADAL" clId="{1B61D458-BACD-4B75-AC5D-F7681FC0B457}" dt="2026-06-07T00:08:26.220" v="727" actId="207"/>
          <ac:spMkLst>
            <pc:docMk/>
            <pc:sldMk cId="867282222" sldId="1199"/>
            <ac:spMk id="7" creationId="{FBCFD97D-2C97-37FF-356C-A993317B1DEE}"/>
          </ac:spMkLst>
        </pc:spChg>
        <pc:picChg chg="add mod">
          <ac:chgData name="Kristine Cairns" userId="5e4ee97b-8760-41db-a6ac-3d744f799ed2" providerId="ADAL" clId="{1B61D458-BACD-4B75-AC5D-F7681FC0B457}" dt="2026-06-07T00:07:17.622" v="721" actId="1076"/>
          <ac:picMkLst>
            <pc:docMk/>
            <pc:sldMk cId="867282222" sldId="1199"/>
            <ac:picMk id="4" creationId="{8E5919EA-AA25-DA64-63A9-06AA68F4278B}"/>
          </ac:picMkLst>
        </pc:picChg>
      </pc:sldChg>
      <pc:sldChg chg="modSp mod">
        <pc:chgData name="Kristine Cairns" userId="5e4ee97b-8760-41db-a6ac-3d744f799ed2" providerId="ADAL" clId="{1B61D458-BACD-4B75-AC5D-F7681FC0B457}" dt="2026-06-07T00:01:25.164" v="521" actId="20577"/>
        <pc:sldMkLst>
          <pc:docMk/>
          <pc:sldMk cId="3601212959" sldId="1200"/>
        </pc:sldMkLst>
        <pc:spChg chg="mod">
          <ac:chgData name="Kristine Cairns" userId="5e4ee97b-8760-41db-a6ac-3d744f799ed2" providerId="ADAL" clId="{1B61D458-BACD-4B75-AC5D-F7681FC0B457}" dt="2026-06-07T00:01:25.164" v="521" actId="20577"/>
          <ac:spMkLst>
            <pc:docMk/>
            <pc:sldMk cId="3601212959" sldId="1200"/>
            <ac:spMk id="4" creationId="{4D130DA0-880D-9939-FB11-DBBBDF1289BA}"/>
          </ac:spMkLst>
        </pc:spChg>
      </pc:sldChg>
      <pc:sldChg chg="delSp modSp mod">
        <pc:chgData name="Kristine Cairns" userId="5e4ee97b-8760-41db-a6ac-3d744f799ed2" providerId="ADAL" clId="{1B61D458-BACD-4B75-AC5D-F7681FC0B457}" dt="2026-06-06T23:34:06.736" v="115"/>
        <pc:sldMkLst>
          <pc:docMk/>
          <pc:sldMk cId="148378552" sldId="1204"/>
        </pc:sldMkLst>
      </pc:sldChg>
      <pc:sldChg chg="modSp mod">
        <pc:chgData name="Kristine Cairns" userId="5e4ee97b-8760-41db-a6ac-3d744f799ed2" providerId="ADAL" clId="{1B61D458-BACD-4B75-AC5D-F7681FC0B457}" dt="2026-06-06T23:44:31.383" v="226" actId="1076"/>
        <pc:sldMkLst>
          <pc:docMk/>
          <pc:sldMk cId="1218467501" sldId="1205"/>
        </pc:sldMkLst>
        <pc:spChg chg="mod">
          <ac:chgData name="Kristine Cairns" userId="5e4ee97b-8760-41db-a6ac-3d744f799ed2" providerId="ADAL" clId="{1B61D458-BACD-4B75-AC5D-F7681FC0B457}" dt="2026-06-06T23:44:31.383" v="226" actId="1076"/>
          <ac:spMkLst>
            <pc:docMk/>
            <pc:sldMk cId="1218467501" sldId="1205"/>
            <ac:spMk id="9" creationId="{321A73D5-45EB-4A86-3D51-67893DFCBF8E}"/>
          </ac:spMkLst>
        </pc:spChg>
      </pc:sldChg>
      <pc:sldChg chg="modSp mod setBg">
        <pc:chgData name="Kristine Cairns" userId="5e4ee97b-8760-41db-a6ac-3d744f799ed2" providerId="ADAL" clId="{1B61D458-BACD-4B75-AC5D-F7681FC0B457}" dt="2026-06-07T00:01:14.312" v="520" actId="20577"/>
        <pc:sldMkLst>
          <pc:docMk/>
          <pc:sldMk cId="2457218144" sldId="1210"/>
        </pc:sldMkLst>
        <pc:spChg chg="mod">
          <ac:chgData name="Kristine Cairns" userId="5e4ee97b-8760-41db-a6ac-3d744f799ed2" providerId="ADAL" clId="{1B61D458-BACD-4B75-AC5D-F7681FC0B457}" dt="2026-06-07T00:01:14.312" v="520" actId="20577"/>
          <ac:spMkLst>
            <pc:docMk/>
            <pc:sldMk cId="2457218144" sldId="1210"/>
            <ac:spMk id="4" creationId="{C5DB3A79-2F90-2024-406D-FEC33B194F18}"/>
          </ac:spMkLst>
        </pc:spChg>
      </pc:sldChg>
      <pc:sldChg chg="modSp mod">
        <pc:chgData name="Kristine Cairns" userId="5e4ee97b-8760-41db-a6ac-3d744f799ed2" providerId="ADAL" clId="{1B61D458-BACD-4B75-AC5D-F7681FC0B457}" dt="2026-06-06T23:40:00.832" v="182" actId="20577"/>
        <pc:sldMkLst>
          <pc:docMk/>
          <pc:sldMk cId="2056574046" sldId="1219"/>
        </pc:sldMkLst>
        <pc:spChg chg="mod">
          <ac:chgData name="Kristine Cairns" userId="5e4ee97b-8760-41db-a6ac-3d744f799ed2" providerId="ADAL" clId="{1B61D458-BACD-4B75-AC5D-F7681FC0B457}" dt="2026-06-06T23:40:00.832" v="182" actId="20577"/>
          <ac:spMkLst>
            <pc:docMk/>
            <pc:sldMk cId="2056574046" sldId="1219"/>
            <ac:spMk id="3" creationId="{5CBC1612-C452-68BB-BE09-D9BEC639F6CA}"/>
          </ac:spMkLst>
        </pc:spChg>
      </pc:sldChg>
      <pc:sldChg chg="modSp mod">
        <pc:chgData name="Kristine Cairns" userId="5e4ee97b-8760-41db-a6ac-3d744f799ed2" providerId="ADAL" clId="{1B61D458-BACD-4B75-AC5D-F7681FC0B457}" dt="2026-06-06T23:44:45.775" v="229" actId="404"/>
        <pc:sldMkLst>
          <pc:docMk/>
          <pc:sldMk cId="1117695481" sldId="1221"/>
        </pc:sldMkLst>
        <pc:spChg chg="mod">
          <ac:chgData name="Kristine Cairns" userId="5e4ee97b-8760-41db-a6ac-3d744f799ed2" providerId="ADAL" clId="{1B61D458-BACD-4B75-AC5D-F7681FC0B457}" dt="2026-06-06T23:44:39.316" v="227" actId="1076"/>
          <ac:spMkLst>
            <pc:docMk/>
            <pc:sldMk cId="1117695481" sldId="1221"/>
            <ac:spMk id="9" creationId="{558CEC47-A2B3-A90D-E7A8-5F9DFD682F7A}"/>
          </ac:spMkLst>
        </pc:spChg>
      </pc:sldChg>
      <pc:sldChg chg="modSp mod">
        <pc:chgData name="Kristine Cairns" userId="5e4ee97b-8760-41db-a6ac-3d744f799ed2" providerId="ADAL" clId="{1B61D458-BACD-4B75-AC5D-F7681FC0B457}" dt="2026-06-06T23:51:39.330" v="327" actId="2711"/>
        <pc:sldMkLst>
          <pc:docMk/>
          <pc:sldMk cId="2626770460" sldId="1222"/>
        </pc:sldMkLst>
        <pc:spChg chg="mod">
          <ac:chgData name="Kristine Cairns" userId="5e4ee97b-8760-41db-a6ac-3d744f799ed2" providerId="ADAL" clId="{1B61D458-BACD-4B75-AC5D-F7681FC0B457}" dt="2026-06-06T23:51:05.739" v="322" actId="20577"/>
          <ac:spMkLst>
            <pc:docMk/>
            <pc:sldMk cId="2626770460" sldId="1222"/>
            <ac:spMk id="6" creationId="{4ED008E6-3812-CDAE-A059-96A2C0962B6A}"/>
          </ac:spMkLst>
        </pc:spChg>
        <pc:spChg chg="mod">
          <ac:chgData name="Kristine Cairns" userId="5e4ee97b-8760-41db-a6ac-3d744f799ed2" providerId="ADAL" clId="{1B61D458-BACD-4B75-AC5D-F7681FC0B457}" dt="2026-06-06T23:51:39.330" v="327" actId="2711"/>
          <ac:spMkLst>
            <pc:docMk/>
            <pc:sldMk cId="2626770460" sldId="1222"/>
            <ac:spMk id="8" creationId="{90B9F630-1D6E-439E-D12C-24B804FEA514}"/>
          </ac:spMkLst>
        </pc:spChg>
      </pc:sldChg>
      <pc:sldChg chg="modSp mod">
        <pc:chgData name="Kristine Cairns" userId="5e4ee97b-8760-41db-a6ac-3d744f799ed2" providerId="ADAL" clId="{1B61D458-BACD-4B75-AC5D-F7681FC0B457}" dt="2026-06-07T00:00:24.891" v="496" actId="113"/>
        <pc:sldMkLst>
          <pc:docMk/>
          <pc:sldMk cId="1177813178" sldId="1223"/>
        </pc:sldMkLst>
        <pc:spChg chg="mod">
          <ac:chgData name="Kristine Cairns" userId="5e4ee97b-8760-41db-a6ac-3d744f799ed2" providerId="ADAL" clId="{1B61D458-BACD-4B75-AC5D-F7681FC0B457}" dt="2026-06-07T00:00:24.891" v="496" actId="113"/>
          <ac:spMkLst>
            <pc:docMk/>
            <pc:sldMk cId="1177813178" sldId="1223"/>
            <ac:spMk id="3" creationId="{931DBCC5-4617-41C3-E742-8FB8E8CEA4FE}"/>
          </ac:spMkLst>
        </pc:spChg>
      </pc:sldChg>
      <pc:sldChg chg="delSp modSp mod">
        <pc:chgData name="Kristine Cairns" userId="5e4ee97b-8760-41db-a6ac-3d744f799ed2" providerId="ADAL" clId="{1B61D458-BACD-4B75-AC5D-F7681FC0B457}" dt="2026-06-06T23:48:09.002" v="282" actId="478"/>
        <pc:sldMkLst>
          <pc:docMk/>
          <pc:sldMk cId="3346069111" sldId="1224"/>
        </pc:sldMkLst>
        <pc:spChg chg="mod">
          <ac:chgData name="Kristine Cairns" userId="5e4ee97b-8760-41db-a6ac-3d744f799ed2" providerId="ADAL" clId="{1B61D458-BACD-4B75-AC5D-F7681FC0B457}" dt="2026-06-06T23:47:55.801" v="281" actId="113"/>
          <ac:spMkLst>
            <pc:docMk/>
            <pc:sldMk cId="3346069111" sldId="1224"/>
            <ac:spMk id="4" creationId="{CC5D3A94-865F-5EC3-D4D5-09DE519FFD9C}"/>
          </ac:spMkLst>
        </pc:spChg>
      </pc:sldChg>
      <pc:sldChg chg="modSp mod">
        <pc:chgData name="Kristine Cairns" userId="5e4ee97b-8760-41db-a6ac-3d744f799ed2" providerId="ADAL" clId="{1B61D458-BACD-4B75-AC5D-F7681FC0B457}" dt="2026-06-06T23:49:52.971" v="310" actId="403"/>
        <pc:sldMkLst>
          <pc:docMk/>
          <pc:sldMk cId="666485013" sldId="1226"/>
        </pc:sldMkLst>
        <pc:spChg chg="mod">
          <ac:chgData name="Kristine Cairns" userId="5e4ee97b-8760-41db-a6ac-3d744f799ed2" providerId="ADAL" clId="{1B61D458-BACD-4B75-AC5D-F7681FC0B457}" dt="2026-06-06T23:49:52.971" v="310" actId="403"/>
          <ac:spMkLst>
            <pc:docMk/>
            <pc:sldMk cId="666485013" sldId="1226"/>
            <ac:spMk id="9" creationId="{6C5076F9-0FE2-5C36-57C5-53F43A955CD9}"/>
          </ac:spMkLst>
        </pc:spChg>
      </pc:sldChg>
      <pc:sldChg chg="modSp mod">
        <pc:chgData name="Kristine Cairns" userId="5e4ee97b-8760-41db-a6ac-3d744f799ed2" providerId="ADAL" clId="{1B61D458-BACD-4B75-AC5D-F7681FC0B457}" dt="2026-06-06T23:50:39.747" v="319" actId="1076"/>
        <pc:sldMkLst>
          <pc:docMk/>
          <pc:sldMk cId="3183008628" sldId="1227"/>
        </pc:sldMkLst>
        <pc:spChg chg="mod">
          <ac:chgData name="Kristine Cairns" userId="5e4ee97b-8760-41db-a6ac-3d744f799ed2" providerId="ADAL" clId="{1B61D458-BACD-4B75-AC5D-F7681FC0B457}" dt="2026-06-06T23:50:39.747" v="319" actId="1076"/>
          <ac:spMkLst>
            <pc:docMk/>
            <pc:sldMk cId="3183008628" sldId="1227"/>
            <ac:spMk id="3" creationId="{D3EB45BF-D398-BD62-22FC-AC4941115E22}"/>
          </ac:spMkLst>
        </pc:spChg>
        <pc:spChg chg="mod">
          <ac:chgData name="Kristine Cairns" userId="5e4ee97b-8760-41db-a6ac-3d744f799ed2" providerId="ADAL" clId="{1B61D458-BACD-4B75-AC5D-F7681FC0B457}" dt="2026-06-06T23:50:34.727" v="318" actId="14100"/>
          <ac:spMkLst>
            <pc:docMk/>
            <pc:sldMk cId="3183008628" sldId="1227"/>
            <ac:spMk id="9" creationId="{3018DAE7-8836-9C57-2D5B-7FBC86D9EFD4}"/>
          </ac:spMkLst>
        </pc:spChg>
      </pc:sldChg>
      <pc:sldChg chg="modSp mod">
        <pc:chgData name="Kristine Cairns" userId="5e4ee97b-8760-41db-a6ac-3d744f799ed2" providerId="ADAL" clId="{1B61D458-BACD-4B75-AC5D-F7681FC0B457}" dt="2026-06-06T23:52:53.823" v="342" actId="1076"/>
        <pc:sldMkLst>
          <pc:docMk/>
          <pc:sldMk cId="333822409" sldId="1229"/>
        </pc:sldMkLst>
        <pc:spChg chg="mod">
          <ac:chgData name="Kristine Cairns" userId="5e4ee97b-8760-41db-a6ac-3d744f799ed2" providerId="ADAL" clId="{1B61D458-BACD-4B75-AC5D-F7681FC0B457}" dt="2026-06-06T23:52:49.618" v="341" actId="1076"/>
          <ac:spMkLst>
            <pc:docMk/>
            <pc:sldMk cId="333822409" sldId="1229"/>
            <ac:spMk id="2" creationId="{7C56B315-24A2-F657-78F2-C87AD543162C}"/>
          </ac:spMkLst>
        </pc:spChg>
        <pc:spChg chg="mod">
          <ac:chgData name="Kristine Cairns" userId="5e4ee97b-8760-41db-a6ac-3d744f799ed2" providerId="ADAL" clId="{1B61D458-BACD-4B75-AC5D-F7681FC0B457}" dt="2026-06-06T23:52:53.823" v="342" actId="1076"/>
          <ac:spMkLst>
            <pc:docMk/>
            <pc:sldMk cId="333822409" sldId="1229"/>
            <ac:spMk id="7" creationId="{C1F9A7C3-B264-EDF1-A8EF-CB02E8FDD96E}"/>
          </ac:spMkLst>
        </pc:spChg>
      </pc:sldChg>
      <pc:sldMasterChg chg="setBg modSldLayout">
        <pc:chgData name="Kristine Cairns" userId="5e4ee97b-8760-41db-a6ac-3d744f799ed2" providerId="ADAL" clId="{1B61D458-BACD-4B75-AC5D-F7681FC0B457}" dt="2026-06-06T23:33:37.962" v="107"/>
        <pc:sldMasterMkLst>
          <pc:docMk/>
          <pc:sldMasterMk cId="2573750265" sldId="2147483648"/>
        </pc:sldMasterMkLst>
        <pc:sldLayoutChg chg="setBg">
          <pc:chgData name="Kristine Cairns" userId="5e4ee97b-8760-41db-a6ac-3d744f799ed2" providerId="ADAL" clId="{1B61D458-BACD-4B75-AC5D-F7681FC0B457}" dt="2026-06-06T23:33:37.962" v="107"/>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6-06T23:33:37.962" v="107"/>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1B61D458-BACD-4B75-AC5D-F7681FC0B457}" dt="2026-06-06T23:33:37.962" v="107"/>
        <pc:sldMasterMkLst>
          <pc:docMk/>
          <pc:sldMasterMk cId="3577035533" sldId="2147483672"/>
        </pc:sldMasterMkLst>
        <pc:sldLayoutChg chg="setBg">
          <pc:chgData name="Kristine Cairns" userId="5e4ee97b-8760-41db-a6ac-3d744f799ed2" providerId="ADAL" clId="{1B61D458-BACD-4B75-AC5D-F7681FC0B457}" dt="2026-06-06T23:33:37.962" v="107"/>
          <pc:sldLayoutMkLst>
            <pc:docMk/>
            <pc:sldMasterMk cId="3577035533" sldId="2147483672"/>
            <pc:sldLayoutMk cId="71109435" sldId="2147483673"/>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1477621663" sldId="2147483674"/>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2977712641" sldId="2147483675"/>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2010740986" sldId="2147483676"/>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96636264" sldId="2147483677"/>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1190578443" sldId="2147483678"/>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3916034740" sldId="2147483679"/>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2316064908" sldId="2147483680"/>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1338880496" sldId="2147483681"/>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2725953202" sldId="2147483682"/>
          </pc:sldLayoutMkLst>
        </pc:sldLayoutChg>
        <pc:sldLayoutChg chg="setBg">
          <pc:chgData name="Kristine Cairns" userId="5e4ee97b-8760-41db-a6ac-3d744f799ed2" providerId="ADAL" clId="{1B61D458-BACD-4B75-AC5D-F7681FC0B457}" dt="2026-06-06T23:33:37.962" v="107"/>
          <pc:sldLayoutMkLst>
            <pc:docMk/>
            <pc:sldMasterMk cId="3577035533" sldId="2147483672"/>
            <pc:sldLayoutMk cId="498687431" sldId="2147483683"/>
          </pc:sldLayoutMkLst>
        </pc:sldLayoutChg>
      </pc:sldMasterChg>
      <pc:sldMasterChg chg="setBg modSldLayout">
        <pc:chgData name="Kristine Cairns" userId="5e4ee97b-8760-41db-a6ac-3d744f799ed2" providerId="ADAL" clId="{1B61D458-BACD-4B75-AC5D-F7681FC0B457}" dt="2026-06-06T23:33:37.962" v="107"/>
        <pc:sldMasterMkLst>
          <pc:docMk/>
          <pc:sldMasterMk cId="3577035533" sldId="2147483768"/>
        </pc:sldMasterMkLst>
        <pc:sldLayoutChg chg="setBg">
          <pc:chgData name="Kristine Cairns" userId="5e4ee97b-8760-41db-a6ac-3d744f799ed2" providerId="ADAL" clId="{1B61D458-BACD-4B75-AC5D-F7681FC0B457}" dt="2026-06-06T23:33:37.962" v="107"/>
          <pc:sldLayoutMkLst>
            <pc:docMk/>
            <pc:sldMasterMk cId="3577035533" sldId="2147483768"/>
            <pc:sldLayoutMk cId="71109435" sldId="2147483769"/>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1477621663" sldId="2147483770"/>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2977712641" sldId="2147483771"/>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2010740986" sldId="2147483772"/>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96636264" sldId="2147483773"/>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1190578443" sldId="2147483774"/>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3916034740" sldId="2147483775"/>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2316064908" sldId="2147483776"/>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1338880496" sldId="2147483777"/>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2725953202" sldId="2147483778"/>
          </pc:sldLayoutMkLst>
        </pc:sldLayoutChg>
        <pc:sldLayoutChg chg="setBg">
          <pc:chgData name="Kristine Cairns" userId="5e4ee97b-8760-41db-a6ac-3d744f799ed2" providerId="ADAL" clId="{1B61D458-BACD-4B75-AC5D-F7681FC0B457}" dt="2026-06-06T23:33:37.962" v="107"/>
          <pc:sldLayoutMkLst>
            <pc:docMk/>
            <pc:sldMasterMk cId="3577035533" sldId="2147483768"/>
            <pc:sldLayoutMk cId="498687431" sldId="2147483779"/>
          </pc:sldLayoutMkLst>
        </pc:sldLayoutChg>
      </pc:sldMasterChg>
    </pc:docChg>
  </pc:docChgLst>
  <pc:docChgLst>
    <pc:chgData name="Chris" userId="S::chris.arundell12_gmail.com#ext#@dioceseofbrisbane.onmicrosoft.com::ced88dcf-f591-47f4-85a8-f67b6c6fd825" providerId="AD" clId="Web-{08E24977-4196-49C8-3C10-EA1545AAD73F}"/>
    <pc:docChg chg="modSld">
      <pc:chgData name="Chris" userId="S::chris.arundell12_gmail.com#ext#@dioceseofbrisbane.onmicrosoft.com::ced88dcf-f591-47f4-85a8-f67b6c6fd825" providerId="AD" clId="Web-{08E24977-4196-49C8-3C10-EA1545AAD73F}" dt="2026-06-07T02:47:21.342" v="0" actId="20577"/>
      <pc:docMkLst>
        <pc:docMk/>
      </pc:docMkLst>
      <pc:sldChg chg="modSp">
        <pc:chgData name="Chris" userId="S::chris.arundell12_gmail.com#ext#@dioceseofbrisbane.onmicrosoft.com::ced88dcf-f591-47f4-85a8-f67b6c6fd825" providerId="AD" clId="Web-{08E24977-4196-49C8-3C10-EA1545AAD73F}" dt="2026-06-07T02:47:21.342" v="0" actId="20577"/>
        <pc:sldMkLst>
          <pc:docMk/>
          <pc:sldMk cId="1433532390" sldId="1194"/>
        </pc:sldMkLst>
        <pc:spChg chg="mod">
          <ac:chgData name="Chris" userId="S::chris.arundell12_gmail.com#ext#@dioceseofbrisbane.onmicrosoft.com::ced88dcf-f591-47f4-85a8-f67b6c6fd825" providerId="AD" clId="Web-{08E24977-4196-49C8-3C10-EA1545AAD73F}" dt="2026-06-07T02:47:21.342" v="0" actId="20577"/>
          <ac:spMkLst>
            <pc:docMk/>
            <pc:sldMk cId="1433532390" sldId="1194"/>
            <ac:spMk id="3" creationId="{00000000-0000-0000-0000-000000000000}"/>
          </ac:spMkLst>
        </pc:spChg>
      </pc:sldChg>
    </pc:docChg>
  </pc:docChgLst>
  <pc:docChgLst>
    <pc:chgData name="Viki" userId="S::bogvlc_hotmail.com#ext#@dioceseofbrisbane.onmicrosoft.com::79387dd6-701e-4999-b7de-924cac764073" providerId="AD" clId="Web-{19D96524-05B2-F574-4017-34946992B065}"/>
    <pc:docChg chg="modSld">
      <pc:chgData name="Viki" userId="S::bogvlc_hotmail.com#ext#@dioceseofbrisbane.onmicrosoft.com::79387dd6-701e-4999-b7de-924cac764073" providerId="AD" clId="Web-{19D96524-05B2-F574-4017-34946992B065}" dt="2026-06-07T00:38:22.003" v="60" actId="20577"/>
      <pc:docMkLst>
        <pc:docMk/>
      </pc:docMkLst>
      <pc:sldChg chg="modSp">
        <pc:chgData name="Viki" userId="S::bogvlc_hotmail.com#ext#@dioceseofbrisbane.onmicrosoft.com::79387dd6-701e-4999-b7de-924cac764073" providerId="AD" clId="Web-{19D96524-05B2-F574-4017-34946992B065}" dt="2026-06-07T00:35:17.162" v="7" actId="20577"/>
        <pc:sldMkLst>
          <pc:docMk/>
          <pc:sldMk cId="2375204597" sldId="1082"/>
        </pc:sldMkLst>
        <pc:spChg chg="mod">
          <ac:chgData name="Viki" userId="S::bogvlc_hotmail.com#ext#@dioceseofbrisbane.onmicrosoft.com::79387dd6-701e-4999-b7de-924cac764073" providerId="AD" clId="Web-{19D96524-05B2-F574-4017-34946992B065}" dt="2026-06-07T00:35:17.162" v="7"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19D96524-05B2-F574-4017-34946992B065}" dt="2026-06-07T00:37:09.654" v="42" actId="20577"/>
        <pc:sldMkLst>
          <pc:docMk/>
          <pc:sldMk cId="2104720365" sldId="1179"/>
        </pc:sldMkLst>
        <pc:spChg chg="mod">
          <ac:chgData name="Viki" userId="S::bogvlc_hotmail.com#ext#@dioceseofbrisbane.onmicrosoft.com::79387dd6-701e-4999-b7de-924cac764073" providerId="AD" clId="Web-{19D96524-05B2-F574-4017-34946992B065}" dt="2026-06-07T00:37:09.654" v="42" actId="20577"/>
          <ac:spMkLst>
            <pc:docMk/>
            <pc:sldMk cId="2104720365" sldId="1179"/>
            <ac:spMk id="3" creationId="{3B431639-ED23-448F-AED9-9F17CE38DE4F}"/>
          </ac:spMkLst>
        </pc:spChg>
      </pc:sldChg>
      <pc:sldChg chg="modSp">
        <pc:chgData name="Viki" userId="S::bogvlc_hotmail.com#ext#@dioceseofbrisbane.onmicrosoft.com::79387dd6-701e-4999-b7de-924cac764073" providerId="AD" clId="Web-{19D96524-05B2-F574-4017-34946992B065}" dt="2026-06-07T00:38:22.003" v="60" actId="20577"/>
        <pc:sldMkLst>
          <pc:docMk/>
          <pc:sldMk cId="2853581768" sldId="1193"/>
        </pc:sldMkLst>
        <pc:spChg chg="mod">
          <ac:chgData name="Viki" userId="S::bogvlc_hotmail.com#ext#@dioceseofbrisbane.onmicrosoft.com::79387dd6-701e-4999-b7de-924cac764073" providerId="AD" clId="Web-{19D96524-05B2-F574-4017-34946992B065}" dt="2026-06-07T00:38:22.003" v="60" actId="20577"/>
          <ac:spMkLst>
            <pc:docMk/>
            <pc:sldMk cId="2853581768" sldId="1193"/>
            <ac:spMk id="3" creationId="{00000000-0000-0000-0000-000000000000}"/>
          </ac:spMkLst>
        </pc:spChg>
      </pc:sldChg>
      <pc:sldChg chg="modSp">
        <pc:chgData name="Viki" userId="S::bogvlc_hotmail.com#ext#@dioceseofbrisbane.onmicrosoft.com::79387dd6-701e-4999-b7de-924cac764073" providerId="AD" clId="Web-{19D96524-05B2-F574-4017-34946992B065}" dt="2026-06-07T00:36:29.511" v="31" actId="20577"/>
        <pc:sldMkLst>
          <pc:docMk/>
          <pc:sldMk cId="2056574046" sldId="1219"/>
        </pc:sldMkLst>
        <pc:spChg chg="mod">
          <ac:chgData name="Viki" userId="S::bogvlc_hotmail.com#ext#@dioceseofbrisbane.onmicrosoft.com::79387dd6-701e-4999-b7de-924cac764073" providerId="AD" clId="Web-{19D96524-05B2-F574-4017-34946992B065}" dt="2026-06-07T00:36:29.511" v="31" actId="20577"/>
          <ac:spMkLst>
            <pc:docMk/>
            <pc:sldMk cId="2056574046" sldId="1219"/>
            <ac:spMk id="3" creationId="{5CBC1612-C452-68BB-BE09-D9BEC639F6C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14/06/2026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14/06/2026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107202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40</a:t>
            </a:fld>
            <a:endParaRPr lang="en-AU"/>
          </a:p>
        </p:txBody>
      </p:sp>
    </p:spTree>
    <p:extLst>
      <p:ext uri="{BB962C8B-B14F-4D97-AF65-F5344CB8AC3E}">
        <p14:creationId xmlns:p14="http://schemas.microsoft.com/office/powerpoint/2010/main" val="916545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43</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DB4E-3223-5F8B-A1C2-AA47D06C6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F9924-5695-9FF7-6CB7-E48AC2BDF02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DFABC23-C5E5-6F37-53F0-7BD0ED4A7AF7}"/>
              </a:ext>
            </a:extLst>
          </p:cNvPr>
          <p:cNvSpPr>
            <a:spLocks noGrp="1"/>
          </p:cNvSpPr>
          <p:nvPr>
            <p:ph type="body" idx="1"/>
          </p:nvPr>
        </p:nvSpPr>
        <p:spPr/>
        <p:txBody>
          <a:bodyPr/>
          <a:lstStyle/>
          <a:p>
            <a:r>
              <a:rPr lang="en-AU"/>
              <a:t>Link to prayer group ministry page for weekly commitment prayer </a:t>
            </a:r>
            <a:r>
              <a:rPr lang="en-US"/>
              <a:t>https://holyhermits.com.au/ministries/prayer-group </a:t>
            </a:r>
            <a:endParaRPr lang="en-AU"/>
          </a:p>
        </p:txBody>
      </p:sp>
      <p:sp>
        <p:nvSpPr>
          <p:cNvPr id="4" name="Slide Number Placeholder 3">
            <a:extLst>
              <a:ext uri="{FF2B5EF4-FFF2-40B4-BE49-F238E27FC236}">
                <a16:creationId xmlns:a16="http://schemas.microsoft.com/office/drawing/2014/main" id="{7FEE346F-DE9A-A740-3D3C-54B4508A4122}"/>
              </a:ext>
            </a:extLst>
          </p:cNvPr>
          <p:cNvSpPr>
            <a:spLocks noGrp="1"/>
          </p:cNvSpPr>
          <p:nvPr>
            <p:ph type="sldNum" sz="quarter" idx="5"/>
          </p:nvPr>
        </p:nvSpPr>
        <p:spPr/>
        <p:txBody>
          <a:bodyPr/>
          <a:lstStyle/>
          <a:p>
            <a:fld id="{39BD0D58-009C-4B34-BD04-760FE23A9F8A}" type="slidenum">
              <a:rPr lang="en-AU" smtClean="0"/>
              <a:t>44</a:t>
            </a:fld>
            <a:endParaRPr lang="en-AU"/>
          </a:p>
        </p:txBody>
      </p:sp>
    </p:spTree>
    <p:extLst>
      <p:ext uri="{BB962C8B-B14F-4D97-AF65-F5344CB8AC3E}">
        <p14:creationId xmlns:p14="http://schemas.microsoft.com/office/powerpoint/2010/main" val="1256810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45</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Prayer for all ages</a:t>
            </a:r>
          </a:p>
        </p:txBody>
      </p:sp>
      <p:sp>
        <p:nvSpPr>
          <p:cNvPr id="4" name="Slide Number Placeholder 3"/>
          <p:cNvSpPr>
            <a:spLocks noGrp="1"/>
          </p:cNvSpPr>
          <p:nvPr>
            <p:ph type="sldNum" sz="quarter" idx="5"/>
          </p:nvPr>
        </p:nvSpPr>
        <p:spPr/>
        <p:txBody>
          <a:bodyPr/>
          <a:lstStyle/>
          <a:p>
            <a:fld id="{39BD0D58-009C-4B34-BD04-760FE23A9F8A}" type="slidenum">
              <a:rPr lang="en-AU" smtClean="0"/>
              <a:t>50</a:t>
            </a:fld>
            <a:endParaRPr lang="en-AU"/>
          </a:p>
        </p:txBody>
      </p:sp>
    </p:spTree>
    <p:extLst>
      <p:ext uri="{BB962C8B-B14F-4D97-AF65-F5344CB8AC3E}">
        <p14:creationId xmlns:p14="http://schemas.microsoft.com/office/powerpoint/2010/main" val="258035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53</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57</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59</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C24D-2586-D0B2-5926-23DBDB6F3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21F9D-51A9-B56E-8344-EBDF35D0FC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B2E763-D296-1FE7-483A-15C488F3FDA3}"/>
              </a:ext>
            </a:extLst>
          </p:cNvPr>
          <p:cNvSpPr>
            <a:spLocks noGrp="1"/>
          </p:cNvSpPr>
          <p:nvPr>
            <p:ph type="body" idx="1"/>
          </p:nvPr>
        </p:nvSpPr>
        <p:spPr/>
        <p:txBody>
          <a:bodyPr/>
          <a:lstStyle/>
          <a:p>
            <a:r>
              <a:rPr lang="en-US"/>
              <a:t>Used Lent 2022</a:t>
            </a:r>
          </a:p>
        </p:txBody>
      </p:sp>
      <p:sp>
        <p:nvSpPr>
          <p:cNvPr id="4" name="Slide Number Placeholder 3">
            <a:extLst>
              <a:ext uri="{FF2B5EF4-FFF2-40B4-BE49-F238E27FC236}">
                <a16:creationId xmlns:a16="http://schemas.microsoft.com/office/drawing/2014/main" id="{35B3646C-E537-4ED5-1470-11102DBB5F8C}"/>
              </a:ext>
            </a:extLst>
          </p:cNvPr>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4177790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4</a:t>
            </a:fld>
            <a:endParaRPr lang="en-AU"/>
          </a:p>
        </p:txBody>
      </p:sp>
    </p:spTree>
    <p:extLst>
      <p:ext uri="{BB962C8B-B14F-4D97-AF65-F5344CB8AC3E}">
        <p14:creationId xmlns:p14="http://schemas.microsoft.com/office/powerpoint/2010/main" val="342056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Call to Worship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7</a:t>
            </a:fld>
            <a:endParaRPr lang="en-AU"/>
          </a:p>
        </p:txBody>
      </p:sp>
    </p:spTree>
    <p:extLst>
      <p:ext uri="{BB962C8B-B14F-4D97-AF65-F5344CB8AC3E}">
        <p14:creationId xmlns:p14="http://schemas.microsoft.com/office/powerpoint/2010/main" val="42088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gathering prayer</a:t>
            </a:r>
          </a:p>
        </p:txBody>
      </p:sp>
      <p:sp>
        <p:nvSpPr>
          <p:cNvPr id="4" name="Slide Number Placeholder 3"/>
          <p:cNvSpPr>
            <a:spLocks noGrp="1"/>
          </p:cNvSpPr>
          <p:nvPr>
            <p:ph type="sldNum" sz="quarter" idx="5"/>
          </p:nvPr>
        </p:nvSpPr>
        <p:spPr/>
        <p:txBody>
          <a:bodyPr/>
          <a:lstStyle/>
          <a:p>
            <a:fld id="{39BD0D58-009C-4B34-BD04-760FE23A9F8A}" type="slidenum">
              <a:rPr lang="en-AU" smtClean="0"/>
              <a:t>8</a:t>
            </a:fld>
            <a:endParaRPr lang="en-AU"/>
          </a:p>
        </p:txBody>
      </p:sp>
    </p:spTree>
    <p:extLst>
      <p:ext uri="{BB962C8B-B14F-4D97-AF65-F5344CB8AC3E}">
        <p14:creationId xmlns:p14="http://schemas.microsoft.com/office/powerpoint/2010/main" val="53752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21</a:t>
            </a:fld>
            <a:endParaRPr lang="en-AU"/>
          </a:p>
        </p:txBody>
      </p:sp>
    </p:spTree>
    <p:extLst>
      <p:ext uri="{BB962C8B-B14F-4D97-AF65-F5344CB8AC3E}">
        <p14:creationId xmlns:p14="http://schemas.microsoft.com/office/powerpoint/2010/main" val="1989461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875AA-0090-2D46-AF73-A1DD0B996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FBF95-0BE9-364E-E72C-2D8DC143C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B9551-50BB-262C-A2AF-568CFFCE9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FADF6C-DA95-50B5-6987-DC7051E9F044}"/>
              </a:ext>
            </a:extLst>
          </p:cNvPr>
          <p:cNvSpPr>
            <a:spLocks noGrp="1"/>
          </p:cNvSpPr>
          <p:nvPr>
            <p:ph type="sldNum" sz="quarter" idx="5"/>
          </p:nvPr>
        </p:nvSpPr>
        <p:spPr/>
        <p:txBody>
          <a:bodyPr/>
          <a:lstStyle/>
          <a:p>
            <a:fld id="{39BD0D58-009C-4B34-BD04-760FE23A9F8A}" type="slidenum">
              <a:rPr lang="en-AU" smtClean="0"/>
              <a:t>22</a:t>
            </a:fld>
            <a:endParaRPr lang="en-AU"/>
          </a:p>
        </p:txBody>
      </p:sp>
    </p:spTree>
    <p:extLst>
      <p:ext uri="{BB962C8B-B14F-4D97-AF65-F5344CB8AC3E}">
        <p14:creationId xmlns:p14="http://schemas.microsoft.com/office/powerpoint/2010/main" val="47379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34</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Prayer of praise and thanksgiving</a:t>
            </a:r>
          </a:p>
        </p:txBody>
      </p:sp>
      <p:sp>
        <p:nvSpPr>
          <p:cNvPr id="4" name="Slide Number Placeholder 3"/>
          <p:cNvSpPr>
            <a:spLocks noGrp="1"/>
          </p:cNvSpPr>
          <p:nvPr>
            <p:ph type="sldNum" sz="quarter" idx="5"/>
          </p:nvPr>
        </p:nvSpPr>
        <p:spPr/>
        <p:txBody>
          <a:bodyPr/>
          <a:lstStyle/>
          <a:p>
            <a:fld id="{39BD0D58-009C-4B34-BD04-760FE23A9F8A}" type="slidenum">
              <a:rPr lang="en-AU" smtClean="0"/>
              <a:t>35</a:t>
            </a:fld>
            <a:endParaRPr lang="en-AU"/>
          </a:p>
        </p:txBody>
      </p:sp>
    </p:spTree>
    <p:extLst>
      <p:ext uri="{BB962C8B-B14F-4D97-AF65-F5344CB8AC3E}">
        <p14:creationId xmlns:p14="http://schemas.microsoft.com/office/powerpoint/2010/main" val="3255743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14/06/2026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14/06/2026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14/06/2026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14/06/2026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14/06/2026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14/06/2026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14/06/2026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14/06/2026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14/06/2026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14/06/2026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14/06/2026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f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f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14/06/2026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l="-2000" r="-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l="-2000" r="-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CFJvBwgmK_c"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hyperlink" Target="https://youtu.be/JwrHMYkbjts?si=S10vWJP861LrtZ9f" TargetMode="Externa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FDXtb6omS3Q"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FvcEiMQ-2Dc"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HBnxu5W6eb4"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holyhermits.com.au/events/embracing-the-divine-flow/2026-05-27" TargetMode="External"/><Relationship Id="rId2" Type="http://schemas.openxmlformats.org/officeDocument/2006/relationships/hyperlink" Target="https://holyhermits.com.au/events/3d-dialogue-joy/2026-05-31" TargetMode="External"/><Relationship Id="rId1" Type="http://schemas.openxmlformats.org/officeDocument/2006/relationships/slideLayout" Target="../slideLayouts/slideLayout7.xml"/><Relationship Id="rId4" Type="http://schemas.openxmlformats.org/officeDocument/2006/relationships/hyperlink" Target="https://holyhermits.com.au/event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7129"/>
            <a:ext cx="12192000" cy="3170099"/>
          </a:xfrm>
          <a:prstGeom prst="rect">
            <a:avLst/>
          </a:prstGeom>
          <a:noFill/>
        </p:spPr>
        <p:txBody>
          <a:bodyPr wrap="square" lIns="91440" tIns="45720" rIns="91440" bIns="45720" rtlCol="0" anchor="t">
            <a:spAutoFit/>
          </a:bodyPr>
          <a:lstStyle/>
          <a:p>
            <a:pPr algn="ctr"/>
            <a:r>
              <a:rPr lang="en-AU" sz="4400" noProof="0" dirty="0">
                <a:solidFill>
                  <a:srgbClr val="00B050"/>
                </a:solidFill>
                <a:latin typeface="Comic Sans MS"/>
                <a:cs typeface="MV Boli"/>
              </a:rPr>
              <a:t>Welcome to Holy Hermits Online Worship </a:t>
            </a:r>
          </a:p>
          <a:p>
            <a:pPr algn="ctr">
              <a:lnSpc>
                <a:spcPct val="150000"/>
              </a:lnSpc>
            </a:pPr>
            <a:r>
              <a:rPr lang="en-AU" sz="4400" dirty="0">
                <a:solidFill>
                  <a:srgbClr val="00B050"/>
                </a:solidFill>
                <a:latin typeface="Comic Sans MS"/>
                <a:cs typeface="MV Boli"/>
              </a:rPr>
              <a:t>3</a:t>
            </a:r>
            <a:r>
              <a:rPr lang="en-AU" sz="4400" baseline="30000" dirty="0">
                <a:solidFill>
                  <a:srgbClr val="00B050"/>
                </a:solidFill>
                <a:latin typeface="Comic Sans MS"/>
                <a:cs typeface="MV Boli"/>
              </a:rPr>
              <a:t>rd</a:t>
            </a:r>
            <a:r>
              <a:rPr lang="en-AU" sz="4400" dirty="0">
                <a:solidFill>
                  <a:srgbClr val="00B050"/>
                </a:solidFill>
                <a:latin typeface="Comic Sans MS"/>
                <a:cs typeface="MV Boli"/>
              </a:rPr>
              <a:t> </a:t>
            </a:r>
            <a:r>
              <a:rPr lang="en-AU" sz="4400" noProof="0" dirty="0">
                <a:solidFill>
                  <a:srgbClr val="00B050"/>
                </a:solidFill>
                <a:latin typeface="Comic Sans MS"/>
                <a:cs typeface="MV Boli"/>
              </a:rPr>
              <a:t>Sunday After Pentecost</a:t>
            </a:r>
          </a:p>
          <a:p>
            <a:pPr algn="ctr">
              <a:lnSpc>
                <a:spcPct val="150000"/>
              </a:lnSpc>
            </a:pPr>
            <a:r>
              <a:rPr lang="en-AU" sz="3600" noProof="0" dirty="0">
                <a:solidFill>
                  <a:srgbClr val="00B050"/>
                </a:solidFill>
                <a:latin typeface="Comic Sans MS"/>
                <a:cs typeface="MV Boli"/>
              </a:rPr>
              <a:t>Today we are remembering </a:t>
            </a:r>
          </a:p>
          <a:p>
            <a:pPr algn="ctr"/>
            <a:r>
              <a:rPr lang="en-AU" sz="3600" noProof="0" dirty="0">
                <a:solidFill>
                  <a:srgbClr val="00B050"/>
                </a:solidFill>
                <a:latin typeface="Comic Sans MS"/>
              </a:rPr>
              <a:t>Holy Hermit St. Julian of Norwich</a:t>
            </a:r>
            <a:endParaRPr lang="en-AU" sz="3600" noProof="0" dirty="0">
              <a:solidFill>
                <a:srgbClr val="00B050"/>
              </a:solidFill>
              <a:latin typeface="Comic Sans MS" panose="030F0702030302020204" pitchFamily="66" charset="0"/>
            </a:endParaRPr>
          </a:p>
        </p:txBody>
      </p:sp>
      <p:graphicFrame>
        <p:nvGraphicFramePr>
          <p:cNvPr id="3" name="Table 2">
            <a:extLst>
              <a:ext uri="{FF2B5EF4-FFF2-40B4-BE49-F238E27FC236}">
                <a16:creationId xmlns:a16="http://schemas.microsoft.com/office/drawing/2014/main" id="{4E050EBE-6DB0-A162-8A64-266096FCAF3C}"/>
              </a:ext>
            </a:extLst>
          </p:cNvPr>
          <p:cNvGraphicFramePr>
            <a:graphicFrameLocks noGrp="1"/>
          </p:cNvGraphicFramePr>
          <p:nvPr>
            <p:extLst>
              <p:ext uri="{D42A27DB-BD31-4B8C-83A1-F6EECF244321}">
                <p14:modId xmlns:p14="http://schemas.microsoft.com/office/powerpoint/2010/main" val="81505974"/>
              </p:ext>
            </p:extLst>
          </p:nvPr>
        </p:nvGraphicFramePr>
        <p:xfrm>
          <a:off x="370234" y="3530773"/>
          <a:ext cx="11451531" cy="262282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r>
                        <a:rPr lang="en-AU" sz="2200" b="0" i="0" noProof="0">
                          <a:solidFill>
                            <a:srgbClr val="00B050"/>
                          </a:solidFill>
                          <a:latin typeface="Comic Sans MS"/>
                        </a:rPr>
                        <a:t>Service Prep: Kris</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First Reader: Liz</a:t>
                      </a:r>
                      <a:endParaRPr lang="en-AU" sz="2200" noProof="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a:solidFill>
                            <a:srgbClr val="00B050"/>
                          </a:solidFill>
                          <a:latin typeface="Comic Sans MS"/>
                        </a:rPr>
                        <a:t>Music: Wiggles</a:t>
                      </a:r>
                      <a:endParaRPr lang="en-AU" sz="2200" noProof="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Second Reader: Helen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a:solidFill>
                            <a:srgbClr val="00B050"/>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Preacher: Lauren</a:t>
                      </a:r>
                      <a:endParaRPr lang="en-AU" sz="2200" noProof="0" dirty="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a:solidFill>
                            <a:srgbClr val="00B050"/>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noProof="0">
                          <a:solidFill>
                            <a:srgbClr val="00B050"/>
                          </a:solidFill>
                          <a:latin typeface="Comic Sans MS"/>
                        </a:rPr>
                        <a:t>Backup 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a:solidFill>
                            <a:srgbClr val="00B05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Cantor: Vanessa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7275" y="510091"/>
            <a:ext cx="10077450" cy="5837817"/>
          </a:xfrm>
          <a:prstGeom prst="rect">
            <a:avLst/>
          </a:prstGeom>
        </p:spPr>
        <p:txBody>
          <a:bodyPr wrap="square" lIns="91440" tIns="45720" rIns="91440" bIns="45720" anchor="t">
            <a:spAutoFit/>
          </a:bodyPr>
          <a:lstStyle/>
          <a:p>
            <a:pPr>
              <a:lnSpc>
                <a:spcPct val="150000"/>
              </a:lnSpc>
            </a:pPr>
            <a:r>
              <a:rPr lang="en-AU" sz="2800" b="1" noProof="0" dirty="0">
                <a:solidFill>
                  <a:srgbClr val="00B050"/>
                </a:solidFill>
                <a:latin typeface="Comic Sans MS"/>
              </a:rPr>
              <a:t>Leader: </a:t>
            </a:r>
            <a:r>
              <a:rPr lang="en-AU" sz="2800" noProof="0" dirty="0">
                <a:latin typeface="Comic Sans MS"/>
              </a:rPr>
              <a:t>We pray the prayer of approach together</a:t>
            </a:r>
            <a:endParaRPr lang="en-AU" sz="2400" noProof="0" dirty="0">
              <a:latin typeface="Comic Sans MS"/>
            </a:endParaRPr>
          </a:p>
          <a:p>
            <a:pPr>
              <a:lnSpc>
                <a:spcPct val="150000"/>
              </a:lnSpc>
            </a:pPr>
            <a:r>
              <a:rPr lang="en-AU" sz="2400" b="1" noProof="0" dirty="0">
                <a:solidFill>
                  <a:srgbClr val="00B050"/>
                </a:solidFill>
                <a:latin typeface="Comic Sans MS"/>
              </a:rPr>
              <a:t>All: </a:t>
            </a:r>
            <a:r>
              <a:rPr lang="en-AU" sz="2800" b="1" noProof="0" dirty="0">
                <a:latin typeface="Comic Sans MS" panose="030F0702030302020204" pitchFamily="66" charset="0"/>
              </a:rPr>
              <a:t>Jesus called the disciples and gave them a job,</a:t>
            </a:r>
          </a:p>
          <a:p>
            <a:pPr>
              <a:lnSpc>
                <a:spcPct val="150000"/>
              </a:lnSpc>
            </a:pPr>
            <a:r>
              <a:rPr lang="en-AU" sz="2800" b="1" noProof="0" dirty="0">
                <a:latin typeface="Comic Sans MS" panose="030F0702030302020204" pitchFamily="66" charset="0"/>
              </a:rPr>
              <a:t>gave them authority to carry it out,</a:t>
            </a:r>
          </a:p>
          <a:p>
            <a:pPr>
              <a:lnSpc>
                <a:spcPct val="150000"/>
              </a:lnSpc>
            </a:pPr>
            <a:r>
              <a:rPr lang="en-AU" sz="2800" b="1" noProof="0" dirty="0">
                <a:latin typeface="Comic Sans MS" panose="030F0702030302020204" pitchFamily="66" charset="0"/>
              </a:rPr>
              <a:t>took them out of their comfort zone.</a:t>
            </a:r>
          </a:p>
          <a:p>
            <a:pPr>
              <a:lnSpc>
                <a:spcPct val="150000"/>
              </a:lnSpc>
            </a:pPr>
            <a:r>
              <a:rPr lang="en-AU" sz="2800" b="1" noProof="0" dirty="0">
                <a:latin typeface="Comic Sans MS" panose="030F0702030302020204" pitchFamily="66" charset="0"/>
              </a:rPr>
              <a:t>Lord God, we are here today as a fellowship,</a:t>
            </a:r>
          </a:p>
          <a:p>
            <a:pPr>
              <a:lnSpc>
                <a:spcPct val="150000"/>
              </a:lnSpc>
            </a:pPr>
            <a:r>
              <a:rPr lang="en-AU" sz="2800" b="1" noProof="0" dirty="0">
                <a:latin typeface="Comic Sans MS" panose="030F0702030302020204" pitchFamily="66" charset="0"/>
              </a:rPr>
              <a:t>a worshipping, serving community.</a:t>
            </a:r>
          </a:p>
          <a:p>
            <a:pPr>
              <a:lnSpc>
                <a:spcPct val="150000"/>
              </a:lnSpc>
            </a:pPr>
            <a:r>
              <a:rPr lang="en-AU" sz="2800" b="1" noProof="0" dirty="0">
                <a:latin typeface="Comic Sans MS" panose="030F0702030302020204" pitchFamily="66" charset="0"/>
              </a:rPr>
              <a:t>We are not on our own, your Holy Spirit is with us.</a:t>
            </a:r>
          </a:p>
          <a:p>
            <a:pPr>
              <a:lnSpc>
                <a:spcPct val="150000"/>
              </a:lnSpc>
            </a:pPr>
            <a:r>
              <a:rPr lang="en-AU" sz="2800" b="1" noProof="0" dirty="0">
                <a:latin typeface="Comic Sans MS" panose="030F0702030302020204" pitchFamily="66" charset="0"/>
              </a:rPr>
              <a:t>As we gather here, make us ready to follow you,</a:t>
            </a:r>
          </a:p>
          <a:p>
            <a:pPr>
              <a:lnSpc>
                <a:spcPct val="150000"/>
              </a:lnSpc>
            </a:pPr>
            <a:r>
              <a:rPr lang="en-AU" sz="2800" b="1" noProof="0" dirty="0">
                <a:latin typeface="Comic Sans MS" panose="030F0702030302020204" pitchFamily="66" charset="0"/>
              </a:rPr>
              <a:t>stepping out in faith, going wherever you lead us. Amen.</a:t>
            </a:r>
          </a:p>
        </p:txBody>
      </p:sp>
      <p:sp>
        <p:nvSpPr>
          <p:cNvPr id="4" name="TextBox 3"/>
          <p:cNvSpPr txBox="1"/>
          <p:nvPr/>
        </p:nvSpPr>
        <p:spPr>
          <a:xfrm>
            <a:off x="3997842" y="101596"/>
            <a:ext cx="4196316" cy="584775"/>
          </a:xfrm>
          <a:prstGeom prst="rect">
            <a:avLst/>
          </a:prstGeom>
          <a:noFill/>
        </p:spPr>
        <p:txBody>
          <a:bodyPr wrap="square" lIns="91440" tIns="45720" rIns="91440" bIns="45720" rtlCol="0" anchor="t">
            <a:spAutoFit/>
          </a:bodyPr>
          <a:lstStyle/>
          <a:p>
            <a:pPr algn="ctr"/>
            <a:r>
              <a:rPr lang="en-AU" sz="3200" b="1" noProof="0" dirty="0">
                <a:solidFill>
                  <a:srgbClr val="00B050"/>
                </a:solidFill>
                <a:latin typeface="Comic Sans MS"/>
              </a:rPr>
              <a:t>Prayer of Approach</a:t>
            </a:r>
          </a:p>
        </p:txBody>
      </p:sp>
    </p:spTree>
    <p:extLst>
      <p:ext uri="{BB962C8B-B14F-4D97-AF65-F5344CB8AC3E}">
        <p14:creationId xmlns:p14="http://schemas.microsoft.com/office/powerpoint/2010/main" val="35892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051B1-49AF-381C-6B77-8BA195D683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7C5B1-903F-4023-1892-5F801C576853}"/>
              </a:ext>
            </a:extLst>
          </p:cNvPr>
          <p:cNvSpPr>
            <a:spLocks noGrp="1"/>
          </p:cNvSpPr>
          <p:nvPr>
            <p:ph type="sldNum" sz="quarter" idx="12"/>
          </p:nvPr>
        </p:nvSpPr>
        <p:spPr/>
        <p:txBody>
          <a:bodyPr/>
          <a:lstStyle/>
          <a:p>
            <a:fld id="{D6BAAE04-8869-45BD-9FC4-571BC1F4B92A}" type="slidenum">
              <a:rPr lang="en-AU" noProof="0" smtClean="0"/>
              <a:t>11</a:t>
            </a:fld>
            <a:endParaRPr lang="en-AU" noProof="0"/>
          </a:p>
        </p:txBody>
      </p:sp>
      <p:sp>
        <p:nvSpPr>
          <p:cNvPr id="3" name="TextBox 2">
            <a:extLst>
              <a:ext uri="{FF2B5EF4-FFF2-40B4-BE49-F238E27FC236}">
                <a16:creationId xmlns:a16="http://schemas.microsoft.com/office/drawing/2014/main" id="{5CBC1612-C452-68BB-BE09-D9BEC639F6CA}"/>
              </a:ext>
            </a:extLst>
          </p:cNvPr>
          <p:cNvSpPr txBox="1"/>
          <p:nvPr/>
        </p:nvSpPr>
        <p:spPr>
          <a:xfrm>
            <a:off x="416257" y="572325"/>
            <a:ext cx="11402704"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dirty="0">
                <a:solidFill>
                  <a:srgbClr val="00B050"/>
                </a:solidFill>
                <a:latin typeface="Comic Sans MS"/>
                <a:cs typeface="Segoe UI"/>
              </a:rPr>
              <a:t>Leader unmutes</a:t>
            </a:r>
          </a:p>
          <a:p>
            <a:pPr algn="ctr"/>
            <a:endParaRPr lang="en-AU" i="1" noProof="0" dirty="0">
              <a:solidFill>
                <a:srgbClr val="00B050"/>
              </a:solidFill>
              <a:latin typeface="Comic Sans MS" panose="030F0702030302020204" pitchFamily="66" charset="0"/>
              <a:cs typeface="Segoe UI"/>
            </a:endParaRPr>
          </a:p>
          <a:p>
            <a:pPr algn="ctr"/>
            <a:r>
              <a:rPr lang="en-AU" sz="4000" b="1" noProof="0" dirty="0">
                <a:solidFill>
                  <a:srgbClr val="00B050"/>
                </a:solidFill>
                <a:latin typeface="Comic Sans MS"/>
              </a:rPr>
              <a:t>Our first Hymn </a:t>
            </a:r>
          </a:p>
          <a:p>
            <a:pPr algn="ctr"/>
            <a:endParaRPr lang="en-AU" sz="4000" b="1" dirty="0">
              <a:solidFill>
                <a:srgbClr val="00B050"/>
              </a:solidFill>
              <a:latin typeface="Comic Sans MS"/>
              <a:ea typeface="Calibri"/>
              <a:cs typeface="Times New Roman"/>
            </a:endParaRPr>
          </a:p>
          <a:p>
            <a:pPr algn="ctr"/>
            <a:r>
              <a:rPr lang="en-AU" sz="4000" b="1" dirty="0">
                <a:solidFill>
                  <a:srgbClr val="00B050"/>
                </a:solidFill>
                <a:latin typeface="Comic Sans MS"/>
                <a:ea typeface="Calibri"/>
                <a:cs typeface="Times New Roman"/>
              </a:rPr>
              <a:t>Oh, For a Thousand Tongues to Sing</a:t>
            </a:r>
          </a:p>
          <a:p>
            <a:pPr algn="ctr"/>
            <a:endParaRPr lang="en-AU" sz="3600" b="1" noProof="0" dirty="0">
              <a:solidFill>
                <a:srgbClr val="E68422"/>
              </a:solidFill>
              <a:latin typeface="Comic Sans MS"/>
              <a:ea typeface="Calibri"/>
              <a:cs typeface="+mn-lt"/>
            </a:endParaRPr>
          </a:p>
          <a:p>
            <a:pPr algn="ctr"/>
            <a:r>
              <a:rPr lang="en-AU" sz="2800" dirty="0">
                <a:solidFill>
                  <a:srgbClr val="E68422"/>
                </a:solidFill>
                <a:ea typeface="+mn-lt"/>
                <a:cs typeface="+mn-lt"/>
                <a:hlinkClick r:id="rId2"/>
              </a:rPr>
              <a:t>https://www.youtube.com/watch?v=CFJvBwgmK_c</a:t>
            </a:r>
            <a:endParaRPr lang="en-AU" dirty="0"/>
          </a:p>
          <a:p>
            <a:pPr algn="ctr"/>
            <a:endParaRPr lang="en-AU" sz="3600" noProof="0" dirty="0">
              <a:solidFill>
                <a:srgbClr val="E68422"/>
              </a:solidFill>
              <a:latin typeface="Comic Sans MS" panose="030F0702030302020204" pitchFamily="66" charset="0"/>
              <a:ea typeface="Calibri"/>
              <a:cs typeface="+mn-lt"/>
            </a:endParaRPr>
          </a:p>
          <a:p>
            <a:pPr algn="ctr"/>
            <a:endParaRPr lang="en-AU" sz="2800" i="0" u="none" strike="noStrike" noProof="0" dirty="0">
              <a:solidFill>
                <a:srgbClr val="E68422"/>
              </a:solidFill>
              <a:effectLst/>
              <a:latin typeface="Comic Sans MS" panose="030F0702030302020204" pitchFamily="66" charset="0"/>
              <a:ea typeface="Calibri"/>
              <a:cs typeface="Times New Roman"/>
            </a:endParaRPr>
          </a:p>
          <a:p>
            <a:pPr algn="ctr"/>
            <a:r>
              <a:rPr lang="en-AU" sz="2800" i="0" u="none" strike="noStrike" noProof="0" dirty="0">
                <a:solidFill>
                  <a:srgbClr val="00B050"/>
                </a:solidFill>
                <a:effectLst/>
                <a:latin typeface="Comic Sans MS"/>
              </a:rPr>
              <a:t>We stay on mute</a:t>
            </a:r>
            <a:endParaRPr lang="en-AU" sz="2800" noProof="0" dirty="0">
              <a:solidFill>
                <a:srgbClr val="00B050"/>
              </a:solidFill>
              <a:latin typeface="Comic Sans MS"/>
              <a:cs typeface="Times New Roman"/>
            </a:endParaRPr>
          </a:p>
          <a:p>
            <a:pPr algn="ctr"/>
            <a:r>
              <a:rPr lang="en-AU" sz="2800" noProof="0" dirty="0">
                <a:solidFill>
                  <a:srgbClr val="00B050"/>
                </a:solidFill>
                <a:latin typeface="Comic Sans MS"/>
              </a:rPr>
              <a:t>Leader mutes</a:t>
            </a:r>
            <a:endParaRPr lang="en-AU" noProof="0" dirty="0">
              <a:solidFill>
                <a:srgbClr val="00B050"/>
              </a:solidFill>
              <a:latin typeface="Comic Sans MS"/>
            </a:endParaRPr>
          </a:p>
        </p:txBody>
      </p:sp>
    </p:spTree>
    <p:extLst>
      <p:ext uri="{BB962C8B-B14F-4D97-AF65-F5344CB8AC3E}">
        <p14:creationId xmlns:p14="http://schemas.microsoft.com/office/powerpoint/2010/main" val="2056574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12</a:t>
            </a:fld>
            <a:endParaRPr lang="en-AU" noProof="0">
              <a:solidFill>
                <a:prstClr val="black">
                  <a:tint val="75000"/>
                </a:prstClr>
              </a:solidFill>
            </a:endParaRPr>
          </a:p>
        </p:txBody>
      </p:sp>
      <p:sp>
        <p:nvSpPr>
          <p:cNvPr id="3" name="Rectangle 2"/>
          <p:cNvSpPr/>
          <p:nvPr/>
        </p:nvSpPr>
        <p:spPr>
          <a:xfrm>
            <a:off x="550611" y="1444516"/>
            <a:ext cx="11090776" cy="3508974"/>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noProof="0" dirty="0">
                <a:latin typeface="Comic Sans MS" panose="030F0702030302020204" pitchFamily="66" charset="0"/>
              </a:rPr>
              <a:t>God is steadfast in love and infinite in mercy, welcoming sinners and inviting them to the Lord's table.</a:t>
            </a:r>
          </a:p>
          <a:p>
            <a:pPr>
              <a:lnSpc>
                <a:spcPct val="150000"/>
              </a:lnSpc>
              <a:spcBef>
                <a:spcPts val="450"/>
              </a:spcBef>
              <a:spcAft>
                <a:spcPts val="450"/>
              </a:spcAft>
            </a:pPr>
            <a:r>
              <a:rPr lang="en-AU" sz="2800" noProof="0" dirty="0">
                <a:solidFill>
                  <a:srgbClr val="00B050"/>
                </a:solidFill>
                <a:latin typeface="Comic Sans MS" panose="030F0702030302020204" pitchFamily="66" charset="0"/>
              </a:rPr>
              <a:t>Silence may be kept.​</a:t>
            </a:r>
          </a:p>
          <a:p>
            <a:pPr>
              <a:lnSpc>
                <a:spcPct val="150000"/>
              </a:lnSpc>
              <a:spcBef>
                <a:spcPts val="450"/>
              </a:spcBef>
              <a:spcAft>
                <a:spcPts val="450"/>
              </a:spcAft>
            </a:pPr>
            <a:r>
              <a:rPr lang="en-AU" sz="2800" noProof="0" dirty="0">
                <a:latin typeface="Comic Sans MS" panose="030F0702030302020204" pitchFamily="66" charset="0"/>
              </a:rPr>
              <a:t>Let us confess our sins in penitence and faith, with a sincere and a true heart.</a:t>
            </a:r>
          </a:p>
        </p:txBody>
      </p:sp>
      <p:sp>
        <p:nvSpPr>
          <p:cNvPr id="6" name="TextBox 5">
            <a:extLst>
              <a:ext uri="{FF2B5EF4-FFF2-40B4-BE49-F238E27FC236}">
                <a16:creationId xmlns:a16="http://schemas.microsoft.com/office/drawing/2014/main" id="{A48A3EF4-65AF-E6D2-B414-00236287D18B}"/>
              </a:ext>
            </a:extLst>
          </p:cNvPr>
          <p:cNvSpPr txBox="1"/>
          <p:nvPr/>
        </p:nvSpPr>
        <p:spPr>
          <a:xfrm>
            <a:off x="1426273" y="183367"/>
            <a:ext cx="9339453" cy="747962"/>
          </a:xfrm>
          <a:prstGeom prst="rect">
            <a:avLst/>
          </a:prstGeom>
          <a:noFill/>
        </p:spPr>
        <p:txBody>
          <a:bodyPr wrap="square">
            <a:spAutoFit/>
          </a:bodyPr>
          <a:lstStyle/>
          <a:p>
            <a:pPr fontAlgn="base">
              <a:lnSpc>
                <a:spcPct val="150000"/>
              </a:lnSpc>
            </a:pPr>
            <a:r>
              <a:rPr lang="en-AU" sz="3200" b="1" noProof="0">
                <a:solidFill>
                  <a:srgbClr val="00B050"/>
                </a:solidFill>
                <a:latin typeface="Comic Sans MS" panose="030F0702030302020204" pitchFamily="66" charset="0"/>
              </a:rPr>
              <a:t>The Deacon or LA introduces the Confession</a:t>
            </a:r>
            <a:r>
              <a:rPr lang="en-AU" sz="3200" noProof="0">
                <a:solidFill>
                  <a:srgbClr val="00B050"/>
                </a:solidFill>
                <a:latin typeface="Comic Sans MS" panose="030F0702030302020204" pitchFamily="66" charset="0"/>
              </a:rPr>
              <a:t>​</a:t>
            </a:r>
            <a:endParaRPr lang="en-AU" sz="3200" noProof="0">
              <a:solidFill>
                <a:srgbClr val="00B050"/>
              </a:solidFill>
              <a:latin typeface="Comic Sans MS" panose="030F0702030302020204" pitchFamily="66" charset="0"/>
              <a:cs typeface="Times New Roman"/>
            </a:endParaRPr>
          </a:p>
        </p:txBody>
      </p:sp>
    </p:spTree>
    <p:extLst>
      <p:ext uri="{BB962C8B-B14F-4D97-AF65-F5344CB8AC3E}">
        <p14:creationId xmlns:p14="http://schemas.microsoft.com/office/powerpoint/2010/main" val="345070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13</a:t>
            </a:fld>
            <a:endParaRPr lang="en-AU" noProof="0">
              <a:solidFill>
                <a:prstClr val="black">
                  <a:tint val="75000"/>
                </a:prstClr>
              </a:solidFill>
            </a:endParaRPr>
          </a:p>
        </p:txBody>
      </p:sp>
      <p:sp>
        <p:nvSpPr>
          <p:cNvPr id="3" name="Rectangle 2"/>
          <p:cNvSpPr/>
          <p:nvPr/>
        </p:nvSpPr>
        <p:spPr>
          <a:xfrm>
            <a:off x="994228" y="510701"/>
            <a:ext cx="10203543" cy="5836598"/>
          </a:xfrm>
          <a:prstGeom prst="rect">
            <a:avLst/>
          </a:prstGeom>
        </p:spPr>
        <p:txBody>
          <a:bodyPr wrap="square" lIns="91440" tIns="45720" rIns="91440" bIns="45720" anchor="t">
            <a:spAutoFit/>
          </a:bodyPr>
          <a:lstStyle/>
          <a:p>
            <a:pPr>
              <a:lnSpc>
                <a:spcPct val="150000"/>
              </a:lnSpc>
            </a:pPr>
            <a:r>
              <a:rPr lang="en-AU" sz="2800" b="1" noProof="0">
                <a:solidFill>
                  <a:srgbClr val="00B050"/>
                </a:solidFill>
                <a:latin typeface="Comic Sans MS"/>
              </a:rPr>
              <a:t>All: </a:t>
            </a:r>
            <a:r>
              <a:rPr lang="en-AU" sz="2400" b="1" noProof="0">
                <a:solidFill>
                  <a:srgbClr val="000000"/>
                </a:solidFill>
                <a:latin typeface="Comic Sans MS"/>
              </a:rPr>
              <a:t>​</a:t>
            </a:r>
            <a:r>
              <a:rPr lang="en-AU" sz="2800" b="1" noProof="0">
                <a:solidFill>
                  <a:srgbClr val="000000"/>
                </a:solidFill>
                <a:latin typeface="Comic Sans MS"/>
              </a:rPr>
              <a:t>Merciful God, our maker and our judge,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sinned against you </a:t>
            </a:r>
            <a:r>
              <a:rPr lang="en-AU" sz="2800" noProof="0">
                <a:solidFill>
                  <a:srgbClr val="000000"/>
                </a:solidFill>
                <a:latin typeface="Comic Sans MS"/>
              </a:rPr>
              <a:t>​</a:t>
            </a:r>
            <a:r>
              <a:rPr lang="en-AU" sz="2800" b="1" noProof="0">
                <a:solidFill>
                  <a:srgbClr val="000000"/>
                </a:solidFill>
                <a:latin typeface="Comic Sans MS"/>
              </a:rPr>
              <a:t>in thought, word, and deed,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and in what we have failed to do: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you with our whole heart;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have not loved our neighbours as ourselves;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we repent, and are sorry for all our sins.</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Father, forgive us. Strengthen us to love and obey you </a:t>
            </a:r>
          </a:p>
          <a:p>
            <a:pPr fontAlgn="base">
              <a:lnSpc>
                <a:spcPct val="150000"/>
              </a:lnSpc>
            </a:pPr>
            <a:r>
              <a:rPr lang="en-AU" sz="2800" b="1" noProof="0">
                <a:solidFill>
                  <a:srgbClr val="000000"/>
                </a:solidFill>
                <a:latin typeface="Comic Sans MS"/>
              </a:rPr>
              <a:t>in newness of life; </a:t>
            </a:r>
            <a:r>
              <a:rPr lang="en-AU" sz="2800" noProof="0">
                <a:solidFill>
                  <a:srgbClr val="000000"/>
                </a:solidFill>
                <a:latin typeface="Comic Sans MS"/>
              </a:rPr>
              <a:t>​</a:t>
            </a:r>
            <a:r>
              <a:rPr lang="en-AU" sz="2800" b="1" noProof="0">
                <a:solidFill>
                  <a:srgbClr val="000000"/>
                </a:solidFill>
                <a:latin typeface="Comic Sans MS"/>
              </a:rPr>
              <a:t>through Jesus Christ our Lord. </a:t>
            </a:r>
            <a:r>
              <a:rPr lang="en-AU" sz="2800" noProof="0">
                <a:solidFill>
                  <a:srgbClr val="000000"/>
                </a:solidFill>
                <a:latin typeface="Comic Sans MS"/>
              </a:rPr>
              <a:t>​</a:t>
            </a:r>
          </a:p>
          <a:p>
            <a:pPr fontAlgn="base">
              <a:lnSpc>
                <a:spcPct val="150000"/>
              </a:lnSpc>
            </a:pPr>
            <a:r>
              <a:rPr lang="en-AU" sz="2800" b="1" noProof="0">
                <a:solidFill>
                  <a:srgbClr val="000000"/>
                </a:solidFill>
                <a:latin typeface="Comic Sans MS"/>
              </a:rPr>
              <a:t>Amen.</a:t>
            </a:r>
            <a:r>
              <a:rPr lang="en-AU" sz="2800" noProof="0">
                <a:solidFill>
                  <a:srgbClr val="000000"/>
                </a:solidFill>
                <a:latin typeface="Comic Sans MS"/>
              </a:rPr>
              <a:t>​</a:t>
            </a:r>
            <a:endParaRPr lang="en-AU" sz="2800" b="0" i="0" noProof="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14</a:t>
            </a:fld>
            <a:endParaRPr lang="en-AU" noProof="0">
              <a:solidFill>
                <a:prstClr val="black">
                  <a:tint val="75000"/>
                </a:prstClr>
              </a:solidFill>
            </a:endParaRPr>
          </a:p>
        </p:txBody>
      </p:sp>
      <p:sp>
        <p:nvSpPr>
          <p:cNvPr id="3" name="Rectangle 2"/>
          <p:cNvSpPr/>
          <p:nvPr/>
        </p:nvSpPr>
        <p:spPr>
          <a:xfrm>
            <a:off x="138000" y="38071"/>
            <a:ext cx="11916000" cy="6781857"/>
          </a:xfrm>
          <a:prstGeom prst="rect">
            <a:avLst/>
          </a:prstGeom>
        </p:spPr>
        <p:txBody>
          <a:bodyPr wrap="square" lIns="91440" tIns="45720" rIns="91440" bIns="45720" anchor="t">
            <a:spAutoFit/>
          </a:bodyPr>
          <a:lstStyle/>
          <a:p>
            <a:pPr algn="ctr">
              <a:lnSpc>
                <a:spcPct val="150000"/>
              </a:lnSpc>
            </a:pPr>
            <a:r>
              <a:rPr lang="en-AU" sz="3200" b="1" noProof="0" dirty="0">
                <a:solidFill>
                  <a:srgbClr val="00B050"/>
                </a:solidFill>
                <a:latin typeface="Comic Sans MS"/>
              </a:rPr>
              <a:t>Words of Assurance offered by the Deacon or LA</a:t>
            </a:r>
            <a:r>
              <a:rPr lang="en-AU" sz="3200" b="1" i="1" noProof="0" dirty="0">
                <a:solidFill>
                  <a:srgbClr val="00B050"/>
                </a:solidFill>
                <a:latin typeface="Comic Sans MS"/>
              </a:rPr>
              <a:t> </a:t>
            </a:r>
            <a:endParaRPr lang="en-AU" sz="3200" b="1" i="1" noProof="0" dirty="0">
              <a:solidFill>
                <a:srgbClr val="00B050"/>
              </a:solidFill>
              <a:cs typeface="Times New Roman"/>
            </a:endParaRPr>
          </a:p>
          <a:p>
            <a:pPr algn="ctr">
              <a:lnSpc>
                <a:spcPct val="150000"/>
              </a:lnSpc>
            </a:pPr>
            <a:endParaRPr lang="en-AU" noProof="0" dirty="0">
              <a:cs typeface="Times New Roman"/>
            </a:endParaRPr>
          </a:p>
          <a:p>
            <a:pPr>
              <a:lnSpc>
                <a:spcPct val="150000"/>
              </a:lnSpc>
            </a:pPr>
            <a:r>
              <a:rPr lang="en-AU" sz="2800" noProof="0" dirty="0">
                <a:latin typeface="Comic Sans MS"/>
              </a:rPr>
              <a:t>These words of assurance from the First Letter of John declare that: </a:t>
            </a:r>
            <a:endParaRPr lang="en-AU" sz="2800" noProof="0" dirty="0">
              <a:latin typeface="Times New Roman"/>
              <a:cs typeface="Times New Roman"/>
            </a:endParaRPr>
          </a:p>
          <a:p>
            <a:pPr>
              <a:lnSpc>
                <a:spcPct val="150000"/>
              </a:lnSpc>
            </a:pPr>
            <a:endParaRPr lang="en-AU" sz="1600" noProof="0" dirty="0">
              <a:latin typeface="Comic Sans MS"/>
            </a:endParaRPr>
          </a:p>
          <a:p>
            <a:pPr>
              <a:lnSpc>
                <a:spcPct val="150000"/>
              </a:lnSpc>
            </a:pPr>
            <a:r>
              <a:rPr lang="en-AU" sz="2800" noProof="0" dirty="0">
                <a:latin typeface="Comic Sans MS"/>
              </a:rPr>
              <a:t>If anyone sins, we have an advocate with the Father, Jesus Christ the righteous. He is the perfect offering for our sin, and not for ours only, but for the sins of the whole world. </a:t>
            </a:r>
            <a:endParaRPr lang="en-AU" sz="2800" noProof="0" dirty="0">
              <a:solidFill>
                <a:srgbClr val="7030A0"/>
              </a:solidFill>
              <a:latin typeface="Times New Roman"/>
              <a:cs typeface="Times New Roman"/>
            </a:endParaRPr>
          </a:p>
          <a:p>
            <a:pPr algn="r">
              <a:lnSpc>
                <a:spcPct val="150000"/>
              </a:lnSpc>
            </a:pPr>
            <a:r>
              <a:rPr lang="en-AU" sz="2400" noProof="0" dirty="0">
                <a:solidFill>
                  <a:srgbClr val="00B050"/>
                </a:solidFill>
                <a:latin typeface="Comic Sans MS"/>
              </a:rPr>
              <a:t>(1 John 2: 1-2)</a:t>
            </a:r>
            <a:endParaRPr lang="en-AU" sz="1050" noProof="0" dirty="0">
              <a:solidFill>
                <a:srgbClr val="00B050"/>
              </a:solidFill>
              <a:latin typeface="Comic Sans MS"/>
            </a:endParaRPr>
          </a:p>
          <a:p>
            <a:pPr>
              <a:lnSpc>
                <a:spcPct val="150000"/>
              </a:lnSpc>
            </a:pPr>
            <a:r>
              <a:rPr lang="en-AU" sz="2800" noProof="0" dirty="0">
                <a:latin typeface="Comic Sans MS"/>
              </a:rPr>
              <a:t>In this is love, not that we loved God, but that he loved us and sent his Son to be the perfect offering for our sins. </a:t>
            </a:r>
          </a:p>
          <a:p>
            <a:pPr algn="r">
              <a:lnSpc>
                <a:spcPct val="150000"/>
              </a:lnSpc>
            </a:pPr>
            <a:r>
              <a:rPr lang="en-AU" sz="2400" noProof="0" dirty="0">
                <a:solidFill>
                  <a:srgbClr val="00B050"/>
                </a:solidFill>
                <a:latin typeface="Comic Sans MS"/>
              </a:rPr>
              <a:t>(1 John 4:10)</a:t>
            </a:r>
            <a:endParaRPr lang="en-AU" sz="2400" noProof="0" dirty="0">
              <a:solidFill>
                <a:srgbClr val="00B05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499" y="271565"/>
            <a:ext cx="5638998" cy="584775"/>
          </a:xfrm>
          <a:prstGeom prst="rect">
            <a:avLst/>
          </a:prstGeom>
        </p:spPr>
        <p:txBody>
          <a:bodyPr wrap="square" lIns="91440" tIns="45720" rIns="91440" bIns="45720" anchor="t">
            <a:spAutoFit/>
          </a:bodyPr>
          <a:lstStyle/>
          <a:p>
            <a:pPr algn="ctr"/>
            <a:r>
              <a:rPr lang="en-AU" sz="3200" b="1" kern="0" noProof="0">
                <a:solidFill>
                  <a:srgbClr val="00B050"/>
                </a:solidFill>
                <a:latin typeface="Comic Sans MS"/>
              </a:rPr>
              <a:t>Collect</a:t>
            </a:r>
          </a:p>
        </p:txBody>
      </p:sp>
      <p:sp>
        <p:nvSpPr>
          <p:cNvPr id="2" name="Rectangle 1"/>
          <p:cNvSpPr/>
          <p:nvPr/>
        </p:nvSpPr>
        <p:spPr>
          <a:xfrm>
            <a:off x="1881135" y="856340"/>
            <a:ext cx="9405701" cy="5191486"/>
          </a:xfrm>
          <a:prstGeom prst="rect">
            <a:avLst/>
          </a:prstGeom>
        </p:spPr>
        <p:txBody>
          <a:bodyPr wrap="square" lIns="91440" tIns="45720" rIns="91440" bIns="45720" anchor="t">
            <a:spAutoFit/>
          </a:bodyPr>
          <a:lstStyle/>
          <a:p>
            <a:pPr lvl="0" eaLnBrk="0" fontAlgn="base" hangingPunct="0">
              <a:lnSpc>
                <a:spcPct val="150000"/>
              </a:lnSpc>
            </a:pPr>
            <a:r>
              <a:rPr lang="en-AU" sz="2600" b="1" noProof="0" dirty="0">
                <a:solidFill>
                  <a:srgbClr val="00B050"/>
                </a:solidFill>
                <a:latin typeface="Comic Sans MS" panose="030F0902030302020204" pitchFamily="66" charset="0"/>
                <a:ea typeface="+mn-lt"/>
                <a:cs typeface="+mn-lt"/>
              </a:rPr>
              <a:t>Leader:  </a:t>
            </a:r>
            <a:r>
              <a:rPr lang="en-AU" sz="2800" noProof="0" dirty="0">
                <a:latin typeface="Comic Sans MS" panose="030F0902030302020204" pitchFamily="66" charset="0"/>
              </a:rPr>
              <a:t>All-powerful God,</a:t>
            </a:r>
          </a:p>
          <a:p>
            <a:pPr lvl="0" eaLnBrk="0" fontAlgn="base" hangingPunct="0">
              <a:lnSpc>
                <a:spcPct val="150000"/>
              </a:lnSpc>
            </a:pPr>
            <a:r>
              <a:rPr lang="en-AU" sz="2800" noProof="0" dirty="0">
                <a:latin typeface="Comic Sans MS" panose="030F0902030302020204" pitchFamily="66" charset="0"/>
              </a:rPr>
              <a:t>in Jesus Christ you turned death into life,</a:t>
            </a:r>
          </a:p>
          <a:p>
            <a:pPr lvl="0" eaLnBrk="0" fontAlgn="base" hangingPunct="0">
              <a:lnSpc>
                <a:spcPct val="150000"/>
              </a:lnSpc>
            </a:pPr>
            <a:r>
              <a:rPr lang="en-AU" sz="2800" noProof="0" dirty="0">
                <a:latin typeface="Comic Sans MS" panose="030F0902030302020204" pitchFamily="66" charset="0"/>
              </a:rPr>
              <a:t>and defeat into victory:</a:t>
            </a:r>
          </a:p>
          <a:p>
            <a:pPr lvl="0" eaLnBrk="0" fontAlgn="base" hangingPunct="0">
              <a:lnSpc>
                <a:spcPct val="150000"/>
              </a:lnSpc>
            </a:pPr>
            <a:r>
              <a:rPr lang="en-AU" sz="2800" noProof="0" dirty="0">
                <a:latin typeface="Comic Sans MS" panose="030F0902030302020204" pitchFamily="66" charset="0"/>
              </a:rPr>
              <a:t>increase our faith and trust in him,</a:t>
            </a:r>
          </a:p>
          <a:p>
            <a:pPr lvl="0" eaLnBrk="0" fontAlgn="base" hangingPunct="0">
              <a:lnSpc>
                <a:spcPct val="150000"/>
              </a:lnSpc>
            </a:pPr>
            <a:r>
              <a:rPr lang="en-AU" sz="2800" noProof="0" dirty="0">
                <a:latin typeface="Comic Sans MS" panose="030F0902030302020204" pitchFamily="66" charset="0"/>
              </a:rPr>
              <a:t>that we may triumph over evil,</a:t>
            </a:r>
          </a:p>
          <a:p>
            <a:pPr lvl="0" eaLnBrk="0" fontAlgn="base" hangingPunct="0">
              <a:lnSpc>
                <a:spcPct val="150000"/>
              </a:lnSpc>
            </a:pPr>
            <a:r>
              <a:rPr lang="en-AU" sz="2800" noProof="0" dirty="0">
                <a:latin typeface="Comic Sans MS" panose="030F0902030302020204" pitchFamily="66" charset="0"/>
              </a:rPr>
              <a:t>in the strength of the same Jesus Christ our Lord,</a:t>
            </a:r>
          </a:p>
          <a:p>
            <a:pPr lvl="0" eaLnBrk="0" fontAlgn="base" hangingPunct="0">
              <a:lnSpc>
                <a:spcPct val="150000"/>
              </a:lnSpc>
            </a:pPr>
            <a:r>
              <a:rPr lang="en-AU" sz="2800" noProof="0" dirty="0">
                <a:latin typeface="Comic Sans MS" panose="030F0902030302020204" pitchFamily="66" charset="0"/>
              </a:rPr>
              <a:t>who lives and reigns with you and the Holy Spirit,</a:t>
            </a:r>
          </a:p>
          <a:p>
            <a:pPr lvl="0" eaLnBrk="0" fontAlgn="base" hangingPunct="0">
              <a:lnSpc>
                <a:spcPct val="150000"/>
              </a:lnSpc>
            </a:pPr>
            <a:r>
              <a:rPr lang="en-AU" sz="2800" noProof="0" dirty="0">
                <a:latin typeface="Comic Sans MS" panose="030F0902030302020204" pitchFamily="66" charset="0"/>
              </a:rPr>
              <a:t>one God, for ever and ever. </a:t>
            </a:r>
            <a:r>
              <a:rPr lang="en-AU" sz="2800" b="1" noProof="0" dirty="0">
                <a:latin typeface="Comic Sans MS" panose="030F0902030302020204" pitchFamily="66" charset="0"/>
              </a:rPr>
              <a:t>Amen.</a:t>
            </a:r>
          </a:p>
        </p:txBody>
      </p:sp>
    </p:spTree>
    <p:extLst>
      <p:ext uri="{BB962C8B-B14F-4D97-AF65-F5344CB8AC3E}">
        <p14:creationId xmlns:p14="http://schemas.microsoft.com/office/powerpoint/2010/main" val="2808476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8560" y="1644371"/>
            <a:ext cx="10604238" cy="523220"/>
          </a:xfrm>
          <a:prstGeom prst="rect">
            <a:avLst/>
          </a:prstGeom>
        </p:spPr>
        <p:txBody>
          <a:bodyPr wrap="square" lIns="91440" tIns="45720" rIns="91440" bIns="45720" anchor="t">
            <a:spAutoFit/>
          </a:bodyPr>
          <a:lstStyle/>
          <a:p>
            <a:pPr>
              <a:spcBef>
                <a:spcPts val="450"/>
              </a:spcBef>
              <a:spcAft>
                <a:spcPts val="450"/>
              </a:spcAft>
            </a:pPr>
            <a:r>
              <a:rPr lang="en-AU" sz="2800" b="1" noProof="0" dirty="0">
                <a:solidFill>
                  <a:srgbClr val="00B050"/>
                </a:solidFill>
                <a:latin typeface="Comic Sans MS"/>
                <a:ea typeface="Tahoma"/>
                <a:cs typeface="Tahoma"/>
              </a:rPr>
              <a:t>Reader 1: </a:t>
            </a:r>
            <a:r>
              <a:rPr lang="en-AU" sz="2800" noProof="0" dirty="0">
                <a:latin typeface="Comic Sans MS"/>
                <a:ea typeface="Tahoma"/>
                <a:cs typeface="Tahoma"/>
              </a:rPr>
              <a:t>The 1</a:t>
            </a:r>
            <a:r>
              <a:rPr lang="en-AU" sz="2800" baseline="30000" noProof="0" dirty="0">
                <a:latin typeface="Comic Sans MS"/>
                <a:ea typeface="Tahoma"/>
                <a:cs typeface="Tahoma"/>
              </a:rPr>
              <a:t>st</a:t>
            </a:r>
            <a:r>
              <a:rPr lang="en-AU" sz="2800" noProof="0" dirty="0">
                <a:latin typeface="Comic Sans MS"/>
                <a:ea typeface="Tahoma"/>
                <a:cs typeface="Tahoma"/>
              </a:rPr>
              <a:t> Reading is from Genesis 18.1-15</a:t>
            </a:r>
            <a:endParaRPr lang="en-AU" sz="2800" noProof="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378560" y="215153"/>
            <a:ext cx="1143487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AU" sz="2800" b="1" noProof="0">
                <a:solidFill>
                  <a:srgbClr val="00B050"/>
                </a:solidFill>
                <a:latin typeface="Comic Sans MS"/>
              </a:rPr>
              <a:t>The 1st reader unmutes </a:t>
            </a:r>
          </a:p>
          <a:p>
            <a:pPr algn="l"/>
            <a:r>
              <a:rPr lang="en-AU" sz="2800" b="1" noProof="0">
                <a:solidFill>
                  <a:srgbClr val="00B050"/>
                </a:solidFill>
                <a:latin typeface="Comic Sans MS"/>
              </a:rPr>
              <a:t>Leader: </a:t>
            </a:r>
            <a:r>
              <a:rPr lang="en-AU" sz="2800" noProof="0">
                <a:latin typeface="Comic Sans MS"/>
              </a:rPr>
              <a:t>I invite the 1st reader  to unmute and offer the 1st lesson when ready.</a:t>
            </a:r>
            <a:endParaRPr lang="en-AU" sz="2800" noProof="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FEDB41FD-CCC5-D752-1445-A57DE0909C4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3E26D93-DD2D-B921-88F3-BD456D26DCEF}"/>
              </a:ext>
            </a:extLst>
          </p:cNvPr>
          <p:cNvSpPr txBox="1"/>
          <p:nvPr/>
        </p:nvSpPr>
        <p:spPr>
          <a:xfrm>
            <a:off x="335999" y="2274905"/>
            <a:ext cx="11520000" cy="3898824"/>
          </a:xfrm>
          <a:prstGeom prst="rect">
            <a:avLst/>
          </a:prstGeom>
          <a:noFill/>
        </p:spPr>
        <p:txBody>
          <a:bodyPr wrap="square">
            <a:spAutoFit/>
          </a:bodyPr>
          <a:lstStyle/>
          <a:p>
            <a:pPr>
              <a:lnSpc>
                <a:spcPct val="150000"/>
              </a:lnSpc>
              <a:spcBef>
                <a:spcPts val="450"/>
              </a:spcBef>
              <a:spcAft>
                <a:spcPts val="450"/>
              </a:spcAft>
            </a:pPr>
            <a:r>
              <a:rPr lang="en-AU" sz="2800" b="1" baseline="30000" dirty="0">
                <a:latin typeface="Comic Sans MS" panose="030F0702030302020204" pitchFamily="66" charset="0"/>
              </a:rPr>
              <a:t>1 </a:t>
            </a:r>
            <a:r>
              <a:rPr lang="en-AU" sz="2800" noProof="0" dirty="0">
                <a:latin typeface="Comic Sans MS" panose="030F0702030302020204" pitchFamily="66" charset="0"/>
              </a:rPr>
              <a:t>The Lord appeared to Abraham by the oaks of Mamre, as he sat at the entrance of his tent in the heat of the day. </a:t>
            </a:r>
            <a:r>
              <a:rPr lang="en-AU" sz="2800" b="1" baseline="30000" noProof="0" dirty="0">
                <a:latin typeface="Comic Sans MS" panose="030F0702030302020204" pitchFamily="66" charset="0"/>
              </a:rPr>
              <a:t>2</a:t>
            </a:r>
            <a:r>
              <a:rPr lang="en-AU" sz="2800" noProof="0" dirty="0">
                <a:latin typeface="Comic Sans MS" panose="030F0702030302020204" pitchFamily="66" charset="0"/>
              </a:rPr>
              <a:t> He looked up and saw three men standing near him. When he saw them, he ran from the tent entrance to meet them, and bowed down to the ground. </a:t>
            </a:r>
            <a:r>
              <a:rPr lang="en-AU" sz="2800" baseline="30000" noProof="0" dirty="0">
                <a:latin typeface="Comic Sans MS" panose="030F0702030302020204" pitchFamily="66" charset="0"/>
              </a:rPr>
              <a:t>3</a:t>
            </a:r>
            <a:r>
              <a:rPr lang="en-AU" sz="2800" noProof="0" dirty="0">
                <a:latin typeface="Comic Sans MS" panose="030F0702030302020204" pitchFamily="66" charset="0"/>
              </a:rPr>
              <a:t> He said, ‘My lord, if I find favour with you, do not pass by your servant. </a:t>
            </a:r>
            <a:endParaRPr lang="en-AU" sz="2800" b="0" i="0" noProof="0" dirty="0">
              <a:effectLst/>
              <a:latin typeface="Comic Sans MS" panose="030F0702030302020204" pitchFamily="66" charset="0"/>
            </a:endParaRPr>
          </a:p>
        </p:txBody>
      </p:sp>
      <p:sp>
        <p:nvSpPr>
          <p:cNvPr id="7" name="Rectangle 6">
            <a:extLst>
              <a:ext uri="{FF2B5EF4-FFF2-40B4-BE49-F238E27FC236}">
                <a16:creationId xmlns:a16="http://schemas.microsoft.com/office/drawing/2014/main" id="{E5D452C2-2F98-69F2-AB56-79B0CDDF2BFD}"/>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4110762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7FD1F-2F8D-91B1-09D9-70D30D38A7A7}"/>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1E8F4AA-20E0-1202-C428-D29F552A545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6096C5B-37E4-2914-F499-30A6ECFDC97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21A73D5-45EB-4A86-3D51-67893DFCBF8E}"/>
              </a:ext>
            </a:extLst>
          </p:cNvPr>
          <p:cNvSpPr txBox="1"/>
          <p:nvPr/>
        </p:nvSpPr>
        <p:spPr>
          <a:xfrm>
            <a:off x="336000" y="833257"/>
            <a:ext cx="11520000" cy="5191486"/>
          </a:xfrm>
          <a:prstGeom prst="rect">
            <a:avLst/>
          </a:prstGeom>
          <a:noFill/>
        </p:spPr>
        <p:txBody>
          <a:bodyPr wrap="square">
            <a:spAutoFit/>
          </a:bodyPr>
          <a:lstStyle/>
          <a:p>
            <a:pPr>
              <a:lnSpc>
                <a:spcPct val="150000"/>
              </a:lnSpc>
              <a:spcBef>
                <a:spcPts val="450"/>
              </a:spcBef>
              <a:spcAft>
                <a:spcPts val="450"/>
              </a:spcAft>
            </a:pPr>
            <a:r>
              <a:rPr lang="en-AU" sz="2800" dirty="0">
                <a:latin typeface="Comic Sans MS" panose="030F0702030302020204" pitchFamily="66" charset="0"/>
              </a:rPr>
              <a:t> </a:t>
            </a:r>
            <a:r>
              <a:rPr lang="en-AU" sz="2800" b="1" baseline="30000" dirty="0">
                <a:latin typeface="Comic Sans MS" panose="030F0702030302020204" pitchFamily="66" charset="0"/>
              </a:rPr>
              <a:t>4</a:t>
            </a:r>
            <a:r>
              <a:rPr lang="en-AU" sz="2800" dirty="0">
                <a:latin typeface="Comic Sans MS" panose="030F0702030302020204" pitchFamily="66" charset="0"/>
              </a:rPr>
              <a:t> Let a little water be brought, and wash your feet, and rest yourselves under the tree. </a:t>
            </a:r>
            <a:r>
              <a:rPr lang="en-AU" sz="2800" b="1" baseline="30000" dirty="0">
                <a:latin typeface="Comic Sans MS" panose="030F0702030302020204" pitchFamily="66" charset="0"/>
              </a:rPr>
              <a:t>5</a:t>
            </a:r>
            <a:r>
              <a:rPr lang="en-AU" sz="2800" dirty="0">
                <a:latin typeface="Comic Sans MS" panose="030F0702030302020204" pitchFamily="66" charset="0"/>
              </a:rPr>
              <a:t> Let me bring a little bread, that you may refresh yourselves, and after that you may pass on—since you have come to your servant.’ So they said, ‘Do as you have said.’ </a:t>
            </a:r>
            <a:r>
              <a:rPr lang="en-AU" sz="2800" b="1" baseline="30000" dirty="0">
                <a:latin typeface="Comic Sans MS" panose="030F0702030302020204" pitchFamily="66" charset="0"/>
              </a:rPr>
              <a:t>6</a:t>
            </a:r>
            <a:r>
              <a:rPr lang="en-AU" sz="2800" dirty="0">
                <a:latin typeface="Comic Sans MS" panose="030F0702030302020204" pitchFamily="66" charset="0"/>
              </a:rPr>
              <a:t> And Abraham hastened into the tent to Sarah, and said, ‘Make ready quickly three measures of choice flour, knead it, and make cakes.’ </a:t>
            </a:r>
            <a:r>
              <a:rPr lang="en-AU" sz="2800" b="1" baseline="30000" dirty="0">
                <a:latin typeface="Comic Sans MS" panose="030F0702030302020204" pitchFamily="66" charset="0"/>
              </a:rPr>
              <a:t>7</a:t>
            </a:r>
            <a:r>
              <a:rPr lang="en-AU" sz="2800" dirty="0">
                <a:latin typeface="Comic Sans MS" panose="030F0702030302020204" pitchFamily="66" charset="0"/>
              </a:rPr>
              <a:t> Abraham ran to the herd, and took a calf, tender and good, and gave it to the servant, who hastened to prepare it. </a:t>
            </a:r>
            <a:endParaRPr lang="en-AU" sz="2800" noProof="0" dirty="0">
              <a:latin typeface="Comic Sans MS" panose="030F0702030302020204" pitchFamily="66" charset="0"/>
            </a:endParaRPr>
          </a:p>
        </p:txBody>
      </p:sp>
      <p:sp>
        <p:nvSpPr>
          <p:cNvPr id="2" name="Rectangle 1">
            <a:extLst>
              <a:ext uri="{FF2B5EF4-FFF2-40B4-BE49-F238E27FC236}">
                <a16:creationId xmlns:a16="http://schemas.microsoft.com/office/drawing/2014/main" id="{D4866529-4496-AD31-B79A-F676F977CEDF}"/>
              </a:ext>
            </a:extLst>
          </p:cNvPr>
          <p:cNvSpPr/>
          <p:nvPr/>
        </p:nvSpPr>
        <p:spPr>
          <a:xfrm>
            <a:off x="7487199" y="6281043"/>
            <a:ext cx="2035498" cy="400110"/>
          </a:xfrm>
          <a:prstGeom prst="rect">
            <a:avLst/>
          </a:prstGeom>
        </p:spPr>
        <p:txBody>
          <a:bodyPr wrap="square">
            <a:spAutoFit/>
          </a:bodyPr>
          <a:lstStyle/>
          <a:p>
            <a:r>
              <a:rPr lang="en-AU" sz="2000" b="1" noProof="0" dirty="0">
                <a:solidFill>
                  <a:srgbClr val="00B050"/>
                </a:solidFill>
                <a:latin typeface="Comic Sans MS"/>
              </a:rPr>
              <a:t>Continue…</a:t>
            </a:r>
            <a:endParaRPr lang="en-AU" sz="2000" b="1" noProof="0" dirty="0">
              <a:solidFill>
                <a:srgbClr val="00B050"/>
              </a:solidFill>
            </a:endParaRPr>
          </a:p>
        </p:txBody>
      </p:sp>
    </p:spTree>
    <p:extLst>
      <p:ext uri="{BB962C8B-B14F-4D97-AF65-F5344CB8AC3E}">
        <p14:creationId xmlns:p14="http://schemas.microsoft.com/office/powerpoint/2010/main" val="121846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F0879-884F-6CE1-51C3-803AC55A6AFE}"/>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DDF149E0-665F-02BA-F5E0-ED8E5542AAD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5C12AB60-68BC-A662-AEB7-ABA14471410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558CEC47-A2B3-A90D-E7A8-5F9DFD682F7A}"/>
              </a:ext>
            </a:extLst>
          </p:cNvPr>
          <p:cNvSpPr txBox="1"/>
          <p:nvPr/>
        </p:nvSpPr>
        <p:spPr>
          <a:xfrm>
            <a:off x="606000" y="552450"/>
            <a:ext cx="10980000" cy="5191486"/>
          </a:xfrm>
          <a:prstGeom prst="rect">
            <a:avLst/>
          </a:prstGeom>
          <a:noFill/>
        </p:spPr>
        <p:txBody>
          <a:bodyPr wrap="square">
            <a:spAutoFit/>
          </a:bodyPr>
          <a:lstStyle/>
          <a:p>
            <a:pPr>
              <a:lnSpc>
                <a:spcPct val="150000"/>
              </a:lnSpc>
              <a:spcBef>
                <a:spcPts val="450"/>
              </a:spcBef>
              <a:spcAft>
                <a:spcPts val="450"/>
              </a:spcAft>
            </a:pPr>
            <a:r>
              <a:rPr lang="en-AU" sz="2800" b="1" baseline="30000" dirty="0">
                <a:latin typeface="Comic Sans MS" panose="030F0702030302020204" pitchFamily="66" charset="0"/>
              </a:rPr>
              <a:t>8</a:t>
            </a:r>
            <a:r>
              <a:rPr lang="en-AU" sz="2800" dirty="0">
                <a:latin typeface="Comic Sans MS" panose="030F0702030302020204" pitchFamily="66" charset="0"/>
              </a:rPr>
              <a:t> Then he took curds and milk and the calf that he had prepared, and set it before them; and he stood by them under the tree while they ate. </a:t>
            </a:r>
            <a:r>
              <a:rPr lang="en-AU" sz="2800" b="1" baseline="30000" dirty="0">
                <a:latin typeface="Comic Sans MS" panose="030F0702030302020204" pitchFamily="66" charset="0"/>
              </a:rPr>
              <a:t>9</a:t>
            </a:r>
            <a:r>
              <a:rPr lang="en-AU" sz="2800" dirty="0">
                <a:latin typeface="Comic Sans MS" panose="030F0702030302020204" pitchFamily="66" charset="0"/>
              </a:rPr>
              <a:t> They said to him, ‘Where is your wife Sarah?’ And he said, ‘There, in the tent.’ </a:t>
            </a:r>
            <a:r>
              <a:rPr lang="en-AU" sz="2800" b="1" baseline="30000" dirty="0">
                <a:latin typeface="Comic Sans MS" panose="030F0702030302020204" pitchFamily="66" charset="0"/>
              </a:rPr>
              <a:t>10</a:t>
            </a:r>
            <a:r>
              <a:rPr lang="en-AU" sz="2800" dirty="0">
                <a:latin typeface="Comic Sans MS" panose="030F0702030302020204" pitchFamily="66" charset="0"/>
              </a:rPr>
              <a:t> Then one said, ‘I will surely return to you in due season, and your wife Sarah shall have a son.’ And Sarah was listening at the tent entrance behind him. </a:t>
            </a:r>
            <a:r>
              <a:rPr lang="en-AU" sz="2800" b="1" baseline="30000" dirty="0">
                <a:latin typeface="Comic Sans MS" panose="030F0702030302020204" pitchFamily="66" charset="0"/>
              </a:rPr>
              <a:t>11</a:t>
            </a:r>
            <a:r>
              <a:rPr lang="en-AU" sz="2800" dirty="0">
                <a:latin typeface="Comic Sans MS" panose="030F0702030302020204" pitchFamily="66" charset="0"/>
              </a:rPr>
              <a:t> Now Abraham and Sarah were old, advanced in age; it had ceased to be with Sarah after the manner of women. </a:t>
            </a:r>
            <a:endParaRPr lang="en-AU" sz="2800" b="0" i="0" noProof="0" dirty="0">
              <a:solidFill>
                <a:srgbClr val="000000"/>
              </a:solidFill>
              <a:effectLst/>
              <a:latin typeface="Comic Sans MS" panose="030F0702030302020204" pitchFamily="66" charset="0"/>
            </a:endParaRPr>
          </a:p>
        </p:txBody>
      </p:sp>
      <p:sp>
        <p:nvSpPr>
          <p:cNvPr id="5" name="Rectangle 4">
            <a:extLst>
              <a:ext uri="{FF2B5EF4-FFF2-40B4-BE49-F238E27FC236}">
                <a16:creationId xmlns:a16="http://schemas.microsoft.com/office/drawing/2014/main" id="{CF40756C-A7FC-37DC-03AA-32696CE4F094}"/>
              </a:ext>
            </a:extLst>
          </p:cNvPr>
          <p:cNvSpPr/>
          <p:nvPr/>
        </p:nvSpPr>
        <p:spPr>
          <a:xfrm>
            <a:off x="7487199" y="6281043"/>
            <a:ext cx="2035498" cy="400110"/>
          </a:xfrm>
          <a:prstGeom prst="rect">
            <a:avLst/>
          </a:prstGeom>
        </p:spPr>
        <p:txBody>
          <a:bodyPr wrap="square">
            <a:spAutoFit/>
          </a:bodyPr>
          <a:lstStyle/>
          <a:p>
            <a:r>
              <a:rPr lang="en-AU" sz="2000" b="1" noProof="0" dirty="0">
                <a:solidFill>
                  <a:srgbClr val="00B050"/>
                </a:solidFill>
                <a:latin typeface="Comic Sans MS"/>
              </a:rPr>
              <a:t>Continue…</a:t>
            </a:r>
            <a:endParaRPr lang="en-AU" sz="2000" b="1" noProof="0" dirty="0">
              <a:solidFill>
                <a:srgbClr val="00B050"/>
              </a:solidFill>
            </a:endParaRPr>
          </a:p>
        </p:txBody>
      </p:sp>
    </p:spTree>
    <p:extLst>
      <p:ext uri="{BB962C8B-B14F-4D97-AF65-F5344CB8AC3E}">
        <p14:creationId xmlns:p14="http://schemas.microsoft.com/office/powerpoint/2010/main" val="111769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924F-4C5C-F9AE-AA94-68707F629554}"/>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EE113595-1CAC-CEF8-5F16-A2C9451D7C4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056A36EE-AF3D-5C18-A5D9-764A8A63CDA2}"/>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1CF7DB4-2A0C-A960-0138-70C15F869D50}"/>
              </a:ext>
            </a:extLst>
          </p:cNvPr>
          <p:cNvSpPr txBox="1"/>
          <p:nvPr/>
        </p:nvSpPr>
        <p:spPr>
          <a:xfrm>
            <a:off x="606000" y="413572"/>
            <a:ext cx="10980000" cy="4545155"/>
          </a:xfrm>
          <a:prstGeom prst="rect">
            <a:avLst/>
          </a:prstGeom>
          <a:noFill/>
        </p:spPr>
        <p:txBody>
          <a:bodyPr wrap="square">
            <a:spAutoFit/>
          </a:bodyPr>
          <a:lstStyle/>
          <a:p>
            <a:pPr>
              <a:lnSpc>
                <a:spcPct val="150000"/>
              </a:lnSpc>
              <a:spcBef>
                <a:spcPts val="450"/>
              </a:spcBef>
              <a:spcAft>
                <a:spcPts val="450"/>
              </a:spcAft>
            </a:pPr>
            <a:r>
              <a:rPr lang="en-AU" sz="2800" b="1" baseline="30000" dirty="0">
                <a:latin typeface="Comic Sans MS" panose="030F0702030302020204" pitchFamily="66" charset="0"/>
              </a:rPr>
              <a:t>12</a:t>
            </a:r>
            <a:r>
              <a:rPr lang="en-AU" sz="2800" dirty="0">
                <a:latin typeface="Comic Sans MS" panose="030F0702030302020204" pitchFamily="66" charset="0"/>
              </a:rPr>
              <a:t> So Sarah laughed to herself, saying, ‘After I have grown old, and my husband is old, shall I have pleasure?’ </a:t>
            </a:r>
            <a:r>
              <a:rPr lang="en-AU" sz="2800" b="1" baseline="30000" dirty="0">
                <a:latin typeface="Comic Sans MS" panose="030F0702030302020204" pitchFamily="66" charset="0"/>
              </a:rPr>
              <a:t>13</a:t>
            </a:r>
            <a:r>
              <a:rPr lang="en-AU" sz="2800" dirty="0">
                <a:latin typeface="Comic Sans MS" panose="030F0702030302020204" pitchFamily="66" charset="0"/>
              </a:rPr>
              <a:t> The L</a:t>
            </a:r>
            <a:r>
              <a:rPr lang="en-AU" sz="2800" cap="small" dirty="0">
                <a:latin typeface="Comic Sans MS" panose="030F0702030302020204" pitchFamily="66" charset="0"/>
              </a:rPr>
              <a:t>ord</a:t>
            </a:r>
            <a:r>
              <a:rPr lang="en-AU" sz="2800" dirty="0">
                <a:latin typeface="Comic Sans MS" panose="030F0702030302020204" pitchFamily="66" charset="0"/>
              </a:rPr>
              <a:t> said to Abraham, ‘Why did Sarah laugh, and say, “Shall I indeed bear a child, now that I am old?” </a:t>
            </a:r>
            <a:r>
              <a:rPr lang="en-AU" sz="2800" b="1" baseline="30000" dirty="0">
                <a:latin typeface="Comic Sans MS" panose="030F0702030302020204" pitchFamily="66" charset="0"/>
              </a:rPr>
              <a:t>14</a:t>
            </a:r>
            <a:r>
              <a:rPr lang="en-AU" sz="2800" dirty="0">
                <a:latin typeface="Comic Sans MS" panose="030F0702030302020204" pitchFamily="66" charset="0"/>
              </a:rPr>
              <a:t> Is anything too wonderful for the L</a:t>
            </a:r>
            <a:r>
              <a:rPr lang="en-AU" sz="2800" cap="small" dirty="0">
                <a:latin typeface="Comic Sans MS" panose="030F0702030302020204" pitchFamily="66" charset="0"/>
              </a:rPr>
              <a:t>ord</a:t>
            </a:r>
            <a:r>
              <a:rPr lang="en-AU" sz="2800" dirty="0">
                <a:latin typeface="Comic Sans MS" panose="030F0702030302020204" pitchFamily="66" charset="0"/>
              </a:rPr>
              <a:t> ? At the set time I will return to you, in due season, and Sarah shall have a son.’ </a:t>
            </a:r>
            <a:r>
              <a:rPr lang="en-AU" sz="2800" b="1" baseline="30000" dirty="0">
                <a:latin typeface="Comic Sans MS" panose="030F0702030302020204" pitchFamily="66" charset="0"/>
              </a:rPr>
              <a:t>15</a:t>
            </a:r>
            <a:r>
              <a:rPr lang="en-AU" sz="2800" dirty="0">
                <a:latin typeface="Comic Sans MS" panose="030F0702030302020204" pitchFamily="66" charset="0"/>
              </a:rPr>
              <a:t> But Sarah denied, saying, ‘I did not laugh’; for she was afraid. He said, ‘Oh yes, you did laugh.’</a:t>
            </a:r>
            <a:endParaRPr lang="en-AU" sz="2800" b="0" i="0" noProof="0" dirty="0">
              <a:solidFill>
                <a:srgbClr val="000000"/>
              </a:solidFill>
              <a:effectLst/>
              <a:latin typeface="Comic Sans MS" panose="030F0702030302020204" pitchFamily="66" charset="0"/>
            </a:endParaRPr>
          </a:p>
        </p:txBody>
      </p:sp>
      <p:sp>
        <p:nvSpPr>
          <p:cNvPr id="3" name="TextBox 2">
            <a:extLst>
              <a:ext uri="{FF2B5EF4-FFF2-40B4-BE49-F238E27FC236}">
                <a16:creationId xmlns:a16="http://schemas.microsoft.com/office/drawing/2014/main" id="{443C0A6E-6931-075C-7055-8DE473478C2E}"/>
              </a:ext>
            </a:extLst>
          </p:cNvPr>
          <p:cNvSpPr txBox="1"/>
          <p:nvPr/>
        </p:nvSpPr>
        <p:spPr>
          <a:xfrm>
            <a:off x="2073467" y="5529970"/>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Tree>
    <p:extLst>
      <p:ext uri="{BB962C8B-B14F-4D97-AF65-F5344CB8AC3E}">
        <p14:creationId xmlns:p14="http://schemas.microsoft.com/office/powerpoint/2010/main" val="398056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936-ECBC-4F37-155B-12329D8CD3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666E1-69EF-FD8C-0B6D-BEE02D01ADBA}"/>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panose="030F0702030302020204" pitchFamily="66" charset="0"/>
              </a:rPr>
              <a:t>Hospitality </a:t>
            </a:r>
            <a:endParaRPr lang="en-AU" sz="3200" b="1" noProof="0">
              <a:solidFill>
                <a:srgbClr val="00B050"/>
              </a:solidFill>
              <a:latin typeface="Comic Sans MS" panose="030F0702030302020204" pitchFamily="66" charset="0"/>
              <a:cs typeface="Times New Roman"/>
            </a:endParaRPr>
          </a:p>
          <a:p>
            <a:pPr>
              <a:spcBef>
                <a:spcPts val="600"/>
              </a:spcBef>
              <a:spcAft>
                <a:spcPts val="1200"/>
              </a:spcAft>
            </a:pPr>
            <a:r>
              <a:rPr lang="en-AU" sz="2400" b="1" noProof="0">
                <a:solidFill>
                  <a:srgbClr val="00B050"/>
                </a:solidFill>
                <a:latin typeface="Comic Sans MS" panose="030F0702030302020204" pitchFamily="66" charset="0"/>
              </a:rPr>
              <a:t>Leader: </a:t>
            </a:r>
          </a:p>
          <a:p>
            <a:pPr>
              <a:spcBef>
                <a:spcPts val="600"/>
              </a:spcBef>
              <a:spcAft>
                <a:spcPts val="1200"/>
              </a:spcAft>
            </a:pPr>
            <a:r>
              <a:rPr lang="en-AU" sz="2000" noProof="0">
                <a:latin typeface="Comic Sans MS" panose="030F0702030302020204" pitchFamily="66" charset="0"/>
              </a:rPr>
              <a:t>Please mute         for the service unless invited to offer your voice as part of the service ministry</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latin typeface="Comic Sans MS" panose="030F0702030302020204" pitchFamily="66" charset="0"/>
              </a:rPr>
              <a:t>Have the video camera          on or off and turn the volume and brightness up or down on your device if things are too loud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or too bright</a:t>
            </a:r>
            <a:r>
              <a:rPr lang="en-AU" sz="2000" noProof="0">
                <a:latin typeface="Comic Sans MS" panose="030F0702030302020204" pitchFamily="66" charset="0"/>
                <a:ea typeface="Calibri"/>
                <a:cs typeface="Calibri"/>
              </a:rPr>
              <a:t>🔅🔆</a:t>
            </a:r>
            <a:endParaRPr lang="en-AU" sz="2000" noProof="0">
              <a:solidFill>
                <a:srgbClr val="000000"/>
              </a:solidFill>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rPr>
              <a:t>Our </a:t>
            </a:r>
            <a:r>
              <a:rPr lang="en-AU" sz="2000" noProof="0">
                <a:latin typeface="Comic Sans MS" panose="030F0702030302020204" pitchFamily="66" charset="0"/>
              </a:rPr>
              <a:t>Cantor acts as our voice,           offering the responses, in</a:t>
            </a:r>
            <a:r>
              <a:rPr lang="en-AU" sz="2000" b="1" noProof="0">
                <a:latin typeface="Comic Sans MS" panose="030F0702030302020204" pitchFamily="66" charset="0"/>
              </a:rPr>
              <a:t> Bold Text, </a:t>
            </a:r>
            <a:r>
              <a:rPr lang="en-AU" sz="2000" noProof="0">
                <a:latin typeface="Comic Sans MS" panose="030F0702030302020204" pitchFamily="66" charset="0"/>
              </a:rPr>
              <a:t>which we say together</a:t>
            </a:r>
          </a:p>
          <a:p>
            <a:pPr>
              <a:spcBef>
                <a:spcPts val="600"/>
              </a:spcBef>
              <a:spcAft>
                <a:spcPts val="1200"/>
              </a:spcAft>
            </a:pPr>
            <a:r>
              <a:rPr lang="en-AU" sz="2000" noProof="0">
                <a:latin typeface="Comic Sans MS" panose="030F0702030302020204" pitchFamily="66" charset="0"/>
              </a:rPr>
              <a:t>Feel welcome to use the chat          and reaction emojis </a:t>
            </a:r>
            <a:r>
              <a:rPr lang="en-AU" sz="2000" noProof="0">
                <a:latin typeface="Comic Sans MS" panose="030F0702030302020204" pitchFamily="66" charset="0"/>
                <a:ea typeface="Calibri"/>
                <a:cs typeface="Calibri"/>
              </a:rPr>
              <a:t>👍</a:t>
            </a:r>
          </a:p>
          <a:p>
            <a:pP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Please take care of yourself in this space. </a:t>
            </a: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and go as you need </a:t>
            </a:r>
            <a:endParaRPr lang="en-AU" sz="2000" noProof="0">
              <a:latin typeface="Comic Sans MS" panose="030F0702030302020204" pitchFamily="66" charset="0"/>
              <a:cs typeface="Times New Roman"/>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latin typeface="Comic Sans MS" panose="030F0702030302020204" pitchFamily="66" charset="0"/>
              </a:rPr>
              <a:t>It is great to take rest in this space, so falling asleep is also OK </a:t>
            </a:r>
            <a:r>
              <a:rPr lang="en-AU" sz="2000" noProof="0">
                <a:solidFill>
                  <a:srgbClr val="000000"/>
                </a:solidFill>
                <a:latin typeface="Comic Sans MS" panose="030F0702030302020204" pitchFamily="66" charset="0"/>
                <a:ea typeface="Calibri"/>
                <a:cs typeface="Calibri"/>
              </a:rPr>
              <a:t>😴</a:t>
            </a:r>
            <a:endParaRPr lang="en-AU" sz="2000" noProof="0">
              <a:latin typeface="Comic Sans MS" panose="030F0702030302020204" pitchFamily="66" charset="0"/>
            </a:endParaRPr>
          </a:p>
          <a:p>
            <a:pPr>
              <a:spcBef>
                <a:spcPts val="600"/>
              </a:spcBef>
              <a:spcAft>
                <a:spcPts val="1200"/>
              </a:spcAft>
            </a:pPr>
            <a:r>
              <a:rPr lang="en-AU" sz="2000" noProof="0">
                <a:solidFill>
                  <a:srgbClr val="000000"/>
                </a:solidFill>
                <a:latin typeface="Comic Sans MS" panose="030F0702030302020204" pitchFamily="66" charset="0"/>
                <a:ea typeface="Calibri"/>
                <a:cs typeface="Calibri"/>
              </a:rPr>
              <a:t>👂️ </a:t>
            </a:r>
            <a:r>
              <a:rPr lang="en-AU" sz="2000" noProof="0">
                <a:solidFill>
                  <a:srgbClr val="000000"/>
                </a:solidFill>
                <a:latin typeface="Comic Sans MS" panose="030F0702030302020204" pitchFamily="66" charset="0"/>
              </a:rPr>
              <a:t>Remember</a:t>
            </a:r>
            <a:r>
              <a:rPr lang="en-AU" sz="2000" noProof="0">
                <a:latin typeface="Comic Sans MS" panose="030F0702030302020204" pitchFamily="66" charset="0"/>
              </a:rPr>
              <a:t>, pastoral care is available to all in the community, if you'd like to speak to someone about anything spiritual. </a:t>
            </a:r>
            <a:r>
              <a:rPr lang="en-AU" sz="2000" noProof="0">
                <a:latin typeface="Comic Sans MS" panose="030F0702030302020204" pitchFamily="66" charset="0"/>
                <a:ea typeface="Calibri"/>
                <a:cs typeface="Calibri"/>
              </a:rPr>
              <a:t>❤️</a:t>
            </a:r>
            <a:r>
              <a:rPr lang="en-AU" sz="2000" noProof="0">
                <a:latin typeface="Comic Sans MS" panose="030F0702030302020204" pitchFamily="66" charset="0"/>
              </a:rPr>
              <a:t> Visit the </a:t>
            </a:r>
            <a:r>
              <a:rPr lang="en-AU" sz="2000" noProof="0">
                <a:latin typeface="Comic Sans MS" panose="030F0702030302020204" pitchFamily="66" charset="0"/>
                <a:hlinkClick r:id="rId3"/>
              </a:rPr>
              <a:t>help page</a:t>
            </a:r>
            <a:r>
              <a:rPr lang="en-AU" sz="2000" noProof="0">
                <a:latin typeface="Comic Sans MS" panose="030F0702030302020204" pitchFamily="66" charset="0"/>
              </a:rPr>
              <a:t>  at the website to reach out </a:t>
            </a:r>
            <a:r>
              <a:rPr lang="en-AU" sz="2000" noProof="0">
                <a:latin typeface="Comic Sans MS" panose="030F0702030302020204" pitchFamily="66" charset="0"/>
                <a:ea typeface="Calibri"/>
                <a:cs typeface="Calibri"/>
              </a:rPr>
              <a:t>🌐  </a:t>
            </a:r>
          </a:p>
          <a:p>
            <a:pPr algn="ctr">
              <a:spcBef>
                <a:spcPts val="600"/>
              </a:spcBef>
              <a:spcAft>
                <a:spcPts val="1200"/>
              </a:spcAft>
            </a:pPr>
            <a:r>
              <a:rPr lang="en-AU" sz="1800" b="0" i="0" u="none" strike="noStrike" noProof="0">
                <a:solidFill>
                  <a:srgbClr val="000000"/>
                </a:solidFill>
                <a:effectLst/>
                <a:latin typeface="Comic Sans MS" panose="030F0702030302020204" pitchFamily="66" charset="0"/>
              </a:rPr>
              <a:t>Our </a:t>
            </a:r>
            <a:r>
              <a:rPr lang="en-AU" sz="1800" b="1" i="0" u="none" strike="noStrike" noProof="0">
                <a:solidFill>
                  <a:srgbClr val="000000"/>
                </a:solidFill>
                <a:effectLst/>
                <a:latin typeface="Comic Sans MS" panose="030F0702030302020204" pitchFamily="66" charset="0"/>
              </a:rPr>
              <a:t>Being Together ethos and safeguarding practices</a:t>
            </a:r>
            <a:r>
              <a:rPr lang="en-AU" sz="1800" b="0" i="0" u="none" strike="noStrike" noProof="0">
                <a:solidFill>
                  <a:srgbClr val="000000"/>
                </a:solidFill>
                <a:effectLst/>
                <a:latin typeface="Comic Sans MS" panose="030F0702030302020204" pitchFamily="66" charset="0"/>
              </a:rPr>
              <a:t> can also be accessed on the website 🫶</a:t>
            </a:r>
            <a:r>
              <a:rPr lang="en-AU" sz="1800" b="0" i="0" u="none" strike="noStrike" noProof="0">
                <a:effectLst/>
                <a:latin typeface="Comic Sans MS" panose="030F0702030302020204" pitchFamily="66" charset="0"/>
              </a:rPr>
              <a:t>​</a:t>
            </a:r>
            <a:endParaRPr lang="en-AU" sz="2000" noProof="0">
              <a:latin typeface="Comic Sans MS" panose="030F0702030302020204" pitchFamily="66" charset="0"/>
              <a:ea typeface="Calibri"/>
              <a:cs typeface="Calibri"/>
            </a:endParaRPr>
          </a:p>
          <a:p>
            <a:pPr algn="ctr">
              <a:spcBef>
                <a:spcPts val="600"/>
              </a:spcBef>
              <a:spcAft>
                <a:spcPts val="1200"/>
              </a:spcAft>
            </a:pPr>
            <a:r>
              <a:rPr lang="en-AU" sz="2000" noProof="0">
                <a:latin typeface="Comic Sans MS" panose="030F0702030302020204" pitchFamily="66" charset="0"/>
                <a:ea typeface="Calibri"/>
                <a:cs typeface="Calibri"/>
              </a:rPr>
              <a:t>🙌  </a:t>
            </a:r>
            <a:r>
              <a:rPr lang="en-AU" sz="2000" noProof="0">
                <a:latin typeface="Comic Sans MS" panose="030F0702030302020204" pitchFamily="66" charset="0"/>
              </a:rPr>
              <a:t>Come as you are – we are all here together! </a:t>
            </a:r>
            <a:r>
              <a:rPr lang="en-AU" sz="2000" noProof="0">
                <a:latin typeface="Comic Sans MS" panose="030F0702030302020204" pitchFamily="66" charset="0"/>
                <a:ea typeface="Calibri"/>
                <a:cs typeface="Calibri"/>
              </a:rPr>
              <a:t>🙌 </a:t>
            </a:r>
            <a:endParaRPr lang="en-AU" sz="2000" noProof="0">
              <a:latin typeface="Comic Sans MS" panose="030F0702030302020204" pitchFamily="66" charset="0"/>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260B39CC-E210-10DF-B5D6-1673731AB483}"/>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75FCEF3C-F2E5-81F8-D98C-174643EDC373}"/>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BA5EC5EF-F723-AB53-2451-F1783854428D}"/>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5004EC26-EFC1-B188-1F41-DF76DDF7619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4D0602E1-1443-3B6B-4ACD-48E3CCC91CFE}"/>
              </a:ext>
            </a:extLst>
          </p:cNvPr>
          <p:cNvPicPr>
            <a:picLocks noChangeAspect="1"/>
          </p:cNvPicPr>
          <p:nvPr/>
        </p:nvPicPr>
        <p:blipFill>
          <a:blip r:embed="rId8"/>
          <a:stretch>
            <a:fillRect/>
          </a:stretch>
        </p:blipFill>
        <p:spPr>
          <a:xfrm>
            <a:off x="915022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F6B3C7EA-FE9D-0A8A-D7A2-B033C09A8877}"/>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320569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7155"/>
          </a:xfrm>
          <a:prstGeom prst="rect">
            <a:avLst/>
          </a:prstGeom>
        </p:spPr>
        <p:txBody>
          <a:bodyPr wrap="square" lIns="91440" tIns="45720" rIns="91440" bIns="45720" anchor="t">
            <a:spAutoFit/>
          </a:bodyPr>
          <a:lstStyle/>
          <a:p>
            <a:pPr algn="ctr">
              <a:lnSpc>
                <a:spcPct val="150000"/>
              </a:lnSpc>
            </a:pPr>
            <a:r>
              <a:rPr lang="en-AU" sz="2800" b="1" noProof="0">
                <a:solidFill>
                  <a:srgbClr val="00B050"/>
                </a:solidFill>
                <a:latin typeface="Comic Sans MS"/>
              </a:rPr>
              <a:t>Leader: </a:t>
            </a:r>
            <a:r>
              <a:rPr lang="en-AU" sz="2800" noProof="0">
                <a:latin typeface="Comic Sans MS"/>
              </a:rPr>
              <a:t>We now say the psalm antiphonally, I invite the first</a:t>
            </a:r>
          </a:p>
          <a:p>
            <a:pPr algn="ctr">
              <a:lnSpc>
                <a:spcPct val="150000"/>
              </a:lnSpc>
            </a:pPr>
            <a:r>
              <a:rPr lang="en-AU" sz="2800" noProof="0">
                <a:latin typeface="Comic Sans MS"/>
              </a:rPr>
              <a:t>reader to lead, and we will all respond with our cantor as our voice.</a:t>
            </a:r>
            <a:endParaRPr lang="en-AU" noProof="0">
              <a:hlinkClick r:id="rId2">
                <a:extLst>
                  <a:ext uri="{A12FA001-AC4F-418D-AE19-62706E023703}">
                    <ahyp:hlinkClr xmlns:ahyp="http://schemas.microsoft.com/office/drawing/2018/hyperlinkcolor" val="tx"/>
                  </a:ext>
                </a:extLst>
              </a:hlinkClick>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00B050"/>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170310" y="1994030"/>
            <a:ext cx="2536070" cy="2216312"/>
          </a:xfrm>
          <a:prstGeom prst="rect">
            <a:avLst/>
          </a:prstGeom>
          <a:noFill/>
          <a:ln>
            <a:noFill/>
          </a:ln>
        </p:spPr>
        <p:txBody>
          <a:bodyPr wrap="square" lIns="91440" tIns="45720" rIns="91440" bIns="45720" rtlCol="0" anchor="t">
            <a:spAutoFit/>
          </a:bodyPr>
          <a:lstStyle/>
          <a:p>
            <a:pPr algn="ctr">
              <a:lnSpc>
                <a:spcPct val="150000"/>
              </a:lnSpc>
              <a:spcBef>
                <a:spcPts val="450"/>
              </a:spcBef>
              <a:spcAft>
                <a:spcPts val="450"/>
              </a:spcAft>
            </a:pPr>
            <a:r>
              <a:rPr lang="en-AU" sz="2800" b="1" i="0" noProof="0" dirty="0">
                <a:solidFill>
                  <a:srgbClr val="00B050"/>
                </a:solidFill>
                <a:effectLst/>
                <a:latin typeface="Comic Sans MS" panose="030F0702030302020204" pitchFamily="66" charset="0"/>
              </a:rPr>
              <a:t>Psalm </a:t>
            </a:r>
          </a:p>
          <a:p>
            <a:pPr algn="ctr">
              <a:lnSpc>
                <a:spcPct val="150000"/>
              </a:lnSpc>
              <a:spcBef>
                <a:spcPts val="450"/>
              </a:spcBef>
              <a:spcAft>
                <a:spcPts val="450"/>
              </a:spcAft>
            </a:pPr>
            <a:r>
              <a:rPr lang="en-AU" sz="2800" b="1" dirty="0">
                <a:solidFill>
                  <a:srgbClr val="00B050"/>
                </a:solidFill>
                <a:latin typeface="Comic Sans MS" panose="030F0702030302020204" pitchFamily="66" charset="0"/>
              </a:rPr>
              <a:t>116.1-2</a:t>
            </a:r>
          </a:p>
          <a:p>
            <a:pPr algn="ctr">
              <a:lnSpc>
                <a:spcPct val="150000"/>
              </a:lnSpc>
              <a:spcBef>
                <a:spcPts val="450"/>
              </a:spcBef>
              <a:spcAft>
                <a:spcPts val="450"/>
              </a:spcAft>
            </a:pPr>
            <a:r>
              <a:rPr lang="en-AU" sz="2800" b="1" i="0" noProof="0" dirty="0">
                <a:solidFill>
                  <a:srgbClr val="00B050"/>
                </a:solidFill>
                <a:latin typeface="Comic Sans MS" panose="030F0702030302020204" pitchFamily="66" charset="0"/>
              </a:rPr>
              <a:t>116.11-18</a:t>
            </a:r>
          </a:p>
        </p:txBody>
      </p:sp>
      <p:sp>
        <p:nvSpPr>
          <p:cNvPr id="8" name="Rectangle 7">
            <a:extLst>
              <a:ext uri="{FF2B5EF4-FFF2-40B4-BE49-F238E27FC236}">
                <a16:creationId xmlns:a16="http://schemas.microsoft.com/office/drawing/2014/main" id="{87B19673-2E6B-605A-7055-B8044ACCEF8D}"/>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
        <p:nvSpPr>
          <p:cNvPr id="6" name="TextBox 5">
            <a:extLst>
              <a:ext uri="{FF2B5EF4-FFF2-40B4-BE49-F238E27FC236}">
                <a16:creationId xmlns:a16="http://schemas.microsoft.com/office/drawing/2014/main" id="{F965CD0F-BEA6-25C2-13E8-BC27E86DE89D}"/>
              </a:ext>
            </a:extLst>
          </p:cNvPr>
          <p:cNvSpPr txBox="1"/>
          <p:nvPr/>
        </p:nvSpPr>
        <p:spPr>
          <a:xfrm>
            <a:off x="2706380" y="1994030"/>
            <a:ext cx="8280000" cy="3898824"/>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1</a:t>
            </a:r>
            <a:r>
              <a:rPr lang="en-AU" sz="2800" dirty="0">
                <a:latin typeface="Comic Sans MS" panose="030F0702030302020204" pitchFamily="66" charset="0"/>
              </a:rPr>
              <a:t> I love the Lord, because he heard my voice:</a:t>
            </a:r>
          </a:p>
          <a:p>
            <a:pPr>
              <a:lnSpc>
                <a:spcPct val="150000"/>
              </a:lnSpc>
            </a:pPr>
            <a:r>
              <a:rPr lang="en-AU" sz="2800" dirty="0">
                <a:latin typeface="Comic Sans MS" panose="030F0702030302020204" pitchFamily="66" charset="0"/>
              </a:rPr>
              <a:t>the voice of my supplication;</a:t>
            </a:r>
          </a:p>
          <a:p>
            <a:pPr>
              <a:lnSpc>
                <a:spcPct val="150000"/>
              </a:lnSpc>
            </a:pPr>
            <a:r>
              <a:rPr lang="en-AU" sz="2800" b="1" baseline="30000" dirty="0">
                <a:latin typeface="Comic Sans MS" panose="030F0702030302020204" pitchFamily="66" charset="0"/>
              </a:rPr>
              <a:t>2</a:t>
            </a:r>
            <a:r>
              <a:rPr lang="en-AU" sz="2800" dirty="0">
                <a:latin typeface="Comic Sans MS" panose="030F0702030302020204" pitchFamily="66" charset="0"/>
              </a:rPr>
              <a:t> </a:t>
            </a:r>
            <a:r>
              <a:rPr lang="en-AU" sz="2800" b="1" dirty="0">
                <a:latin typeface="Comic Sans MS" panose="030F0702030302020204" pitchFamily="66" charset="0"/>
              </a:rPr>
              <a:t>Because he inclined his ear to me:</a:t>
            </a:r>
          </a:p>
          <a:p>
            <a:pPr>
              <a:lnSpc>
                <a:spcPct val="150000"/>
              </a:lnSpc>
            </a:pPr>
            <a:r>
              <a:rPr lang="en-AU" sz="2800" b="1" dirty="0">
                <a:latin typeface="Comic Sans MS" panose="030F0702030302020204" pitchFamily="66" charset="0"/>
              </a:rPr>
              <a:t>in the day that I called to him.</a:t>
            </a:r>
          </a:p>
          <a:p>
            <a:pPr>
              <a:lnSpc>
                <a:spcPct val="150000"/>
              </a:lnSpc>
            </a:pPr>
            <a:r>
              <a:rPr lang="en-AU" sz="2800" b="1" baseline="30000" dirty="0">
                <a:latin typeface="Comic Sans MS" panose="030F0702030302020204" pitchFamily="66" charset="0"/>
              </a:rPr>
              <a:t>11</a:t>
            </a:r>
            <a:r>
              <a:rPr lang="en-AU" sz="2800" dirty="0">
                <a:latin typeface="Comic Sans MS" panose="030F0702030302020204" pitchFamily="66" charset="0"/>
              </a:rPr>
              <a:t> How shall I repay the Lord:</a:t>
            </a:r>
          </a:p>
          <a:p>
            <a:pPr>
              <a:lnSpc>
                <a:spcPct val="150000"/>
              </a:lnSpc>
            </a:pPr>
            <a:r>
              <a:rPr lang="en-AU" sz="2800" dirty="0">
                <a:latin typeface="Comic Sans MS" panose="030F0702030302020204" pitchFamily="66" charset="0"/>
              </a:rPr>
              <a:t>for all his benefits to me?</a:t>
            </a:r>
          </a:p>
        </p:txBody>
      </p:sp>
    </p:spTree>
    <p:extLst>
      <p:ext uri="{BB962C8B-B14F-4D97-AF65-F5344CB8AC3E}">
        <p14:creationId xmlns:p14="http://schemas.microsoft.com/office/powerpoint/2010/main" val="65462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C309-BB50-4606-DF8A-2AFD4607B40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6C422E2-83D6-F8E3-CDBB-517593E80477}"/>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A4CE2555-A71E-2A2B-CF94-E68FBAC5ED4F}"/>
              </a:ext>
            </a:extLst>
          </p:cNvPr>
          <p:cNvSpPr txBox="1"/>
          <p:nvPr/>
        </p:nvSpPr>
        <p:spPr>
          <a:xfrm>
            <a:off x="2229018" y="371439"/>
            <a:ext cx="10080000" cy="5837817"/>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12</a:t>
            </a:r>
            <a:r>
              <a:rPr lang="en-AU" sz="2800" dirty="0">
                <a:latin typeface="Comic Sans MS" panose="030F0702030302020204" pitchFamily="66" charset="0"/>
              </a:rPr>
              <a:t> </a:t>
            </a:r>
            <a:r>
              <a:rPr lang="en-AU" sz="2800" b="1" dirty="0">
                <a:latin typeface="Comic Sans MS" panose="030F0702030302020204" pitchFamily="66" charset="0"/>
              </a:rPr>
              <a:t>I will take up the cup of salvation:</a:t>
            </a:r>
          </a:p>
          <a:p>
            <a:pPr>
              <a:lnSpc>
                <a:spcPct val="150000"/>
              </a:lnSpc>
            </a:pPr>
            <a:r>
              <a:rPr lang="en-AU" sz="2800" b="1" dirty="0">
                <a:latin typeface="Comic Sans MS" panose="030F0702030302020204" pitchFamily="66" charset="0"/>
              </a:rPr>
              <a:t>and call upon the name of the Lord.</a:t>
            </a:r>
          </a:p>
          <a:p>
            <a:pPr>
              <a:lnSpc>
                <a:spcPct val="150000"/>
              </a:lnSpc>
            </a:pPr>
            <a:r>
              <a:rPr lang="en-AU" sz="2800" b="1" baseline="30000" dirty="0">
                <a:latin typeface="Comic Sans MS" panose="030F0702030302020204" pitchFamily="66" charset="0"/>
              </a:rPr>
              <a:t>13</a:t>
            </a:r>
            <a:r>
              <a:rPr lang="en-AU" sz="2800" dirty="0">
                <a:latin typeface="Comic Sans MS" panose="030F0702030302020204" pitchFamily="66" charset="0"/>
              </a:rPr>
              <a:t> I will pay my vows to the Lord:</a:t>
            </a:r>
          </a:p>
          <a:p>
            <a:pPr>
              <a:lnSpc>
                <a:spcPct val="150000"/>
              </a:lnSpc>
            </a:pPr>
            <a:r>
              <a:rPr lang="en-AU" sz="2800" dirty="0">
                <a:latin typeface="Comic Sans MS" panose="030F0702030302020204" pitchFamily="66" charset="0"/>
              </a:rPr>
              <a:t>in the presence of all his people.</a:t>
            </a:r>
          </a:p>
          <a:p>
            <a:pPr>
              <a:lnSpc>
                <a:spcPct val="150000"/>
              </a:lnSpc>
            </a:pPr>
            <a:r>
              <a:rPr lang="en-AU" sz="2800" b="1" baseline="30000" dirty="0">
                <a:latin typeface="Comic Sans MS" panose="030F0702030302020204" pitchFamily="66" charset="0"/>
              </a:rPr>
              <a:t>14</a:t>
            </a:r>
            <a:r>
              <a:rPr lang="en-AU" sz="2800" dirty="0">
                <a:latin typeface="Comic Sans MS" panose="030F0702030302020204" pitchFamily="66" charset="0"/>
              </a:rPr>
              <a:t> </a:t>
            </a:r>
            <a:r>
              <a:rPr lang="en-AU" sz="2800" b="1" dirty="0">
                <a:latin typeface="Comic Sans MS" panose="030F0702030302020204" pitchFamily="66" charset="0"/>
              </a:rPr>
              <a:t>Grievous in the sight of the Lord:</a:t>
            </a:r>
          </a:p>
          <a:p>
            <a:pPr>
              <a:lnSpc>
                <a:spcPct val="150000"/>
              </a:lnSpc>
            </a:pPr>
            <a:r>
              <a:rPr lang="en-AU" sz="2800" b="1" dirty="0">
                <a:latin typeface="Comic Sans MS" panose="030F0702030302020204" pitchFamily="66" charset="0"/>
              </a:rPr>
              <a:t>is the death of his faithful ones.</a:t>
            </a:r>
          </a:p>
          <a:p>
            <a:pPr>
              <a:lnSpc>
                <a:spcPct val="150000"/>
              </a:lnSpc>
            </a:pPr>
            <a:r>
              <a:rPr lang="en-AU" sz="2800" b="1" baseline="30000" dirty="0">
                <a:latin typeface="Comic Sans MS" panose="030F0702030302020204" pitchFamily="66" charset="0"/>
              </a:rPr>
              <a:t>15</a:t>
            </a:r>
            <a:r>
              <a:rPr lang="en-AU" sz="2800" dirty="0">
                <a:latin typeface="Comic Sans MS" panose="030F0702030302020204" pitchFamily="66" charset="0"/>
              </a:rPr>
              <a:t> O Lord, I am your servant,</a:t>
            </a:r>
          </a:p>
          <a:p>
            <a:pPr>
              <a:lnSpc>
                <a:spcPct val="150000"/>
              </a:lnSpc>
            </a:pPr>
            <a:r>
              <a:rPr lang="en-AU" sz="2800" dirty="0">
                <a:latin typeface="Comic Sans MS" panose="030F0702030302020204" pitchFamily="66" charset="0"/>
              </a:rPr>
              <a:t>your servant and the child of your handmaid:</a:t>
            </a:r>
          </a:p>
          <a:p>
            <a:pPr>
              <a:lnSpc>
                <a:spcPct val="150000"/>
              </a:lnSpc>
            </a:pPr>
            <a:r>
              <a:rPr lang="en-AU" sz="2800" dirty="0">
                <a:latin typeface="Comic Sans MS" panose="030F0702030302020204" pitchFamily="66" charset="0"/>
              </a:rPr>
              <a:t>you have unloosed my bonds.</a:t>
            </a:r>
          </a:p>
        </p:txBody>
      </p:sp>
      <p:sp>
        <p:nvSpPr>
          <p:cNvPr id="2" name="Rectangle 1">
            <a:extLst>
              <a:ext uri="{FF2B5EF4-FFF2-40B4-BE49-F238E27FC236}">
                <a16:creationId xmlns:a16="http://schemas.microsoft.com/office/drawing/2014/main" id="{17AEC361-6A35-3739-FD2A-CE89622E3ECA}"/>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666296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2B21-28DE-7CBE-AA3B-FA6FF126AFB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74F1408-50D8-5BF5-848E-2997F32BFAE0}"/>
              </a:ext>
            </a:extLst>
          </p:cNvPr>
          <p:cNvSpPr/>
          <p:nvPr/>
        </p:nvSpPr>
        <p:spPr>
          <a:xfrm>
            <a:off x="7997142" y="6457890"/>
            <a:ext cx="2035498" cy="400110"/>
          </a:xfrm>
          <a:prstGeom prst="rect">
            <a:avLst/>
          </a:prstGeom>
        </p:spPr>
        <p:txBody>
          <a:bodyPr wrap="square" lIns="91440" tIns="45720" rIns="91440" bIns="45720" anchor="t">
            <a:spAutoFit/>
          </a:bodyPr>
          <a:lstStyle/>
          <a:p>
            <a:endParaRPr lang="en-AU" sz="2000" b="1" noProof="0">
              <a:solidFill>
                <a:srgbClr val="E3960B"/>
              </a:solidFill>
              <a:latin typeface="Comic Sans MS"/>
            </a:endParaRPr>
          </a:p>
        </p:txBody>
      </p:sp>
      <p:sp>
        <p:nvSpPr>
          <p:cNvPr id="4" name="TextBox 3">
            <a:extLst>
              <a:ext uri="{FF2B5EF4-FFF2-40B4-BE49-F238E27FC236}">
                <a16:creationId xmlns:a16="http://schemas.microsoft.com/office/drawing/2014/main" id="{CC5D3A94-865F-5EC3-D4D5-09DE519FFD9C}"/>
              </a:ext>
            </a:extLst>
          </p:cNvPr>
          <p:cNvSpPr txBox="1"/>
          <p:nvPr/>
        </p:nvSpPr>
        <p:spPr>
          <a:xfrm>
            <a:off x="1350251" y="1156422"/>
            <a:ext cx="9491498" cy="3898824"/>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16</a:t>
            </a:r>
            <a:r>
              <a:rPr lang="en-AU" sz="2800" dirty="0">
                <a:latin typeface="Comic Sans MS" panose="030F0702030302020204" pitchFamily="66" charset="0"/>
              </a:rPr>
              <a:t> </a:t>
            </a:r>
            <a:r>
              <a:rPr lang="en-AU" sz="2800" b="1" dirty="0">
                <a:latin typeface="Comic Sans MS" panose="030F0702030302020204" pitchFamily="66" charset="0"/>
              </a:rPr>
              <a:t>I will offer you a sacrifice of thanksgiving:</a:t>
            </a:r>
          </a:p>
          <a:p>
            <a:pPr>
              <a:lnSpc>
                <a:spcPct val="150000"/>
              </a:lnSpc>
            </a:pPr>
            <a:r>
              <a:rPr lang="en-AU" sz="2800" b="1" dirty="0">
                <a:latin typeface="Comic Sans MS" panose="030F0702030302020204" pitchFamily="66" charset="0"/>
              </a:rPr>
              <a:t>and call upon the name of the Lord.</a:t>
            </a:r>
          </a:p>
          <a:p>
            <a:pPr>
              <a:lnSpc>
                <a:spcPct val="150000"/>
              </a:lnSpc>
            </a:pPr>
            <a:r>
              <a:rPr lang="en-AU" sz="2800" b="1" baseline="30000" dirty="0">
                <a:latin typeface="Comic Sans MS" panose="030F0702030302020204" pitchFamily="66" charset="0"/>
              </a:rPr>
              <a:t>17</a:t>
            </a:r>
            <a:r>
              <a:rPr lang="en-AU" sz="2800" dirty="0">
                <a:latin typeface="Comic Sans MS" panose="030F0702030302020204" pitchFamily="66" charset="0"/>
              </a:rPr>
              <a:t> I will pay my vows to the Lord:</a:t>
            </a:r>
          </a:p>
          <a:p>
            <a:pPr>
              <a:lnSpc>
                <a:spcPct val="150000"/>
              </a:lnSpc>
            </a:pPr>
            <a:r>
              <a:rPr lang="en-AU" sz="2800" dirty="0">
                <a:latin typeface="Comic Sans MS" panose="030F0702030302020204" pitchFamily="66" charset="0"/>
              </a:rPr>
              <a:t>in the presence of all his people,</a:t>
            </a:r>
          </a:p>
          <a:p>
            <a:pPr>
              <a:lnSpc>
                <a:spcPct val="150000"/>
              </a:lnSpc>
            </a:pPr>
            <a:r>
              <a:rPr lang="en-AU" sz="2800" b="1" baseline="30000" dirty="0">
                <a:latin typeface="Comic Sans MS" panose="030F0702030302020204" pitchFamily="66" charset="0"/>
              </a:rPr>
              <a:t>18</a:t>
            </a:r>
            <a:r>
              <a:rPr lang="en-AU" sz="2800" dirty="0">
                <a:latin typeface="Comic Sans MS" panose="030F0702030302020204" pitchFamily="66" charset="0"/>
              </a:rPr>
              <a:t> </a:t>
            </a:r>
            <a:r>
              <a:rPr lang="en-AU" sz="2800" b="1" dirty="0">
                <a:latin typeface="Comic Sans MS" panose="030F0702030302020204" pitchFamily="66" charset="0"/>
              </a:rPr>
              <a:t>In the courts of the house of the Lord:</a:t>
            </a:r>
          </a:p>
          <a:p>
            <a:pPr>
              <a:lnSpc>
                <a:spcPct val="150000"/>
              </a:lnSpc>
            </a:pPr>
            <a:r>
              <a:rPr lang="en-AU" sz="2800" b="1" dirty="0">
                <a:latin typeface="Comic Sans MS" panose="030F0702030302020204" pitchFamily="66" charset="0"/>
              </a:rPr>
              <a:t>even in your midst, O Jerusalem. Praise the Lord.</a:t>
            </a:r>
          </a:p>
        </p:txBody>
      </p:sp>
    </p:spTree>
    <p:extLst>
      <p:ext uri="{BB962C8B-B14F-4D97-AF65-F5344CB8AC3E}">
        <p14:creationId xmlns:p14="http://schemas.microsoft.com/office/powerpoint/2010/main" val="3346069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23</a:t>
            </a:fld>
            <a:endParaRPr lang="en-AU" noProof="0">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1122306" y="2111256"/>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noProof="0" dirty="0">
                <a:solidFill>
                  <a:srgbClr val="00B050"/>
                </a:solidFill>
                <a:latin typeface="Comic Sans MS"/>
                <a:ea typeface="Tahoma"/>
                <a:cs typeface="Tahoma"/>
              </a:rPr>
              <a:t>Reader 2: </a:t>
            </a:r>
            <a:r>
              <a:rPr lang="en-AU" sz="2800" noProof="0" dirty="0">
                <a:latin typeface="Comic Sans MS"/>
                <a:ea typeface="Tahoma"/>
                <a:cs typeface="Tahoma"/>
              </a:rPr>
              <a:t>The 2</a:t>
            </a:r>
            <a:r>
              <a:rPr lang="en-AU" sz="2800" baseline="30000" noProof="0" dirty="0">
                <a:latin typeface="Comic Sans MS"/>
                <a:ea typeface="Tahoma"/>
                <a:cs typeface="Tahoma"/>
              </a:rPr>
              <a:t>nd</a:t>
            </a:r>
            <a:r>
              <a:rPr lang="en-AU" sz="2800" noProof="0" dirty="0">
                <a:latin typeface="Comic Sans MS"/>
                <a:ea typeface="Tahoma"/>
                <a:cs typeface="Tahoma"/>
              </a:rPr>
              <a:t> Reading is from </a:t>
            </a:r>
            <a:r>
              <a:rPr lang="en-AU" sz="2800" noProof="0" dirty="0">
                <a:latin typeface="Comic Sans MS" panose="030F0902030302020204" pitchFamily="66" charset="0"/>
                <a:ea typeface="Tahoma"/>
                <a:cs typeface="Tahoma"/>
              </a:rPr>
              <a:t> Romans </a:t>
            </a:r>
            <a:r>
              <a:rPr lang="en-AU" sz="2800" dirty="0">
                <a:latin typeface="Comic Sans MS" panose="030F0902030302020204" pitchFamily="66" charset="0"/>
                <a:ea typeface="Tahoma"/>
                <a:cs typeface="Tahoma"/>
              </a:rPr>
              <a:t>5.1-11</a:t>
            </a:r>
            <a:endParaRPr lang="en-AU" sz="2800" noProof="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603619" y="243494"/>
            <a:ext cx="10984761" cy="17480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b="1" noProof="0">
                <a:solidFill>
                  <a:srgbClr val="00B050"/>
                </a:solidFill>
                <a:latin typeface="Comic Sans MS"/>
              </a:rPr>
              <a:t>The 2nd reader unmutes </a:t>
            </a:r>
            <a:endParaRPr lang="en-AU" sz="2800" noProof="0">
              <a:solidFill>
                <a:srgbClr val="00B050"/>
              </a:solidFill>
              <a:latin typeface="Comic Sans MS"/>
            </a:endParaRPr>
          </a:p>
          <a:p>
            <a:pPr>
              <a:lnSpc>
                <a:spcPct val="150000"/>
              </a:lnSpc>
            </a:pPr>
            <a:r>
              <a:rPr lang="en-AU" sz="2800" b="1" noProof="0">
                <a:solidFill>
                  <a:srgbClr val="00B050"/>
                </a:solidFill>
                <a:latin typeface="Comic Sans MS"/>
              </a:rPr>
              <a:t>Leader: </a:t>
            </a:r>
            <a:r>
              <a:rPr lang="en-AU" sz="2800" noProof="0">
                <a:latin typeface="Comic Sans MS"/>
              </a:rPr>
              <a:t>I invite the 2nd reader to unmute and offer the 2nd lesson when ready.</a:t>
            </a:r>
            <a:endParaRPr lang="en-AU" sz="2800" noProof="0">
              <a:ea typeface="Calibri"/>
              <a:cs typeface="Calibri"/>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5" name="Rectangle 1">
            <a:extLst>
              <a:ext uri="{FF2B5EF4-FFF2-40B4-BE49-F238E27FC236}">
                <a16:creationId xmlns:a16="http://schemas.microsoft.com/office/drawing/2014/main" id="{E6BBE083-8CD9-0184-7C13-094ECEE3FEC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CA0FE078-FBD6-1FC0-8F92-750AD1EB1E63}"/>
              </a:ext>
            </a:extLst>
          </p:cNvPr>
          <p:cNvSpPr txBox="1"/>
          <p:nvPr/>
        </p:nvSpPr>
        <p:spPr>
          <a:xfrm>
            <a:off x="335997" y="3174066"/>
            <a:ext cx="11520000" cy="2606163"/>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1</a:t>
            </a:r>
            <a:r>
              <a:rPr lang="en-AU" sz="2800" dirty="0">
                <a:latin typeface="Comic Sans MS" panose="030F0702030302020204" pitchFamily="66" charset="0"/>
              </a:rPr>
              <a:t> Therefore, since we are justified by faith, we have peace with God through our Lord Jesus Christ, </a:t>
            </a:r>
            <a:r>
              <a:rPr lang="en-AU" sz="2800" b="1" baseline="30000" dirty="0">
                <a:latin typeface="Comic Sans MS" panose="030F0702030302020204" pitchFamily="66" charset="0"/>
              </a:rPr>
              <a:t>2</a:t>
            </a:r>
            <a:r>
              <a:rPr lang="en-AU" sz="2800" dirty="0">
                <a:latin typeface="Comic Sans MS" panose="030F0702030302020204" pitchFamily="66" charset="0"/>
              </a:rPr>
              <a:t> through whom we have obtained access to this grace in which we stand; and we boast in our hope of sharing the glory of God.</a:t>
            </a:r>
            <a:endParaRPr lang="en-AU" sz="5400" b="0" i="0" noProof="0" dirty="0">
              <a:solidFill>
                <a:srgbClr val="000000"/>
              </a:solidFill>
              <a:effectLst/>
              <a:latin typeface="Comic Sans MS" panose="030F0702030302020204" pitchFamily="66" charset="0"/>
            </a:endParaRPr>
          </a:p>
        </p:txBody>
      </p:sp>
      <p:sp>
        <p:nvSpPr>
          <p:cNvPr id="7" name="Rectangle 6">
            <a:extLst>
              <a:ext uri="{FF2B5EF4-FFF2-40B4-BE49-F238E27FC236}">
                <a16:creationId xmlns:a16="http://schemas.microsoft.com/office/drawing/2014/main" id="{C005AE5B-3262-0718-EDCA-8489CE68FC58}"/>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303383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7F9B-F0F5-956A-66E9-E756A3E8490D}"/>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8EDA33F-C43D-9BA1-2AF5-026908ADA4C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6E4BAAD1-D467-DC61-F91A-E9419A2FC57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6C5076F9-0FE2-5C36-57C5-53F43A955CD9}"/>
              </a:ext>
            </a:extLst>
          </p:cNvPr>
          <p:cNvSpPr txBox="1"/>
          <p:nvPr/>
        </p:nvSpPr>
        <p:spPr>
          <a:xfrm>
            <a:off x="426000" y="510091"/>
            <a:ext cx="11520000" cy="5837817"/>
          </a:xfrm>
          <a:prstGeom prst="rect">
            <a:avLst/>
          </a:prstGeom>
          <a:noFill/>
        </p:spPr>
        <p:txBody>
          <a:bodyPr wrap="square">
            <a:spAutoFit/>
          </a:bodyPr>
          <a:lstStyle/>
          <a:p>
            <a:pPr>
              <a:lnSpc>
                <a:spcPct val="150000"/>
              </a:lnSpc>
              <a:spcBef>
                <a:spcPts val="450"/>
              </a:spcBef>
              <a:spcAft>
                <a:spcPts val="450"/>
              </a:spcAft>
            </a:pPr>
            <a:r>
              <a:rPr lang="en-AU" sz="2800" b="1" baseline="30000" dirty="0">
                <a:latin typeface="Comic Sans MS" panose="030F0702030302020204" pitchFamily="66" charset="0"/>
              </a:rPr>
              <a:t>3</a:t>
            </a:r>
            <a:r>
              <a:rPr lang="en-AU" sz="2800" dirty="0">
                <a:latin typeface="Comic Sans MS" panose="030F0702030302020204" pitchFamily="66" charset="0"/>
              </a:rPr>
              <a:t> And not only that, but we also boast in our sufferings, knowing that suffering produces endurance, </a:t>
            </a:r>
            <a:r>
              <a:rPr lang="en-AU" sz="2800" b="1" baseline="30000" dirty="0">
                <a:latin typeface="Comic Sans MS" panose="030F0702030302020204" pitchFamily="66" charset="0"/>
              </a:rPr>
              <a:t>4</a:t>
            </a:r>
            <a:r>
              <a:rPr lang="en-AU" sz="2800" dirty="0">
                <a:latin typeface="Comic Sans MS" panose="030F0702030302020204" pitchFamily="66" charset="0"/>
              </a:rPr>
              <a:t> and endurance produces character, and character produces hope, </a:t>
            </a:r>
            <a:r>
              <a:rPr lang="en-AU" sz="2800" b="1" baseline="30000" dirty="0">
                <a:latin typeface="Comic Sans MS" panose="030F0702030302020204" pitchFamily="66" charset="0"/>
              </a:rPr>
              <a:t>5</a:t>
            </a:r>
            <a:r>
              <a:rPr lang="en-AU" sz="2800" dirty="0">
                <a:latin typeface="Comic Sans MS" panose="030F0702030302020204" pitchFamily="66" charset="0"/>
              </a:rPr>
              <a:t> and hope does not disappoint us, because God’s love has been poured into our hearts through the Holy Spirit that has been given to us. </a:t>
            </a:r>
            <a:r>
              <a:rPr lang="en-AU" sz="2800" b="1" baseline="30000" dirty="0">
                <a:latin typeface="Comic Sans MS" panose="030F0702030302020204" pitchFamily="66" charset="0"/>
              </a:rPr>
              <a:t>6</a:t>
            </a:r>
            <a:r>
              <a:rPr lang="en-AU" sz="2800" dirty="0">
                <a:latin typeface="Comic Sans MS" panose="030F0702030302020204" pitchFamily="66" charset="0"/>
              </a:rPr>
              <a:t> For while we were still weak, at the right time Christ died for the ungodly. </a:t>
            </a:r>
            <a:r>
              <a:rPr lang="en-AU" sz="2800" b="1" baseline="30000" dirty="0">
                <a:latin typeface="Comic Sans MS" panose="030F0702030302020204" pitchFamily="66" charset="0"/>
              </a:rPr>
              <a:t>7</a:t>
            </a:r>
            <a:r>
              <a:rPr lang="en-AU" sz="2800" dirty="0">
                <a:latin typeface="Comic Sans MS" panose="030F0702030302020204" pitchFamily="66" charset="0"/>
              </a:rPr>
              <a:t> Indeed, rarely will anyone die for a righteous person—though perhaps for a good person someone might actually dare to die. </a:t>
            </a:r>
            <a:endParaRPr lang="en-AU" sz="4000" noProof="0" dirty="0">
              <a:latin typeface="Comic Sans MS" panose="030F0702030302020204" pitchFamily="66" charset="0"/>
            </a:endParaRPr>
          </a:p>
        </p:txBody>
      </p:sp>
      <p:sp>
        <p:nvSpPr>
          <p:cNvPr id="2" name="Rectangle 1">
            <a:extLst>
              <a:ext uri="{FF2B5EF4-FFF2-40B4-BE49-F238E27FC236}">
                <a16:creationId xmlns:a16="http://schemas.microsoft.com/office/drawing/2014/main" id="{43CB9FBA-4ADB-72CE-EFFE-A220662690D8}"/>
              </a:ext>
            </a:extLst>
          </p:cNvPr>
          <p:cNvSpPr/>
          <p:nvPr/>
        </p:nvSpPr>
        <p:spPr>
          <a:xfrm>
            <a:off x="7487199" y="628104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666485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2280-5027-0F29-701B-84DD5EB4F1F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574FE053-7ACA-D79D-9231-CFA049984ED1}"/>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56DBF68-C131-B801-200D-6FD8852A336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018DAE7-8836-9C57-2D5B-7FBC86D9EFD4}"/>
              </a:ext>
            </a:extLst>
          </p:cNvPr>
          <p:cNvSpPr txBox="1"/>
          <p:nvPr/>
        </p:nvSpPr>
        <p:spPr>
          <a:xfrm>
            <a:off x="336000" y="413572"/>
            <a:ext cx="11520000" cy="5191486"/>
          </a:xfrm>
          <a:prstGeom prst="rect">
            <a:avLst/>
          </a:prstGeom>
          <a:noFill/>
        </p:spPr>
        <p:txBody>
          <a:bodyPr wrap="square">
            <a:spAutoFit/>
          </a:bodyPr>
          <a:lstStyle/>
          <a:p>
            <a:pPr>
              <a:lnSpc>
                <a:spcPct val="150000"/>
              </a:lnSpc>
              <a:spcBef>
                <a:spcPts val="450"/>
              </a:spcBef>
              <a:spcAft>
                <a:spcPts val="450"/>
              </a:spcAft>
            </a:pPr>
            <a:r>
              <a:rPr lang="en-AU" sz="2800" b="1" baseline="30000" dirty="0">
                <a:latin typeface="Comic Sans MS" panose="030F0702030302020204" pitchFamily="66" charset="0"/>
              </a:rPr>
              <a:t>8</a:t>
            </a:r>
            <a:r>
              <a:rPr lang="en-AU" sz="2800" dirty="0">
                <a:latin typeface="Comic Sans MS" panose="030F0702030302020204" pitchFamily="66" charset="0"/>
              </a:rPr>
              <a:t> But God proves his love for us in that while we still were sinners Christ died for us. </a:t>
            </a:r>
            <a:r>
              <a:rPr lang="en-AU" sz="2800" b="1" baseline="30000" dirty="0">
                <a:latin typeface="Comic Sans MS" panose="030F0702030302020204" pitchFamily="66" charset="0"/>
              </a:rPr>
              <a:t>9</a:t>
            </a:r>
            <a:r>
              <a:rPr lang="en-AU" sz="2800" dirty="0">
                <a:latin typeface="Comic Sans MS" panose="030F0702030302020204" pitchFamily="66" charset="0"/>
              </a:rPr>
              <a:t> Much more surely then, now that we have been justified by his blood, will we be saved through him from the wrath of God. </a:t>
            </a:r>
            <a:r>
              <a:rPr lang="en-AU" sz="2800" b="1" baseline="30000" dirty="0">
                <a:latin typeface="Comic Sans MS" panose="030F0702030302020204" pitchFamily="66" charset="0"/>
              </a:rPr>
              <a:t>10</a:t>
            </a:r>
            <a:r>
              <a:rPr lang="en-AU" sz="2800" dirty="0">
                <a:latin typeface="Comic Sans MS" panose="030F0702030302020204" pitchFamily="66" charset="0"/>
              </a:rPr>
              <a:t> For if while we were enemies, we were reconciled to God through the death of his Son, much more surely, having been reconciled, will we be saved by his life. </a:t>
            </a:r>
            <a:r>
              <a:rPr lang="en-AU" sz="2800" b="1" baseline="30000" dirty="0">
                <a:latin typeface="Comic Sans MS" panose="030F0702030302020204" pitchFamily="66" charset="0"/>
              </a:rPr>
              <a:t>11</a:t>
            </a:r>
            <a:r>
              <a:rPr lang="en-AU" sz="2800" dirty="0">
                <a:latin typeface="Comic Sans MS" panose="030F0702030302020204" pitchFamily="66" charset="0"/>
              </a:rPr>
              <a:t> But more than that, we even boast in God through our Lord Jesus Christ, through whom we have now received reconciliation.</a:t>
            </a:r>
            <a:endParaRPr lang="en-AU" sz="5400" b="0" i="0" noProof="0" dirty="0">
              <a:solidFill>
                <a:srgbClr val="000000"/>
              </a:solidFill>
              <a:effectLst/>
              <a:latin typeface="Comic Sans MS" panose="030F0702030302020204" pitchFamily="66" charset="0"/>
            </a:endParaRPr>
          </a:p>
        </p:txBody>
      </p:sp>
      <p:sp>
        <p:nvSpPr>
          <p:cNvPr id="3" name="TextBox 2">
            <a:extLst>
              <a:ext uri="{FF2B5EF4-FFF2-40B4-BE49-F238E27FC236}">
                <a16:creationId xmlns:a16="http://schemas.microsoft.com/office/drawing/2014/main" id="{D3EB45BF-D398-BD62-22FC-AC4941115E22}"/>
              </a:ext>
            </a:extLst>
          </p:cNvPr>
          <p:cNvSpPr txBox="1"/>
          <p:nvPr/>
        </p:nvSpPr>
        <p:spPr>
          <a:xfrm>
            <a:off x="1943657" y="5914007"/>
            <a:ext cx="8045066" cy="523220"/>
          </a:xfrm>
          <a:prstGeom prst="rect">
            <a:avLst/>
          </a:prstGeom>
          <a:noFill/>
        </p:spPr>
        <p:txBody>
          <a:bodyPr wrap="square">
            <a:spAutoFit/>
          </a:bodyPr>
          <a:lstStyle/>
          <a:p>
            <a:pPr algn="ctr"/>
            <a:r>
              <a:rPr lang="en-AU" sz="2800" noProof="0" dirty="0">
                <a:latin typeface="Comic Sans MS"/>
                <a:cs typeface="Segoe UI"/>
              </a:rPr>
              <a:t>For the word of the Lord. </a:t>
            </a:r>
            <a:r>
              <a:rPr lang="en-AU" sz="2800" b="1" noProof="0" dirty="0">
                <a:latin typeface="Comic Sans MS"/>
                <a:cs typeface="Segoe UI"/>
              </a:rPr>
              <a:t>Thanks be to God.</a:t>
            </a:r>
            <a:r>
              <a:rPr lang="en-AU" sz="2800" noProof="0" dirty="0">
                <a:latin typeface="Comic Sans MS"/>
                <a:cs typeface="Segoe UI"/>
              </a:rPr>
              <a:t>​</a:t>
            </a:r>
          </a:p>
        </p:txBody>
      </p:sp>
    </p:spTree>
    <p:extLst>
      <p:ext uri="{BB962C8B-B14F-4D97-AF65-F5344CB8AC3E}">
        <p14:creationId xmlns:p14="http://schemas.microsoft.com/office/powerpoint/2010/main" val="3183008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noProof="0" smtClean="0">
                <a:solidFill>
                  <a:prstClr val="black">
                    <a:tint val="75000"/>
                  </a:prstClr>
                </a:solidFill>
              </a:rPr>
              <a:pPr>
                <a:defRPr/>
              </a:pPr>
              <a:t>26</a:t>
            </a:fld>
            <a:endParaRPr lang="en-AU" noProof="0">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before </a:t>
            </a:r>
          </a:p>
          <a:p>
            <a:pPr algn="ctr">
              <a:lnSpc>
                <a:spcPct val="114999"/>
              </a:lnSpc>
            </a:pPr>
            <a:r>
              <a:rPr lang="en-AU" sz="4000" b="1" noProof="0">
                <a:solidFill>
                  <a:srgbClr val="ADDB7B"/>
                </a:solidFill>
                <a:latin typeface="Comic Sans MS"/>
              </a:rPr>
              <a:t>​the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EFAC5-BEB8-454D-709E-18D55E2CA4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8ECB70-5FAD-52F3-919E-E168A2F606D5}"/>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19C1284B-EEE5-0FBA-6913-C49FBDDEBDC6}"/>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37B15296-6E66-56B3-A57B-BFBD338BF97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4ED008E6-3812-CDAE-A059-96A2C0962B6A}"/>
              </a:ext>
            </a:extLst>
          </p:cNvPr>
          <p:cNvSpPr txBox="1"/>
          <p:nvPr/>
        </p:nvSpPr>
        <p:spPr>
          <a:xfrm>
            <a:off x="177712" y="-2393"/>
            <a:ext cx="11836576" cy="2329164"/>
          </a:xfrm>
          <a:prstGeom prst="rect">
            <a:avLst/>
          </a:prstGeom>
          <a:noFill/>
        </p:spPr>
        <p:txBody>
          <a:bodyPr wrap="square" lIns="91440" tIns="45720" rIns="91440" bIns="45720" anchor="t">
            <a:spAutoFit/>
          </a:bodyPr>
          <a:lstStyle/>
          <a:p>
            <a:pPr>
              <a:lnSpc>
                <a:spcPct val="150000"/>
              </a:lnSpc>
            </a:pPr>
            <a:r>
              <a:rPr lang="en-AU" sz="2800" noProof="0" dirty="0">
                <a:solidFill>
                  <a:srgbClr val="00B050"/>
                </a:solidFill>
                <a:latin typeface="Comic Sans MS"/>
              </a:rPr>
              <a:t>Deacon: </a:t>
            </a:r>
            <a:r>
              <a:rPr lang="en-AU" sz="2800" noProof="0" dirty="0">
                <a:latin typeface="Comic Sans MS"/>
              </a:rPr>
              <a:t>The Gospel of our Lord Jesus Christ according to St Matthew Chapter 9 beginning at the 35</a:t>
            </a:r>
            <a:r>
              <a:rPr lang="en-AU" sz="2800" baseline="30000" noProof="0" dirty="0">
                <a:latin typeface="Comic Sans MS"/>
              </a:rPr>
              <a:t>th</a:t>
            </a:r>
            <a:r>
              <a:rPr lang="en-AU" sz="2800" noProof="0" dirty="0">
                <a:latin typeface="Comic Sans MS"/>
              </a:rPr>
              <a:t> verse </a:t>
            </a:r>
          </a:p>
          <a:p>
            <a:pPr>
              <a:lnSpc>
                <a:spcPct val="150000"/>
              </a:lnSpc>
            </a:pPr>
            <a:r>
              <a:rPr lang="en-AU" sz="1600" noProof="0" dirty="0">
                <a:latin typeface="Comic Sans MS"/>
              </a:rPr>
              <a:t> </a:t>
            </a:r>
            <a:endParaRPr lang="en-AU" sz="2400" noProof="0" dirty="0">
              <a:latin typeface="Comic Sans MS"/>
            </a:endParaRPr>
          </a:p>
          <a:p>
            <a:pPr algn="ctr">
              <a:lnSpc>
                <a:spcPct val="150000"/>
              </a:lnSpc>
            </a:pPr>
            <a:r>
              <a:rPr lang="en-AU" sz="2800" b="1" noProof="0" dirty="0">
                <a:solidFill>
                  <a:srgbClr val="00B050"/>
                </a:solidFill>
                <a:latin typeface="Comic Sans MS" panose="030F0702030302020204" pitchFamily="66" charset="0"/>
              </a:rPr>
              <a:t>All: </a:t>
            </a:r>
            <a:r>
              <a:rPr lang="en-AU" sz="2800" b="1" noProof="0" dirty="0">
                <a:latin typeface="Comic Sans MS" panose="030F0702030302020204" pitchFamily="66" charset="0"/>
              </a:rPr>
              <a:t>Glory to you Lord Jesus Christ.</a:t>
            </a:r>
            <a:endParaRPr lang="en-AU" sz="2800" noProof="0" dirty="0">
              <a:latin typeface="Comic Sans MS" panose="030F0702030302020204" pitchFamily="66" charset="0"/>
            </a:endParaRPr>
          </a:p>
        </p:txBody>
      </p:sp>
      <p:sp>
        <p:nvSpPr>
          <p:cNvPr id="8" name="TextBox 7">
            <a:extLst>
              <a:ext uri="{FF2B5EF4-FFF2-40B4-BE49-F238E27FC236}">
                <a16:creationId xmlns:a16="http://schemas.microsoft.com/office/drawing/2014/main" id="{90B9F630-1D6E-439E-D12C-24B804FEA514}"/>
              </a:ext>
            </a:extLst>
          </p:cNvPr>
          <p:cNvSpPr txBox="1"/>
          <p:nvPr/>
        </p:nvSpPr>
        <p:spPr>
          <a:xfrm>
            <a:off x="336000" y="2733580"/>
            <a:ext cx="11520000" cy="3252493"/>
          </a:xfrm>
          <a:prstGeom prst="rect">
            <a:avLst/>
          </a:prstGeom>
          <a:noFill/>
        </p:spPr>
        <p:txBody>
          <a:bodyPr wrap="square">
            <a:spAutoFit/>
          </a:bodyPr>
          <a:lstStyle/>
          <a:p>
            <a:pPr>
              <a:lnSpc>
                <a:spcPct val="150000"/>
              </a:lnSpc>
            </a:pPr>
            <a:r>
              <a:rPr lang="en-AU" sz="2800" b="1" dirty="0">
                <a:latin typeface="Comic Sans MS" panose="030F0702030302020204" pitchFamily="66" charset="0"/>
              </a:rPr>
              <a:t>9</a:t>
            </a:r>
            <a:r>
              <a:rPr lang="en-AU" sz="2800" dirty="0">
                <a:latin typeface="Comic Sans MS" panose="030F0702030302020204" pitchFamily="66" charset="0"/>
              </a:rPr>
              <a:t> </a:t>
            </a:r>
            <a:r>
              <a:rPr lang="en-AU" sz="2800" b="1" baseline="30000" dirty="0">
                <a:latin typeface="Comic Sans MS" panose="030F0702030302020204" pitchFamily="66" charset="0"/>
              </a:rPr>
              <a:t>35</a:t>
            </a:r>
            <a:r>
              <a:rPr lang="en-AU" sz="2800" dirty="0">
                <a:latin typeface="Comic Sans MS" panose="030F0702030302020204" pitchFamily="66" charset="0"/>
              </a:rPr>
              <a:t> Then Jesus went about all the cities and villages, teaching in their synagogues, and proclaiming the good news of the kingdom, and curing every disease and every sickness. </a:t>
            </a:r>
            <a:r>
              <a:rPr lang="en-AU" sz="2800" b="1" baseline="30000" dirty="0">
                <a:latin typeface="Comic Sans MS" panose="030F0702030302020204" pitchFamily="66" charset="0"/>
              </a:rPr>
              <a:t>36</a:t>
            </a:r>
            <a:r>
              <a:rPr lang="en-AU" sz="2800" dirty="0">
                <a:latin typeface="Comic Sans MS" panose="030F0702030302020204" pitchFamily="66" charset="0"/>
              </a:rPr>
              <a:t> When he saw the crowds, he had compassion for them, because they were harassed and helpless, like sheep without a shepherd. </a:t>
            </a:r>
            <a:endParaRPr lang="en-AU" sz="2800" noProof="0" dirty="0">
              <a:latin typeface="Comic Sans MS" panose="030F0702030302020204" pitchFamily="66" charset="0"/>
            </a:endParaRPr>
          </a:p>
        </p:txBody>
      </p:sp>
      <p:sp>
        <p:nvSpPr>
          <p:cNvPr id="7" name="Rectangle 6">
            <a:extLst>
              <a:ext uri="{FF2B5EF4-FFF2-40B4-BE49-F238E27FC236}">
                <a16:creationId xmlns:a16="http://schemas.microsoft.com/office/drawing/2014/main" id="{C773CA51-AD51-3AE5-0449-788AD75D6D2A}"/>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626770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E4D4A420-C94A-DAFA-DC85-80EC5EA9511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04C8C19A-11DB-8C48-9C2B-B9F04464ABE1}"/>
              </a:ext>
            </a:extLst>
          </p:cNvPr>
          <p:cNvSpPr txBox="1"/>
          <p:nvPr/>
        </p:nvSpPr>
        <p:spPr>
          <a:xfrm>
            <a:off x="336000" y="384845"/>
            <a:ext cx="11520000" cy="5837817"/>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37</a:t>
            </a:r>
            <a:r>
              <a:rPr lang="en-AU" sz="2800" dirty="0">
                <a:latin typeface="Comic Sans MS" panose="030F0702030302020204" pitchFamily="66" charset="0"/>
              </a:rPr>
              <a:t> Then he said to his disciples, ‘The harvest is plentiful, but the labourers are few; </a:t>
            </a:r>
            <a:r>
              <a:rPr lang="en-AU" sz="2800" b="1" baseline="30000" dirty="0">
                <a:latin typeface="Comic Sans MS" panose="030F0702030302020204" pitchFamily="66" charset="0"/>
              </a:rPr>
              <a:t>38</a:t>
            </a:r>
            <a:r>
              <a:rPr lang="en-AU" sz="2800" dirty="0">
                <a:latin typeface="Comic Sans MS" panose="030F0702030302020204" pitchFamily="66" charset="0"/>
              </a:rPr>
              <a:t> therefore ask the Lord of the harvest to send out labourers into his harvest.’ </a:t>
            </a:r>
          </a:p>
          <a:p>
            <a:pPr>
              <a:lnSpc>
                <a:spcPct val="150000"/>
              </a:lnSpc>
            </a:pPr>
            <a:r>
              <a:rPr lang="en-AU" sz="2800" b="1" dirty="0">
                <a:latin typeface="Comic Sans MS" panose="030F0702030302020204" pitchFamily="66" charset="0"/>
              </a:rPr>
              <a:t>10</a:t>
            </a:r>
            <a:r>
              <a:rPr lang="en-AU" sz="2800" dirty="0">
                <a:latin typeface="Comic Sans MS" panose="030F0702030302020204" pitchFamily="66" charset="0"/>
              </a:rPr>
              <a:t> </a:t>
            </a:r>
            <a:r>
              <a:rPr lang="en-AU" sz="2800" b="1" baseline="30000" dirty="0">
                <a:latin typeface="Comic Sans MS" panose="030F0702030302020204" pitchFamily="66" charset="0"/>
              </a:rPr>
              <a:t>1</a:t>
            </a:r>
            <a:r>
              <a:rPr lang="en-AU" sz="2800" dirty="0">
                <a:latin typeface="Comic Sans MS" panose="030F0702030302020204" pitchFamily="66" charset="0"/>
              </a:rPr>
              <a:t> Then Jesus summoned his twelve disciples and gave them authority over unclean spirits, to cast them out, and to cure every disease and every sickness. </a:t>
            </a:r>
            <a:r>
              <a:rPr lang="en-AU" sz="2800" b="1" baseline="30000" dirty="0">
                <a:latin typeface="Comic Sans MS" panose="030F0702030302020204" pitchFamily="66" charset="0"/>
              </a:rPr>
              <a:t>2</a:t>
            </a:r>
            <a:r>
              <a:rPr lang="en-AU" sz="2800" dirty="0">
                <a:latin typeface="Comic Sans MS" panose="030F0702030302020204" pitchFamily="66" charset="0"/>
              </a:rPr>
              <a:t> These are the names of the twelve apostles: first, Simon, also known as Peter, and his brother Andrew; James son of Zebedee, and his brother John; </a:t>
            </a:r>
            <a:r>
              <a:rPr lang="en-AU" sz="2800" b="1" baseline="30000" dirty="0">
                <a:latin typeface="Comic Sans MS" panose="030F0702030302020204" pitchFamily="66" charset="0"/>
              </a:rPr>
              <a:t>3</a:t>
            </a:r>
            <a:r>
              <a:rPr lang="en-AU" sz="2800" dirty="0">
                <a:latin typeface="Comic Sans MS" panose="030F0702030302020204" pitchFamily="66" charset="0"/>
              </a:rPr>
              <a:t> Philip and Bartholomew; Thomas and Matthew the tax-collector; </a:t>
            </a:r>
            <a:endParaRPr lang="en-AU" sz="4000" dirty="0">
              <a:latin typeface="Comic Sans MS" panose="030F0702030302020204" pitchFamily="66" charset="0"/>
            </a:endParaRPr>
          </a:p>
        </p:txBody>
      </p:sp>
      <p:sp>
        <p:nvSpPr>
          <p:cNvPr id="6" name="Rectangle 5">
            <a:extLst>
              <a:ext uri="{FF2B5EF4-FFF2-40B4-BE49-F238E27FC236}">
                <a16:creationId xmlns:a16="http://schemas.microsoft.com/office/drawing/2014/main" id="{2CB1DEC2-AB6F-B20D-2ABE-73D1840AE421}"/>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641318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4CE7D-E161-8281-9FD8-27DD29BD234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840ACAD-3787-1DDD-4B35-8725ABE68B28}"/>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noProof="0">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84011CF6-2D9A-AC0E-C0E4-3324CD1CE739}"/>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000" b="0" i="0" u="none" strike="noStrike" cap="none" normalizeH="0" baseline="0" noProof="0">
              <a:ln>
                <a:noFill/>
              </a:ln>
              <a:solidFill>
                <a:schemeClr val="tx1"/>
              </a:solidFill>
              <a:effectLst/>
            </a:endParaRPr>
          </a:p>
        </p:txBody>
      </p:sp>
      <p:sp>
        <p:nvSpPr>
          <p:cNvPr id="3" name="Rectangle 1">
            <a:extLst>
              <a:ext uri="{FF2B5EF4-FFF2-40B4-BE49-F238E27FC236}">
                <a16:creationId xmlns:a16="http://schemas.microsoft.com/office/drawing/2014/main" id="{66F39564-5362-9A69-3124-613FA2C74E2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7C56B315-24A2-F657-78F2-C87AD543162C}"/>
              </a:ext>
            </a:extLst>
          </p:cNvPr>
          <p:cNvSpPr txBox="1"/>
          <p:nvPr/>
        </p:nvSpPr>
        <p:spPr>
          <a:xfrm>
            <a:off x="450388" y="5978857"/>
            <a:ext cx="1129122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800" noProof="0" dirty="0">
                <a:latin typeface="Comic Sans MS"/>
              </a:rPr>
              <a:t>This is the Gospel of the Lord.   </a:t>
            </a:r>
            <a:r>
              <a:rPr lang="en-AU" sz="2800" b="1" noProof="0" dirty="0">
                <a:latin typeface="Comic Sans MS"/>
              </a:rPr>
              <a:t>Praise to you Lord Jesus Christ.</a:t>
            </a:r>
            <a:endParaRPr lang="en-AU" sz="2800" noProof="0" dirty="0"/>
          </a:p>
        </p:txBody>
      </p:sp>
      <p:sp>
        <p:nvSpPr>
          <p:cNvPr id="7" name="TextBox 6">
            <a:extLst>
              <a:ext uri="{FF2B5EF4-FFF2-40B4-BE49-F238E27FC236}">
                <a16:creationId xmlns:a16="http://schemas.microsoft.com/office/drawing/2014/main" id="{C1F9A7C3-B264-EDF1-A8EF-CB02E8FDD96E}"/>
              </a:ext>
            </a:extLst>
          </p:cNvPr>
          <p:cNvSpPr txBox="1"/>
          <p:nvPr/>
        </p:nvSpPr>
        <p:spPr>
          <a:xfrm>
            <a:off x="156000" y="209957"/>
            <a:ext cx="11880000" cy="5837817"/>
          </a:xfrm>
          <a:prstGeom prst="rect">
            <a:avLst/>
          </a:prstGeom>
          <a:noFill/>
        </p:spPr>
        <p:txBody>
          <a:bodyPr wrap="square">
            <a:spAutoFit/>
          </a:bodyPr>
          <a:lstStyle/>
          <a:p>
            <a:pPr>
              <a:lnSpc>
                <a:spcPct val="150000"/>
              </a:lnSpc>
            </a:pPr>
            <a:r>
              <a:rPr lang="en-AU" sz="2800" dirty="0">
                <a:latin typeface="Comic Sans MS" panose="030F0702030302020204" pitchFamily="66" charset="0"/>
              </a:rPr>
              <a:t>James son of Alphaeus, and Thaddaeus; </a:t>
            </a:r>
            <a:r>
              <a:rPr lang="en-AU" sz="2800" b="1" baseline="30000" dirty="0">
                <a:latin typeface="Comic Sans MS" panose="030F0702030302020204" pitchFamily="66" charset="0"/>
              </a:rPr>
              <a:t>4</a:t>
            </a:r>
            <a:r>
              <a:rPr lang="en-AU" sz="2800" dirty="0">
                <a:latin typeface="Comic Sans MS" panose="030F0702030302020204" pitchFamily="66" charset="0"/>
              </a:rPr>
              <a:t> Simon the Cananaean, and Judas Iscariot, the one who betrayed him. </a:t>
            </a:r>
          </a:p>
          <a:p>
            <a:pPr>
              <a:lnSpc>
                <a:spcPct val="150000"/>
              </a:lnSpc>
            </a:pPr>
            <a:r>
              <a:rPr lang="en-AU" sz="2800" b="1" baseline="30000" dirty="0">
                <a:latin typeface="Comic Sans MS" panose="030F0702030302020204" pitchFamily="66" charset="0"/>
              </a:rPr>
              <a:t>5</a:t>
            </a:r>
            <a:r>
              <a:rPr lang="en-AU" sz="2800" dirty="0">
                <a:latin typeface="Comic Sans MS" panose="030F0702030302020204" pitchFamily="66" charset="0"/>
              </a:rPr>
              <a:t> These twelve Jesus sent out with the following instructions: ‘Go nowhere among the Gentiles, and enter no town of the Samaritans, </a:t>
            </a:r>
            <a:r>
              <a:rPr lang="en-AU" sz="2800" b="1" baseline="30000" dirty="0">
                <a:latin typeface="Comic Sans MS" panose="030F0702030302020204" pitchFamily="66" charset="0"/>
              </a:rPr>
              <a:t>6</a:t>
            </a:r>
            <a:r>
              <a:rPr lang="en-AU" sz="2800" dirty="0">
                <a:latin typeface="Comic Sans MS" panose="030F0702030302020204" pitchFamily="66" charset="0"/>
              </a:rPr>
              <a:t> but go rather to the lost sheep of the house of Israel. </a:t>
            </a:r>
            <a:r>
              <a:rPr lang="en-AU" sz="2800" b="1" baseline="30000" dirty="0">
                <a:latin typeface="Comic Sans MS" panose="030F0702030302020204" pitchFamily="66" charset="0"/>
              </a:rPr>
              <a:t>7</a:t>
            </a:r>
            <a:r>
              <a:rPr lang="en-AU" sz="2800" dirty="0">
                <a:latin typeface="Comic Sans MS" panose="030F0702030302020204" pitchFamily="66" charset="0"/>
              </a:rPr>
              <a:t> As you go, proclaim the good news, “The kingdom of heaven has come near.” </a:t>
            </a:r>
            <a:r>
              <a:rPr lang="en-AU" sz="2800" b="1" baseline="30000" dirty="0">
                <a:latin typeface="Comic Sans MS" panose="030F0702030302020204" pitchFamily="66" charset="0"/>
              </a:rPr>
              <a:t>8</a:t>
            </a:r>
            <a:r>
              <a:rPr lang="en-AU" sz="2800" dirty="0">
                <a:latin typeface="Comic Sans MS" panose="030F0702030302020204" pitchFamily="66" charset="0"/>
              </a:rPr>
              <a:t> Cure the sick, raise the dead, cleanse the lepers, cast out demons. You received without payment; give without payment.</a:t>
            </a:r>
            <a:endParaRPr lang="en-AU" sz="6000" noProof="0" dirty="0">
              <a:latin typeface="Comic Sans MS" panose="030F0702030302020204" pitchFamily="66" charset="0"/>
            </a:endParaRPr>
          </a:p>
        </p:txBody>
      </p:sp>
    </p:spTree>
    <p:extLst>
      <p:ext uri="{BB962C8B-B14F-4D97-AF65-F5344CB8AC3E}">
        <p14:creationId xmlns:p14="http://schemas.microsoft.com/office/powerpoint/2010/main" val="333822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D2037D-35E3-05F6-E09B-C219996F7621}"/>
              </a:ext>
            </a:extLst>
          </p:cNvPr>
          <p:cNvSpPr txBox="1"/>
          <p:nvPr/>
        </p:nvSpPr>
        <p:spPr>
          <a:xfrm>
            <a:off x="442784" y="0"/>
            <a:ext cx="11299830" cy="6671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00B050"/>
                </a:solidFill>
                <a:latin typeface="Comic Sans MS"/>
              </a:rPr>
              <a:t>Leader:</a:t>
            </a:r>
            <a:r>
              <a:rPr lang="en-AU" sz="2800" i="1" noProof="0" dirty="0">
                <a:solidFill>
                  <a:srgbClr val="00B050"/>
                </a:solidFill>
                <a:latin typeface="Comic Sans MS"/>
              </a:rPr>
              <a:t> </a:t>
            </a:r>
            <a:r>
              <a:rPr lang="en-AU" sz="2800" noProof="0" dirty="0">
                <a:latin typeface="Comic Sans MS"/>
              </a:rPr>
              <a:t>Our Holy Hermit today is </a:t>
            </a:r>
            <a:r>
              <a:rPr lang="en-AU" sz="2800" dirty="0">
                <a:latin typeface="Comic Sans MS"/>
              </a:rPr>
              <a:t>St. Julian of Norwich</a:t>
            </a:r>
            <a:endParaRPr lang="en-AU" sz="2800" noProof="0" dirty="0">
              <a:latin typeface="Comic Sans MS"/>
            </a:endParaRPr>
          </a:p>
        </p:txBody>
      </p:sp>
      <p:sp>
        <p:nvSpPr>
          <p:cNvPr id="5" name="Rectangle 4">
            <a:extLst>
              <a:ext uri="{FF2B5EF4-FFF2-40B4-BE49-F238E27FC236}">
                <a16:creationId xmlns:a16="http://schemas.microsoft.com/office/drawing/2014/main" id="{CA3D1A92-9A85-1CB9-7D77-840DE3C7F22A}"/>
              </a:ext>
            </a:extLst>
          </p:cNvPr>
          <p:cNvSpPr/>
          <p:nvPr/>
        </p:nvSpPr>
        <p:spPr>
          <a:xfrm>
            <a:off x="187434" y="6260882"/>
            <a:ext cx="10975074"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noProof="0">
              <a:solidFill>
                <a:srgbClr val="CC3399"/>
              </a:solidFill>
              <a:latin typeface="Comic Sans MS"/>
            </a:endParaRPr>
          </a:p>
        </p:txBody>
      </p:sp>
      <p:sp>
        <p:nvSpPr>
          <p:cNvPr id="2" name="TextBox 1">
            <a:extLst>
              <a:ext uri="{FF2B5EF4-FFF2-40B4-BE49-F238E27FC236}">
                <a16:creationId xmlns:a16="http://schemas.microsoft.com/office/drawing/2014/main" id="{D096F6F5-B48C-D2E7-41E3-A3BF464C1EC7}"/>
              </a:ext>
            </a:extLst>
          </p:cNvPr>
          <p:cNvSpPr txBox="1"/>
          <p:nvPr/>
        </p:nvSpPr>
        <p:spPr>
          <a:xfrm>
            <a:off x="187434" y="667170"/>
            <a:ext cx="777546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800" dirty="0">
                <a:latin typeface="Comic Sans MS"/>
                <a:ea typeface="Google Sans Text"/>
                <a:cs typeface="Google Sans Text"/>
              </a:rPr>
              <a:t>Born in Norwich in 1342, Julian miraculously recovered from the Black Death in 1373 after experiencing sixteen profound spiritual visions while staring at a priest's crucifix. Following this divine encounter, she penned a brief account of her healing, later expanding it around 1394 into </a:t>
            </a:r>
            <a:r>
              <a:rPr lang="en-US" sz="2800" i="1" dirty="0">
                <a:latin typeface="Comic Sans MS"/>
                <a:ea typeface="Google Sans Text"/>
                <a:cs typeface="Google Sans Text"/>
              </a:rPr>
              <a:t>Revelations of Divine Love</a:t>
            </a:r>
            <a:r>
              <a:rPr lang="en-US" sz="2800" dirty="0">
                <a:latin typeface="Comic Sans MS"/>
                <a:ea typeface="Google Sans Text"/>
                <a:cs typeface="Google Sans Text"/>
              </a:rPr>
              <a:t>, historically recognized as the first English book authored by a woman. </a:t>
            </a:r>
            <a:endParaRPr lang="en-US" sz="2800" dirty="0">
              <a:latin typeface="Comic Sans MS"/>
            </a:endParaRPr>
          </a:p>
        </p:txBody>
      </p:sp>
      <p:pic>
        <p:nvPicPr>
          <p:cNvPr id="4" name="Picture 3" descr="A person writing on a book&#10;&#10;AI-generated content may be incorrect.">
            <a:extLst>
              <a:ext uri="{FF2B5EF4-FFF2-40B4-BE49-F238E27FC236}">
                <a16:creationId xmlns:a16="http://schemas.microsoft.com/office/drawing/2014/main" id="{DC74ED24-A212-1D26-E146-CE3CC0B4FA4D}"/>
              </a:ext>
            </a:extLst>
          </p:cNvPr>
          <p:cNvPicPr>
            <a:picLocks noChangeAspect="1"/>
          </p:cNvPicPr>
          <p:nvPr/>
        </p:nvPicPr>
        <p:blipFill>
          <a:blip r:embed="rId2"/>
          <a:stretch>
            <a:fillRect/>
          </a:stretch>
        </p:blipFill>
        <p:spPr>
          <a:xfrm>
            <a:off x="7962900" y="1551302"/>
            <a:ext cx="3985045" cy="3053571"/>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noProof="0" smtClean="0">
                <a:solidFill>
                  <a:prstClr val="black">
                    <a:tint val="75000"/>
                  </a:prstClr>
                </a:solidFill>
              </a:rPr>
              <a:pPr>
                <a:spcAft>
                  <a:spcPts val="600"/>
                </a:spcAft>
                <a:defRPr/>
              </a:pPr>
              <a:t>30</a:t>
            </a:fld>
            <a:endParaRPr lang="en-AU" noProof="0">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591098" y="1816331"/>
            <a:ext cx="5436523" cy="1458156"/>
          </a:xfrm>
          <a:prstGeom prst="rect">
            <a:avLst/>
          </a:prstGeom>
          <a:noFill/>
        </p:spPr>
        <p:txBody>
          <a:bodyPr wrap="square" rtlCol="0">
            <a:spAutoFit/>
          </a:bodyPr>
          <a:lstStyle/>
          <a:p>
            <a:pPr algn="ctr">
              <a:lnSpc>
                <a:spcPct val="114999"/>
              </a:lnSpc>
            </a:pPr>
            <a:r>
              <a:rPr lang="en-AU" sz="4000" b="1" noProof="0">
                <a:solidFill>
                  <a:srgbClr val="ADDB7B"/>
                </a:solidFill>
                <a:latin typeface="Comic Sans MS"/>
              </a:rPr>
              <a:t>We pause </a:t>
            </a:r>
            <a:endParaRPr lang="en-AU" sz="4000" b="1" noProof="0">
              <a:solidFill>
                <a:srgbClr val="ADDB7B"/>
              </a:solidFill>
              <a:latin typeface="Comic Sans MS"/>
              <a:cs typeface="Calibri"/>
            </a:endParaRPr>
          </a:p>
          <a:p>
            <a:pPr algn="ctr">
              <a:lnSpc>
                <a:spcPct val="114999"/>
              </a:lnSpc>
            </a:pPr>
            <a:r>
              <a:rPr lang="en-AU" sz="4000" b="1" noProof="0">
                <a:solidFill>
                  <a:srgbClr val="ADDB7B"/>
                </a:solidFill>
                <a:latin typeface="Comic Sans MS"/>
              </a:rPr>
              <a:t>after ​the Gospel ​​</a:t>
            </a:r>
            <a:endParaRPr lang="en-AU" sz="4000" b="1" noProof="0">
              <a:solidFill>
                <a:srgbClr val="ADDB7B"/>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noProof="0">
                <a:solidFill>
                  <a:prstClr val="black">
                    <a:tint val="75000"/>
                  </a:prstClr>
                </a:solidFill>
              </a:rPr>
              <a:pPr>
                <a:defRPr/>
              </a:pPr>
              <a:t>31</a:t>
            </a:fld>
            <a:endParaRPr lang="en-AU" noProof="0">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noProof="0">
                <a:solidFill>
                  <a:srgbClr val="00B050"/>
                </a:solidFill>
                <a:latin typeface="Comic Sans MS"/>
              </a:rPr>
              <a:t>Sermon</a:t>
            </a:r>
            <a:endParaRPr lang="en-AU" sz="6600" noProof="0">
              <a:solidFill>
                <a:srgbClr val="00B05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461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00B050"/>
                </a:solidFill>
                <a:latin typeface="Comic Sans MS"/>
              </a:rPr>
              <a:t>Leader:</a:t>
            </a:r>
            <a:r>
              <a:rPr lang="en-AU" sz="2400" b="1" i="1" noProof="0">
                <a:solidFill>
                  <a:srgbClr val="00B050"/>
                </a:solidFill>
                <a:latin typeface="Comic Sans MS"/>
              </a:rPr>
              <a:t> </a:t>
            </a:r>
            <a:r>
              <a:rPr lang="en-AU" sz="2400" noProof="0">
                <a:latin typeface="Comic Sans MS"/>
              </a:rPr>
              <a:t>The Sermon is recorded to YouTube for sharing later.</a:t>
            </a:r>
            <a:endParaRPr lang="en-AU" sz="2400" noProof="0">
              <a:ea typeface="Calibri"/>
              <a:cs typeface="Calibri"/>
            </a:endParaRPr>
          </a:p>
          <a:p>
            <a:pPr>
              <a:lnSpc>
                <a:spcPct val="150000"/>
              </a:lnSpc>
            </a:pPr>
            <a:r>
              <a:rPr lang="en-AU" sz="2400" noProof="0">
                <a:latin typeface="Comic Sans MS"/>
              </a:rPr>
              <a:t>Only the preacher's video and audio will be recorded.</a:t>
            </a:r>
          </a:p>
          <a:p>
            <a:pPr>
              <a:lnSpc>
                <a:spcPct val="150000"/>
              </a:lnSpc>
            </a:pPr>
            <a:r>
              <a:rPr lang="en-AU" sz="2400" noProof="0">
                <a:latin typeface="Comic Sans MS"/>
                <a:ea typeface="Calibri"/>
                <a:cs typeface="Calibri"/>
              </a:rPr>
              <a:t>The chat and other participants' feeds remain out of sight of the recording.</a:t>
            </a:r>
          </a:p>
          <a:p>
            <a:pPr>
              <a:lnSpc>
                <a:spcPct val="150000"/>
              </a:lnSpc>
            </a:pPr>
            <a:endParaRPr lang="en-AU" sz="2400" b="1" i="1" noProof="0">
              <a:solidFill>
                <a:srgbClr val="E3960B"/>
              </a:solidFill>
              <a:latin typeface="Comic Sans MS"/>
              <a:ea typeface="Calibri"/>
              <a:cs typeface="Calibri"/>
            </a:endParaRPr>
          </a:p>
          <a:p>
            <a:pPr marL="342900" indent="-342900">
              <a:lnSpc>
                <a:spcPct val="150000"/>
              </a:lnSpc>
              <a:buFont typeface="Wingdings"/>
              <a:buChar char="Ø"/>
            </a:pPr>
            <a:r>
              <a:rPr lang="en-AU" sz="2400" i="1" noProof="0">
                <a:solidFill>
                  <a:srgbClr val="00B050"/>
                </a:solidFill>
                <a:latin typeface="Comic Sans MS"/>
                <a:ea typeface="Calibri"/>
                <a:cs typeface="Calibri"/>
              </a:rPr>
              <a:t>Leader and Cantor mute  </a:t>
            </a:r>
            <a:endParaRPr lang="en-AU" sz="2400" i="1" noProof="0">
              <a:solidFill>
                <a:srgbClr val="00B050"/>
              </a:solidFill>
              <a:latin typeface="Calibri"/>
              <a:ea typeface="Calibri"/>
              <a:cs typeface="Calibri"/>
            </a:endParaRPr>
          </a:p>
          <a:p>
            <a:pPr marL="342900" indent="-342900">
              <a:lnSpc>
                <a:spcPct val="150000"/>
              </a:lnSpc>
              <a:buFont typeface="Wingdings"/>
              <a:buChar char="Ø"/>
            </a:pPr>
            <a:r>
              <a:rPr lang="en-AU" sz="2400" i="1" noProof="0">
                <a:solidFill>
                  <a:srgbClr val="00B050"/>
                </a:solidFill>
                <a:latin typeface="Comic Sans MS"/>
                <a:ea typeface="Calibri"/>
                <a:cs typeface="Calibri"/>
              </a:rPr>
              <a:t>Broadcaster exits screenshare </a:t>
            </a:r>
            <a:endParaRPr lang="en-AU" sz="2400" i="1" noProof="0">
              <a:solidFill>
                <a:srgbClr val="00B050"/>
              </a:solidFill>
              <a:latin typeface="Calibri"/>
              <a:ea typeface="Calibri"/>
              <a:cs typeface="Calibri"/>
            </a:endParaRPr>
          </a:p>
          <a:p>
            <a:pPr marL="342900" indent="-342900">
              <a:lnSpc>
                <a:spcPct val="150000"/>
              </a:lnSpc>
              <a:buFont typeface="Wingdings,Sans-Serif"/>
              <a:buChar char="Ø"/>
            </a:pPr>
            <a:r>
              <a:rPr lang="en-AU" sz="2400" i="1" noProof="0">
                <a:solidFill>
                  <a:srgbClr val="00B050"/>
                </a:solidFill>
                <a:latin typeface="Comic Sans MS"/>
                <a:ea typeface="Calibri"/>
                <a:cs typeface="Calibri"/>
              </a:rPr>
              <a:t>Preacher unmutes</a:t>
            </a:r>
            <a:endParaRPr lang="en-AU" sz="2400" noProof="0">
              <a:solidFill>
                <a:srgbClr val="00B050"/>
              </a:solidFill>
              <a:latin typeface="Comic Sans MS"/>
              <a:ea typeface="Calibri"/>
              <a:cs typeface="Calibri"/>
            </a:endParaRPr>
          </a:p>
          <a:p>
            <a:pPr marL="342900" indent="-342900">
              <a:lnSpc>
                <a:spcPct val="150000"/>
              </a:lnSpc>
              <a:buFont typeface="Wingdings,Sans-Serif"/>
              <a:buChar char="Ø"/>
            </a:pPr>
            <a:r>
              <a:rPr lang="en-AU" sz="2400" i="1" noProof="0">
                <a:solidFill>
                  <a:srgbClr val="00B050"/>
                </a:solidFill>
                <a:latin typeface="Comic Sans MS"/>
                <a:ea typeface="Calibri"/>
                <a:cs typeface="Calibri"/>
              </a:rPr>
              <a:t>Zoom buttons ”pins” preacher’s screen + selects “record to the cloud”</a:t>
            </a:r>
            <a:endParaRPr lang="en-AU" sz="2400" noProof="0">
              <a:solidFill>
                <a:srgbClr val="00B050"/>
              </a:solidFill>
              <a:latin typeface="Times New Roman"/>
              <a:ea typeface="Calibri"/>
              <a:cs typeface="Times New Roman"/>
            </a:endParaRPr>
          </a:p>
        </p:txBody>
      </p:sp>
    </p:spTree>
    <p:extLst>
      <p:ext uri="{BB962C8B-B14F-4D97-AF65-F5344CB8AC3E}">
        <p14:creationId xmlns:p14="http://schemas.microsoft.com/office/powerpoint/2010/main" val="15127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noProof="0" smtClean="0"/>
              <a:t>32</a:t>
            </a:fld>
            <a:endParaRPr lang="en-AU" noProof="0"/>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800" noProof="0" dirty="0">
                <a:solidFill>
                  <a:srgbClr val="00B050"/>
                </a:solidFill>
                <a:latin typeface="Comic Sans MS"/>
                <a:cs typeface="Segoe UI"/>
              </a:rPr>
              <a:t>Leader unmutes</a:t>
            </a:r>
          </a:p>
          <a:p>
            <a:pPr algn="ctr"/>
            <a:endParaRPr lang="en-AU" i="1" noProof="0" dirty="0">
              <a:solidFill>
                <a:srgbClr val="00B050"/>
              </a:solidFill>
              <a:latin typeface="Comic Sans MS" panose="030F0702030302020204" pitchFamily="66" charset="0"/>
              <a:cs typeface="Segoe UI"/>
            </a:endParaRPr>
          </a:p>
          <a:p>
            <a:pPr algn="ctr">
              <a:lnSpc>
                <a:spcPct val="150000"/>
              </a:lnSpc>
            </a:pPr>
            <a:r>
              <a:rPr lang="en-AU" sz="4800" b="1" noProof="0" dirty="0">
                <a:solidFill>
                  <a:srgbClr val="00B050"/>
                </a:solidFill>
                <a:latin typeface="Comic Sans MS"/>
              </a:rPr>
              <a:t>Our next Hymn </a:t>
            </a:r>
          </a:p>
          <a:p>
            <a:pPr algn="ctr">
              <a:lnSpc>
                <a:spcPct val="150000"/>
              </a:lnSpc>
            </a:pPr>
            <a:r>
              <a:rPr lang="en-AU" sz="4400" b="1" dirty="0">
                <a:solidFill>
                  <a:srgbClr val="00B050"/>
                </a:solidFill>
                <a:latin typeface="Comic Sans MS"/>
                <a:ea typeface="Calibri"/>
                <a:cs typeface="+mn-lt"/>
              </a:rPr>
              <a:t>Go to the World!</a:t>
            </a:r>
          </a:p>
          <a:p>
            <a:pPr algn="ctr">
              <a:lnSpc>
                <a:spcPct val="150000"/>
              </a:lnSpc>
            </a:pPr>
            <a:r>
              <a:rPr lang="en-AU" sz="2800" dirty="0">
                <a:solidFill>
                  <a:srgbClr val="00B050"/>
                </a:solidFill>
                <a:ea typeface="+mn-lt"/>
                <a:cs typeface="+mn-lt"/>
                <a:hlinkClick r:id="rId2"/>
              </a:rPr>
              <a:t>https://www.youtube.com/watch?v=FDXtb6omS3Q</a:t>
            </a:r>
            <a:endParaRPr lang="en-AU" sz="2800" dirty="0"/>
          </a:p>
          <a:p>
            <a:pPr algn="ctr"/>
            <a:endParaRPr lang="en-AU" sz="2800" dirty="0">
              <a:solidFill>
                <a:srgbClr val="00B050"/>
              </a:solidFill>
              <a:latin typeface="Comic Sans MS"/>
              <a:cs typeface="Times New Roman"/>
            </a:endParaRPr>
          </a:p>
          <a:p>
            <a:pPr algn="ctr"/>
            <a:r>
              <a:rPr lang="en-AU" sz="2800" i="0" u="none" strike="noStrike" noProof="0" dirty="0">
                <a:solidFill>
                  <a:srgbClr val="00B050"/>
                </a:solidFill>
                <a:effectLst/>
                <a:latin typeface="Comic Sans MS"/>
              </a:rPr>
              <a:t>We stay on mute</a:t>
            </a:r>
            <a:endParaRPr lang="en-AU" sz="2800" noProof="0" dirty="0">
              <a:solidFill>
                <a:srgbClr val="00B050"/>
              </a:solidFill>
              <a:latin typeface="Comic Sans MS"/>
              <a:cs typeface="Times New Roman"/>
            </a:endParaRPr>
          </a:p>
          <a:p>
            <a:pPr algn="ctr"/>
            <a:r>
              <a:rPr lang="en-AU" sz="2800" noProof="0" dirty="0">
                <a:solidFill>
                  <a:srgbClr val="00B050"/>
                </a:solidFill>
                <a:latin typeface="Comic Sans MS"/>
              </a:rPr>
              <a:t>Leader mutes</a:t>
            </a:r>
            <a:endParaRPr lang="en-AU" noProof="0" dirty="0">
              <a:solidFill>
                <a:srgbClr val="00B050"/>
              </a:solidFill>
              <a:latin typeface="Comic Sans MS"/>
            </a:endParaRPr>
          </a:p>
        </p:txBody>
      </p:sp>
    </p:spTree>
    <p:extLst>
      <p:ext uri="{BB962C8B-B14F-4D97-AF65-F5344CB8AC3E}">
        <p14:creationId xmlns:p14="http://schemas.microsoft.com/office/powerpoint/2010/main" val="2104720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232" y="1033843"/>
            <a:ext cx="10439533" cy="2883162"/>
          </a:xfrm>
          <a:prstGeom prst="rect">
            <a:avLst/>
          </a:prstGeom>
        </p:spPr>
        <p:txBody>
          <a:bodyPr wrap="square" lIns="91440" tIns="45720" rIns="91440" bIns="45720" anchor="t">
            <a:spAutoFit/>
          </a:bodyPr>
          <a:lstStyle/>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We are the body of Christ</a:t>
            </a:r>
          </a:p>
          <a:p>
            <a:pPr algn="ctr">
              <a:lnSpc>
                <a:spcPct val="150000"/>
              </a:lnSpc>
            </a:pPr>
            <a:r>
              <a:rPr lang="en-AU" sz="2800" b="1" noProof="0">
                <a:solidFill>
                  <a:srgbClr val="00B050"/>
                </a:solidFill>
                <a:latin typeface="Comic Sans MS"/>
              </a:rPr>
              <a:t>All: </a:t>
            </a:r>
            <a:r>
              <a:rPr lang="en-AU" sz="2800" b="1" noProof="0">
                <a:latin typeface="Comic Sans MS"/>
              </a:rPr>
              <a:t>God’s Spirit is with us</a:t>
            </a:r>
          </a:p>
          <a:p>
            <a:pPr algn="ctr">
              <a:lnSpc>
                <a:spcPct val="150000"/>
              </a:lnSpc>
            </a:pPr>
            <a:endParaRPr lang="en-AU" sz="1200" noProof="0">
              <a:latin typeface="Comic Sans MS" panose="030F0702030302020204" pitchFamily="66" charset="0"/>
            </a:endParaRPr>
          </a:p>
          <a:p>
            <a:pPr>
              <a:lnSpc>
                <a:spcPct val="150000"/>
              </a:lnSpc>
            </a:pPr>
            <a:r>
              <a:rPr lang="en-AU" sz="2800" noProof="0">
                <a:solidFill>
                  <a:srgbClr val="00B050"/>
                </a:solidFill>
                <a:latin typeface="Comic Sans MS" panose="030F0702030302020204" pitchFamily="66" charset="0"/>
                <a:cs typeface="Segoe UI"/>
              </a:rPr>
              <a:t>Leader: </a:t>
            </a:r>
            <a:r>
              <a:rPr lang="en-AU" sz="2800" noProof="0">
                <a:latin typeface="Comic Sans MS"/>
              </a:rPr>
              <a:t>The peace of the Lord be always with you.</a:t>
            </a:r>
          </a:p>
          <a:p>
            <a:pPr algn="ctr">
              <a:lnSpc>
                <a:spcPct val="150000"/>
              </a:lnSpc>
            </a:pPr>
            <a:r>
              <a:rPr lang="en-AU" sz="2800" b="1" noProof="0">
                <a:solidFill>
                  <a:srgbClr val="00B050"/>
                </a:solidFill>
                <a:latin typeface="Comic Sans MS"/>
              </a:rPr>
              <a:t>All: </a:t>
            </a:r>
            <a:r>
              <a:rPr lang="en-AU" sz="2800" b="1" noProof="0">
                <a:latin typeface="Comic Sans MS"/>
              </a:rPr>
              <a:t>And also with you.</a:t>
            </a:r>
            <a:endParaRPr lang="en-AU" sz="2800" noProof="0">
              <a:latin typeface="Comic Sans MS"/>
            </a:endParaRPr>
          </a:p>
        </p:txBody>
      </p:sp>
      <p:sp>
        <p:nvSpPr>
          <p:cNvPr id="3" name="Rectangle 2"/>
          <p:cNvSpPr/>
          <p:nvPr/>
        </p:nvSpPr>
        <p:spPr>
          <a:xfrm>
            <a:off x="3508592" y="387512"/>
            <a:ext cx="5248553" cy="646331"/>
          </a:xfrm>
          <a:prstGeom prst="rect">
            <a:avLst/>
          </a:prstGeom>
        </p:spPr>
        <p:txBody>
          <a:bodyPr wrap="none">
            <a:spAutoFit/>
          </a:bodyPr>
          <a:lstStyle/>
          <a:p>
            <a:r>
              <a:rPr lang="en-AU" sz="3600" b="1" noProof="0">
                <a:solidFill>
                  <a:srgbClr val="00B05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0" y="52726"/>
            <a:ext cx="3983784" cy="400110"/>
          </a:xfrm>
          <a:prstGeom prst="rect">
            <a:avLst/>
          </a:prstGeom>
        </p:spPr>
        <p:txBody>
          <a:bodyPr wrap="none" lIns="91440" tIns="45720" rIns="91440" bIns="45720" anchor="t">
            <a:spAutoFit/>
          </a:bodyPr>
          <a:lstStyle/>
          <a:p>
            <a:pPr algn="ctr"/>
            <a:r>
              <a:rPr lang="en-AU" sz="2000" noProof="0">
                <a:solidFill>
                  <a:srgbClr val="00B050"/>
                </a:solidFill>
                <a:latin typeface="Comic Sans MS"/>
                <a:cs typeface="Arial"/>
              </a:rPr>
              <a:t>The Leader and Cantor unmute</a:t>
            </a:r>
            <a:endParaRPr lang="en-AU" sz="1400" noProof="0">
              <a:solidFill>
                <a:srgbClr val="00B05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171050" y="4162164"/>
            <a:ext cx="11849895" cy="2308324"/>
          </a:xfrm>
          <a:prstGeom prst="rect">
            <a:avLst/>
          </a:prstGeom>
        </p:spPr>
        <p:txBody>
          <a:bodyPr wrap="square" lIns="91440" tIns="45720" rIns="91440" bIns="45720" anchor="t">
            <a:spAutoFit/>
          </a:bodyPr>
          <a:lstStyle/>
          <a:p>
            <a:r>
              <a:rPr lang="en-AU" sz="2400" b="1" noProof="0">
                <a:solidFill>
                  <a:srgbClr val="00B050"/>
                </a:solidFill>
                <a:latin typeface="Comic Sans MS"/>
                <a:cs typeface="Arial"/>
              </a:rPr>
              <a:t>Leader: </a:t>
            </a:r>
            <a:r>
              <a:rPr lang="en-AU" sz="2400" noProof="0">
                <a:latin typeface="Comic Sans MS"/>
                <a:cs typeface="Arial"/>
              </a:rPr>
              <a:t>A sign of peace may be exchanged </a:t>
            </a:r>
          </a:p>
          <a:p>
            <a:pPr algn="ctr"/>
            <a:endParaRPr lang="en-AU" sz="2400" noProof="0">
              <a:solidFill>
                <a:srgbClr val="FFB83A"/>
              </a:solidFill>
              <a:latin typeface="Comic Sans MS"/>
              <a:cs typeface="Arial"/>
            </a:endParaRPr>
          </a:p>
          <a:p>
            <a:r>
              <a:rPr lang="en-AU" sz="2400" noProof="0">
                <a:latin typeface="Comic Sans MS"/>
                <a:cs typeface="Arial"/>
              </a:rPr>
              <a:t>You may like to type 'Peace' into the chat, use the 'raise hand’ or other reaction buttons, or just simply wave via the screen with your video turned on</a:t>
            </a:r>
          </a:p>
          <a:p>
            <a:pPr algn="ctr"/>
            <a:endParaRPr lang="en-AU" sz="2400" noProof="0">
              <a:latin typeface="Comic Sans MS"/>
              <a:cs typeface="Arial"/>
            </a:endParaRPr>
          </a:p>
          <a:p>
            <a:r>
              <a:rPr lang="en-AU" sz="2400" noProof="0">
                <a:latin typeface="Comic Sans MS"/>
                <a:cs typeface="Arial"/>
              </a:rPr>
              <a:t>(Broadcaster exits shared screen for a few moments for the exchange of peace)</a:t>
            </a:r>
            <a:endParaRPr lang="en-AU" sz="2400" noProof="0">
              <a:cs typeface="Times New Roman"/>
            </a:endParaRPr>
          </a:p>
        </p:txBody>
      </p:sp>
    </p:spTree>
    <p:extLst>
      <p:ext uri="{BB962C8B-B14F-4D97-AF65-F5344CB8AC3E}">
        <p14:creationId xmlns:p14="http://schemas.microsoft.com/office/powerpoint/2010/main" val="1573887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3" y="515650"/>
            <a:ext cx="9521452"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Prayer of Thanksgiving before Intercessions</a:t>
            </a:r>
            <a:r>
              <a:rPr lang="en-AU" sz="2400" b="1" noProof="0">
                <a:solidFill>
                  <a:srgbClr val="00B050"/>
                </a:solidFill>
                <a:latin typeface="Comic Sans MS"/>
              </a:rPr>
              <a:t> </a:t>
            </a:r>
            <a:endParaRPr lang="en-AU" sz="2400" b="1" noProof="0">
              <a:solidFill>
                <a:srgbClr val="00B05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1272956" y="1332747"/>
            <a:ext cx="9646085" cy="2604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00B050"/>
                </a:solidFill>
                <a:latin typeface="Comic Sans MS"/>
              </a:rPr>
              <a:t>Leader: </a:t>
            </a:r>
            <a:r>
              <a:rPr lang="en-AU" sz="2800" noProof="0" dirty="0">
                <a:latin typeface="Comic Sans MS"/>
              </a:rPr>
              <a:t>As we enter prayer, I invite the second reader to unmute to lead our intercessions following the prayer of thanksgiving on the next slide. Please feel free to change your body position as you need.</a:t>
            </a:r>
            <a:endParaRPr lang="en-AU" sz="2800" noProof="0" dirty="0">
              <a:cs typeface="Times New Roman"/>
            </a:endParaRPr>
          </a:p>
        </p:txBody>
      </p:sp>
      <p:pic>
        <p:nvPicPr>
          <p:cNvPr id="5" name="Picture 4">
            <a:extLst>
              <a:ext uri="{FF2B5EF4-FFF2-40B4-BE49-F238E27FC236}">
                <a16:creationId xmlns:a16="http://schemas.microsoft.com/office/drawing/2014/main" id="{0206CD6E-F945-4A81-B188-FA3F5857B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635" y="4170014"/>
            <a:ext cx="2527852" cy="2527852"/>
          </a:xfrm>
          <a:prstGeom prst="rect">
            <a:avLst/>
          </a:prstGeom>
        </p:spPr>
      </p:pic>
      <p:sp>
        <p:nvSpPr>
          <p:cNvPr id="6" name="Rectangle 5">
            <a:extLst>
              <a:ext uri="{FF2B5EF4-FFF2-40B4-BE49-F238E27FC236}">
                <a16:creationId xmlns:a16="http://schemas.microsoft.com/office/drawing/2014/main" id="{27091812-2ADC-0D52-F738-9E1C7700AD98}"/>
              </a:ext>
            </a:extLst>
          </p:cNvPr>
          <p:cNvSpPr/>
          <p:nvPr/>
        </p:nvSpPr>
        <p:spPr>
          <a:xfrm>
            <a:off x="8362940" y="6457890"/>
            <a:ext cx="2035498" cy="400110"/>
          </a:xfrm>
          <a:prstGeom prst="rect">
            <a:avLst/>
          </a:prstGeom>
        </p:spPr>
        <p:txBody>
          <a:bodyPr wrap="square">
            <a:spAutoFit/>
          </a:bodyPr>
          <a:lstStyle/>
          <a:p>
            <a:r>
              <a:rPr lang="en-AU" sz="2000" b="1" noProof="0">
                <a:solidFill>
                  <a:srgbClr val="E68422"/>
                </a:solidFill>
                <a:latin typeface="Comic Sans MS"/>
              </a:rPr>
              <a:t>Continue…</a:t>
            </a:r>
            <a:endParaRPr lang="en-AU" sz="2000" b="1" noProof="0">
              <a:solidFill>
                <a:srgbClr val="E68422"/>
              </a:solidFill>
            </a:endParaRPr>
          </a:p>
        </p:txBody>
      </p:sp>
    </p:spTree>
    <p:extLst>
      <p:ext uri="{BB962C8B-B14F-4D97-AF65-F5344CB8AC3E}">
        <p14:creationId xmlns:p14="http://schemas.microsoft.com/office/powerpoint/2010/main" val="4133180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6943D-06C5-A55E-9B43-20282BBA08ED}"/>
              </a:ext>
            </a:extLst>
          </p:cNvPr>
          <p:cNvSpPr txBox="1"/>
          <p:nvPr/>
        </p:nvSpPr>
        <p:spPr>
          <a:xfrm>
            <a:off x="1245174" y="1156422"/>
            <a:ext cx="9941798" cy="454515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dirty="0">
                <a:solidFill>
                  <a:srgbClr val="00B050"/>
                </a:solidFill>
                <a:latin typeface="Comic Sans MS"/>
              </a:rPr>
              <a:t>Leader</a:t>
            </a:r>
            <a:r>
              <a:rPr lang="en-AU" sz="2400" b="1" noProof="0" dirty="0">
                <a:solidFill>
                  <a:srgbClr val="00B050"/>
                </a:solidFill>
                <a:latin typeface="Comic Sans MS"/>
              </a:rPr>
              <a:t>: </a:t>
            </a:r>
            <a:r>
              <a:rPr lang="en-AU" sz="2800" noProof="0" dirty="0">
                <a:latin typeface="Comic Sans MS" panose="030F0702030302020204" pitchFamily="66" charset="0"/>
              </a:rPr>
              <a:t>Lord, as we read the names of your disciples, chosen by you, we thank you because suddenly they become more real to us, real people who stepped out of their comfort zone for you, real examples for us.</a:t>
            </a:r>
          </a:p>
          <a:p>
            <a:pPr>
              <a:lnSpc>
                <a:spcPct val="150000"/>
              </a:lnSpc>
            </a:pPr>
            <a:r>
              <a:rPr lang="en-AU" sz="2800" i="1" noProof="0" dirty="0">
                <a:latin typeface="Comic Sans MS" panose="030F0702030302020204" pitchFamily="66" charset="0"/>
              </a:rPr>
              <a:t>(spend a quiet moment focusing on your own name,</a:t>
            </a:r>
          </a:p>
          <a:p>
            <a:pPr>
              <a:lnSpc>
                <a:spcPct val="150000"/>
              </a:lnSpc>
            </a:pPr>
            <a:r>
              <a:rPr lang="en-AU" sz="2800" i="1" noProof="0" dirty="0">
                <a:latin typeface="Comic Sans MS" panose="030F0702030302020204" pitchFamily="66" charset="0"/>
              </a:rPr>
              <a:t>thanking God for his plans for you)</a:t>
            </a:r>
          </a:p>
          <a:p>
            <a:pPr>
              <a:lnSpc>
                <a:spcPct val="150000"/>
              </a:lnSpc>
            </a:pPr>
            <a:r>
              <a:rPr lang="en-AU" sz="2800" b="1" noProof="0" dirty="0">
                <a:latin typeface="Comic Sans MS" panose="030F0702030302020204" pitchFamily="66" charset="0"/>
              </a:rPr>
              <a:t>Amen.</a:t>
            </a:r>
            <a:endParaRPr lang="en-AU" sz="2800" b="1" noProof="0" dirty="0">
              <a:latin typeface="Comic Sans MS" panose="030F0702030302020204" pitchFamily="66" charset="0"/>
              <a:cs typeface="Times New Roman"/>
            </a:endParaRPr>
          </a:p>
        </p:txBody>
      </p:sp>
    </p:spTree>
    <p:extLst>
      <p:ext uri="{BB962C8B-B14F-4D97-AF65-F5344CB8AC3E}">
        <p14:creationId xmlns:p14="http://schemas.microsoft.com/office/powerpoint/2010/main" val="1921818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AB5D8-5245-AB8B-877A-D6E438FD4380}"/>
              </a:ext>
            </a:extLst>
          </p:cNvPr>
          <p:cNvSpPr txBox="1"/>
          <p:nvPr/>
        </p:nvSpPr>
        <p:spPr>
          <a:xfrm>
            <a:off x="696000" y="1479588"/>
            <a:ext cx="10800000" cy="4545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pray for creation and communities we share our lives with. We pause for a few moments to name either in our hearts, or out loud, or in the chat, those environments and communities we bring to the Lord in prayer. </a:t>
            </a:r>
          </a:p>
          <a:p>
            <a:pPr>
              <a:lnSpc>
                <a:spcPct val="150000"/>
              </a:lnSpc>
            </a:pPr>
            <a:endParaRPr lang="en-AU" sz="2800" noProof="0">
              <a:latin typeface="Comic Sans MS"/>
            </a:endParaRPr>
          </a:p>
          <a:p>
            <a:pPr>
              <a:lnSpc>
                <a:spcPct val="150000"/>
              </a:lnSpc>
            </a:pPr>
            <a:r>
              <a:rPr lang="en-AU" sz="2800" b="1" noProof="0">
                <a:solidFill>
                  <a:srgbClr val="00B050"/>
                </a:solidFill>
                <a:latin typeface="Comic Sans MS"/>
              </a:rPr>
              <a:t>PAUSE…</a:t>
            </a:r>
          </a:p>
          <a:p>
            <a:pPr>
              <a:lnSpc>
                <a:spcPct val="150000"/>
              </a:lnSpc>
            </a:pPr>
            <a:endParaRPr lang="en-AU" sz="2800" b="1" noProof="0">
              <a:latin typeface="Comic Sans MS"/>
            </a:endParaRPr>
          </a:p>
        </p:txBody>
      </p:sp>
      <p:sp>
        <p:nvSpPr>
          <p:cNvPr id="5" name="TextBox 4">
            <a:extLst>
              <a:ext uri="{FF2B5EF4-FFF2-40B4-BE49-F238E27FC236}">
                <a16:creationId xmlns:a16="http://schemas.microsoft.com/office/drawing/2014/main" id="{9C6ED102-ABDD-3371-CDAE-66FEB5609A74}"/>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6" name="Rectangle 5">
            <a:extLst>
              <a:ext uri="{FF2B5EF4-FFF2-40B4-BE49-F238E27FC236}">
                <a16:creationId xmlns:a16="http://schemas.microsoft.com/office/drawing/2014/main" id="{05CCAFA7-E7BC-0D50-74E9-6EF33CB2134D}"/>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796453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BBF2-8FBC-CAEF-E805-D0231B9EED0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1CA3F9-2D3B-8DA1-6300-4E0FD405F920}"/>
              </a:ext>
            </a:extLst>
          </p:cNvPr>
          <p:cNvSpPr txBox="1"/>
          <p:nvPr/>
        </p:nvSpPr>
        <p:spPr>
          <a:xfrm>
            <a:off x="982663" y="170023"/>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a:solidFill>
                  <a:srgbClr val="00B050"/>
                </a:solidFill>
                <a:latin typeface="Comic Sans MS"/>
                <a:ea typeface="+mn-lt"/>
                <a:cs typeface="+mn-lt"/>
              </a:rPr>
              <a:t>Intercessions</a:t>
            </a:r>
            <a:endParaRPr lang="en-AU" sz="2000" b="1" noProof="0">
              <a:solidFill>
                <a:srgbClr val="00B050"/>
              </a:solidFill>
              <a:latin typeface="Comic Sans MS"/>
            </a:endParaRPr>
          </a:p>
        </p:txBody>
      </p:sp>
      <p:sp>
        <p:nvSpPr>
          <p:cNvPr id="2" name="TextBox 1">
            <a:extLst>
              <a:ext uri="{FF2B5EF4-FFF2-40B4-BE49-F238E27FC236}">
                <a16:creationId xmlns:a16="http://schemas.microsoft.com/office/drawing/2014/main" id="{D2286728-C774-9D33-C541-8BD21F999ABD}"/>
              </a:ext>
            </a:extLst>
          </p:cNvPr>
          <p:cNvSpPr txBox="1"/>
          <p:nvPr/>
        </p:nvSpPr>
        <p:spPr>
          <a:xfrm>
            <a:off x="185530" y="754798"/>
            <a:ext cx="11944376"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rPr>
              <a:t>Reader 2: </a:t>
            </a:r>
            <a:r>
              <a:rPr lang="en-AU" sz="2800" noProof="0">
                <a:latin typeface="Comic Sans MS"/>
              </a:rPr>
              <a:t>We entrust to you the community of Holy Hermits Online and our ministry partners:</a:t>
            </a:r>
          </a:p>
          <a:p>
            <a:pPr>
              <a:lnSpc>
                <a:spcPct val="150000"/>
              </a:lnSpc>
            </a:pPr>
            <a:endParaRPr lang="en-AU" sz="2800" noProof="0">
              <a:latin typeface="Comic Sans MS"/>
            </a:endParaRPr>
          </a:p>
          <a:p>
            <a:pPr marL="0" algn="l" rtl="0" eaLnBrk="1" fontAlgn="base" latinLnBrk="0" hangingPunct="1">
              <a:lnSpc>
                <a:spcPct val="150000"/>
              </a:lnSpc>
              <a:buNone/>
            </a:pPr>
            <a:endParaRPr lang="en-AU" sz="2800" b="0" i="0" u="none" strike="noStrike" noProof="0">
              <a:effectLst/>
              <a:latin typeface="Arial" panose="020B0604020202020204" pitchFamily="34" charset="0"/>
            </a:endParaRPr>
          </a:p>
          <a:p>
            <a:pPr>
              <a:lnSpc>
                <a:spcPct val="150000"/>
              </a:lnSpc>
            </a:pPr>
            <a:endParaRPr lang="en-AU" sz="2800" noProof="0">
              <a:latin typeface="Comic Sans MS"/>
            </a:endParaRPr>
          </a:p>
          <a:p>
            <a:pPr>
              <a:lnSpc>
                <a:spcPct val="150000"/>
              </a:lnSpc>
            </a:pPr>
            <a:endParaRPr lang="en-AU" sz="2800" noProof="0">
              <a:latin typeface="Comic Sans MS"/>
              <a:cs typeface="Calibri"/>
            </a:endParaRPr>
          </a:p>
          <a:p>
            <a:pPr>
              <a:lnSpc>
                <a:spcPct val="150000"/>
              </a:lnSpc>
            </a:pPr>
            <a:r>
              <a:rPr lang="en-AU" sz="2800" noProof="0">
                <a:latin typeface="Comic Sans MS"/>
                <a:cs typeface="Calibri"/>
              </a:rPr>
              <a:t>Prosper the work of our hands and show us the way to your new creation.</a:t>
            </a:r>
          </a:p>
          <a:p>
            <a:pPr>
              <a:lnSpc>
                <a:spcPct val="150000"/>
              </a:lnSpc>
            </a:pPr>
            <a:r>
              <a:rPr lang="en-AU" sz="2800" noProof="0">
                <a:latin typeface="Comic Sans MS"/>
              </a:rPr>
              <a:t>Creator God, </a:t>
            </a:r>
            <a:r>
              <a:rPr lang="en-AU" sz="2800" b="1" noProof="0">
                <a:latin typeface="Comic Sans MS"/>
              </a:rPr>
              <a:t>Hear our prayer.</a:t>
            </a:r>
          </a:p>
        </p:txBody>
      </p:sp>
      <p:graphicFrame>
        <p:nvGraphicFramePr>
          <p:cNvPr id="4" name="Table 3">
            <a:extLst>
              <a:ext uri="{FF2B5EF4-FFF2-40B4-BE49-F238E27FC236}">
                <a16:creationId xmlns:a16="http://schemas.microsoft.com/office/drawing/2014/main" id="{53B8D5D6-3E80-EFB8-08E7-F0FAB465716C}"/>
              </a:ext>
            </a:extLst>
          </p:cNvPr>
          <p:cNvGraphicFramePr>
            <a:graphicFrameLocks noGrp="1"/>
          </p:cNvGraphicFramePr>
          <p:nvPr>
            <p:extLst>
              <p:ext uri="{D42A27DB-BD31-4B8C-83A1-F6EECF244321}">
                <p14:modId xmlns:p14="http://schemas.microsoft.com/office/powerpoint/2010/main" val="3057600069"/>
              </p:ext>
            </p:extLst>
          </p:nvPr>
        </p:nvGraphicFramePr>
        <p:xfrm>
          <a:off x="3485509" y="1970598"/>
          <a:ext cx="8644397" cy="2651760"/>
        </p:xfrm>
        <a:graphic>
          <a:graphicData uri="http://schemas.openxmlformats.org/drawingml/2006/table">
            <a:tbl>
              <a:tblPr firstRow="1" bandRow="1">
                <a:tableStyleId>{2D5ABB26-0587-4C30-8999-92F81FD0307C}</a:tableStyleId>
              </a:tblPr>
              <a:tblGrid>
                <a:gridCol w="8045009">
                  <a:extLst>
                    <a:ext uri="{9D8B030D-6E8A-4147-A177-3AD203B41FA5}">
                      <a16:colId xmlns:a16="http://schemas.microsoft.com/office/drawing/2014/main" val="2908256516"/>
                    </a:ext>
                  </a:extLst>
                </a:gridCol>
                <a:gridCol w="299694">
                  <a:extLst>
                    <a:ext uri="{9D8B030D-6E8A-4147-A177-3AD203B41FA5}">
                      <a16:colId xmlns:a16="http://schemas.microsoft.com/office/drawing/2014/main" val="2881208652"/>
                    </a:ext>
                  </a:extLst>
                </a:gridCol>
                <a:gridCol w="299694">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800" b="0" i="0" noProof="0">
                          <a:latin typeface="Comic Sans MS" panose="030F0902030302020204" pitchFamily="66" charset="0"/>
                          <a:cs typeface="Calibri"/>
                        </a:rPr>
                        <a:t>St John's Cathedral Brisbane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i="0" noProof="0">
                          <a:latin typeface="Comic Sans MS" panose="030F0902030302020204" pitchFamily="66" charset="0"/>
                          <a:cs typeface="Calibri"/>
                        </a:rPr>
                        <a:t>Tithe.ly</a:t>
                      </a:r>
                      <a:endParaRPr lang="en-AU" sz="2800" b="0" i="0" noProof="0">
                        <a:latin typeface="Comic Sans MS" panose="030F0902030302020204" pitchFamily="66" charset="0"/>
                      </a:endParaRPr>
                    </a:p>
                  </a:txBody>
                  <a:tcPr/>
                </a:tc>
                <a:tc>
                  <a:txBody>
                    <a:bodyPr/>
                    <a:lstStyle/>
                    <a:p>
                      <a:pPr marL="0" indent="0">
                        <a:buFont typeface="Arial" panose="020B0604020202020204" pitchFamily="34" charset="0"/>
                        <a:buNone/>
                      </a:pPr>
                      <a:endParaRPr lang="en-AU" sz="2800" b="0" i="0" noProof="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AU" sz="2800" b="0" i="0" noProof="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800" b="0" i="0" noProof="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2353627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38</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18111" y="833257"/>
            <a:ext cx="7418543" cy="5191486"/>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Loving Creator</a:t>
            </a:r>
            <a:r>
              <a:rPr lang="en-AU" sz="2800" u="none" strike="noStrike" noProof="0">
                <a:effectLst/>
                <a:latin typeface="Comic Sans MS"/>
              </a:rPr>
              <a:t>, we </a:t>
            </a:r>
            <a:r>
              <a:rPr lang="en-AU" sz="2800" noProof="0">
                <a:latin typeface="Comic Sans MS"/>
              </a:rPr>
              <a:t>entrust to you all animals, especially those who are</a:t>
            </a:r>
            <a:r>
              <a:rPr lang="en-AU" sz="2800" noProof="0">
                <a:latin typeface="Comic Sans MS"/>
                <a:cs typeface="Calibri"/>
              </a:rPr>
              <a:t> </a:t>
            </a:r>
            <a:r>
              <a:rPr lang="en-AU" sz="2800" noProof="0">
                <a:latin typeface="Comic Sans MS"/>
              </a:rPr>
              <a:t>sick, anxious, ageing, lost, at risk, lonely, sad, hungry, in pain, homeless, abused, living in fear, encountering violence of any kind,</a:t>
            </a:r>
            <a:r>
              <a:rPr lang="en-AU" sz="2800" noProof="0">
                <a:latin typeface="Comic Sans MS"/>
                <a:cs typeface="Calibri"/>
              </a:rPr>
              <a:t> </a:t>
            </a:r>
            <a:r>
              <a:rPr lang="en-AU" sz="2800" noProof="0">
                <a:latin typeface="Comic Sans MS"/>
              </a:rPr>
              <a:t>in need of comfort, rehabilitation or transformation.</a:t>
            </a:r>
            <a:endParaRPr lang="en-AU" sz="2800" noProof="0">
              <a:latin typeface="Comic Sans MS"/>
              <a:cs typeface="Calibri"/>
            </a:endParaRPr>
          </a:p>
          <a:p>
            <a:pPr>
              <a:lnSpc>
                <a:spcPct val="150000"/>
              </a:lnSpc>
            </a:pPr>
            <a:endParaRPr lang="en-AU" sz="2800" noProof="0">
              <a:latin typeface="Comic Sans MS"/>
            </a:endParaRPr>
          </a:p>
        </p:txBody>
      </p:sp>
      <p:pic>
        <p:nvPicPr>
          <p:cNvPr id="7" name="Picture 6">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36654" y="1575854"/>
            <a:ext cx="3706291" cy="3706291"/>
          </a:xfrm>
          <a:prstGeom prst="rect">
            <a:avLst/>
          </a:prstGeom>
        </p:spPr>
      </p:pic>
    </p:spTree>
    <p:extLst>
      <p:ext uri="{BB962C8B-B14F-4D97-AF65-F5344CB8AC3E}">
        <p14:creationId xmlns:p14="http://schemas.microsoft.com/office/powerpoint/2010/main" val="321186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659E-8C9E-9122-2356-270355FCFC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78868C-9BAC-45E5-A9B6-C833347B14B6}"/>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39</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BA5CEBA1-8540-EB25-5E96-5C9D94C85025}"/>
              </a:ext>
            </a:extLst>
          </p:cNvPr>
          <p:cNvSpPr txBox="1"/>
          <p:nvPr/>
        </p:nvSpPr>
        <p:spPr>
          <a:xfrm>
            <a:off x="421092" y="397401"/>
            <a:ext cx="11161308" cy="5837817"/>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We invite your loving compassion for:</a:t>
            </a:r>
            <a:br>
              <a:rPr lang="en-AU" sz="2800" noProof="0">
                <a:latin typeface="Comic Sans MS"/>
              </a:rPr>
            </a:b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endParaRPr lang="en-AU" sz="2800" noProof="0">
              <a:latin typeface="Comic Sans MS"/>
            </a:endParaRPr>
          </a:p>
          <a:p>
            <a:pPr>
              <a:lnSpc>
                <a:spcPct val="150000"/>
              </a:lnSpc>
            </a:pPr>
            <a:r>
              <a:rPr lang="en-AU" sz="2800" noProof="0">
                <a:latin typeface="Comic Sans MS"/>
              </a:rPr>
              <a:t>We name in our hearts, out loud or in the chat, </a:t>
            </a:r>
            <a:endParaRPr lang="en-AU" sz="2800" b="1" noProof="0">
              <a:solidFill>
                <a:srgbClr val="00B050"/>
              </a:solidFill>
              <a:latin typeface="Comic Sans MS"/>
              <a:cs typeface="Times New Roman"/>
            </a:endParaRPr>
          </a:p>
          <a:p>
            <a:pPr>
              <a:lnSpc>
                <a:spcPct val="150000"/>
              </a:lnSpc>
            </a:pPr>
            <a:r>
              <a:rPr lang="en-AU" sz="2800" noProof="0">
                <a:latin typeface="Comic Sans MS"/>
              </a:rPr>
              <a:t>the animals we bring to the Lord in prayer.</a:t>
            </a:r>
            <a:r>
              <a:rPr lang="en-AU" sz="2800" noProof="0">
                <a:solidFill>
                  <a:srgbClr val="000000"/>
                </a:solidFill>
                <a:latin typeface="Comic Sans MS"/>
              </a:rPr>
              <a:t> </a:t>
            </a:r>
            <a:r>
              <a:rPr lang="en-AU" sz="2800" noProof="0">
                <a:solidFill>
                  <a:srgbClr val="00B050"/>
                </a:solidFill>
                <a:latin typeface="Comic Sans MS"/>
              </a:rPr>
              <a:t> </a:t>
            </a:r>
            <a:r>
              <a:rPr lang="en-AU" sz="2800" b="1" noProof="0">
                <a:solidFill>
                  <a:srgbClr val="00B050"/>
                </a:solidFill>
                <a:latin typeface="Comic Sans MS"/>
              </a:rPr>
              <a:t>PAUSE…</a:t>
            </a:r>
            <a:endParaRPr lang="en-AU" sz="2800" b="1" noProof="0">
              <a:solidFill>
                <a:srgbClr val="00B050"/>
              </a:solidFill>
              <a:latin typeface="Comic Sans MS"/>
              <a:cs typeface="Times New Roman"/>
            </a:endParaRPr>
          </a:p>
        </p:txBody>
      </p:sp>
      <p:sp>
        <p:nvSpPr>
          <p:cNvPr id="3" name="TextBox 2">
            <a:extLst>
              <a:ext uri="{FF2B5EF4-FFF2-40B4-BE49-F238E27FC236}">
                <a16:creationId xmlns:a16="http://schemas.microsoft.com/office/drawing/2014/main" id="{046F5356-7761-3D3F-04D0-83C97C751701}"/>
              </a:ext>
            </a:extLst>
          </p:cNvPr>
          <p:cNvSpPr txBox="1"/>
          <p:nvPr/>
        </p:nvSpPr>
        <p:spPr>
          <a:xfrm>
            <a:off x="421092" y="1377766"/>
            <a:ext cx="339047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baseline="0" noProof="0">
                <a:latin typeface="Comic Sans MS"/>
                <a:ea typeface="Segoe UI"/>
                <a:cs typeface="Segoe UI"/>
              </a:rPr>
              <a:t>Jasmine,   </a:t>
            </a:r>
            <a:r>
              <a:rPr lang="en-AU" sz="2800" noProof="0">
                <a:latin typeface="Comic Sans MS"/>
                <a:ea typeface="Segoe UI"/>
                <a:cs typeface="Segoe UI"/>
              </a:rPr>
              <a:t>​</a:t>
            </a:r>
          </a:p>
          <a:p>
            <a:pPr rtl="0"/>
            <a:r>
              <a:rPr lang="en-AU" sz="2800" baseline="0" noProof="0">
                <a:latin typeface="Comic Sans MS"/>
                <a:ea typeface="Segoe UI"/>
                <a:cs typeface="Segoe UI"/>
              </a:rPr>
              <a:t>Leese(y),   </a:t>
            </a:r>
            <a:r>
              <a:rPr lang="en-AU" sz="2800" noProof="0">
                <a:latin typeface="Comic Sans MS"/>
                <a:ea typeface="Segoe UI"/>
                <a:cs typeface="Segoe UI"/>
              </a:rPr>
              <a:t>​</a:t>
            </a:r>
          </a:p>
          <a:p>
            <a:pPr rtl="0"/>
            <a:r>
              <a:rPr lang="en-AU" sz="2800" baseline="0" noProof="0">
                <a:latin typeface="Comic Sans MS"/>
                <a:ea typeface="Segoe UI"/>
                <a:cs typeface="Segoe UI"/>
              </a:rPr>
              <a:t>Sid, Toots </a:t>
            </a:r>
            <a:r>
              <a:rPr lang="en-AU" sz="2800" noProof="0">
                <a:latin typeface="Comic Sans MS"/>
                <a:ea typeface="Segoe UI"/>
                <a:cs typeface="Segoe UI"/>
              </a:rPr>
              <a:t>&amp;</a:t>
            </a:r>
            <a:r>
              <a:rPr lang="en-AU" sz="2800" baseline="0" noProof="0">
                <a:latin typeface="Comic Sans MS"/>
                <a:ea typeface="Segoe UI"/>
                <a:cs typeface="Segoe UI"/>
              </a:rPr>
              <a:t> Lulu</a:t>
            </a:r>
            <a:r>
              <a:rPr lang="en-AU" sz="2800" noProof="0">
                <a:latin typeface="Comic Sans MS"/>
                <a:ea typeface="Segoe UI"/>
                <a:cs typeface="Segoe UI"/>
              </a:rPr>
              <a:t>​</a:t>
            </a:r>
          </a:p>
          <a:p>
            <a:pPr rtl="0"/>
            <a:r>
              <a:rPr lang="en-AU" sz="2800" baseline="0" noProof="0">
                <a:latin typeface="Comic Sans MS"/>
                <a:ea typeface="Segoe UI"/>
                <a:cs typeface="Segoe UI"/>
              </a:rPr>
              <a:t>Polly and Suki</a:t>
            </a:r>
            <a:r>
              <a:rPr lang="en-AU" sz="2800" noProof="0">
                <a:latin typeface="Comic Sans MS"/>
                <a:ea typeface="Segoe UI"/>
                <a:cs typeface="Segoe UI"/>
              </a:rPr>
              <a:t>​</a:t>
            </a:r>
          </a:p>
          <a:p>
            <a:pPr rtl="0"/>
            <a:r>
              <a:rPr lang="en-AU" sz="2800" baseline="0" noProof="0">
                <a:latin typeface="Comic Sans MS"/>
                <a:ea typeface="Segoe UI"/>
                <a:cs typeface="Segoe UI"/>
              </a:rPr>
              <a:t>Fred, George </a:t>
            </a:r>
            <a:r>
              <a:rPr lang="en-AU" sz="2800" noProof="0">
                <a:latin typeface="Comic Sans MS"/>
                <a:ea typeface="Segoe UI"/>
                <a:cs typeface="Segoe UI"/>
              </a:rPr>
              <a:t>&amp;</a:t>
            </a:r>
            <a:r>
              <a:rPr lang="en-AU" sz="2800" baseline="0" noProof="0">
                <a:latin typeface="Comic Sans MS"/>
                <a:ea typeface="Segoe UI"/>
                <a:cs typeface="Segoe UI"/>
              </a:rPr>
              <a:t> Percy</a:t>
            </a:r>
            <a:r>
              <a:rPr lang="en-AU" sz="2800" noProof="0">
                <a:latin typeface="Comic Sans MS"/>
                <a:ea typeface="Segoe UI"/>
                <a:cs typeface="Segoe UI"/>
              </a:rPr>
              <a:t>​</a:t>
            </a:r>
          </a:p>
          <a:p>
            <a:pPr rtl="0"/>
            <a:r>
              <a:rPr lang="en-AU" sz="2800" baseline="0" noProof="0" err="1">
                <a:latin typeface="Comic Sans MS"/>
                <a:ea typeface="Segoe UI"/>
                <a:cs typeface="Segoe UI"/>
              </a:rPr>
              <a:t>Koshka</a:t>
            </a:r>
            <a:r>
              <a:rPr lang="en-AU" sz="2800" baseline="0" noProof="0">
                <a:latin typeface="Comic Sans MS"/>
                <a:ea typeface="Segoe UI"/>
                <a:cs typeface="Segoe UI"/>
              </a:rPr>
              <a:t> </a:t>
            </a:r>
            <a:r>
              <a:rPr lang="en-AU" sz="2800" noProof="0">
                <a:latin typeface="Comic Sans MS"/>
                <a:ea typeface="Segoe UI"/>
                <a:cs typeface="Segoe UI"/>
              </a:rPr>
              <a:t>​</a:t>
            </a:r>
          </a:p>
          <a:p>
            <a:r>
              <a:rPr lang="en-AU" sz="2800" noProof="0">
                <a:latin typeface="Comic Sans MS"/>
                <a:ea typeface="Segoe UI"/>
                <a:cs typeface="Segoe UI"/>
              </a:rPr>
              <a:t>Jax</a:t>
            </a:r>
          </a:p>
        </p:txBody>
      </p:sp>
      <p:sp>
        <p:nvSpPr>
          <p:cNvPr id="6" name="TextBox 5">
            <a:extLst>
              <a:ext uri="{FF2B5EF4-FFF2-40B4-BE49-F238E27FC236}">
                <a16:creationId xmlns:a16="http://schemas.microsoft.com/office/drawing/2014/main" id="{20067724-B1B6-A5B2-9C22-925AF00FC3EC}"/>
              </a:ext>
            </a:extLst>
          </p:cNvPr>
          <p:cNvSpPr txBox="1"/>
          <p:nvPr/>
        </p:nvSpPr>
        <p:spPr>
          <a:xfrm>
            <a:off x="4092650" y="1377766"/>
            <a:ext cx="370629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800" noProof="0">
                <a:latin typeface="Comic Sans MS"/>
                <a:ea typeface="Segoe UI"/>
                <a:cs typeface="Segoe UI"/>
              </a:rPr>
              <a:t>Lambert ​​</a:t>
            </a:r>
          </a:p>
          <a:p>
            <a:pPr rtl="0"/>
            <a:r>
              <a:rPr lang="en-AU" sz="2800" noProof="0">
                <a:latin typeface="Comic Sans MS"/>
                <a:ea typeface="Segoe UI"/>
                <a:cs typeface="Segoe UI"/>
              </a:rPr>
              <a:t>Kala, Nigel &amp; Little One ​​</a:t>
            </a:r>
          </a:p>
          <a:p>
            <a:pPr rtl="0"/>
            <a:r>
              <a:rPr lang="en-AU" sz="2800" noProof="0">
                <a:latin typeface="Comic Sans MS"/>
                <a:ea typeface="Segoe UI"/>
                <a:cs typeface="Segoe UI"/>
              </a:rPr>
              <a:t>Toby​​</a:t>
            </a:r>
          </a:p>
          <a:p>
            <a:pPr rtl="0"/>
            <a:r>
              <a:rPr lang="en-AU" sz="2800" noProof="0">
                <a:latin typeface="Comic Sans MS"/>
                <a:ea typeface="Segoe UI"/>
                <a:cs typeface="Segoe UI"/>
              </a:rPr>
              <a:t>Taco​​</a:t>
            </a:r>
          </a:p>
          <a:p>
            <a:pPr rtl="0"/>
            <a:r>
              <a:rPr lang="en-AU" sz="2800" noProof="0">
                <a:latin typeface="Comic Sans MS"/>
                <a:ea typeface="Segoe UI"/>
                <a:cs typeface="Segoe UI"/>
              </a:rPr>
              <a:t>Paddy ​​</a:t>
            </a:r>
          </a:p>
          <a:p>
            <a:pPr rtl="0"/>
            <a:r>
              <a:rPr lang="en-AU" sz="2800" noProof="0">
                <a:latin typeface="Comic Sans MS"/>
                <a:ea typeface="Segoe UI"/>
                <a:cs typeface="Segoe UI"/>
              </a:rPr>
              <a:t>Rosie​</a:t>
            </a:r>
            <a:endParaRPr lang="en-AU" sz="2800" noProof="0">
              <a:latin typeface="Comic Sans MS"/>
              <a:cs typeface="Segoe UI"/>
            </a:endParaRPr>
          </a:p>
        </p:txBody>
      </p:sp>
      <p:pic>
        <p:nvPicPr>
          <p:cNvPr id="8" name="Picture 7">
            <a:extLst>
              <a:ext uri="{FF2B5EF4-FFF2-40B4-BE49-F238E27FC236}">
                <a16:creationId xmlns:a16="http://schemas.microsoft.com/office/drawing/2014/main" id="{EF79F800-BD71-9714-FFF2-AFE52699D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941" y="1012590"/>
            <a:ext cx="4004336" cy="4004336"/>
          </a:xfrm>
          <a:prstGeom prst="rect">
            <a:avLst/>
          </a:prstGeom>
        </p:spPr>
      </p:pic>
    </p:spTree>
    <p:extLst>
      <p:ext uri="{BB962C8B-B14F-4D97-AF65-F5344CB8AC3E}">
        <p14:creationId xmlns:p14="http://schemas.microsoft.com/office/powerpoint/2010/main" val="4165191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8911E-A850-F478-7C44-D433725A121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9CC1585-10C1-A83D-39D0-8F5E1DC0B352}"/>
              </a:ext>
            </a:extLst>
          </p:cNvPr>
          <p:cNvSpPr/>
          <p:nvPr/>
        </p:nvSpPr>
        <p:spPr>
          <a:xfrm>
            <a:off x="7514175" y="5564743"/>
            <a:ext cx="4575825" cy="1200329"/>
          </a:xfrm>
          <a:prstGeom prst="rect">
            <a:avLst/>
          </a:prstGeom>
        </p:spPr>
        <p:txBody>
          <a:bodyPr wrap="square">
            <a:spAutoFit/>
          </a:bodyPr>
          <a:lstStyle/>
          <a:p>
            <a:r>
              <a:rPr lang="en-AU" sz="2400" noProof="0" dirty="0">
                <a:latin typeface="Comic Sans MS"/>
              </a:rPr>
              <a:t>To read more about our hermits click the link​​ in the send out</a:t>
            </a:r>
          </a:p>
        </p:txBody>
      </p:sp>
      <p:sp>
        <p:nvSpPr>
          <p:cNvPr id="2" name="TextBox 1">
            <a:extLst>
              <a:ext uri="{FF2B5EF4-FFF2-40B4-BE49-F238E27FC236}">
                <a16:creationId xmlns:a16="http://schemas.microsoft.com/office/drawing/2014/main" id="{BDBF8805-E366-9EE5-9218-120F0D2EB10B}"/>
              </a:ext>
            </a:extLst>
          </p:cNvPr>
          <p:cNvSpPr txBox="1"/>
          <p:nvPr/>
        </p:nvSpPr>
        <p:spPr>
          <a:xfrm>
            <a:off x="102000" y="92928"/>
            <a:ext cx="11988000" cy="5190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b="0" i="0" u="none" strike="noStrike" baseline="0" dirty="0">
                <a:latin typeface="Comic Sans MS"/>
              </a:rPr>
              <a:t>Seeking a life of quiet contemplation, she became a secluded anchoress at St. Julian’s Church. Residing in a small 100-square-foot cell with an enclosed garden, her highly structured days were governed by the </a:t>
            </a:r>
            <a:r>
              <a:rPr lang="en-US" sz="2800" b="0" i="1" u="none" strike="noStrike" baseline="0" dirty="0" err="1">
                <a:latin typeface="Comic Sans MS"/>
              </a:rPr>
              <a:t>Ancrene</a:t>
            </a:r>
            <a:r>
              <a:rPr lang="en-US" sz="2800" b="0" i="1" u="none" strike="noStrike" baseline="0" dirty="0">
                <a:latin typeface="Comic Sans MS"/>
              </a:rPr>
              <a:t> </a:t>
            </a:r>
            <a:r>
              <a:rPr lang="en-US" sz="2800" b="0" i="1" u="none" strike="noStrike" baseline="0" dirty="0" err="1">
                <a:latin typeface="Comic Sans MS"/>
              </a:rPr>
              <a:t>Rywle</a:t>
            </a:r>
            <a:r>
              <a:rPr lang="en-US" sz="2800" b="0" i="0" u="none" strike="noStrike" baseline="0" dirty="0">
                <a:latin typeface="Comic Sans MS"/>
              </a:rPr>
              <a:t>. Julian dedicated herself to prayer seven times daily, provided confidential spiritual counseling through a street-facing window, wore plain garments, and kept a cat to ward off vermin.</a:t>
            </a:r>
            <a:r>
              <a:rPr sz="2800" b="0" i="0" dirty="0">
                <a:latin typeface="Comic Sans MS"/>
                <a:ea typeface="Google Sans Text"/>
                <a:cs typeface="Google Sans Text"/>
              </a:rPr>
              <a:t>​</a:t>
            </a:r>
            <a:endParaRPr lang="en-GB" sz="2800" dirty="0">
              <a:latin typeface="Comic Sans MS"/>
            </a:endParaRPr>
          </a:p>
          <a:p>
            <a:pPr>
              <a:lnSpc>
                <a:spcPct val="150000"/>
              </a:lnSpc>
            </a:pPr>
            <a:r>
              <a:rPr lang="en-GB" sz="2800" dirty="0">
                <a:latin typeface="Comic Sans MS"/>
              </a:rPr>
              <a:t>It is believed she developed a close relationship with her cat, and she is known as both the patron saint of contemplatives and </a:t>
            </a:r>
            <a:r>
              <a:rPr lang="en-GB" sz="2800" dirty="0">
                <a:latin typeface="Comic Sans MS"/>
                <a:cs typeface="Times New Roman"/>
              </a:rPr>
              <a:t>of cats.</a:t>
            </a:r>
            <a:endParaRPr lang="en-GB" sz="2000" dirty="0">
              <a:cs typeface="Times New Roman"/>
            </a:endParaRPr>
          </a:p>
        </p:txBody>
      </p:sp>
    </p:spTree>
    <p:extLst>
      <p:ext uri="{BB962C8B-B14F-4D97-AF65-F5344CB8AC3E}">
        <p14:creationId xmlns:p14="http://schemas.microsoft.com/office/powerpoint/2010/main" val="148378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3BB1-63B7-DFF8-EBB7-E13C995116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65142D-8F9C-9B60-D7C3-C80D90E5A5D9}"/>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40</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EB619965-6DE1-A73A-B9B4-7C2A247EDDFF}"/>
              </a:ext>
            </a:extLst>
          </p:cNvPr>
          <p:cNvSpPr txBox="1"/>
          <p:nvPr/>
        </p:nvSpPr>
        <p:spPr>
          <a:xfrm>
            <a:off x="174811" y="169631"/>
            <a:ext cx="11846859" cy="1313501"/>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r>
              <a:rPr lang="en-AU" sz="2800" noProof="0">
                <a:latin typeface="Comic Sans MS"/>
              </a:rPr>
              <a:t>Eternal Trinity of Love</a:t>
            </a:r>
            <a:r>
              <a:rPr lang="en-AU" sz="2800" u="none" strike="noStrike" noProof="0">
                <a:effectLst/>
                <a:latin typeface="Comic Sans MS"/>
              </a:rPr>
              <a:t>, we </a:t>
            </a:r>
            <a:r>
              <a:rPr lang="en-AU" sz="2800" noProof="0">
                <a:latin typeface="Comic Sans MS"/>
              </a:rPr>
              <a:t>uphold to you the people we </a:t>
            </a:r>
            <a:r>
              <a:rPr lang="en-AU" sz="2800" u="none" strike="noStrike" noProof="0">
                <a:effectLst/>
                <a:latin typeface="Comic Sans MS"/>
              </a:rPr>
              <a:t>love and carry cares</a:t>
            </a:r>
            <a:r>
              <a:rPr lang="en-AU" sz="2800" noProof="0">
                <a:latin typeface="Comic Sans MS"/>
              </a:rPr>
              <a:t> for:</a:t>
            </a:r>
            <a:endParaRPr lang="en-AU" sz="2800" noProof="0">
              <a:solidFill>
                <a:srgbClr val="000000"/>
              </a:solidFill>
              <a:latin typeface="Comic Sans MS"/>
              <a:cs typeface="Calibri"/>
            </a:endParaRPr>
          </a:p>
        </p:txBody>
      </p:sp>
      <p:sp>
        <p:nvSpPr>
          <p:cNvPr id="3" name="Rectangle 1">
            <a:extLst>
              <a:ext uri="{FF2B5EF4-FFF2-40B4-BE49-F238E27FC236}">
                <a16:creationId xmlns:a16="http://schemas.microsoft.com/office/drawing/2014/main" id="{B4C68112-7FE8-CB5C-D1CA-8723337D8C7E}"/>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DFAF585E-C1E4-F583-0C0A-3F797BE7C955}"/>
              </a:ext>
            </a:extLst>
          </p:cNvPr>
          <p:cNvGraphicFramePr>
            <a:graphicFrameLocks noGrp="1"/>
          </p:cNvGraphicFramePr>
          <p:nvPr>
            <p:extLst>
              <p:ext uri="{D42A27DB-BD31-4B8C-83A1-F6EECF244321}">
                <p14:modId xmlns:p14="http://schemas.microsoft.com/office/powerpoint/2010/main" val="2386192818"/>
              </p:ext>
            </p:extLst>
          </p:nvPr>
        </p:nvGraphicFramePr>
        <p:xfrm>
          <a:off x="141670" y="1645920"/>
          <a:ext cx="11880000" cy="4785360"/>
        </p:xfrm>
        <a:graphic>
          <a:graphicData uri="http://schemas.openxmlformats.org/drawingml/2006/table">
            <a:tbl>
              <a:tblPr>
                <a:tableStyleId>{2D5ABB26-0587-4C30-8999-92F81FD0307C}</a:tableStyleId>
              </a:tblPr>
              <a:tblGrid>
                <a:gridCol w="5601905">
                  <a:extLst>
                    <a:ext uri="{9D8B030D-6E8A-4147-A177-3AD203B41FA5}">
                      <a16:colId xmlns:a16="http://schemas.microsoft.com/office/drawing/2014/main" val="767805349"/>
                    </a:ext>
                  </a:extLst>
                </a:gridCol>
                <a:gridCol w="2515870">
                  <a:extLst>
                    <a:ext uri="{9D8B030D-6E8A-4147-A177-3AD203B41FA5}">
                      <a16:colId xmlns:a16="http://schemas.microsoft.com/office/drawing/2014/main" val="3607724199"/>
                    </a:ext>
                  </a:extLst>
                </a:gridCol>
                <a:gridCol w="208280">
                  <a:extLst>
                    <a:ext uri="{9D8B030D-6E8A-4147-A177-3AD203B41FA5}">
                      <a16:colId xmlns:a16="http://schemas.microsoft.com/office/drawing/2014/main" val="2846615783"/>
                    </a:ext>
                  </a:extLst>
                </a:gridCol>
                <a:gridCol w="3553945">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800" b="0" i="0" noProof="0">
                          <a:solidFill>
                            <a:srgbClr val="000000"/>
                          </a:solidFill>
                          <a:effectLst/>
                          <a:latin typeface="Comic Sans MS"/>
                        </a:rPr>
                        <a:t>Kerry, Les &amp; Jake</a:t>
                      </a:r>
                    </a:p>
                    <a:p>
                      <a:pPr algn="l" rtl="0" fontAlgn="base">
                        <a:lnSpc>
                          <a:spcPct val="100000"/>
                        </a:lnSpc>
                        <a:spcBef>
                          <a:spcPts val="0"/>
                        </a:spcBef>
                        <a:spcAft>
                          <a:spcPts val="0"/>
                        </a:spcAft>
                      </a:pPr>
                      <a:r>
                        <a:rPr lang="en-AU" sz="2800" b="0" i="0" noProof="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t>
                      </a:r>
                      <a:r>
                        <a:rPr lang="en-AU" sz="2800" b="0" i="0" noProof="0" err="1">
                          <a:solidFill>
                            <a:srgbClr val="000000"/>
                          </a:solidFill>
                          <a:effectLst/>
                          <a:latin typeface="Comic Sans MS"/>
                        </a:rPr>
                        <a:t>Rev'd</a:t>
                      </a:r>
                      <a:r>
                        <a:rPr lang="en-AU" sz="2800" b="0" i="0" noProof="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Kirsten, Greg, 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Bill &amp; Marjorie​​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Aaron &amp; Andrea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Liz’s Godchildren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800" b="0" i="0" noProof="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Dr Julie ​​</a:t>
                      </a:r>
                    </a:p>
                    <a:p>
                      <a:pPr algn="l" rtl="0" fontAlgn="base">
                        <a:lnSpc>
                          <a:spcPct val="100000"/>
                        </a:lnSpc>
                        <a:spcBef>
                          <a:spcPts val="0"/>
                        </a:spcBef>
                        <a:spcAft>
                          <a:spcPts val="0"/>
                        </a:spcAft>
                      </a:pPr>
                      <a:r>
                        <a:rPr lang="en-AU" sz="2800" b="0" i="0" noProof="0">
                          <a:solidFill>
                            <a:srgbClr val="000000"/>
                          </a:solidFill>
                          <a:effectLst/>
                          <a:latin typeface="Comic Sans MS"/>
                        </a:rPr>
                        <a:t>Ruth​​</a:t>
                      </a:r>
                    </a:p>
                    <a:p>
                      <a:pPr algn="l" rtl="0" fontAlgn="base">
                        <a:lnSpc>
                          <a:spcPct val="100000"/>
                        </a:lnSpc>
                        <a:spcBef>
                          <a:spcPts val="0"/>
                        </a:spcBef>
                        <a:spcAft>
                          <a:spcPts val="0"/>
                        </a:spcAft>
                      </a:pPr>
                      <a:r>
                        <a:rPr lang="en-AU" sz="2800" b="0" i="0" noProof="0">
                          <a:solidFill>
                            <a:srgbClr val="000000"/>
                          </a:solidFill>
                          <a:effectLst/>
                          <a:latin typeface="Comic Sans MS"/>
                        </a:rPr>
                        <a:t>Phil​</a:t>
                      </a:r>
                    </a:p>
                    <a:p>
                      <a:pPr algn="l" rtl="0" fontAlgn="base">
                        <a:lnSpc>
                          <a:spcPct val="100000"/>
                        </a:lnSpc>
                        <a:spcBef>
                          <a:spcPts val="0"/>
                        </a:spcBef>
                        <a:spcAft>
                          <a:spcPts val="0"/>
                        </a:spcAft>
                      </a:pPr>
                      <a:r>
                        <a:rPr lang="en-AU" sz="2800" b="0" i="0" noProof="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Neva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Kathy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a:t>
                      </a:r>
                      <a:r>
                        <a:rPr lang="en-AU" sz="2800" b="0" i="0" u="none" strike="noStrike" noProof="0">
                          <a:solidFill>
                            <a:srgbClr val="000000"/>
                          </a:solidFill>
                          <a:effectLst/>
                          <a:latin typeface="Comic Sans MS"/>
                        </a:rPr>
                        <a:t>Gayanne</a:t>
                      </a:r>
                      <a:endParaRPr lang="en-AU" sz="2800" b="0" i="0"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Tina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​​  </a:t>
                      </a:r>
                    </a:p>
                    <a:p>
                      <a:pPr lvl="0" algn="l">
                        <a:lnSpc>
                          <a:spcPct val="100000"/>
                        </a:lnSpc>
                        <a:spcBef>
                          <a:spcPts val="0"/>
                        </a:spcBef>
                        <a:spcAft>
                          <a:spcPts val="0"/>
                        </a:spcAft>
                        <a:buNone/>
                      </a:pPr>
                      <a:endParaRPr lang="en-AU" sz="2800" b="0" i="0" u="none" strike="noStrike" noProof="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Alan &amp; Gaylene</a:t>
                      </a:r>
                      <a:r>
                        <a:rPr lang="en-AU" sz="2800" b="0" i="0" noProof="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u="none" strike="noStrike" noProof="0">
                          <a:solidFill>
                            <a:srgbClr val="000000"/>
                          </a:solidFill>
                          <a:effectLst/>
                          <a:latin typeface="Comic Sans MS"/>
                        </a:rPr>
                        <a:t>Matthew &amp; Nicholas</a:t>
                      </a:r>
                      <a:r>
                        <a:rPr lang="en-AU" sz="2800" b="0" i="0" noProof="0">
                          <a:solidFill>
                            <a:srgbClr val="000000"/>
                          </a:solidFill>
                          <a:effectLst/>
                          <a:latin typeface="Comic Sans MS"/>
                        </a:rPr>
                        <a:t>​</a:t>
                      </a:r>
                    </a:p>
                    <a:p>
                      <a:pPr algn="l" rtl="0" fontAlgn="base">
                        <a:lnSpc>
                          <a:spcPct val="100000"/>
                        </a:lnSpc>
                        <a:spcBef>
                          <a:spcPts val="0"/>
                        </a:spcBef>
                        <a:spcAft>
                          <a:spcPts val="0"/>
                        </a:spcAft>
                      </a:pPr>
                      <a:r>
                        <a:rPr lang="en-AU" sz="2800" b="0" i="0" noProof="0">
                          <a:solidFill>
                            <a:srgbClr val="000000"/>
                          </a:solidFill>
                          <a:effectLst/>
                          <a:latin typeface="Comic Sans MS"/>
                        </a:rPr>
                        <a:t>Bob &amp; Di​</a:t>
                      </a:r>
                    </a:p>
                    <a:p>
                      <a:pPr lvl="0" algn="l">
                        <a:lnSpc>
                          <a:spcPct val="100000"/>
                        </a:lnSpc>
                        <a:spcBef>
                          <a:spcPts val="0"/>
                        </a:spcBef>
                        <a:spcAft>
                          <a:spcPts val="0"/>
                        </a:spcAft>
                        <a:buNone/>
                      </a:pPr>
                      <a:r>
                        <a:rPr lang="en-AU" sz="2800" b="0" i="0" u="none" strike="noStrike" noProof="0">
                          <a:solidFill>
                            <a:srgbClr val="000000"/>
                          </a:solidFill>
                          <a:effectLst/>
                          <a:latin typeface="Comic Sans MS"/>
                        </a:rPr>
                        <a:t>Pat &amp; Julie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Paul &amp; </a:t>
                      </a:r>
                      <a:r>
                        <a:rPr lang="en-AU" sz="2800" b="0" i="0" noProof="0" err="1">
                          <a:solidFill>
                            <a:srgbClr val="000000"/>
                          </a:solidFill>
                          <a:effectLst/>
                          <a:latin typeface="Comic Sans MS"/>
                        </a:rPr>
                        <a:t>Darhon</a:t>
                      </a:r>
                      <a:endParaRPr lang="en-AU" sz="2800" b="0" i="0" noProof="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Judy &amp; Mary</a:t>
                      </a:r>
                      <a:endParaRPr lang="en-AU" sz="2800" b="0" i="0" u="none" strike="noStrike" noProof="0">
                        <a:solidFill>
                          <a:srgbClr val="000000"/>
                        </a:solidFill>
                        <a:effectLst/>
                        <a:latin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Miriam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b="0" i="0" noProof="0">
                          <a:solidFill>
                            <a:srgbClr val="000000"/>
                          </a:solidFill>
                          <a:effectLst/>
                          <a:latin typeface="Comic Sans MS"/>
                        </a:rPr>
                        <a:t>Lorelei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3720617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noProof="0" smtClean="0">
                <a:solidFill>
                  <a:prstClr val="black">
                    <a:tint val="75000"/>
                  </a:prstClr>
                </a:solidFill>
              </a:rPr>
              <a:pPr>
                <a:defRPr/>
              </a:pPr>
              <a:t>41</a:t>
            </a:fld>
            <a:endParaRPr lang="en-AU" noProof="0">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46000" y="326035"/>
            <a:ext cx="11700000" cy="6205930"/>
          </a:xfrm>
          <a:prstGeom prst="rect">
            <a:avLst/>
          </a:prstGeom>
          <a:noFill/>
        </p:spPr>
        <p:txBody>
          <a:bodyPr wrap="square" lIns="91440" tIns="45720" rIns="91440" bIns="45720" rtlCol="0" anchor="t">
            <a:spAutoFit/>
          </a:bodyPr>
          <a:lstStyle/>
          <a:p>
            <a:pPr>
              <a:lnSpc>
                <a:spcPct val="150000"/>
              </a:lnSpc>
            </a:pPr>
            <a:r>
              <a:rPr lang="en-AU" sz="2800" b="1" noProof="0">
                <a:solidFill>
                  <a:srgbClr val="00B050"/>
                </a:solidFill>
                <a:latin typeface="Comic Sans MS"/>
              </a:rPr>
              <a:t>Reader 2: </a:t>
            </a:r>
            <a:endParaRPr lang="en-AU" sz="2800" noProof="0">
              <a:solidFill>
                <a:srgbClr val="00B050"/>
              </a:solidFill>
              <a:latin typeface="Comic Sans MS"/>
            </a:endParaRPr>
          </a:p>
          <a:p>
            <a:pPr>
              <a:lnSpc>
                <a:spcPct val="150000"/>
              </a:lnSpc>
            </a:pPr>
            <a:r>
              <a:rPr lang="en-AU" sz="2800" noProof="0">
                <a:latin typeface="Comic Sans MS"/>
              </a:rPr>
              <a:t>We name in our hearts, out loud or in the chat, those we bring to the Lord in prayer.</a:t>
            </a:r>
          </a:p>
          <a:p>
            <a:pPr>
              <a:lnSpc>
                <a:spcPct val="150000"/>
              </a:lnSpc>
            </a:pPr>
            <a:r>
              <a:rPr lang="en-AU" sz="2800" noProof="0">
                <a:solidFill>
                  <a:srgbClr val="7030A0"/>
                </a:solidFill>
                <a:latin typeface="Comic Sans MS"/>
              </a:rPr>
              <a:t> </a:t>
            </a:r>
          </a:p>
          <a:p>
            <a:pPr>
              <a:lnSpc>
                <a:spcPct val="150000"/>
              </a:lnSpc>
            </a:pPr>
            <a:r>
              <a:rPr lang="en-AU" sz="2800" noProof="0">
                <a:solidFill>
                  <a:srgbClr val="00B050"/>
                </a:solidFill>
                <a:latin typeface="Comic Sans MS"/>
              </a:rPr>
              <a:t> </a:t>
            </a:r>
            <a:r>
              <a:rPr lang="en-AU" sz="2800" b="1" noProof="0">
                <a:solidFill>
                  <a:srgbClr val="00B050"/>
                </a:solidFill>
                <a:latin typeface="Comic Sans MS"/>
              </a:rPr>
              <a:t>PAUSE… </a:t>
            </a:r>
          </a:p>
          <a:p>
            <a:pPr>
              <a:lnSpc>
                <a:spcPct val="150000"/>
              </a:lnSpc>
            </a:pPr>
            <a:endParaRPr lang="en-AU" sz="1600" b="1" noProof="0">
              <a:solidFill>
                <a:srgbClr val="E68422"/>
              </a:solidFill>
              <a:latin typeface="Comic Sans MS"/>
            </a:endParaRPr>
          </a:p>
          <a:p>
            <a:pPr>
              <a:lnSpc>
                <a:spcPct val="150000"/>
              </a:lnSpc>
            </a:pPr>
            <a:r>
              <a:rPr lang="en-AU" sz="2800" u="none" strike="noStrike" noProof="0">
                <a:effectLst/>
                <a:latin typeface="Comic Sans MS"/>
              </a:rPr>
              <a:t>We entrust to you those who have died, those who have died peacefully and those who have died tragically, The old and the young. Receive them into your Kingdom.</a:t>
            </a:r>
            <a:r>
              <a:rPr lang="en-AU" sz="2800" u="none" strike="noStrike" noProof="0">
                <a:solidFill>
                  <a:srgbClr val="E68422"/>
                </a:solidFill>
                <a:effectLst/>
                <a:latin typeface="Comic Sans MS"/>
              </a:rPr>
              <a:t> </a:t>
            </a:r>
            <a:r>
              <a:rPr lang="en-AU" sz="2800" noProof="0">
                <a:latin typeface="Comic Sans MS"/>
              </a:rPr>
              <a:t>Lord in your mercy, Hear our prayers.</a:t>
            </a:r>
            <a:r>
              <a:rPr lang="en-AU" sz="2800" noProof="0">
                <a:latin typeface="Times New Roman"/>
                <a:cs typeface="Times New Roman"/>
              </a:rPr>
              <a:t> </a:t>
            </a:r>
            <a:r>
              <a:rPr lang="en-AU" sz="2800" b="1" noProof="0">
                <a:latin typeface="Comic Sans MS"/>
              </a:rPr>
              <a:t>Amen</a:t>
            </a:r>
            <a:r>
              <a:rPr lang="en-AU" sz="2800" b="1" u="none" strike="noStrike" noProof="0">
                <a:effectLst/>
                <a:latin typeface="Comic Sans MS"/>
              </a:rPr>
              <a:t>.</a:t>
            </a:r>
            <a:endParaRPr lang="en-AU" sz="2800" noProof="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noProof="0">
                <a:ln>
                  <a:noFill/>
                </a:ln>
                <a:solidFill>
                  <a:srgbClr val="000000"/>
                </a:solidFill>
                <a:effectLst/>
                <a:latin typeface="-webkit-standard"/>
              </a:rPr>
              <a:t> </a:t>
            </a:r>
            <a:endParaRPr kumimoji="0" lang="en-AU" sz="1800" b="0" i="0" u="none" strike="noStrike" cap="none" normalizeH="0" baseline="0" noProof="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noProof="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07970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63270" y="23362"/>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a:solidFill>
                  <a:srgbClr val="00B05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320674" y="471857"/>
            <a:ext cx="11550652" cy="1009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AU" sz="2400" b="1" noProof="0">
                <a:solidFill>
                  <a:srgbClr val="00B050"/>
                </a:solidFill>
                <a:latin typeface="Comic Sans MS"/>
              </a:rPr>
              <a:t>Leader: </a:t>
            </a:r>
            <a:r>
              <a:rPr lang="en-AU" sz="2400" noProof="0">
                <a:solidFill>
                  <a:srgbClr val="000000"/>
                </a:solidFill>
                <a:latin typeface="Comic Sans MS"/>
              </a:rPr>
              <a:t>Loving</a:t>
            </a:r>
            <a:r>
              <a:rPr lang="en-AU" sz="2400" i="0" u="none" strike="noStrike" noProof="0">
                <a:solidFill>
                  <a:srgbClr val="000000"/>
                </a:solidFill>
                <a:effectLst/>
                <a:latin typeface="Comic Sans MS"/>
              </a:rPr>
              <a:t> God, joining with the Church in our cycle of prayer, we ask </a:t>
            </a:r>
            <a:r>
              <a:rPr lang="en-AU" sz="2400" u="none" strike="noStrike" noProof="0">
                <a:solidFill>
                  <a:srgbClr val="000000"/>
                </a:solidFill>
                <a:effectLst/>
                <a:latin typeface="Comic Sans MS"/>
              </a:rPr>
              <a:t>your blessings on: </a:t>
            </a:r>
          </a:p>
        </p:txBody>
      </p:sp>
      <p:sp>
        <p:nvSpPr>
          <p:cNvPr id="4" name="TextBox 3">
            <a:extLst>
              <a:ext uri="{FF2B5EF4-FFF2-40B4-BE49-F238E27FC236}">
                <a16:creationId xmlns:a16="http://schemas.microsoft.com/office/drawing/2014/main" id="{FAADC597-5C00-28C8-05CF-8896F520D997}"/>
              </a:ext>
            </a:extLst>
          </p:cNvPr>
          <p:cNvSpPr txBox="1"/>
          <p:nvPr/>
        </p:nvSpPr>
        <p:spPr>
          <a:xfrm>
            <a:off x="131134" y="1345403"/>
            <a:ext cx="11880000" cy="5222263"/>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AU" sz="2500" dirty="0">
                <a:latin typeface="Comic Sans MS"/>
              </a:rPr>
              <a:t>The Church of the Province of South-East Asia</a:t>
            </a:r>
          </a:p>
          <a:p>
            <a:pPr marL="342900" indent="-342900">
              <a:lnSpc>
                <a:spcPct val="150000"/>
              </a:lnSpc>
              <a:buFont typeface="Arial" panose="020B0604020202020204" pitchFamily="34" charset="0"/>
              <a:buChar char="•"/>
            </a:pPr>
            <a:r>
              <a:rPr lang="en-AU" sz="2500" dirty="0">
                <a:latin typeface="Comic Sans MS"/>
              </a:rPr>
              <a:t>Ministry with the Torres Strait Island People of Australia – Rose </a:t>
            </a:r>
          </a:p>
          <a:p>
            <a:pPr marL="342900" indent="-342900">
              <a:lnSpc>
                <a:spcPct val="150000"/>
              </a:lnSpc>
              <a:buFont typeface="Arial" panose="020B0604020202020204" pitchFamily="34" charset="0"/>
              <a:buChar char="•"/>
            </a:pPr>
            <a:r>
              <a:rPr lang="en-AU" sz="2500" dirty="0">
                <a:latin typeface="Comic Sans MS"/>
              </a:rPr>
              <a:t>The Parish of Manly: Dianne, Judith</a:t>
            </a:r>
          </a:p>
          <a:p>
            <a:pPr marL="342900" indent="-342900">
              <a:lnSpc>
                <a:spcPct val="150000"/>
              </a:lnSpc>
              <a:buFont typeface="Arial" panose="020B0604020202020204" pitchFamily="34" charset="0"/>
              <a:buChar char="•"/>
            </a:pPr>
            <a:r>
              <a:rPr lang="en-AU" sz="2500" dirty="0">
                <a:latin typeface="Comic Sans MS"/>
              </a:rPr>
              <a:t>Epic Employment Service Incorporated – Brisbane, Gold Coast, Sunshine Coast, North Brisbane, Fraser Coast, Capricornia:  Dean – CEO &amp; Br Donald SSF - Chair</a:t>
            </a:r>
          </a:p>
          <a:p>
            <a:pPr marL="342900" indent="-342900">
              <a:lnSpc>
                <a:spcPct val="150000"/>
              </a:lnSpc>
              <a:buFont typeface="Arial" panose="020B0604020202020204" pitchFamily="34" charset="0"/>
              <a:buChar char="•"/>
            </a:pPr>
            <a:r>
              <a:rPr lang="en-AU" sz="2500" dirty="0">
                <a:latin typeface="Comic Sans MS"/>
              </a:rPr>
              <a:t>St Margaret’s Anglican Girls School, Ascot: Principal - Roslyn; Chaplain - Jasmine; Chair of School Council – Lisa; School Council members; staff &amp; students </a:t>
            </a:r>
            <a:endParaRPr lang="en-AU" sz="2500" noProof="0" dirty="0">
              <a:latin typeface="Comic Sans MS"/>
            </a:endParaRPr>
          </a:p>
        </p:txBody>
      </p:sp>
    </p:spTree>
    <p:extLst>
      <p:ext uri="{BB962C8B-B14F-4D97-AF65-F5344CB8AC3E}">
        <p14:creationId xmlns:p14="http://schemas.microsoft.com/office/powerpoint/2010/main" val="1934760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20780" y="0"/>
            <a:ext cx="11779624"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3200" b="1" noProof="0" dirty="0">
                <a:solidFill>
                  <a:srgbClr val="00B050"/>
                </a:solidFill>
                <a:latin typeface="Comic Sans MS"/>
              </a:rPr>
              <a:t>Commitment prayer for the week</a:t>
            </a:r>
          </a:p>
        </p:txBody>
      </p:sp>
      <p:sp>
        <p:nvSpPr>
          <p:cNvPr id="3" name="TextBox 2">
            <a:extLst>
              <a:ext uri="{FF2B5EF4-FFF2-40B4-BE49-F238E27FC236}">
                <a16:creationId xmlns:a16="http://schemas.microsoft.com/office/drawing/2014/main" id="{D06CDDA1-93CA-1D5D-814F-AA0B9619702B}"/>
              </a:ext>
            </a:extLst>
          </p:cNvPr>
          <p:cNvSpPr txBox="1"/>
          <p:nvPr/>
        </p:nvSpPr>
        <p:spPr>
          <a:xfrm>
            <a:off x="70592" y="471647"/>
            <a:ext cx="11880000" cy="6078972"/>
          </a:xfrm>
          <a:prstGeom prst="rect">
            <a:avLst/>
          </a:prstGeom>
          <a:noFill/>
        </p:spPr>
        <p:txBody>
          <a:bodyPr wrap="square">
            <a:spAutoFit/>
          </a:bodyPr>
          <a:lstStyle/>
          <a:p>
            <a:pPr fontAlgn="base">
              <a:lnSpc>
                <a:spcPct val="150000"/>
              </a:lnSpc>
            </a:pPr>
            <a:r>
              <a:rPr lang="en-AU" sz="2800" b="0" i="0" u="none" strike="noStrike" noProof="0" dirty="0">
                <a:solidFill>
                  <a:srgbClr val="00B050"/>
                </a:solidFill>
                <a:effectLst/>
                <a:latin typeface="Comic Sans MS" panose="030F0702030302020204" pitchFamily="66" charset="0"/>
              </a:rPr>
              <a:t>Leader: </a:t>
            </a:r>
            <a:r>
              <a:rPr lang="en-AU" sz="2800" noProof="0" dirty="0">
                <a:latin typeface="Comic Sans MS" panose="030F0702030302020204" pitchFamily="66" charset="0"/>
              </a:rPr>
              <a:t>Our commitment prayer for the week is for </a:t>
            </a:r>
            <a:r>
              <a:rPr lang="en-AU" sz="2800" dirty="0">
                <a:latin typeface="Comic Sans MS" panose="030F0702030302020204" pitchFamily="66" charset="0"/>
              </a:rPr>
              <a:t>Deliverance Ministry.</a:t>
            </a:r>
            <a:endParaRPr lang="en-AU" sz="1050" noProof="0" dirty="0">
              <a:latin typeface="Comic Sans MS" panose="030F0702030302020204" pitchFamily="66" charset="0"/>
            </a:endParaRPr>
          </a:p>
          <a:p>
            <a:pPr fontAlgn="base">
              <a:lnSpc>
                <a:spcPct val="150000"/>
              </a:lnSpc>
            </a:pPr>
            <a:r>
              <a:rPr lang="en-AU" sz="2800" noProof="0" dirty="0">
                <a:latin typeface="Comic Sans MS" panose="030F0702030302020204" pitchFamily="66" charset="0"/>
              </a:rPr>
              <a:t>Come Holy Spirit and make the hearts of your servants,</a:t>
            </a:r>
          </a:p>
          <a:p>
            <a:pPr fontAlgn="base">
              <a:lnSpc>
                <a:spcPct val="150000"/>
              </a:lnSpc>
            </a:pPr>
            <a:r>
              <a:rPr lang="en-AU" sz="2800" noProof="0" dirty="0">
                <a:latin typeface="Comic Sans MS" panose="030F0702030302020204" pitchFamily="66" charset="0"/>
              </a:rPr>
              <a:t>Reverend Claye and the deliverance ministry team, your dwelling place and home. ​May darkness be dispelled by your light, and troubles calmed by your peace. ​</a:t>
            </a:r>
          </a:p>
          <a:p>
            <a:pPr fontAlgn="base">
              <a:lnSpc>
                <a:spcPct val="150000"/>
              </a:lnSpc>
            </a:pPr>
            <a:endParaRPr lang="en-AU" sz="1050" noProof="0" dirty="0">
              <a:latin typeface="Comic Sans MS" panose="030F0702030302020204" pitchFamily="66" charset="0"/>
            </a:endParaRPr>
          </a:p>
          <a:p>
            <a:pPr fontAlgn="base">
              <a:lnSpc>
                <a:spcPct val="150000"/>
              </a:lnSpc>
            </a:pPr>
            <a:r>
              <a:rPr lang="en-AU" sz="2800" noProof="0" dirty="0">
                <a:latin typeface="Comic Sans MS" panose="030F0702030302020204" pitchFamily="66" charset="0"/>
              </a:rPr>
              <a:t>Lord Jesus, we ask that you protect, guide and strengthen them, and all whom they encounter. ​​Give them courage, ability, wisdom and discernment. ​​​</a:t>
            </a:r>
          </a:p>
        </p:txBody>
      </p:sp>
      <p:sp>
        <p:nvSpPr>
          <p:cNvPr id="2" name="Rectangle 1">
            <a:extLst>
              <a:ext uri="{FF2B5EF4-FFF2-40B4-BE49-F238E27FC236}">
                <a16:creationId xmlns:a16="http://schemas.microsoft.com/office/drawing/2014/main" id="{7B7A8072-9171-3AC2-C29B-6040E64E0C9B}"/>
              </a:ext>
            </a:extLst>
          </p:cNvPr>
          <p:cNvSpPr/>
          <p:nvPr/>
        </p:nvSpPr>
        <p:spPr>
          <a:xfrm>
            <a:off x="8146622" y="6392883"/>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1523887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0AA7-3DC3-88A1-F91F-EA9088F6F2D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1DBCC5-4617-41C3-E742-8FB8E8CEA4FE}"/>
              </a:ext>
            </a:extLst>
          </p:cNvPr>
          <p:cNvSpPr txBox="1"/>
          <p:nvPr/>
        </p:nvSpPr>
        <p:spPr>
          <a:xfrm>
            <a:off x="156000" y="695367"/>
            <a:ext cx="11880000" cy="5467266"/>
          </a:xfrm>
          <a:prstGeom prst="rect">
            <a:avLst/>
          </a:prstGeom>
          <a:noFill/>
        </p:spPr>
        <p:txBody>
          <a:bodyPr wrap="square">
            <a:spAutoFit/>
          </a:bodyPr>
          <a:lstStyle/>
          <a:p>
            <a:pPr fontAlgn="base">
              <a:lnSpc>
                <a:spcPct val="150000"/>
              </a:lnSpc>
            </a:pPr>
            <a:r>
              <a:rPr lang="en-AU" sz="2800" noProof="0" dirty="0">
                <a:latin typeface="Comic Sans MS" panose="030F0702030302020204" pitchFamily="66" charset="0"/>
              </a:rPr>
              <a:t>​​</a:t>
            </a:r>
            <a:r>
              <a:rPr lang="en-AU" sz="2800" dirty="0">
                <a:latin typeface="Comic Sans MS" panose="030F0702030302020204" pitchFamily="66" charset="0"/>
              </a:rPr>
              <a:t>Surround them with sound advice and support, that they may have insight and discretion. ​​Drawing on the Holy Spirit may they be strong in vocation and trust in you. ​​​</a:t>
            </a:r>
          </a:p>
          <a:p>
            <a:pPr fontAlgn="base">
              <a:lnSpc>
                <a:spcPct val="150000"/>
              </a:lnSpc>
            </a:pPr>
            <a:r>
              <a:rPr lang="en-AU" sz="2800" dirty="0">
                <a:latin typeface="Comic Sans MS" panose="030F0702030302020204" pitchFamily="66" charset="0"/>
              </a:rPr>
              <a:t>We pray for those in need of healing and their ongoing relationship with you, as they journey towards the fullness and freedom of eternal life. ​May all evil and pain be transformed through the suffering of Christ and all dying glorified by your risen life. ​</a:t>
            </a:r>
          </a:p>
          <a:p>
            <a:pPr fontAlgn="base">
              <a:lnSpc>
                <a:spcPct val="150000"/>
              </a:lnSpc>
            </a:pPr>
            <a:endParaRPr lang="en-AU" sz="1200" dirty="0">
              <a:latin typeface="Comic Sans MS" panose="030F0702030302020204" pitchFamily="66" charset="0"/>
            </a:endParaRPr>
          </a:p>
          <a:p>
            <a:pPr fontAlgn="base">
              <a:lnSpc>
                <a:spcPct val="150000"/>
              </a:lnSpc>
            </a:pPr>
            <a:r>
              <a:rPr lang="en-AU" sz="2800" b="1" dirty="0">
                <a:latin typeface="Comic Sans MS" panose="030F0702030302020204" pitchFamily="66" charset="0"/>
              </a:rPr>
              <a:t>Amen.​</a:t>
            </a:r>
          </a:p>
        </p:txBody>
      </p:sp>
    </p:spTree>
    <p:extLst>
      <p:ext uri="{BB962C8B-B14F-4D97-AF65-F5344CB8AC3E}">
        <p14:creationId xmlns:p14="http://schemas.microsoft.com/office/powerpoint/2010/main" val="1177813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89" y="204956"/>
            <a:ext cx="11672046" cy="938043"/>
          </a:xfrm>
        </p:spPr>
        <p:txBody>
          <a:bodyPr vert="horz" lIns="91440" tIns="45720" rIns="91440" bIns="45720" rtlCol="0" anchor="t">
            <a:noAutofit/>
          </a:bodyPr>
          <a:lstStyle/>
          <a:p>
            <a:pPr>
              <a:lnSpc>
                <a:spcPct val="150000"/>
              </a:lnSpc>
              <a:buNone/>
            </a:pPr>
            <a:r>
              <a:rPr lang="en-AU" sz="2800" b="1" noProof="0">
                <a:solidFill>
                  <a:srgbClr val="00B050"/>
                </a:solidFill>
                <a:latin typeface="Comic Sans MS"/>
              </a:rPr>
              <a:t>Leader: </a:t>
            </a:r>
            <a:r>
              <a:rPr lang="en-AU" sz="2800" noProof="0">
                <a:latin typeface="Comic Sans MS"/>
              </a:rPr>
              <a:t>Let us pray together the prayer which Jesus gave us saying:</a:t>
            </a:r>
          </a:p>
          <a:p>
            <a:pPr>
              <a:lnSpc>
                <a:spcPct val="150000"/>
              </a:lnSpc>
              <a:buNone/>
            </a:pPr>
            <a:endParaRPr lang="en-AU" sz="2800" i="1" noProof="0">
              <a:latin typeface="Comic Sans MS" panose="030F0702030302020204" pitchFamily="66" charset="0"/>
            </a:endParaRPr>
          </a:p>
          <a:p>
            <a:pPr>
              <a:lnSpc>
                <a:spcPct val="150000"/>
              </a:lnSpc>
              <a:buNone/>
            </a:pPr>
            <a:endParaRPr lang="en-AU" sz="2800" noProof="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592038" y="816446"/>
            <a:ext cx="11052748" cy="58365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AU" sz="2800" b="1" noProof="0">
                <a:solidFill>
                  <a:srgbClr val="00B050"/>
                </a:solidFill>
                <a:latin typeface="Comic Sans MS"/>
                <a:cs typeface="Segoe UI"/>
              </a:rPr>
              <a:t>All: </a:t>
            </a:r>
            <a:r>
              <a:rPr lang="en-AU" sz="2800" b="1" noProof="0">
                <a:latin typeface="Comic Sans MS"/>
                <a:cs typeface="Segoe UI"/>
              </a:rPr>
              <a:t>Our Father in heaven,</a:t>
            </a:r>
            <a:r>
              <a:rPr lang="en-AU" sz="2800" noProof="0">
                <a:latin typeface="Comic Sans MS"/>
                <a:cs typeface="Segoe UI"/>
              </a:rPr>
              <a:t> </a:t>
            </a:r>
            <a:r>
              <a:rPr lang="en-AU" sz="2800" b="1" noProof="0">
                <a:latin typeface="Comic Sans MS"/>
                <a:cs typeface="Segoe UI"/>
              </a:rPr>
              <a:t>hallowed be your name,</a:t>
            </a:r>
            <a:r>
              <a:rPr lang="en-AU" sz="2800" noProof="0">
                <a:latin typeface="Comic Sans MS"/>
                <a:cs typeface="Segoe UI"/>
              </a:rPr>
              <a:t> </a:t>
            </a:r>
          </a:p>
          <a:p>
            <a:pPr>
              <a:lnSpc>
                <a:spcPct val="150000"/>
              </a:lnSpc>
            </a:pPr>
            <a:r>
              <a:rPr lang="en-AU" sz="2800" b="1" noProof="0">
                <a:latin typeface="Comic Sans MS"/>
                <a:cs typeface="Segoe UI"/>
              </a:rPr>
              <a:t>your kingdom come, your will be done,</a:t>
            </a:r>
            <a:r>
              <a:rPr lang="en-AU" sz="2800" noProof="0">
                <a:latin typeface="Comic Sans MS"/>
                <a:cs typeface="Segoe UI"/>
              </a:rPr>
              <a:t> </a:t>
            </a:r>
            <a:r>
              <a:rPr lang="en-AU" sz="2800" b="1" noProof="0">
                <a:latin typeface="Comic Sans MS"/>
                <a:cs typeface="Segoe UI"/>
              </a:rPr>
              <a:t>on earth as in heaven.</a:t>
            </a:r>
            <a:r>
              <a:rPr lang="en-AU" sz="2800" noProof="0">
                <a:latin typeface="Comic Sans MS"/>
                <a:cs typeface="Segoe UI"/>
              </a:rPr>
              <a:t> </a:t>
            </a:r>
          </a:p>
          <a:p>
            <a:pPr>
              <a:lnSpc>
                <a:spcPct val="150000"/>
              </a:lnSpc>
            </a:pPr>
            <a:r>
              <a:rPr lang="en-AU" sz="2800" b="1" noProof="0">
                <a:latin typeface="Comic Sans MS"/>
                <a:cs typeface="Segoe UI"/>
              </a:rPr>
              <a:t>Give us today our daily bread.</a:t>
            </a:r>
            <a:r>
              <a:rPr lang="en-AU" sz="2800" noProof="0">
                <a:latin typeface="Comic Sans MS"/>
                <a:cs typeface="Segoe UI"/>
              </a:rPr>
              <a:t> </a:t>
            </a:r>
          </a:p>
          <a:p>
            <a:pPr>
              <a:lnSpc>
                <a:spcPct val="150000"/>
              </a:lnSpc>
            </a:pPr>
            <a:r>
              <a:rPr lang="en-AU" sz="2800" b="1" noProof="0">
                <a:latin typeface="Comic Sans MS"/>
                <a:cs typeface="Segoe UI"/>
              </a:rPr>
              <a:t>Forgive us our sins </a:t>
            </a:r>
            <a:endParaRPr lang="en-AU" sz="2800" noProof="0">
              <a:latin typeface="Comic Sans MS"/>
              <a:cs typeface="Segoe UI"/>
            </a:endParaRPr>
          </a:p>
          <a:p>
            <a:pPr>
              <a:lnSpc>
                <a:spcPct val="150000"/>
              </a:lnSpc>
            </a:pPr>
            <a:r>
              <a:rPr lang="en-AU" sz="2800" b="1" noProof="0">
                <a:latin typeface="Comic Sans MS"/>
                <a:cs typeface="Segoe UI"/>
              </a:rPr>
              <a:t>	as we forgive those who sin against us.</a:t>
            </a:r>
            <a:r>
              <a:rPr lang="en-AU" sz="2800" noProof="0">
                <a:latin typeface="Comic Sans MS"/>
                <a:cs typeface="Segoe UI"/>
              </a:rPr>
              <a:t> </a:t>
            </a:r>
          </a:p>
          <a:p>
            <a:pPr>
              <a:lnSpc>
                <a:spcPct val="150000"/>
              </a:lnSpc>
            </a:pPr>
            <a:r>
              <a:rPr lang="en-AU" sz="2800" b="1" noProof="0">
                <a:latin typeface="Comic Sans MS"/>
                <a:cs typeface="Segoe UI"/>
              </a:rPr>
              <a:t>Save us from the time of trial and deliver us from evil.</a:t>
            </a:r>
            <a:r>
              <a:rPr lang="en-AU" sz="2800" noProof="0">
                <a:latin typeface="Comic Sans MS"/>
                <a:cs typeface="Segoe UI"/>
              </a:rPr>
              <a:t> </a:t>
            </a:r>
          </a:p>
          <a:p>
            <a:pPr>
              <a:lnSpc>
                <a:spcPct val="150000"/>
              </a:lnSpc>
            </a:pPr>
            <a:r>
              <a:rPr lang="en-AU" sz="2800" b="1" noProof="0">
                <a:latin typeface="Comic Sans MS"/>
                <a:cs typeface="Segoe UI"/>
              </a:rPr>
              <a:t>For the kingdom, the power, and the glory are yours </a:t>
            </a:r>
            <a:endParaRPr lang="en-AU" sz="2800" noProof="0">
              <a:latin typeface="Comic Sans MS"/>
              <a:cs typeface="Segoe UI"/>
            </a:endParaRPr>
          </a:p>
          <a:p>
            <a:pPr>
              <a:lnSpc>
                <a:spcPct val="150000"/>
              </a:lnSpc>
            </a:pPr>
            <a:r>
              <a:rPr lang="en-AU" sz="2800" b="1" noProof="0">
                <a:latin typeface="Comic Sans MS"/>
                <a:cs typeface="Segoe UI"/>
              </a:rPr>
              <a:t>now and for ever. </a:t>
            </a:r>
            <a:endParaRPr lang="en-AU" sz="2800" noProof="0">
              <a:latin typeface="Comic Sans MS"/>
              <a:cs typeface="Segoe UI"/>
            </a:endParaRPr>
          </a:p>
          <a:p>
            <a:pPr>
              <a:lnSpc>
                <a:spcPct val="150000"/>
              </a:lnSpc>
            </a:pPr>
            <a:r>
              <a:rPr lang="en-AU" sz="2800" b="1" noProof="0">
                <a:latin typeface="Comic Sans MS"/>
                <a:cs typeface="Segoe UI"/>
              </a:rPr>
              <a:t>Amen.</a:t>
            </a:r>
            <a:endParaRPr lang="en-AU" sz="2800" noProof="0">
              <a:cs typeface="Times New Roman"/>
            </a:endParaRPr>
          </a:p>
        </p:txBody>
      </p:sp>
    </p:spTree>
    <p:extLst>
      <p:ext uri="{BB962C8B-B14F-4D97-AF65-F5344CB8AC3E}">
        <p14:creationId xmlns:p14="http://schemas.microsoft.com/office/powerpoint/2010/main" val="2760378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AU" sz="4800" b="1" noProof="0">
                <a:solidFill>
                  <a:srgbClr val="00B05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5C45B-DBA7-E966-B17A-91C362552669}"/>
              </a:ext>
            </a:extLst>
          </p:cNvPr>
          <p:cNvSpPr>
            <a:spLocks noGrp="1"/>
          </p:cNvSpPr>
          <p:nvPr>
            <p:ph type="sldNum" sz="quarter" idx="12"/>
          </p:nvPr>
        </p:nvSpPr>
        <p:spPr/>
        <p:txBody>
          <a:bodyPr/>
          <a:lstStyle/>
          <a:p>
            <a:fld id="{D6BAAE04-8869-45BD-9FC4-571BC1F4B92A}" type="slidenum">
              <a:rPr lang="en-AU" noProof="0" smtClean="0"/>
              <a:t>47</a:t>
            </a:fld>
            <a:endParaRPr lang="en-AU" noProof="0"/>
          </a:p>
        </p:txBody>
      </p:sp>
      <p:sp>
        <p:nvSpPr>
          <p:cNvPr id="4" name="TextBox 3">
            <a:extLst>
              <a:ext uri="{FF2B5EF4-FFF2-40B4-BE49-F238E27FC236}">
                <a16:creationId xmlns:a16="http://schemas.microsoft.com/office/drawing/2014/main" id="{C5DB3A79-2F90-2024-406D-FEC33B194F18}"/>
              </a:ext>
            </a:extLst>
          </p:cNvPr>
          <p:cNvSpPr txBox="1"/>
          <p:nvPr/>
        </p:nvSpPr>
        <p:spPr>
          <a:xfrm>
            <a:off x="3700154" y="558683"/>
            <a:ext cx="4791696" cy="1754326"/>
          </a:xfrm>
          <a:prstGeom prst="rect">
            <a:avLst/>
          </a:prstGeom>
          <a:noFill/>
        </p:spPr>
        <p:txBody>
          <a:bodyPr wrap="none" lIns="91440" tIns="45720" rIns="91440" bIns="45720" rtlCol="0" anchor="t">
            <a:spAutoFit/>
          </a:bodyPr>
          <a:lstStyle/>
          <a:p>
            <a:pPr algn="ctr"/>
            <a:r>
              <a:rPr lang="en-AU" sz="3600" noProof="0" dirty="0">
                <a:solidFill>
                  <a:srgbClr val="00B050"/>
                </a:solidFill>
                <a:latin typeface="Comic Sans MS"/>
              </a:rPr>
              <a:t>Holy Hermit</a:t>
            </a:r>
          </a:p>
          <a:p>
            <a:pPr algn="ctr"/>
            <a:endParaRPr lang="en-AU" sz="3600" noProof="0" dirty="0">
              <a:solidFill>
                <a:srgbClr val="00B050"/>
              </a:solidFill>
              <a:latin typeface="Comic Sans MS"/>
            </a:endParaRPr>
          </a:p>
          <a:p>
            <a:pPr algn="ctr"/>
            <a:r>
              <a:rPr lang="en-AU" sz="3600" noProof="0" dirty="0">
                <a:solidFill>
                  <a:srgbClr val="00B050"/>
                </a:solidFill>
                <a:latin typeface="Comic Sans MS"/>
              </a:rPr>
              <a:t>St. Julian of Norwich</a:t>
            </a:r>
          </a:p>
        </p:txBody>
      </p:sp>
      <p:sp>
        <p:nvSpPr>
          <p:cNvPr id="3" name="TextBox 2">
            <a:extLst>
              <a:ext uri="{FF2B5EF4-FFF2-40B4-BE49-F238E27FC236}">
                <a16:creationId xmlns:a16="http://schemas.microsoft.com/office/drawing/2014/main" id="{3DE0A0B1-D8B1-5BD7-EAC0-3C6092AF0388}"/>
              </a:ext>
            </a:extLst>
          </p:cNvPr>
          <p:cNvSpPr txBox="1"/>
          <p:nvPr/>
        </p:nvSpPr>
        <p:spPr>
          <a:xfrm>
            <a:off x="1549743" y="2601477"/>
            <a:ext cx="9092513"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b="0" i="0" dirty="0">
                <a:latin typeface="Comic Sans MS"/>
                <a:ea typeface="Open Sans"/>
                <a:cs typeface="Open Sans"/>
              </a:rPr>
              <a:t>In her revelations or “</a:t>
            </a:r>
            <a:r>
              <a:rPr lang="en-US" sz="2800" b="0" i="0" dirty="0" err="1">
                <a:latin typeface="Comic Sans MS"/>
                <a:ea typeface="Open Sans"/>
                <a:cs typeface="Open Sans"/>
              </a:rPr>
              <a:t>shewings</a:t>
            </a:r>
            <a:r>
              <a:rPr lang="en-US" sz="2800" b="0" i="0" dirty="0">
                <a:latin typeface="Comic Sans MS"/>
                <a:ea typeface="Open Sans"/>
                <a:cs typeface="Open Sans"/>
              </a:rPr>
              <a:t>”, Julian had new insights into the nature of God, particularly God’s warmth, closeness, tenderness and compassion. She showed optimism and hope in a time when the world was very much in need of these things.</a:t>
            </a:r>
            <a:endParaRPr lang="en-US" sz="2800" dirty="0">
              <a:latin typeface="Comic Sans MS"/>
            </a:endParaRPr>
          </a:p>
          <a:p>
            <a:pPr algn="ctr"/>
            <a:endParaRPr lang="en-GB" sz="2800" dirty="0">
              <a:latin typeface="Comic Sans MS"/>
            </a:endParaRPr>
          </a:p>
        </p:txBody>
      </p:sp>
    </p:spTree>
    <p:extLst>
      <p:ext uri="{BB962C8B-B14F-4D97-AF65-F5344CB8AC3E}">
        <p14:creationId xmlns:p14="http://schemas.microsoft.com/office/powerpoint/2010/main" val="2457218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2E84-7E88-E8D8-7DB0-D7EDE2B1E89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70A411-8700-6A98-A227-5D53704BD71B}"/>
              </a:ext>
            </a:extLst>
          </p:cNvPr>
          <p:cNvSpPr txBox="1"/>
          <p:nvPr/>
        </p:nvSpPr>
        <p:spPr>
          <a:xfrm>
            <a:off x="2481679" y="104775"/>
            <a:ext cx="7228642"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rPr>
              <a:t>Hermit Wisdom</a:t>
            </a:r>
          </a:p>
        </p:txBody>
      </p:sp>
      <p:sp>
        <p:nvSpPr>
          <p:cNvPr id="4" name="TextBox 3">
            <a:extLst>
              <a:ext uri="{FF2B5EF4-FFF2-40B4-BE49-F238E27FC236}">
                <a16:creationId xmlns:a16="http://schemas.microsoft.com/office/drawing/2014/main" id="{4D130DA0-880D-9939-FB11-DBBBDF1289BA}"/>
              </a:ext>
            </a:extLst>
          </p:cNvPr>
          <p:cNvSpPr txBox="1"/>
          <p:nvPr/>
        </p:nvSpPr>
        <p:spPr>
          <a:xfrm>
            <a:off x="445192" y="1163226"/>
            <a:ext cx="11301616" cy="4545155"/>
          </a:xfrm>
          <a:prstGeom prst="rect">
            <a:avLst/>
          </a:prstGeom>
          <a:noFill/>
        </p:spPr>
        <p:txBody>
          <a:bodyPr wrap="square" lIns="91440" tIns="45720" rIns="91440" bIns="45720" anchor="t">
            <a:spAutoFit/>
          </a:bodyPr>
          <a:lstStyle/>
          <a:p>
            <a:pPr>
              <a:lnSpc>
                <a:spcPct val="150000"/>
              </a:lnSpc>
            </a:pPr>
            <a:r>
              <a:rPr lang="en-AU" sz="2800" dirty="0">
                <a:latin typeface="Comic Sans MS"/>
              </a:rPr>
              <a:t>One of St. Julian's best-known revelations of hope was when the Lord said to her, “But all things shall be well, and all manner of things shall be well”.   Julian also increased her faith and trust in God, saying, “God is the still point at my centre”. Her time as an anchoress helped her develop a deep inner prayer life, reflecting, “For in the human soul is God’s true dwelling” as, “utterly at home, He lives in us forever”.  </a:t>
            </a:r>
            <a:endParaRPr lang="en-AU" sz="2800" i="0" noProof="0" dirty="0">
              <a:effectLst/>
              <a:latin typeface="Comic Sans MS" panose="030F0702030302020204" pitchFamily="66" charset="0"/>
            </a:endParaRPr>
          </a:p>
        </p:txBody>
      </p:sp>
    </p:spTree>
    <p:extLst>
      <p:ext uri="{BB962C8B-B14F-4D97-AF65-F5344CB8AC3E}">
        <p14:creationId xmlns:p14="http://schemas.microsoft.com/office/powerpoint/2010/main" val="3601212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666A7-0A85-802A-B925-A8845275A5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814EE-38F3-2A2C-AF3C-047CAEE12D02}"/>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5" name="TextBox 4">
            <a:extLst>
              <a:ext uri="{FF2B5EF4-FFF2-40B4-BE49-F238E27FC236}">
                <a16:creationId xmlns:a16="http://schemas.microsoft.com/office/drawing/2014/main" id="{CEE1CD7F-490F-95B6-A0DF-71EF53B79AC8}"/>
              </a:ext>
            </a:extLst>
          </p:cNvPr>
          <p:cNvSpPr txBox="1"/>
          <p:nvPr/>
        </p:nvSpPr>
        <p:spPr>
          <a:xfrm>
            <a:off x="438327" y="758591"/>
            <a:ext cx="6580912"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b="1" noProof="0">
                <a:solidFill>
                  <a:srgbClr val="00B050"/>
                </a:solidFill>
                <a:latin typeface="Comic Sans MS"/>
                <a:cs typeface="Segoe UI"/>
              </a:rPr>
              <a:t>Leader: </a:t>
            </a:r>
            <a:r>
              <a:rPr lang="en-AU" sz="2800" noProof="0">
                <a:solidFill>
                  <a:srgbClr val="E68422"/>
                </a:solidFill>
                <a:latin typeface="Comic Sans MS"/>
                <a:cs typeface="Segoe UI"/>
              </a:rPr>
              <a:t>​</a:t>
            </a:r>
            <a:r>
              <a:rPr lang="en-AU" sz="2800" noProof="0">
                <a:latin typeface="Comic Sans MS"/>
                <a:cs typeface="Segoe UI"/>
              </a:rPr>
              <a:t>As we enter a few minutes of silence together, you are invited to pray the prayer of adoration on the next slide and/or spend this time in contemplation. ​</a:t>
            </a:r>
          </a:p>
          <a:p>
            <a:pPr>
              <a:lnSpc>
                <a:spcPct val="150000"/>
              </a:lnSpc>
            </a:pPr>
            <a:r>
              <a:rPr lang="en-AU" sz="2800" noProof="0">
                <a:latin typeface="Comic Sans MS"/>
                <a:cs typeface="Segoe UI"/>
              </a:rPr>
              <a:t>The Spiritual Communion prayer follows on the slide after that. </a:t>
            </a:r>
          </a:p>
          <a:p>
            <a:pPr>
              <a:lnSpc>
                <a:spcPct val="150000"/>
              </a:lnSpc>
            </a:pPr>
            <a:r>
              <a:rPr lang="en-AU" sz="2800" noProof="0">
                <a:latin typeface="Comic Sans MS"/>
                <a:cs typeface="Segoe UI"/>
              </a:rPr>
              <a:t>Let us be still.</a:t>
            </a:r>
          </a:p>
          <a:p>
            <a:pPr>
              <a:lnSpc>
                <a:spcPct val="150000"/>
              </a:lnSpc>
            </a:pPr>
            <a:r>
              <a:rPr lang="en-AU" sz="2800" noProof="0">
                <a:solidFill>
                  <a:srgbClr val="00B050"/>
                </a:solidFill>
                <a:latin typeface="Comic Sans MS"/>
                <a:cs typeface="Segoe UI"/>
              </a:rPr>
              <a:t>Leader and Cantor Mute.</a:t>
            </a:r>
          </a:p>
        </p:txBody>
      </p:sp>
      <p:pic>
        <p:nvPicPr>
          <p:cNvPr id="8" name="Picture 7" descr="A statue of a person sitting on a stone&#10;&#10;AI-generated content may be incorrect.">
            <a:extLst>
              <a:ext uri="{FF2B5EF4-FFF2-40B4-BE49-F238E27FC236}">
                <a16:creationId xmlns:a16="http://schemas.microsoft.com/office/drawing/2014/main" id="{1847C532-1812-0CC2-7CAB-AB6DDCB00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007" y="1158701"/>
            <a:ext cx="4268694" cy="4268694"/>
          </a:xfrm>
          <a:prstGeom prst="rect">
            <a:avLst/>
          </a:prstGeom>
        </p:spPr>
      </p:pic>
      <p:sp>
        <p:nvSpPr>
          <p:cNvPr id="2" name="Rectangle 1">
            <a:extLst>
              <a:ext uri="{FF2B5EF4-FFF2-40B4-BE49-F238E27FC236}">
                <a16:creationId xmlns:a16="http://schemas.microsoft.com/office/drawing/2014/main" id="{88FCBA81-345B-870B-BD7E-A73C18EFAE75}"/>
              </a:ext>
            </a:extLst>
          </p:cNvPr>
          <p:cNvSpPr/>
          <p:nvPr/>
        </p:nvSpPr>
        <p:spPr>
          <a:xfrm>
            <a:off x="8362940" y="6457890"/>
            <a:ext cx="2035498" cy="400110"/>
          </a:xfrm>
          <a:prstGeom prst="rect">
            <a:avLst/>
          </a:prstGeom>
        </p:spPr>
        <p:txBody>
          <a:bodyPr wrap="square">
            <a:spAutoFit/>
          </a:bodyPr>
          <a:lstStyle/>
          <a:p>
            <a:r>
              <a:rPr lang="en-AU" sz="2000" b="1" noProof="0">
                <a:solidFill>
                  <a:srgbClr val="00B050"/>
                </a:solidFill>
                <a:latin typeface="Comic Sans MS"/>
              </a:rPr>
              <a:t>Continue…</a:t>
            </a:r>
            <a:endParaRPr lang="en-AU" sz="2000" b="1" noProof="0">
              <a:solidFill>
                <a:srgbClr val="00B050"/>
              </a:solidFill>
            </a:endParaRPr>
          </a:p>
        </p:txBody>
      </p:sp>
    </p:spTree>
    <p:extLst>
      <p:ext uri="{BB962C8B-B14F-4D97-AF65-F5344CB8AC3E}">
        <p14:creationId xmlns:p14="http://schemas.microsoft.com/office/powerpoint/2010/main" val="253653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noProof="0" smtClean="0"/>
              <a:t>5</a:t>
            </a:fld>
            <a:endParaRPr lang="en-AU" noProof="0"/>
          </a:p>
        </p:txBody>
      </p:sp>
      <p:sp>
        <p:nvSpPr>
          <p:cNvPr id="3" name="TextBox 2">
            <a:extLst>
              <a:ext uri="{FF2B5EF4-FFF2-40B4-BE49-F238E27FC236}">
                <a16:creationId xmlns:a16="http://schemas.microsoft.com/office/drawing/2014/main" id="{CBC8BBD3-BD91-373C-942F-D704DA4BC69B}"/>
              </a:ext>
            </a:extLst>
          </p:cNvPr>
          <p:cNvSpPr txBox="1"/>
          <p:nvPr/>
        </p:nvSpPr>
        <p:spPr>
          <a:xfrm>
            <a:off x="668469" y="1397760"/>
            <a:ext cx="10855058" cy="5191486"/>
          </a:xfrm>
          <a:prstGeom prst="rect">
            <a:avLst/>
          </a:prstGeom>
          <a:noFill/>
        </p:spPr>
        <p:txBody>
          <a:bodyPr wrap="square" lIns="91440" tIns="45720" rIns="91440" bIns="45720" rtlCol="0" anchor="t">
            <a:spAutoFit/>
          </a:bodyPr>
          <a:lstStyle/>
          <a:p>
            <a:pPr>
              <a:lnSpc>
                <a:spcPct val="150000"/>
              </a:lnSpc>
            </a:pPr>
            <a:r>
              <a:rPr lang="en-AU" sz="2800" b="1" noProof="0" dirty="0">
                <a:solidFill>
                  <a:srgbClr val="00B050"/>
                </a:solidFill>
                <a:latin typeface="Comic Sans MS"/>
              </a:rPr>
              <a:t>Leader: </a:t>
            </a:r>
            <a:r>
              <a:rPr lang="en-AU" sz="2800" noProof="0" dirty="0">
                <a:latin typeface="Comic Sans MS"/>
              </a:rPr>
              <a:t>As we come into worship let’s take a few deep breaths, </a:t>
            </a:r>
          </a:p>
          <a:p>
            <a:pPr>
              <a:lnSpc>
                <a:spcPct val="150000"/>
              </a:lnSpc>
            </a:pPr>
            <a:r>
              <a:rPr lang="en-AU" sz="2800" noProof="0" dirty="0">
                <a:latin typeface="Comic Sans MS"/>
              </a:rPr>
              <a:t>Let go of anything that isn’t serving us,</a:t>
            </a:r>
          </a:p>
          <a:p>
            <a:pPr>
              <a:lnSpc>
                <a:spcPct val="150000"/>
              </a:lnSpc>
            </a:pPr>
            <a:r>
              <a:rPr lang="en-AU" sz="2800" noProof="0" dirty="0">
                <a:latin typeface="Comic Sans MS"/>
              </a:rPr>
              <a:t>And become aware of God’s presence here with us.</a:t>
            </a:r>
          </a:p>
          <a:p>
            <a:pPr>
              <a:lnSpc>
                <a:spcPct val="150000"/>
              </a:lnSpc>
            </a:pPr>
            <a:endParaRPr lang="en-AU" sz="2800" b="1" noProof="0" dirty="0">
              <a:latin typeface="Comic Sans MS"/>
            </a:endParaRPr>
          </a:p>
          <a:p>
            <a:pPr>
              <a:lnSpc>
                <a:spcPct val="150000"/>
              </a:lnSpc>
            </a:pPr>
            <a:r>
              <a:rPr lang="en-AU" sz="2800" b="1" noProof="0" dirty="0">
                <a:solidFill>
                  <a:srgbClr val="00B050"/>
                </a:solidFill>
                <a:latin typeface="Comic Sans MS"/>
              </a:rPr>
              <a:t>Opening Music:</a:t>
            </a:r>
            <a:r>
              <a:rPr lang="en-AU" sz="2800" b="1" dirty="0">
                <a:solidFill>
                  <a:srgbClr val="00B050"/>
                </a:solidFill>
                <a:latin typeface="Comic Sans MS"/>
                <a:ea typeface="+mn-lt"/>
                <a:cs typeface="+mn-lt"/>
              </a:rPr>
              <a:t> </a:t>
            </a:r>
            <a:r>
              <a:rPr lang="en-AU" sz="2000" dirty="0">
                <a:solidFill>
                  <a:srgbClr val="00B050"/>
                </a:solidFill>
                <a:ea typeface="+mn-lt"/>
                <a:cs typeface="+mn-lt"/>
                <a:hlinkClick r:id="rId2"/>
              </a:rPr>
              <a:t>https://www.youtube.com/watch?v=FvcEiMQ-2Dc</a:t>
            </a:r>
            <a:endParaRPr lang="en-AU" sz="2000" noProof="0" dirty="0">
              <a:solidFill>
                <a:srgbClr val="00B050"/>
              </a:solidFill>
              <a:latin typeface="Times New Roman"/>
              <a:cs typeface="Times New Roman"/>
            </a:endParaRPr>
          </a:p>
          <a:p>
            <a:pPr>
              <a:lnSpc>
                <a:spcPct val="150000"/>
              </a:lnSpc>
            </a:pPr>
            <a:endParaRPr lang="en-AU" sz="2800" dirty="0">
              <a:solidFill>
                <a:srgbClr val="00B050"/>
              </a:solidFill>
              <a:latin typeface="Times New Roman"/>
              <a:cs typeface="Times New Roman"/>
            </a:endParaRPr>
          </a:p>
          <a:p>
            <a:pPr>
              <a:lnSpc>
                <a:spcPct val="150000"/>
              </a:lnSpc>
            </a:pPr>
            <a:endParaRPr lang="en-AU" sz="2800" dirty="0">
              <a:solidFill>
                <a:srgbClr val="00B050"/>
              </a:solidFill>
              <a:latin typeface="Times New Roman"/>
              <a:cs typeface="Times New Roman"/>
            </a:endParaRPr>
          </a:p>
          <a:p>
            <a:pPr>
              <a:lnSpc>
                <a:spcPct val="150000"/>
              </a:lnSpc>
            </a:pPr>
            <a:endParaRPr lang="en-AU" sz="2800" b="1" dirty="0">
              <a:solidFill>
                <a:schemeClr val="accent3"/>
              </a:solidFill>
              <a:latin typeface="Comic Sans MS"/>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7" y="486145"/>
            <a:ext cx="2395863" cy="584775"/>
          </a:xfrm>
          <a:prstGeom prst="rect">
            <a:avLst/>
          </a:prstGeom>
          <a:noFill/>
        </p:spPr>
        <p:txBody>
          <a:bodyPr wrap="square" rtlCol="0">
            <a:spAutoFit/>
          </a:bodyPr>
          <a:lstStyle/>
          <a:p>
            <a:r>
              <a:rPr lang="en-AU" sz="3200" b="1" noProof="0">
                <a:solidFill>
                  <a:srgbClr val="00B05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noProof="0">
                <a:latin typeface="Comic Sans MS"/>
              </a:rPr>
              <a:t>​</a:t>
            </a:r>
          </a:p>
        </p:txBody>
      </p:sp>
      <p:sp>
        <p:nvSpPr>
          <p:cNvPr id="2" name="TextBox 1">
            <a:extLst>
              <a:ext uri="{FF2B5EF4-FFF2-40B4-BE49-F238E27FC236}">
                <a16:creationId xmlns:a16="http://schemas.microsoft.com/office/drawing/2014/main" id="{93F294E1-B4C8-90AC-7D2C-E55FA7ADFC45}"/>
              </a:ext>
            </a:extLst>
          </p:cNvPr>
          <p:cNvSpPr txBox="1"/>
          <p:nvPr/>
        </p:nvSpPr>
        <p:spPr>
          <a:xfrm>
            <a:off x="438327" y="186926"/>
            <a:ext cx="8134173" cy="6484147"/>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noProof="0" dirty="0">
                <a:latin typeface="Comic Sans MS" panose="030F0902030302020204" pitchFamily="66" charset="0"/>
              </a:rPr>
              <a:t>Lord Jesus,</a:t>
            </a:r>
          </a:p>
          <a:p>
            <a:pPr lvl="0" eaLnBrk="0" fontAlgn="base" hangingPunct="0">
              <a:lnSpc>
                <a:spcPct val="150000"/>
              </a:lnSpc>
              <a:spcBef>
                <a:spcPct val="0"/>
              </a:spcBef>
              <a:spcAft>
                <a:spcPct val="0"/>
              </a:spcAft>
            </a:pPr>
            <a:r>
              <a:rPr lang="en-AU" sz="2800" noProof="0" dirty="0">
                <a:latin typeface="Comic Sans MS" panose="030F0902030302020204" pitchFamily="66" charset="0"/>
              </a:rPr>
              <a:t>you had compassion on the crowds</a:t>
            </a:r>
          </a:p>
          <a:p>
            <a:pPr lvl="0" eaLnBrk="0" fontAlgn="base" hangingPunct="0">
              <a:lnSpc>
                <a:spcPct val="150000"/>
              </a:lnSpc>
              <a:spcBef>
                <a:spcPct val="0"/>
              </a:spcBef>
              <a:spcAft>
                <a:spcPct val="0"/>
              </a:spcAft>
            </a:pPr>
            <a:r>
              <a:rPr lang="en-AU" sz="2800" noProof="0" dirty="0">
                <a:latin typeface="Comic Sans MS" panose="030F0902030302020204" pitchFamily="66" charset="0"/>
              </a:rPr>
              <a:t>because they were harassed and helpless,</a:t>
            </a:r>
          </a:p>
          <a:p>
            <a:pPr lvl="0" eaLnBrk="0" fontAlgn="base" hangingPunct="0">
              <a:lnSpc>
                <a:spcPct val="150000"/>
              </a:lnSpc>
              <a:spcBef>
                <a:spcPct val="0"/>
              </a:spcBef>
              <a:spcAft>
                <a:spcPct val="0"/>
              </a:spcAft>
            </a:pPr>
            <a:r>
              <a:rPr lang="en-AU" sz="2800" noProof="0" dirty="0">
                <a:latin typeface="Comic Sans MS" panose="030F0902030302020204" pitchFamily="66" charset="0"/>
              </a:rPr>
              <a:t>like sheep without a shepherd.</a:t>
            </a:r>
          </a:p>
          <a:p>
            <a:pPr lvl="0" eaLnBrk="0" fontAlgn="base" hangingPunct="0">
              <a:lnSpc>
                <a:spcPct val="150000"/>
              </a:lnSpc>
              <a:spcBef>
                <a:spcPct val="0"/>
              </a:spcBef>
              <a:spcAft>
                <a:spcPct val="0"/>
              </a:spcAft>
            </a:pPr>
            <a:r>
              <a:rPr lang="en-AU" sz="2800" noProof="0" dirty="0">
                <a:latin typeface="Comic Sans MS" panose="030F0902030302020204" pitchFamily="66" charset="0"/>
              </a:rPr>
              <a:t>We, too, know that feeling.</a:t>
            </a:r>
          </a:p>
          <a:p>
            <a:pPr lvl="0" eaLnBrk="0" fontAlgn="base" hangingPunct="0">
              <a:lnSpc>
                <a:spcPct val="150000"/>
              </a:lnSpc>
              <a:spcBef>
                <a:spcPct val="0"/>
              </a:spcBef>
              <a:spcAft>
                <a:spcPct val="0"/>
              </a:spcAft>
            </a:pPr>
            <a:r>
              <a:rPr lang="en-AU" sz="2800" noProof="0" dirty="0">
                <a:latin typeface="Comic Sans MS" panose="030F0902030302020204" pitchFamily="66" charset="0"/>
              </a:rPr>
              <a:t>We bow before you now,</a:t>
            </a:r>
          </a:p>
          <a:p>
            <a:pPr lvl="0" eaLnBrk="0" fontAlgn="base" hangingPunct="0">
              <a:lnSpc>
                <a:spcPct val="150000"/>
              </a:lnSpc>
              <a:spcBef>
                <a:spcPct val="0"/>
              </a:spcBef>
              <a:spcAft>
                <a:spcPct val="0"/>
              </a:spcAft>
            </a:pPr>
            <a:r>
              <a:rPr lang="en-AU" sz="2800" noProof="0" dirty="0">
                <a:latin typeface="Comic Sans MS" panose="030F0902030302020204" pitchFamily="66" charset="0"/>
              </a:rPr>
              <a:t>silently reflecting on all you mean to us,</a:t>
            </a:r>
          </a:p>
          <a:p>
            <a:pPr lvl="0" eaLnBrk="0" fontAlgn="base" hangingPunct="0">
              <a:lnSpc>
                <a:spcPct val="150000"/>
              </a:lnSpc>
              <a:spcBef>
                <a:spcPct val="0"/>
              </a:spcBef>
              <a:spcAft>
                <a:spcPct val="0"/>
              </a:spcAft>
            </a:pPr>
            <a:r>
              <a:rPr lang="en-AU" sz="2800" noProof="0" dirty="0">
                <a:latin typeface="Comic Sans MS" panose="030F0902030302020204" pitchFamily="66" charset="0"/>
              </a:rPr>
              <a:t>all you are to us, our glorious shepherd.</a:t>
            </a:r>
          </a:p>
          <a:p>
            <a:pPr lvl="0" eaLnBrk="0" fontAlgn="base" hangingPunct="0">
              <a:lnSpc>
                <a:spcPct val="150000"/>
              </a:lnSpc>
              <a:spcBef>
                <a:spcPct val="0"/>
              </a:spcBef>
              <a:spcAft>
                <a:spcPct val="0"/>
              </a:spcAft>
            </a:pPr>
            <a:r>
              <a:rPr lang="en-AU" sz="2800" noProof="0" dirty="0">
                <a:latin typeface="Comic Sans MS" panose="030F0902030302020204" pitchFamily="66" charset="0"/>
              </a:rPr>
              <a:t>We come to you, O God, to worship and adore.</a:t>
            </a:r>
          </a:p>
          <a:p>
            <a:pPr lvl="0" eaLnBrk="0" fontAlgn="base" hangingPunct="0">
              <a:lnSpc>
                <a:spcPct val="150000"/>
              </a:lnSpc>
              <a:spcBef>
                <a:spcPct val="0"/>
              </a:spcBef>
              <a:spcAft>
                <a:spcPct val="0"/>
              </a:spcAft>
            </a:pPr>
            <a:r>
              <a:rPr lang="en-AU" sz="2800" b="1" noProof="0" dirty="0">
                <a:latin typeface="Comic Sans MS" panose="030F0902030302020204" pitchFamily="66" charset="0"/>
              </a:rPr>
              <a:t>Amen.</a:t>
            </a:r>
            <a:endParaRPr lang="en-AU" sz="2800" b="1" noProof="0" dirty="0">
              <a:latin typeface="Comic Sans MS"/>
            </a:endParaRPr>
          </a:p>
        </p:txBody>
      </p:sp>
      <p:pic>
        <p:nvPicPr>
          <p:cNvPr id="6" name="Picture 5">
            <a:extLst>
              <a:ext uri="{FF2B5EF4-FFF2-40B4-BE49-F238E27FC236}">
                <a16:creationId xmlns:a16="http://schemas.microsoft.com/office/drawing/2014/main" id="{44618579-AC5B-6946-E461-637EB5A248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59655" y="1158701"/>
            <a:ext cx="3945815" cy="3945815"/>
          </a:xfrm>
          <a:prstGeom prst="rect">
            <a:avLst/>
          </a:prstGeom>
        </p:spPr>
      </p:pic>
    </p:spTree>
    <p:extLst>
      <p:ext uri="{BB962C8B-B14F-4D97-AF65-F5344CB8AC3E}">
        <p14:creationId xmlns:p14="http://schemas.microsoft.com/office/powerpoint/2010/main" val="3072534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noProof="0" smtClean="0"/>
              <a:t>51</a:t>
            </a:fld>
            <a:endParaRPr lang="en-AU" noProof="0"/>
          </a:p>
        </p:txBody>
      </p:sp>
      <p:sp>
        <p:nvSpPr>
          <p:cNvPr id="5" name="TextBox 4">
            <a:extLst>
              <a:ext uri="{FF2B5EF4-FFF2-40B4-BE49-F238E27FC236}">
                <a16:creationId xmlns:a16="http://schemas.microsoft.com/office/drawing/2014/main" id="{A56EBE17-B1FC-2FDD-2A04-66EF22D93121}"/>
              </a:ext>
            </a:extLst>
          </p:cNvPr>
          <p:cNvSpPr txBox="1"/>
          <p:nvPr/>
        </p:nvSpPr>
        <p:spPr>
          <a:xfrm>
            <a:off x="0" y="0"/>
            <a:ext cx="6669157" cy="702500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650" noProof="0">
                <a:solidFill>
                  <a:schemeClr val="bg1"/>
                </a:solidFill>
                <a:latin typeface="Comic Sans MS"/>
              </a:rPr>
              <a:t>  Oh, my Lord Jesus I turn to you present at the Altar and in the Tabernacle. I believe that you are present in the Holy Sacrament of your most Sacred Body and Blood. I love you above all things and I desire to receive you into my Soul. I cannot at this moment receive you Sacramentally in Holy Communion. Come spiritually into my heart. Purify it, Sanctify it. Render my heart like your own heart. I embrace you as if you were already there and unite myself wholly with you. Never permit me to be separated from you. Lord, I am not worthy to receive you, but only say the word and I shall be healed. Amen</a:t>
            </a:r>
          </a:p>
          <a:p>
            <a:endParaRPr lang="en-AU" sz="2650" noProof="0">
              <a:solidFill>
                <a:schemeClr val="bg1"/>
              </a:solidFill>
              <a:latin typeface="Comic Sans MS"/>
            </a:endParaRPr>
          </a:p>
        </p:txBody>
      </p:sp>
      <p:pic>
        <p:nvPicPr>
          <p:cNvPr id="7" name="Picture 6">
            <a:extLst>
              <a:ext uri="{FF2B5EF4-FFF2-40B4-BE49-F238E27FC236}">
                <a16:creationId xmlns:a16="http://schemas.microsoft.com/office/drawing/2014/main" id="{A10DE770-D91A-3F5E-AC4D-F587E988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28" y="0"/>
            <a:ext cx="5633161" cy="7030064"/>
          </a:xfrm>
          <a:prstGeom prst="rect">
            <a:avLst/>
          </a:prstGeom>
        </p:spPr>
      </p:pic>
      <p:sp>
        <p:nvSpPr>
          <p:cNvPr id="6" name="TextBox 5">
            <a:extLst>
              <a:ext uri="{FF2B5EF4-FFF2-40B4-BE49-F238E27FC236}">
                <a16:creationId xmlns:a16="http://schemas.microsoft.com/office/drawing/2014/main" id="{CAC2B7F4-16C8-5675-C30F-B6DD1491E095}"/>
              </a:ext>
            </a:extLst>
          </p:cNvPr>
          <p:cNvSpPr txBox="1"/>
          <p:nvPr/>
        </p:nvSpPr>
        <p:spPr>
          <a:xfrm>
            <a:off x="6353796" y="0"/>
            <a:ext cx="2521847" cy="1852815"/>
          </a:xfrm>
          <a:prstGeom prst="rect">
            <a:avLst/>
          </a:prstGeom>
          <a:solidFill>
            <a:schemeClr val="tx1"/>
          </a:solidFill>
          <a:effectLst>
            <a:softEdge rad="76200"/>
          </a:effectLst>
        </p:spPr>
        <p:txBody>
          <a:bodyPr wrap="square" lIns="91440" tIns="45720" rIns="91440" bIns="45720" rtlCol="0" anchor="t">
            <a:spAutoFit/>
          </a:bodyPr>
          <a:lstStyle/>
          <a:p>
            <a:pPr algn="ctr">
              <a:lnSpc>
                <a:spcPct val="90000"/>
              </a:lnSpc>
              <a:spcAft>
                <a:spcPts val="600"/>
              </a:spcAft>
            </a:pPr>
            <a:r>
              <a:rPr lang="en-AU" sz="3200" b="1" noProof="0">
                <a:solidFill>
                  <a:srgbClr val="ADDB7B"/>
                </a:solidFill>
                <a:latin typeface="Comic Sans MS"/>
                <a:cs typeface="Times New Roman"/>
              </a:rPr>
              <a:t>Making a </a:t>
            </a:r>
            <a:endParaRPr lang="en-AU" sz="3200" b="1" noProof="0">
              <a:solidFill>
                <a:srgbClr val="ADDB7B"/>
              </a:solidFill>
              <a:latin typeface="Times New Roman"/>
              <a:cs typeface="Times New Roman"/>
            </a:endParaRPr>
          </a:p>
          <a:p>
            <a:pPr algn="ctr">
              <a:lnSpc>
                <a:spcPct val="90000"/>
              </a:lnSpc>
              <a:spcAft>
                <a:spcPts val="600"/>
              </a:spcAft>
            </a:pPr>
            <a:r>
              <a:rPr lang="en-AU" sz="3200" b="1" noProof="0">
                <a:solidFill>
                  <a:srgbClr val="ADDB7B"/>
                </a:solidFill>
                <a:latin typeface="Comic Sans MS"/>
                <a:cs typeface="Times New Roman"/>
              </a:rPr>
              <a:t>Spiritual Communion</a:t>
            </a:r>
          </a:p>
          <a:p>
            <a:pPr algn="ctr">
              <a:lnSpc>
                <a:spcPct val="90000"/>
              </a:lnSpc>
              <a:spcAft>
                <a:spcPts val="600"/>
              </a:spcAft>
            </a:pPr>
            <a:r>
              <a:rPr lang="en-AU" sz="2000" b="1" noProof="0">
                <a:solidFill>
                  <a:srgbClr val="ADDB7B"/>
                </a:solidFill>
                <a:latin typeface="Comic Sans MS"/>
                <a:cs typeface="Times New Roman"/>
              </a:rPr>
              <a:t>(Prayed in silence)</a:t>
            </a:r>
            <a:endParaRPr lang="en-AU" sz="2400" b="1" noProof="0">
              <a:solidFill>
                <a:srgbClr val="ADDB7B"/>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5547" y="537245"/>
            <a:ext cx="10142937" cy="5262979"/>
          </a:xfrm>
          <a:prstGeom prst="rect">
            <a:avLst/>
          </a:prstGeom>
          <a:noFill/>
        </p:spPr>
        <p:txBody>
          <a:bodyPr wrap="square" lIns="91440" tIns="45720" rIns="91440" bIns="45720" rtlCol="0" anchor="t">
            <a:spAutoFit/>
          </a:bodyPr>
          <a:lstStyle/>
          <a:p>
            <a:pPr algn="ctr"/>
            <a:r>
              <a:rPr lang="en-AU" sz="3600" noProof="0" dirty="0">
                <a:solidFill>
                  <a:srgbClr val="00B050"/>
                </a:solidFill>
                <a:latin typeface="Comic Sans MS"/>
              </a:rPr>
              <a:t>Leader unmutes</a:t>
            </a:r>
          </a:p>
          <a:p>
            <a:pPr algn="ctr"/>
            <a:endParaRPr lang="en-AU" sz="2400" noProof="0" dirty="0">
              <a:solidFill>
                <a:srgbClr val="00B050"/>
              </a:solidFill>
              <a:latin typeface="Comic Sans MS" panose="030F0702030302020204" pitchFamily="66" charset="0"/>
              <a:cs typeface="Times New Roman"/>
            </a:endParaRPr>
          </a:p>
          <a:p>
            <a:pPr algn="ctr"/>
            <a:r>
              <a:rPr lang="en-AU" sz="4000" b="1" noProof="0" dirty="0">
                <a:solidFill>
                  <a:srgbClr val="00B050"/>
                </a:solidFill>
                <a:latin typeface="Comic Sans MS"/>
              </a:rPr>
              <a:t>Our final song is</a:t>
            </a:r>
          </a:p>
          <a:p>
            <a:pPr algn="ctr"/>
            <a:endParaRPr lang="en-AU" sz="4400" b="1" noProof="0" dirty="0">
              <a:solidFill>
                <a:srgbClr val="00B050"/>
              </a:solidFill>
              <a:latin typeface="Comic Sans MS"/>
              <a:ea typeface="+mn-lt"/>
              <a:cs typeface="+mn-lt"/>
            </a:endParaRPr>
          </a:p>
          <a:p>
            <a:pPr algn="ctr"/>
            <a:r>
              <a:rPr lang="en-AU" sz="4400" b="1" dirty="0">
                <a:solidFill>
                  <a:srgbClr val="00B050"/>
                </a:solidFill>
                <a:latin typeface="Comic Sans MS"/>
                <a:ea typeface="+mn-lt"/>
                <a:cs typeface="+mn-lt"/>
              </a:rPr>
              <a:t>Let Go and Let God</a:t>
            </a:r>
          </a:p>
          <a:p>
            <a:pPr algn="ctr"/>
            <a:endParaRPr lang="en-AU" sz="2800" noProof="0" dirty="0">
              <a:solidFill>
                <a:srgbClr val="00B050"/>
              </a:solidFill>
              <a:ea typeface="+mn-lt"/>
              <a:cs typeface="+mn-lt"/>
            </a:endParaRPr>
          </a:p>
          <a:p>
            <a:pPr algn="ctr"/>
            <a:r>
              <a:rPr lang="en-AU" dirty="0">
                <a:solidFill>
                  <a:srgbClr val="00B050"/>
                </a:solidFill>
                <a:ea typeface="+mn-lt"/>
                <a:cs typeface="+mn-lt"/>
                <a:hlinkClick r:id="rId2"/>
              </a:rPr>
              <a:t>https://www.youtube.com/watch?v=HBnxu5W6eb4</a:t>
            </a:r>
            <a:endParaRPr lang="en-AU" dirty="0"/>
          </a:p>
          <a:p>
            <a:pPr algn="ctr"/>
            <a:endParaRPr lang="en-AU" sz="2800" dirty="0">
              <a:solidFill>
                <a:srgbClr val="00B050"/>
              </a:solidFill>
              <a:latin typeface="Times New Roman"/>
              <a:ea typeface="Calibri"/>
              <a:cs typeface="Times New Roman"/>
            </a:endParaRPr>
          </a:p>
          <a:p>
            <a:pPr algn="ctr"/>
            <a:r>
              <a:rPr lang="en-AU" sz="3200" noProof="0" dirty="0">
                <a:solidFill>
                  <a:srgbClr val="00B050"/>
                </a:solidFill>
                <a:latin typeface="Comic Sans MS"/>
                <a:cs typeface="Segoe UI"/>
              </a:rPr>
              <a:t>​</a:t>
            </a:r>
            <a:r>
              <a:rPr lang="en-AU" sz="3200" b="0" i="0" u="none" strike="noStrike" noProof="0" dirty="0">
                <a:solidFill>
                  <a:srgbClr val="00B050"/>
                </a:solidFill>
                <a:effectLst/>
                <a:latin typeface="Comic Sans MS"/>
              </a:rPr>
              <a:t>We stay on mute</a:t>
            </a:r>
            <a:endParaRPr lang="en-AU" sz="3200" noProof="0" dirty="0">
              <a:solidFill>
                <a:srgbClr val="00B050"/>
              </a:solidFill>
              <a:latin typeface="Comic Sans MS"/>
              <a:ea typeface="+mn-lt"/>
              <a:cs typeface="+mn-lt"/>
            </a:endParaRPr>
          </a:p>
          <a:p>
            <a:pPr algn="ctr"/>
            <a:r>
              <a:rPr lang="en-AU" sz="3200" noProof="0" dirty="0">
                <a:solidFill>
                  <a:srgbClr val="00B050"/>
                </a:solidFill>
                <a:latin typeface="Comic Sans MS"/>
                <a:ea typeface="+mn-lt"/>
                <a:cs typeface="+mn-lt"/>
              </a:rPr>
              <a:t>Leader and Cantor mute</a:t>
            </a:r>
            <a:endParaRPr lang="en-AU" noProof="0" dirty="0">
              <a:solidFill>
                <a:srgbClr val="00B050"/>
              </a:solidFill>
              <a:latin typeface="Comic Sans MS"/>
            </a:endParaRPr>
          </a:p>
        </p:txBody>
      </p:sp>
    </p:spTree>
    <p:extLst>
      <p:ext uri="{BB962C8B-B14F-4D97-AF65-F5344CB8AC3E}">
        <p14:creationId xmlns:p14="http://schemas.microsoft.com/office/powerpoint/2010/main" val="2853581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5673" y="739192"/>
            <a:ext cx="8220652" cy="5837817"/>
          </a:xfrm>
          <a:prstGeom prst="rect">
            <a:avLst/>
          </a:prstGeom>
        </p:spPr>
        <p:txBody>
          <a:bodyPr wrap="square" lIns="91440" tIns="45720" rIns="91440" bIns="45720" anchor="t">
            <a:spAutoFit/>
          </a:bodyPr>
          <a:lstStyle/>
          <a:p>
            <a:pPr>
              <a:lnSpc>
                <a:spcPct val="150000"/>
              </a:lnSpc>
            </a:pPr>
            <a:r>
              <a:rPr lang="en-AU" sz="2800" b="1" noProof="0" dirty="0">
                <a:solidFill>
                  <a:srgbClr val="00B050"/>
                </a:solidFill>
                <a:latin typeface="Comic Sans MS" panose="030F0902030302020204" pitchFamily="66" charset="0"/>
              </a:rPr>
              <a:t>Leader: </a:t>
            </a:r>
            <a:r>
              <a:rPr lang="en-AU" sz="2800" noProof="0" dirty="0">
                <a:latin typeface="Comic Sans MS" panose="030F0902030302020204" pitchFamily="66" charset="0"/>
              </a:rPr>
              <a:t>We pray our sending prayer together.</a:t>
            </a:r>
          </a:p>
          <a:p>
            <a:pPr eaLnBrk="0" fontAlgn="base" hangingPunct="0">
              <a:lnSpc>
                <a:spcPct val="150000"/>
              </a:lnSpc>
              <a:spcBef>
                <a:spcPct val="0"/>
              </a:spcBef>
              <a:spcAft>
                <a:spcPct val="0"/>
              </a:spcAft>
            </a:pPr>
            <a:r>
              <a:rPr lang="en-AU" sz="2800" b="1" noProof="0" dirty="0">
                <a:solidFill>
                  <a:srgbClr val="00B050"/>
                </a:solidFill>
                <a:latin typeface="Comic Sans MS"/>
              </a:rPr>
              <a:t>All: </a:t>
            </a:r>
            <a:r>
              <a:rPr lang="en-US" sz="2800" b="1" dirty="0">
                <a:latin typeface="Comic Sans MS"/>
              </a:rPr>
              <a:t>My</a:t>
            </a:r>
            <a:r>
              <a:rPr lang="en-US" sz="2800" b="1" noProof="0" dirty="0">
                <a:latin typeface="Comic Sans MS"/>
              </a:rPr>
              <a:t> </a:t>
            </a:r>
            <a:r>
              <a:rPr lang="en-AU" sz="2800" b="1" noProof="0" dirty="0">
                <a:latin typeface="Comic Sans MS"/>
              </a:rPr>
              <a:t>Lord, you send us out in your name.</a:t>
            </a:r>
          </a:p>
          <a:p>
            <a:pPr eaLnBrk="0" fontAlgn="base" hangingPunct="0">
              <a:lnSpc>
                <a:spcPct val="150000"/>
              </a:lnSpc>
              <a:spcBef>
                <a:spcPct val="0"/>
              </a:spcBef>
              <a:spcAft>
                <a:spcPct val="0"/>
              </a:spcAft>
            </a:pPr>
            <a:r>
              <a:rPr lang="en-AU" sz="2800" b="1" noProof="0" dirty="0">
                <a:latin typeface="Comic Sans MS"/>
              </a:rPr>
              <a:t>You give us your authority.</a:t>
            </a:r>
          </a:p>
          <a:p>
            <a:pPr eaLnBrk="0" fontAlgn="base" hangingPunct="0">
              <a:lnSpc>
                <a:spcPct val="150000"/>
              </a:lnSpc>
              <a:spcBef>
                <a:spcPct val="0"/>
              </a:spcBef>
              <a:spcAft>
                <a:spcPct val="0"/>
              </a:spcAft>
            </a:pPr>
            <a:r>
              <a:rPr lang="en-AU" sz="2800" b="1" noProof="0" dirty="0">
                <a:latin typeface="Comic Sans MS"/>
              </a:rPr>
              <a:t>You give us your power.</a:t>
            </a:r>
          </a:p>
          <a:p>
            <a:pPr eaLnBrk="0" fontAlgn="base" hangingPunct="0">
              <a:lnSpc>
                <a:spcPct val="150000"/>
              </a:lnSpc>
              <a:spcBef>
                <a:spcPct val="0"/>
              </a:spcBef>
              <a:spcAft>
                <a:spcPct val="0"/>
              </a:spcAft>
            </a:pPr>
            <a:r>
              <a:rPr lang="en-AU" sz="2800" b="1" noProof="0" dirty="0">
                <a:latin typeface="Comic Sans MS"/>
              </a:rPr>
              <a:t>Give us the courage to go where you send us.</a:t>
            </a:r>
          </a:p>
          <a:p>
            <a:pPr eaLnBrk="0" fontAlgn="base" hangingPunct="0">
              <a:lnSpc>
                <a:spcPct val="150000"/>
              </a:lnSpc>
              <a:spcBef>
                <a:spcPct val="0"/>
              </a:spcBef>
              <a:spcAft>
                <a:spcPct val="0"/>
              </a:spcAft>
            </a:pPr>
            <a:r>
              <a:rPr lang="en-AU" sz="2800" b="1" noProof="0" dirty="0">
                <a:latin typeface="Comic Sans MS"/>
              </a:rPr>
              <a:t>Go ahead to lead and guide.</a:t>
            </a:r>
          </a:p>
          <a:p>
            <a:pPr eaLnBrk="0" fontAlgn="base" hangingPunct="0">
              <a:lnSpc>
                <a:spcPct val="150000"/>
              </a:lnSpc>
              <a:spcBef>
                <a:spcPct val="0"/>
              </a:spcBef>
              <a:spcAft>
                <a:spcPct val="0"/>
              </a:spcAft>
            </a:pPr>
            <a:r>
              <a:rPr lang="en-AU" sz="2800" b="1" noProof="0" dirty="0">
                <a:latin typeface="Comic Sans MS"/>
              </a:rPr>
              <a:t>Follow behind to encourage and help.</a:t>
            </a:r>
          </a:p>
          <a:p>
            <a:pPr eaLnBrk="0" fontAlgn="base" hangingPunct="0">
              <a:lnSpc>
                <a:spcPct val="150000"/>
              </a:lnSpc>
              <a:spcBef>
                <a:spcPct val="0"/>
              </a:spcBef>
              <a:spcAft>
                <a:spcPct val="0"/>
              </a:spcAft>
            </a:pPr>
            <a:r>
              <a:rPr lang="en-AU" sz="2800" b="1" noProof="0" dirty="0">
                <a:latin typeface="Comic Sans MS"/>
              </a:rPr>
              <a:t>Lord, you send us out. And we choose to go.</a:t>
            </a:r>
          </a:p>
          <a:p>
            <a:pPr eaLnBrk="0" fontAlgn="base" hangingPunct="0">
              <a:lnSpc>
                <a:spcPct val="150000"/>
              </a:lnSpc>
              <a:spcBef>
                <a:spcPct val="0"/>
              </a:spcBef>
              <a:spcAft>
                <a:spcPct val="0"/>
              </a:spcAft>
            </a:pPr>
            <a:r>
              <a:rPr lang="en-AU" sz="2800" b="1" noProof="0" dirty="0">
                <a:latin typeface="Comic Sans MS"/>
              </a:rPr>
              <a:t>Amen.</a:t>
            </a:r>
          </a:p>
        </p:txBody>
      </p:sp>
      <p:sp>
        <p:nvSpPr>
          <p:cNvPr id="4" name="TextBox 3"/>
          <p:cNvSpPr txBox="1"/>
          <p:nvPr/>
        </p:nvSpPr>
        <p:spPr>
          <a:xfrm>
            <a:off x="4504859" y="154417"/>
            <a:ext cx="3182281" cy="584775"/>
          </a:xfrm>
          <a:prstGeom prst="rect">
            <a:avLst/>
          </a:prstGeom>
          <a:noFill/>
        </p:spPr>
        <p:txBody>
          <a:bodyPr wrap="none" lIns="91440" tIns="45720" rIns="91440" bIns="45720" rtlCol="0" anchor="t">
            <a:spAutoFit/>
          </a:bodyPr>
          <a:lstStyle/>
          <a:p>
            <a:r>
              <a:rPr lang="en-AU" sz="3200" b="1" noProof="0" dirty="0">
                <a:solidFill>
                  <a:srgbClr val="00B05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187038" y="77473"/>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noProof="0">
                <a:solidFill>
                  <a:srgbClr val="00B050"/>
                </a:solidFill>
                <a:latin typeface="Comic Sans MS"/>
              </a:rPr>
              <a:t>Leader and cantor unmute</a:t>
            </a:r>
            <a:endParaRPr lang="en-AU" b="1" noProof="0">
              <a:solidFill>
                <a:srgbClr val="00B050"/>
              </a:solidFill>
            </a:endParaRPr>
          </a:p>
        </p:txBody>
      </p:sp>
    </p:spTree>
    <p:extLst>
      <p:ext uri="{BB962C8B-B14F-4D97-AF65-F5344CB8AC3E}">
        <p14:creationId xmlns:p14="http://schemas.microsoft.com/office/powerpoint/2010/main" val="1433532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noProof="0" smtClean="0"/>
              <a:t>54</a:t>
            </a:fld>
            <a:endParaRPr lang="en-AU" noProof="0"/>
          </a:p>
        </p:txBody>
      </p:sp>
      <p:sp>
        <p:nvSpPr>
          <p:cNvPr id="3" name="TextBox 2">
            <a:extLst>
              <a:ext uri="{FF2B5EF4-FFF2-40B4-BE49-F238E27FC236}">
                <a16:creationId xmlns:a16="http://schemas.microsoft.com/office/drawing/2014/main" id="{57945C43-A4B3-1D7D-47D3-209D9FE790AE}"/>
              </a:ext>
            </a:extLst>
          </p:cNvPr>
          <p:cNvSpPr txBox="1"/>
          <p:nvPr/>
        </p:nvSpPr>
        <p:spPr>
          <a:xfrm>
            <a:off x="798705" y="1479588"/>
            <a:ext cx="10594588" cy="3898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noProof="0" dirty="0">
                <a:solidFill>
                  <a:srgbClr val="00B050"/>
                </a:solidFill>
                <a:latin typeface="Comic Sans MS"/>
              </a:rPr>
              <a:t>Leader: </a:t>
            </a:r>
            <a:r>
              <a:rPr lang="en-AU" sz="2800" noProof="0" dirty="0">
                <a:latin typeface="Comic Sans MS"/>
              </a:rPr>
              <a:t>Let us all invite God’s blessings together,</a:t>
            </a:r>
            <a:endParaRPr lang="en-AU" sz="2400" noProof="0" dirty="0">
              <a:cs typeface="Times New Roman"/>
            </a:endParaRPr>
          </a:p>
          <a:p>
            <a:pPr marL="383540">
              <a:lnSpc>
                <a:spcPct val="150000"/>
              </a:lnSpc>
            </a:pPr>
            <a:endParaRPr lang="en-AU" sz="2800" b="1" noProof="0" dirty="0">
              <a:solidFill>
                <a:srgbClr val="E68422"/>
              </a:solidFill>
              <a:latin typeface="Comic Sans MS"/>
            </a:endParaRPr>
          </a:p>
          <a:p>
            <a:pPr marL="383540">
              <a:lnSpc>
                <a:spcPct val="150000"/>
              </a:lnSpc>
            </a:pPr>
            <a:r>
              <a:rPr lang="en-AU" sz="2800" b="1" noProof="0" dirty="0">
                <a:solidFill>
                  <a:srgbClr val="00B050"/>
                </a:solidFill>
                <a:latin typeface="Comic Sans MS"/>
              </a:rPr>
              <a:t>All: </a:t>
            </a:r>
            <a:r>
              <a:rPr lang="en-US" sz="2800" b="1" noProof="0" dirty="0">
                <a:latin typeface="Comic Sans MS" panose="030F0702030302020204" pitchFamily="66" charset="0"/>
              </a:rPr>
              <a:t>May the Lord bless us and keep us.</a:t>
            </a:r>
          </a:p>
          <a:p>
            <a:pPr marL="383540">
              <a:lnSpc>
                <a:spcPct val="150000"/>
              </a:lnSpc>
            </a:pPr>
            <a:r>
              <a:rPr lang="en-US" sz="2800" b="1" noProof="0" dirty="0">
                <a:latin typeface="Comic Sans MS" panose="030F0702030302020204" pitchFamily="66" charset="0"/>
              </a:rPr>
              <a:t>May the Lord’s face shine upon us and be gracious to us.</a:t>
            </a:r>
          </a:p>
          <a:p>
            <a:pPr marL="383540">
              <a:lnSpc>
                <a:spcPct val="150000"/>
              </a:lnSpc>
            </a:pPr>
            <a:r>
              <a:rPr lang="en-US" sz="2800" b="1" noProof="0" dirty="0">
                <a:latin typeface="Comic Sans MS" panose="030F0702030302020204" pitchFamily="66" charset="0"/>
              </a:rPr>
              <a:t>May the Lord’s countenance be lifted upon us, </a:t>
            </a:r>
          </a:p>
          <a:p>
            <a:pPr marL="383540">
              <a:lnSpc>
                <a:spcPct val="150000"/>
              </a:lnSpc>
            </a:pPr>
            <a:r>
              <a:rPr lang="en-US" sz="2800" b="1" noProof="0" dirty="0">
                <a:latin typeface="Comic Sans MS" panose="030F0702030302020204" pitchFamily="66" charset="0"/>
              </a:rPr>
              <a:t>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4888" y="501649"/>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noProof="0">
                <a:solidFill>
                  <a:srgbClr val="00B05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55</a:t>
            </a:fld>
            <a:endParaRPr lang="en-AU" noProof="0"/>
          </a:p>
        </p:txBody>
      </p:sp>
      <p:sp>
        <p:nvSpPr>
          <p:cNvPr id="3" name="TextBox 2"/>
          <p:cNvSpPr txBox="1"/>
          <p:nvPr/>
        </p:nvSpPr>
        <p:spPr>
          <a:xfrm>
            <a:off x="4175248" y="0"/>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dirty="0">
                <a:solidFill>
                  <a:srgbClr val="00B050"/>
                </a:solidFill>
                <a:latin typeface="Comic Sans MS"/>
              </a:rPr>
              <a:t>Notices</a:t>
            </a:r>
            <a:endParaRPr lang="en-AU" sz="2400" noProof="0" dirty="0">
              <a:solidFill>
                <a:srgbClr val="00B050"/>
              </a:solidFill>
              <a:latin typeface="Comic Sans MS"/>
              <a:cs typeface="Times New Roman"/>
            </a:endParaRPr>
          </a:p>
        </p:txBody>
      </p:sp>
      <p:sp>
        <p:nvSpPr>
          <p:cNvPr id="4" name="TextBox 3">
            <a:extLst>
              <a:ext uri="{FF2B5EF4-FFF2-40B4-BE49-F238E27FC236}">
                <a16:creationId xmlns:a16="http://schemas.microsoft.com/office/drawing/2014/main" id="{A42BC49B-54CD-ED27-9B89-DCC93FADCBE9}"/>
              </a:ext>
            </a:extLst>
          </p:cNvPr>
          <p:cNvSpPr txBox="1"/>
          <p:nvPr/>
        </p:nvSpPr>
        <p:spPr>
          <a:xfrm>
            <a:off x="335998" y="1006483"/>
            <a:ext cx="11520000" cy="5653151"/>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800" noProof="0" dirty="0">
                <a:latin typeface="Comic Sans MS"/>
              </a:rPr>
              <a:t>Second Sunday Saint Spotlight in fellowship today.</a:t>
            </a:r>
          </a:p>
          <a:p>
            <a:pPr marL="342900" indent="-342900">
              <a:lnSpc>
                <a:spcPct val="150000"/>
              </a:lnSpc>
              <a:spcAft>
                <a:spcPts val="1200"/>
              </a:spcAft>
              <a:buFont typeface="Arial" panose="020B0604020202020204" pitchFamily="34" charset="0"/>
              <a:buChar char="•"/>
            </a:pPr>
            <a:r>
              <a:rPr lang="en-US" sz="2800" noProof="0" dirty="0">
                <a:latin typeface="Comic Sans MS"/>
                <a:hlinkClick r:id="rId2"/>
              </a:rPr>
              <a:t>3D Dialogue:  Joy and Hope, a beautiful partnership</a:t>
            </a:r>
            <a:r>
              <a:rPr lang="en-AU" sz="2800" dirty="0">
                <a:latin typeface="Comic Sans MS"/>
              </a:rPr>
              <a:t>is </a:t>
            </a:r>
            <a:r>
              <a:rPr lang="en-AU" sz="2800" noProof="0" dirty="0">
                <a:latin typeface="Comic Sans MS"/>
              </a:rPr>
              <a:t>this afternoon @ 5pm. All are welcome</a:t>
            </a:r>
            <a:r>
              <a:rPr lang="en-AU" sz="2800" dirty="0">
                <a:latin typeface="Comic Sans MS"/>
              </a:rPr>
              <a:t>.</a:t>
            </a:r>
            <a:endParaRPr lang="en-AU" sz="2800" noProof="0" dirty="0">
              <a:latin typeface="Comic Sans MS"/>
            </a:endParaRPr>
          </a:p>
          <a:p>
            <a:pPr marL="342900" indent="-342900">
              <a:lnSpc>
                <a:spcPct val="150000"/>
              </a:lnSpc>
              <a:spcAft>
                <a:spcPts val="1200"/>
              </a:spcAft>
              <a:buFont typeface="Arial" panose="020B0604020202020204" pitchFamily="34" charset="0"/>
              <a:buChar char="•"/>
            </a:pPr>
            <a:r>
              <a:rPr lang="en-AU" sz="2800" noProof="0" dirty="0">
                <a:latin typeface="Comic Sans MS"/>
              </a:rPr>
              <a:t>Wednesday @6pm we continue our study on the Trinity; </a:t>
            </a:r>
            <a:r>
              <a:rPr lang="en-US" sz="2800" noProof="0" dirty="0">
                <a:latin typeface="Comic Sans MS"/>
                <a:hlinkClick r:id="rId3"/>
              </a:rPr>
              <a:t>Embracing The Divine Flow: Living in the Divine Flow of the Trinity</a:t>
            </a:r>
            <a:r>
              <a:rPr lang="en-US" sz="2800" dirty="0">
                <a:latin typeface="Comic Sans MS"/>
              </a:rPr>
              <a:t>. </a:t>
            </a:r>
            <a:r>
              <a:rPr lang="en-AU" sz="2800" noProof="0" dirty="0">
                <a:latin typeface="Comic Sans MS"/>
              </a:rPr>
              <a:t>It’s not too late to come along or sign up for access to the videos.</a:t>
            </a:r>
          </a:p>
          <a:p>
            <a:pPr marL="342900" indent="-342900">
              <a:lnSpc>
                <a:spcPct val="150000"/>
              </a:lnSpc>
              <a:spcAft>
                <a:spcPts val="1200"/>
              </a:spcAft>
              <a:buFont typeface="Arial" panose="020B0604020202020204" pitchFamily="34" charset="0"/>
              <a:buChar char="•"/>
            </a:pPr>
            <a:r>
              <a:rPr lang="en-AU" sz="2800" b="0" i="0" u="none" strike="noStrike" noProof="0" dirty="0">
                <a:effectLst/>
                <a:latin typeface="Comic Sans MS"/>
              </a:rPr>
              <a:t>See HHO Events page for further upcoming events </a:t>
            </a:r>
            <a:r>
              <a:rPr lang="en-AU" sz="2800" b="0" i="0" u="none" strike="noStrike" noProof="0" dirty="0">
                <a:effectLst/>
                <a:latin typeface="Comic Sans MS"/>
                <a:hlinkClick r:id="rId4"/>
              </a:rPr>
              <a:t>HHO Events</a:t>
            </a:r>
            <a:endParaRPr lang="en-AU" sz="2800" b="0" i="0" u="none" strike="noStrike" noProof="0" dirty="0">
              <a:effectLst/>
              <a:latin typeface="Comic Sans MS"/>
            </a:endParaRPr>
          </a:p>
        </p:txBody>
      </p:sp>
    </p:spTree>
    <p:extLst>
      <p:ext uri="{BB962C8B-B14F-4D97-AF65-F5344CB8AC3E}">
        <p14:creationId xmlns:p14="http://schemas.microsoft.com/office/powerpoint/2010/main" val="562907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noProof="0" smtClean="0"/>
              <a:t>56</a:t>
            </a:fld>
            <a:endParaRPr lang="en-AU" noProof="0"/>
          </a:p>
        </p:txBody>
      </p:sp>
      <p:sp>
        <p:nvSpPr>
          <p:cNvPr id="4" name="TextBox 3">
            <a:extLst>
              <a:ext uri="{FF2B5EF4-FFF2-40B4-BE49-F238E27FC236}">
                <a16:creationId xmlns:a16="http://schemas.microsoft.com/office/drawing/2014/main" id="{02A61548-0461-02A1-A753-349E8F6DD9FF}"/>
              </a:ext>
            </a:extLst>
          </p:cNvPr>
          <p:cNvSpPr txBox="1"/>
          <p:nvPr/>
        </p:nvSpPr>
        <p:spPr>
          <a:xfrm>
            <a:off x="456021" y="425356"/>
            <a:ext cx="11279423" cy="6113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noProof="0">
                <a:solidFill>
                  <a:srgbClr val="00B050"/>
                </a:solidFill>
                <a:latin typeface="Comic Sans MS"/>
              </a:rPr>
              <a:t>Leader: </a:t>
            </a:r>
            <a:r>
              <a:rPr lang="en-AU" sz="2400" noProof="0">
                <a:latin typeface="Comic Sans MS"/>
              </a:rPr>
              <a:t>Thank you for your regular gifts to this ministry. Offerings are most welcome via:</a:t>
            </a:r>
            <a:endParaRPr lang="en-AU" noProof="0"/>
          </a:p>
          <a:p>
            <a:pPr>
              <a:lnSpc>
                <a:spcPct val="150000"/>
              </a:lnSpc>
            </a:pPr>
            <a:endParaRPr lang="en-AU" sz="1000" noProof="0">
              <a:latin typeface="Comic Sans MS"/>
            </a:endParaRPr>
          </a:p>
          <a:p>
            <a:pPr marL="342900">
              <a:lnSpc>
                <a:spcPct val="150000"/>
              </a:lnSpc>
              <a:buFont typeface="Arial" panose="020B0604020202020204" pitchFamily="34" charset="0"/>
              <a:buChar char="•"/>
            </a:pPr>
            <a:r>
              <a:rPr lang="en-AU" sz="2400" noProof="0">
                <a:latin typeface="Comic Sans MS"/>
              </a:rPr>
              <a:t> The HHO App</a:t>
            </a:r>
            <a:endParaRPr lang="en-AU" noProof="0">
              <a:cs typeface="Times New Roman"/>
            </a:endParaRP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Direct Debit </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International Direct Debit</a:t>
            </a:r>
          </a:p>
          <a:p>
            <a:pPr marL="342900">
              <a:lnSpc>
                <a:spcPct val="150000"/>
              </a:lnSpc>
              <a:buFont typeface="Arial" panose="020B0604020202020204" pitchFamily="34" charset="0"/>
              <a:buChar char="•"/>
            </a:pPr>
            <a:endParaRPr lang="en-AU" sz="900" noProof="0">
              <a:latin typeface="Comic Sans MS"/>
            </a:endParaRPr>
          </a:p>
          <a:p>
            <a:pPr marL="342900">
              <a:lnSpc>
                <a:spcPct val="150000"/>
              </a:lnSpc>
              <a:buFont typeface="Arial" panose="020B0604020202020204" pitchFamily="34" charset="0"/>
              <a:buChar char="•"/>
            </a:pPr>
            <a:r>
              <a:rPr lang="en-AU" sz="2400" noProof="0">
                <a:latin typeface="Comic Sans MS"/>
              </a:rPr>
              <a:t> Please consider a one-off donation </a:t>
            </a:r>
          </a:p>
          <a:p>
            <a:pPr>
              <a:lnSpc>
                <a:spcPct val="150000"/>
              </a:lnSpc>
            </a:pPr>
            <a:r>
              <a:rPr lang="en-AU" sz="2400" noProof="0">
                <a:latin typeface="Comic Sans MS"/>
              </a:rPr>
              <a:t>    or leaving a legacy in your Will</a:t>
            </a:r>
          </a:p>
          <a:p>
            <a:pPr>
              <a:lnSpc>
                <a:spcPct val="150000"/>
              </a:lnSpc>
            </a:pPr>
            <a:endParaRPr lang="en-AU" sz="1050" noProof="0">
              <a:latin typeface="Comic Sans MS"/>
            </a:endParaRPr>
          </a:p>
          <a:p>
            <a:pPr>
              <a:lnSpc>
                <a:spcPct val="150000"/>
              </a:lnSpc>
            </a:pPr>
            <a:r>
              <a:rPr lang="en-AU" sz="2400" noProof="0">
                <a:latin typeface="Comic Sans MS"/>
              </a:rPr>
              <a:t>For further information go to HHO give page</a:t>
            </a:r>
          </a:p>
          <a:p>
            <a:pPr>
              <a:lnSpc>
                <a:spcPct val="150000"/>
              </a:lnSpc>
            </a:pPr>
            <a:r>
              <a:rPr lang="en-AU" sz="2400" noProof="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AU" sz="2400" noProof="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62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noProof="0" smtClean="0"/>
              <a:t>57</a:t>
            </a:fld>
            <a:endParaRPr lang="en-AU" noProof="0"/>
          </a:p>
        </p:txBody>
      </p:sp>
      <p:sp>
        <p:nvSpPr>
          <p:cNvPr id="8" name="TextBox 7">
            <a:extLst>
              <a:ext uri="{FF2B5EF4-FFF2-40B4-BE49-F238E27FC236}">
                <a16:creationId xmlns:a16="http://schemas.microsoft.com/office/drawing/2014/main" id="{7912087A-1A4D-9918-1F75-57904D76CC8F}"/>
              </a:ext>
            </a:extLst>
          </p:cNvPr>
          <p:cNvSpPr txBox="1"/>
          <p:nvPr/>
        </p:nvSpPr>
        <p:spPr>
          <a:xfrm>
            <a:off x="1854435" y="27989"/>
            <a:ext cx="8483125" cy="2123658"/>
          </a:xfrm>
          <a:prstGeom prst="rect">
            <a:avLst/>
          </a:prstGeom>
          <a:noFill/>
        </p:spPr>
        <p:txBody>
          <a:bodyPr wrap="square" lIns="91440" tIns="45720" rIns="91440" bIns="45720" anchor="t">
            <a:spAutoFit/>
          </a:bodyPr>
          <a:lstStyle/>
          <a:p>
            <a:pPr algn="ctr" fontAlgn="base">
              <a:spcAft>
                <a:spcPts val="800"/>
              </a:spcAft>
              <a:defRPr/>
            </a:pPr>
            <a:r>
              <a:rPr lang="en-AU" sz="2800" noProof="0" dirty="0">
                <a:solidFill>
                  <a:srgbClr val="00B050"/>
                </a:solidFill>
                <a:effectLst/>
                <a:latin typeface="Comic Sans MS"/>
              </a:rPr>
              <a:t>Serving next week </a:t>
            </a:r>
            <a:endParaRPr lang="en-US"/>
          </a:p>
          <a:p>
            <a:pPr algn="ctr" fontAlgn="base">
              <a:spcAft>
                <a:spcPts val="800"/>
              </a:spcAft>
              <a:defRPr/>
            </a:pPr>
            <a:r>
              <a:rPr lang="en-AU" sz="2800" noProof="0" dirty="0">
                <a:solidFill>
                  <a:srgbClr val="00B050"/>
                </a:solidFill>
                <a:latin typeface="Comic Sans MS"/>
              </a:rPr>
              <a:t> </a:t>
            </a:r>
            <a:r>
              <a:rPr lang="en-AU" sz="2800" dirty="0">
                <a:solidFill>
                  <a:srgbClr val="00B050"/>
                </a:solidFill>
                <a:latin typeface="Comic Sans MS"/>
              </a:rPr>
              <a:t>21</a:t>
            </a:r>
            <a:r>
              <a:rPr lang="en-AU" sz="2800" baseline="30000" dirty="0">
                <a:solidFill>
                  <a:srgbClr val="00B050"/>
                </a:solidFill>
                <a:latin typeface="Comic Sans MS"/>
              </a:rPr>
              <a:t>st</a:t>
            </a:r>
            <a:r>
              <a:rPr lang="en-AU" sz="2800" dirty="0">
                <a:solidFill>
                  <a:srgbClr val="00B050"/>
                </a:solidFill>
                <a:latin typeface="Comic Sans MS"/>
              </a:rPr>
              <a:t> </a:t>
            </a:r>
            <a:r>
              <a:rPr lang="en-AU" sz="2800" noProof="0" dirty="0">
                <a:solidFill>
                  <a:srgbClr val="00B050"/>
                </a:solidFill>
                <a:latin typeface="Comic Sans MS"/>
              </a:rPr>
              <a:t>June 2026</a:t>
            </a:r>
          </a:p>
          <a:p>
            <a:pPr algn="ctr" fontAlgn="base">
              <a:spcAft>
                <a:spcPts val="800"/>
              </a:spcAft>
              <a:defRPr/>
            </a:pPr>
            <a:r>
              <a:rPr lang="en-AU" sz="2800" dirty="0">
                <a:solidFill>
                  <a:srgbClr val="00B050"/>
                </a:solidFill>
                <a:latin typeface="Comic Sans MS"/>
              </a:rPr>
              <a:t>4</a:t>
            </a:r>
            <a:r>
              <a:rPr lang="en-AU" sz="2800" baseline="30000" dirty="0">
                <a:solidFill>
                  <a:srgbClr val="00B050"/>
                </a:solidFill>
                <a:latin typeface="Comic Sans MS"/>
              </a:rPr>
              <a:t>th</a:t>
            </a:r>
            <a:r>
              <a:rPr lang="en-AU" sz="2800" dirty="0">
                <a:solidFill>
                  <a:srgbClr val="00B050"/>
                </a:solidFill>
                <a:latin typeface="Comic Sans MS"/>
              </a:rPr>
              <a:t> Sunday after Pentecost</a:t>
            </a:r>
            <a:endParaRPr lang="en-AU" sz="2800" noProof="0" dirty="0">
              <a:solidFill>
                <a:srgbClr val="00B050"/>
              </a:solidFill>
              <a:latin typeface="Comic Sans MS"/>
            </a:endParaRPr>
          </a:p>
          <a:p>
            <a:pPr algn="ctr">
              <a:spcAft>
                <a:spcPts val="800"/>
              </a:spcAft>
              <a:defRPr/>
            </a:pPr>
            <a:r>
              <a:rPr lang="en-AU" sz="2800" noProof="0" dirty="0">
                <a:solidFill>
                  <a:srgbClr val="00B050"/>
                </a:solidFill>
                <a:latin typeface="Comic Sans MS"/>
              </a:rPr>
              <a:t>9:00 am AEST</a:t>
            </a:r>
            <a:endParaRPr lang="en-AU" sz="2800" noProof="0" dirty="0">
              <a:solidFill>
                <a:srgbClr val="00B05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8" y="5483811"/>
            <a:ext cx="8244840" cy="1200329"/>
          </a:xfrm>
          <a:prstGeom prst="rect">
            <a:avLst/>
          </a:prstGeom>
          <a:noFill/>
        </p:spPr>
        <p:txBody>
          <a:bodyPr wrap="square" lIns="91440" tIns="45720" rIns="91440" bIns="45720" anchor="t">
            <a:spAutoFit/>
          </a:bodyPr>
          <a:lstStyle/>
          <a:p>
            <a:pPr algn="ctr" fontAlgn="base">
              <a:defRPr/>
            </a:pPr>
            <a:r>
              <a:rPr lang="en-AU" sz="2400" b="1" noProof="0">
                <a:effectLst/>
                <a:latin typeface="Comic Sans MS"/>
              </a:rPr>
              <a:t>New Servers always welcome! </a:t>
            </a:r>
            <a:endParaRPr lang="en-AU" sz="2400" b="1" noProof="0">
              <a:solidFill>
                <a:srgbClr val="E3960B"/>
              </a:solidFill>
              <a:latin typeface="Comic Sans MS"/>
            </a:endParaRPr>
          </a:p>
          <a:p>
            <a:pPr algn="ctr" fontAlgn="base">
              <a:defRPr/>
            </a:pPr>
            <a:r>
              <a:rPr lang="en-AU" sz="2400" b="1" noProof="0">
                <a:latin typeface="Comic Sans MS"/>
              </a:rPr>
              <a:t>Please e</a:t>
            </a:r>
            <a:r>
              <a:rPr lang="en-AU" sz="2400" b="1" noProof="0">
                <a:effectLst/>
                <a:latin typeface="Comic Sans MS"/>
              </a:rPr>
              <a:t>mail </a:t>
            </a:r>
            <a:r>
              <a:rPr lang="en-AU" sz="2400" b="1" noProof="0" err="1">
                <a:effectLst/>
                <a:latin typeface="Comic Sans MS"/>
              </a:rPr>
              <a:t>Rev’d</a:t>
            </a:r>
            <a:r>
              <a:rPr lang="en-AU" sz="2400" b="1" noProof="0">
                <a:effectLst/>
                <a:latin typeface="Comic Sans MS"/>
              </a:rPr>
              <a:t> </a:t>
            </a:r>
            <a:r>
              <a:rPr lang="en-AU" sz="2400" b="1" noProof="0">
                <a:latin typeface="Comic Sans MS"/>
              </a:rPr>
              <a:t>Lauren </a:t>
            </a:r>
            <a:r>
              <a:rPr lang="en-AU" sz="2400" b="1" noProof="0">
                <a:effectLst/>
                <a:latin typeface="Comic Sans MS"/>
              </a:rPr>
              <a:t>to get involved</a:t>
            </a:r>
            <a:endParaRPr lang="en-AU" sz="2400" b="0" i="0" noProof="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400" noProof="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AU" sz="2400" noProof="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414427" y="4988376"/>
            <a:ext cx="5363142" cy="461665"/>
          </a:xfrm>
          <a:prstGeom prst="rect">
            <a:avLst/>
          </a:prstGeom>
          <a:noFill/>
        </p:spPr>
        <p:txBody>
          <a:bodyPr wrap="square" lIns="91440" tIns="45720" rIns="91440" bIns="45720" rtlCol="0" anchor="t">
            <a:spAutoFit/>
          </a:bodyPr>
          <a:lstStyle/>
          <a:p>
            <a:r>
              <a:rPr lang="en-AU" sz="2400" b="1" noProof="0">
                <a:solidFill>
                  <a:srgbClr val="00B05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1895186902"/>
              </p:ext>
            </p:extLst>
          </p:nvPr>
        </p:nvGraphicFramePr>
        <p:xfrm>
          <a:off x="370231" y="2249400"/>
          <a:ext cx="11451531" cy="2622827"/>
        </p:xfrm>
        <a:graphic>
          <a:graphicData uri="http://schemas.openxmlformats.org/drawingml/2006/table">
            <a:tbl>
              <a:tblPr firstRow="1" bandRow="1">
                <a:tableStyleId>{2D5ABB26-0587-4C30-8999-92F81FD0307C}</a:tableStyleId>
              </a:tblPr>
              <a:tblGrid>
                <a:gridCol w="3817177">
                  <a:extLst>
                    <a:ext uri="{9D8B030D-6E8A-4147-A177-3AD203B41FA5}">
                      <a16:colId xmlns:a16="http://schemas.microsoft.com/office/drawing/2014/main" val="1738739509"/>
                    </a:ext>
                  </a:extLst>
                </a:gridCol>
                <a:gridCol w="3817177">
                  <a:extLst>
                    <a:ext uri="{9D8B030D-6E8A-4147-A177-3AD203B41FA5}">
                      <a16:colId xmlns:a16="http://schemas.microsoft.com/office/drawing/2014/main" val="4139255324"/>
                    </a:ext>
                  </a:extLst>
                </a:gridCol>
                <a:gridCol w="3817177">
                  <a:extLst>
                    <a:ext uri="{9D8B030D-6E8A-4147-A177-3AD203B41FA5}">
                      <a16:colId xmlns:a16="http://schemas.microsoft.com/office/drawing/2014/main" val="1978999015"/>
                    </a:ext>
                  </a:extLst>
                </a:gridCol>
              </a:tblGrid>
              <a:tr h="459947">
                <a:tc>
                  <a:txBody>
                    <a:bodyPr/>
                    <a:lstStyle/>
                    <a:p>
                      <a:r>
                        <a:rPr lang="en-AU" sz="2200" b="0" i="0" noProof="0" dirty="0">
                          <a:solidFill>
                            <a:srgbClr val="00B050"/>
                          </a:solidFill>
                          <a:latin typeface="Comic Sans MS"/>
                        </a:rPr>
                        <a:t>Service Prep: Lauren</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First Reader: Vanessa</a:t>
                      </a:r>
                      <a:endParaRPr lang="en-AU" sz="2200" noProof="0" dirty="0">
                        <a:solidFill>
                          <a:srgbClr val="00B050"/>
                        </a:solidFill>
                      </a:endParaRP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noProof="0" dirty="0">
                          <a:solidFill>
                            <a:srgbClr val="00B050"/>
                          </a:solidFill>
                          <a:latin typeface="Comic Sans MS"/>
                        </a:rPr>
                        <a:t>Music: Lauren</a:t>
                      </a:r>
                      <a:endParaRPr lang="en-AU" sz="2200" noProof="0" dirty="0">
                        <a:solidFill>
                          <a:srgbClr val="00B050"/>
                        </a:solidFil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Second Reader: Bob</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15891">
                <a:tc>
                  <a:txBody>
                    <a:bodyPr/>
                    <a:lstStyle/>
                    <a:p>
                      <a:r>
                        <a:rPr lang="en-AU" sz="2200" b="0" i="0" noProof="0" dirty="0">
                          <a:solidFill>
                            <a:srgbClr val="00B050"/>
                          </a:solidFill>
                          <a:latin typeface="Comic Sans MS"/>
                        </a:rPr>
                        <a:t>Proof-reader: Kris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Preacher: Lauren</a:t>
                      </a:r>
                      <a:endParaRPr lang="en-AU" sz="2200" noProof="0" dirty="0">
                        <a:solidFill>
                          <a:srgbClr val="00B05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55844">
                <a:tc>
                  <a:txBody>
                    <a:bodyPr/>
                    <a:lstStyle/>
                    <a:p>
                      <a:r>
                        <a:rPr lang="en-AU" sz="2200" b="0" i="0" noProof="0" dirty="0">
                          <a:solidFill>
                            <a:srgbClr val="00B05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a:solidFill>
                            <a:srgbClr val="00B05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Fellowship: Lauren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100" b="0" i="0" noProof="0" dirty="0">
                          <a:solidFill>
                            <a:srgbClr val="00B05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Zoom Buttons: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noProof="0" dirty="0">
                          <a:solidFill>
                            <a:srgbClr val="00B050"/>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noProof="0" dirty="0">
                          <a:solidFill>
                            <a:srgbClr val="00B05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615564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330064" y="1658915"/>
            <a:ext cx="9531872" cy="300627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I invite everyone to unmute for the Dismissal</a:t>
            </a:r>
          </a:p>
          <a:p>
            <a:pPr algn="ctr" defTabSz="449263">
              <a:lnSpc>
                <a:spcPct val="150000"/>
              </a:lnSpc>
              <a:spcBef>
                <a:spcPct val="50000"/>
              </a:spcBef>
              <a:spcAft>
                <a:spcPct val="0"/>
              </a:spcAft>
              <a:buNone/>
            </a:pPr>
            <a:endParaRPr lang="en-AU" sz="1800" i="1" noProof="0">
              <a:solidFill>
                <a:srgbClr val="FFB83A"/>
              </a:solidFill>
              <a:latin typeface="Comic Sans MS"/>
              <a:cs typeface="Arial"/>
            </a:endParaRP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Leader: </a:t>
            </a:r>
            <a:r>
              <a:rPr lang="en-AU" sz="2800" noProof="0">
                <a:latin typeface="Comic Sans MS"/>
                <a:cs typeface="Arial"/>
              </a:rPr>
              <a:t>Go in peace to love and serve the Lord.</a:t>
            </a:r>
          </a:p>
          <a:p>
            <a:pPr algn="ctr" defTabSz="449263" eaLnBrk="1" fontAlgn="base" hangingPunct="1">
              <a:lnSpc>
                <a:spcPct val="150000"/>
              </a:lnSpc>
              <a:spcBef>
                <a:spcPct val="50000"/>
              </a:spcBef>
              <a:spcAft>
                <a:spcPct val="0"/>
              </a:spcAft>
              <a:buClr>
                <a:srgbClr val="000000"/>
              </a:buClr>
              <a:buNone/>
            </a:pPr>
            <a:r>
              <a:rPr lang="en-AU" sz="2800" b="1" noProof="0">
                <a:solidFill>
                  <a:srgbClr val="00B050"/>
                </a:solidFill>
                <a:latin typeface="Comic Sans MS"/>
                <a:cs typeface="Arial"/>
              </a:rPr>
              <a:t>All: </a:t>
            </a:r>
            <a:r>
              <a:rPr lang="en-AU" sz="2800" b="1" noProof="0">
                <a:latin typeface="Comic Sans MS"/>
                <a:cs typeface="Arial"/>
              </a:rPr>
              <a:t>In the name of Christ, Amen</a:t>
            </a:r>
            <a:r>
              <a:rPr lang="en-AU" sz="2800" noProof="0">
                <a:latin typeface="Comic Sans MS"/>
                <a:cs typeface="Arial"/>
              </a:rPr>
              <a:t>.</a:t>
            </a:r>
          </a:p>
        </p:txBody>
      </p:sp>
      <p:sp>
        <p:nvSpPr>
          <p:cNvPr id="2" name="TextBox 1">
            <a:extLst>
              <a:ext uri="{FF2B5EF4-FFF2-40B4-BE49-F238E27FC236}">
                <a16:creationId xmlns:a16="http://schemas.microsoft.com/office/drawing/2014/main" id="{029C95F1-17B9-2CD4-20AE-31B320C84F60}"/>
              </a:ext>
            </a:extLst>
          </p:cNvPr>
          <p:cNvSpPr txBox="1"/>
          <p:nvPr/>
        </p:nvSpPr>
        <p:spPr>
          <a:xfrm>
            <a:off x="4175250" y="181307"/>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noProof="0">
                <a:solidFill>
                  <a:srgbClr val="00B050"/>
                </a:solidFill>
                <a:latin typeface="Comic Sans MS"/>
              </a:rPr>
              <a:t>The Dismissal </a:t>
            </a:r>
            <a:endParaRPr lang="en-AU" sz="2400" noProof="0">
              <a:solidFill>
                <a:srgbClr val="00B050"/>
              </a:solidFill>
              <a:latin typeface="Comic Sans MS"/>
              <a:cs typeface="Times New Roman"/>
            </a:endParaRPr>
          </a:p>
        </p:txBody>
      </p:sp>
    </p:spTree>
    <p:extLst>
      <p:ext uri="{BB962C8B-B14F-4D97-AF65-F5344CB8AC3E}">
        <p14:creationId xmlns:p14="http://schemas.microsoft.com/office/powerpoint/2010/main" val="4244537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AU" noProof="0">
                <a:solidFill>
                  <a:srgbClr val="00B050"/>
                </a:solidFill>
                <a:latin typeface="Comic Sans MS"/>
              </a:rPr>
              <a:t>Extra resources developed </a:t>
            </a:r>
          </a:p>
          <a:p>
            <a:r>
              <a:rPr lang="en-AU" noProof="0">
                <a:solidFill>
                  <a:srgbClr val="00B05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806302" y="763004"/>
            <a:ext cx="4402899" cy="4556820"/>
          </a:xfrm>
          <a:prstGeom prst="roundRect">
            <a:avLst/>
          </a:prstGeom>
          <a:solidFill>
            <a:srgbClr val="D3D6D7"/>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b="1" noProof="0" dirty="0">
                <a:solidFill>
                  <a:srgbClr val="00B050"/>
                </a:solidFill>
                <a:latin typeface="Comic Sans MS"/>
              </a:rPr>
              <a:t>Fellowship and Saint Spotlight time</a:t>
            </a:r>
          </a:p>
          <a:p>
            <a:pPr algn="ctr"/>
            <a:r>
              <a:rPr lang="en-AU" sz="2400" b="1" noProof="0" dirty="0">
                <a:solidFill>
                  <a:srgbClr val="00B050"/>
                </a:solidFill>
                <a:latin typeface="Comic Sans MS"/>
              </a:rPr>
              <a:t>Thank you, </a:t>
            </a:r>
            <a:r>
              <a:rPr lang="en-AU" sz="2400" b="1" dirty="0">
                <a:solidFill>
                  <a:srgbClr val="00B050"/>
                </a:solidFill>
                <a:latin typeface="Comic Sans MS"/>
              </a:rPr>
              <a:t>Julie</a:t>
            </a:r>
            <a:r>
              <a:rPr lang="en-AU" sz="2400" b="1" noProof="0" dirty="0">
                <a:solidFill>
                  <a:srgbClr val="00B050"/>
                </a:solidFill>
                <a:latin typeface="Comic Sans MS"/>
              </a:rPr>
              <a:t> for leading Fellowship </a:t>
            </a:r>
          </a:p>
          <a:p>
            <a:pPr algn="ctr"/>
            <a:endParaRPr lang="en-AU" sz="2400" b="1" noProof="0" dirty="0">
              <a:solidFill>
                <a:srgbClr val="00B050"/>
              </a:solidFill>
              <a:latin typeface="Comic Sans MS"/>
            </a:endParaRPr>
          </a:p>
          <a:p>
            <a:pPr algn="ctr"/>
            <a:r>
              <a:rPr lang="en-AU" sz="2400" b="1" noProof="0" dirty="0">
                <a:solidFill>
                  <a:srgbClr val="00B050"/>
                </a:solidFill>
                <a:latin typeface="Comic Sans MS"/>
              </a:rPr>
              <a:t>Please feel welcome to linger or pop a message in the chat and head off when you are ready.​</a:t>
            </a:r>
            <a:endParaRPr lang="en-AU" b="1" noProof="0" dirty="0">
              <a:solidFill>
                <a:srgbClr val="00B050"/>
              </a:solidFill>
              <a:cs typeface="Calibri"/>
            </a:endParaRPr>
          </a:p>
        </p:txBody>
      </p:sp>
      <p:pic>
        <p:nvPicPr>
          <p:cNvPr id="4" name="Picture 3">
            <a:extLst>
              <a:ext uri="{FF2B5EF4-FFF2-40B4-BE49-F238E27FC236}">
                <a16:creationId xmlns:a16="http://schemas.microsoft.com/office/drawing/2014/main" id="{8E5919EA-AA25-DA64-63A9-06AA68F42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27345"/>
            <a:ext cx="5726544" cy="3126111"/>
          </a:xfrm>
          <a:prstGeom prst="rect">
            <a:avLst/>
          </a:prstGeom>
        </p:spPr>
      </p:pic>
    </p:spTree>
    <p:extLst>
      <p:ext uri="{BB962C8B-B14F-4D97-AF65-F5344CB8AC3E}">
        <p14:creationId xmlns:p14="http://schemas.microsoft.com/office/powerpoint/2010/main" val="86728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AU" sz="2400" b="1" noProof="0">
                <a:solidFill>
                  <a:srgbClr val="00B050"/>
                </a:solidFill>
                <a:latin typeface="Comic Sans MS"/>
              </a:rPr>
              <a:t>Leader and Cantor unmute</a:t>
            </a:r>
            <a:endParaRPr lang="en-AU" noProof="0">
              <a:solidFill>
                <a:srgbClr val="00B05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218765" y="1802797"/>
            <a:ext cx="7754470" cy="4017366"/>
          </a:xfrm>
        </p:spPr>
        <p:txBody>
          <a:bodyPr vert="horz" lIns="91440" tIns="45720" rIns="91440" bIns="45720" rtlCol="0" anchor="t">
            <a:normAutofit fontScale="92500"/>
          </a:bodyPr>
          <a:lstStyle/>
          <a:p>
            <a:pPr>
              <a:lnSpc>
                <a:spcPct val="150000"/>
              </a:lnSpc>
              <a:buNone/>
            </a:pPr>
            <a:r>
              <a:rPr lang="en-AU" sz="2800" b="1" noProof="0" dirty="0">
                <a:solidFill>
                  <a:srgbClr val="00B050"/>
                </a:solidFill>
                <a:latin typeface="Comic Sans MS"/>
              </a:rPr>
              <a:t>Leader: </a:t>
            </a:r>
            <a:r>
              <a:rPr lang="en-AU" sz="3000" noProof="0" dirty="0">
                <a:latin typeface="Comic Sans MS"/>
              </a:rPr>
              <a:t>The grace of the Lord Jesus Christ,  </a:t>
            </a:r>
            <a:br>
              <a:rPr lang="en-AU" sz="3000" noProof="0" dirty="0">
                <a:latin typeface="Comic Sans MS"/>
              </a:rPr>
            </a:br>
            <a:r>
              <a:rPr lang="en-AU" sz="3000" noProof="0" dirty="0">
                <a:latin typeface="Comic Sans MS"/>
              </a:rPr>
              <a:t>and the love of God,  </a:t>
            </a:r>
            <a:br>
              <a:rPr lang="en-AU" sz="3000" noProof="0" dirty="0">
                <a:latin typeface="Comic Sans MS"/>
              </a:rPr>
            </a:br>
            <a:r>
              <a:rPr lang="en-AU" sz="3000" noProof="0" dirty="0">
                <a:latin typeface="Comic Sans MS"/>
              </a:rPr>
              <a:t>and the fellowship of the Holy Spirit,  </a:t>
            </a:r>
            <a:br>
              <a:rPr lang="en-AU" sz="3000" noProof="0" dirty="0">
                <a:latin typeface="Comic Sans MS"/>
              </a:rPr>
            </a:br>
            <a:r>
              <a:rPr lang="en-AU" sz="3000" noProof="0" dirty="0">
                <a:latin typeface="Comic Sans MS"/>
              </a:rPr>
              <a:t>be with you all. </a:t>
            </a:r>
            <a:br>
              <a:rPr lang="en-AU" sz="2800" noProof="0" dirty="0">
                <a:latin typeface="Comic Sans MS"/>
              </a:rPr>
            </a:br>
            <a:r>
              <a:rPr lang="en-AU" sz="1900" noProof="0" dirty="0">
                <a:latin typeface="Comic Sans MS"/>
              </a:rPr>
              <a:t> </a:t>
            </a:r>
            <a:endParaRPr lang="en-AU" sz="1900" b="1" noProof="0" dirty="0">
              <a:solidFill>
                <a:srgbClr val="E3960B"/>
              </a:solidFill>
              <a:latin typeface="Comic Sans MS"/>
              <a:cs typeface="Times New Roman"/>
            </a:endParaRPr>
          </a:p>
          <a:p>
            <a:pPr>
              <a:lnSpc>
                <a:spcPct val="150000"/>
              </a:lnSpc>
              <a:buNone/>
            </a:pPr>
            <a:r>
              <a:rPr lang="en-AU" sz="2800" b="1" noProof="0" dirty="0">
                <a:solidFill>
                  <a:srgbClr val="00B050"/>
                </a:solidFill>
                <a:latin typeface="Comic Sans MS"/>
                <a:cs typeface="Times New Roman"/>
              </a:rPr>
              <a:t>All: </a:t>
            </a:r>
            <a:r>
              <a:rPr lang="en-AU" sz="2800" b="1" noProof="0" dirty="0">
                <a:latin typeface="Comic Sans MS"/>
                <a:cs typeface="Times New Roman"/>
              </a:rPr>
              <a:t>And also with you. </a:t>
            </a: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noProof="0" smtClean="0"/>
              <a:t>6</a:t>
            </a:fld>
            <a:endParaRPr lang="en-AU" noProof="0"/>
          </a:p>
        </p:txBody>
      </p:sp>
      <p:sp>
        <p:nvSpPr>
          <p:cNvPr id="6" name="Rectangle 5">
            <a:extLst>
              <a:ext uri="{FF2B5EF4-FFF2-40B4-BE49-F238E27FC236}">
                <a16:creationId xmlns:a16="http://schemas.microsoft.com/office/drawing/2014/main" id="{032861FD-E2BE-0C7F-8027-04C68C9F6B2F}"/>
              </a:ext>
            </a:extLst>
          </p:cNvPr>
          <p:cNvSpPr/>
          <p:nvPr/>
        </p:nvSpPr>
        <p:spPr>
          <a:xfrm>
            <a:off x="4334796" y="1016041"/>
            <a:ext cx="3522407" cy="584775"/>
          </a:xfrm>
          <a:prstGeom prst="rect">
            <a:avLst/>
          </a:prstGeom>
        </p:spPr>
        <p:txBody>
          <a:bodyPr wrap="square" lIns="91440" tIns="45720" rIns="91440" bIns="45720" anchor="t">
            <a:spAutoFit/>
          </a:bodyPr>
          <a:lstStyle/>
          <a:p>
            <a:pPr algn="ctr"/>
            <a:r>
              <a:rPr lang="en-AU" sz="3200" b="1" noProof="0">
                <a:solidFill>
                  <a:srgbClr val="00B050"/>
                </a:solidFill>
                <a:latin typeface="Comic Sans MS"/>
              </a:rPr>
              <a:t>The Greeting</a:t>
            </a:r>
            <a:endParaRPr lang="en-AU" sz="3200" b="1" noProof="0">
              <a:solidFill>
                <a:srgbClr val="00B050"/>
              </a:solidFill>
              <a:cs typeface="Times New Roman"/>
            </a:endParaRPr>
          </a:p>
        </p:txBody>
      </p:sp>
    </p:spTree>
    <p:extLst>
      <p:ext uri="{BB962C8B-B14F-4D97-AF65-F5344CB8AC3E}">
        <p14:creationId xmlns:p14="http://schemas.microsoft.com/office/powerpoint/2010/main" val="4277421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9EA9-7612-D013-EB13-569E230C7B41}"/>
              </a:ext>
            </a:extLst>
          </p:cNvPr>
          <p:cNvSpPr>
            <a:spLocks noGrp="1"/>
          </p:cNvSpPr>
          <p:nvPr>
            <p:ph type="title"/>
          </p:nvPr>
        </p:nvSpPr>
        <p:spPr>
          <a:xfrm>
            <a:off x="609600" y="0"/>
            <a:ext cx="10972800" cy="1325551"/>
          </a:xfrm>
        </p:spPr>
        <p:txBody>
          <a:bodyPr>
            <a:noAutofit/>
          </a:bodyPr>
          <a:lstStyle/>
          <a:p>
            <a:r>
              <a:rPr lang="en-AU" sz="3200" b="1" dirty="0">
                <a:latin typeface="Comic Sans MS" panose="030F0702030302020204" pitchFamily="66" charset="0"/>
                <a:ea typeface="Tahoma" panose="020B0604030504040204" pitchFamily="34" charset="0"/>
                <a:cs typeface="Tahoma" panose="020B0604030504040204" pitchFamily="34" charset="0"/>
              </a:rPr>
              <a:t>Saint Spotlight:</a:t>
            </a:r>
            <a:br>
              <a:rPr lang="en-AU" sz="3200" b="1" dirty="0">
                <a:latin typeface="Comic Sans MS" panose="030F0702030302020204" pitchFamily="66" charset="0"/>
                <a:ea typeface="Tahoma" panose="020B0604030504040204" pitchFamily="34" charset="0"/>
                <a:cs typeface="Tahoma" panose="020B0604030504040204" pitchFamily="34" charset="0"/>
              </a:rPr>
            </a:br>
            <a:r>
              <a:rPr lang="en-AU" sz="3200" b="1" dirty="0">
                <a:latin typeface="Comic Sans MS" panose="030F0702030302020204" pitchFamily="66" charset="0"/>
                <a:ea typeface="Tahoma" panose="020B0604030504040204" pitchFamily="34" charset="0"/>
                <a:cs typeface="Tahoma" panose="020B0604030504040204" pitchFamily="34" charset="0"/>
              </a:rPr>
              <a:t>Saint Mary MacKillop - Mother Mary of the Cross</a:t>
            </a:r>
          </a:p>
        </p:txBody>
      </p:sp>
      <p:sp>
        <p:nvSpPr>
          <p:cNvPr id="3" name="Slide Number Placeholder 2">
            <a:extLst>
              <a:ext uri="{FF2B5EF4-FFF2-40B4-BE49-F238E27FC236}">
                <a16:creationId xmlns:a16="http://schemas.microsoft.com/office/drawing/2014/main" id="{91F31B2A-EFAE-6C2B-0F42-E620109EC81A}"/>
              </a:ext>
            </a:extLst>
          </p:cNvPr>
          <p:cNvSpPr>
            <a:spLocks noGrp="1"/>
          </p:cNvSpPr>
          <p:nvPr>
            <p:ph type="sldNum" sz="quarter" idx="12"/>
          </p:nvPr>
        </p:nvSpPr>
        <p:spPr/>
        <p:txBody>
          <a:bodyPr/>
          <a:lstStyle/>
          <a:p>
            <a:fld id="{D6BAAE04-8869-45BD-9FC4-571BC1F4B92A}" type="slidenum">
              <a:rPr lang="en-AU" smtClean="0"/>
              <a:t>60</a:t>
            </a:fld>
            <a:endParaRPr lang="en-AU"/>
          </a:p>
        </p:txBody>
      </p:sp>
      <p:sp>
        <p:nvSpPr>
          <p:cNvPr id="4" name="Rectangle 2">
            <a:extLst>
              <a:ext uri="{FF2B5EF4-FFF2-40B4-BE49-F238E27FC236}">
                <a16:creationId xmlns:a16="http://schemas.microsoft.com/office/drawing/2014/main" id="{E798D2C9-8EAF-B262-B6D0-676817A8EFD9}"/>
              </a:ext>
            </a:extLst>
          </p:cNvPr>
          <p:cNvSpPr>
            <a:spLocks noChangeArrowheads="1"/>
          </p:cNvSpPr>
          <p:nvPr/>
        </p:nvSpPr>
        <p:spPr bwMode="auto">
          <a:xfrm>
            <a:off x="4857750" y="1809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graphicFrame>
        <p:nvGraphicFramePr>
          <p:cNvPr id="5" name="Object 4">
            <a:extLst>
              <a:ext uri="{FF2B5EF4-FFF2-40B4-BE49-F238E27FC236}">
                <a16:creationId xmlns:a16="http://schemas.microsoft.com/office/drawing/2014/main" id="{7F6BBE33-CF3B-BBDB-0EA1-9A06D33CCEE7}"/>
              </a:ext>
            </a:extLst>
          </p:cNvPr>
          <p:cNvGraphicFramePr>
            <a:graphicFrameLocks noChangeAspect="1"/>
          </p:cNvGraphicFramePr>
          <p:nvPr>
            <p:extLst>
              <p:ext uri="{D42A27DB-BD31-4B8C-83A1-F6EECF244321}">
                <p14:modId xmlns:p14="http://schemas.microsoft.com/office/powerpoint/2010/main" val="1038699012"/>
              </p:ext>
            </p:extLst>
          </p:nvPr>
        </p:nvGraphicFramePr>
        <p:xfrm>
          <a:off x="4192530" y="1325551"/>
          <a:ext cx="3806939" cy="5193162"/>
        </p:xfrm>
        <a:graphic>
          <a:graphicData uri="http://schemas.openxmlformats.org/presentationml/2006/ole">
            <mc:AlternateContent xmlns:mc="http://schemas.openxmlformats.org/markup-compatibility/2006">
              <mc:Choice xmlns:v="urn:schemas-microsoft-com:vml" Requires="v">
                <p:oleObj name="Acrobat Document" r:id="rId2" imgW="993585" imgH="1355446" progId="Acrobat.Document.DC">
                  <p:embed/>
                </p:oleObj>
              </mc:Choice>
              <mc:Fallback>
                <p:oleObj name="Acrobat Document" r:id="rId2" imgW="993585" imgH="1355446" progId="Acrobat.Document.DC">
                  <p:embed/>
                  <p:pic>
                    <p:nvPicPr>
                      <p:cNvPr id="5" name="Object 4">
                        <a:extLst>
                          <a:ext uri="{FF2B5EF4-FFF2-40B4-BE49-F238E27FC236}">
                            <a16:creationId xmlns:a16="http://schemas.microsoft.com/office/drawing/2014/main" id="{7F6BBE33-CF3B-BBDB-0EA1-9A06D33CC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530" y="1325551"/>
                        <a:ext cx="3806939" cy="5193162"/>
                      </a:xfrm>
                      <a:prstGeom prst="rect">
                        <a:avLst/>
                      </a:prstGeom>
                      <a:noFill/>
                    </p:spPr>
                  </p:pic>
                </p:oleObj>
              </mc:Fallback>
            </mc:AlternateContent>
          </a:graphicData>
        </a:graphic>
      </p:graphicFrame>
    </p:spTree>
    <p:extLst>
      <p:ext uri="{BB962C8B-B14F-4D97-AF65-F5344CB8AC3E}">
        <p14:creationId xmlns:p14="http://schemas.microsoft.com/office/powerpoint/2010/main" val="1046294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3F2-A240-7D29-E867-5D514A5D50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13F3EF-6111-3B8F-E65F-F09AEA314636}"/>
              </a:ext>
            </a:extLst>
          </p:cNvPr>
          <p:cNvSpPr/>
          <p:nvPr/>
        </p:nvSpPr>
        <p:spPr>
          <a:xfrm>
            <a:off x="2489041" y="579000"/>
            <a:ext cx="7213917" cy="5837817"/>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rgbClr val="00B050"/>
                </a:solidFill>
                <a:latin typeface="Comic Sans MS" panose="030F0902030302020204" pitchFamily="66" charset="0"/>
              </a:rPr>
              <a:t>Leader: </a:t>
            </a:r>
            <a:r>
              <a:rPr lang="en-AU" sz="2800" dirty="0">
                <a:latin typeface="Comic Sans MS" panose="030F0702030302020204" pitchFamily="66" charset="0"/>
              </a:rPr>
              <a:t>The kingdom of heaven is near.</a:t>
            </a:r>
            <a:br>
              <a:rPr lang="en-AU" sz="2800" dirty="0">
                <a:latin typeface="Comic Sans MS" panose="030F0702030302020204" pitchFamily="66" charset="0"/>
              </a:rPr>
            </a:br>
            <a:r>
              <a:rPr lang="en-AU" sz="2800" b="1" dirty="0">
                <a:latin typeface="Comic Sans MS" panose="030F0702030302020204" pitchFamily="66" charset="0"/>
              </a:rPr>
              <a:t>Come, let us explore it together.</a:t>
            </a:r>
            <a:br>
              <a:rPr lang="en-AU" sz="2800" dirty="0">
                <a:latin typeface="Comic Sans MS" panose="030F0702030302020204" pitchFamily="66" charset="0"/>
              </a:rPr>
            </a:br>
            <a:r>
              <a:rPr lang="en-AU" sz="2800" dirty="0">
                <a:latin typeface="Comic Sans MS" panose="030F0702030302020204" pitchFamily="66" charset="0"/>
              </a:rPr>
              <a:t>God the healer, the friend is calling.</a:t>
            </a:r>
            <a:br>
              <a:rPr lang="en-AU" sz="2800" dirty="0">
                <a:latin typeface="Comic Sans MS" panose="030F0702030302020204" pitchFamily="66" charset="0"/>
              </a:rPr>
            </a:br>
            <a:r>
              <a:rPr lang="en-AU" sz="2800" b="1" dirty="0">
                <a:latin typeface="Comic Sans MS" panose="030F0702030302020204" pitchFamily="66" charset="0"/>
              </a:rPr>
              <a:t>Proclaim the good news.</a:t>
            </a:r>
            <a:br>
              <a:rPr lang="en-AU" sz="2800" dirty="0">
                <a:latin typeface="Comic Sans MS" panose="030F0702030302020204" pitchFamily="66" charset="0"/>
              </a:rPr>
            </a:br>
            <a:r>
              <a:rPr lang="en-AU" sz="2800" dirty="0">
                <a:latin typeface="Comic Sans MS" panose="030F0702030302020204" pitchFamily="66" charset="0"/>
              </a:rPr>
              <a:t>Turn to one another and declare:</a:t>
            </a:r>
            <a:br>
              <a:rPr lang="en-AU" sz="2800" dirty="0">
                <a:latin typeface="Comic Sans MS" panose="030F0702030302020204" pitchFamily="66" charset="0"/>
              </a:rPr>
            </a:br>
            <a:r>
              <a:rPr lang="en-AU" sz="2800" b="1" dirty="0">
                <a:latin typeface="Comic Sans MS" panose="030F0702030302020204" pitchFamily="66" charset="0"/>
              </a:rPr>
              <a:t>The kingdom of heaven is near.</a:t>
            </a:r>
            <a:br>
              <a:rPr lang="en-AU" sz="2800" dirty="0">
                <a:latin typeface="Comic Sans MS" panose="030F0702030302020204" pitchFamily="66" charset="0"/>
              </a:rPr>
            </a:br>
            <a:r>
              <a:rPr lang="en-AU" sz="2800" dirty="0">
                <a:latin typeface="Comic Sans MS" panose="030F0702030302020204" pitchFamily="66" charset="0"/>
              </a:rPr>
              <a:t>People find wholeness, people find healing.</a:t>
            </a:r>
            <a:br>
              <a:rPr lang="en-AU" sz="2800" dirty="0">
                <a:latin typeface="Comic Sans MS" panose="030F0702030302020204" pitchFamily="66" charset="0"/>
              </a:rPr>
            </a:br>
            <a:r>
              <a:rPr lang="en-AU" sz="2800" b="1" dirty="0">
                <a:latin typeface="Comic Sans MS" panose="030F0702030302020204" pitchFamily="66" charset="0"/>
              </a:rPr>
              <a:t>The kingdom of heaven is near.</a:t>
            </a:r>
            <a:br>
              <a:rPr lang="en-AU" sz="2800" dirty="0">
                <a:latin typeface="Comic Sans MS" panose="030F0702030302020204" pitchFamily="66" charset="0"/>
              </a:rPr>
            </a:br>
            <a:r>
              <a:rPr lang="en-AU" sz="2800" b="1" dirty="0">
                <a:latin typeface="Comic Sans MS" panose="030F0702030302020204" pitchFamily="66" charset="0"/>
              </a:rPr>
              <a:t>Come, let us explore it together.</a:t>
            </a:r>
            <a:endParaRPr lang="en-AU" sz="2800" b="1" noProof="0" dirty="0">
              <a:solidFill>
                <a:srgbClr val="00B050"/>
              </a:solidFill>
              <a:latin typeface="Comic Sans MS" panose="030F0702030302020204" pitchFamily="66" charset="0"/>
            </a:endParaRPr>
          </a:p>
        </p:txBody>
      </p:sp>
      <p:sp>
        <p:nvSpPr>
          <p:cNvPr id="4" name="TextBox 3">
            <a:extLst>
              <a:ext uri="{FF2B5EF4-FFF2-40B4-BE49-F238E27FC236}">
                <a16:creationId xmlns:a16="http://schemas.microsoft.com/office/drawing/2014/main" id="{8B7B306D-3845-7B55-7230-7B18992F6E45}"/>
              </a:ext>
            </a:extLst>
          </p:cNvPr>
          <p:cNvSpPr txBox="1"/>
          <p:nvPr/>
        </p:nvSpPr>
        <p:spPr>
          <a:xfrm>
            <a:off x="4180768" y="0"/>
            <a:ext cx="3830464" cy="584775"/>
          </a:xfrm>
          <a:prstGeom prst="rect">
            <a:avLst/>
          </a:prstGeom>
          <a:noFill/>
        </p:spPr>
        <p:txBody>
          <a:bodyPr wrap="square" lIns="91440" tIns="45720" rIns="91440" bIns="45720" rtlCol="0" anchor="t">
            <a:spAutoFit/>
          </a:bodyPr>
          <a:lstStyle/>
          <a:p>
            <a:pPr algn="ctr"/>
            <a:r>
              <a:rPr lang="en-AU" sz="3200" b="1" noProof="0" dirty="0">
                <a:solidFill>
                  <a:srgbClr val="00B050"/>
                </a:solidFill>
                <a:latin typeface="Comic Sans MS"/>
              </a:rPr>
              <a:t>Gathering Prayer</a:t>
            </a:r>
          </a:p>
        </p:txBody>
      </p:sp>
    </p:spTree>
    <p:extLst>
      <p:ext uri="{BB962C8B-B14F-4D97-AF65-F5344CB8AC3E}">
        <p14:creationId xmlns:p14="http://schemas.microsoft.com/office/powerpoint/2010/main" val="73961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DA80E-6A25-3FCA-11D6-0458885718A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12EC615-5B1B-5065-3077-881F9676F6D8}"/>
              </a:ext>
            </a:extLst>
          </p:cNvPr>
          <p:cNvSpPr/>
          <p:nvPr/>
        </p:nvSpPr>
        <p:spPr>
          <a:xfrm>
            <a:off x="2455861" y="833257"/>
            <a:ext cx="7280275" cy="5191486"/>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AU" sz="2800" b="1" noProof="0" dirty="0">
                <a:solidFill>
                  <a:srgbClr val="00B050"/>
                </a:solidFill>
                <a:latin typeface="Comic Sans MS" panose="030F0902030302020204" pitchFamily="66" charset="0"/>
              </a:rPr>
              <a:t>All</a:t>
            </a:r>
            <a:r>
              <a:rPr lang="en-AU" sz="2800" noProof="0" dirty="0">
                <a:solidFill>
                  <a:srgbClr val="00B050"/>
                </a:solidFill>
                <a:latin typeface="Comic Sans MS" panose="030F0902030302020204" pitchFamily="66" charset="0"/>
              </a:rPr>
              <a:t>: </a:t>
            </a:r>
            <a:r>
              <a:rPr lang="en-AU" sz="2800" b="1" noProof="0" dirty="0">
                <a:latin typeface="Comic Sans MS" panose="030F0902030302020204" pitchFamily="66" charset="0"/>
              </a:rPr>
              <a:t>Jesus, Lord, help us to find </a:t>
            </a:r>
          </a:p>
          <a:p>
            <a:pPr lvl="0" eaLnBrk="0" fontAlgn="base" hangingPunct="0">
              <a:lnSpc>
                <a:spcPct val="150000"/>
              </a:lnSpc>
              <a:spcBef>
                <a:spcPct val="0"/>
              </a:spcBef>
              <a:spcAft>
                <a:spcPct val="0"/>
              </a:spcAft>
            </a:pPr>
            <a:r>
              <a:rPr lang="en-AU" sz="2800" b="1" noProof="0" dirty="0">
                <a:latin typeface="Comic Sans MS" panose="030F0902030302020204" pitchFamily="66" charset="0"/>
              </a:rPr>
              <a:t>you in the unexpected.</a:t>
            </a:r>
          </a:p>
          <a:p>
            <a:pPr lvl="0" eaLnBrk="0" fontAlgn="base" hangingPunct="0">
              <a:lnSpc>
                <a:spcPct val="150000"/>
              </a:lnSpc>
              <a:spcBef>
                <a:spcPct val="0"/>
              </a:spcBef>
              <a:spcAft>
                <a:spcPct val="0"/>
              </a:spcAft>
            </a:pPr>
            <a:r>
              <a:rPr lang="en-AU" sz="2800" b="1" noProof="0" dirty="0">
                <a:latin typeface="Comic Sans MS" panose="030F0902030302020204" pitchFamily="66" charset="0"/>
              </a:rPr>
              <a:t>Enable us to listen to your call and</a:t>
            </a:r>
          </a:p>
          <a:p>
            <a:pPr lvl="0" eaLnBrk="0" fontAlgn="base" hangingPunct="0">
              <a:lnSpc>
                <a:spcPct val="150000"/>
              </a:lnSpc>
              <a:spcBef>
                <a:spcPct val="0"/>
              </a:spcBef>
              <a:spcAft>
                <a:spcPct val="0"/>
              </a:spcAft>
            </a:pPr>
            <a:r>
              <a:rPr lang="en-AU" sz="2800" b="1" noProof="0" dirty="0">
                <a:latin typeface="Comic Sans MS" panose="030F0902030302020204" pitchFamily="66" charset="0"/>
              </a:rPr>
              <a:t>fill us with your power.</a:t>
            </a:r>
          </a:p>
          <a:p>
            <a:pPr lvl="0" eaLnBrk="0" fontAlgn="base" hangingPunct="0">
              <a:lnSpc>
                <a:spcPct val="150000"/>
              </a:lnSpc>
              <a:spcBef>
                <a:spcPct val="0"/>
              </a:spcBef>
              <a:spcAft>
                <a:spcPct val="0"/>
              </a:spcAft>
            </a:pPr>
            <a:r>
              <a:rPr lang="en-AU" sz="2800" b="1" noProof="0" dirty="0">
                <a:latin typeface="Comic Sans MS" panose="030F0902030302020204" pitchFamily="66" charset="0"/>
              </a:rPr>
              <a:t>Shake us out of complacency,</a:t>
            </a:r>
          </a:p>
          <a:p>
            <a:pPr lvl="0" eaLnBrk="0" fontAlgn="base" hangingPunct="0">
              <a:lnSpc>
                <a:spcPct val="150000"/>
              </a:lnSpc>
              <a:spcBef>
                <a:spcPct val="0"/>
              </a:spcBef>
              <a:spcAft>
                <a:spcPct val="0"/>
              </a:spcAft>
            </a:pPr>
            <a:r>
              <a:rPr lang="en-AU" sz="2800" b="1" noProof="0" dirty="0">
                <a:latin typeface="Comic Sans MS" panose="030F0902030302020204" pitchFamily="66" charset="0"/>
              </a:rPr>
              <a:t>to see where you want us to be.</a:t>
            </a:r>
          </a:p>
          <a:p>
            <a:pPr lvl="0" eaLnBrk="0" fontAlgn="base" hangingPunct="0">
              <a:lnSpc>
                <a:spcPct val="150000"/>
              </a:lnSpc>
              <a:spcBef>
                <a:spcPct val="0"/>
              </a:spcBef>
              <a:spcAft>
                <a:spcPct val="0"/>
              </a:spcAft>
            </a:pPr>
            <a:r>
              <a:rPr lang="en-AU" sz="2800" b="1" noProof="0" dirty="0">
                <a:latin typeface="Comic Sans MS" panose="030F0902030302020204" pitchFamily="66" charset="0"/>
              </a:rPr>
              <a:t>And give us courage to follow your lead.</a:t>
            </a:r>
          </a:p>
          <a:p>
            <a:pPr lvl="0" eaLnBrk="0" fontAlgn="base" hangingPunct="0">
              <a:lnSpc>
                <a:spcPct val="150000"/>
              </a:lnSpc>
              <a:spcBef>
                <a:spcPct val="0"/>
              </a:spcBef>
              <a:spcAft>
                <a:spcPct val="0"/>
              </a:spcAft>
            </a:pPr>
            <a:r>
              <a:rPr lang="en-AU" sz="2800" b="1" noProof="0" dirty="0">
                <a:latin typeface="Comic Sans MS" panose="030F0902030302020204" pitchFamily="66" charset="0"/>
              </a:rPr>
              <a:t>Amen.</a:t>
            </a:r>
            <a:endParaRPr lang="en-AU" sz="2800" b="1" noProof="0" dirty="0">
              <a:latin typeface="Comic Sans MS" panose="030F0702030302020204" pitchFamily="66"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F1409D4-206D-DDAB-7C35-CA4958E41884}"/>
              </a:ext>
            </a:extLst>
          </p:cNvPr>
          <p:cNvSpPr txBox="1"/>
          <p:nvPr/>
        </p:nvSpPr>
        <p:spPr>
          <a:xfrm>
            <a:off x="4180767" y="182127"/>
            <a:ext cx="3830464" cy="584775"/>
          </a:xfrm>
          <a:prstGeom prst="rect">
            <a:avLst/>
          </a:prstGeom>
          <a:noFill/>
        </p:spPr>
        <p:txBody>
          <a:bodyPr wrap="square" lIns="91440" tIns="45720" rIns="91440" bIns="45720" rtlCol="0" anchor="t">
            <a:spAutoFit/>
          </a:bodyPr>
          <a:lstStyle/>
          <a:p>
            <a:pPr algn="ctr"/>
            <a:r>
              <a:rPr lang="en-AU" sz="3200" b="1" noProof="0" dirty="0">
                <a:solidFill>
                  <a:srgbClr val="00B050"/>
                </a:solidFill>
                <a:latin typeface="Comic Sans MS"/>
              </a:rPr>
              <a:t>Gathering Prayer</a:t>
            </a:r>
          </a:p>
        </p:txBody>
      </p:sp>
    </p:spTree>
    <p:extLst>
      <p:ext uri="{BB962C8B-B14F-4D97-AF65-F5344CB8AC3E}">
        <p14:creationId xmlns:p14="http://schemas.microsoft.com/office/powerpoint/2010/main" val="4483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noProof="0">
                <a:solidFill>
                  <a:srgbClr val="00B050"/>
                </a:solidFill>
                <a:latin typeface="Comic Sans MS"/>
                <a:cs typeface="Arial"/>
              </a:rPr>
              <a:t>Sentence</a:t>
            </a:r>
          </a:p>
        </p:txBody>
      </p:sp>
      <p:sp>
        <p:nvSpPr>
          <p:cNvPr id="2" name="Rectangle 1"/>
          <p:cNvSpPr/>
          <p:nvPr/>
        </p:nvSpPr>
        <p:spPr>
          <a:xfrm>
            <a:off x="842437" y="2934118"/>
            <a:ext cx="10170694" cy="2734403"/>
          </a:xfrm>
          <a:prstGeom prst="rect">
            <a:avLst/>
          </a:prstGeom>
        </p:spPr>
        <p:txBody>
          <a:bodyPr wrap="square" lIns="91440" tIns="45720" rIns="91440" bIns="45720" anchor="t">
            <a:spAutoFit/>
          </a:bodyPr>
          <a:lstStyle/>
          <a:p>
            <a:pPr>
              <a:lnSpc>
                <a:spcPct val="150000"/>
              </a:lnSpc>
              <a:spcBef>
                <a:spcPts val="450"/>
              </a:spcBef>
              <a:spcAft>
                <a:spcPts val="450"/>
              </a:spcAft>
            </a:pPr>
            <a:r>
              <a:rPr lang="en-AU" sz="2800" b="1" noProof="0" dirty="0">
                <a:solidFill>
                  <a:srgbClr val="00B050"/>
                </a:solidFill>
                <a:latin typeface="Comic Sans MS" panose="030F0902030302020204" pitchFamily="66" charset="0"/>
                <a:cs typeface="Times New Roman"/>
              </a:rPr>
              <a:t>Cantor</a:t>
            </a:r>
            <a:r>
              <a:rPr lang="en-AU" sz="2800" noProof="0" dirty="0">
                <a:solidFill>
                  <a:srgbClr val="00B050"/>
                </a:solidFill>
                <a:latin typeface="Comic Sans MS" panose="030F0902030302020204" pitchFamily="66" charset="0"/>
                <a:cs typeface="Times New Roman"/>
              </a:rPr>
              <a:t>: </a:t>
            </a:r>
            <a:r>
              <a:rPr lang="en-AU" sz="2800" noProof="0" dirty="0">
                <a:latin typeface="Comic Sans MS" panose="030F0902030302020204" pitchFamily="66" charset="0"/>
              </a:rPr>
              <a:t>The harvest is plentiful, but the labourers are few; ask therefore the Lord of the harvest to send out labourers into his harvest. </a:t>
            </a:r>
          </a:p>
          <a:p>
            <a:pPr algn="r">
              <a:lnSpc>
                <a:spcPct val="150000"/>
              </a:lnSpc>
              <a:spcBef>
                <a:spcPts val="450"/>
              </a:spcBef>
              <a:spcAft>
                <a:spcPts val="450"/>
              </a:spcAft>
            </a:pPr>
            <a:r>
              <a:rPr lang="en-AU" sz="2800" noProof="0" dirty="0">
                <a:solidFill>
                  <a:srgbClr val="00B050"/>
                </a:solidFill>
                <a:latin typeface="Comic Sans MS" panose="030F0902030302020204" pitchFamily="66" charset="0"/>
              </a:rPr>
              <a:t>Matthew 9.37-38</a:t>
            </a: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b="1" noProof="0">
                <a:solidFill>
                  <a:srgbClr val="00B050"/>
                </a:solidFill>
                <a:latin typeface="Comic Sans MS"/>
                <a:cs typeface="Arial"/>
              </a:rPr>
              <a:t>Leader: </a:t>
            </a:r>
            <a:r>
              <a:rPr lang="en-AU" sz="2800" noProof="0">
                <a:latin typeface="Comic Sans MS"/>
                <a:cs typeface="Arial"/>
              </a:rPr>
              <a:t>I invite our Cantor to proclaim the sentence for today.</a:t>
            </a:r>
          </a:p>
        </p:txBody>
      </p:sp>
    </p:spTree>
    <p:extLst>
      <p:ext uri="{BB962C8B-B14F-4D97-AF65-F5344CB8AC3E}">
        <p14:creationId xmlns:p14="http://schemas.microsoft.com/office/powerpoint/2010/main" val="4655878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D2CB55-90DB-47F1-A1DF-76122F96F5EE}">
  <ds:schemaRefs>
    <ds:schemaRef ds:uri="http://schemas.microsoft.com/sharepoint/v3/contenttype/forms"/>
  </ds:schemaRefs>
</ds:datastoreItem>
</file>

<file path=customXml/itemProps2.xml><?xml version="1.0" encoding="utf-8"?>
<ds:datastoreItem xmlns:ds="http://schemas.openxmlformats.org/officeDocument/2006/customXml" ds:itemID="{FE5274FF-2E52-4130-9932-E8CAF77BB21D}">
  <ds:schemaRefs>
    <ds:schemaRef ds:uri="e1300d55-8519-4834-8849-904d53629995"/>
    <ds:schemaRef ds:uri="http://purl.org/dc/elements/1.1/"/>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purl.org/dc/terms/"/>
    <ds:schemaRef ds:uri="ec033be3-6e3d-434c-bca7-6d953e43020a"/>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26E71025-ABFF-4CAB-A69A-BDC1608D0D63}">
  <ds:schemaRefs>
    <ds:schemaRef ds:uri="e1300d55-8519-4834-8849-904d53629995"/>
    <ds:schemaRef ds:uri="ec033be3-6e3d-434c-bca7-6d953e4302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79</TotalTime>
  <Words>4723</Words>
  <Application>Microsoft Office PowerPoint</Application>
  <PresentationFormat>Widescreen</PresentationFormat>
  <Paragraphs>487</Paragraphs>
  <Slides>60</Slides>
  <Notes>18</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60</vt:i4>
      </vt:variant>
    </vt:vector>
  </HeadingPairs>
  <TitlesOfParts>
    <vt:vector size="72" baseType="lpstr">
      <vt:lpstr>Arial</vt:lpstr>
      <vt:lpstr>Calibri</vt:lpstr>
      <vt:lpstr>Comic Sans MS</vt:lpstr>
      <vt:lpstr>Tahoma</vt:lpstr>
      <vt:lpstr>Times New Roman</vt:lpstr>
      <vt:lpstr>-webkit-standard</vt:lpstr>
      <vt:lpstr>Wingdings</vt:lpstr>
      <vt:lpstr>Wingdings,Sans-Serif</vt:lpstr>
      <vt:lpstr>Office Theme</vt:lpstr>
      <vt:lpstr>2_Office Theme</vt:lpstr>
      <vt:lpstr>2_Office Theme</vt:lpstr>
      <vt:lpstr>Adobe Acrobat Document</vt:lpstr>
      <vt:lpstr>PowerPoint Presentation</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Saint Spotlight: Saint Mary MacKillop - Mother Mary of the Cross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76</cp:revision>
  <cp:lastPrinted>2019-01-02T23:00:29Z</cp:lastPrinted>
  <dcterms:created xsi:type="dcterms:W3CDTF">2018-08-20T02:08:08Z</dcterms:created>
  <dcterms:modified xsi:type="dcterms:W3CDTF">2026-06-13T22:41:22Z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Order">
    <vt:r8>318000</vt:r8>
  </property>
</Properties>
</file>