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8288000" cy="10287000"/>
  <p:notesSz cx="6858000" cy="9144000"/>
  <p:embeddedFontLst>
    <p:embeddedFont>
      <p:font typeface="Codec Pro" pitchFamily="2" charset="0"/>
      <p:regular r:id="rId32"/>
    </p:embeddedFont>
    <p:embeddedFont>
      <p:font typeface="Codec Pro Bold" pitchFamily="2" charset="0"/>
      <p:regular r:id="rId33"/>
      <p:bold r:id="rId34"/>
    </p:embeddedFont>
    <p:embeddedFont>
      <p:font typeface="Cy Grotesk Key Bold" pitchFamily="2" charset="77"/>
      <p:regular r:id="rId35"/>
      <p:bold r:id="rId3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58" autoAdjust="0"/>
  </p:normalViewPr>
  <p:slideViewPr>
    <p:cSldViewPr>
      <p:cViewPr varScale="1">
        <p:scale>
          <a:sx n="80" d="100"/>
          <a:sy n="80" d="100"/>
        </p:scale>
        <p:origin x="824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4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Psalm%2051%3A17%20&amp;version=NIV#fen-NIV-14709a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916854" y="6314724"/>
            <a:ext cx="4850637" cy="5066221"/>
            <a:chOff x="0" y="0"/>
            <a:chExt cx="571500" cy="5969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71500" cy="596900"/>
            </a:xfrm>
            <a:custGeom>
              <a:avLst/>
              <a:gdLst/>
              <a:ahLst/>
              <a:cxnLst/>
              <a:rect l="l" t="t" r="r" b="b"/>
              <a:pathLst>
                <a:path w="571500" h="596900">
                  <a:moveTo>
                    <a:pt x="571500" y="596900"/>
                  </a:moveTo>
                  <a:lnTo>
                    <a:pt x="0" y="596900"/>
                  </a:lnTo>
                  <a:lnTo>
                    <a:pt x="0" y="0"/>
                  </a:lnTo>
                  <a:lnTo>
                    <a:pt x="571500" y="596900"/>
                  </a:lnTo>
                  <a:close/>
                </a:path>
              </a:pathLst>
            </a:custGeom>
            <a:solidFill>
              <a:srgbClr val="27404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231775"/>
              <a:ext cx="285750" cy="3638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flipH="1" flipV="1">
            <a:off x="15201900" y="-96846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6" name="Group 6"/>
          <p:cNvGrpSpPr/>
          <p:nvPr/>
        </p:nvGrpSpPr>
        <p:grpSpPr>
          <a:xfrm>
            <a:off x="4893117" y="6197954"/>
            <a:ext cx="8128347" cy="991048"/>
            <a:chOff x="0" y="0"/>
            <a:chExt cx="2140799" cy="261017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140799" cy="261017"/>
            </a:xfrm>
            <a:custGeom>
              <a:avLst/>
              <a:gdLst/>
              <a:ahLst/>
              <a:cxnLst/>
              <a:rect l="l" t="t" r="r" b="b"/>
              <a:pathLst>
                <a:path w="2140799" h="261017">
                  <a:moveTo>
                    <a:pt x="95246" y="0"/>
                  </a:moveTo>
                  <a:lnTo>
                    <a:pt x="2045553" y="0"/>
                  </a:lnTo>
                  <a:cubicBezTo>
                    <a:pt x="2070814" y="0"/>
                    <a:pt x="2095040" y="10035"/>
                    <a:pt x="2112902" y="27897"/>
                  </a:cubicBezTo>
                  <a:cubicBezTo>
                    <a:pt x="2130765" y="45759"/>
                    <a:pt x="2140799" y="69985"/>
                    <a:pt x="2140799" y="95246"/>
                  </a:cubicBezTo>
                  <a:lnTo>
                    <a:pt x="2140799" y="165771"/>
                  </a:lnTo>
                  <a:cubicBezTo>
                    <a:pt x="2140799" y="191032"/>
                    <a:pt x="2130765" y="215258"/>
                    <a:pt x="2112902" y="233120"/>
                  </a:cubicBezTo>
                  <a:cubicBezTo>
                    <a:pt x="2095040" y="250982"/>
                    <a:pt x="2070814" y="261017"/>
                    <a:pt x="2045553" y="261017"/>
                  </a:cubicBezTo>
                  <a:lnTo>
                    <a:pt x="95246" y="261017"/>
                  </a:lnTo>
                  <a:cubicBezTo>
                    <a:pt x="69985" y="261017"/>
                    <a:pt x="45759" y="250982"/>
                    <a:pt x="27897" y="233120"/>
                  </a:cubicBezTo>
                  <a:cubicBezTo>
                    <a:pt x="10035" y="215258"/>
                    <a:pt x="0" y="191032"/>
                    <a:pt x="0" y="165771"/>
                  </a:cubicBezTo>
                  <a:lnTo>
                    <a:pt x="0" y="95246"/>
                  </a:lnTo>
                  <a:cubicBezTo>
                    <a:pt x="0" y="69985"/>
                    <a:pt x="10035" y="45759"/>
                    <a:pt x="27897" y="27897"/>
                  </a:cubicBezTo>
                  <a:cubicBezTo>
                    <a:pt x="45759" y="10035"/>
                    <a:pt x="69985" y="0"/>
                    <a:pt x="95246" y="0"/>
                  </a:cubicBezTo>
                  <a:close/>
                </a:path>
              </a:pathLst>
            </a:custGeom>
            <a:ln w="38100" cap="rnd">
              <a:solidFill>
                <a:srgbClr val="F9D100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38100"/>
              <a:ext cx="2140799" cy="29911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371994" y="1758668"/>
            <a:ext cx="13170595" cy="59616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845"/>
              </a:lnSpc>
            </a:pPr>
            <a:r>
              <a:rPr lang="en-US" sz="11318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THE FAITH THAT AMAZED JESUS</a:t>
            </a:r>
          </a:p>
          <a:p>
            <a:pPr algn="ctr">
              <a:lnSpc>
                <a:spcPts val="15845"/>
              </a:lnSpc>
            </a:pPr>
            <a:endParaRPr lang="en-US" sz="11318" b="1">
              <a:solidFill>
                <a:srgbClr val="F9D100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185644" y="6150143"/>
            <a:ext cx="7543295" cy="1896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Luke 7:1-10</a:t>
            </a:r>
          </a:p>
          <a:p>
            <a:pPr algn="ctr">
              <a:lnSpc>
                <a:spcPts val="7279"/>
              </a:lnSpc>
            </a:pPr>
            <a:endParaRPr lang="en-US" sz="5199">
              <a:solidFill>
                <a:srgbClr val="FFFFFF"/>
              </a:solidFill>
              <a:latin typeface="Codec Pro"/>
              <a:ea typeface="Codec Pro"/>
              <a:cs typeface="Codec Pro"/>
              <a:sym typeface="Codec Pro"/>
            </a:endParaRPr>
          </a:p>
        </p:txBody>
      </p:sp>
      <p:sp>
        <p:nvSpPr>
          <p:cNvPr id="11" name="Freeform 11"/>
          <p:cNvSpPr/>
          <p:nvPr/>
        </p:nvSpPr>
        <p:spPr>
          <a:xfrm>
            <a:off x="17666383" y="7935082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916854" y="6314724"/>
            <a:ext cx="4850637" cy="5066221"/>
            <a:chOff x="0" y="0"/>
            <a:chExt cx="571500" cy="5969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71500" cy="596900"/>
            </a:xfrm>
            <a:custGeom>
              <a:avLst/>
              <a:gdLst/>
              <a:ahLst/>
              <a:cxnLst/>
              <a:rect l="l" t="t" r="r" b="b"/>
              <a:pathLst>
                <a:path w="571500" h="596900">
                  <a:moveTo>
                    <a:pt x="571500" y="596900"/>
                  </a:moveTo>
                  <a:lnTo>
                    <a:pt x="0" y="596900"/>
                  </a:lnTo>
                  <a:lnTo>
                    <a:pt x="0" y="0"/>
                  </a:lnTo>
                  <a:lnTo>
                    <a:pt x="571500" y="596900"/>
                  </a:lnTo>
                  <a:close/>
                </a:path>
              </a:pathLst>
            </a:custGeom>
            <a:solidFill>
              <a:srgbClr val="27404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231775"/>
              <a:ext cx="285750" cy="3638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flipH="1" flipV="1">
            <a:off x="15201900" y="-96846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2558703" y="1628947"/>
            <a:ext cx="13170595" cy="79716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845"/>
              </a:lnSpc>
            </a:pPr>
            <a:r>
              <a:rPr lang="en-US" sz="11318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WHAT VOICE IS SHAPING YOUR FAITH?</a:t>
            </a:r>
          </a:p>
          <a:p>
            <a:pPr algn="ctr">
              <a:lnSpc>
                <a:spcPts val="15845"/>
              </a:lnSpc>
            </a:pPr>
            <a:endParaRPr lang="en-US" sz="11318" b="1">
              <a:solidFill>
                <a:srgbClr val="F9D100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7666383" y="7935082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94487" y="1719045"/>
            <a:ext cx="12699026" cy="16255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00"/>
              </a:lnSpc>
            </a:pPr>
            <a:r>
              <a:rPr lang="en-US" sz="95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WORD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30351" y="4473917"/>
            <a:ext cx="16427298" cy="32194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8399"/>
              </a:lnSpc>
            </a:pP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“word” is the Greek word λόγος (logos) — the spoken, authoritative word of Jesus.</a:t>
            </a:r>
          </a:p>
          <a:p>
            <a:pPr algn="just">
              <a:lnSpc>
                <a:spcPts val="8399"/>
              </a:lnSpc>
            </a:pPr>
            <a:endParaRPr lang="en-US" sz="5999">
              <a:solidFill>
                <a:srgbClr val="FFFFFF"/>
              </a:solidFill>
              <a:latin typeface="Codec Pro"/>
              <a:ea typeface="Codec Pro"/>
              <a:cs typeface="Codec Pro"/>
              <a:sym typeface="Codec Pro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94487" y="1326572"/>
            <a:ext cx="12699026" cy="1717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LUKE 8:11 NIV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832002" y="4411237"/>
            <a:ext cx="16427298" cy="32194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8399"/>
              </a:lnSpc>
            </a:pP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This is the meaning of the parable: The seed is the word of God.</a:t>
            </a:r>
          </a:p>
          <a:p>
            <a:pPr algn="just">
              <a:lnSpc>
                <a:spcPts val="8399"/>
              </a:lnSpc>
            </a:pPr>
            <a:endParaRPr lang="en-US" sz="5999">
              <a:solidFill>
                <a:srgbClr val="FFFFFF"/>
              </a:solidFill>
              <a:latin typeface="Codec Pro"/>
              <a:ea typeface="Codec Pro"/>
              <a:cs typeface="Codec Pro"/>
              <a:sym typeface="Codec Pro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94487" y="1326572"/>
            <a:ext cx="12699026" cy="1717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LUKE 8:12 NIV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832002" y="4411237"/>
            <a:ext cx="16427298" cy="4276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8399"/>
              </a:lnSpc>
            </a:pP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Those along the path are the ones who hear, and then the devil comes and </a:t>
            </a:r>
            <a:r>
              <a:rPr lang="en-US" sz="5999" b="1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takes away</a:t>
            </a: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 the word from their hearts, so that they may not believe and be saved.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94487" y="1326572"/>
            <a:ext cx="12699026" cy="1717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LUKE 8:13 NIV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30351" y="3452714"/>
            <a:ext cx="16427298" cy="53340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8399"/>
              </a:lnSpc>
            </a:pP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Those on the rocky ground are the ones who receive the word with joy when they hear it, but they have no root. They believe for a while, but in the time of </a:t>
            </a:r>
            <a:r>
              <a:rPr lang="en-US" sz="5999" b="1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testing</a:t>
            </a: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 they fall away.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94487" y="1326572"/>
            <a:ext cx="12699026" cy="1717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LUKE 8:15 ESV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30351" y="3670544"/>
            <a:ext cx="16427298" cy="4276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8399"/>
              </a:lnSpc>
            </a:pP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As for that in the good soil, they are those who, hearing the word, </a:t>
            </a:r>
            <a:r>
              <a:rPr lang="en-US" sz="5999" b="1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hold it fast</a:t>
            </a: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 in an honest and good heart, and bear fruit with patience.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916854" y="6314724"/>
            <a:ext cx="4850637" cy="5066221"/>
            <a:chOff x="0" y="0"/>
            <a:chExt cx="571500" cy="5969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71500" cy="596900"/>
            </a:xfrm>
            <a:custGeom>
              <a:avLst/>
              <a:gdLst/>
              <a:ahLst/>
              <a:cxnLst/>
              <a:rect l="l" t="t" r="r" b="b"/>
              <a:pathLst>
                <a:path w="571500" h="596900">
                  <a:moveTo>
                    <a:pt x="571500" y="596900"/>
                  </a:moveTo>
                  <a:lnTo>
                    <a:pt x="0" y="596900"/>
                  </a:lnTo>
                  <a:lnTo>
                    <a:pt x="0" y="0"/>
                  </a:lnTo>
                  <a:lnTo>
                    <a:pt x="571500" y="596900"/>
                  </a:lnTo>
                  <a:close/>
                </a:path>
              </a:pathLst>
            </a:custGeom>
            <a:solidFill>
              <a:srgbClr val="27404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231775"/>
              <a:ext cx="285750" cy="3638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flipH="1" flipV="1">
            <a:off x="15201900" y="-96846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1221904" y="1604810"/>
            <a:ext cx="15844191" cy="7953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599"/>
              </a:lnSpc>
            </a:pPr>
            <a:r>
              <a:rPr lang="en-US" sz="90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FAITH GROWS WHEN OUR ATTENTION SHIFTS FROM OUR CIRCUMSTANCES TO CHRIST.</a:t>
            </a:r>
          </a:p>
          <a:p>
            <a:pPr algn="ctr">
              <a:lnSpc>
                <a:spcPts val="12599"/>
              </a:lnSpc>
            </a:pPr>
            <a:endParaRPr lang="en-US" sz="9000" b="1">
              <a:solidFill>
                <a:srgbClr val="F9D100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7666383" y="7935082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34681" y="6029210"/>
            <a:ext cx="4850637" cy="5066221"/>
            <a:chOff x="0" y="0"/>
            <a:chExt cx="571500" cy="5969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71500" cy="596900"/>
            </a:xfrm>
            <a:custGeom>
              <a:avLst/>
              <a:gdLst/>
              <a:ahLst/>
              <a:cxnLst/>
              <a:rect l="l" t="t" r="r" b="b"/>
              <a:pathLst>
                <a:path w="571500" h="596900">
                  <a:moveTo>
                    <a:pt x="571500" y="596900"/>
                  </a:moveTo>
                  <a:lnTo>
                    <a:pt x="0" y="596900"/>
                  </a:lnTo>
                  <a:lnTo>
                    <a:pt x="0" y="0"/>
                  </a:lnTo>
                  <a:lnTo>
                    <a:pt x="571500" y="596900"/>
                  </a:lnTo>
                  <a:close/>
                </a:path>
              </a:pathLst>
            </a:custGeom>
            <a:solidFill>
              <a:srgbClr val="27404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231775"/>
              <a:ext cx="285750" cy="3638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flipH="1" flipV="1">
            <a:off x="15201900" y="-96846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1028700" y="483827"/>
            <a:ext cx="16051593" cy="44704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sz="8499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2</a:t>
            </a:r>
          </a:p>
          <a:p>
            <a:pPr algn="ctr">
              <a:lnSpc>
                <a:spcPts val="11899"/>
              </a:lnSpc>
            </a:pPr>
            <a:r>
              <a:rPr lang="en-US" sz="8499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FAITH GROWS THROUGH HUMILITY AND SURRENDER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451464" y="4962525"/>
            <a:ext cx="15385073" cy="37445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For I myself am a man under authority, with soldiers under me. I tell this one, 'Go,' and he goes; and that one, 'Come,' and he comes." (Luke 7:8)</a:t>
            </a:r>
          </a:p>
        </p:txBody>
      </p:sp>
      <p:sp>
        <p:nvSpPr>
          <p:cNvPr id="8" name="Freeform 8"/>
          <p:cNvSpPr/>
          <p:nvPr/>
        </p:nvSpPr>
        <p:spPr>
          <a:xfrm>
            <a:off x="-621617" y="1950714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666383" y="7935082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94487" y="1326572"/>
            <a:ext cx="12699026" cy="1717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LUKE 18:24-25 NIV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30351" y="3670544"/>
            <a:ext cx="16427298" cy="54292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8399"/>
              </a:lnSpc>
            </a:pP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24 Jesus looked at him and said, “</a:t>
            </a:r>
            <a:r>
              <a:rPr lang="en-US" sz="5999" b="1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How hard it is for the rich to enter the kingdom of God! Indeed, it is easier for a camel to go through the eye of a needle than for someone who is rich to enter the kingdom of God.”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330302" y="637953"/>
            <a:ext cx="15627397" cy="28066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200"/>
              </a:lnSpc>
            </a:pPr>
            <a:r>
              <a:rPr lang="en-US" sz="80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SOMETIMES OUR PRAYERS SOUND LIKE THIS: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435783" y="3766372"/>
            <a:ext cx="16230600" cy="4918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599"/>
              </a:lnSpc>
            </a:pPr>
            <a:endParaRPr/>
          </a:p>
          <a:p>
            <a:pPr algn="l">
              <a:lnSpc>
                <a:spcPts val="5599"/>
              </a:lnSpc>
            </a:pPr>
            <a:r>
              <a:rPr lang="en-US" sz="3999" b="1">
                <a:solidFill>
                  <a:srgbClr val="FFFFFF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"JESUS, HERE'S MY PLAN. PLEASE BLESS IT."</a:t>
            </a:r>
          </a:p>
          <a:p>
            <a:pPr algn="l">
              <a:lnSpc>
                <a:spcPts val="5599"/>
              </a:lnSpc>
            </a:pPr>
            <a:endParaRPr lang="en-US" sz="3999" b="1">
              <a:solidFill>
                <a:srgbClr val="FFFFFF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  <a:p>
            <a:pPr algn="l">
              <a:lnSpc>
                <a:spcPts val="5599"/>
              </a:lnSpc>
            </a:pPr>
            <a:r>
              <a:rPr lang="en-US" sz="3999" b="1">
                <a:solidFill>
                  <a:srgbClr val="FFFFFF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"JESUS, HERE'S WHAT I WANT. PLEASE MAKE IT HAPPEN."</a:t>
            </a:r>
          </a:p>
          <a:p>
            <a:pPr algn="l">
              <a:lnSpc>
                <a:spcPts val="5599"/>
              </a:lnSpc>
            </a:pPr>
            <a:endParaRPr lang="en-US" sz="3999" b="1">
              <a:solidFill>
                <a:srgbClr val="FFFFFF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  <a:p>
            <a:pPr algn="l">
              <a:lnSpc>
                <a:spcPts val="5599"/>
              </a:lnSpc>
            </a:pPr>
            <a:r>
              <a:rPr lang="en-US" sz="3999" b="1">
                <a:solidFill>
                  <a:srgbClr val="FFFFFF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"JESUS, HERE'S MY TIMELINE. PLEASE FOLLOW IT."</a:t>
            </a:r>
          </a:p>
          <a:p>
            <a:pPr algn="l">
              <a:lnSpc>
                <a:spcPts val="5599"/>
              </a:lnSpc>
            </a:pPr>
            <a:endParaRPr lang="en-US" sz="3999" b="1">
              <a:solidFill>
                <a:srgbClr val="FFFFFF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17666383" y="7935082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-621617" y="1950714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45706" y="847725"/>
            <a:ext cx="11796587" cy="33115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00"/>
              </a:lnSpc>
            </a:pPr>
            <a:r>
              <a:rPr lang="en-US" sz="95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LUKE 7:1-10 NIV</a:t>
            </a:r>
          </a:p>
          <a:p>
            <a:pPr algn="ctr">
              <a:lnSpc>
                <a:spcPts val="13300"/>
              </a:lnSpc>
            </a:pPr>
            <a:endParaRPr lang="en-US" sz="9500" b="1">
              <a:solidFill>
                <a:srgbClr val="F9D100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562247" y="2695319"/>
            <a:ext cx="15163505" cy="66998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039"/>
              </a:lnSpc>
            </a:pPr>
            <a:r>
              <a:rPr lang="en-US" sz="35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The Faith of the Centurion</a:t>
            </a:r>
          </a:p>
          <a:p>
            <a:pPr algn="just">
              <a:lnSpc>
                <a:spcPts val="5039"/>
              </a:lnSpc>
            </a:pPr>
            <a:r>
              <a:rPr lang="en-US" sz="35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When Jesus had finished saying all this to the people who were listening, he entered Capernaum. 2 There a centurion’s servant, whom his master valued highly, was sick and about to die. 3 The centurion heard of Jesus and sent some elders of the Jews to him, asking him to come and heal his servant. 4 When they came to Jesus, they pleaded earnestly with him, “This man deserves to have you do this, 5 because he loves our nation and has built our synagogue.” 6 So Jesus went with them.</a:t>
            </a:r>
          </a:p>
          <a:p>
            <a:pPr algn="just">
              <a:lnSpc>
                <a:spcPts val="5039"/>
              </a:lnSpc>
            </a:pPr>
            <a:endParaRPr lang="en-US" sz="3599">
              <a:solidFill>
                <a:srgbClr val="FFFFFF"/>
              </a:solidFill>
              <a:latin typeface="Codec Pro"/>
              <a:ea typeface="Codec Pro"/>
              <a:cs typeface="Codec Pro"/>
              <a:sym typeface="Codec Pro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330302" y="558576"/>
            <a:ext cx="15627397" cy="29654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sz="8499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FAITH SAYS:</a:t>
            </a:r>
          </a:p>
          <a:p>
            <a:pPr algn="ctr">
              <a:lnSpc>
                <a:spcPts val="11899"/>
              </a:lnSpc>
            </a:pPr>
            <a:endParaRPr lang="en-US" sz="8499" b="1">
              <a:solidFill>
                <a:srgbClr val="F9D100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28700" y="3523694"/>
            <a:ext cx="16230600" cy="57765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579"/>
              </a:lnSpc>
            </a:pPr>
            <a:r>
              <a:rPr lang="en-US" sz="4699" b="1">
                <a:solidFill>
                  <a:srgbClr val="FFFFFF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"JESUS, I TRUST YOUR WISDOM MORE THAN MINE."</a:t>
            </a:r>
          </a:p>
          <a:p>
            <a:pPr algn="ctr">
              <a:lnSpc>
                <a:spcPts val="6579"/>
              </a:lnSpc>
            </a:pPr>
            <a:endParaRPr lang="en-US" sz="4699" b="1">
              <a:solidFill>
                <a:srgbClr val="FFFFFF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  <a:p>
            <a:pPr algn="ctr">
              <a:lnSpc>
                <a:spcPts val="6579"/>
              </a:lnSpc>
            </a:pPr>
            <a:r>
              <a:rPr lang="en-US" sz="4699" b="1">
                <a:solidFill>
                  <a:srgbClr val="FFFFFF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"I TRUST YOUR TIMING MORE THAN MINE."</a:t>
            </a:r>
          </a:p>
          <a:p>
            <a:pPr algn="ctr">
              <a:lnSpc>
                <a:spcPts val="6579"/>
              </a:lnSpc>
            </a:pPr>
            <a:endParaRPr lang="en-US" sz="4699" b="1">
              <a:solidFill>
                <a:srgbClr val="FFFFFF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  <a:p>
            <a:pPr algn="ctr">
              <a:lnSpc>
                <a:spcPts val="6579"/>
              </a:lnSpc>
            </a:pPr>
            <a:r>
              <a:rPr lang="en-US" sz="4699" b="1">
                <a:solidFill>
                  <a:srgbClr val="FFFFFF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"I TRUST YOUR PLAN MORE THAN MINE."</a:t>
            </a:r>
          </a:p>
          <a:p>
            <a:pPr algn="ctr">
              <a:lnSpc>
                <a:spcPts val="6579"/>
              </a:lnSpc>
            </a:pPr>
            <a:endParaRPr lang="en-US" sz="4699" b="1">
              <a:solidFill>
                <a:srgbClr val="FFFFFF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17666383" y="7935082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-621617" y="1950714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3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76489" y="1886707"/>
            <a:ext cx="14535022" cy="70326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"NOT MY WILL, BUT YOURS, BE DONE." (LUKE 22:42)</a:t>
            </a:r>
          </a:p>
          <a:p>
            <a:pPr algn="ctr">
              <a:lnSpc>
                <a:spcPts val="13999"/>
              </a:lnSpc>
            </a:pPr>
            <a:endParaRPr lang="en-US" sz="9999" b="1">
              <a:solidFill>
                <a:srgbClr val="F9D100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76489" y="1876425"/>
            <a:ext cx="14535022" cy="6353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599"/>
              </a:lnSpc>
            </a:pPr>
            <a:r>
              <a:rPr lang="en-US" sz="90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SURRENDER BECOMES EASIER WHEN WE REMEMBER WHO WE'RE SURRENDERING TO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76489" y="1076325"/>
            <a:ext cx="14535022" cy="7953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599"/>
              </a:lnSpc>
            </a:pPr>
            <a:r>
              <a:rPr lang="en-US" sz="90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FAITH GROWS WHEN WE STOP TRYING TO CONTROL OUTCOMES AND START TRUSTING CHRIST'S AUTHORITY.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34681" y="6029210"/>
            <a:ext cx="4850637" cy="5066221"/>
            <a:chOff x="0" y="0"/>
            <a:chExt cx="571500" cy="5969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71500" cy="596900"/>
            </a:xfrm>
            <a:custGeom>
              <a:avLst/>
              <a:gdLst/>
              <a:ahLst/>
              <a:cxnLst/>
              <a:rect l="l" t="t" r="r" b="b"/>
              <a:pathLst>
                <a:path w="571500" h="596900">
                  <a:moveTo>
                    <a:pt x="571500" y="596900"/>
                  </a:moveTo>
                  <a:lnTo>
                    <a:pt x="0" y="596900"/>
                  </a:lnTo>
                  <a:lnTo>
                    <a:pt x="0" y="0"/>
                  </a:lnTo>
                  <a:lnTo>
                    <a:pt x="571500" y="596900"/>
                  </a:lnTo>
                  <a:close/>
                </a:path>
              </a:pathLst>
            </a:custGeom>
            <a:solidFill>
              <a:srgbClr val="27404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231775"/>
              <a:ext cx="285750" cy="3638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flipH="1" flipV="1">
            <a:off x="15201900" y="-96846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1207707" y="1955577"/>
            <a:ext cx="16051593" cy="59753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sz="8499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3</a:t>
            </a:r>
          </a:p>
          <a:p>
            <a:pPr algn="ctr">
              <a:lnSpc>
                <a:spcPts val="11899"/>
              </a:lnSpc>
            </a:pPr>
            <a:r>
              <a:rPr lang="en-US" sz="8499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FAITH RESTS IN JESUS' WORTHINESS, NOT OUR OWN</a:t>
            </a:r>
          </a:p>
        </p:txBody>
      </p:sp>
      <p:sp>
        <p:nvSpPr>
          <p:cNvPr id="7" name="Freeform 7"/>
          <p:cNvSpPr/>
          <p:nvPr/>
        </p:nvSpPr>
        <p:spPr>
          <a:xfrm>
            <a:off x="-621617" y="1950714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7666383" y="7935082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94487" y="1326572"/>
            <a:ext cx="12699026" cy="1717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LUKE 7:4 ESV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30351" y="3670544"/>
            <a:ext cx="16427298" cy="32194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8399"/>
              </a:lnSpc>
            </a:pP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And when they came to Jesus, they pleaded with him earnestly, saying, “He is </a:t>
            </a:r>
            <a:r>
              <a:rPr lang="en-US" sz="5999" b="1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worthy</a:t>
            </a: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 to have you do this for him,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94487" y="1326572"/>
            <a:ext cx="12699026" cy="1717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LUKE 7:6 ESV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30351" y="3670544"/>
            <a:ext cx="16427298" cy="53340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8399"/>
              </a:lnSpc>
            </a:pP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And Jesus went with them. When he was not far from the house, the centurion sent friends, saying to him, “Lord, do not trouble yourself, for I am </a:t>
            </a:r>
            <a:r>
              <a:rPr lang="en-US" sz="5999" b="1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not worthy</a:t>
            </a: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 to have you come under my roof.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94487" y="1326572"/>
            <a:ext cx="12699026" cy="1717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PSALM 130:3 NIV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30351" y="4292915"/>
            <a:ext cx="16427298" cy="21621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8399"/>
              </a:lnSpc>
            </a:pP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If you, Lord, kept a record of sins, Lord, who could stand?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94487" y="1326572"/>
            <a:ext cx="12699026" cy="1717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PSALM 51:17 NIV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860702" y="4261797"/>
            <a:ext cx="16427298" cy="33147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8399"/>
              </a:lnSpc>
            </a:pP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My sacrifice, O God, is[</a:t>
            </a:r>
            <a:r>
              <a:rPr lang="en-US" sz="5999" u="sng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  <a:hlinkClick r:id="rId2" tooltip="https://www.biblegateway.com/passage/?search=Psalm%2051%3A17%20&amp;version=NIV#fen-NIV-14709a"/>
              </a:rPr>
              <a:t>a</a:t>
            </a: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] a broken spirit;</a:t>
            </a:r>
          </a:p>
          <a:p>
            <a:pPr algn="just">
              <a:lnSpc>
                <a:spcPts val="8399"/>
              </a:lnSpc>
            </a:pP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    a broken and contrite heart</a:t>
            </a:r>
          </a:p>
          <a:p>
            <a:pPr algn="just">
              <a:lnSpc>
                <a:spcPts val="8399"/>
              </a:lnSpc>
            </a:pP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    you, God, will not despise.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94487" y="1326572"/>
            <a:ext cx="12699026" cy="1717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ROMANS 5:8 NIV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30351" y="4168441"/>
            <a:ext cx="16427298" cy="4276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8399"/>
              </a:lnSpc>
            </a:pP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But God demonstrates his own love for us in this: While we were still sinners, Christ died for us.</a:t>
            </a:r>
          </a:p>
          <a:p>
            <a:pPr algn="just">
              <a:lnSpc>
                <a:spcPts val="8399"/>
              </a:lnSpc>
            </a:pPr>
            <a:endParaRPr lang="en-US" sz="5999">
              <a:solidFill>
                <a:srgbClr val="FFFFFF"/>
              </a:solidFill>
              <a:latin typeface="Codec Pro"/>
              <a:ea typeface="Codec Pro"/>
              <a:cs typeface="Codec Pro"/>
              <a:sym typeface="Codec Pro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45706" y="847725"/>
            <a:ext cx="11796587" cy="33115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00"/>
              </a:lnSpc>
            </a:pPr>
            <a:r>
              <a:rPr lang="en-US" sz="95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LUKE 7:1-10 NIV</a:t>
            </a:r>
          </a:p>
          <a:p>
            <a:pPr algn="ctr">
              <a:lnSpc>
                <a:spcPts val="13300"/>
              </a:lnSpc>
            </a:pPr>
            <a:endParaRPr lang="en-US" sz="9500" b="1">
              <a:solidFill>
                <a:srgbClr val="F9D100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562247" y="2676269"/>
            <a:ext cx="15163505" cy="6518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599"/>
              </a:lnSpc>
            </a:pPr>
            <a:r>
              <a:rPr lang="en-US" sz="3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He was not far from the house when the centurion sent friends to say to him: “Lord, don’t trouble yourself, for I do not deserve to have you come under my roof. 7 That is why I did not even consider myself worthy to come to you. But say the word, and my servant will be healed. 8 For I myself am a man under authority, with soldiers under me. I tell this one, ‘Go,’ and he goes; and that one, ‘Come,’ and he comes. I say to my servant, ‘Do this,’ and he does it.”</a:t>
            </a:r>
          </a:p>
          <a:p>
            <a:pPr algn="just">
              <a:lnSpc>
                <a:spcPts val="5599"/>
              </a:lnSpc>
            </a:pPr>
            <a:endParaRPr lang="en-US" sz="3999">
              <a:solidFill>
                <a:srgbClr val="FFFFFF"/>
              </a:solidFill>
              <a:latin typeface="Codec Pro"/>
              <a:ea typeface="Codec Pro"/>
              <a:cs typeface="Codec Pro"/>
              <a:sym typeface="Codec Pro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916854" y="6314724"/>
            <a:ext cx="4850637" cy="5066221"/>
            <a:chOff x="0" y="0"/>
            <a:chExt cx="571500" cy="5969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71500" cy="596900"/>
            </a:xfrm>
            <a:custGeom>
              <a:avLst/>
              <a:gdLst/>
              <a:ahLst/>
              <a:cxnLst/>
              <a:rect l="l" t="t" r="r" b="b"/>
              <a:pathLst>
                <a:path w="571500" h="596900">
                  <a:moveTo>
                    <a:pt x="571500" y="596900"/>
                  </a:moveTo>
                  <a:lnTo>
                    <a:pt x="0" y="596900"/>
                  </a:lnTo>
                  <a:lnTo>
                    <a:pt x="0" y="0"/>
                  </a:lnTo>
                  <a:lnTo>
                    <a:pt x="571500" y="596900"/>
                  </a:lnTo>
                  <a:close/>
                </a:path>
              </a:pathLst>
            </a:custGeom>
            <a:solidFill>
              <a:srgbClr val="27404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231775"/>
              <a:ext cx="285750" cy="3638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flipH="1" flipV="1">
            <a:off x="15201900" y="-96846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2558703" y="4063161"/>
            <a:ext cx="13170595" cy="19416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845"/>
              </a:lnSpc>
            </a:pPr>
            <a:r>
              <a:rPr lang="en-US" sz="11318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COMMUNION </a:t>
            </a:r>
          </a:p>
        </p:txBody>
      </p:sp>
      <p:sp>
        <p:nvSpPr>
          <p:cNvPr id="7" name="Freeform 7"/>
          <p:cNvSpPr/>
          <p:nvPr/>
        </p:nvSpPr>
        <p:spPr>
          <a:xfrm>
            <a:off x="17666383" y="7935082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45706" y="847725"/>
            <a:ext cx="11796587" cy="33115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00"/>
              </a:lnSpc>
            </a:pPr>
            <a:r>
              <a:rPr lang="en-US" sz="95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LUKE 7:1-10 NIV</a:t>
            </a:r>
          </a:p>
          <a:p>
            <a:pPr algn="ctr">
              <a:lnSpc>
                <a:spcPts val="13300"/>
              </a:lnSpc>
            </a:pPr>
            <a:endParaRPr lang="en-US" sz="9500" b="1">
              <a:solidFill>
                <a:srgbClr val="F9D100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562247" y="2676269"/>
            <a:ext cx="15163505" cy="29940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599"/>
              </a:lnSpc>
            </a:pPr>
            <a:r>
              <a:rPr lang="en-US" sz="3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9 When Jesus heard this, he was amazed at him, and turning to the crowd following him, he said, “I tell you, I have not found such great faith even in Israel.” 10 Then the men who had been sent returned to the house and found the servant well.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916854" y="6314724"/>
            <a:ext cx="4850637" cy="5066221"/>
            <a:chOff x="0" y="0"/>
            <a:chExt cx="571500" cy="5969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71500" cy="596900"/>
            </a:xfrm>
            <a:custGeom>
              <a:avLst/>
              <a:gdLst/>
              <a:ahLst/>
              <a:cxnLst/>
              <a:rect l="l" t="t" r="r" b="b"/>
              <a:pathLst>
                <a:path w="571500" h="596900">
                  <a:moveTo>
                    <a:pt x="571500" y="596900"/>
                  </a:moveTo>
                  <a:lnTo>
                    <a:pt x="0" y="596900"/>
                  </a:lnTo>
                  <a:lnTo>
                    <a:pt x="0" y="0"/>
                  </a:lnTo>
                  <a:lnTo>
                    <a:pt x="571500" y="596900"/>
                  </a:lnTo>
                  <a:close/>
                </a:path>
              </a:pathLst>
            </a:custGeom>
            <a:solidFill>
              <a:srgbClr val="27404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231775"/>
              <a:ext cx="285750" cy="3638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flipH="1" flipV="1">
            <a:off x="15201900" y="-96846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6" name="Group 6"/>
          <p:cNvGrpSpPr/>
          <p:nvPr/>
        </p:nvGrpSpPr>
        <p:grpSpPr>
          <a:xfrm>
            <a:off x="4893117" y="6197954"/>
            <a:ext cx="8128347" cy="991048"/>
            <a:chOff x="0" y="0"/>
            <a:chExt cx="2140799" cy="261017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140799" cy="261017"/>
            </a:xfrm>
            <a:custGeom>
              <a:avLst/>
              <a:gdLst/>
              <a:ahLst/>
              <a:cxnLst/>
              <a:rect l="l" t="t" r="r" b="b"/>
              <a:pathLst>
                <a:path w="2140799" h="261017">
                  <a:moveTo>
                    <a:pt x="95246" y="0"/>
                  </a:moveTo>
                  <a:lnTo>
                    <a:pt x="2045553" y="0"/>
                  </a:lnTo>
                  <a:cubicBezTo>
                    <a:pt x="2070814" y="0"/>
                    <a:pt x="2095040" y="10035"/>
                    <a:pt x="2112902" y="27897"/>
                  </a:cubicBezTo>
                  <a:cubicBezTo>
                    <a:pt x="2130765" y="45759"/>
                    <a:pt x="2140799" y="69985"/>
                    <a:pt x="2140799" y="95246"/>
                  </a:cubicBezTo>
                  <a:lnTo>
                    <a:pt x="2140799" y="165771"/>
                  </a:lnTo>
                  <a:cubicBezTo>
                    <a:pt x="2140799" y="191032"/>
                    <a:pt x="2130765" y="215258"/>
                    <a:pt x="2112902" y="233120"/>
                  </a:cubicBezTo>
                  <a:cubicBezTo>
                    <a:pt x="2095040" y="250982"/>
                    <a:pt x="2070814" y="261017"/>
                    <a:pt x="2045553" y="261017"/>
                  </a:cubicBezTo>
                  <a:lnTo>
                    <a:pt x="95246" y="261017"/>
                  </a:lnTo>
                  <a:cubicBezTo>
                    <a:pt x="69985" y="261017"/>
                    <a:pt x="45759" y="250982"/>
                    <a:pt x="27897" y="233120"/>
                  </a:cubicBezTo>
                  <a:cubicBezTo>
                    <a:pt x="10035" y="215258"/>
                    <a:pt x="0" y="191032"/>
                    <a:pt x="0" y="165771"/>
                  </a:cubicBezTo>
                  <a:lnTo>
                    <a:pt x="0" y="95246"/>
                  </a:lnTo>
                  <a:cubicBezTo>
                    <a:pt x="0" y="69985"/>
                    <a:pt x="10035" y="45759"/>
                    <a:pt x="27897" y="27897"/>
                  </a:cubicBezTo>
                  <a:cubicBezTo>
                    <a:pt x="45759" y="10035"/>
                    <a:pt x="69985" y="0"/>
                    <a:pt x="95246" y="0"/>
                  </a:cubicBezTo>
                  <a:close/>
                </a:path>
              </a:pathLst>
            </a:custGeom>
            <a:ln w="38100" cap="rnd">
              <a:solidFill>
                <a:srgbClr val="F9D100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38100"/>
              <a:ext cx="2140799" cy="29911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371994" y="1758668"/>
            <a:ext cx="13170595" cy="59616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845"/>
              </a:lnSpc>
            </a:pPr>
            <a:r>
              <a:rPr lang="en-US" sz="11318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THE FAITH THAT AMAZED JESUS</a:t>
            </a:r>
          </a:p>
          <a:p>
            <a:pPr algn="ctr">
              <a:lnSpc>
                <a:spcPts val="15845"/>
              </a:lnSpc>
            </a:pPr>
            <a:endParaRPr lang="en-US" sz="11318" b="1">
              <a:solidFill>
                <a:srgbClr val="F9D100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185644" y="6150143"/>
            <a:ext cx="7543295" cy="1896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Luke 7:1-10</a:t>
            </a:r>
          </a:p>
          <a:p>
            <a:pPr algn="ctr">
              <a:lnSpc>
                <a:spcPts val="7279"/>
              </a:lnSpc>
            </a:pPr>
            <a:endParaRPr lang="en-US" sz="5199">
              <a:solidFill>
                <a:srgbClr val="FFFFFF"/>
              </a:solidFill>
              <a:latin typeface="Codec Pro"/>
              <a:ea typeface="Codec Pro"/>
              <a:cs typeface="Codec Pro"/>
              <a:sym typeface="Codec Pro"/>
            </a:endParaRPr>
          </a:p>
        </p:txBody>
      </p:sp>
      <p:sp>
        <p:nvSpPr>
          <p:cNvPr id="11" name="Freeform 11"/>
          <p:cNvSpPr/>
          <p:nvPr/>
        </p:nvSpPr>
        <p:spPr>
          <a:xfrm>
            <a:off x="17666383" y="7935082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76348" y="1102200"/>
            <a:ext cx="15935303" cy="95821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“WHY ISN’T GOD ANSWERING MY PRAYER?”</a:t>
            </a:r>
          </a:p>
          <a:p>
            <a:pPr algn="ctr">
              <a:lnSpc>
                <a:spcPts val="8400"/>
              </a:lnSpc>
            </a:pPr>
            <a:endParaRPr lang="en-US" sz="6000" b="1">
              <a:solidFill>
                <a:srgbClr val="F9D100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 “WHAT HAVE I DONE WRONG?”</a:t>
            </a:r>
          </a:p>
          <a:p>
            <a:pPr algn="ctr">
              <a:lnSpc>
                <a:spcPts val="8400"/>
              </a:lnSpc>
            </a:pPr>
            <a:endParaRPr lang="en-US" sz="6000" b="1">
              <a:solidFill>
                <a:srgbClr val="F9D100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 “IS IT BECAUSE I DON’T HAVE ENOUGH FAITH?”</a:t>
            </a:r>
          </a:p>
          <a:p>
            <a:pPr algn="ctr">
              <a:lnSpc>
                <a:spcPts val="8400"/>
              </a:lnSpc>
            </a:pPr>
            <a:endParaRPr lang="en-US" sz="6000" b="1">
              <a:solidFill>
                <a:srgbClr val="F9D100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  <a:p>
            <a:pPr algn="ctr">
              <a:lnSpc>
                <a:spcPts val="8400"/>
              </a:lnSpc>
            </a:pPr>
            <a:endParaRPr lang="en-US" sz="6000" b="1">
              <a:solidFill>
                <a:srgbClr val="F9D100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17666383" y="7935082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34681" y="6029210"/>
            <a:ext cx="4850637" cy="5066221"/>
            <a:chOff x="0" y="0"/>
            <a:chExt cx="571500" cy="5969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71500" cy="596900"/>
            </a:xfrm>
            <a:custGeom>
              <a:avLst/>
              <a:gdLst/>
              <a:ahLst/>
              <a:cxnLst/>
              <a:rect l="l" t="t" r="r" b="b"/>
              <a:pathLst>
                <a:path w="571500" h="596900">
                  <a:moveTo>
                    <a:pt x="571500" y="596900"/>
                  </a:moveTo>
                  <a:lnTo>
                    <a:pt x="0" y="596900"/>
                  </a:lnTo>
                  <a:lnTo>
                    <a:pt x="0" y="0"/>
                  </a:lnTo>
                  <a:lnTo>
                    <a:pt x="571500" y="596900"/>
                  </a:lnTo>
                  <a:close/>
                </a:path>
              </a:pathLst>
            </a:custGeom>
            <a:solidFill>
              <a:srgbClr val="27404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231775"/>
              <a:ext cx="285750" cy="3638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flipH="1" flipV="1">
            <a:off x="15201900" y="-96846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2031305" y="318709"/>
            <a:ext cx="13170595" cy="6353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599"/>
              </a:lnSpc>
            </a:pPr>
            <a:r>
              <a:rPr lang="en-US" sz="90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1</a:t>
            </a:r>
          </a:p>
          <a:p>
            <a:pPr algn="ctr">
              <a:lnSpc>
                <a:spcPts val="12599"/>
              </a:lnSpc>
            </a:pPr>
            <a:r>
              <a:rPr lang="en-US" sz="90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FAITH BEGINS WITH HEARING</a:t>
            </a:r>
          </a:p>
          <a:p>
            <a:pPr algn="ctr">
              <a:lnSpc>
                <a:spcPts val="12599"/>
              </a:lnSpc>
            </a:pPr>
            <a:endParaRPr lang="en-US" sz="9000" b="1">
              <a:solidFill>
                <a:srgbClr val="F9D100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924066" y="5211474"/>
            <a:ext cx="15385073" cy="46685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(Luke 7:3)</a:t>
            </a:r>
          </a:p>
          <a:p>
            <a:pPr algn="ctr">
              <a:lnSpc>
                <a:spcPts val="7279"/>
              </a:lnSpc>
            </a:pPr>
            <a:r>
              <a:rPr lang="en-US" sz="51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3 The centurion </a:t>
            </a:r>
            <a:r>
              <a:rPr lang="en-US" sz="5199" b="1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heard</a:t>
            </a:r>
            <a:r>
              <a:rPr lang="en-US" sz="51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 of Jesus and sent some elders of the Jews to him, asking him to come and heal his servant. </a:t>
            </a:r>
          </a:p>
          <a:p>
            <a:pPr algn="ctr">
              <a:lnSpc>
                <a:spcPts val="7279"/>
              </a:lnSpc>
            </a:pPr>
            <a:endParaRPr lang="en-US" sz="5199">
              <a:solidFill>
                <a:srgbClr val="FFFFFF"/>
              </a:solidFill>
              <a:latin typeface="Codec Pro"/>
              <a:ea typeface="Codec Pro"/>
              <a:cs typeface="Codec Pro"/>
              <a:sym typeface="Codec Pro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-621617" y="1950714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666383" y="7935082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94487" y="1221148"/>
            <a:ext cx="12699026" cy="16255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00"/>
              </a:lnSpc>
            </a:pPr>
            <a:r>
              <a:rPr lang="en-US" sz="95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ROMANS 10:17 ESV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30351" y="4473917"/>
            <a:ext cx="16427298" cy="22574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8399"/>
              </a:lnSpc>
            </a:pP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17 So faith comes from </a:t>
            </a:r>
            <a:r>
              <a:rPr lang="en-US" sz="5999" b="1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hearing</a:t>
            </a: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, and hearing through the </a:t>
            </a:r>
            <a:r>
              <a:rPr lang="en-US" sz="5999" b="1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word</a:t>
            </a:r>
            <a:r>
              <a:rPr lang="en-US" sz="5999">
                <a:solidFill>
                  <a:srgbClr val="FFFFFF"/>
                </a:solidFill>
                <a:latin typeface="Codec Pro"/>
                <a:ea typeface="Codec Pro"/>
                <a:cs typeface="Codec Pro"/>
                <a:sym typeface="Codec Pro"/>
              </a:rPr>
              <a:t> of Christ.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76348" y="895350"/>
            <a:ext cx="15935303" cy="95821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WE HEAR FEAR SAYING, “NOTHING WILL CHANGE.”</a:t>
            </a:r>
          </a:p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 WE HEAR ANXIETY SAYING, “WHAT IF IT GETS WORSE?”</a:t>
            </a:r>
          </a:p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 WE HEAR THE WORLD SAYING, “YOU ARE ON YOUR OWN.”</a:t>
            </a:r>
          </a:p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F9D100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 WE HEAR THE ENEMY SAYING, “GOD HAS FORGOTTEN YOU.”</a:t>
            </a:r>
          </a:p>
          <a:p>
            <a:pPr algn="ctr">
              <a:lnSpc>
                <a:spcPts val="8400"/>
              </a:lnSpc>
            </a:pPr>
            <a:endParaRPr lang="en-US" sz="6000" b="1">
              <a:solidFill>
                <a:srgbClr val="F9D100"/>
              </a:solidFill>
              <a:latin typeface="Cy Grotesk Key Bold"/>
              <a:ea typeface="Cy Grotesk Key Bold"/>
              <a:cs typeface="Cy Grotesk Key Bold"/>
              <a:sym typeface="Cy Grotesk Key Bold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17666383" y="7935082"/>
            <a:ext cx="1243233" cy="352626"/>
          </a:xfrm>
          <a:custGeom>
            <a:avLst/>
            <a:gdLst/>
            <a:ahLst/>
            <a:cxnLst/>
            <a:rect l="l" t="t" r="r" b="b"/>
            <a:pathLst>
              <a:path w="1243233" h="352626">
                <a:moveTo>
                  <a:pt x="0" y="0"/>
                </a:moveTo>
                <a:lnTo>
                  <a:pt x="1243234" y="0"/>
                </a:lnTo>
                <a:lnTo>
                  <a:pt x="1243234" y="352626"/>
                </a:lnTo>
                <a:lnTo>
                  <a:pt x="0" y="3526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16895863" y="9328530"/>
            <a:ext cx="363437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1800">
                <a:solidFill>
                  <a:srgbClr val="92AAB6"/>
                </a:solidFill>
                <a:latin typeface="Codec Pro"/>
                <a:ea typeface="Codec Pro"/>
                <a:cs typeface="Codec Pro"/>
                <a:sym typeface="Codec Pro"/>
              </a:rPr>
              <a:t>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1016</Words>
  <Application>Microsoft Macintosh PowerPoint</Application>
  <PresentationFormat>Custom</PresentationFormat>
  <Paragraphs>96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Cy Grotesk Key Bold</vt:lpstr>
      <vt:lpstr>Arial</vt:lpstr>
      <vt:lpstr>Codec Pro</vt:lpstr>
      <vt:lpstr>Calibri</vt:lpstr>
      <vt:lpstr>Codec Pro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Faith That Amazed Jesus</dc:title>
  <cp:lastModifiedBy>Daniel Lee</cp:lastModifiedBy>
  <cp:revision>1</cp:revision>
  <dcterms:created xsi:type="dcterms:W3CDTF">2006-08-16T00:00:00Z</dcterms:created>
  <dcterms:modified xsi:type="dcterms:W3CDTF">2026-06-13T13:09:57Z</dcterms:modified>
  <dc:identifier>DAHMcpohrok</dc:identifier>
</cp:coreProperties>
</file>