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3" r:id="rId2"/>
    <p:sldId id="257" r:id="rId3"/>
    <p:sldId id="258" r:id="rId4"/>
    <p:sldId id="301" r:id="rId5"/>
    <p:sldId id="291" r:id="rId6"/>
    <p:sldId id="299" r:id="rId7"/>
    <p:sldId id="300" r:id="rId8"/>
    <p:sldId id="295" r:id="rId9"/>
    <p:sldId id="302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3779A-9CDA-4355-B94B-863CC30BDF5A}" v="1" dt="2026-05-13T17:48:30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35" d="100"/>
          <a:sy n="35" d="100"/>
        </p:scale>
        <p:origin x="52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2026-05-30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66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2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ACCE-B881-C492-9B13-53801853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1497C-B1F8-92C1-AD73-DACE58426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2A89B-F802-5D96-09B2-E5056C28D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6DCCA-8303-7833-F219-3F7CCFFB5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56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DFA4-3220-37C7-2EC2-33DCB9C3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D218B-20A9-CA25-A240-6C73A6D58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AC9FD-1506-585C-9565-492E83AD9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C784F-7DA4-40C1-53AB-E4D04971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27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62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47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C2535-E949-60A8-FB06-3BD4D0C1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3241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Scripture:</a:t>
            </a:r>
          </a:p>
          <a:p>
            <a:pPr algn="ctr">
              <a:buNone/>
            </a:pPr>
            <a:endParaRPr lang="en-US" sz="4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13: 24 – 30    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373601" y="1225212"/>
            <a:ext cx="10760917" cy="7023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describes: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farmer sowing good seed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enemy sowing weeds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Servants are becoming discouraged by what they see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master who understands the process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future harvest that is guaranteed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457200" y="1225212"/>
            <a:ext cx="10677318" cy="706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con’t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a Kingdom mission parable. Jesus reveals that: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world is a field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seed is valuable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enemy is active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Growth takes time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Harvest is certain</a:t>
            </a:r>
          </a:p>
        </p:txBody>
      </p:sp>
    </p:spTree>
    <p:extLst>
      <p:ext uri="{BB962C8B-B14F-4D97-AF65-F5344CB8AC3E}">
        <p14:creationId xmlns:p14="http://schemas.microsoft.com/office/powerpoint/2010/main" val="133981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533401" y="1225212"/>
            <a:ext cx="10601118" cy="743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Sowing Good Seed (Matthew 13:24)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field belongs to God even when the environment looks difficult.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community is God’s field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city is God’s field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workplace is God’s field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neighborhood is God’s field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nations belong to God </a:t>
            </a:r>
          </a:p>
        </p:txBody>
      </p:sp>
    </p:spTree>
    <p:extLst>
      <p:ext uri="{BB962C8B-B14F-4D97-AF65-F5344CB8AC3E}">
        <p14:creationId xmlns:p14="http://schemas.microsoft.com/office/powerpoint/2010/main" val="9840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09F7-3222-D58E-B218-CEFD401A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DEF839-C368-F54E-00E8-55B6FB5E78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7929169-3E38-4E6C-3240-61A9159CC8E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E2486BE-60B4-D028-DCDB-35DD143B8F5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8BECF3-7F45-ED90-2DB0-81517FE34CD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99B4355-9D05-44C3-8029-34BE509DF95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94430B9-F2CE-3A96-B182-57E678054AD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F67EB0A-E702-012E-D821-A02A6FEE58C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A5302D9-3369-123F-6D26-53B8F7560AA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319EFC09-8538-A396-EFF3-6B2D9B46C25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99046DA-B707-1832-7B57-CF3E116685BB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19713DA-7E3F-ACD9-9013-E6A7448F99C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A01905D7-2840-0FD5-9EB4-093273668E7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70C314D0-70C9-3DB3-3ACD-0DB20B06D86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605195A-31F4-B922-81F9-D581E944AAE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688A269-73E3-5BF7-E393-A87A340DAC8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60FD68B1-04B2-0953-E11B-0FC9A3E8322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DC3-EEE7-7C16-80C4-D26F989C44CB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E1E8EBD-37FE-B01C-9812-92C46B4BD3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E057C99-3D06-13AA-ED56-A091E78FD20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0155985-8A9D-D130-2EB9-0170BEDC61D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81FB82D-F59D-097D-AD9F-E1A947F494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244AD4C6-7BCA-A7E9-3AB8-3962EC6003E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57E3FE9-4CD8-8388-0AE7-2FFB19FB9E1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978DA44-6C7D-413F-7CDA-C696492D4B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DE23D9-DE36-ED65-C6AB-773353B22191}"/>
              </a:ext>
            </a:extLst>
          </p:cNvPr>
          <p:cNvSpPr txBox="1"/>
          <p:nvPr/>
        </p:nvSpPr>
        <p:spPr>
          <a:xfrm>
            <a:off x="457200" y="1225212"/>
            <a:ext cx="10677319" cy="743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Living Among the Tares (Matthew 13:25–27)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men slept, the enemy sowed darnel (a weed that looks exactly like wheat until it matures).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presence of opposition does not mean the absence of God's work.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will always encounter opposition and confusion; that does not nullify the sowing mandate.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enemy also works in the field.</a:t>
            </a:r>
          </a:p>
        </p:txBody>
      </p:sp>
    </p:spTree>
    <p:extLst>
      <p:ext uri="{BB962C8B-B14F-4D97-AF65-F5344CB8AC3E}">
        <p14:creationId xmlns:p14="http://schemas.microsoft.com/office/powerpoint/2010/main" val="123477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8FB0-D5FA-A724-C2DF-661EEB04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6BDD91-05E8-5CE5-AC08-31FDE139F3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390FF54-1F75-6937-81C9-25AFEF93D4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66E9F5-2498-29EE-EAD9-853D60945A1F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A81D7DA-3260-5367-4DA9-C06BDD8D603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0E63CE7-C1F6-BB33-DE02-24B3905F830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3D9403-A083-A4DE-0BB7-62773DE70D6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B2FFB95-A882-29EC-8A81-0B2824A675D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93D6702-732D-E6B3-0F62-66EFF98202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650D29B-1E54-CCB0-E0C5-C5FAF4D3BDE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E446304-D157-1254-5792-1C8C45F5E176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0A6EE37-9388-F138-21EC-72A3D7D626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97C5B9D-C002-D0BA-6DD6-A6137AC8E7A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2ACA494-879F-0659-4827-9796776C1BC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D2893F-7F87-43A3-BD00-4774B1798859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317BD5-96CE-F057-27F9-30ED5280505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2B7580A-FF55-8C60-ABB4-B7C8B984929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0351B5C-A71C-B210-A474-F634AF27502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625EE0-D2D8-6EFA-199C-F47696A7B2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E4AE01-603A-72A9-EB3F-0C672431F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30813E-1E6C-9A7A-C384-7EBBBC5B692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F890073-AA99-B88B-909F-788618D08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DB51247-8B3B-AEE3-6D77-976C7455D1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AD3F290-53B9-33A3-41B7-FC38F641EE0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174FFA-0A34-F7AB-0771-C5920CA5AD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AC87D2-11A9-C6C1-AF8F-4AF444799768}"/>
              </a:ext>
            </a:extLst>
          </p:cNvPr>
          <p:cNvSpPr txBox="1"/>
          <p:nvPr/>
        </p:nvSpPr>
        <p:spPr>
          <a:xfrm>
            <a:off x="373601" y="1409700"/>
            <a:ext cx="10760918" cy="743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Allowing Both to Grow (Matthew 13:28–30)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servants want to rip the weeds out immediately, but the Master says, "No, let both grow together until the harvest.”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must learn to coexist with a broken world while staying distinct from it, trusting God with the timing.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Harvest is God’s promise to faithful Sowers.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harvest may not come immediately, but it will come eventually.</a:t>
            </a:r>
          </a:p>
        </p:txBody>
      </p:sp>
    </p:spTree>
    <p:extLst>
      <p:ext uri="{BB962C8B-B14F-4D97-AF65-F5344CB8AC3E}">
        <p14:creationId xmlns:p14="http://schemas.microsoft.com/office/powerpoint/2010/main" val="175378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533400" y="1485900"/>
            <a:ext cx="10601118" cy="4661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CONCLUSION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harvest begins with something almost invisible.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seed buried in darkness looks forgotten, unnoticed, and insignificant. Yet hidden inside that seed is a future field.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779449" y="342900"/>
            <a:ext cx="10355069" cy="9234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CONCLUSION </a:t>
            </a:r>
            <a:r>
              <a:rPr lang="en-US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Missions often feel like seed work.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pray for one person.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invite one family.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serve one neighborhood.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plant one act of kindness.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first, nothing appears to happen.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mission is not to abandon the field because of resistance. The mission is to remain faithful until harvest time.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6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13483</TotalTime>
  <Words>374</Words>
  <Application>Microsoft Office PowerPoint</Application>
  <PresentationFormat>Custom</PresentationFormat>
  <Paragraphs>79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Aptos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2026-05-31T00:04:55Z</dcterms:modified>
  <dc:identifier>DAGbAtwYxKE</dc:identifier>
</cp:coreProperties>
</file>