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78" r:id="rId7"/>
    <p:sldId id="279" r:id="rId8"/>
    <p:sldId id="280" r:id="rId9"/>
    <p:sldId id="281" r:id="rId10"/>
    <p:sldId id="283" r:id="rId11"/>
    <p:sldId id="264" r:id="rId12"/>
    <p:sldId id="262" r:id="rId13"/>
    <p:sldId id="285" r:id="rId14"/>
    <p:sldId id="284" r:id="rId15"/>
    <p:sldId id="286" r:id="rId16"/>
    <p:sldId id="263" r:id="rId17"/>
    <p:sldId id="287" r:id="rId18"/>
    <p:sldId id="288" r:id="rId19"/>
    <p:sldId id="289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453ACF-2689-4F0D-8E05-2AAEFE0578C5}" v="291" dt="2026-05-31T08:41:35.412"/>
    <p1510:client id="{9DEC3F40-2E11-4F45-BBD7-F1EC40A13DE6}" v="5" dt="2026-05-31T07:16:16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8A11-CAD0-D7B1-5D31-3B2ECF1BA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1FECF-3B37-5FC7-59F4-E551C60F3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EBAAC-1F3F-6678-1151-4BB886D7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1A20D-20E6-A4EF-A3A1-C27F5BED5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2DD5-433B-B08A-B7B7-91354936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1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AE57A-2456-9A96-EB86-EF198909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D57CA-245D-74C8-0FCA-B354966DE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EABDB-237C-18A6-4D00-9F6A7375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CB24A-F768-930F-7ADC-257297258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A420F-1ACD-8601-BD67-7F372528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9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DCCBDF-2C80-99F5-E3F2-B0B32AB0D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A03A8B-D26E-D93C-0C3E-89E7C5889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04B6B-3F19-74AC-BD8F-859F8DAD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7683E-9145-5A45-8A94-0FB06B8B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32437-C29A-148D-6F8D-6FB39C9D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3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A68E-0F78-267D-7FC3-185BE04CC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3661D-3D3A-80A8-E79B-C44DF381E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E7FE-B4D4-D27A-44FE-33CFB64EB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8C113-7E42-1874-D7D7-FF085FE0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A1D2F-30F6-CAF9-921F-426DAC751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6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82D9-7C62-896D-35FA-034DAFE63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A3344-7819-1B45-FFE0-537D5CAC6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C2E1F-40A7-EE38-254E-A37AB6F7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D0B66-ED8E-E01D-17B4-68BB0205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D4D21-1C57-C93F-3AEC-F47DFA24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249C-014C-E4D4-1E66-2A0538F3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57BE4-EBBF-F544-7C50-BAB124751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A50B7-4CAD-9D2E-0BD3-936E37FE1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5402B-FA7A-0C8A-A372-6B70D0967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D8FE4-A26B-DF56-B30A-C2CC3FD0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C3E27-1AB8-B428-7D8C-ADC97E88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2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76AD7-A295-E959-B54A-2C16833C1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68E49-AED7-E757-5FBB-B285EB1C2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02CE7-7579-500A-66D5-C279964C5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3224D-74F1-C6BB-A5BD-6614162886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273EB-B3CD-A238-A03F-631660F3F1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3A1586-E617-27FA-0CDF-E75B9FFD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C149-3225-18DD-AE20-11AFB1245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7B77E-E7D7-695A-7AFE-22AD3A73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388FB-A306-A3E1-64AE-ACFD5A11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E03DC3-953C-E52F-5C04-64D695816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E0AD9-EC0A-6155-A458-488094650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43F73-2032-EB1A-2ACD-D1C24997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3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C7AAAE-DB2D-59F7-A9E5-1BAE8FC38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E7375-FF4D-1A58-2859-883773422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C5970-214E-F397-3227-FB480C5B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1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D99E6-4B10-ABE8-795F-B5C6070C7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4A4BF-8011-A4C5-199B-4BA21B3CB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C2C55-9ACF-EBA4-EA2C-B110A1429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DC506-92E4-B9BA-917E-BEC4C1B18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936AC-4437-F3AC-4B58-E8AD93B6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76FA8-C25F-78C7-F827-CA285532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3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3048B-4745-E138-B67F-C619BF7D4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EFABBA-B816-58A4-56CB-6701AA159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568BF-1725-909C-6F6E-972BCF69A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70147-3572-87DF-CC6F-0816E24A7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CA1E2-A8B0-F160-FB1D-FBC9E0612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F236C-FE1E-C442-5E32-9A1A3AD1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3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219EB3-2631-327C-E039-057044D7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B533D-AA09-4566-8E0B-D4E7A1AAA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CEA76-5D2A-E936-B8EF-B0997D7B7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1ED16-81FE-407B-887A-2E501F056242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1D96D-1BE9-5190-841E-8941E0EE8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E343F-CE29-93D0-8673-BD12A2459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613C4-F519-461B-BEC2-A5E9642A1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6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A3E8B-8161-9D3E-69D5-64E7BF40B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24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1DF8AE-55F2-4577-7946-54B69FED1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CDF279-C0F0-F9A9-DD11-FBDA83256705}"/>
              </a:ext>
            </a:extLst>
          </p:cNvPr>
          <p:cNvSpPr txBox="1"/>
          <p:nvPr/>
        </p:nvSpPr>
        <p:spPr>
          <a:xfrm>
            <a:off x="1223517" y="1663068"/>
            <a:ext cx="9744965" cy="3531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 kern="100">
                <a:solidFill>
                  <a:prstClr val="white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The dragon gave the beast his power and his throne and great authority. (13:2)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 kern="100">
                <a:solidFill>
                  <a:prstClr val="white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One of its heads seemed to have a mortal wound, but its mortal wound was healed. (13:3)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 kern="100">
                <a:solidFill>
                  <a:prstClr val="white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This leads to the worship of the beast. (13:4)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 kern="100">
                <a:solidFill>
                  <a:prstClr val="white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This beast was allowed to attack God’s people and persecute them. (13:7)</a:t>
            </a:r>
          </a:p>
        </p:txBody>
      </p:sp>
    </p:spTree>
    <p:extLst>
      <p:ext uri="{BB962C8B-B14F-4D97-AF65-F5344CB8AC3E}">
        <p14:creationId xmlns:p14="http://schemas.microsoft.com/office/powerpoint/2010/main" val="230017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AD318B-D23C-F1B3-AA87-ABDB4F84B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5428F-78DB-4897-B7C2-73CF0ACE9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016" y="2000062"/>
            <a:ext cx="5077968" cy="2857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F28863-822F-59A1-B4BA-D5BCCEA122C3}"/>
              </a:ext>
            </a:extLst>
          </p:cNvPr>
          <p:cNvSpPr txBox="1"/>
          <p:nvPr/>
        </p:nvSpPr>
        <p:spPr>
          <a:xfrm>
            <a:off x="1147483" y="4545223"/>
            <a:ext cx="9897034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"If anyone has an ear, let him hear." (13:9)</a:t>
            </a:r>
          </a:p>
        </p:txBody>
      </p:sp>
    </p:spTree>
    <p:extLst>
      <p:ext uri="{BB962C8B-B14F-4D97-AF65-F5344CB8AC3E}">
        <p14:creationId xmlns:p14="http://schemas.microsoft.com/office/powerpoint/2010/main" val="415534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3B997F-CE19-51CB-D34C-FCAEE61DB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BA6F35-88EE-2F24-04DE-D3EDF951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028" y="1580783"/>
            <a:ext cx="6567944" cy="3696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C3368E-E110-62E7-75C7-DF667EAB35F2}"/>
              </a:ext>
            </a:extLst>
          </p:cNvPr>
          <p:cNvSpPr txBox="1"/>
          <p:nvPr/>
        </p:nvSpPr>
        <p:spPr>
          <a:xfrm>
            <a:off x="546847" y="4692441"/>
            <a:ext cx="11098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“Here is a call for the endurance and faith of the saints.” (13:10)</a:t>
            </a:r>
          </a:p>
        </p:txBody>
      </p:sp>
    </p:spTree>
    <p:extLst>
      <p:ext uri="{BB962C8B-B14F-4D97-AF65-F5344CB8AC3E}">
        <p14:creationId xmlns:p14="http://schemas.microsoft.com/office/powerpoint/2010/main" val="1334235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CC21C-B1ED-2BEC-438B-673560492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7725AA-15CC-F47A-B187-66C61091060C}"/>
              </a:ext>
            </a:extLst>
          </p:cNvPr>
          <p:cNvSpPr txBox="1"/>
          <p:nvPr/>
        </p:nvSpPr>
        <p:spPr>
          <a:xfrm>
            <a:off x="546847" y="3136612"/>
            <a:ext cx="11098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“If you just worship me, I will give you everything.”</a:t>
            </a:r>
          </a:p>
        </p:txBody>
      </p:sp>
    </p:spTree>
    <p:extLst>
      <p:ext uri="{BB962C8B-B14F-4D97-AF65-F5344CB8AC3E}">
        <p14:creationId xmlns:p14="http://schemas.microsoft.com/office/powerpoint/2010/main" val="4217015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57925-D524-C241-2DF9-DBFE80C005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1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3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92A1F-C10C-F559-06D7-AC16B6CB3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14B3329-4165-7AA1-CB0E-FF1C0DFBACAC}"/>
              </a:ext>
            </a:extLst>
          </p:cNvPr>
          <p:cNvSpPr txBox="1"/>
          <p:nvPr/>
        </p:nvSpPr>
        <p:spPr>
          <a:xfrm>
            <a:off x="1985682" y="2890391"/>
            <a:ext cx="82206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What are the things in my life that tempt me to compromise my loyalty to Jesus?</a:t>
            </a:r>
          </a:p>
        </p:txBody>
      </p:sp>
    </p:spTree>
    <p:extLst>
      <p:ext uri="{BB962C8B-B14F-4D97-AF65-F5344CB8AC3E}">
        <p14:creationId xmlns:p14="http://schemas.microsoft.com/office/powerpoint/2010/main" val="2157054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E875C5-BE05-3858-1B43-7B72B6054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8B9E1E-010F-504B-4915-606F55C7E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027" y="1580783"/>
            <a:ext cx="6567945" cy="3696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6C8D9E-7824-CFE3-50BB-EE3081DBF73D}"/>
              </a:ext>
            </a:extLst>
          </p:cNvPr>
          <p:cNvSpPr txBox="1"/>
          <p:nvPr/>
        </p:nvSpPr>
        <p:spPr>
          <a:xfrm>
            <a:off x="968188" y="4651788"/>
            <a:ext cx="9897034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We need to distinguish good from evil.</a:t>
            </a:r>
          </a:p>
        </p:txBody>
      </p:sp>
    </p:spTree>
    <p:extLst>
      <p:ext uri="{BB962C8B-B14F-4D97-AF65-F5344CB8AC3E}">
        <p14:creationId xmlns:p14="http://schemas.microsoft.com/office/powerpoint/2010/main" val="4258537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AA4851-7CDA-7790-C099-A4204A35C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Open book with solid fill">
            <a:extLst>
              <a:ext uri="{FF2B5EF4-FFF2-40B4-BE49-F238E27FC236}">
                <a16:creationId xmlns:a16="http://schemas.microsoft.com/office/drawing/2014/main" id="{B294E7AA-52AE-0733-BB6B-35C1A60F34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38800" y="2376500"/>
            <a:ext cx="914400" cy="914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819FF9-B0E6-B045-DF4F-672F0837C724}"/>
              </a:ext>
            </a:extLst>
          </p:cNvPr>
          <p:cNvSpPr txBox="1">
            <a:spLocks/>
          </p:cNvSpPr>
          <p:nvPr/>
        </p:nvSpPr>
        <p:spPr>
          <a:xfrm>
            <a:off x="872066" y="3559779"/>
            <a:ext cx="10447867" cy="1998339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…It had two horns like a lamb and it spoke like a dragon.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13:11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27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D8CA3-F048-E9F6-5519-9B0C01539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Open book with solid fill">
            <a:extLst>
              <a:ext uri="{FF2B5EF4-FFF2-40B4-BE49-F238E27FC236}">
                <a16:creationId xmlns:a16="http://schemas.microsoft.com/office/drawing/2014/main" id="{B9174C10-2EF4-394E-9932-FA2EFABBFC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38800" y="1784829"/>
            <a:ext cx="914400" cy="914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33F830-5E2E-8916-1BF3-B465B80A1071}"/>
              </a:ext>
            </a:extLst>
          </p:cNvPr>
          <p:cNvSpPr txBox="1">
            <a:spLocks/>
          </p:cNvSpPr>
          <p:nvPr/>
        </p:nvSpPr>
        <p:spPr>
          <a:xfrm>
            <a:off x="872066" y="2968108"/>
            <a:ext cx="10447867" cy="2787233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…no one can buy or sell unless he has the mark, that is, the name of the beast or the number of its name. </a:t>
            </a:r>
            <a:r>
              <a:rPr kumimoji="0" lang="en-US" sz="2400" b="0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calls for wisdom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let the one who has understanding calculate the number of the beast, for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the number of a man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his number is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666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13:17-18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419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FD6ACC-BF22-8CCB-EFBE-ED0B6D86F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295614-497C-41D8-E6B1-B7277F0E7D58}"/>
              </a:ext>
            </a:extLst>
          </p:cNvPr>
          <p:cNvSpPr txBox="1"/>
          <p:nvPr/>
        </p:nvSpPr>
        <p:spPr>
          <a:xfrm>
            <a:off x="2538090" y="2654108"/>
            <a:ext cx="7115819" cy="154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 kern="100">
                <a:solidFill>
                  <a:prstClr val="white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HEAR (to pay attention)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 kern="100">
                <a:solidFill>
                  <a:prstClr val="white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ENDURE (to stand firm and remain loyal)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 kern="100">
                <a:solidFill>
                  <a:prstClr val="white"/>
                </a:solidFill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DISCERN (to distinguish good from evil)</a:t>
            </a:r>
          </a:p>
        </p:txBody>
      </p:sp>
    </p:spTree>
    <p:extLst>
      <p:ext uri="{BB962C8B-B14F-4D97-AF65-F5344CB8AC3E}">
        <p14:creationId xmlns:p14="http://schemas.microsoft.com/office/powerpoint/2010/main" val="27299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BBF06A-3F09-9FBD-CC30-68CE3C8EC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95" y="1309541"/>
            <a:ext cx="5645150" cy="4236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6F237D-6BA9-4D01-3E55-BA63DDB5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45" y="1311738"/>
            <a:ext cx="2832100" cy="423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5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4CB827-3ECC-0E7F-C112-8F903F3BA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81FB5-5A65-3A03-E052-75838D828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16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2FBD59-D945-B018-37E3-59B5C0354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1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62829C-6299-C6A4-0976-B4C50274F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F2939F-B227-F0EE-FC70-1617773B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8" y="17929"/>
            <a:ext cx="9128064" cy="68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63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BE9EB2-103E-ECC3-ABF1-3C0AE99C7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26302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51CC67-989A-89C3-A4D4-317E3AC34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Open book with solid fill">
            <a:extLst>
              <a:ext uri="{FF2B5EF4-FFF2-40B4-BE49-F238E27FC236}">
                <a16:creationId xmlns:a16="http://schemas.microsoft.com/office/drawing/2014/main" id="{0054E260-412B-BF4E-EC4D-73C1013629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82235" y="1946194"/>
            <a:ext cx="914400" cy="914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4FA07A-8ECC-034B-46B4-42324CDE3FBC}"/>
              </a:ext>
            </a:extLst>
          </p:cNvPr>
          <p:cNvSpPr txBox="1">
            <a:spLocks/>
          </p:cNvSpPr>
          <p:nvPr/>
        </p:nvSpPr>
        <p:spPr>
          <a:xfrm>
            <a:off x="1015501" y="3129473"/>
            <a:ext cx="10447867" cy="1998339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"For false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false prophets will arise and perform great signs and wonders, so as to lead astray, if possible, even the elect."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24:24</a:t>
            </a:r>
          </a:p>
        </p:txBody>
      </p:sp>
    </p:spTree>
    <p:extLst>
      <p:ext uri="{BB962C8B-B14F-4D97-AF65-F5344CB8AC3E}">
        <p14:creationId xmlns:p14="http://schemas.microsoft.com/office/powerpoint/2010/main" val="1090787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91EE6F-2DFA-732E-DD88-BF5992FC9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FC72A-EDB1-78C6-2BA4-49EEB5903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22124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D2DFB-3C73-E453-175A-9D4BDA198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Open book with solid fill">
            <a:extLst>
              <a:ext uri="{FF2B5EF4-FFF2-40B4-BE49-F238E27FC236}">
                <a16:creationId xmlns:a16="http://schemas.microsoft.com/office/drawing/2014/main" id="{88A8F608-1BF5-1CE8-6D05-9E6CCC9256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38800" y="1426242"/>
            <a:ext cx="914400" cy="914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1F2B71-D609-E266-7FFB-FFFBA0395E5A}"/>
              </a:ext>
            </a:extLst>
          </p:cNvPr>
          <p:cNvSpPr txBox="1">
            <a:spLocks/>
          </p:cNvSpPr>
          <p:nvPr/>
        </p:nvSpPr>
        <p:spPr>
          <a:xfrm>
            <a:off x="872066" y="2609521"/>
            <a:ext cx="10447867" cy="2966527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I saw a beast rising out of the sea, with ten horns and seven heads, with ten diadems on its horns and blasphemous names on its heads. 2 And the beast that I saw was like 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leopard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its feet were like 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bear's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its mouth was like 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lion's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mouth. And to it the dragon gave his power and his throne and great authority.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13:1-2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9299B-CC02-0800-ABC4-963D4C2E5786}"/>
              </a:ext>
            </a:extLst>
          </p:cNvPr>
          <p:cNvSpPr txBox="1"/>
          <p:nvPr/>
        </p:nvSpPr>
        <p:spPr>
          <a:xfrm>
            <a:off x="3047999" y="58449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Ref. Daniel chapter 7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6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6B4B73-B643-FA2E-68A0-45DDCEC95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63DDF9-A5A0-5294-86B7-A57958956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0163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</Words>
  <Application>Microsoft Office PowerPoint</Application>
  <PresentationFormat>Widescreen</PresentationFormat>
  <Paragraphs>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Pang</dc:creator>
  <cp:lastModifiedBy>Randy Pang</cp:lastModifiedBy>
  <cp:revision>2</cp:revision>
  <dcterms:created xsi:type="dcterms:W3CDTF">2026-05-31T05:56:33Z</dcterms:created>
  <dcterms:modified xsi:type="dcterms:W3CDTF">2026-06-06T22:16:52Z</dcterms:modified>
</cp:coreProperties>
</file>