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7"/>
  </p:notesMasterIdLst>
  <p:sldIdLst>
    <p:sldId id="256" r:id="rId2"/>
    <p:sldId id="298" r:id="rId3"/>
    <p:sldId id="257" r:id="rId4"/>
    <p:sldId id="258" r:id="rId5"/>
    <p:sldId id="259" r:id="rId6"/>
    <p:sldId id="260" r:id="rId7"/>
    <p:sldId id="261" r:id="rId8"/>
    <p:sldId id="262" r:id="rId9"/>
    <p:sldId id="263" r:id="rId10"/>
    <p:sldId id="264" r:id="rId11"/>
    <p:sldId id="265" r:id="rId12"/>
    <p:sldId id="266" r:id="rId13"/>
    <p:sldId id="267" r:id="rId14"/>
    <p:sldId id="269" r:id="rId15"/>
    <p:sldId id="270" r:id="rId16"/>
    <p:sldId id="271" r:id="rId17"/>
    <p:sldId id="276" r:id="rId18"/>
    <p:sldId id="297" r:id="rId19"/>
    <p:sldId id="273" r:id="rId20"/>
    <p:sldId id="274" r:id="rId21"/>
    <p:sldId id="299" r:id="rId22"/>
    <p:sldId id="275" r:id="rId23"/>
    <p:sldId id="278" r:id="rId24"/>
    <p:sldId id="280" r:id="rId25"/>
    <p:sldId id="281" r:id="rId26"/>
    <p:sldId id="282" r:id="rId27"/>
    <p:sldId id="287" r:id="rId28"/>
    <p:sldId id="288" r:id="rId29"/>
    <p:sldId id="289" r:id="rId30"/>
    <p:sldId id="291" r:id="rId31"/>
    <p:sldId id="294" r:id="rId32"/>
    <p:sldId id="292" r:id="rId33"/>
    <p:sldId id="293" r:id="rId34"/>
    <p:sldId id="283" r:id="rId35"/>
    <p:sldId id="296" r:id="rId36"/>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364"/>
    <p:restoredTop sz="94610"/>
  </p:normalViewPr>
  <p:slideViewPr>
    <p:cSldViewPr snapToGrid="0" snapToObjects="1">
      <p:cViewPr>
        <p:scale>
          <a:sx n="108" d="100"/>
          <a:sy n="108" d="100"/>
        </p:scale>
        <p:origin x="160" y="9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060566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18</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21</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1A30"/>
        </a:solidFill>
        <a:effectLst/>
      </p:bgPr>
    </p:bg>
    <p:spTree>
      <p:nvGrpSpPr>
        <p:cNvPr id="1" name=""/>
        <p:cNvGrpSpPr/>
        <p:nvPr/>
      </p:nvGrpSpPr>
      <p:grpSpPr>
        <a:xfrm>
          <a:off x="0" y="0"/>
          <a:ext cx="0" cy="0"/>
          <a:chOff x="0" y="0"/>
          <a:chExt cx="0" cy="0"/>
        </a:xfrm>
      </p:grpSpPr>
      <p:pic>
        <p:nvPicPr>
          <p:cNvPr id="2" name="Image 0" descr="/sessions/brave-awesome-planck/mnt/outputs/design_fetch/love-the-unloveable-sermon/project/assets/logo.png"/>
          <p:cNvPicPr>
            <a:picLocks noChangeAspect="1"/>
          </p:cNvPicPr>
          <p:nvPr/>
        </p:nvPicPr>
        <p:blipFill>
          <a:blip r:embed="rId3"/>
          <a:stretch>
            <a:fillRect/>
          </a:stretch>
        </p:blipFill>
        <p:spPr>
          <a:xfrm>
            <a:off x="4114800" y="548640"/>
            <a:ext cx="914400" cy="914400"/>
          </a:xfrm>
          <a:prstGeom prst="rect">
            <a:avLst/>
          </a:prstGeom>
        </p:spPr>
      </p:pic>
      <p:sp>
        <p:nvSpPr>
          <p:cNvPr id="3" name="Text 0"/>
          <p:cNvSpPr/>
          <p:nvPr/>
        </p:nvSpPr>
        <p:spPr>
          <a:xfrm>
            <a:off x="457200" y="1828800"/>
            <a:ext cx="8229600" cy="914400"/>
          </a:xfrm>
          <a:prstGeom prst="rect">
            <a:avLst/>
          </a:prstGeom>
          <a:noFill/>
          <a:ln/>
        </p:spPr>
        <p:txBody>
          <a:bodyPr wrap="square" rtlCol="0" anchor="ctr"/>
          <a:lstStyle/>
          <a:p>
            <a:pPr marL="0" indent="0" algn="ctr">
              <a:buNone/>
            </a:pPr>
            <a:r>
              <a:rPr lang="en-US" sz="5000" b="1" dirty="0">
                <a:solidFill>
                  <a:srgbClr val="FFFFFF"/>
                </a:solidFill>
                <a:latin typeface="Open Sans" pitchFamily="34" charset="0"/>
                <a:ea typeface="Open Sans" pitchFamily="34" charset="-122"/>
                <a:cs typeface="Open Sans" pitchFamily="34" charset="-120"/>
              </a:rPr>
              <a:t>Loving the Unlovable</a:t>
            </a:r>
            <a:endParaRPr lang="en-US" sz="5000" dirty="0"/>
          </a:p>
        </p:txBody>
      </p:sp>
      <p:sp>
        <p:nvSpPr>
          <p:cNvPr id="4" name="Shape 1"/>
          <p:cNvSpPr/>
          <p:nvPr/>
        </p:nvSpPr>
        <p:spPr>
          <a:xfrm>
            <a:off x="4160520" y="2834640"/>
            <a:ext cx="822960" cy="36576"/>
          </a:xfrm>
          <a:prstGeom prst="rect">
            <a:avLst/>
          </a:prstGeom>
          <a:solidFill>
            <a:srgbClr val="CD2144"/>
          </a:solidFill>
          <a:ln w="12700">
            <a:solidFill>
              <a:srgbClr val="CD2144"/>
            </a:solidFill>
            <a:prstDash val="solid"/>
          </a:ln>
        </p:spPr>
        <p:txBody>
          <a:bodyPr/>
          <a:lstStyle/>
          <a:p>
            <a:endParaRPr lang="en-US"/>
          </a:p>
        </p:txBody>
      </p:sp>
      <p:sp>
        <p:nvSpPr>
          <p:cNvPr id="5" name="Text 2"/>
          <p:cNvSpPr/>
          <p:nvPr/>
        </p:nvSpPr>
        <p:spPr>
          <a:xfrm>
            <a:off x="457200" y="3017520"/>
            <a:ext cx="8229600" cy="502920"/>
          </a:xfrm>
          <a:prstGeom prst="rect">
            <a:avLst/>
          </a:prstGeom>
          <a:noFill/>
          <a:ln/>
        </p:spPr>
        <p:txBody>
          <a:bodyPr wrap="square" rtlCol="0" anchor="ctr"/>
          <a:lstStyle/>
          <a:p>
            <a:pPr marL="0" indent="0" algn="ctr">
              <a:buNone/>
            </a:pPr>
            <a:r>
              <a:rPr lang="en-US" sz="2200" i="1" dirty="0">
                <a:solidFill>
                  <a:srgbClr val="F4EFE6"/>
                </a:solidFill>
                <a:latin typeface="Cambria" pitchFamily="34" charset="0"/>
                <a:ea typeface="Cambria" pitchFamily="34" charset="-122"/>
                <a:cs typeface="Cambria" pitchFamily="34" charset="-120"/>
              </a:rPr>
              <a:t>Luke 6:27–36</a:t>
            </a:r>
            <a:endParaRPr lang="en-US" sz="2200" dirty="0"/>
          </a:p>
        </p:txBody>
      </p:sp>
      <p:sp>
        <p:nvSpPr>
          <p:cNvPr id="6" name="Text 3"/>
          <p:cNvSpPr/>
          <p:nvPr/>
        </p:nvSpPr>
        <p:spPr>
          <a:xfrm>
            <a:off x="457200" y="4206240"/>
            <a:ext cx="8229600" cy="365760"/>
          </a:xfrm>
          <a:prstGeom prst="rect">
            <a:avLst/>
          </a:prstGeom>
          <a:noFill/>
          <a:ln/>
        </p:spPr>
        <p:txBody>
          <a:bodyPr wrap="square" rtlCol="0" anchor="ctr"/>
          <a:lstStyle/>
          <a:p>
            <a:pPr marL="0" indent="0" algn="ctr">
              <a:buNone/>
            </a:pPr>
            <a:r>
              <a:rPr lang="en-US" sz="1200" kern="0" spc="300" dirty="0">
                <a:solidFill>
                  <a:srgbClr val="9A9489"/>
                </a:solidFill>
                <a:latin typeface="Open Sans" pitchFamily="34" charset="0"/>
                <a:ea typeface="Open Sans" pitchFamily="34" charset="-122"/>
                <a:cs typeface="Open Sans" pitchFamily="34" charset="-120"/>
              </a:rPr>
              <a:t>Luke Sermon Series #8 ·  Sunday 7 June 2026</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9">
    <p:bg>
      <p:bgPr>
        <a:solidFill>
          <a:srgbClr val="1A1A30"/>
        </a:solidFill>
        <a:effectLst/>
      </p:bgPr>
    </p:bg>
    <p:spTree>
      <p:nvGrpSpPr>
        <p:cNvPr id="1" name=""/>
        <p:cNvGrpSpPr/>
        <p:nvPr/>
      </p:nvGrpSpPr>
      <p:grpSpPr>
        <a:xfrm>
          <a:off x="0" y="0"/>
          <a:ext cx="0" cy="0"/>
          <a:chOff x="0" y="0"/>
          <a:chExt cx="0" cy="0"/>
        </a:xfrm>
      </p:grpSpPr>
      <p:sp>
        <p:nvSpPr>
          <p:cNvPr id="2" name="Text 0"/>
          <p:cNvSpPr/>
          <p:nvPr/>
        </p:nvSpPr>
        <p:spPr>
          <a:xfrm>
            <a:off x="457200" y="914400"/>
            <a:ext cx="8229600" cy="320040"/>
          </a:xfrm>
          <a:prstGeom prst="rect">
            <a:avLst/>
          </a:prstGeom>
          <a:noFill/>
          <a:ln/>
        </p:spPr>
        <p:txBody>
          <a:bodyPr wrap="square" lIns="0" tIns="0" rIns="0" bIns="0" rtlCol="0" anchor="ctr"/>
          <a:lstStyle/>
          <a:p>
            <a:pPr marL="0" indent="0" algn="ctr">
              <a:buNone/>
            </a:pPr>
            <a:r>
              <a:rPr lang="en-US" sz="1100" b="1" kern="0" spc="800" dirty="0">
                <a:solidFill>
                  <a:srgbClr val="CD2144"/>
                </a:solidFill>
                <a:latin typeface="Open Sans" pitchFamily="34" charset="0"/>
                <a:ea typeface="Open Sans" pitchFamily="34" charset="-122"/>
                <a:cs typeface="Open Sans" pitchFamily="34" charset="-120"/>
              </a:rPr>
              <a:t>THE LADDER</a:t>
            </a:r>
            <a:endParaRPr lang="en-US" sz="1100" dirty="0"/>
          </a:p>
        </p:txBody>
      </p:sp>
      <p:sp>
        <p:nvSpPr>
          <p:cNvPr id="3" name="Shape 1"/>
          <p:cNvSpPr/>
          <p:nvPr/>
        </p:nvSpPr>
        <p:spPr>
          <a:xfrm>
            <a:off x="4251960" y="1298448"/>
            <a:ext cx="640080" cy="36576"/>
          </a:xfrm>
          <a:prstGeom prst="rect">
            <a:avLst/>
          </a:prstGeom>
          <a:solidFill>
            <a:srgbClr val="CD2144"/>
          </a:solidFill>
          <a:ln w="12700">
            <a:solidFill>
              <a:srgbClr val="CD2144"/>
            </a:solidFill>
            <a:prstDash val="solid"/>
          </a:ln>
        </p:spPr>
        <p:txBody>
          <a:bodyPr/>
          <a:lstStyle/>
          <a:p>
            <a:endParaRPr lang="en-US"/>
          </a:p>
        </p:txBody>
      </p:sp>
      <p:sp>
        <p:nvSpPr>
          <p:cNvPr id="4" name="Text 2"/>
          <p:cNvSpPr/>
          <p:nvPr/>
        </p:nvSpPr>
        <p:spPr>
          <a:xfrm>
            <a:off x="457200" y="1828800"/>
            <a:ext cx="8229600" cy="1554480"/>
          </a:xfrm>
          <a:prstGeom prst="rect">
            <a:avLst/>
          </a:prstGeom>
          <a:noFill/>
          <a:ln/>
        </p:spPr>
        <p:txBody>
          <a:bodyPr wrap="square" rtlCol="0" anchor="ctr"/>
          <a:lstStyle/>
          <a:p>
            <a:pPr marL="0" indent="0" algn="ctr">
              <a:buNone/>
            </a:pPr>
            <a:r>
              <a:rPr lang="en-US" sz="3400" b="1" dirty="0">
                <a:solidFill>
                  <a:srgbClr val="FFFFFF"/>
                </a:solidFill>
                <a:latin typeface="Open Sans" pitchFamily="34" charset="0"/>
                <a:ea typeface="Open Sans" pitchFamily="34" charset="-122"/>
                <a:cs typeface="Open Sans" pitchFamily="34" charset="-120"/>
              </a:rPr>
              <a:t>How do we usually deal with enemies?</a:t>
            </a:r>
            <a:endParaRPr lang="en-US" sz="3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0">
    <p:bg>
      <p:bgPr>
        <a:solidFill>
          <a:srgbClr val="1A1A30"/>
        </a:solidFill>
        <a:effectLst/>
      </p:bgPr>
    </p:bg>
    <p:spTree>
      <p:nvGrpSpPr>
        <p:cNvPr id="1" name=""/>
        <p:cNvGrpSpPr/>
        <p:nvPr/>
      </p:nvGrpSpPr>
      <p:grpSpPr>
        <a:xfrm>
          <a:off x="0" y="0"/>
          <a:ext cx="0" cy="0"/>
          <a:chOff x="0" y="0"/>
          <a:chExt cx="0" cy="0"/>
        </a:xfrm>
      </p:grpSpPr>
      <p:pic>
        <p:nvPicPr>
          <p:cNvPr id="2" name="Picture 0"/>
          <p:cNvPicPr>
            <a:picLocks noChangeAspect="1"/>
          </p:cNvPicPr>
          <p:nvPr/>
        </p:nvPicPr>
        <p:blipFill>
          <a:blip r:embed="rId3"/>
          <a:srcRect b="24935"/>
          <a:stretch>
            <a:fillRect/>
          </a:stretch>
        </p:blipFill>
        <p:spPr>
          <a:xfrm>
            <a:off x="0" y="0"/>
            <a:ext cx="4572000" cy="5143500"/>
          </a:xfrm>
          <a:prstGeom prst="rect">
            <a:avLst/>
          </a:prstGeom>
        </p:spPr>
      </p:pic>
      <p:sp>
        <p:nvSpPr>
          <p:cNvPr id="4" name="Text 2"/>
          <p:cNvSpPr/>
          <p:nvPr/>
        </p:nvSpPr>
        <p:spPr>
          <a:xfrm>
            <a:off x="4937760" y="1737360"/>
            <a:ext cx="4023360" cy="365760"/>
          </a:xfrm>
          <a:prstGeom prst="rect">
            <a:avLst/>
          </a:prstGeom>
          <a:noFill/>
          <a:ln/>
        </p:spPr>
        <p:txBody>
          <a:bodyPr wrap="square" lIns="0" tIns="0" rIns="0" bIns="0" rtlCol="0" anchor="ctr"/>
          <a:lstStyle/>
          <a:p>
            <a:pPr marL="0" indent="0" algn="l">
              <a:buNone/>
            </a:pPr>
            <a:r>
              <a:rPr lang="en-US" sz="1200" b="1" kern="0" spc="800" dirty="0">
                <a:solidFill>
                  <a:srgbClr val="CD2144"/>
                </a:solidFill>
                <a:latin typeface="Open Sans" pitchFamily="34" charset="0"/>
                <a:ea typeface="Open Sans" pitchFamily="34" charset="-122"/>
                <a:cs typeface="Open Sans" pitchFamily="34" charset="-120"/>
              </a:rPr>
              <a:t>RUNG 1</a:t>
            </a:r>
            <a:endParaRPr lang="en-US" sz="1200" dirty="0"/>
          </a:p>
        </p:txBody>
      </p:sp>
      <p:sp>
        <p:nvSpPr>
          <p:cNvPr id="5" name="Text 3"/>
          <p:cNvSpPr/>
          <p:nvPr/>
        </p:nvSpPr>
        <p:spPr>
          <a:xfrm>
            <a:off x="4937760" y="2194560"/>
            <a:ext cx="4023360" cy="1097280"/>
          </a:xfrm>
          <a:prstGeom prst="rect">
            <a:avLst/>
          </a:prstGeom>
          <a:noFill/>
          <a:ln/>
        </p:spPr>
        <p:txBody>
          <a:bodyPr wrap="square" lIns="0" tIns="0" rIns="0" bIns="0" rtlCol="0" anchor="ctr"/>
          <a:lstStyle/>
          <a:p>
            <a:pPr marL="0" indent="0" algn="l">
              <a:buNone/>
            </a:pPr>
            <a:r>
              <a:rPr lang="en-US" sz="5200" b="1" dirty="0">
                <a:solidFill>
                  <a:srgbClr val="FFFFFF"/>
                </a:solidFill>
                <a:latin typeface="Open Sans" pitchFamily="34" charset="0"/>
                <a:ea typeface="Open Sans" pitchFamily="34" charset="-122"/>
                <a:cs typeface="Open Sans" pitchFamily="34" charset="-120"/>
              </a:rPr>
              <a:t>Revenge</a:t>
            </a:r>
            <a:endParaRPr lang="en-US" sz="5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1">
    <p:bg>
      <p:bgPr>
        <a:solidFill>
          <a:srgbClr val="1A1A30"/>
        </a:solidFill>
        <a:effectLst/>
      </p:bgPr>
    </p:bg>
    <p:spTree>
      <p:nvGrpSpPr>
        <p:cNvPr id="1" name=""/>
        <p:cNvGrpSpPr/>
        <p:nvPr/>
      </p:nvGrpSpPr>
      <p:grpSpPr>
        <a:xfrm>
          <a:off x="0" y="0"/>
          <a:ext cx="0" cy="0"/>
          <a:chOff x="0" y="0"/>
          <a:chExt cx="0" cy="0"/>
        </a:xfrm>
      </p:grpSpPr>
      <p:pic>
        <p:nvPicPr>
          <p:cNvPr id="2" name="Picture"/>
          <p:cNvPicPr>
            <a:picLocks noChangeAspect="1"/>
          </p:cNvPicPr>
          <p:nvPr/>
        </p:nvPicPr>
        <p:blipFill>
          <a:blip r:embed="rId3"/>
          <a:srcRect t="9375" b="15625"/>
          <a:stretch>
            <a:fillRect/>
          </a:stretch>
        </p:blipFill>
        <p:spPr>
          <a:xfrm>
            <a:off x="0" y="0"/>
            <a:ext cx="4572000" cy="5143500"/>
          </a:xfrm>
          <a:prstGeom prst="rect">
            <a:avLst/>
          </a:prstGeom>
        </p:spPr>
      </p:pic>
      <p:sp>
        <p:nvSpPr>
          <p:cNvPr id="3" name="Text 1"/>
          <p:cNvSpPr/>
          <p:nvPr/>
        </p:nvSpPr>
        <p:spPr>
          <a:xfrm>
            <a:off x="365760" y="365760"/>
            <a:ext cx="3840480" cy="320040"/>
          </a:xfrm>
          <a:prstGeom prst="rect">
            <a:avLst/>
          </a:prstGeom>
          <a:noFill/>
          <a:ln/>
        </p:spPr>
        <p:txBody>
          <a:bodyPr wrap="square" lIns="0" tIns="0" rIns="0" bIns="0" rtlCol="0" anchor="ctr"/>
          <a:lstStyle/>
          <a:p>
            <a:pPr marL="0" indent="0" algn="l">
              <a:buNone/>
            </a:pPr>
            <a:endParaRPr lang="en-US" sz="900" dirty="0"/>
          </a:p>
        </p:txBody>
      </p:sp>
      <p:sp>
        <p:nvSpPr>
          <p:cNvPr id="4" name="Text 2"/>
          <p:cNvSpPr/>
          <p:nvPr/>
        </p:nvSpPr>
        <p:spPr>
          <a:xfrm>
            <a:off x="4937760" y="1737360"/>
            <a:ext cx="4023360" cy="365760"/>
          </a:xfrm>
          <a:prstGeom prst="rect">
            <a:avLst/>
          </a:prstGeom>
          <a:noFill/>
          <a:ln/>
        </p:spPr>
        <p:txBody>
          <a:bodyPr wrap="square" lIns="0" tIns="0" rIns="0" bIns="0" rtlCol="0" anchor="ctr"/>
          <a:lstStyle/>
          <a:p>
            <a:pPr marL="0" indent="0" algn="l">
              <a:buNone/>
            </a:pPr>
            <a:r>
              <a:rPr lang="en-US" sz="1200" b="1" kern="0" spc="800" dirty="0">
                <a:solidFill>
                  <a:srgbClr val="CD2144"/>
                </a:solidFill>
                <a:latin typeface="Open Sans" pitchFamily="34" charset="0"/>
                <a:ea typeface="Open Sans" pitchFamily="34" charset="-122"/>
                <a:cs typeface="Open Sans" pitchFamily="34" charset="-120"/>
              </a:rPr>
              <a:t>RUNG 2</a:t>
            </a:r>
            <a:endParaRPr lang="en-US" sz="1200" dirty="0"/>
          </a:p>
        </p:txBody>
      </p:sp>
      <p:sp>
        <p:nvSpPr>
          <p:cNvPr id="5" name="Text 3"/>
          <p:cNvSpPr/>
          <p:nvPr/>
        </p:nvSpPr>
        <p:spPr>
          <a:xfrm>
            <a:off x="4937760" y="2194560"/>
            <a:ext cx="4023360" cy="1097280"/>
          </a:xfrm>
          <a:prstGeom prst="rect">
            <a:avLst/>
          </a:prstGeom>
          <a:noFill/>
          <a:ln/>
        </p:spPr>
        <p:txBody>
          <a:bodyPr wrap="square" lIns="0" tIns="0" rIns="0" bIns="0" rtlCol="0" anchor="ctr"/>
          <a:lstStyle/>
          <a:p>
            <a:pPr marL="0" indent="0" algn="l">
              <a:buNone/>
            </a:pPr>
            <a:r>
              <a:rPr lang="en-US" sz="5200" b="1" dirty="0">
                <a:solidFill>
                  <a:srgbClr val="FFFFFF"/>
                </a:solidFill>
                <a:latin typeface="Open Sans" pitchFamily="34" charset="0"/>
                <a:ea typeface="Open Sans" pitchFamily="34" charset="-122"/>
                <a:cs typeface="Open Sans" pitchFamily="34" charset="-120"/>
              </a:rPr>
              <a:t>Avoidance</a:t>
            </a:r>
            <a:endParaRPr lang="en-US" sz="5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2">
    <p:bg>
      <p:bgPr>
        <a:solidFill>
          <a:srgbClr val="1A1A30"/>
        </a:solidFill>
        <a:effectLst/>
      </p:bgPr>
    </p:bg>
    <p:spTree>
      <p:nvGrpSpPr>
        <p:cNvPr id="1" name=""/>
        <p:cNvGrpSpPr/>
        <p:nvPr/>
      </p:nvGrpSpPr>
      <p:grpSpPr>
        <a:xfrm>
          <a:off x="0" y="0"/>
          <a:ext cx="0" cy="0"/>
          <a:chOff x="0" y="0"/>
          <a:chExt cx="0" cy="0"/>
        </a:xfrm>
      </p:grpSpPr>
      <p:pic>
        <p:nvPicPr>
          <p:cNvPr id="2" name="Picture"/>
          <p:cNvPicPr>
            <a:picLocks noChangeAspect="1"/>
          </p:cNvPicPr>
          <p:nvPr/>
        </p:nvPicPr>
        <p:blipFill>
          <a:blip r:embed="rId3"/>
          <a:srcRect b="25000"/>
          <a:stretch>
            <a:fillRect/>
          </a:stretch>
        </p:blipFill>
        <p:spPr>
          <a:xfrm>
            <a:off x="0" y="0"/>
            <a:ext cx="4572000" cy="5143500"/>
          </a:xfrm>
          <a:prstGeom prst="rect">
            <a:avLst/>
          </a:prstGeom>
        </p:spPr>
      </p:pic>
      <p:sp>
        <p:nvSpPr>
          <p:cNvPr id="3" name="Text 1"/>
          <p:cNvSpPr/>
          <p:nvPr/>
        </p:nvSpPr>
        <p:spPr>
          <a:xfrm>
            <a:off x="365760" y="365760"/>
            <a:ext cx="3840480" cy="320040"/>
          </a:xfrm>
          <a:prstGeom prst="rect">
            <a:avLst/>
          </a:prstGeom>
          <a:noFill/>
          <a:ln/>
        </p:spPr>
        <p:txBody>
          <a:bodyPr wrap="square" lIns="0" tIns="0" rIns="0" bIns="0" rtlCol="0" anchor="ctr"/>
          <a:lstStyle/>
          <a:p>
            <a:pPr marL="0" indent="0" algn="l">
              <a:buNone/>
            </a:pPr>
            <a:endParaRPr lang="en-US" sz="900" dirty="0"/>
          </a:p>
        </p:txBody>
      </p:sp>
      <p:sp>
        <p:nvSpPr>
          <p:cNvPr id="4" name="Text 2"/>
          <p:cNvSpPr/>
          <p:nvPr/>
        </p:nvSpPr>
        <p:spPr>
          <a:xfrm>
            <a:off x="4937760" y="1737360"/>
            <a:ext cx="4023360" cy="365760"/>
          </a:xfrm>
          <a:prstGeom prst="rect">
            <a:avLst/>
          </a:prstGeom>
          <a:noFill/>
          <a:ln/>
        </p:spPr>
        <p:txBody>
          <a:bodyPr wrap="square" lIns="0" tIns="0" rIns="0" bIns="0" rtlCol="0" anchor="ctr"/>
          <a:lstStyle/>
          <a:p>
            <a:pPr marL="0" indent="0" algn="l">
              <a:buNone/>
            </a:pPr>
            <a:r>
              <a:rPr lang="en-US" sz="1200" b="1" kern="0" spc="800" dirty="0">
                <a:solidFill>
                  <a:srgbClr val="CD2144"/>
                </a:solidFill>
                <a:latin typeface="Open Sans" pitchFamily="34" charset="0"/>
                <a:ea typeface="Open Sans" pitchFamily="34" charset="-122"/>
                <a:cs typeface="Open Sans" pitchFamily="34" charset="-120"/>
              </a:rPr>
              <a:t>RUNG 3</a:t>
            </a:r>
            <a:endParaRPr lang="en-US" sz="1200" dirty="0"/>
          </a:p>
        </p:txBody>
      </p:sp>
      <p:sp>
        <p:nvSpPr>
          <p:cNvPr id="5" name="Text 3"/>
          <p:cNvSpPr/>
          <p:nvPr/>
        </p:nvSpPr>
        <p:spPr>
          <a:xfrm>
            <a:off x="4937760" y="2194560"/>
            <a:ext cx="4023360" cy="1097280"/>
          </a:xfrm>
          <a:prstGeom prst="rect">
            <a:avLst/>
          </a:prstGeom>
          <a:noFill/>
          <a:ln/>
        </p:spPr>
        <p:txBody>
          <a:bodyPr wrap="square" lIns="0" tIns="0" rIns="0" bIns="0" rtlCol="0" anchor="ctr"/>
          <a:lstStyle/>
          <a:p>
            <a:pPr marL="0" indent="0" algn="l">
              <a:buNone/>
            </a:pPr>
            <a:r>
              <a:rPr lang="en-US" sz="4800" b="1" dirty="0">
                <a:solidFill>
                  <a:srgbClr val="FFFFFF"/>
                </a:solidFill>
                <a:latin typeface="Open Sans" pitchFamily="34" charset="0"/>
                <a:ea typeface="Open Sans" pitchFamily="34" charset="-122"/>
                <a:cs typeface="Open Sans" pitchFamily="34" charset="-120"/>
              </a:rPr>
              <a:t>Professional</a:t>
            </a:r>
            <a:endParaRPr lang="en-US" sz="4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1A1A30"/>
        </a:solidFill>
        <a:effectLst/>
      </p:bgPr>
    </p:bg>
    <p:spTree>
      <p:nvGrpSpPr>
        <p:cNvPr id="1" name=""/>
        <p:cNvGrpSpPr/>
        <p:nvPr/>
      </p:nvGrpSpPr>
      <p:grpSpPr>
        <a:xfrm>
          <a:off x="0" y="0"/>
          <a:ext cx="0" cy="0"/>
          <a:chOff x="0" y="0"/>
          <a:chExt cx="0" cy="0"/>
        </a:xfrm>
      </p:grpSpPr>
      <p:sp>
        <p:nvSpPr>
          <p:cNvPr id="2" name="Text 0"/>
          <p:cNvSpPr/>
          <p:nvPr/>
        </p:nvSpPr>
        <p:spPr>
          <a:xfrm>
            <a:off x="457200" y="1280160"/>
            <a:ext cx="8229600" cy="320040"/>
          </a:xfrm>
          <a:prstGeom prst="rect">
            <a:avLst/>
          </a:prstGeom>
          <a:noFill/>
          <a:ln/>
        </p:spPr>
        <p:txBody>
          <a:bodyPr wrap="square" lIns="0" tIns="0" rIns="0" bIns="0" rtlCol="0" anchor="ctr"/>
          <a:lstStyle/>
          <a:p>
            <a:pPr marL="0" indent="0" algn="ctr">
              <a:buNone/>
            </a:pPr>
            <a:r>
              <a:rPr lang="en-US" sz="1100" b="1" kern="0" spc="800" dirty="0">
                <a:solidFill>
                  <a:srgbClr val="CD2144"/>
                </a:solidFill>
                <a:latin typeface="Open Sans" pitchFamily="34" charset="0"/>
                <a:ea typeface="Open Sans" pitchFamily="34" charset="-122"/>
                <a:cs typeface="Open Sans" pitchFamily="34" charset="-120"/>
              </a:rPr>
              <a:t>JESUS'S DEMAND</a:t>
            </a:r>
            <a:endParaRPr lang="en-US" sz="1100" dirty="0"/>
          </a:p>
        </p:txBody>
      </p:sp>
      <p:sp>
        <p:nvSpPr>
          <p:cNvPr id="3" name="Shape 1"/>
          <p:cNvSpPr/>
          <p:nvPr/>
        </p:nvSpPr>
        <p:spPr>
          <a:xfrm>
            <a:off x="4251960" y="1664208"/>
            <a:ext cx="640080" cy="36576"/>
          </a:xfrm>
          <a:prstGeom prst="rect">
            <a:avLst/>
          </a:prstGeom>
          <a:solidFill>
            <a:srgbClr val="CD2144"/>
          </a:solidFill>
          <a:ln w="12700">
            <a:solidFill>
              <a:srgbClr val="CD2144"/>
            </a:solidFill>
            <a:prstDash val="solid"/>
          </a:ln>
        </p:spPr>
        <p:txBody>
          <a:bodyPr/>
          <a:lstStyle/>
          <a:p>
            <a:endParaRPr lang="en-US"/>
          </a:p>
        </p:txBody>
      </p:sp>
      <p:sp>
        <p:nvSpPr>
          <p:cNvPr id="4" name="Text 2"/>
          <p:cNvSpPr/>
          <p:nvPr/>
        </p:nvSpPr>
        <p:spPr>
          <a:xfrm>
            <a:off x="457200" y="2011680"/>
            <a:ext cx="8229600" cy="1371600"/>
          </a:xfrm>
          <a:prstGeom prst="rect">
            <a:avLst/>
          </a:prstGeom>
          <a:noFill/>
          <a:ln/>
        </p:spPr>
        <p:txBody>
          <a:bodyPr wrap="square" rtlCol="0" anchor="ctr"/>
          <a:lstStyle/>
          <a:p>
            <a:pPr marL="0" indent="0" algn="ctr">
              <a:buNone/>
            </a:pPr>
            <a:r>
              <a:rPr lang="en-US" sz="4400" b="1" dirty="0">
                <a:solidFill>
                  <a:srgbClr val="FFFFFF"/>
                </a:solidFill>
                <a:latin typeface="Open Sans" pitchFamily="34" charset="0"/>
                <a:ea typeface="Open Sans" pitchFamily="34" charset="-122"/>
                <a:cs typeface="Open Sans" pitchFamily="34" charset="-120"/>
              </a:rPr>
              <a:t>What Jesus actually asks.</a:t>
            </a:r>
            <a:endParaRPr lang="en-US" sz="4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1A1A30"/>
        </a:solidFill>
        <a:effectLst/>
      </p:bgPr>
    </p:bg>
    <p:spTree>
      <p:nvGrpSpPr>
        <p:cNvPr id="1" name=""/>
        <p:cNvGrpSpPr/>
        <p:nvPr/>
      </p:nvGrpSpPr>
      <p:grpSpPr>
        <a:xfrm>
          <a:off x="0" y="0"/>
          <a:ext cx="0" cy="0"/>
          <a:chOff x="0" y="0"/>
          <a:chExt cx="0" cy="0"/>
        </a:xfrm>
      </p:grpSpPr>
      <p:sp>
        <p:nvSpPr>
          <p:cNvPr id="2" name="Text 0"/>
          <p:cNvSpPr/>
          <p:nvPr/>
        </p:nvSpPr>
        <p:spPr>
          <a:xfrm>
            <a:off x="457200" y="1828800"/>
            <a:ext cx="8229600" cy="1554480"/>
          </a:xfrm>
          <a:prstGeom prst="rect">
            <a:avLst/>
          </a:prstGeom>
          <a:noFill/>
          <a:ln/>
        </p:spPr>
        <p:txBody>
          <a:bodyPr wrap="square" rtlCol="0" anchor="ctr"/>
          <a:lstStyle/>
          <a:p>
            <a:pPr marL="0" indent="0" algn="ctr">
              <a:buNone/>
            </a:pPr>
            <a:r>
              <a:rPr lang="en-US" sz="4400" b="1" dirty="0">
                <a:solidFill>
                  <a:srgbClr val="FFFFFF"/>
                </a:solidFill>
                <a:latin typeface="Open Sans" pitchFamily="34" charset="0"/>
                <a:ea typeface="Open Sans" pitchFamily="34" charset="-122"/>
                <a:cs typeface="Open Sans" pitchFamily="34" charset="-120"/>
              </a:rPr>
              <a:t>What does Jesus say?</a:t>
            </a:r>
            <a:endParaRPr lang="en-US" sz="4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1A1A30"/>
        </a:solidFill>
        <a:effectLst/>
      </p:bgPr>
    </p:bg>
    <p:spTree>
      <p:nvGrpSpPr>
        <p:cNvPr id="1" name=""/>
        <p:cNvGrpSpPr/>
        <p:nvPr/>
      </p:nvGrpSpPr>
      <p:grpSpPr>
        <a:xfrm>
          <a:off x="0" y="0"/>
          <a:ext cx="0" cy="0"/>
          <a:chOff x="0" y="0"/>
          <a:chExt cx="0" cy="0"/>
        </a:xfrm>
      </p:grpSpPr>
      <p:sp>
        <p:nvSpPr>
          <p:cNvPr id="2" name="Text 0"/>
          <p:cNvSpPr/>
          <p:nvPr/>
        </p:nvSpPr>
        <p:spPr>
          <a:xfrm>
            <a:off x="274320" y="1463040"/>
            <a:ext cx="1645920" cy="640080"/>
          </a:xfrm>
          <a:prstGeom prst="rect">
            <a:avLst/>
          </a:prstGeom>
          <a:noFill/>
          <a:ln/>
        </p:spPr>
        <p:txBody>
          <a:bodyPr wrap="square" lIns="0" tIns="0" rIns="0" bIns="0" rtlCol="0" anchor="ctr"/>
          <a:lstStyle/>
          <a:p>
            <a:pPr marL="0" indent="0" algn="ctr">
              <a:buNone/>
            </a:pPr>
            <a:r>
              <a:rPr lang="en-US" sz="2200" b="1" dirty="0">
                <a:solidFill>
                  <a:srgbClr val="FFFFFF"/>
                </a:solidFill>
                <a:latin typeface="Open Sans" pitchFamily="34" charset="0"/>
                <a:ea typeface="Open Sans" pitchFamily="34" charset="-122"/>
                <a:cs typeface="Open Sans" pitchFamily="34" charset="-120"/>
              </a:rPr>
              <a:t>Love</a:t>
            </a:r>
            <a:endParaRPr lang="en-US" sz="2200" dirty="0"/>
          </a:p>
        </p:txBody>
      </p:sp>
      <p:sp>
        <p:nvSpPr>
          <p:cNvPr id="3" name="Text 1"/>
          <p:cNvSpPr/>
          <p:nvPr/>
        </p:nvSpPr>
        <p:spPr>
          <a:xfrm>
            <a:off x="1874520" y="1463040"/>
            <a:ext cx="365760" cy="640080"/>
          </a:xfrm>
          <a:prstGeom prst="rect">
            <a:avLst/>
          </a:prstGeom>
          <a:noFill/>
          <a:ln/>
        </p:spPr>
        <p:txBody>
          <a:bodyPr wrap="square" lIns="0" tIns="0" rIns="0" bIns="0" rtlCol="0" anchor="ctr"/>
          <a:lstStyle/>
          <a:p>
            <a:pPr marL="0" indent="0" algn="ctr">
              <a:buNone/>
            </a:pPr>
            <a:r>
              <a:rPr lang="en-US" sz="2600" b="1" dirty="0">
                <a:solidFill>
                  <a:srgbClr val="CD2144"/>
                </a:solidFill>
                <a:latin typeface="Open Sans" pitchFamily="34" charset="0"/>
                <a:ea typeface="Open Sans" pitchFamily="34" charset="-122"/>
                <a:cs typeface="Open Sans" pitchFamily="34" charset="-120"/>
              </a:rPr>
              <a:t>›</a:t>
            </a:r>
            <a:endParaRPr lang="en-US" sz="2600" dirty="0"/>
          </a:p>
        </p:txBody>
      </p:sp>
      <p:sp>
        <p:nvSpPr>
          <p:cNvPr id="4" name="Text 2"/>
          <p:cNvSpPr/>
          <p:nvPr/>
        </p:nvSpPr>
        <p:spPr>
          <a:xfrm>
            <a:off x="2286000" y="1463040"/>
            <a:ext cx="1645920" cy="640080"/>
          </a:xfrm>
          <a:prstGeom prst="rect">
            <a:avLst/>
          </a:prstGeom>
          <a:noFill/>
          <a:ln/>
        </p:spPr>
        <p:txBody>
          <a:bodyPr wrap="square" lIns="0" tIns="0" rIns="0" bIns="0" rtlCol="0" anchor="ctr"/>
          <a:lstStyle/>
          <a:p>
            <a:pPr marL="0" indent="0" algn="ctr">
              <a:buNone/>
            </a:pPr>
            <a:r>
              <a:rPr lang="en-US" sz="2200" b="1" dirty="0">
                <a:solidFill>
                  <a:srgbClr val="FFFFFF"/>
                </a:solidFill>
                <a:latin typeface="Open Sans" pitchFamily="34" charset="0"/>
                <a:ea typeface="Open Sans" pitchFamily="34" charset="-122"/>
                <a:cs typeface="Open Sans" pitchFamily="34" charset="-120"/>
              </a:rPr>
              <a:t>Do good</a:t>
            </a:r>
            <a:endParaRPr lang="en-US" sz="2200" dirty="0"/>
          </a:p>
        </p:txBody>
      </p:sp>
      <p:sp>
        <p:nvSpPr>
          <p:cNvPr id="5" name="Text 3"/>
          <p:cNvSpPr/>
          <p:nvPr/>
        </p:nvSpPr>
        <p:spPr>
          <a:xfrm>
            <a:off x="3886200" y="1463040"/>
            <a:ext cx="365760" cy="640080"/>
          </a:xfrm>
          <a:prstGeom prst="rect">
            <a:avLst/>
          </a:prstGeom>
          <a:noFill/>
          <a:ln/>
        </p:spPr>
        <p:txBody>
          <a:bodyPr wrap="square" lIns="0" tIns="0" rIns="0" bIns="0" rtlCol="0" anchor="ctr"/>
          <a:lstStyle/>
          <a:p>
            <a:pPr marL="0" indent="0" algn="ctr">
              <a:buNone/>
            </a:pPr>
            <a:r>
              <a:rPr lang="en-US" sz="2600" b="1" dirty="0">
                <a:solidFill>
                  <a:srgbClr val="CD2144"/>
                </a:solidFill>
                <a:latin typeface="Open Sans" pitchFamily="34" charset="0"/>
                <a:ea typeface="Open Sans" pitchFamily="34" charset="-122"/>
                <a:cs typeface="Open Sans" pitchFamily="34" charset="-120"/>
              </a:rPr>
              <a:t>›</a:t>
            </a:r>
            <a:endParaRPr lang="en-US" sz="2600" dirty="0"/>
          </a:p>
        </p:txBody>
      </p:sp>
      <p:sp>
        <p:nvSpPr>
          <p:cNvPr id="6" name="Text 4"/>
          <p:cNvSpPr/>
          <p:nvPr/>
        </p:nvSpPr>
        <p:spPr>
          <a:xfrm>
            <a:off x="4297680" y="1463040"/>
            <a:ext cx="1645920" cy="640080"/>
          </a:xfrm>
          <a:prstGeom prst="rect">
            <a:avLst/>
          </a:prstGeom>
          <a:noFill/>
          <a:ln/>
        </p:spPr>
        <p:txBody>
          <a:bodyPr wrap="square" lIns="0" tIns="0" rIns="0" bIns="0" rtlCol="0" anchor="ctr"/>
          <a:lstStyle/>
          <a:p>
            <a:pPr marL="0" indent="0" algn="ctr">
              <a:buNone/>
            </a:pPr>
            <a:r>
              <a:rPr lang="en-US" sz="2200" b="1" dirty="0">
                <a:solidFill>
                  <a:srgbClr val="FFFFFF"/>
                </a:solidFill>
                <a:latin typeface="Open Sans" pitchFamily="34" charset="0"/>
                <a:ea typeface="Open Sans" pitchFamily="34" charset="-122"/>
                <a:cs typeface="Open Sans" pitchFamily="34" charset="-120"/>
              </a:rPr>
              <a:t>Bless</a:t>
            </a:r>
            <a:endParaRPr lang="en-US" sz="2200" dirty="0"/>
          </a:p>
        </p:txBody>
      </p:sp>
      <p:sp>
        <p:nvSpPr>
          <p:cNvPr id="7" name="Text 5"/>
          <p:cNvSpPr/>
          <p:nvPr/>
        </p:nvSpPr>
        <p:spPr>
          <a:xfrm>
            <a:off x="5897880" y="1463040"/>
            <a:ext cx="365760" cy="640080"/>
          </a:xfrm>
          <a:prstGeom prst="rect">
            <a:avLst/>
          </a:prstGeom>
          <a:noFill/>
          <a:ln/>
        </p:spPr>
        <p:txBody>
          <a:bodyPr wrap="square" lIns="0" tIns="0" rIns="0" bIns="0" rtlCol="0" anchor="ctr"/>
          <a:lstStyle/>
          <a:p>
            <a:pPr marL="0" indent="0" algn="ctr">
              <a:buNone/>
            </a:pPr>
            <a:r>
              <a:rPr lang="en-US" sz="2600" b="1" dirty="0">
                <a:solidFill>
                  <a:srgbClr val="CD2144"/>
                </a:solidFill>
                <a:latin typeface="Open Sans" pitchFamily="34" charset="0"/>
                <a:ea typeface="Open Sans" pitchFamily="34" charset="-122"/>
                <a:cs typeface="Open Sans" pitchFamily="34" charset="-120"/>
              </a:rPr>
              <a:t>›</a:t>
            </a:r>
            <a:endParaRPr lang="en-US" sz="2600" dirty="0"/>
          </a:p>
        </p:txBody>
      </p:sp>
      <p:sp>
        <p:nvSpPr>
          <p:cNvPr id="8" name="Text 6"/>
          <p:cNvSpPr/>
          <p:nvPr/>
        </p:nvSpPr>
        <p:spPr>
          <a:xfrm>
            <a:off x="6400800" y="1463040"/>
            <a:ext cx="1645920" cy="640080"/>
          </a:xfrm>
          <a:prstGeom prst="rect">
            <a:avLst/>
          </a:prstGeom>
          <a:noFill/>
          <a:ln/>
        </p:spPr>
        <p:txBody>
          <a:bodyPr wrap="square" lIns="0" tIns="0" rIns="0" bIns="0" rtlCol="0" anchor="ctr"/>
          <a:lstStyle/>
          <a:p>
            <a:pPr marL="0" indent="0" algn="ctr">
              <a:buNone/>
            </a:pPr>
            <a:r>
              <a:rPr lang="en-US" sz="2200" b="1" dirty="0">
                <a:solidFill>
                  <a:srgbClr val="FFFFFF"/>
                </a:solidFill>
                <a:latin typeface="Open Sans" pitchFamily="34" charset="0"/>
                <a:ea typeface="Open Sans" pitchFamily="34" charset="-122"/>
                <a:cs typeface="Open Sans" pitchFamily="34" charset="-120"/>
              </a:rPr>
              <a:t>Pray</a:t>
            </a:r>
            <a:endParaRPr lang="en-US" sz="2200" dirty="0"/>
          </a:p>
        </p:txBody>
      </p:sp>
      <p:sp>
        <p:nvSpPr>
          <p:cNvPr id="9" name="Text 7"/>
          <p:cNvSpPr/>
          <p:nvPr/>
        </p:nvSpPr>
        <p:spPr>
          <a:xfrm>
            <a:off x="274320" y="3108960"/>
            <a:ext cx="1645920" cy="640080"/>
          </a:xfrm>
          <a:prstGeom prst="rect">
            <a:avLst/>
          </a:prstGeom>
          <a:noFill/>
          <a:ln/>
        </p:spPr>
        <p:txBody>
          <a:bodyPr wrap="square" lIns="0" tIns="0" rIns="0" bIns="0" rtlCol="0" anchor="ctr"/>
          <a:lstStyle/>
          <a:p>
            <a:pPr marL="0" indent="0" algn="ctr">
              <a:buNone/>
            </a:pPr>
            <a:r>
              <a:rPr lang="en-US" sz="2200" dirty="0">
                <a:solidFill>
                  <a:srgbClr val="F4EFE6"/>
                </a:solidFill>
                <a:latin typeface="Open Sans" pitchFamily="34" charset="0"/>
                <a:ea typeface="Open Sans" pitchFamily="34" charset="-122"/>
                <a:cs typeface="Open Sans" pitchFamily="34" charset="-120"/>
              </a:rPr>
              <a:t>Enemies</a:t>
            </a:r>
            <a:endParaRPr lang="en-US" sz="2200" dirty="0"/>
          </a:p>
        </p:txBody>
      </p:sp>
      <p:sp>
        <p:nvSpPr>
          <p:cNvPr id="10" name="Text 8"/>
          <p:cNvSpPr/>
          <p:nvPr/>
        </p:nvSpPr>
        <p:spPr>
          <a:xfrm>
            <a:off x="1874520" y="3108960"/>
            <a:ext cx="365760" cy="640080"/>
          </a:xfrm>
          <a:prstGeom prst="rect">
            <a:avLst/>
          </a:prstGeom>
          <a:noFill/>
          <a:ln/>
        </p:spPr>
        <p:txBody>
          <a:bodyPr wrap="square" lIns="0" tIns="0" rIns="0" bIns="0" rtlCol="0" anchor="ctr"/>
          <a:lstStyle/>
          <a:p>
            <a:pPr marL="0" indent="0" algn="ctr">
              <a:buNone/>
            </a:pPr>
            <a:r>
              <a:rPr lang="en-US" sz="2600" b="1" dirty="0">
                <a:solidFill>
                  <a:srgbClr val="CD2144"/>
                </a:solidFill>
                <a:latin typeface="Open Sans" pitchFamily="34" charset="0"/>
                <a:ea typeface="Open Sans" pitchFamily="34" charset="-122"/>
                <a:cs typeface="Open Sans" pitchFamily="34" charset="-120"/>
              </a:rPr>
              <a:t>›</a:t>
            </a:r>
            <a:endParaRPr lang="en-US" sz="2600" dirty="0"/>
          </a:p>
        </p:txBody>
      </p:sp>
      <p:sp>
        <p:nvSpPr>
          <p:cNvPr id="11" name="Text 9"/>
          <p:cNvSpPr/>
          <p:nvPr/>
        </p:nvSpPr>
        <p:spPr>
          <a:xfrm>
            <a:off x="2286000" y="3108960"/>
            <a:ext cx="1645920" cy="640080"/>
          </a:xfrm>
          <a:prstGeom prst="rect">
            <a:avLst/>
          </a:prstGeom>
          <a:noFill/>
          <a:ln/>
        </p:spPr>
        <p:txBody>
          <a:bodyPr wrap="square" lIns="0" tIns="0" rIns="0" bIns="0" rtlCol="0" anchor="ctr"/>
          <a:lstStyle/>
          <a:p>
            <a:pPr marL="0" indent="0" algn="ctr">
              <a:buNone/>
            </a:pPr>
            <a:r>
              <a:rPr lang="en-US" sz="2200" dirty="0">
                <a:solidFill>
                  <a:srgbClr val="F4EFE6"/>
                </a:solidFill>
                <a:latin typeface="Open Sans" pitchFamily="34" charset="0"/>
                <a:ea typeface="Open Sans" pitchFamily="34" charset="-122"/>
                <a:cs typeface="Open Sans" pitchFamily="34" charset="-120"/>
              </a:rPr>
              <a:t>Haters</a:t>
            </a:r>
            <a:endParaRPr lang="en-US" sz="2200" dirty="0"/>
          </a:p>
        </p:txBody>
      </p:sp>
      <p:sp>
        <p:nvSpPr>
          <p:cNvPr id="12" name="Text 10"/>
          <p:cNvSpPr/>
          <p:nvPr/>
        </p:nvSpPr>
        <p:spPr>
          <a:xfrm>
            <a:off x="3886200" y="3108960"/>
            <a:ext cx="365760" cy="640080"/>
          </a:xfrm>
          <a:prstGeom prst="rect">
            <a:avLst/>
          </a:prstGeom>
          <a:noFill/>
          <a:ln/>
        </p:spPr>
        <p:txBody>
          <a:bodyPr wrap="square" lIns="0" tIns="0" rIns="0" bIns="0" rtlCol="0" anchor="ctr"/>
          <a:lstStyle/>
          <a:p>
            <a:pPr marL="0" indent="0" algn="ctr">
              <a:buNone/>
            </a:pPr>
            <a:r>
              <a:rPr lang="en-US" sz="2600" b="1" dirty="0">
                <a:solidFill>
                  <a:srgbClr val="CD2144"/>
                </a:solidFill>
                <a:latin typeface="Open Sans" pitchFamily="34" charset="0"/>
                <a:ea typeface="Open Sans" pitchFamily="34" charset="-122"/>
                <a:cs typeface="Open Sans" pitchFamily="34" charset="-120"/>
              </a:rPr>
              <a:t>›</a:t>
            </a:r>
            <a:endParaRPr lang="en-US" sz="2600" dirty="0"/>
          </a:p>
        </p:txBody>
      </p:sp>
      <p:sp>
        <p:nvSpPr>
          <p:cNvPr id="13" name="Text 11"/>
          <p:cNvSpPr/>
          <p:nvPr/>
        </p:nvSpPr>
        <p:spPr>
          <a:xfrm>
            <a:off x="4297680" y="3108960"/>
            <a:ext cx="1645920" cy="640080"/>
          </a:xfrm>
          <a:prstGeom prst="rect">
            <a:avLst/>
          </a:prstGeom>
          <a:noFill/>
          <a:ln/>
        </p:spPr>
        <p:txBody>
          <a:bodyPr wrap="square" lIns="0" tIns="0" rIns="0" bIns="0" rtlCol="0" anchor="ctr"/>
          <a:lstStyle/>
          <a:p>
            <a:pPr marL="0" indent="0" algn="ctr">
              <a:buNone/>
            </a:pPr>
            <a:r>
              <a:rPr lang="en-US" sz="2200" dirty="0">
                <a:solidFill>
                  <a:srgbClr val="F4EFE6"/>
                </a:solidFill>
                <a:latin typeface="Open Sans" pitchFamily="34" charset="0"/>
                <a:ea typeface="Open Sans" pitchFamily="34" charset="-122"/>
                <a:cs typeface="Open Sans" pitchFamily="34" charset="-120"/>
              </a:rPr>
              <a:t>Cursers</a:t>
            </a:r>
            <a:endParaRPr lang="en-US" sz="2200" dirty="0"/>
          </a:p>
        </p:txBody>
      </p:sp>
      <p:sp>
        <p:nvSpPr>
          <p:cNvPr id="14" name="Text 12"/>
          <p:cNvSpPr/>
          <p:nvPr/>
        </p:nvSpPr>
        <p:spPr>
          <a:xfrm>
            <a:off x="5897880" y="3108960"/>
            <a:ext cx="365760" cy="640080"/>
          </a:xfrm>
          <a:prstGeom prst="rect">
            <a:avLst/>
          </a:prstGeom>
          <a:noFill/>
          <a:ln/>
        </p:spPr>
        <p:txBody>
          <a:bodyPr wrap="square" lIns="0" tIns="0" rIns="0" bIns="0" rtlCol="0" anchor="ctr"/>
          <a:lstStyle/>
          <a:p>
            <a:pPr marL="0" indent="0" algn="ctr">
              <a:buNone/>
            </a:pPr>
            <a:r>
              <a:rPr lang="en-US" sz="2600" b="1" dirty="0">
                <a:solidFill>
                  <a:srgbClr val="CD2144"/>
                </a:solidFill>
                <a:latin typeface="Open Sans" pitchFamily="34" charset="0"/>
                <a:ea typeface="Open Sans" pitchFamily="34" charset="-122"/>
                <a:cs typeface="Open Sans" pitchFamily="34" charset="-120"/>
              </a:rPr>
              <a:t>›</a:t>
            </a:r>
            <a:endParaRPr lang="en-US" sz="2600" dirty="0"/>
          </a:p>
        </p:txBody>
      </p:sp>
      <p:sp>
        <p:nvSpPr>
          <p:cNvPr id="15" name="Text 13"/>
          <p:cNvSpPr/>
          <p:nvPr/>
        </p:nvSpPr>
        <p:spPr>
          <a:xfrm>
            <a:off x="6400800" y="3108960"/>
            <a:ext cx="1645920" cy="640080"/>
          </a:xfrm>
          <a:prstGeom prst="rect">
            <a:avLst/>
          </a:prstGeom>
          <a:noFill/>
          <a:ln/>
        </p:spPr>
        <p:txBody>
          <a:bodyPr wrap="square" lIns="0" tIns="0" rIns="0" bIns="0" rtlCol="0" anchor="ctr"/>
          <a:lstStyle/>
          <a:p>
            <a:pPr marL="0" indent="0" algn="ctr">
              <a:buNone/>
            </a:pPr>
            <a:r>
              <a:rPr lang="en-US" sz="2200" dirty="0">
                <a:solidFill>
                  <a:srgbClr val="F4EFE6"/>
                </a:solidFill>
                <a:latin typeface="Open Sans" pitchFamily="34" charset="0"/>
                <a:ea typeface="Open Sans" pitchFamily="34" charset="-122"/>
                <a:cs typeface="Open Sans" pitchFamily="34" charset="-120"/>
              </a:rPr>
              <a:t>Abusers</a:t>
            </a:r>
            <a:endParaRPr lang="en-US" sz="2200" dirty="0"/>
          </a:p>
        </p:txBody>
      </p:sp>
      <p:sp>
        <p:nvSpPr>
          <p:cNvPr id="16" name="Text 14"/>
          <p:cNvSpPr/>
          <p:nvPr/>
        </p:nvSpPr>
        <p:spPr>
          <a:xfrm>
            <a:off x="457200" y="4297680"/>
            <a:ext cx="8229600" cy="320040"/>
          </a:xfrm>
          <a:prstGeom prst="rect">
            <a:avLst/>
          </a:prstGeom>
          <a:noFill/>
          <a:ln/>
        </p:spPr>
        <p:txBody>
          <a:bodyPr wrap="square" rtlCol="0" anchor="ctr"/>
          <a:lstStyle/>
          <a:p>
            <a:pPr marL="0" indent="0" algn="ctr">
              <a:buNone/>
            </a:pPr>
            <a:r>
              <a:rPr lang="en-US" sz="1100" i="1" kern="0" spc="300" dirty="0">
                <a:solidFill>
                  <a:srgbClr val="9A9489"/>
                </a:solidFill>
                <a:latin typeface="Open Sans" pitchFamily="34" charset="0"/>
                <a:ea typeface="Open Sans" pitchFamily="34" charset="-122"/>
                <a:cs typeface="Open Sans" pitchFamily="34" charset="-120"/>
              </a:rPr>
              <a:t>4 commands  ×  4 objects</a:t>
            </a:r>
            <a:endParaRPr lang="en-US" sz="1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21">
    <p:bg>
      <p:bgPr>
        <a:solidFill>
          <a:srgbClr val="1A1A30"/>
        </a:solidFill>
        <a:effectLst/>
      </p:bgPr>
    </p:bg>
    <p:spTree>
      <p:nvGrpSpPr>
        <p:cNvPr id="1" name=""/>
        <p:cNvGrpSpPr/>
        <p:nvPr/>
      </p:nvGrpSpPr>
      <p:grpSpPr>
        <a:xfrm>
          <a:off x="0" y="0"/>
          <a:ext cx="0" cy="0"/>
          <a:chOff x="0" y="0"/>
          <a:chExt cx="0" cy="0"/>
        </a:xfrm>
      </p:grpSpPr>
      <p:sp>
        <p:nvSpPr>
          <p:cNvPr id="2" name="Text 0"/>
          <p:cNvSpPr/>
          <p:nvPr/>
        </p:nvSpPr>
        <p:spPr>
          <a:xfrm>
            <a:off x="457200" y="1280160"/>
            <a:ext cx="8229600" cy="320040"/>
          </a:xfrm>
          <a:prstGeom prst="rect">
            <a:avLst/>
          </a:prstGeom>
          <a:noFill/>
          <a:ln/>
        </p:spPr>
        <p:txBody>
          <a:bodyPr wrap="square" lIns="0" tIns="0" rIns="0" bIns="0" rtlCol="0" anchor="ctr"/>
          <a:lstStyle/>
          <a:p>
            <a:pPr marL="0" indent="0" algn="ctr">
              <a:buNone/>
            </a:pPr>
            <a:r>
              <a:rPr lang="en-US" sz="1100" b="1" kern="0" spc="800" dirty="0">
                <a:solidFill>
                  <a:srgbClr val="CD2144"/>
                </a:solidFill>
                <a:latin typeface="Open Sans" pitchFamily="34" charset="0"/>
                <a:ea typeface="Open Sans" pitchFamily="34" charset="-122"/>
                <a:cs typeface="Open Sans" pitchFamily="34" charset="-120"/>
              </a:rPr>
              <a:t>A PASTORAL WORD</a:t>
            </a:r>
            <a:endParaRPr lang="en-US" sz="1100" dirty="0"/>
          </a:p>
        </p:txBody>
      </p:sp>
      <p:sp>
        <p:nvSpPr>
          <p:cNvPr id="3" name="Shape 1"/>
          <p:cNvSpPr/>
          <p:nvPr/>
        </p:nvSpPr>
        <p:spPr>
          <a:xfrm>
            <a:off x="4251960" y="1664208"/>
            <a:ext cx="640080" cy="36576"/>
          </a:xfrm>
          <a:prstGeom prst="rect">
            <a:avLst/>
          </a:prstGeom>
          <a:solidFill>
            <a:srgbClr val="CD2144"/>
          </a:solidFill>
          <a:ln w="12700">
            <a:solidFill>
              <a:srgbClr val="CD2144"/>
            </a:solidFill>
            <a:prstDash val="solid"/>
          </a:ln>
        </p:spPr>
        <p:txBody>
          <a:bodyPr/>
          <a:lstStyle/>
          <a:p>
            <a:endParaRPr lang="en-US"/>
          </a:p>
        </p:txBody>
      </p:sp>
      <p:sp>
        <p:nvSpPr>
          <p:cNvPr id="4" name="Text 2"/>
          <p:cNvSpPr/>
          <p:nvPr/>
        </p:nvSpPr>
        <p:spPr>
          <a:xfrm>
            <a:off x="457200" y="2011680"/>
            <a:ext cx="8229600" cy="1371600"/>
          </a:xfrm>
          <a:prstGeom prst="rect">
            <a:avLst/>
          </a:prstGeom>
          <a:noFill/>
          <a:ln/>
        </p:spPr>
        <p:txBody>
          <a:bodyPr wrap="square" rtlCol="0" anchor="ctr"/>
          <a:lstStyle/>
          <a:p>
            <a:pPr marL="0" indent="0" algn="ctr">
              <a:buNone/>
            </a:pPr>
            <a:r>
              <a:rPr lang="en-US" sz="4400" b="1" dirty="0">
                <a:solidFill>
                  <a:srgbClr val="FFFFFF"/>
                </a:solidFill>
                <a:latin typeface="Open Sans" pitchFamily="34" charset="0"/>
                <a:ea typeface="Open Sans" pitchFamily="34" charset="-122"/>
                <a:cs typeface="Open Sans" pitchFamily="34" charset="-120"/>
              </a:rPr>
              <a:t>But is this justice?</a:t>
            </a:r>
            <a:endParaRPr lang="en-US" sz="4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1A1A30"/>
        </a:solidFill>
        <a:effectLst/>
      </p:bgPr>
    </p:bg>
    <p:spTree>
      <p:nvGrpSpPr>
        <p:cNvPr id="1" name=""/>
        <p:cNvGrpSpPr/>
        <p:nvPr/>
      </p:nvGrpSpPr>
      <p:grpSpPr>
        <a:xfrm>
          <a:off x="0" y="0"/>
          <a:ext cx="0" cy="0"/>
          <a:chOff x="0" y="0"/>
          <a:chExt cx="0" cy="0"/>
        </a:xfrm>
      </p:grpSpPr>
      <p:sp>
        <p:nvSpPr>
          <p:cNvPr id="2" name="Text 0"/>
          <p:cNvSpPr/>
          <p:nvPr/>
        </p:nvSpPr>
        <p:spPr>
          <a:xfrm>
            <a:off x="640080" y="640080"/>
            <a:ext cx="7863840" cy="640080"/>
          </a:xfrm>
          <a:prstGeom prst="rect">
            <a:avLst/>
          </a:prstGeom>
          <a:noFill/>
          <a:ln/>
        </p:spPr>
        <p:txBody>
          <a:bodyPr wrap="squar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200" b="0" i="1" u="none" strike="noStrike" kern="1200" cap="none" spc="0" normalizeH="0" baseline="0" noProof="0" dirty="0">
                <a:ln>
                  <a:noFill/>
                </a:ln>
                <a:solidFill>
                  <a:srgbClr val="F4EFE6"/>
                </a:solidFill>
                <a:effectLst/>
                <a:uLnTx/>
                <a:uFillTx/>
                <a:latin typeface="Cambria" pitchFamily="34" charset="0"/>
                <a:ea typeface="Cambria" pitchFamily="34" charset="-122"/>
                <a:cs typeface="Cambria" pitchFamily="34" charset="-120"/>
              </a:rPr>
              <a:t>"Beloved, never avenge yourselves, but leave it to the wrath of God,</a:t>
            </a:r>
            <a:endParaRPr kumimoji="0" lang="en-US" sz="2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Text 1"/>
          <p:cNvSpPr/>
          <p:nvPr/>
        </p:nvSpPr>
        <p:spPr>
          <a:xfrm>
            <a:off x="640080" y="1280160"/>
            <a:ext cx="7863840" cy="640080"/>
          </a:xfrm>
          <a:prstGeom prst="rect">
            <a:avLst/>
          </a:prstGeom>
          <a:noFill/>
          <a:ln/>
        </p:spPr>
        <p:txBody>
          <a:bodyPr wrap="squar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200" b="0" i="1" u="none" strike="noStrike" kern="1200" cap="none" spc="0" normalizeH="0" baseline="0" noProof="0" dirty="0">
                <a:ln>
                  <a:noFill/>
                </a:ln>
                <a:solidFill>
                  <a:srgbClr val="F4EFE6"/>
                </a:solidFill>
                <a:effectLst/>
                <a:uLnTx/>
                <a:uFillTx/>
                <a:latin typeface="Cambria" pitchFamily="34" charset="0"/>
                <a:ea typeface="Cambria" pitchFamily="34" charset="-122"/>
                <a:cs typeface="Cambria" pitchFamily="34" charset="-120"/>
              </a:rPr>
              <a:t>for it is written, 'Vengeance is mine, I will repay, says the Lord.'"</a:t>
            </a:r>
            <a:endParaRPr kumimoji="0" lang="en-US" sz="2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Text 2"/>
          <p:cNvSpPr/>
          <p:nvPr/>
        </p:nvSpPr>
        <p:spPr>
          <a:xfrm>
            <a:off x="457200" y="2011680"/>
            <a:ext cx="8229600" cy="320040"/>
          </a:xfrm>
          <a:prstGeom prst="rect">
            <a:avLst/>
          </a:prstGeom>
          <a:noFill/>
          <a:ln/>
        </p:spPr>
        <p:txBody>
          <a:bodyPr wrap="squar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0" cap="none" spc="600" normalizeH="0" baseline="0" noProof="0" dirty="0">
                <a:ln>
                  <a:noFill/>
                </a:ln>
                <a:solidFill>
                  <a:srgbClr val="9A9489"/>
                </a:solidFill>
                <a:effectLst/>
                <a:uLnTx/>
                <a:uFillTx/>
                <a:latin typeface="Open Sans" pitchFamily="34" charset="0"/>
                <a:ea typeface="Open Sans" pitchFamily="34" charset="-122"/>
                <a:cs typeface="Open Sans" pitchFamily="34" charset="-120"/>
              </a:rPr>
              <a:t>ROMANS 12:19</a:t>
            </a: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Shape 3"/>
          <p:cNvSpPr/>
          <p:nvPr/>
        </p:nvSpPr>
        <p:spPr>
          <a:xfrm>
            <a:off x="4251960" y="2606040"/>
            <a:ext cx="640080" cy="27432"/>
          </a:xfrm>
          <a:prstGeom prst="rect">
            <a:avLst/>
          </a:prstGeom>
          <a:solidFill>
            <a:srgbClr val="CD2144"/>
          </a:solidFill>
          <a:ln w="12700">
            <a:solidFill>
              <a:srgbClr val="CD2144"/>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Text 4"/>
          <p:cNvSpPr/>
          <p:nvPr/>
        </p:nvSpPr>
        <p:spPr>
          <a:xfrm>
            <a:off x="457200" y="2971800"/>
            <a:ext cx="8229600" cy="731520"/>
          </a:xfrm>
          <a:prstGeom prst="rect">
            <a:avLst/>
          </a:prstGeom>
          <a:noFill/>
          <a:ln/>
        </p:spPr>
        <p:txBody>
          <a:bodyPr wrap="squar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F4EFE6"/>
                </a:solidFill>
                <a:effectLst/>
                <a:uLnTx/>
                <a:uFillTx/>
                <a:latin typeface="Open Sans" pitchFamily="34" charset="0"/>
                <a:ea typeface="Open Sans" pitchFamily="34" charset="-122"/>
                <a:cs typeface="Open Sans" pitchFamily="34" charset="-120"/>
              </a:rPr>
              <a:t>Jesus takes vengeance out of your hands.</a:t>
            </a: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xt 5"/>
          <p:cNvSpPr/>
          <p:nvPr/>
        </p:nvSpPr>
        <p:spPr>
          <a:xfrm>
            <a:off x="457200" y="3794760"/>
            <a:ext cx="8229600" cy="731520"/>
          </a:xfrm>
          <a:prstGeom prst="rect">
            <a:avLst/>
          </a:prstGeom>
          <a:noFill/>
          <a:ln/>
        </p:spPr>
        <p:txBody>
          <a:bodyPr wrap="squar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FFFFFF"/>
                </a:solidFill>
                <a:effectLst/>
                <a:uLnTx/>
                <a:uFillTx/>
                <a:latin typeface="Open Sans" pitchFamily="34" charset="0"/>
                <a:ea typeface="Open Sans" pitchFamily="34" charset="-122"/>
                <a:cs typeface="Open Sans" pitchFamily="34" charset="-120"/>
              </a:rPr>
              <a:t>He does not take justice out of God's hands.</a:t>
            </a: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8">
    <p:bg>
      <p:bgPr>
        <a:solidFill>
          <a:srgbClr val="1A1A30"/>
        </a:solidFill>
        <a:effectLst/>
      </p:bgPr>
    </p:bg>
    <p:spTree>
      <p:nvGrpSpPr>
        <p:cNvPr id="1" name=""/>
        <p:cNvGrpSpPr/>
        <p:nvPr/>
      </p:nvGrpSpPr>
      <p:grpSpPr>
        <a:xfrm>
          <a:off x="0" y="0"/>
          <a:ext cx="0" cy="0"/>
          <a:chOff x="0" y="0"/>
          <a:chExt cx="0" cy="0"/>
        </a:xfrm>
      </p:grpSpPr>
      <p:sp>
        <p:nvSpPr>
          <p:cNvPr id="2" name="Text 0"/>
          <p:cNvSpPr/>
          <p:nvPr/>
        </p:nvSpPr>
        <p:spPr>
          <a:xfrm>
            <a:off x="457200" y="640080"/>
            <a:ext cx="8229600" cy="822960"/>
          </a:xfrm>
          <a:prstGeom prst="rect">
            <a:avLst/>
          </a:prstGeom>
          <a:noFill/>
          <a:ln/>
        </p:spPr>
        <p:txBody>
          <a:bodyPr wrap="square" rtlCol="0" anchor="ctr"/>
          <a:lstStyle/>
          <a:p>
            <a:pPr marL="0" indent="0" algn="ctr">
              <a:buNone/>
            </a:pPr>
            <a:r>
              <a:rPr lang="en-US" sz="4400" b="1" dirty="0">
                <a:solidFill>
                  <a:srgbClr val="FFFFFF"/>
                </a:solidFill>
                <a:latin typeface="Open Sans" pitchFamily="34" charset="0"/>
                <a:ea typeface="Open Sans" pitchFamily="34" charset="-122"/>
                <a:cs typeface="Open Sans" pitchFamily="34" charset="-120"/>
              </a:rPr>
              <a:t>The Cheek</a:t>
            </a:r>
            <a:endParaRPr lang="en-US" sz="4400" dirty="0"/>
          </a:p>
        </p:txBody>
      </p:sp>
      <p:sp>
        <p:nvSpPr>
          <p:cNvPr id="3" name="Text 1"/>
          <p:cNvSpPr/>
          <p:nvPr/>
        </p:nvSpPr>
        <p:spPr>
          <a:xfrm>
            <a:off x="457200" y="1508760"/>
            <a:ext cx="8229600" cy="502920"/>
          </a:xfrm>
          <a:prstGeom prst="rect">
            <a:avLst/>
          </a:prstGeom>
          <a:noFill/>
          <a:ln/>
        </p:spPr>
        <p:txBody>
          <a:bodyPr wrap="square" rtlCol="0" anchor="ctr"/>
          <a:lstStyle/>
          <a:p>
            <a:pPr marL="0" indent="0" algn="ctr">
              <a:buNone/>
            </a:pPr>
            <a:r>
              <a:rPr lang="en-US" sz="1800" i="1" dirty="0">
                <a:solidFill>
                  <a:srgbClr val="9A9489"/>
                </a:solidFill>
                <a:latin typeface="Open Sans" pitchFamily="34" charset="0"/>
                <a:ea typeface="Open Sans" pitchFamily="34" charset="-122"/>
                <a:cs typeface="Open Sans" pitchFamily="34" charset="-120"/>
              </a:rPr>
              <a:t>Refusing to retaliate when shamed.</a:t>
            </a:r>
            <a:endParaRPr lang="en-US" sz="1800" dirty="0"/>
          </a:p>
        </p:txBody>
      </p:sp>
      <p:sp>
        <p:nvSpPr>
          <p:cNvPr id="4" name="Shape 2"/>
          <p:cNvSpPr/>
          <p:nvPr/>
        </p:nvSpPr>
        <p:spPr>
          <a:xfrm>
            <a:off x="4251960" y="2331720"/>
            <a:ext cx="640080" cy="27432"/>
          </a:xfrm>
          <a:prstGeom prst="rect">
            <a:avLst/>
          </a:prstGeom>
          <a:solidFill>
            <a:srgbClr val="CD2144"/>
          </a:solidFill>
          <a:ln w="12700">
            <a:solidFill>
              <a:srgbClr val="CD2144"/>
            </a:solidFill>
            <a:prstDash val="solid"/>
          </a:ln>
        </p:spPr>
        <p:txBody>
          <a:bodyPr/>
          <a:lstStyle/>
          <a:p>
            <a:endParaRPr lang="en-US"/>
          </a:p>
        </p:txBody>
      </p:sp>
      <p:sp>
        <p:nvSpPr>
          <p:cNvPr id="5" name="Text 3"/>
          <p:cNvSpPr/>
          <p:nvPr/>
        </p:nvSpPr>
        <p:spPr>
          <a:xfrm>
            <a:off x="640080" y="2743200"/>
            <a:ext cx="7863840" cy="1097280"/>
          </a:xfrm>
          <a:prstGeom prst="rect">
            <a:avLst/>
          </a:prstGeom>
          <a:noFill/>
          <a:ln/>
        </p:spPr>
        <p:txBody>
          <a:bodyPr wrap="square" rtlCol="0" anchor="ctr"/>
          <a:lstStyle/>
          <a:p>
            <a:pPr marL="0" indent="0" algn="ctr">
              <a:buNone/>
            </a:pPr>
            <a:r>
              <a:rPr lang="en-US" sz="2400" i="1" dirty="0">
                <a:solidFill>
                  <a:srgbClr val="F4EFE6"/>
                </a:solidFill>
                <a:latin typeface="Cambria" pitchFamily="34" charset="0"/>
                <a:ea typeface="Cambria" pitchFamily="34" charset="-122"/>
                <a:cs typeface="Cambria" pitchFamily="34" charset="-120"/>
              </a:rPr>
              <a:t>"To one who strikes you on the cheek, offer the other also."</a:t>
            </a:r>
            <a:endParaRPr lang="en-US" sz="2400" dirty="0"/>
          </a:p>
        </p:txBody>
      </p:sp>
      <p:sp>
        <p:nvSpPr>
          <p:cNvPr id="6" name="Text 4"/>
          <p:cNvSpPr/>
          <p:nvPr/>
        </p:nvSpPr>
        <p:spPr>
          <a:xfrm>
            <a:off x="457200" y="4114800"/>
            <a:ext cx="8229600" cy="320040"/>
          </a:xfrm>
          <a:prstGeom prst="rect">
            <a:avLst/>
          </a:prstGeom>
          <a:noFill/>
          <a:ln/>
        </p:spPr>
        <p:txBody>
          <a:bodyPr wrap="square" rtlCol="0" anchor="ctr"/>
          <a:lstStyle/>
          <a:p>
            <a:pPr marL="0" indent="0" algn="ctr">
              <a:buNone/>
            </a:pPr>
            <a:r>
              <a:rPr lang="en-US" sz="1100" b="1" kern="0" spc="600" dirty="0">
                <a:solidFill>
                  <a:srgbClr val="9A9489"/>
                </a:solidFill>
                <a:latin typeface="Open Sans" pitchFamily="34" charset="0"/>
                <a:ea typeface="Open Sans" pitchFamily="34" charset="-122"/>
                <a:cs typeface="Open Sans" pitchFamily="34" charset="-120"/>
              </a:rPr>
              <a:t>LUKE 6:29a</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2" name="Text 0"/>
          <p:cNvSpPr/>
          <p:nvPr/>
        </p:nvSpPr>
        <p:spPr>
          <a:xfrm>
            <a:off x="457200" y="1280160"/>
            <a:ext cx="8229600" cy="365760"/>
          </a:xfrm>
          <a:prstGeom prst="rect">
            <a:avLst/>
          </a:prstGeom>
          <a:noFill/>
          <a:ln/>
        </p:spPr>
        <p:txBody>
          <a:bodyPr wrap="square"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0" cap="none" spc="800" normalizeH="0" baseline="0" noProof="0" dirty="0">
                <a:ln>
                  <a:noFill/>
                </a:ln>
                <a:solidFill>
                  <a:srgbClr val="CD2144"/>
                </a:solidFill>
                <a:effectLst/>
                <a:uLnTx/>
                <a:uFillTx/>
                <a:latin typeface="Open Sans" pitchFamily="34" charset="0"/>
                <a:ea typeface="Open Sans" pitchFamily="34" charset="-122"/>
                <a:cs typeface="Open Sans" pitchFamily="34" charset="-120"/>
              </a:rPr>
              <a:t>TAKE A MOMENT.</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Text 1"/>
          <p:cNvSpPr/>
          <p:nvPr/>
        </p:nvSpPr>
        <p:spPr>
          <a:xfrm>
            <a:off x="457200" y="1920240"/>
            <a:ext cx="8229600" cy="914400"/>
          </a:xfrm>
          <a:prstGeom prst="rect">
            <a:avLst/>
          </a:prstGeom>
          <a:noFill/>
          <a:ln/>
        </p:spPr>
        <p:txBody>
          <a:bodyPr wrap="squar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srgbClr val="F4EFE6"/>
                </a:solidFill>
                <a:effectLst/>
                <a:uLnTx/>
                <a:uFillTx/>
                <a:latin typeface="Open Sans" pitchFamily="34" charset="0"/>
                <a:ea typeface="Open Sans" pitchFamily="34" charset="-122"/>
                <a:cs typeface="Open Sans" pitchFamily="34" charset="-120"/>
              </a:rPr>
              <a:t>Who in your life</a:t>
            </a:r>
            <a:endParaRPr kumimoji="0" lang="en-US" sz="5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Text 2"/>
          <p:cNvSpPr/>
          <p:nvPr/>
        </p:nvSpPr>
        <p:spPr>
          <a:xfrm>
            <a:off x="457200" y="2834640"/>
            <a:ext cx="8229600" cy="914400"/>
          </a:xfrm>
          <a:prstGeom prst="rect">
            <a:avLst/>
          </a:prstGeom>
          <a:noFill/>
          <a:ln/>
        </p:spPr>
        <p:txBody>
          <a:bodyPr wrap="squar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FFFFFF"/>
                </a:solidFill>
                <a:effectLst/>
                <a:uLnTx/>
                <a:uFillTx/>
                <a:latin typeface="Open Sans" pitchFamily="34" charset="0"/>
                <a:ea typeface="Open Sans" pitchFamily="34" charset="-122"/>
                <a:cs typeface="Open Sans" pitchFamily="34" charset="-120"/>
              </a:rPr>
              <a:t>is unlovable?</a:t>
            </a:r>
            <a:endParaRPr kumimoji="0" lang="en-US" sz="6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Shape 3"/>
          <p:cNvSpPr/>
          <p:nvPr/>
        </p:nvSpPr>
        <p:spPr>
          <a:xfrm>
            <a:off x="4160520" y="3886200"/>
            <a:ext cx="822960" cy="27432"/>
          </a:xfrm>
          <a:prstGeom prst="rect">
            <a:avLst/>
          </a:prstGeom>
          <a:solidFill>
            <a:srgbClr val="CD2144"/>
          </a:solidFill>
          <a:ln w="12700">
            <a:solidFill>
              <a:srgbClr val="CD2144"/>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19">
    <p:bg>
      <p:bgPr>
        <a:solidFill>
          <a:srgbClr val="1A1A30"/>
        </a:solidFill>
        <a:effectLst/>
      </p:bgPr>
    </p:bg>
    <p:spTree>
      <p:nvGrpSpPr>
        <p:cNvPr id="1" name=""/>
        <p:cNvGrpSpPr/>
        <p:nvPr/>
      </p:nvGrpSpPr>
      <p:grpSpPr>
        <a:xfrm>
          <a:off x="0" y="0"/>
          <a:ext cx="0" cy="0"/>
          <a:chOff x="0" y="0"/>
          <a:chExt cx="0" cy="0"/>
        </a:xfrm>
      </p:grpSpPr>
      <p:sp>
        <p:nvSpPr>
          <p:cNvPr id="2" name="Text 0"/>
          <p:cNvSpPr/>
          <p:nvPr/>
        </p:nvSpPr>
        <p:spPr>
          <a:xfrm>
            <a:off x="457200" y="777240"/>
            <a:ext cx="8229600" cy="640080"/>
          </a:xfrm>
          <a:prstGeom prst="rect">
            <a:avLst/>
          </a:prstGeom>
          <a:noFill/>
          <a:ln/>
        </p:spPr>
        <p:txBody>
          <a:bodyPr wrap="square" rtlCol="0" anchor="ctr"/>
          <a:lstStyle/>
          <a:p>
            <a:pPr marL="0" indent="0" algn="ctr">
              <a:buNone/>
            </a:pPr>
            <a:r>
              <a:rPr lang="en-US" sz="2800" b="1" dirty="0">
                <a:solidFill>
                  <a:srgbClr val="FFFFFF"/>
                </a:solidFill>
                <a:latin typeface="Open Sans" pitchFamily="34" charset="0"/>
                <a:ea typeface="Open Sans" pitchFamily="34" charset="-122"/>
                <a:cs typeface="Open Sans" pitchFamily="34" charset="-120"/>
              </a:rPr>
              <a:t>Cloak: </a:t>
            </a:r>
            <a:r>
              <a:rPr lang="en-US" sz="2800" i="1" dirty="0">
                <a:solidFill>
                  <a:srgbClr val="F4EFE6"/>
                </a:solidFill>
                <a:latin typeface="Open Sans" pitchFamily="34" charset="0"/>
                <a:ea typeface="Open Sans" pitchFamily="34" charset="-122"/>
                <a:cs typeface="Open Sans" pitchFamily="34" charset="-120"/>
              </a:rPr>
              <a:t>the protected garment.</a:t>
            </a:r>
            <a:endParaRPr lang="en-US" sz="2800" dirty="0"/>
          </a:p>
        </p:txBody>
      </p:sp>
      <p:sp>
        <p:nvSpPr>
          <p:cNvPr id="3" name="Text 1"/>
          <p:cNvSpPr/>
          <p:nvPr/>
        </p:nvSpPr>
        <p:spPr>
          <a:xfrm>
            <a:off x="457200" y="1508760"/>
            <a:ext cx="8229600" cy="640080"/>
          </a:xfrm>
          <a:prstGeom prst="rect">
            <a:avLst/>
          </a:prstGeom>
          <a:noFill/>
          <a:ln/>
        </p:spPr>
        <p:txBody>
          <a:bodyPr wrap="square" rtlCol="0" anchor="ctr"/>
          <a:lstStyle/>
          <a:p>
            <a:pPr marL="0" indent="0" algn="ctr">
              <a:buNone/>
            </a:pPr>
            <a:r>
              <a:rPr lang="en-US" sz="2800" b="1" dirty="0">
                <a:solidFill>
                  <a:srgbClr val="FFFFFF"/>
                </a:solidFill>
                <a:latin typeface="Open Sans" pitchFamily="34" charset="0"/>
                <a:ea typeface="Open Sans" pitchFamily="34" charset="-122"/>
                <a:cs typeface="Open Sans" pitchFamily="34" charset="-120"/>
              </a:rPr>
              <a:t>Tunic: </a:t>
            </a:r>
            <a:r>
              <a:rPr lang="en-US" sz="2800" i="1" dirty="0">
                <a:solidFill>
                  <a:srgbClr val="F4EFE6"/>
                </a:solidFill>
                <a:latin typeface="Open Sans" pitchFamily="34" charset="0"/>
                <a:ea typeface="Open Sans" pitchFamily="34" charset="-122"/>
                <a:cs typeface="Open Sans" pitchFamily="34" charset="-120"/>
              </a:rPr>
              <a:t>the last garment.</a:t>
            </a:r>
            <a:endParaRPr lang="en-US" sz="2800" dirty="0"/>
          </a:p>
        </p:txBody>
      </p:sp>
      <p:sp>
        <p:nvSpPr>
          <p:cNvPr id="4" name="Shape 2"/>
          <p:cNvSpPr/>
          <p:nvPr/>
        </p:nvSpPr>
        <p:spPr>
          <a:xfrm>
            <a:off x="4251960" y="2331720"/>
            <a:ext cx="640080" cy="27432"/>
          </a:xfrm>
          <a:prstGeom prst="rect">
            <a:avLst/>
          </a:prstGeom>
          <a:solidFill>
            <a:srgbClr val="CD2144"/>
          </a:solidFill>
          <a:ln w="12700">
            <a:solidFill>
              <a:srgbClr val="CD2144"/>
            </a:solidFill>
            <a:prstDash val="solid"/>
          </a:ln>
        </p:spPr>
        <p:txBody>
          <a:bodyPr/>
          <a:lstStyle/>
          <a:p>
            <a:endParaRPr lang="en-US"/>
          </a:p>
        </p:txBody>
      </p:sp>
      <p:sp>
        <p:nvSpPr>
          <p:cNvPr id="5" name="Text 3"/>
          <p:cNvSpPr/>
          <p:nvPr/>
        </p:nvSpPr>
        <p:spPr>
          <a:xfrm>
            <a:off x="640080" y="2743200"/>
            <a:ext cx="7863840" cy="1280160"/>
          </a:xfrm>
          <a:prstGeom prst="rect">
            <a:avLst/>
          </a:prstGeom>
          <a:noFill/>
          <a:ln/>
        </p:spPr>
        <p:txBody>
          <a:bodyPr wrap="square" rtlCol="0" anchor="ctr"/>
          <a:lstStyle/>
          <a:p>
            <a:pPr marL="0" indent="0" algn="ctr">
              <a:buNone/>
            </a:pPr>
            <a:r>
              <a:rPr lang="en-US" sz="2200" i="1" dirty="0">
                <a:solidFill>
                  <a:srgbClr val="F4EFE6"/>
                </a:solidFill>
                <a:latin typeface="Cambria" pitchFamily="34" charset="0"/>
                <a:ea typeface="Cambria" pitchFamily="34" charset="-122"/>
                <a:cs typeface="Cambria" pitchFamily="34" charset="-120"/>
              </a:rPr>
              <a:t>"From one who takes away your cloak do not withhold your tunic either."</a:t>
            </a:r>
            <a:endParaRPr lang="en-US" sz="2200" dirty="0"/>
          </a:p>
        </p:txBody>
      </p:sp>
      <p:sp>
        <p:nvSpPr>
          <p:cNvPr id="6" name="Text 4"/>
          <p:cNvSpPr/>
          <p:nvPr/>
        </p:nvSpPr>
        <p:spPr>
          <a:xfrm>
            <a:off x="457200" y="4206240"/>
            <a:ext cx="8229600" cy="320040"/>
          </a:xfrm>
          <a:prstGeom prst="rect">
            <a:avLst/>
          </a:prstGeom>
          <a:noFill/>
          <a:ln/>
        </p:spPr>
        <p:txBody>
          <a:bodyPr wrap="square" rtlCol="0" anchor="ctr"/>
          <a:lstStyle/>
          <a:p>
            <a:pPr marL="0" indent="0" algn="ctr">
              <a:buNone/>
            </a:pPr>
            <a:r>
              <a:rPr lang="en-US" sz="1100" b="1" kern="0" spc="600" dirty="0">
                <a:solidFill>
                  <a:srgbClr val="9A9489"/>
                </a:solidFill>
                <a:latin typeface="Open Sans" pitchFamily="34" charset="0"/>
                <a:ea typeface="Open Sans" pitchFamily="34" charset="-122"/>
                <a:cs typeface="Open Sans" pitchFamily="34" charset="-120"/>
              </a:rPr>
              <a:t>LUKE 6:29b</a:t>
            </a:r>
            <a:endParaRPr lang="en-US" sz="11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1A1A30"/>
        </a:solidFill>
        <a:effectLst/>
      </p:bgPr>
    </p:bg>
    <p:spTree>
      <p:nvGrpSpPr>
        <p:cNvPr id="1" name=""/>
        <p:cNvGrpSpPr/>
        <p:nvPr/>
      </p:nvGrpSpPr>
      <p:grpSpPr>
        <a:xfrm>
          <a:off x="0" y="0"/>
          <a:ext cx="0" cy="0"/>
          <a:chOff x="0" y="0"/>
          <a:chExt cx="0" cy="0"/>
        </a:xfrm>
      </p:grpSpPr>
      <p:sp>
        <p:nvSpPr>
          <p:cNvPr id="2" name="Text 0"/>
          <p:cNvSpPr/>
          <p:nvPr/>
        </p:nvSpPr>
        <p:spPr>
          <a:xfrm>
            <a:off x="457200" y="640080"/>
            <a:ext cx="8229600" cy="822960"/>
          </a:xfrm>
          <a:prstGeom prst="rect">
            <a:avLst/>
          </a:prstGeom>
          <a:noFill/>
          <a:ln/>
        </p:spPr>
        <p:txBody>
          <a:bodyPr wrap="squar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srgbClr val="FFFFFF"/>
                </a:solidFill>
                <a:effectLst/>
                <a:uLnTx/>
                <a:uFillTx/>
                <a:latin typeface="Open Sans" pitchFamily="34" charset="0"/>
                <a:ea typeface="Open Sans" pitchFamily="34" charset="-122"/>
                <a:cs typeface="Open Sans" pitchFamily="34" charset="-120"/>
              </a:rPr>
              <a:t>Give to Everyone</a:t>
            </a:r>
            <a:endParaRPr kumimoji="0" lang="en-US" sz="4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Text 1"/>
          <p:cNvSpPr/>
          <p:nvPr/>
        </p:nvSpPr>
        <p:spPr>
          <a:xfrm>
            <a:off x="457200" y="1508760"/>
            <a:ext cx="8229600" cy="502920"/>
          </a:xfrm>
          <a:prstGeom prst="rect">
            <a:avLst/>
          </a:prstGeom>
          <a:noFill/>
          <a:ln/>
        </p:spPr>
        <p:txBody>
          <a:bodyPr wrap="squar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srgbClr val="9A9489"/>
                </a:solidFill>
                <a:effectLst/>
                <a:uLnTx/>
                <a:uFillTx/>
                <a:latin typeface="Open Sans" pitchFamily="34" charset="0"/>
                <a:ea typeface="Open Sans" pitchFamily="34" charset="-122"/>
                <a:cs typeface="Open Sans" pitchFamily="34" charset="-120"/>
              </a:rPr>
              <a:t>Open hand. Free heart.</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Shape 2"/>
          <p:cNvSpPr/>
          <p:nvPr/>
        </p:nvSpPr>
        <p:spPr>
          <a:xfrm>
            <a:off x="4251960" y="2331720"/>
            <a:ext cx="640080" cy="27432"/>
          </a:xfrm>
          <a:prstGeom prst="rect">
            <a:avLst/>
          </a:prstGeom>
          <a:solidFill>
            <a:srgbClr val="CD2144"/>
          </a:solidFill>
          <a:ln w="12700">
            <a:solidFill>
              <a:srgbClr val="CD2144"/>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Text 3"/>
          <p:cNvSpPr/>
          <p:nvPr/>
        </p:nvSpPr>
        <p:spPr>
          <a:xfrm>
            <a:off x="640080" y="2697480"/>
            <a:ext cx="7863840" cy="1371600"/>
          </a:xfrm>
          <a:prstGeom prst="rect">
            <a:avLst/>
          </a:prstGeom>
          <a:noFill/>
          <a:ln/>
        </p:spPr>
        <p:txBody>
          <a:bodyPr wrap="squar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200" b="0" i="1" u="none" strike="noStrike" kern="1200" cap="none" spc="0" normalizeH="0" baseline="0" noProof="0" dirty="0">
                <a:ln>
                  <a:noFill/>
                </a:ln>
                <a:solidFill>
                  <a:srgbClr val="F4EFE6"/>
                </a:solidFill>
                <a:effectLst/>
                <a:uLnTx/>
                <a:uFillTx/>
                <a:latin typeface="Cambria" pitchFamily="34" charset="0"/>
                <a:ea typeface="Cambria" pitchFamily="34" charset="-122"/>
                <a:cs typeface="Cambria" pitchFamily="34" charset="-120"/>
              </a:rPr>
              <a:t>"Give to everyone who begs from you, and from one who takes away your goods do not demand them back."</a:t>
            </a:r>
            <a:endParaRPr kumimoji="0" lang="en-US" sz="2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Text 4"/>
          <p:cNvSpPr/>
          <p:nvPr/>
        </p:nvSpPr>
        <p:spPr>
          <a:xfrm>
            <a:off x="457200" y="4251960"/>
            <a:ext cx="8229600" cy="320040"/>
          </a:xfrm>
          <a:prstGeom prst="rect">
            <a:avLst/>
          </a:prstGeom>
          <a:noFill/>
          <a:ln/>
        </p:spPr>
        <p:txBody>
          <a:bodyPr wrap="squar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0" cap="none" spc="600" normalizeH="0" baseline="0" noProof="0" dirty="0">
                <a:ln>
                  <a:noFill/>
                </a:ln>
                <a:solidFill>
                  <a:srgbClr val="9A9489"/>
                </a:solidFill>
                <a:effectLst/>
                <a:uLnTx/>
                <a:uFillTx/>
                <a:latin typeface="Open Sans" pitchFamily="34" charset="0"/>
                <a:ea typeface="Open Sans" pitchFamily="34" charset="-122"/>
                <a:cs typeface="Open Sans" pitchFamily="34" charset="-120"/>
              </a:rPr>
              <a:t>LUKE 6:30</a:t>
            </a: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0">
    <p:bg>
      <p:bgPr>
        <a:solidFill>
          <a:srgbClr val="1A1A30"/>
        </a:solidFill>
        <a:effectLst/>
      </p:bgPr>
    </p:bg>
    <p:spTree>
      <p:nvGrpSpPr>
        <p:cNvPr id="1" name=""/>
        <p:cNvGrpSpPr/>
        <p:nvPr/>
      </p:nvGrpSpPr>
      <p:grpSpPr>
        <a:xfrm>
          <a:off x="0" y="0"/>
          <a:ext cx="0" cy="0"/>
          <a:chOff x="0" y="0"/>
          <a:chExt cx="0" cy="0"/>
        </a:xfrm>
      </p:grpSpPr>
      <p:sp>
        <p:nvSpPr>
          <p:cNvPr id="2" name="Text 0"/>
          <p:cNvSpPr/>
          <p:nvPr/>
        </p:nvSpPr>
        <p:spPr>
          <a:xfrm>
            <a:off x="457200" y="640080"/>
            <a:ext cx="8229600" cy="822960"/>
          </a:xfrm>
          <a:prstGeom prst="rect">
            <a:avLst/>
          </a:prstGeom>
          <a:noFill/>
          <a:ln/>
        </p:spPr>
        <p:txBody>
          <a:bodyPr wrap="square" rtlCol="0" anchor="ctr"/>
          <a:lstStyle/>
          <a:p>
            <a:pPr marL="0" indent="0" algn="ctr">
              <a:buNone/>
            </a:pPr>
            <a:r>
              <a:rPr lang="en-US" sz="4400" b="1" dirty="0">
                <a:solidFill>
                  <a:srgbClr val="FFFFFF"/>
                </a:solidFill>
                <a:latin typeface="Open Sans" pitchFamily="34" charset="0"/>
                <a:ea typeface="Open Sans" pitchFamily="34" charset="-122"/>
                <a:cs typeface="Open Sans" pitchFamily="34" charset="-120"/>
              </a:rPr>
              <a:t>The Golden Rule</a:t>
            </a:r>
            <a:endParaRPr lang="en-US" sz="4400" dirty="0"/>
          </a:p>
        </p:txBody>
      </p:sp>
      <p:sp>
        <p:nvSpPr>
          <p:cNvPr id="3" name="Text 1"/>
          <p:cNvSpPr/>
          <p:nvPr/>
        </p:nvSpPr>
        <p:spPr>
          <a:xfrm>
            <a:off x="457200" y="1508760"/>
            <a:ext cx="8229600" cy="502920"/>
          </a:xfrm>
          <a:prstGeom prst="rect">
            <a:avLst/>
          </a:prstGeom>
          <a:noFill/>
          <a:ln/>
        </p:spPr>
        <p:txBody>
          <a:bodyPr wrap="square" rtlCol="0" anchor="ctr"/>
          <a:lstStyle/>
          <a:p>
            <a:pPr marL="0" indent="0" algn="ctr">
              <a:buNone/>
            </a:pPr>
            <a:r>
              <a:rPr lang="en-US" sz="1800" i="1" dirty="0">
                <a:solidFill>
                  <a:srgbClr val="9A9489"/>
                </a:solidFill>
                <a:latin typeface="Open Sans" pitchFamily="34" charset="0"/>
                <a:ea typeface="Open Sans" pitchFamily="34" charset="-122"/>
                <a:cs typeface="Open Sans" pitchFamily="34" charset="-120"/>
              </a:rPr>
              <a:t>Freed from the scoresheet.</a:t>
            </a:r>
            <a:endParaRPr lang="en-US" sz="1800" dirty="0"/>
          </a:p>
        </p:txBody>
      </p:sp>
      <p:sp>
        <p:nvSpPr>
          <p:cNvPr id="4" name="Shape 2"/>
          <p:cNvSpPr/>
          <p:nvPr/>
        </p:nvSpPr>
        <p:spPr>
          <a:xfrm>
            <a:off x="4251960" y="2331720"/>
            <a:ext cx="640080" cy="27432"/>
          </a:xfrm>
          <a:prstGeom prst="rect">
            <a:avLst/>
          </a:prstGeom>
          <a:solidFill>
            <a:srgbClr val="CD2144"/>
          </a:solidFill>
          <a:ln w="12700">
            <a:solidFill>
              <a:srgbClr val="CD2144"/>
            </a:solidFill>
            <a:prstDash val="solid"/>
          </a:ln>
        </p:spPr>
        <p:txBody>
          <a:bodyPr/>
          <a:lstStyle/>
          <a:p>
            <a:endParaRPr lang="en-US"/>
          </a:p>
        </p:txBody>
      </p:sp>
      <p:sp>
        <p:nvSpPr>
          <p:cNvPr id="5" name="Text 3"/>
          <p:cNvSpPr/>
          <p:nvPr/>
        </p:nvSpPr>
        <p:spPr>
          <a:xfrm>
            <a:off x="640080" y="2743200"/>
            <a:ext cx="7863840" cy="1097280"/>
          </a:xfrm>
          <a:prstGeom prst="rect">
            <a:avLst/>
          </a:prstGeom>
          <a:noFill/>
          <a:ln/>
        </p:spPr>
        <p:txBody>
          <a:bodyPr wrap="square" rtlCol="0" anchor="ctr"/>
          <a:lstStyle/>
          <a:p>
            <a:pPr marL="0" indent="0" algn="ctr">
              <a:buNone/>
            </a:pPr>
            <a:r>
              <a:rPr lang="en-US" sz="2400" i="1" dirty="0">
                <a:solidFill>
                  <a:srgbClr val="F4EFE6"/>
                </a:solidFill>
                <a:latin typeface="Cambria" pitchFamily="34" charset="0"/>
                <a:ea typeface="Cambria" pitchFamily="34" charset="-122"/>
                <a:cs typeface="Cambria" pitchFamily="34" charset="-120"/>
              </a:rPr>
              <a:t>"As you wish that others would do to you, do so to them."</a:t>
            </a:r>
            <a:endParaRPr lang="en-US" sz="2400" dirty="0"/>
          </a:p>
        </p:txBody>
      </p:sp>
      <p:sp>
        <p:nvSpPr>
          <p:cNvPr id="6" name="Text 4"/>
          <p:cNvSpPr/>
          <p:nvPr/>
        </p:nvSpPr>
        <p:spPr>
          <a:xfrm>
            <a:off x="457200" y="4114800"/>
            <a:ext cx="8229600" cy="320040"/>
          </a:xfrm>
          <a:prstGeom prst="rect">
            <a:avLst/>
          </a:prstGeom>
          <a:noFill/>
          <a:ln/>
        </p:spPr>
        <p:txBody>
          <a:bodyPr wrap="square" rtlCol="0" anchor="ctr"/>
          <a:lstStyle/>
          <a:p>
            <a:pPr marL="0" indent="0" algn="ctr">
              <a:buNone/>
            </a:pPr>
            <a:r>
              <a:rPr lang="en-US" sz="1100" b="1" kern="0" spc="600" dirty="0">
                <a:solidFill>
                  <a:srgbClr val="9A9489"/>
                </a:solidFill>
                <a:latin typeface="Open Sans" pitchFamily="34" charset="0"/>
                <a:ea typeface="Open Sans" pitchFamily="34" charset="-122"/>
                <a:cs typeface="Open Sans" pitchFamily="34" charset="-120"/>
              </a:rPr>
              <a:t>LUKE 6:31</a:t>
            </a:r>
            <a:endParaRPr lang="en-US" sz="11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solidFill>
          <a:srgbClr val="000000"/>
        </a:solidFill>
        <a:effectLst/>
      </p:bgPr>
    </p:bg>
    <p:spTree>
      <p:nvGrpSpPr>
        <p:cNvPr id="1" name=""/>
        <p:cNvGrpSpPr/>
        <p:nvPr/>
      </p:nvGrpSpPr>
      <p:grpSpPr>
        <a:xfrm>
          <a:off x="0" y="0"/>
          <a:ext cx="0" cy="0"/>
          <a:chOff x="0" y="0"/>
          <a:chExt cx="0" cy="0"/>
        </a:xfrm>
      </p:grpSpPr>
      <p:sp>
        <p:nvSpPr>
          <p:cNvPr id="2" name="Text 0"/>
          <p:cNvSpPr/>
          <p:nvPr/>
        </p:nvSpPr>
        <p:spPr>
          <a:xfrm>
            <a:off x="457200" y="1828800"/>
            <a:ext cx="8229600" cy="1463040"/>
          </a:xfrm>
          <a:prstGeom prst="rect">
            <a:avLst/>
          </a:prstGeom>
          <a:noFill/>
          <a:ln/>
        </p:spPr>
        <p:txBody>
          <a:bodyPr wrap="square" rtlCol="0" anchor="ctr"/>
          <a:lstStyle/>
          <a:p>
            <a:pPr marL="0" indent="0" algn="ctr">
              <a:buNone/>
            </a:pPr>
            <a:r>
              <a:rPr lang="en-US" sz="6000" b="1" dirty="0">
                <a:solidFill>
                  <a:srgbClr val="FFFFFF"/>
                </a:solidFill>
                <a:latin typeface="Open Sans" pitchFamily="34" charset="0"/>
                <a:ea typeface="Open Sans" pitchFamily="34" charset="-122"/>
                <a:cs typeface="Open Sans" pitchFamily="34" charset="-120"/>
              </a:rPr>
              <a:t>This is impossible.</a:t>
            </a:r>
            <a:endParaRPr lang="en-US" sz="60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5">
    <p:bg>
      <p:bgPr>
        <a:solidFill>
          <a:srgbClr val="1A1A30"/>
        </a:solidFill>
        <a:effectLst/>
      </p:bgPr>
    </p:bg>
    <p:spTree>
      <p:nvGrpSpPr>
        <p:cNvPr id="1" name=""/>
        <p:cNvGrpSpPr/>
        <p:nvPr/>
      </p:nvGrpSpPr>
      <p:grpSpPr>
        <a:xfrm>
          <a:off x="0" y="0"/>
          <a:ext cx="0" cy="0"/>
          <a:chOff x="0" y="0"/>
          <a:chExt cx="0" cy="0"/>
        </a:xfrm>
      </p:grpSpPr>
      <p:sp>
        <p:nvSpPr>
          <p:cNvPr id="2" name="Text 0"/>
          <p:cNvSpPr/>
          <p:nvPr/>
        </p:nvSpPr>
        <p:spPr>
          <a:xfrm>
            <a:off x="457200" y="457200"/>
            <a:ext cx="8229600" cy="365760"/>
          </a:xfrm>
          <a:prstGeom prst="rect">
            <a:avLst/>
          </a:prstGeom>
          <a:noFill/>
          <a:ln/>
        </p:spPr>
        <p:txBody>
          <a:bodyPr wrap="square" rtlCol="0" anchor="ctr"/>
          <a:lstStyle/>
          <a:p>
            <a:pPr marL="0" indent="0" algn="ctr">
              <a:buNone/>
            </a:pPr>
            <a:r>
              <a:rPr lang="en-US" sz="1400" i="1" dirty="0">
                <a:solidFill>
                  <a:srgbClr val="9A9489"/>
                </a:solidFill>
                <a:latin typeface="Open Sans" pitchFamily="34" charset="0"/>
                <a:ea typeface="Open Sans" pitchFamily="34" charset="-122"/>
                <a:cs typeface="Open Sans" pitchFamily="34" charset="-120"/>
              </a:rPr>
              <a:t>Listen to Jesus's question:</a:t>
            </a:r>
            <a:endParaRPr lang="en-US" sz="1400" dirty="0"/>
          </a:p>
        </p:txBody>
      </p:sp>
      <p:sp>
        <p:nvSpPr>
          <p:cNvPr id="3" name="Text 1"/>
          <p:cNvSpPr/>
          <p:nvPr/>
        </p:nvSpPr>
        <p:spPr>
          <a:xfrm>
            <a:off x="548640" y="1051560"/>
            <a:ext cx="8229600" cy="868680"/>
          </a:xfrm>
          <a:prstGeom prst="rect">
            <a:avLst/>
          </a:prstGeom>
          <a:noFill/>
          <a:ln/>
        </p:spPr>
        <p:txBody>
          <a:bodyPr wrap="square" rtlCol="0" anchor="ctr"/>
          <a:lstStyle/>
          <a:p>
            <a:pPr marL="0" indent="0" algn="l">
              <a:spcAft>
                <a:spcPts val="400"/>
              </a:spcAft>
              <a:buNone/>
            </a:pPr>
            <a:r>
              <a:rPr lang="en-US" sz="2200" b="1" dirty="0">
                <a:solidFill>
                  <a:srgbClr val="CD2144"/>
                </a:solidFill>
                <a:latin typeface="Cambria" pitchFamily="34" charset="0"/>
                <a:ea typeface="Cambria" pitchFamily="34" charset="-122"/>
                <a:cs typeface="Cambria" pitchFamily="34" charset="-120"/>
              </a:rPr>
              <a:t>v.32 — </a:t>
            </a:r>
            <a:r>
              <a:rPr lang="en-US" sz="2200" i="1" dirty="0">
                <a:solidFill>
                  <a:srgbClr val="F4EFE6"/>
                </a:solidFill>
                <a:latin typeface="Cambria" pitchFamily="34" charset="0"/>
                <a:ea typeface="Cambria" pitchFamily="34" charset="-122"/>
                <a:cs typeface="Cambria" pitchFamily="34" charset="-120"/>
              </a:rPr>
              <a:t>"If you love those who love you, what </a:t>
            </a:r>
            <a:r>
              <a:rPr lang="en-US" sz="2200" b="1" i="1" dirty="0">
                <a:solidFill>
                  <a:srgbClr val="CD2144"/>
                </a:solidFill>
                <a:latin typeface="Cambria" pitchFamily="34" charset="0"/>
                <a:ea typeface="Cambria" pitchFamily="34" charset="-122"/>
                <a:cs typeface="Cambria" pitchFamily="34" charset="-120"/>
              </a:rPr>
              <a:t>benefit</a:t>
            </a:r>
            <a:r>
              <a:rPr lang="en-US" sz="2200" i="1" dirty="0">
                <a:solidFill>
                  <a:srgbClr val="F4EFE6"/>
                </a:solidFill>
                <a:latin typeface="Cambria" pitchFamily="34" charset="0"/>
                <a:ea typeface="Cambria" pitchFamily="34" charset="-122"/>
                <a:cs typeface="Cambria" pitchFamily="34" charset="-120"/>
              </a:rPr>
              <a:t> is that to you?"</a:t>
            </a:r>
            <a:endParaRPr lang="en-US" sz="2200" dirty="0"/>
          </a:p>
        </p:txBody>
      </p:sp>
      <p:sp>
        <p:nvSpPr>
          <p:cNvPr id="4" name="Text 2"/>
          <p:cNvSpPr/>
          <p:nvPr/>
        </p:nvSpPr>
        <p:spPr>
          <a:xfrm>
            <a:off x="548640" y="2057400"/>
            <a:ext cx="8046720" cy="868680"/>
          </a:xfrm>
          <a:prstGeom prst="rect">
            <a:avLst/>
          </a:prstGeom>
          <a:noFill/>
          <a:ln/>
        </p:spPr>
        <p:txBody>
          <a:bodyPr wrap="square" rtlCol="0" anchor="ctr"/>
          <a:lstStyle/>
          <a:p>
            <a:pPr marL="0" indent="0" algn="l">
              <a:spcAft>
                <a:spcPts val="400"/>
              </a:spcAft>
              <a:buNone/>
            </a:pPr>
            <a:r>
              <a:rPr lang="en-US" sz="2200" b="1" dirty="0">
                <a:solidFill>
                  <a:srgbClr val="CD2144"/>
                </a:solidFill>
                <a:latin typeface="Cambria" pitchFamily="34" charset="0"/>
                <a:ea typeface="Cambria" pitchFamily="34" charset="-122"/>
                <a:cs typeface="Cambria" pitchFamily="34" charset="-120"/>
              </a:rPr>
              <a:t>v.33 — </a:t>
            </a:r>
            <a:r>
              <a:rPr lang="en-US" sz="2200" i="1" dirty="0">
                <a:solidFill>
                  <a:srgbClr val="F4EFE6"/>
                </a:solidFill>
                <a:latin typeface="Cambria" pitchFamily="34" charset="0"/>
                <a:ea typeface="Cambria" pitchFamily="34" charset="-122"/>
                <a:cs typeface="Cambria" pitchFamily="34" charset="-120"/>
              </a:rPr>
              <a:t>"If you do good to those who do good to you, what </a:t>
            </a:r>
            <a:r>
              <a:rPr lang="en-US" sz="2200" b="1" i="1" dirty="0">
                <a:solidFill>
                  <a:srgbClr val="CD2144"/>
                </a:solidFill>
                <a:latin typeface="Cambria" pitchFamily="34" charset="0"/>
                <a:ea typeface="Cambria" pitchFamily="34" charset="-122"/>
                <a:cs typeface="Cambria" pitchFamily="34" charset="-120"/>
              </a:rPr>
              <a:t>benefit</a:t>
            </a:r>
            <a:r>
              <a:rPr lang="en-US" sz="2200" i="1" dirty="0">
                <a:solidFill>
                  <a:srgbClr val="F4EFE6"/>
                </a:solidFill>
                <a:latin typeface="Cambria" pitchFamily="34" charset="0"/>
                <a:ea typeface="Cambria" pitchFamily="34" charset="-122"/>
                <a:cs typeface="Cambria" pitchFamily="34" charset="-120"/>
              </a:rPr>
              <a:t> is that to you?"</a:t>
            </a:r>
            <a:endParaRPr lang="en-US" sz="2200" dirty="0"/>
          </a:p>
        </p:txBody>
      </p:sp>
      <p:sp>
        <p:nvSpPr>
          <p:cNvPr id="5" name="Text 3"/>
          <p:cNvSpPr/>
          <p:nvPr/>
        </p:nvSpPr>
        <p:spPr>
          <a:xfrm>
            <a:off x="548640" y="3063240"/>
            <a:ext cx="8046720" cy="868680"/>
          </a:xfrm>
          <a:prstGeom prst="rect">
            <a:avLst/>
          </a:prstGeom>
          <a:noFill/>
          <a:ln/>
        </p:spPr>
        <p:txBody>
          <a:bodyPr wrap="square" rtlCol="0" anchor="ctr"/>
          <a:lstStyle/>
          <a:p>
            <a:pPr marL="0" indent="0" algn="l">
              <a:spcAft>
                <a:spcPts val="400"/>
              </a:spcAft>
              <a:buNone/>
            </a:pPr>
            <a:r>
              <a:rPr lang="en-US" sz="2200" b="1" dirty="0">
                <a:solidFill>
                  <a:srgbClr val="CD2144"/>
                </a:solidFill>
                <a:latin typeface="Cambria" pitchFamily="34" charset="0"/>
                <a:ea typeface="Cambria" pitchFamily="34" charset="-122"/>
                <a:cs typeface="Cambria" pitchFamily="34" charset="-120"/>
              </a:rPr>
              <a:t>v.34 — </a:t>
            </a:r>
            <a:r>
              <a:rPr lang="en-US" sz="2200" i="1" dirty="0">
                <a:solidFill>
                  <a:srgbClr val="F4EFE6"/>
                </a:solidFill>
                <a:latin typeface="Cambria" pitchFamily="34" charset="0"/>
                <a:ea typeface="Cambria" pitchFamily="34" charset="-122"/>
                <a:cs typeface="Cambria" pitchFamily="34" charset="-120"/>
              </a:rPr>
              <a:t>"If you lend to those from whom you expect to receive, what </a:t>
            </a:r>
            <a:r>
              <a:rPr lang="en-US" sz="2200" b="1" i="1" dirty="0">
                <a:solidFill>
                  <a:srgbClr val="CD2144"/>
                </a:solidFill>
                <a:latin typeface="Cambria" pitchFamily="34" charset="0"/>
                <a:ea typeface="Cambria" pitchFamily="34" charset="-122"/>
                <a:cs typeface="Cambria" pitchFamily="34" charset="-120"/>
              </a:rPr>
              <a:t>credit</a:t>
            </a:r>
            <a:r>
              <a:rPr lang="en-US" sz="2200" i="1" dirty="0">
                <a:solidFill>
                  <a:srgbClr val="F4EFE6"/>
                </a:solidFill>
                <a:latin typeface="Cambria" pitchFamily="34" charset="0"/>
                <a:ea typeface="Cambria" pitchFamily="34" charset="-122"/>
                <a:cs typeface="Cambria" pitchFamily="34" charset="-120"/>
              </a:rPr>
              <a:t> is that to you?"</a:t>
            </a:r>
            <a:endParaRPr lang="en-US" sz="2200" dirty="0"/>
          </a:p>
        </p:txBody>
      </p:sp>
      <p:sp>
        <p:nvSpPr>
          <p:cNvPr id="6" name="Text 4"/>
          <p:cNvSpPr/>
          <p:nvPr/>
        </p:nvSpPr>
        <p:spPr>
          <a:xfrm>
            <a:off x="457200" y="4160520"/>
            <a:ext cx="8229600" cy="365760"/>
          </a:xfrm>
          <a:prstGeom prst="rect">
            <a:avLst/>
          </a:prstGeom>
          <a:noFill/>
          <a:ln/>
        </p:spPr>
        <p:txBody>
          <a:bodyPr wrap="square" rtlCol="0" anchor="ctr"/>
          <a:lstStyle/>
          <a:p>
            <a:pPr marL="0" indent="0" algn="ctr">
              <a:buNone/>
            </a:pPr>
            <a:r>
              <a:rPr lang="en-US" sz="1500" i="1" dirty="0">
                <a:solidFill>
                  <a:srgbClr val="CD2144"/>
                </a:solidFill>
                <a:latin typeface="Open Sans" pitchFamily="34" charset="0"/>
                <a:ea typeface="Open Sans" pitchFamily="34" charset="-122"/>
                <a:cs typeface="Open Sans" pitchFamily="34" charset="-120"/>
              </a:rPr>
              <a:t>Three times. Same Greek word. χάρις.</a:t>
            </a:r>
            <a:endParaRPr lang="en-US" sz="15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6">
    <p:bg>
      <p:bgPr>
        <a:solidFill>
          <a:srgbClr val="1A1A30"/>
        </a:solidFill>
        <a:effectLst/>
      </p:bgPr>
    </p:bg>
    <p:spTree>
      <p:nvGrpSpPr>
        <p:cNvPr id="1" name=""/>
        <p:cNvGrpSpPr/>
        <p:nvPr/>
      </p:nvGrpSpPr>
      <p:grpSpPr>
        <a:xfrm>
          <a:off x="0" y="0"/>
          <a:ext cx="0" cy="0"/>
          <a:chOff x="0" y="0"/>
          <a:chExt cx="0" cy="0"/>
        </a:xfrm>
      </p:grpSpPr>
      <p:sp>
        <p:nvSpPr>
          <p:cNvPr id="2" name="Text 0"/>
          <p:cNvSpPr/>
          <p:nvPr/>
        </p:nvSpPr>
        <p:spPr>
          <a:xfrm>
            <a:off x="457200" y="457200"/>
            <a:ext cx="8229600" cy="1005840"/>
          </a:xfrm>
          <a:prstGeom prst="rect">
            <a:avLst/>
          </a:prstGeom>
          <a:noFill/>
          <a:ln/>
        </p:spPr>
        <p:txBody>
          <a:bodyPr wrap="square" rtlCol="0" anchor="ctr"/>
          <a:lstStyle/>
          <a:p>
            <a:pPr marL="0" indent="0" algn="ctr">
              <a:buNone/>
            </a:pPr>
            <a:r>
              <a:rPr lang="en-US" sz="6400" b="1" dirty="0">
                <a:solidFill>
                  <a:srgbClr val="FFFFFF"/>
                </a:solidFill>
                <a:latin typeface="Open Sans" pitchFamily="34" charset="0"/>
                <a:ea typeface="Open Sans" pitchFamily="34" charset="-122"/>
                <a:cs typeface="Open Sans" pitchFamily="34" charset="-120"/>
              </a:rPr>
              <a:t>χάρις</a:t>
            </a:r>
            <a:endParaRPr lang="en-US" sz="6400" dirty="0"/>
          </a:p>
        </p:txBody>
      </p:sp>
      <p:sp>
        <p:nvSpPr>
          <p:cNvPr id="3" name="Text 1"/>
          <p:cNvSpPr/>
          <p:nvPr/>
        </p:nvSpPr>
        <p:spPr>
          <a:xfrm>
            <a:off x="457200" y="1417320"/>
            <a:ext cx="8229600" cy="457200"/>
          </a:xfrm>
          <a:prstGeom prst="rect">
            <a:avLst/>
          </a:prstGeom>
          <a:noFill/>
          <a:ln/>
        </p:spPr>
        <p:txBody>
          <a:bodyPr wrap="square" rtlCol="0" anchor="ctr"/>
          <a:lstStyle/>
          <a:p>
            <a:pPr marL="0" indent="0" algn="ctr">
              <a:buNone/>
            </a:pPr>
            <a:r>
              <a:rPr lang="en-US" sz="2200" dirty="0">
                <a:solidFill>
                  <a:srgbClr val="F4EFE6"/>
                </a:solidFill>
                <a:latin typeface="Open Sans" pitchFamily="34" charset="0"/>
                <a:ea typeface="Open Sans" pitchFamily="34" charset="-122"/>
                <a:cs typeface="Open Sans" pitchFamily="34" charset="-120"/>
              </a:rPr>
              <a:t>= grace</a:t>
            </a:r>
            <a:endParaRPr lang="en-US" sz="2200" dirty="0"/>
          </a:p>
        </p:txBody>
      </p:sp>
      <p:sp>
        <p:nvSpPr>
          <p:cNvPr id="4" name="Text 2"/>
          <p:cNvSpPr/>
          <p:nvPr/>
        </p:nvSpPr>
        <p:spPr>
          <a:xfrm>
            <a:off x="457200" y="2103120"/>
            <a:ext cx="8229600" cy="365760"/>
          </a:xfrm>
          <a:prstGeom prst="rect">
            <a:avLst/>
          </a:prstGeom>
          <a:noFill/>
          <a:ln/>
        </p:spPr>
        <p:txBody>
          <a:bodyPr wrap="square" rtlCol="0" anchor="ctr"/>
          <a:lstStyle/>
          <a:p>
            <a:pPr marL="0" indent="0" algn="ctr">
              <a:buNone/>
            </a:pPr>
            <a:r>
              <a:rPr lang="en-US" sz="1300" i="1" dirty="0">
                <a:solidFill>
                  <a:srgbClr val="9A9489"/>
                </a:solidFill>
                <a:latin typeface="Open Sans" pitchFamily="34" charset="0"/>
                <a:ea typeface="Open Sans" pitchFamily="34" charset="-122"/>
                <a:cs typeface="Open Sans" pitchFamily="34" charset="-120"/>
              </a:rPr>
              <a:t>Three times Jesus asks:</a:t>
            </a:r>
            <a:endParaRPr lang="en-US" sz="1300" dirty="0"/>
          </a:p>
        </p:txBody>
      </p:sp>
      <p:sp>
        <p:nvSpPr>
          <p:cNvPr id="5" name="Text 3"/>
          <p:cNvSpPr/>
          <p:nvPr/>
        </p:nvSpPr>
        <p:spPr>
          <a:xfrm>
            <a:off x="457200" y="2606040"/>
            <a:ext cx="8229600" cy="914400"/>
          </a:xfrm>
          <a:prstGeom prst="rect">
            <a:avLst/>
          </a:prstGeom>
          <a:noFill/>
          <a:ln/>
        </p:spPr>
        <p:txBody>
          <a:bodyPr wrap="square" rtlCol="0" anchor="ctr"/>
          <a:lstStyle/>
          <a:p>
            <a:pPr marL="0" indent="0" algn="ctr">
              <a:buNone/>
            </a:pPr>
            <a:r>
              <a:rPr lang="en-US" sz="3400" b="1" dirty="0">
                <a:solidFill>
                  <a:srgbClr val="FFFFFF"/>
                </a:solidFill>
                <a:latin typeface="Open Sans" pitchFamily="34" charset="0"/>
                <a:ea typeface="Open Sans" pitchFamily="34" charset="-122"/>
                <a:cs typeface="Open Sans" pitchFamily="34" charset="-120"/>
              </a:rPr>
              <a:t>"Can you even call that grace?"</a:t>
            </a:r>
            <a:endParaRPr lang="en-US" sz="3400" dirty="0"/>
          </a:p>
        </p:txBody>
      </p:sp>
      <p:sp>
        <p:nvSpPr>
          <p:cNvPr id="6" name="Shape 4"/>
          <p:cNvSpPr/>
          <p:nvPr/>
        </p:nvSpPr>
        <p:spPr>
          <a:xfrm>
            <a:off x="4251960" y="3657600"/>
            <a:ext cx="640080" cy="18288"/>
          </a:xfrm>
          <a:prstGeom prst="rect">
            <a:avLst/>
          </a:prstGeom>
          <a:solidFill>
            <a:srgbClr val="CD2144"/>
          </a:solidFill>
          <a:ln w="12700">
            <a:solidFill>
              <a:srgbClr val="CD2144"/>
            </a:solidFill>
            <a:prstDash val="solid"/>
          </a:ln>
        </p:spPr>
        <p:txBody>
          <a:bodyPr/>
          <a:lstStyle/>
          <a:p>
            <a:endParaRPr lang="en-US"/>
          </a:p>
        </p:txBody>
      </p:sp>
      <p:sp>
        <p:nvSpPr>
          <p:cNvPr id="7" name="Text 5"/>
          <p:cNvSpPr/>
          <p:nvPr/>
        </p:nvSpPr>
        <p:spPr>
          <a:xfrm>
            <a:off x="457200" y="3886200"/>
            <a:ext cx="8229600" cy="365760"/>
          </a:xfrm>
          <a:prstGeom prst="rect">
            <a:avLst/>
          </a:prstGeom>
          <a:noFill/>
          <a:ln/>
        </p:spPr>
        <p:txBody>
          <a:bodyPr wrap="square" rtlCol="0" anchor="ctr"/>
          <a:lstStyle/>
          <a:p>
            <a:pPr marL="0" indent="0" algn="ctr">
              <a:buNone/>
            </a:pPr>
            <a:r>
              <a:rPr lang="en-US" sz="1300" i="1" kern="0" spc="400" dirty="0">
                <a:solidFill>
                  <a:srgbClr val="9A9489"/>
                </a:solidFill>
                <a:latin typeface="Open Sans" pitchFamily="34" charset="0"/>
                <a:ea typeface="Open Sans" pitchFamily="34" charset="-122"/>
                <a:cs typeface="Open Sans" pitchFamily="34" charset="-120"/>
              </a:rPr>
              <a:t>v.32  ·  v.33  ·  v.34</a:t>
            </a:r>
            <a:endParaRPr lang="en-US" sz="13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7">
    <p:bg>
      <p:bgPr>
        <a:solidFill>
          <a:srgbClr val="000000"/>
        </a:solidFill>
        <a:effectLst/>
      </p:bgPr>
    </p:bg>
    <p:spTree>
      <p:nvGrpSpPr>
        <p:cNvPr id="1" name=""/>
        <p:cNvGrpSpPr/>
        <p:nvPr/>
      </p:nvGrpSpPr>
      <p:grpSpPr>
        <a:xfrm>
          <a:off x="0" y="0"/>
          <a:ext cx="0" cy="0"/>
          <a:chOff x="0" y="0"/>
          <a:chExt cx="0" cy="0"/>
        </a:xfrm>
      </p:grpSpPr>
      <p:sp>
        <p:nvSpPr>
          <p:cNvPr id="2" name="Text 0"/>
          <p:cNvSpPr/>
          <p:nvPr/>
        </p:nvSpPr>
        <p:spPr>
          <a:xfrm>
            <a:off x="457200" y="1554480"/>
            <a:ext cx="8229600" cy="1097280"/>
          </a:xfrm>
          <a:prstGeom prst="rect">
            <a:avLst/>
          </a:prstGeom>
          <a:noFill/>
          <a:ln/>
        </p:spPr>
        <p:txBody>
          <a:bodyPr wrap="square" rtlCol="0" anchor="ctr"/>
          <a:lstStyle/>
          <a:p>
            <a:pPr marL="0" indent="0" algn="ctr">
              <a:buNone/>
            </a:pPr>
            <a:r>
              <a:rPr lang="en-US" sz="2800" dirty="0">
                <a:solidFill>
                  <a:srgbClr val="F4EFE6"/>
                </a:solidFill>
                <a:latin typeface="Open Sans" pitchFamily="34" charset="0"/>
                <a:ea typeface="Open Sans" pitchFamily="34" charset="-122"/>
                <a:cs typeface="Open Sans" pitchFamily="34" charset="-120"/>
              </a:rPr>
              <a:t>You think you're loving like a Christian.</a:t>
            </a:r>
            <a:endParaRPr lang="en-US" sz="2800" dirty="0"/>
          </a:p>
        </p:txBody>
      </p:sp>
      <p:sp>
        <p:nvSpPr>
          <p:cNvPr id="3" name="Text 1"/>
          <p:cNvSpPr/>
          <p:nvPr/>
        </p:nvSpPr>
        <p:spPr>
          <a:xfrm>
            <a:off x="457200" y="2651760"/>
            <a:ext cx="8229600" cy="1097280"/>
          </a:xfrm>
          <a:prstGeom prst="rect">
            <a:avLst/>
          </a:prstGeom>
          <a:noFill/>
          <a:ln/>
        </p:spPr>
        <p:txBody>
          <a:bodyPr wrap="square" rtlCol="0" anchor="ctr"/>
          <a:lstStyle/>
          <a:p>
            <a:pPr marL="0" indent="0" algn="ctr">
              <a:buNone/>
            </a:pPr>
            <a:r>
              <a:rPr lang="en-US" sz="2800" b="1" dirty="0">
                <a:solidFill>
                  <a:srgbClr val="FFFFFF"/>
                </a:solidFill>
                <a:latin typeface="Open Sans" pitchFamily="34" charset="0"/>
                <a:ea typeface="Open Sans" pitchFamily="34" charset="-122"/>
                <a:cs typeface="Open Sans" pitchFamily="34" charset="-120"/>
              </a:rPr>
              <a:t>Jesus says you're loving like everyone else.</a:t>
            </a:r>
            <a:endParaRPr lang="en-US" sz="28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32">
    <p:bg>
      <p:bgPr>
        <a:solidFill>
          <a:srgbClr val="000000"/>
        </a:solidFill>
        <a:effectLst/>
      </p:bgPr>
    </p:bg>
    <p:spTree>
      <p:nvGrpSpPr>
        <p:cNvPr id="1" name=""/>
        <p:cNvGrpSpPr/>
        <p:nvPr/>
      </p:nvGrpSpPr>
      <p:grpSpPr>
        <a:xfrm>
          <a:off x="0" y="0"/>
          <a:ext cx="0" cy="0"/>
          <a:chOff x="0" y="0"/>
          <a:chExt cx="0" cy="0"/>
        </a:xfrm>
      </p:grpSpPr>
      <p:sp>
        <p:nvSpPr>
          <p:cNvPr id="2" name="Text 0"/>
          <p:cNvSpPr/>
          <p:nvPr/>
        </p:nvSpPr>
        <p:spPr>
          <a:xfrm>
            <a:off x="457200" y="1828800"/>
            <a:ext cx="8229600" cy="1463040"/>
          </a:xfrm>
          <a:prstGeom prst="rect">
            <a:avLst/>
          </a:prstGeom>
          <a:noFill/>
          <a:ln/>
        </p:spPr>
        <p:txBody>
          <a:bodyPr wrap="square" rtlCol="0" anchor="ctr"/>
          <a:lstStyle/>
          <a:p>
            <a:pPr marL="0" indent="0" algn="ctr">
              <a:buNone/>
            </a:pPr>
            <a:r>
              <a:rPr lang="en-US" sz="5400" b="1" dirty="0">
                <a:solidFill>
                  <a:srgbClr val="FFFFFF"/>
                </a:solidFill>
                <a:latin typeface="Open Sans" pitchFamily="34" charset="0"/>
                <a:ea typeface="Open Sans" pitchFamily="34" charset="-122"/>
                <a:cs typeface="Open Sans" pitchFamily="34" charset="-120"/>
              </a:rPr>
              <a:t>Who is the enemy?</a:t>
            </a:r>
            <a:endParaRPr lang="en-US" sz="54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33">
    <p:bg>
      <p:bgPr>
        <a:solidFill>
          <a:srgbClr val="1A1A30"/>
        </a:solidFill>
        <a:effectLst/>
      </p:bgPr>
    </p:bg>
    <p:spTree>
      <p:nvGrpSpPr>
        <p:cNvPr id="1" name=""/>
        <p:cNvGrpSpPr/>
        <p:nvPr/>
      </p:nvGrpSpPr>
      <p:grpSpPr>
        <a:xfrm>
          <a:off x="0" y="0"/>
          <a:ext cx="0" cy="0"/>
          <a:chOff x="0" y="0"/>
          <a:chExt cx="0" cy="0"/>
        </a:xfrm>
      </p:grpSpPr>
      <p:sp>
        <p:nvSpPr>
          <p:cNvPr id="2" name="Text 0"/>
          <p:cNvSpPr/>
          <p:nvPr/>
        </p:nvSpPr>
        <p:spPr>
          <a:xfrm>
            <a:off x="640080" y="1280160"/>
            <a:ext cx="7863840" cy="2377440"/>
          </a:xfrm>
          <a:prstGeom prst="rect">
            <a:avLst/>
          </a:prstGeom>
          <a:noFill/>
          <a:ln/>
        </p:spPr>
        <p:txBody>
          <a:bodyPr wrap="square" rtlCol="0" anchor="ctr"/>
          <a:lstStyle/>
          <a:p>
            <a:pPr marL="0" indent="0" algn="ctr">
              <a:buNone/>
            </a:pPr>
            <a:r>
              <a:rPr lang="en-US" sz="2800" i="1" dirty="0">
                <a:solidFill>
                  <a:srgbClr val="F4EFE6"/>
                </a:solidFill>
                <a:latin typeface="Cambria" pitchFamily="34" charset="0"/>
                <a:ea typeface="Cambria" pitchFamily="34" charset="-122"/>
                <a:cs typeface="Cambria" pitchFamily="34" charset="-120"/>
              </a:rPr>
              <a:t>"For while we were enemies, we were reconciled to God by the death of his Son."</a:t>
            </a:r>
            <a:endParaRPr lang="en-US" sz="2800" dirty="0"/>
          </a:p>
        </p:txBody>
      </p:sp>
      <p:sp>
        <p:nvSpPr>
          <p:cNvPr id="3" name="Text 1"/>
          <p:cNvSpPr/>
          <p:nvPr/>
        </p:nvSpPr>
        <p:spPr>
          <a:xfrm>
            <a:off x="457200" y="4023360"/>
            <a:ext cx="8229600" cy="365760"/>
          </a:xfrm>
          <a:prstGeom prst="rect">
            <a:avLst/>
          </a:prstGeom>
          <a:noFill/>
          <a:ln/>
        </p:spPr>
        <p:txBody>
          <a:bodyPr wrap="square" rtlCol="0" anchor="ctr"/>
          <a:lstStyle/>
          <a:p>
            <a:pPr marL="0" indent="0" algn="ctr">
              <a:buNone/>
            </a:pPr>
            <a:r>
              <a:rPr lang="en-US" sz="1200" b="1" kern="0" spc="600" dirty="0">
                <a:solidFill>
                  <a:srgbClr val="9A9489"/>
                </a:solidFill>
                <a:latin typeface="Open Sans" pitchFamily="34" charset="0"/>
                <a:ea typeface="Open Sans" pitchFamily="34" charset="-122"/>
                <a:cs typeface="Open Sans" pitchFamily="34" charset="-120"/>
              </a:rPr>
              <a:t>ROMANS 5:10</a:t>
            </a:r>
            <a:endParaRPr lang="en-US" sz="12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 34">
    <p:bg>
      <p:bgPr>
        <a:solidFill>
          <a:srgbClr val="000000"/>
        </a:solidFill>
        <a:effectLst/>
      </p:bgPr>
    </p:bg>
    <p:spTree>
      <p:nvGrpSpPr>
        <p:cNvPr id="1" name=""/>
        <p:cNvGrpSpPr/>
        <p:nvPr/>
      </p:nvGrpSpPr>
      <p:grpSpPr>
        <a:xfrm>
          <a:off x="0" y="0"/>
          <a:ext cx="0" cy="0"/>
          <a:chOff x="0" y="0"/>
          <a:chExt cx="0" cy="0"/>
        </a:xfrm>
      </p:grpSpPr>
      <p:sp>
        <p:nvSpPr>
          <p:cNvPr id="2" name="Text 0"/>
          <p:cNvSpPr/>
          <p:nvPr/>
        </p:nvSpPr>
        <p:spPr>
          <a:xfrm>
            <a:off x="457200" y="1828800"/>
            <a:ext cx="8229600" cy="1554480"/>
          </a:xfrm>
          <a:prstGeom prst="rect">
            <a:avLst/>
          </a:prstGeom>
          <a:noFill/>
          <a:ln/>
        </p:spPr>
        <p:txBody>
          <a:bodyPr wrap="square" rtlCol="0" anchor="ctr"/>
          <a:lstStyle/>
          <a:p>
            <a:pPr marL="0" indent="0" algn="ctr">
              <a:buNone/>
            </a:pPr>
            <a:r>
              <a:rPr lang="en-US" sz="5200" b="1" dirty="0">
                <a:solidFill>
                  <a:srgbClr val="FFFFFF"/>
                </a:solidFill>
                <a:latin typeface="Open Sans" pitchFamily="34" charset="0"/>
                <a:ea typeface="Open Sans" pitchFamily="34" charset="-122"/>
                <a:cs typeface="Open Sans" pitchFamily="34" charset="-120"/>
              </a:rPr>
              <a:t>He tore it up for you.</a:t>
            </a:r>
            <a:endParaRPr lang="en-US" sz="5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2">
    <p:bg>
      <p:bgPr>
        <a:solidFill>
          <a:srgbClr val="1A1A30"/>
        </a:solidFill>
        <a:effectLst/>
      </p:bgPr>
    </p:bg>
    <p:spTree>
      <p:nvGrpSpPr>
        <p:cNvPr id="1" name=""/>
        <p:cNvGrpSpPr/>
        <p:nvPr/>
      </p:nvGrpSpPr>
      <p:grpSpPr>
        <a:xfrm>
          <a:off x="0" y="0"/>
          <a:ext cx="0" cy="0"/>
          <a:chOff x="0" y="0"/>
          <a:chExt cx="0" cy="0"/>
        </a:xfrm>
      </p:grpSpPr>
      <p:sp>
        <p:nvSpPr>
          <p:cNvPr id="2" name="Text 0"/>
          <p:cNvSpPr/>
          <p:nvPr/>
        </p:nvSpPr>
        <p:spPr>
          <a:xfrm>
            <a:off x="457200" y="640080"/>
            <a:ext cx="8229600" cy="320040"/>
          </a:xfrm>
          <a:prstGeom prst="rect">
            <a:avLst/>
          </a:prstGeom>
          <a:noFill/>
          <a:ln/>
        </p:spPr>
        <p:txBody>
          <a:bodyPr wrap="square" lIns="0" tIns="0" rIns="0" bIns="0" rtlCol="0" anchor="ctr"/>
          <a:lstStyle/>
          <a:p>
            <a:pPr marL="0" indent="0" algn="ctr">
              <a:buNone/>
            </a:pPr>
            <a:r>
              <a:rPr lang="en-US" sz="1100" b="1" kern="0" spc="800" dirty="0">
                <a:solidFill>
                  <a:srgbClr val="CD2144"/>
                </a:solidFill>
                <a:latin typeface="Open Sans" pitchFamily="34" charset="0"/>
                <a:ea typeface="Open Sans" pitchFamily="34" charset="-122"/>
                <a:cs typeface="Open Sans" pitchFamily="34" charset="-120"/>
              </a:rPr>
              <a:t>DISCIPLESHIP</a:t>
            </a:r>
            <a:endParaRPr lang="en-US" sz="1100" dirty="0"/>
          </a:p>
        </p:txBody>
      </p:sp>
      <p:sp>
        <p:nvSpPr>
          <p:cNvPr id="3" name="Shape 1"/>
          <p:cNvSpPr/>
          <p:nvPr/>
        </p:nvSpPr>
        <p:spPr>
          <a:xfrm>
            <a:off x="4251960" y="1024128"/>
            <a:ext cx="640080" cy="36576"/>
          </a:xfrm>
          <a:prstGeom prst="rect">
            <a:avLst/>
          </a:prstGeom>
          <a:solidFill>
            <a:srgbClr val="CD2144"/>
          </a:solidFill>
          <a:ln w="12700">
            <a:solidFill>
              <a:srgbClr val="CD2144"/>
            </a:solidFill>
            <a:prstDash val="solid"/>
          </a:ln>
        </p:spPr>
        <p:txBody>
          <a:bodyPr/>
          <a:lstStyle/>
          <a:p>
            <a:endParaRPr lang="en-US"/>
          </a:p>
        </p:txBody>
      </p:sp>
      <p:sp>
        <p:nvSpPr>
          <p:cNvPr id="4" name="Text 2"/>
          <p:cNvSpPr/>
          <p:nvPr/>
        </p:nvSpPr>
        <p:spPr>
          <a:xfrm>
            <a:off x="457200" y="1371600"/>
            <a:ext cx="8229600" cy="731520"/>
          </a:xfrm>
          <a:prstGeom prst="rect">
            <a:avLst/>
          </a:prstGeom>
          <a:noFill/>
          <a:ln/>
        </p:spPr>
        <p:txBody>
          <a:bodyPr wrap="square" rtlCol="0" anchor="ctr"/>
          <a:lstStyle/>
          <a:p>
            <a:pPr marL="0" indent="0" algn="ctr">
              <a:buNone/>
            </a:pPr>
            <a:r>
              <a:rPr lang="en-US" sz="3000" b="1" dirty="0">
                <a:solidFill>
                  <a:srgbClr val="FFFFFF"/>
                </a:solidFill>
                <a:latin typeface="Open Sans" pitchFamily="34" charset="0"/>
                <a:ea typeface="Open Sans" pitchFamily="34" charset="-122"/>
                <a:cs typeface="Open Sans" pitchFamily="34" charset="-120"/>
              </a:rPr>
              <a:t>What does it cost to follow Jesus?</a:t>
            </a:r>
            <a:endParaRPr lang="en-US" sz="3000" dirty="0"/>
          </a:p>
        </p:txBody>
      </p:sp>
      <p:sp>
        <p:nvSpPr>
          <p:cNvPr id="5" name="Text 3"/>
          <p:cNvSpPr/>
          <p:nvPr/>
        </p:nvSpPr>
        <p:spPr>
          <a:xfrm>
            <a:off x="457200" y="2331720"/>
            <a:ext cx="8229600" cy="457200"/>
          </a:xfrm>
          <a:prstGeom prst="rect">
            <a:avLst/>
          </a:prstGeom>
          <a:noFill/>
          <a:ln/>
        </p:spPr>
        <p:txBody>
          <a:bodyPr wrap="square" lIns="0" tIns="0" rIns="0" bIns="0" rtlCol="0" anchor="ctr"/>
          <a:lstStyle/>
          <a:p>
            <a:pPr marL="0" indent="0" algn="ctr">
              <a:buNone/>
            </a:pPr>
            <a:r>
              <a:rPr lang="en-US" sz="2000" b="1" dirty="0">
                <a:solidFill>
                  <a:srgbClr val="CD2144"/>
                </a:solidFill>
                <a:latin typeface="Open Sans" pitchFamily="34" charset="0"/>
                <a:ea typeface="Open Sans" pitchFamily="34" charset="-122"/>
                <a:cs typeface="Open Sans" pitchFamily="34" charset="-120"/>
              </a:rPr>
              <a:t>Luke 5: </a:t>
            </a:r>
            <a:r>
              <a:rPr lang="en-US" sz="2000" i="1" dirty="0">
                <a:solidFill>
                  <a:srgbClr val="F4EFE6"/>
                </a:solidFill>
                <a:latin typeface="Open Sans" pitchFamily="34" charset="0"/>
                <a:ea typeface="Open Sans" pitchFamily="34" charset="-122"/>
                <a:cs typeface="Open Sans" pitchFamily="34" charset="-120"/>
              </a:rPr>
              <a:t>Called.</a:t>
            </a:r>
            <a:endParaRPr lang="en-US" sz="2000" dirty="0"/>
          </a:p>
        </p:txBody>
      </p:sp>
      <p:sp>
        <p:nvSpPr>
          <p:cNvPr id="6" name="Text 4"/>
          <p:cNvSpPr/>
          <p:nvPr/>
        </p:nvSpPr>
        <p:spPr>
          <a:xfrm>
            <a:off x="457200" y="2834640"/>
            <a:ext cx="8229600" cy="457200"/>
          </a:xfrm>
          <a:prstGeom prst="rect">
            <a:avLst/>
          </a:prstGeom>
          <a:noFill/>
          <a:ln/>
        </p:spPr>
        <p:txBody>
          <a:bodyPr wrap="square" lIns="0" tIns="0" rIns="0" bIns="0" rtlCol="0" anchor="ctr"/>
          <a:lstStyle/>
          <a:p>
            <a:pPr marL="0" indent="0" algn="ctr">
              <a:buNone/>
            </a:pPr>
            <a:r>
              <a:rPr lang="en-US" sz="2000" b="1" dirty="0">
                <a:solidFill>
                  <a:srgbClr val="CD2144"/>
                </a:solidFill>
                <a:latin typeface="Open Sans" pitchFamily="34" charset="0"/>
                <a:ea typeface="Open Sans" pitchFamily="34" charset="-122"/>
                <a:cs typeface="Open Sans" pitchFamily="34" charset="-120"/>
              </a:rPr>
              <a:t>Luke 5: </a:t>
            </a:r>
            <a:r>
              <a:rPr lang="en-US" sz="2000" i="1" dirty="0">
                <a:solidFill>
                  <a:srgbClr val="F4EFE6"/>
                </a:solidFill>
                <a:latin typeface="Open Sans" pitchFamily="34" charset="0"/>
                <a:ea typeface="Open Sans" pitchFamily="34" charset="-122"/>
                <a:cs typeface="Open Sans" pitchFamily="34" charset="-120"/>
              </a:rPr>
              <a:t>Healed.</a:t>
            </a:r>
            <a:endParaRPr lang="en-US" sz="2000" dirty="0"/>
          </a:p>
        </p:txBody>
      </p:sp>
      <p:sp>
        <p:nvSpPr>
          <p:cNvPr id="7" name="Text 5"/>
          <p:cNvSpPr/>
          <p:nvPr/>
        </p:nvSpPr>
        <p:spPr>
          <a:xfrm>
            <a:off x="457200" y="3337560"/>
            <a:ext cx="8229600" cy="457200"/>
          </a:xfrm>
          <a:prstGeom prst="rect">
            <a:avLst/>
          </a:prstGeom>
          <a:noFill/>
          <a:ln/>
        </p:spPr>
        <p:txBody>
          <a:bodyPr wrap="square" lIns="0" tIns="0" rIns="0" bIns="0" rtlCol="0" anchor="ctr"/>
          <a:lstStyle/>
          <a:p>
            <a:pPr marL="0" indent="0" algn="ctr">
              <a:buNone/>
            </a:pPr>
            <a:r>
              <a:rPr lang="en-US" sz="2000" b="1" dirty="0">
                <a:solidFill>
                  <a:srgbClr val="CD2144"/>
                </a:solidFill>
                <a:latin typeface="Open Sans" pitchFamily="34" charset="0"/>
                <a:ea typeface="Open Sans" pitchFamily="34" charset="-122"/>
                <a:cs typeface="Open Sans" pitchFamily="34" charset="-120"/>
              </a:rPr>
              <a:t>Luke 6: </a:t>
            </a:r>
            <a:r>
              <a:rPr lang="en-US" sz="2000" i="1" dirty="0">
                <a:solidFill>
                  <a:srgbClr val="F4EFE6"/>
                </a:solidFill>
                <a:latin typeface="Open Sans" pitchFamily="34" charset="0"/>
                <a:ea typeface="Open Sans" pitchFamily="34" charset="-122"/>
                <a:cs typeface="Open Sans" pitchFamily="34" charset="-120"/>
              </a:rPr>
              <a:t>Named.</a:t>
            </a:r>
            <a:endParaRPr lang="en-US" sz="2000" dirty="0"/>
          </a:p>
        </p:txBody>
      </p:sp>
      <p:sp>
        <p:nvSpPr>
          <p:cNvPr id="8" name="Text 6"/>
          <p:cNvSpPr/>
          <p:nvPr/>
        </p:nvSpPr>
        <p:spPr>
          <a:xfrm>
            <a:off x="457200" y="3840480"/>
            <a:ext cx="8229600" cy="457200"/>
          </a:xfrm>
          <a:prstGeom prst="rect">
            <a:avLst/>
          </a:prstGeom>
          <a:noFill/>
          <a:ln/>
        </p:spPr>
        <p:txBody>
          <a:bodyPr wrap="square" lIns="0" tIns="0" rIns="0" bIns="0" rtlCol="0" anchor="ctr"/>
          <a:lstStyle/>
          <a:p>
            <a:pPr marL="0" indent="0" algn="ctr">
              <a:buNone/>
            </a:pPr>
            <a:r>
              <a:rPr lang="en-US" sz="2200" b="1" dirty="0">
                <a:solidFill>
                  <a:srgbClr val="CD2144"/>
                </a:solidFill>
                <a:latin typeface="Open Sans" pitchFamily="34" charset="0"/>
                <a:ea typeface="Open Sans" pitchFamily="34" charset="-122"/>
                <a:cs typeface="Open Sans" pitchFamily="34" charset="-120"/>
              </a:rPr>
              <a:t>Luke 6: </a:t>
            </a:r>
            <a:r>
              <a:rPr lang="en-US" sz="2200" b="1" dirty="0">
                <a:solidFill>
                  <a:srgbClr val="FFFFFF"/>
                </a:solidFill>
                <a:latin typeface="Open Sans" pitchFamily="34" charset="0"/>
                <a:ea typeface="Open Sans" pitchFamily="34" charset="-122"/>
                <a:cs typeface="Open Sans" pitchFamily="34" charset="-120"/>
              </a:rPr>
              <a:t>Commanded — love your enemies.</a:t>
            </a:r>
            <a:endParaRPr lang="en-US" sz="22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36">
    <p:bg>
      <p:bgPr>
        <a:solidFill>
          <a:srgbClr val="1A1A30"/>
        </a:solidFill>
        <a:effectLst/>
      </p:bgPr>
    </p:bg>
    <p:spTree>
      <p:nvGrpSpPr>
        <p:cNvPr id="1" name=""/>
        <p:cNvGrpSpPr/>
        <p:nvPr/>
      </p:nvGrpSpPr>
      <p:grpSpPr>
        <a:xfrm>
          <a:off x="0" y="0"/>
          <a:ext cx="0" cy="0"/>
          <a:chOff x="0" y="0"/>
          <a:chExt cx="0" cy="0"/>
        </a:xfrm>
      </p:grpSpPr>
      <p:sp>
        <p:nvSpPr>
          <p:cNvPr id="2" name="Text 0"/>
          <p:cNvSpPr/>
          <p:nvPr/>
        </p:nvSpPr>
        <p:spPr>
          <a:xfrm>
            <a:off x="457200" y="640080"/>
            <a:ext cx="8229600" cy="320040"/>
          </a:xfrm>
          <a:prstGeom prst="rect">
            <a:avLst/>
          </a:prstGeom>
          <a:noFill/>
          <a:ln/>
        </p:spPr>
        <p:txBody>
          <a:bodyPr wrap="square" lIns="0" tIns="0" rIns="0" bIns="0" rtlCol="0" anchor="ctr"/>
          <a:lstStyle/>
          <a:p>
            <a:pPr marL="0" indent="0" algn="ctr">
              <a:buNone/>
            </a:pPr>
            <a:r>
              <a:rPr lang="en-US" sz="1100" b="1" kern="0" spc="800" dirty="0">
                <a:solidFill>
                  <a:srgbClr val="CD2144"/>
                </a:solidFill>
                <a:latin typeface="Open Sans" pitchFamily="34" charset="0"/>
                <a:ea typeface="Open Sans" pitchFamily="34" charset="-122"/>
                <a:cs typeface="Open Sans" pitchFamily="34" charset="-120"/>
              </a:rPr>
              <a:t>FAMILY DNA</a:t>
            </a:r>
            <a:endParaRPr lang="en-US" sz="1100" dirty="0"/>
          </a:p>
        </p:txBody>
      </p:sp>
      <p:sp>
        <p:nvSpPr>
          <p:cNvPr id="3" name="Shape 1"/>
          <p:cNvSpPr/>
          <p:nvPr/>
        </p:nvSpPr>
        <p:spPr>
          <a:xfrm>
            <a:off x="4251960" y="1024128"/>
            <a:ext cx="640080" cy="36576"/>
          </a:xfrm>
          <a:prstGeom prst="rect">
            <a:avLst/>
          </a:prstGeom>
          <a:solidFill>
            <a:srgbClr val="CD2144"/>
          </a:solidFill>
          <a:ln w="12700">
            <a:solidFill>
              <a:srgbClr val="CD2144"/>
            </a:solidFill>
            <a:prstDash val="solid"/>
          </a:ln>
        </p:spPr>
        <p:txBody>
          <a:bodyPr/>
          <a:lstStyle/>
          <a:p>
            <a:endParaRPr lang="en-US"/>
          </a:p>
        </p:txBody>
      </p:sp>
      <p:sp>
        <p:nvSpPr>
          <p:cNvPr id="4" name="Text 2"/>
          <p:cNvSpPr/>
          <p:nvPr/>
        </p:nvSpPr>
        <p:spPr>
          <a:xfrm>
            <a:off x="457200" y="1371600"/>
            <a:ext cx="8229600" cy="822960"/>
          </a:xfrm>
          <a:prstGeom prst="rect">
            <a:avLst/>
          </a:prstGeom>
          <a:noFill/>
          <a:ln/>
        </p:spPr>
        <p:txBody>
          <a:bodyPr wrap="square" rtlCol="0" anchor="ctr"/>
          <a:lstStyle/>
          <a:p>
            <a:pPr marL="0" indent="0" algn="ctr">
              <a:buNone/>
            </a:pPr>
            <a:r>
              <a:rPr lang="en-US" sz="3000" b="1" dirty="0">
                <a:solidFill>
                  <a:srgbClr val="FFFFFF"/>
                </a:solidFill>
                <a:latin typeface="Open Sans" pitchFamily="34" charset="0"/>
                <a:ea typeface="Open Sans" pitchFamily="34" charset="-122"/>
                <a:cs typeface="Open Sans" pitchFamily="34" charset="-120"/>
              </a:rPr>
              <a:t>Now — how do we love our enemy?</a:t>
            </a:r>
            <a:endParaRPr lang="en-US" sz="3000" dirty="0"/>
          </a:p>
        </p:txBody>
      </p:sp>
      <p:sp>
        <p:nvSpPr>
          <p:cNvPr id="5" name="Text 3"/>
          <p:cNvSpPr/>
          <p:nvPr/>
        </p:nvSpPr>
        <p:spPr>
          <a:xfrm>
            <a:off x="457200" y="2651760"/>
            <a:ext cx="8229600" cy="1005840"/>
          </a:xfrm>
          <a:prstGeom prst="rect">
            <a:avLst/>
          </a:prstGeom>
          <a:noFill/>
          <a:ln/>
        </p:spPr>
        <p:txBody>
          <a:bodyPr wrap="square" rtlCol="0" anchor="ctr"/>
          <a:lstStyle/>
          <a:p>
            <a:pPr marL="0" indent="0" algn="ctr">
              <a:buNone/>
            </a:pPr>
            <a:r>
              <a:rPr lang="en-US" sz="2800" i="1" dirty="0">
                <a:solidFill>
                  <a:srgbClr val="F4EFE6"/>
                </a:solidFill>
                <a:latin typeface="Cambria" pitchFamily="34" charset="0"/>
                <a:ea typeface="Cambria" pitchFamily="34" charset="-122"/>
                <a:cs typeface="Cambria" pitchFamily="34" charset="-120"/>
              </a:rPr>
              <a:t>"He is kind to the ungrateful and the evil."</a:t>
            </a:r>
            <a:endParaRPr lang="en-US" sz="2800" dirty="0"/>
          </a:p>
        </p:txBody>
      </p:sp>
      <p:sp>
        <p:nvSpPr>
          <p:cNvPr id="6" name="Text 4"/>
          <p:cNvSpPr/>
          <p:nvPr/>
        </p:nvSpPr>
        <p:spPr>
          <a:xfrm>
            <a:off x="457200" y="3931920"/>
            <a:ext cx="8229600" cy="320040"/>
          </a:xfrm>
          <a:prstGeom prst="rect">
            <a:avLst/>
          </a:prstGeom>
          <a:noFill/>
          <a:ln/>
        </p:spPr>
        <p:txBody>
          <a:bodyPr wrap="square" rtlCol="0" anchor="ctr"/>
          <a:lstStyle/>
          <a:p>
            <a:pPr marL="0" indent="0" algn="ctr">
              <a:buNone/>
            </a:pPr>
            <a:r>
              <a:rPr lang="en-US" sz="1100" b="1" kern="0" spc="600" dirty="0">
                <a:solidFill>
                  <a:srgbClr val="9A9489"/>
                </a:solidFill>
                <a:latin typeface="Open Sans" pitchFamily="34" charset="0"/>
                <a:ea typeface="Open Sans" pitchFamily="34" charset="-122"/>
                <a:cs typeface="Open Sans" pitchFamily="34" charset="-120"/>
              </a:rPr>
              <a:t>LUKE 6:35</a:t>
            </a:r>
            <a:endParaRPr lang="en-US" sz="11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Slide 39">
    <p:bg>
      <p:bgPr>
        <a:solidFill>
          <a:srgbClr val="1A1A30"/>
        </a:solidFill>
        <a:effectLst/>
      </p:bgPr>
    </p:bg>
    <p:spTree>
      <p:nvGrpSpPr>
        <p:cNvPr id="1" name=""/>
        <p:cNvGrpSpPr/>
        <p:nvPr/>
      </p:nvGrpSpPr>
      <p:grpSpPr>
        <a:xfrm>
          <a:off x="0" y="0"/>
          <a:ext cx="0" cy="0"/>
          <a:chOff x="0" y="0"/>
          <a:chExt cx="0" cy="0"/>
        </a:xfrm>
      </p:grpSpPr>
      <p:sp>
        <p:nvSpPr>
          <p:cNvPr id="3" name="Shape 1"/>
          <p:cNvSpPr/>
          <p:nvPr/>
        </p:nvSpPr>
        <p:spPr>
          <a:xfrm>
            <a:off x="4251960" y="1024128"/>
            <a:ext cx="640080" cy="36576"/>
          </a:xfrm>
          <a:prstGeom prst="rect">
            <a:avLst/>
          </a:prstGeom>
          <a:solidFill>
            <a:srgbClr val="CD2144"/>
          </a:solidFill>
          <a:ln w="12700">
            <a:solidFill>
              <a:srgbClr val="CD2144"/>
            </a:solidFill>
            <a:prstDash val="solid"/>
          </a:ln>
        </p:spPr>
        <p:txBody>
          <a:bodyPr/>
          <a:lstStyle/>
          <a:p>
            <a:endParaRPr lang="en-US"/>
          </a:p>
        </p:txBody>
      </p:sp>
      <p:sp>
        <p:nvSpPr>
          <p:cNvPr id="4" name="Text 2"/>
          <p:cNvSpPr/>
          <p:nvPr/>
        </p:nvSpPr>
        <p:spPr>
          <a:xfrm>
            <a:off x="457200" y="1645920"/>
            <a:ext cx="8229600" cy="2286000"/>
          </a:xfrm>
          <a:prstGeom prst="rect">
            <a:avLst/>
          </a:prstGeom>
          <a:noFill/>
          <a:ln/>
        </p:spPr>
        <p:txBody>
          <a:bodyPr wrap="square" rtlCol="0" anchor="ctr"/>
          <a:lstStyle/>
          <a:p>
            <a:pPr marL="0" indent="0" algn="ctr">
              <a:buNone/>
            </a:pPr>
            <a:r>
              <a:rPr lang="en-US" sz="3600" b="1" dirty="0">
                <a:solidFill>
                  <a:srgbClr val="FFFFFF"/>
                </a:solidFill>
                <a:latin typeface="Cambria" pitchFamily="34" charset="0"/>
                <a:ea typeface="Cambria" pitchFamily="34" charset="-122"/>
                <a:cs typeface="Cambria" pitchFamily="34" charset="-120"/>
              </a:rPr>
              <a:t>"Be merciful, even as your Father is merciful."</a:t>
            </a:r>
            <a:endParaRPr lang="en-US" sz="3600" dirty="0"/>
          </a:p>
        </p:txBody>
      </p:sp>
      <p:sp>
        <p:nvSpPr>
          <p:cNvPr id="5" name="Text 3"/>
          <p:cNvSpPr/>
          <p:nvPr/>
        </p:nvSpPr>
        <p:spPr>
          <a:xfrm>
            <a:off x="457200" y="4206240"/>
            <a:ext cx="8229600" cy="365760"/>
          </a:xfrm>
          <a:prstGeom prst="rect">
            <a:avLst/>
          </a:prstGeom>
          <a:noFill/>
          <a:ln/>
        </p:spPr>
        <p:txBody>
          <a:bodyPr wrap="square" rtlCol="0" anchor="ctr"/>
          <a:lstStyle/>
          <a:p>
            <a:pPr marL="0" indent="0" algn="ctr">
              <a:buNone/>
            </a:pPr>
            <a:r>
              <a:rPr lang="en-US" sz="1200" b="1" kern="0" spc="600" dirty="0">
                <a:solidFill>
                  <a:srgbClr val="9A9489"/>
                </a:solidFill>
                <a:latin typeface="Open Sans" pitchFamily="34" charset="0"/>
                <a:ea typeface="Open Sans" pitchFamily="34" charset="-122"/>
                <a:cs typeface="Open Sans" pitchFamily="34" charset="-120"/>
              </a:rPr>
              <a:t>LUKE 6:36</a:t>
            </a:r>
            <a:endParaRPr lang="en-US" sz="12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name="Slide 37">
    <p:bg>
      <p:bgPr>
        <a:solidFill>
          <a:srgbClr val="1A1A30"/>
        </a:solidFill>
        <a:effectLst/>
      </p:bgPr>
    </p:bg>
    <p:spTree>
      <p:nvGrpSpPr>
        <p:cNvPr id="1" name=""/>
        <p:cNvGrpSpPr/>
        <p:nvPr/>
      </p:nvGrpSpPr>
      <p:grpSpPr>
        <a:xfrm>
          <a:off x="0" y="0"/>
          <a:ext cx="0" cy="0"/>
          <a:chOff x="0" y="0"/>
          <a:chExt cx="0" cy="0"/>
        </a:xfrm>
      </p:grpSpPr>
      <p:sp>
        <p:nvSpPr>
          <p:cNvPr id="2" name="Text 0"/>
          <p:cNvSpPr/>
          <p:nvPr/>
        </p:nvSpPr>
        <p:spPr>
          <a:xfrm>
            <a:off x="457200" y="731520"/>
            <a:ext cx="8229600" cy="1280160"/>
          </a:xfrm>
          <a:prstGeom prst="rect">
            <a:avLst/>
          </a:prstGeom>
          <a:noFill/>
          <a:ln/>
        </p:spPr>
        <p:txBody>
          <a:bodyPr wrap="square" rtlCol="0" anchor="ctr"/>
          <a:lstStyle/>
          <a:p>
            <a:pPr marL="0" indent="0" algn="ctr">
              <a:buNone/>
            </a:pPr>
            <a:r>
              <a:rPr lang="en-US" sz="7000" b="1" dirty="0">
                <a:solidFill>
                  <a:srgbClr val="FFFFFF"/>
                </a:solidFill>
                <a:latin typeface="Open Sans" pitchFamily="34" charset="0"/>
                <a:ea typeface="Open Sans" pitchFamily="34" charset="-122"/>
                <a:cs typeface="Open Sans" pitchFamily="34" charset="-120"/>
              </a:rPr>
              <a:t>γίνεσθε</a:t>
            </a:r>
            <a:endParaRPr lang="en-US" sz="7000" dirty="0"/>
          </a:p>
        </p:txBody>
      </p:sp>
      <p:sp>
        <p:nvSpPr>
          <p:cNvPr id="3" name="Text 1"/>
          <p:cNvSpPr/>
          <p:nvPr/>
        </p:nvSpPr>
        <p:spPr>
          <a:xfrm>
            <a:off x="457200" y="2011680"/>
            <a:ext cx="8229600" cy="502920"/>
          </a:xfrm>
          <a:prstGeom prst="rect">
            <a:avLst/>
          </a:prstGeom>
          <a:noFill/>
          <a:ln/>
        </p:spPr>
        <p:txBody>
          <a:bodyPr wrap="square" rtlCol="0" anchor="ctr"/>
          <a:lstStyle/>
          <a:p>
            <a:pPr marL="0" indent="0" algn="ctr">
              <a:buNone/>
            </a:pPr>
            <a:r>
              <a:rPr lang="en-US" sz="2200" dirty="0">
                <a:solidFill>
                  <a:srgbClr val="F4EFE6"/>
                </a:solidFill>
                <a:latin typeface="Open Sans" pitchFamily="34" charset="0"/>
                <a:ea typeface="Open Sans" pitchFamily="34" charset="-122"/>
                <a:cs typeface="Open Sans" pitchFamily="34" charset="-120"/>
              </a:rPr>
              <a:t>— be becoming.</a:t>
            </a:r>
            <a:endParaRPr lang="en-US" sz="2200" dirty="0"/>
          </a:p>
        </p:txBody>
      </p:sp>
      <p:sp>
        <p:nvSpPr>
          <p:cNvPr id="4" name="Shape 2"/>
          <p:cNvSpPr/>
          <p:nvPr/>
        </p:nvSpPr>
        <p:spPr>
          <a:xfrm>
            <a:off x="4251960" y="2743200"/>
            <a:ext cx="640080" cy="18288"/>
          </a:xfrm>
          <a:prstGeom prst="rect">
            <a:avLst/>
          </a:prstGeom>
          <a:solidFill>
            <a:srgbClr val="CD2144"/>
          </a:solidFill>
          <a:ln w="12700">
            <a:solidFill>
              <a:srgbClr val="CD2144"/>
            </a:solidFill>
            <a:prstDash val="solid"/>
          </a:ln>
        </p:spPr>
        <p:txBody>
          <a:bodyPr/>
          <a:lstStyle/>
          <a:p>
            <a:endParaRPr lang="en-US"/>
          </a:p>
        </p:txBody>
      </p:sp>
      <p:sp>
        <p:nvSpPr>
          <p:cNvPr id="5" name="Text 3"/>
          <p:cNvSpPr/>
          <p:nvPr/>
        </p:nvSpPr>
        <p:spPr>
          <a:xfrm>
            <a:off x="457200" y="3017520"/>
            <a:ext cx="8229600" cy="548640"/>
          </a:xfrm>
          <a:prstGeom prst="rect">
            <a:avLst/>
          </a:prstGeom>
          <a:noFill/>
          <a:ln/>
        </p:spPr>
        <p:txBody>
          <a:bodyPr wrap="square" rtlCol="0" anchor="ctr"/>
          <a:lstStyle/>
          <a:p>
            <a:pPr marL="0" indent="0" algn="ctr">
              <a:buNone/>
            </a:pPr>
            <a:r>
              <a:rPr lang="en-US" sz="2000" dirty="0">
                <a:solidFill>
                  <a:srgbClr val="F4EFE6"/>
                </a:solidFill>
                <a:latin typeface="Open Sans" pitchFamily="34" charset="0"/>
                <a:ea typeface="Open Sans" pitchFamily="34" charset="-122"/>
                <a:cs typeface="Open Sans" pitchFamily="34" charset="-120"/>
              </a:rPr>
              <a:t>You're already his child.</a:t>
            </a:r>
            <a:endParaRPr lang="en-US" sz="2000" dirty="0"/>
          </a:p>
        </p:txBody>
      </p:sp>
      <p:sp>
        <p:nvSpPr>
          <p:cNvPr id="6" name="Text 4"/>
          <p:cNvSpPr/>
          <p:nvPr/>
        </p:nvSpPr>
        <p:spPr>
          <a:xfrm>
            <a:off x="457200" y="3611880"/>
            <a:ext cx="8229600" cy="548640"/>
          </a:xfrm>
          <a:prstGeom prst="rect">
            <a:avLst/>
          </a:prstGeom>
          <a:noFill/>
          <a:ln/>
        </p:spPr>
        <p:txBody>
          <a:bodyPr wrap="square" rtlCol="0" anchor="ctr"/>
          <a:lstStyle/>
          <a:p>
            <a:pPr marL="0" indent="0" algn="ctr">
              <a:buNone/>
            </a:pPr>
            <a:r>
              <a:rPr lang="en-US" sz="2200" b="1" dirty="0">
                <a:solidFill>
                  <a:srgbClr val="FFFFFF"/>
                </a:solidFill>
                <a:latin typeface="Open Sans" pitchFamily="34" charset="0"/>
                <a:ea typeface="Open Sans" pitchFamily="34" charset="-122"/>
                <a:cs typeface="Open Sans" pitchFamily="34" charset="-120"/>
              </a:rPr>
              <a:t>You're still growing into looking like him.</a:t>
            </a:r>
            <a:endParaRPr lang="en-US" sz="22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name="Slide 38">
    <p:bg>
      <p:bgPr>
        <a:solidFill>
          <a:srgbClr val="1A1A30"/>
        </a:solidFill>
        <a:effectLst/>
      </p:bgPr>
    </p:bg>
    <p:spTree>
      <p:nvGrpSpPr>
        <p:cNvPr id="1" name=""/>
        <p:cNvGrpSpPr/>
        <p:nvPr/>
      </p:nvGrpSpPr>
      <p:grpSpPr>
        <a:xfrm>
          <a:off x="0" y="0"/>
          <a:ext cx="0" cy="0"/>
          <a:chOff x="0" y="0"/>
          <a:chExt cx="0" cy="0"/>
        </a:xfrm>
      </p:grpSpPr>
      <p:sp>
        <p:nvSpPr>
          <p:cNvPr id="2" name="Text 0"/>
          <p:cNvSpPr/>
          <p:nvPr/>
        </p:nvSpPr>
        <p:spPr>
          <a:xfrm>
            <a:off x="457200" y="1977390"/>
            <a:ext cx="8229600" cy="1188720"/>
          </a:xfrm>
          <a:prstGeom prst="rect">
            <a:avLst/>
          </a:prstGeom>
          <a:noFill/>
          <a:ln/>
        </p:spPr>
        <p:txBody>
          <a:bodyPr wrap="square" rtlCol="0" anchor="ctr"/>
          <a:lstStyle/>
          <a:p>
            <a:pPr marL="0" indent="0" algn="ctr">
              <a:buNone/>
            </a:pPr>
            <a:r>
              <a:rPr lang="en-US" sz="3400" b="1" dirty="0">
                <a:solidFill>
                  <a:srgbClr val="FFFFFF"/>
                </a:solidFill>
                <a:latin typeface="Open Sans" pitchFamily="34" charset="0"/>
                <a:ea typeface="Open Sans" pitchFamily="34" charset="-122"/>
                <a:cs typeface="Open Sans" pitchFamily="34" charset="-120"/>
              </a:rPr>
              <a:t>Family DNA</a:t>
            </a:r>
            <a:endParaRPr lang="en-US" sz="34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name="Slide 28">
    <p:bg>
      <p:bgPr>
        <a:solidFill>
          <a:srgbClr val="1A1A30"/>
        </a:solidFill>
        <a:effectLst/>
      </p:bgPr>
    </p:bg>
    <p:spTree>
      <p:nvGrpSpPr>
        <p:cNvPr id="1" name=""/>
        <p:cNvGrpSpPr/>
        <p:nvPr/>
      </p:nvGrpSpPr>
      <p:grpSpPr>
        <a:xfrm>
          <a:off x="0" y="0"/>
          <a:ext cx="0" cy="0"/>
          <a:chOff x="0" y="0"/>
          <a:chExt cx="0" cy="0"/>
        </a:xfrm>
      </p:grpSpPr>
      <p:sp>
        <p:nvSpPr>
          <p:cNvPr id="2" name="Text 0"/>
          <p:cNvSpPr/>
          <p:nvPr/>
        </p:nvSpPr>
        <p:spPr>
          <a:xfrm>
            <a:off x="457200" y="822960"/>
            <a:ext cx="8229600" cy="320040"/>
          </a:xfrm>
          <a:prstGeom prst="rect">
            <a:avLst/>
          </a:prstGeom>
          <a:noFill/>
          <a:ln/>
        </p:spPr>
        <p:txBody>
          <a:bodyPr wrap="square" rtlCol="0" anchor="ctr"/>
          <a:lstStyle/>
          <a:p>
            <a:pPr marL="0" indent="0" algn="ctr">
              <a:buNone/>
            </a:pPr>
            <a:r>
              <a:rPr lang="en-US" sz="1100" b="1" kern="0" spc="600" dirty="0">
                <a:solidFill>
                  <a:srgbClr val="9A9489"/>
                </a:solidFill>
                <a:latin typeface="Open Sans" pitchFamily="34" charset="0"/>
                <a:ea typeface="Open Sans" pitchFamily="34" charset="-122"/>
                <a:cs typeface="Open Sans" pitchFamily="34" charset="-120"/>
              </a:rPr>
              <a:t>THE WORLD'S WAY</a:t>
            </a:r>
            <a:endParaRPr lang="en-US" sz="1100" dirty="0"/>
          </a:p>
        </p:txBody>
      </p:sp>
      <p:sp>
        <p:nvSpPr>
          <p:cNvPr id="3" name="Text 1"/>
          <p:cNvSpPr/>
          <p:nvPr/>
        </p:nvSpPr>
        <p:spPr>
          <a:xfrm>
            <a:off x="457200" y="1280160"/>
            <a:ext cx="8229600" cy="822960"/>
          </a:xfrm>
          <a:prstGeom prst="rect">
            <a:avLst/>
          </a:prstGeom>
          <a:noFill/>
          <a:ln/>
        </p:spPr>
        <p:txBody>
          <a:bodyPr wrap="square" rtlCol="0" anchor="ctr"/>
          <a:lstStyle/>
          <a:p>
            <a:pPr marL="0" indent="0" algn="ctr">
              <a:buNone/>
            </a:pPr>
            <a:r>
              <a:rPr lang="en-US" sz="2800" i="1" dirty="0">
                <a:solidFill>
                  <a:srgbClr val="F4EFE6"/>
                </a:solidFill>
                <a:latin typeface="Open Sans" pitchFamily="34" charset="0"/>
                <a:ea typeface="Open Sans" pitchFamily="34" charset="-122"/>
                <a:cs typeface="Open Sans" pitchFamily="34" charset="-120"/>
              </a:rPr>
              <a:t>"I love because you love me."</a:t>
            </a:r>
            <a:endParaRPr lang="en-US" sz="2800" dirty="0"/>
          </a:p>
        </p:txBody>
      </p:sp>
      <p:sp>
        <p:nvSpPr>
          <p:cNvPr id="4" name="Shape 2"/>
          <p:cNvSpPr/>
          <p:nvPr/>
        </p:nvSpPr>
        <p:spPr>
          <a:xfrm>
            <a:off x="4251960" y="2286000"/>
            <a:ext cx="640080" cy="18288"/>
          </a:xfrm>
          <a:prstGeom prst="rect">
            <a:avLst/>
          </a:prstGeom>
          <a:solidFill>
            <a:srgbClr val="CD2144"/>
          </a:solidFill>
          <a:ln w="12700">
            <a:solidFill>
              <a:srgbClr val="CD2144"/>
            </a:solidFill>
            <a:prstDash val="solid"/>
          </a:ln>
        </p:spPr>
        <p:txBody>
          <a:bodyPr/>
          <a:lstStyle/>
          <a:p>
            <a:endParaRPr lang="en-US"/>
          </a:p>
        </p:txBody>
      </p:sp>
      <p:sp>
        <p:nvSpPr>
          <p:cNvPr id="5" name="Text 3"/>
          <p:cNvSpPr/>
          <p:nvPr/>
        </p:nvSpPr>
        <p:spPr>
          <a:xfrm>
            <a:off x="457200" y="2514600"/>
            <a:ext cx="8229600" cy="320040"/>
          </a:xfrm>
          <a:prstGeom prst="rect">
            <a:avLst/>
          </a:prstGeom>
          <a:noFill/>
          <a:ln/>
        </p:spPr>
        <p:txBody>
          <a:bodyPr wrap="square" rtlCol="0" anchor="ctr"/>
          <a:lstStyle/>
          <a:p>
            <a:pPr marL="0" indent="0" algn="ctr">
              <a:buNone/>
            </a:pPr>
            <a:r>
              <a:rPr lang="en-US" sz="1100" b="1" kern="0" spc="600" dirty="0">
                <a:solidFill>
                  <a:srgbClr val="CD2144"/>
                </a:solidFill>
                <a:latin typeface="Open Sans" pitchFamily="34" charset="0"/>
                <a:ea typeface="Open Sans" pitchFamily="34" charset="-122"/>
                <a:cs typeface="Open Sans" pitchFamily="34" charset="-120"/>
              </a:rPr>
              <a:t>THE FATHER'S WAY</a:t>
            </a:r>
            <a:endParaRPr lang="en-US" sz="1100" dirty="0"/>
          </a:p>
        </p:txBody>
      </p:sp>
      <p:sp>
        <p:nvSpPr>
          <p:cNvPr id="6" name="Text 4"/>
          <p:cNvSpPr/>
          <p:nvPr/>
        </p:nvSpPr>
        <p:spPr>
          <a:xfrm>
            <a:off x="457200" y="2971800"/>
            <a:ext cx="8229600" cy="822960"/>
          </a:xfrm>
          <a:prstGeom prst="rect">
            <a:avLst/>
          </a:prstGeom>
          <a:noFill/>
          <a:ln/>
        </p:spPr>
        <p:txBody>
          <a:bodyPr wrap="square" rtlCol="0" anchor="ctr"/>
          <a:lstStyle/>
          <a:p>
            <a:pPr marL="0" indent="0" algn="ctr">
              <a:buNone/>
            </a:pPr>
            <a:r>
              <a:rPr lang="en-US" sz="2800" b="1" i="1" dirty="0">
                <a:solidFill>
                  <a:srgbClr val="FFFFFF"/>
                </a:solidFill>
                <a:latin typeface="Open Sans" pitchFamily="34" charset="0"/>
                <a:ea typeface="Open Sans" pitchFamily="34" charset="-122"/>
                <a:cs typeface="Open Sans" pitchFamily="34" charset="-120"/>
              </a:rPr>
              <a:t>"I love because I am loved."</a:t>
            </a:r>
            <a:endParaRPr lang="en-US" sz="2800" dirty="0"/>
          </a:p>
        </p:txBody>
      </p:sp>
      <p:sp>
        <p:nvSpPr>
          <p:cNvPr id="7" name="Text 5"/>
          <p:cNvSpPr/>
          <p:nvPr/>
        </p:nvSpPr>
        <p:spPr>
          <a:xfrm>
            <a:off x="457200" y="4206240"/>
            <a:ext cx="8229600" cy="365760"/>
          </a:xfrm>
          <a:prstGeom prst="rect">
            <a:avLst/>
          </a:prstGeom>
          <a:noFill/>
          <a:ln/>
        </p:spPr>
        <p:txBody>
          <a:bodyPr wrap="square" rtlCol="0" anchor="ctr"/>
          <a:lstStyle/>
          <a:p>
            <a:pPr marL="0" indent="0" algn="ctr">
              <a:buNone/>
            </a:pPr>
            <a:r>
              <a:rPr lang="en-US" sz="1400" i="1" dirty="0">
                <a:solidFill>
                  <a:srgbClr val="9A9489"/>
                </a:solidFill>
                <a:latin typeface="Open Sans" pitchFamily="34" charset="0"/>
                <a:ea typeface="Open Sans" pitchFamily="34" charset="-122"/>
                <a:cs typeface="Open Sans" pitchFamily="34" charset="-120"/>
              </a:rPr>
              <a:t>Where are you?</a:t>
            </a:r>
            <a:endParaRPr lang="en-US" sz="14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name="Slide 41">
    <p:bg>
      <p:bgPr>
        <a:solidFill>
          <a:srgbClr val="1A1A30"/>
        </a:solidFill>
        <a:effectLst/>
      </p:bgPr>
    </p:bg>
    <p:spTree>
      <p:nvGrpSpPr>
        <p:cNvPr id="1" name=""/>
        <p:cNvGrpSpPr/>
        <p:nvPr/>
      </p:nvGrpSpPr>
      <p:grpSpPr>
        <a:xfrm>
          <a:off x="0" y="0"/>
          <a:ext cx="0" cy="0"/>
          <a:chOff x="0" y="0"/>
          <a:chExt cx="0" cy="0"/>
        </a:xfrm>
      </p:grpSpPr>
      <p:sp>
        <p:nvSpPr>
          <p:cNvPr id="2" name="Text 0"/>
          <p:cNvSpPr/>
          <p:nvPr/>
        </p:nvSpPr>
        <p:spPr>
          <a:xfrm>
            <a:off x="457200" y="640080"/>
            <a:ext cx="8229600" cy="320040"/>
          </a:xfrm>
          <a:prstGeom prst="rect">
            <a:avLst/>
          </a:prstGeom>
          <a:noFill/>
          <a:ln/>
        </p:spPr>
        <p:txBody>
          <a:bodyPr wrap="square" lIns="0" tIns="0" rIns="0" bIns="0" rtlCol="0" anchor="ctr"/>
          <a:lstStyle/>
          <a:p>
            <a:pPr marL="0" indent="0" algn="ctr">
              <a:buNone/>
            </a:pPr>
            <a:r>
              <a:rPr lang="en-US" sz="1100" b="1" kern="0" spc="800" dirty="0">
                <a:solidFill>
                  <a:srgbClr val="CD2144"/>
                </a:solidFill>
                <a:latin typeface="Open Sans" pitchFamily="34" charset="0"/>
                <a:ea typeface="Open Sans" pitchFamily="34" charset="-122"/>
                <a:cs typeface="Open Sans" pitchFamily="34" charset="-120"/>
              </a:rPr>
              <a:t>THE HEART OF COMMUNION</a:t>
            </a:r>
            <a:endParaRPr lang="en-US" sz="1100" dirty="0"/>
          </a:p>
        </p:txBody>
      </p:sp>
      <p:sp>
        <p:nvSpPr>
          <p:cNvPr id="3" name="Shape 1"/>
          <p:cNvSpPr/>
          <p:nvPr/>
        </p:nvSpPr>
        <p:spPr>
          <a:xfrm>
            <a:off x="4251960" y="1024128"/>
            <a:ext cx="640080" cy="36576"/>
          </a:xfrm>
          <a:prstGeom prst="rect">
            <a:avLst/>
          </a:prstGeom>
          <a:solidFill>
            <a:srgbClr val="CD2144"/>
          </a:solidFill>
          <a:ln w="12700">
            <a:solidFill>
              <a:srgbClr val="CD2144"/>
            </a:solidFill>
            <a:prstDash val="solid"/>
          </a:ln>
        </p:spPr>
        <p:txBody>
          <a:bodyPr/>
          <a:lstStyle/>
          <a:p>
            <a:endParaRPr lang="en-US"/>
          </a:p>
        </p:txBody>
      </p:sp>
      <p:sp>
        <p:nvSpPr>
          <p:cNvPr id="4" name="Text 2"/>
          <p:cNvSpPr/>
          <p:nvPr/>
        </p:nvSpPr>
        <p:spPr>
          <a:xfrm>
            <a:off x="457200" y="1554480"/>
            <a:ext cx="8229600" cy="640080"/>
          </a:xfrm>
          <a:prstGeom prst="rect">
            <a:avLst/>
          </a:prstGeom>
          <a:noFill/>
          <a:ln/>
        </p:spPr>
        <p:txBody>
          <a:bodyPr wrap="square" rtlCol="0" anchor="ctr"/>
          <a:lstStyle/>
          <a:p>
            <a:pPr marL="0" indent="0" algn="ctr">
              <a:buNone/>
            </a:pPr>
            <a:r>
              <a:rPr lang="en-US" sz="2800" i="1" dirty="0">
                <a:solidFill>
                  <a:srgbClr val="F4EFE6"/>
                </a:solidFill>
                <a:latin typeface="Cambria" pitchFamily="34" charset="0"/>
                <a:ea typeface="Cambria" pitchFamily="34" charset="-122"/>
                <a:cs typeface="Cambria" pitchFamily="34" charset="-120"/>
              </a:rPr>
              <a:t>"But God shows his love for us</a:t>
            </a:r>
            <a:endParaRPr lang="en-US" sz="2800" dirty="0"/>
          </a:p>
        </p:txBody>
      </p:sp>
      <p:sp>
        <p:nvSpPr>
          <p:cNvPr id="5" name="Text 3"/>
          <p:cNvSpPr/>
          <p:nvPr/>
        </p:nvSpPr>
        <p:spPr>
          <a:xfrm>
            <a:off x="457200" y="2194560"/>
            <a:ext cx="8229600" cy="640080"/>
          </a:xfrm>
          <a:prstGeom prst="rect">
            <a:avLst/>
          </a:prstGeom>
          <a:noFill/>
          <a:ln/>
        </p:spPr>
        <p:txBody>
          <a:bodyPr wrap="square" rtlCol="0" anchor="ctr"/>
          <a:lstStyle/>
          <a:p>
            <a:pPr marL="0" indent="0" algn="ctr">
              <a:buNone/>
            </a:pPr>
            <a:r>
              <a:rPr lang="en-US" sz="2800" i="1" dirty="0">
                <a:solidFill>
                  <a:srgbClr val="F4EFE6"/>
                </a:solidFill>
                <a:latin typeface="Cambria" pitchFamily="34" charset="0"/>
                <a:ea typeface="Cambria" pitchFamily="34" charset="-122"/>
                <a:cs typeface="Cambria" pitchFamily="34" charset="-120"/>
              </a:rPr>
              <a:t>in that while we were still sinners,</a:t>
            </a:r>
            <a:endParaRPr lang="en-US" sz="2800" dirty="0"/>
          </a:p>
        </p:txBody>
      </p:sp>
      <p:sp>
        <p:nvSpPr>
          <p:cNvPr id="6" name="Text 4"/>
          <p:cNvSpPr/>
          <p:nvPr/>
        </p:nvSpPr>
        <p:spPr>
          <a:xfrm>
            <a:off x="457200" y="2834640"/>
            <a:ext cx="8229600" cy="731520"/>
          </a:xfrm>
          <a:prstGeom prst="rect">
            <a:avLst/>
          </a:prstGeom>
          <a:noFill/>
          <a:ln/>
        </p:spPr>
        <p:txBody>
          <a:bodyPr wrap="square" rtlCol="0" anchor="ctr"/>
          <a:lstStyle/>
          <a:p>
            <a:pPr marL="0" indent="0" algn="ctr">
              <a:buNone/>
            </a:pPr>
            <a:r>
              <a:rPr lang="en-US" sz="3200" b="1" i="1" dirty="0">
                <a:solidFill>
                  <a:srgbClr val="FFFFFF"/>
                </a:solidFill>
                <a:latin typeface="Cambria" pitchFamily="34" charset="0"/>
                <a:ea typeface="Cambria" pitchFamily="34" charset="-122"/>
                <a:cs typeface="Cambria" pitchFamily="34" charset="-120"/>
              </a:rPr>
              <a:t>Christ died for us."</a:t>
            </a:r>
            <a:endParaRPr lang="en-US" sz="3200" dirty="0"/>
          </a:p>
        </p:txBody>
      </p:sp>
      <p:sp>
        <p:nvSpPr>
          <p:cNvPr id="7" name="Text 5"/>
          <p:cNvSpPr/>
          <p:nvPr/>
        </p:nvSpPr>
        <p:spPr>
          <a:xfrm>
            <a:off x="457200" y="4114800"/>
            <a:ext cx="8229600" cy="365760"/>
          </a:xfrm>
          <a:prstGeom prst="rect">
            <a:avLst/>
          </a:prstGeom>
          <a:noFill/>
          <a:ln/>
        </p:spPr>
        <p:txBody>
          <a:bodyPr wrap="square" rtlCol="0" anchor="ctr"/>
          <a:lstStyle/>
          <a:p>
            <a:pPr marL="0" indent="0" algn="ctr">
              <a:buNone/>
            </a:pPr>
            <a:r>
              <a:rPr lang="en-US" sz="1200" b="1" kern="0" spc="600" dirty="0">
                <a:solidFill>
                  <a:srgbClr val="9A9489"/>
                </a:solidFill>
                <a:latin typeface="Open Sans" pitchFamily="34" charset="0"/>
                <a:ea typeface="Open Sans" pitchFamily="34" charset="-122"/>
                <a:cs typeface="Open Sans" pitchFamily="34" charset="-120"/>
              </a:rPr>
              <a:t>ROMANS 5:8</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3">
    <p:bg>
      <p:bgPr>
        <a:solidFill>
          <a:srgbClr val="1A1A30"/>
        </a:solidFill>
        <a:effectLst/>
      </p:bgPr>
    </p:bg>
    <p:spTree>
      <p:nvGrpSpPr>
        <p:cNvPr id="1" name=""/>
        <p:cNvGrpSpPr/>
        <p:nvPr/>
      </p:nvGrpSpPr>
      <p:grpSpPr>
        <a:xfrm>
          <a:off x="0" y="0"/>
          <a:ext cx="0" cy="0"/>
          <a:chOff x="0" y="0"/>
          <a:chExt cx="0" cy="0"/>
        </a:xfrm>
      </p:grpSpPr>
      <p:sp>
        <p:nvSpPr>
          <p:cNvPr id="2" name="Text 0"/>
          <p:cNvSpPr/>
          <p:nvPr/>
        </p:nvSpPr>
        <p:spPr>
          <a:xfrm>
            <a:off x="548640" y="1280160"/>
            <a:ext cx="8046720" cy="2560320"/>
          </a:xfrm>
          <a:prstGeom prst="rect">
            <a:avLst/>
          </a:prstGeom>
          <a:noFill/>
          <a:ln/>
        </p:spPr>
        <p:txBody>
          <a:bodyPr wrap="square" rtlCol="0" anchor="ctr"/>
          <a:lstStyle/>
          <a:p>
            <a:pPr marL="0" indent="0" algn="ctr">
              <a:spcAft>
                <a:spcPts val="600"/>
              </a:spcAft>
              <a:buNone/>
            </a:pPr>
            <a:r>
              <a:rPr lang="en-US" sz="2800" i="1" dirty="0">
                <a:solidFill>
                  <a:srgbClr val="F4EFE6"/>
                </a:solidFill>
                <a:latin typeface="Cambria" pitchFamily="34" charset="0"/>
                <a:ea typeface="Cambria" pitchFamily="34" charset="-122"/>
                <a:cs typeface="Cambria" pitchFamily="34" charset="-120"/>
              </a:rPr>
              <a:t>"But I say to you who hear, Love your enemies, do good to those who hate you, bless those who curse you, pray for those who abuse you."</a:t>
            </a:r>
            <a:endParaRPr lang="en-US" sz="2800" dirty="0"/>
          </a:p>
        </p:txBody>
      </p:sp>
      <p:sp>
        <p:nvSpPr>
          <p:cNvPr id="3" name="Text 1"/>
          <p:cNvSpPr/>
          <p:nvPr/>
        </p:nvSpPr>
        <p:spPr>
          <a:xfrm>
            <a:off x="457200" y="4617720"/>
            <a:ext cx="8229600" cy="320040"/>
          </a:xfrm>
          <a:prstGeom prst="rect">
            <a:avLst/>
          </a:prstGeom>
          <a:noFill/>
          <a:ln/>
        </p:spPr>
        <p:txBody>
          <a:bodyPr wrap="square" rtlCol="0" anchor="ctr"/>
          <a:lstStyle/>
          <a:p>
            <a:pPr marL="0" indent="0" algn="ctr">
              <a:buNone/>
            </a:pPr>
            <a:r>
              <a:rPr lang="en-US" sz="1100" b="1" kern="0" spc="600" dirty="0">
                <a:solidFill>
                  <a:srgbClr val="9A9489"/>
                </a:solidFill>
                <a:latin typeface="Open Sans" pitchFamily="34" charset="0"/>
                <a:ea typeface="Open Sans" pitchFamily="34" charset="-122"/>
                <a:cs typeface="Open Sans" pitchFamily="34" charset="-120"/>
              </a:rPr>
              <a:t>LUKE 6:27–28  ·  ESV</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4">
    <p:bg>
      <p:bgPr>
        <a:solidFill>
          <a:srgbClr val="1A1A30"/>
        </a:solidFill>
        <a:effectLst/>
      </p:bgPr>
    </p:bg>
    <p:spTree>
      <p:nvGrpSpPr>
        <p:cNvPr id="1" name=""/>
        <p:cNvGrpSpPr/>
        <p:nvPr/>
      </p:nvGrpSpPr>
      <p:grpSpPr>
        <a:xfrm>
          <a:off x="0" y="0"/>
          <a:ext cx="0" cy="0"/>
          <a:chOff x="0" y="0"/>
          <a:chExt cx="0" cy="0"/>
        </a:xfrm>
      </p:grpSpPr>
      <p:sp>
        <p:nvSpPr>
          <p:cNvPr id="2" name="Text 0"/>
          <p:cNvSpPr/>
          <p:nvPr/>
        </p:nvSpPr>
        <p:spPr>
          <a:xfrm>
            <a:off x="548640" y="822960"/>
            <a:ext cx="8046720" cy="3657600"/>
          </a:xfrm>
          <a:prstGeom prst="rect">
            <a:avLst/>
          </a:prstGeom>
          <a:noFill/>
          <a:ln/>
        </p:spPr>
        <p:txBody>
          <a:bodyPr wrap="square" rtlCol="0" anchor="ctr"/>
          <a:lstStyle/>
          <a:p>
            <a:pPr marL="0" indent="0" algn="ctr">
              <a:spcAft>
                <a:spcPts val="600"/>
              </a:spcAft>
              <a:buNone/>
            </a:pPr>
            <a:r>
              <a:rPr lang="en-US" sz="2800" i="1" dirty="0">
                <a:solidFill>
                  <a:srgbClr val="F4EFE6"/>
                </a:solidFill>
                <a:latin typeface="Cambria" pitchFamily="34" charset="0"/>
                <a:ea typeface="Cambria" pitchFamily="34" charset="-122"/>
                <a:cs typeface="Cambria" pitchFamily="34" charset="-120"/>
              </a:rPr>
              <a:t>"To one who strikes you on the cheek, offer the other also, and from one who takes away your cloak do not withhold your tunic either. Give to everyone who begs from you, and from one who takes away your goods do not demand them back. And as you wish that others would do to you, do so to them."</a:t>
            </a:r>
            <a:endParaRPr lang="en-US" sz="2800" dirty="0"/>
          </a:p>
        </p:txBody>
      </p:sp>
      <p:sp>
        <p:nvSpPr>
          <p:cNvPr id="3" name="Text 1"/>
          <p:cNvSpPr/>
          <p:nvPr/>
        </p:nvSpPr>
        <p:spPr>
          <a:xfrm>
            <a:off x="457200" y="4617720"/>
            <a:ext cx="8229600" cy="320040"/>
          </a:xfrm>
          <a:prstGeom prst="rect">
            <a:avLst/>
          </a:prstGeom>
          <a:noFill/>
          <a:ln/>
        </p:spPr>
        <p:txBody>
          <a:bodyPr wrap="square" rtlCol="0" anchor="ctr"/>
          <a:lstStyle/>
          <a:p>
            <a:pPr marL="0" indent="0" algn="ctr">
              <a:buNone/>
            </a:pPr>
            <a:r>
              <a:rPr lang="en-US" sz="1100" b="1" kern="0" spc="600" dirty="0">
                <a:solidFill>
                  <a:srgbClr val="9A9489"/>
                </a:solidFill>
                <a:latin typeface="Open Sans" pitchFamily="34" charset="0"/>
                <a:ea typeface="Open Sans" pitchFamily="34" charset="-122"/>
                <a:cs typeface="Open Sans" pitchFamily="34" charset="-120"/>
              </a:rPr>
              <a:t>LUKE 6:29–31  ·  ESV</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5">
    <p:bg>
      <p:bgPr>
        <a:solidFill>
          <a:srgbClr val="1A1A30"/>
        </a:solidFill>
        <a:effectLst/>
      </p:bgPr>
    </p:bg>
    <p:spTree>
      <p:nvGrpSpPr>
        <p:cNvPr id="1" name=""/>
        <p:cNvGrpSpPr/>
        <p:nvPr/>
      </p:nvGrpSpPr>
      <p:grpSpPr>
        <a:xfrm>
          <a:off x="0" y="0"/>
          <a:ext cx="0" cy="0"/>
          <a:chOff x="0" y="0"/>
          <a:chExt cx="0" cy="0"/>
        </a:xfrm>
      </p:grpSpPr>
      <p:sp>
        <p:nvSpPr>
          <p:cNvPr id="2" name="Text 0"/>
          <p:cNvSpPr/>
          <p:nvPr/>
        </p:nvSpPr>
        <p:spPr>
          <a:xfrm>
            <a:off x="548640" y="822960"/>
            <a:ext cx="8046720" cy="3657600"/>
          </a:xfrm>
          <a:prstGeom prst="rect">
            <a:avLst/>
          </a:prstGeom>
          <a:noFill/>
          <a:ln/>
        </p:spPr>
        <p:txBody>
          <a:bodyPr wrap="square" rtlCol="0" anchor="ctr"/>
          <a:lstStyle/>
          <a:p>
            <a:pPr marL="0" indent="0" algn="ctr">
              <a:spcAft>
                <a:spcPts val="600"/>
              </a:spcAft>
              <a:buNone/>
            </a:pPr>
            <a:r>
              <a:rPr lang="en-US" sz="2800" i="1" dirty="0">
                <a:solidFill>
                  <a:srgbClr val="F4EFE6"/>
                </a:solidFill>
                <a:latin typeface="Cambria" pitchFamily="34" charset="0"/>
                <a:ea typeface="Cambria" pitchFamily="34" charset="-122"/>
                <a:cs typeface="Cambria" pitchFamily="34" charset="-120"/>
              </a:rPr>
              <a:t>"If you love those who love you, what benefit is that to you? For even sinners love those who love them. And if you do good to those who do good to you, what benefit is that to you? For even sinners do the same. And if you lend to those from whom you expect to receive, what credit is that to you? Even sinners lend to sinners, to get back the same amount."</a:t>
            </a:r>
            <a:endParaRPr lang="en-US" sz="2800" dirty="0"/>
          </a:p>
        </p:txBody>
      </p:sp>
      <p:sp>
        <p:nvSpPr>
          <p:cNvPr id="3" name="Text 1"/>
          <p:cNvSpPr/>
          <p:nvPr/>
        </p:nvSpPr>
        <p:spPr>
          <a:xfrm>
            <a:off x="457200" y="4617720"/>
            <a:ext cx="8229600" cy="320040"/>
          </a:xfrm>
          <a:prstGeom prst="rect">
            <a:avLst/>
          </a:prstGeom>
          <a:noFill/>
          <a:ln/>
        </p:spPr>
        <p:txBody>
          <a:bodyPr wrap="square" rtlCol="0" anchor="ctr"/>
          <a:lstStyle/>
          <a:p>
            <a:pPr marL="0" indent="0" algn="ctr">
              <a:buNone/>
            </a:pPr>
            <a:r>
              <a:rPr lang="en-US" sz="1100" b="1" kern="0" spc="600" dirty="0">
                <a:solidFill>
                  <a:srgbClr val="9A9489"/>
                </a:solidFill>
                <a:latin typeface="Open Sans" pitchFamily="34" charset="0"/>
                <a:ea typeface="Open Sans" pitchFamily="34" charset="-122"/>
                <a:cs typeface="Open Sans" pitchFamily="34" charset="-120"/>
              </a:rPr>
              <a:t>LUKE 6:32–34  ·  ESV</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6">
    <p:bg>
      <p:bgPr>
        <a:solidFill>
          <a:srgbClr val="1A1A30"/>
        </a:solidFill>
        <a:effectLst/>
      </p:bgPr>
    </p:bg>
    <p:spTree>
      <p:nvGrpSpPr>
        <p:cNvPr id="1" name=""/>
        <p:cNvGrpSpPr/>
        <p:nvPr/>
      </p:nvGrpSpPr>
      <p:grpSpPr>
        <a:xfrm>
          <a:off x="0" y="0"/>
          <a:ext cx="0" cy="0"/>
          <a:chOff x="0" y="0"/>
          <a:chExt cx="0" cy="0"/>
        </a:xfrm>
      </p:grpSpPr>
      <p:sp>
        <p:nvSpPr>
          <p:cNvPr id="2" name="Text 0"/>
          <p:cNvSpPr/>
          <p:nvPr/>
        </p:nvSpPr>
        <p:spPr>
          <a:xfrm>
            <a:off x="548640" y="914400"/>
            <a:ext cx="8046720" cy="3474720"/>
          </a:xfrm>
          <a:prstGeom prst="rect">
            <a:avLst/>
          </a:prstGeom>
          <a:noFill/>
          <a:ln/>
        </p:spPr>
        <p:txBody>
          <a:bodyPr wrap="square" rtlCol="0" anchor="ctr"/>
          <a:lstStyle/>
          <a:p>
            <a:pPr marL="0" indent="0" algn="ctr">
              <a:spcAft>
                <a:spcPts val="600"/>
              </a:spcAft>
              <a:buNone/>
            </a:pPr>
            <a:r>
              <a:rPr lang="en-US" sz="2800" i="1" dirty="0">
                <a:solidFill>
                  <a:srgbClr val="F4EFE6"/>
                </a:solidFill>
                <a:latin typeface="Cambria" pitchFamily="34" charset="0"/>
                <a:ea typeface="Cambria" pitchFamily="34" charset="-122"/>
                <a:cs typeface="Cambria" pitchFamily="34" charset="-120"/>
              </a:rPr>
              <a:t>"But love your enemies, and do good, and lend, expecting nothing in return, and your reward will be great, and you will be sons of the Most High, for he is kind to the ungrateful and the evil. Be merciful, even as your Father is merciful."</a:t>
            </a:r>
            <a:endParaRPr lang="en-US" sz="2800" dirty="0"/>
          </a:p>
        </p:txBody>
      </p:sp>
      <p:sp>
        <p:nvSpPr>
          <p:cNvPr id="3" name="Text 1"/>
          <p:cNvSpPr/>
          <p:nvPr/>
        </p:nvSpPr>
        <p:spPr>
          <a:xfrm>
            <a:off x="457200" y="4617720"/>
            <a:ext cx="8229600" cy="320040"/>
          </a:xfrm>
          <a:prstGeom prst="rect">
            <a:avLst/>
          </a:prstGeom>
          <a:noFill/>
          <a:ln/>
        </p:spPr>
        <p:txBody>
          <a:bodyPr wrap="square" rtlCol="0" anchor="ctr"/>
          <a:lstStyle/>
          <a:p>
            <a:pPr marL="0" indent="0" algn="ctr">
              <a:buNone/>
            </a:pPr>
            <a:r>
              <a:rPr lang="en-US" sz="1100" b="1" kern="0" spc="600" dirty="0">
                <a:solidFill>
                  <a:srgbClr val="9A9489"/>
                </a:solidFill>
                <a:latin typeface="Open Sans" pitchFamily="34" charset="0"/>
                <a:ea typeface="Open Sans" pitchFamily="34" charset="-122"/>
                <a:cs typeface="Open Sans" pitchFamily="34" charset="-120"/>
              </a:rPr>
              <a:t>LUKE 6:35–36  ·  ESV</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7">
    <p:bg>
      <p:bgPr>
        <a:solidFill>
          <a:srgbClr val="1A1A30"/>
        </a:solidFill>
        <a:effectLst/>
      </p:bgPr>
    </p:bg>
    <p:spTree>
      <p:nvGrpSpPr>
        <p:cNvPr id="1" name=""/>
        <p:cNvGrpSpPr/>
        <p:nvPr/>
      </p:nvGrpSpPr>
      <p:grpSpPr>
        <a:xfrm>
          <a:off x="0" y="0"/>
          <a:ext cx="0" cy="0"/>
          <a:chOff x="0" y="0"/>
          <a:chExt cx="0" cy="0"/>
        </a:xfrm>
      </p:grpSpPr>
      <p:sp>
        <p:nvSpPr>
          <p:cNvPr id="2" name="Text 0"/>
          <p:cNvSpPr/>
          <p:nvPr/>
        </p:nvSpPr>
        <p:spPr>
          <a:xfrm>
            <a:off x="457200" y="1280160"/>
            <a:ext cx="8229600" cy="320040"/>
          </a:xfrm>
          <a:prstGeom prst="rect">
            <a:avLst/>
          </a:prstGeom>
          <a:noFill/>
          <a:ln/>
        </p:spPr>
        <p:txBody>
          <a:bodyPr wrap="square" lIns="0" tIns="0" rIns="0" bIns="0" rtlCol="0" anchor="ctr"/>
          <a:lstStyle/>
          <a:p>
            <a:pPr marL="0" indent="0" algn="ctr">
              <a:buNone/>
            </a:pPr>
            <a:r>
              <a:rPr lang="en-US" sz="1100" b="1" kern="0" spc="800" dirty="0">
                <a:solidFill>
                  <a:srgbClr val="CD2144"/>
                </a:solidFill>
                <a:latin typeface="Open Sans" pitchFamily="34" charset="0"/>
                <a:ea typeface="Open Sans" pitchFamily="34" charset="-122"/>
                <a:cs typeface="Open Sans" pitchFamily="34" charset="-120"/>
              </a:rPr>
              <a:t>THE PROBLEM</a:t>
            </a:r>
            <a:endParaRPr lang="en-US" sz="1100" dirty="0"/>
          </a:p>
        </p:txBody>
      </p:sp>
      <p:sp>
        <p:nvSpPr>
          <p:cNvPr id="3" name="Shape 1"/>
          <p:cNvSpPr/>
          <p:nvPr/>
        </p:nvSpPr>
        <p:spPr>
          <a:xfrm>
            <a:off x="4251960" y="1664208"/>
            <a:ext cx="640080" cy="36576"/>
          </a:xfrm>
          <a:prstGeom prst="rect">
            <a:avLst/>
          </a:prstGeom>
          <a:solidFill>
            <a:srgbClr val="CD2144"/>
          </a:solidFill>
          <a:ln w="12700">
            <a:solidFill>
              <a:srgbClr val="CD2144"/>
            </a:solidFill>
            <a:prstDash val="solid"/>
          </a:ln>
        </p:spPr>
        <p:txBody>
          <a:bodyPr/>
          <a:lstStyle/>
          <a:p>
            <a:endParaRPr lang="en-US"/>
          </a:p>
        </p:txBody>
      </p:sp>
      <p:sp>
        <p:nvSpPr>
          <p:cNvPr id="4" name="Text 2"/>
          <p:cNvSpPr/>
          <p:nvPr/>
        </p:nvSpPr>
        <p:spPr>
          <a:xfrm>
            <a:off x="457200" y="2011680"/>
            <a:ext cx="8229600" cy="1371600"/>
          </a:xfrm>
          <a:prstGeom prst="rect">
            <a:avLst/>
          </a:prstGeom>
          <a:noFill/>
          <a:ln/>
        </p:spPr>
        <p:txBody>
          <a:bodyPr wrap="square" rtlCol="0" anchor="ctr"/>
          <a:lstStyle/>
          <a:p>
            <a:pPr marL="0" indent="0" algn="ctr">
              <a:buNone/>
            </a:pPr>
            <a:r>
              <a:rPr lang="en-US" sz="4400" b="1" dirty="0">
                <a:solidFill>
                  <a:srgbClr val="FFFFFF"/>
                </a:solidFill>
                <a:latin typeface="Open Sans" pitchFamily="34" charset="0"/>
                <a:ea typeface="Open Sans" pitchFamily="34" charset="-122"/>
                <a:cs typeface="Open Sans" pitchFamily="34" charset="-120"/>
              </a:rPr>
              <a:t>Who is an enemy?</a:t>
            </a:r>
            <a:endParaRPr lang="en-US" sz="4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8">
    <p:bg>
      <p:bgPr>
        <a:solidFill>
          <a:srgbClr val="1A1A30"/>
        </a:solidFill>
        <a:effectLst/>
      </p:bgPr>
    </p:bg>
    <p:spTree>
      <p:nvGrpSpPr>
        <p:cNvPr id="1" name=""/>
        <p:cNvGrpSpPr/>
        <p:nvPr/>
      </p:nvGrpSpPr>
      <p:grpSpPr>
        <a:xfrm>
          <a:off x="0" y="0"/>
          <a:ext cx="0" cy="0"/>
          <a:chOff x="0" y="0"/>
          <a:chExt cx="0" cy="0"/>
        </a:xfrm>
      </p:grpSpPr>
      <p:sp>
        <p:nvSpPr>
          <p:cNvPr id="2" name="Text 0"/>
          <p:cNvSpPr/>
          <p:nvPr/>
        </p:nvSpPr>
        <p:spPr>
          <a:xfrm>
            <a:off x="457200" y="640080"/>
            <a:ext cx="8229600" cy="457200"/>
          </a:xfrm>
          <a:prstGeom prst="rect">
            <a:avLst/>
          </a:prstGeom>
          <a:noFill/>
          <a:ln/>
        </p:spPr>
        <p:txBody>
          <a:bodyPr wrap="square" rtlCol="0" anchor="ctr"/>
          <a:lstStyle/>
          <a:p>
            <a:pPr marL="0" indent="0" algn="ctr">
              <a:buNone/>
            </a:pPr>
            <a:r>
              <a:rPr lang="en-US" sz="1500" i="1" dirty="0">
                <a:solidFill>
                  <a:srgbClr val="9A9489"/>
                </a:solidFill>
                <a:latin typeface="Open Sans" pitchFamily="34" charset="0"/>
                <a:ea typeface="Open Sans" pitchFamily="34" charset="-122"/>
                <a:cs typeface="Open Sans" pitchFamily="34" charset="-120"/>
              </a:rPr>
              <a:t>Jesus tells us in his own words:</a:t>
            </a:r>
            <a:endParaRPr lang="en-US" sz="1500" dirty="0"/>
          </a:p>
        </p:txBody>
      </p:sp>
      <p:sp>
        <p:nvSpPr>
          <p:cNvPr id="3" name="Shape 1"/>
          <p:cNvSpPr/>
          <p:nvPr/>
        </p:nvSpPr>
        <p:spPr>
          <a:xfrm>
            <a:off x="4251960" y="1143000"/>
            <a:ext cx="640080" cy="27432"/>
          </a:xfrm>
          <a:prstGeom prst="rect">
            <a:avLst/>
          </a:prstGeom>
          <a:solidFill>
            <a:srgbClr val="CD2144"/>
          </a:solidFill>
          <a:ln w="12700">
            <a:solidFill>
              <a:srgbClr val="CD2144"/>
            </a:solidFill>
            <a:prstDash val="solid"/>
          </a:ln>
        </p:spPr>
        <p:txBody>
          <a:bodyPr/>
          <a:lstStyle/>
          <a:p>
            <a:endParaRPr lang="en-US"/>
          </a:p>
        </p:txBody>
      </p:sp>
      <p:sp>
        <p:nvSpPr>
          <p:cNvPr id="4" name="Text 2"/>
          <p:cNvSpPr/>
          <p:nvPr/>
        </p:nvSpPr>
        <p:spPr>
          <a:xfrm>
            <a:off x="457200" y="1508760"/>
            <a:ext cx="8229600" cy="502920"/>
          </a:xfrm>
          <a:prstGeom prst="rect">
            <a:avLst/>
          </a:prstGeom>
          <a:noFill/>
          <a:ln/>
        </p:spPr>
        <p:txBody>
          <a:bodyPr wrap="square" rtlCol="0" anchor="ctr"/>
          <a:lstStyle/>
          <a:p>
            <a:pPr marL="0" indent="0" algn="ctr">
              <a:buNone/>
            </a:pPr>
            <a:r>
              <a:rPr lang="en-US" sz="2400" dirty="0">
                <a:solidFill>
                  <a:srgbClr val="F4EFE6"/>
                </a:solidFill>
                <a:latin typeface="Open Sans" pitchFamily="34" charset="0"/>
                <a:ea typeface="Open Sans" pitchFamily="34" charset="-122"/>
                <a:cs typeface="Open Sans" pitchFamily="34" charset="-120"/>
              </a:rPr>
              <a:t>Those who hate you.</a:t>
            </a:r>
            <a:endParaRPr lang="en-US" sz="2400" dirty="0"/>
          </a:p>
        </p:txBody>
      </p:sp>
      <p:sp>
        <p:nvSpPr>
          <p:cNvPr id="5" name="Text 3"/>
          <p:cNvSpPr/>
          <p:nvPr/>
        </p:nvSpPr>
        <p:spPr>
          <a:xfrm>
            <a:off x="457200" y="2057400"/>
            <a:ext cx="8229600" cy="502920"/>
          </a:xfrm>
          <a:prstGeom prst="rect">
            <a:avLst/>
          </a:prstGeom>
          <a:noFill/>
          <a:ln/>
        </p:spPr>
        <p:txBody>
          <a:bodyPr wrap="square" rtlCol="0" anchor="ctr"/>
          <a:lstStyle/>
          <a:p>
            <a:pPr marL="0" indent="0" algn="ctr">
              <a:buNone/>
            </a:pPr>
            <a:r>
              <a:rPr lang="en-US" sz="2400" dirty="0">
                <a:solidFill>
                  <a:srgbClr val="F4EFE6"/>
                </a:solidFill>
                <a:latin typeface="Open Sans" pitchFamily="34" charset="0"/>
                <a:ea typeface="Open Sans" pitchFamily="34" charset="-122"/>
                <a:cs typeface="Open Sans" pitchFamily="34" charset="-120"/>
              </a:rPr>
              <a:t>Those who curse you.</a:t>
            </a:r>
            <a:endParaRPr lang="en-US" sz="2400" dirty="0"/>
          </a:p>
        </p:txBody>
      </p:sp>
      <p:sp>
        <p:nvSpPr>
          <p:cNvPr id="6" name="Text 4"/>
          <p:cNvSpPr/>
          <p:nvPr/>
        </p:nvSpPr>
        <p:spPr>
          <a:xfrm>
            <a:off x="457200" y="2606040"/>
            <a:ext cx="8229600" cy="502920"/>
          </a:xfrm>
          <a:prstGeom prst="rect">
            <a:avLst/>
          </a:prstGeom>
          <a:noFill/>
          <a:ln/>
        </p:spPr>
        <p:txBody>
          <a:bodyPr wrap="square" rtlCol="0" anchor="ctr"/>
          <a:lstStyle/>
          <a:p>
            <a:pPr marL="0" indent="0" algn="ctr">
              <a:buNone/>
            </a:pPr>
            <a:r>
              <a:rPr lang="en-US" sz="2400" dirty="0">
                <a:solidFill>
                  <a:srgbClr val="F4EFE6"/>
                </a:solidFill>
                <a:latin typeface="Open Sans" pitchFamily="34" charset="0"/>
                <a:ea typeface="Open Sans" pitchFamily="34" charset="-122"/>
                <a:cs typeface="Open Sans" pitchFamily="34" charset="-120"/>
              </a:rPr>
              <a:t>Those who abuse you.</a:t>
            </a:r>
            <a:endParaRPr lang="en-US" sz="2400" dirty="0"/>
          </a:p>
        </p:txBody>
      </p:sp>
      <p:sp>
        <p:nvSpPr>
          <p:cNvPr id="7" name="Text 5"/>
          <p:cNvSpPr/>
          <p:nvPr/>
        </p:nvSpPr>
        <p:spPr>
          <a:xfrm>
            <a:off x="457200" y="3154680"/>
            <a:ext cx="8229600" cy="502920"/>
          </a:xfrm>
          <a:prstGeom prst="rect">
            <a:avLst/>
          </a:prstGeom>
          <a:noFill/>
          <a:ln/>
        </p:spPr>
        <p:txBody>
          <a:bodyPr wrap="square" rtlCol="0" anchor="ctr"/>
          <a:lstStyle/>
          <a:p>
            <a:pPr marL="0" indent="0" algn="ctr">
              <a:buNone/>
            </a:pPr>
            <a:r>
              <a:rPr lang="en-US" sz="2400" dirty="0">
                <a:solidFill>
                  <a:srgbClr val="F4EFE6"/>
                </a:solidFill>
                <a:latin typeface="Open Sans" pitchFamily="34" charset="0"/>
                <a:ea typeface="Open Sans" pitchFamily="34" charset="-122"/>
                <a:cs typeface="Open Sans" pitchFamily="34" charset="-120"/>
              </a:rPr>
              <a:t>Those who strike you.</a:t>
            </a:r>
            <a:endParaRPr lang="en-US" sz="2400" dirty="0"/>
          </a:p>
        </p:txBody>
      </p:sp>
      <p:sp>
        <p:nvSpPr>
          <p:cNvPr id="8" name="Text 6"/>
          <p:cNvSpPr/>
          <p:nvPr/>
        </p:nvSpPr>
        <p:spPr>
          <a:xfrm>
            <a:off x="457200" y="3703320"/>
            <a:ext cx="8229600" cy="502920"/>
          </a:xfrm>
          <a:prstGeom prst="rect">
            <a:avLst/>
          </a:prstGeom>
          <a:noFill/>
          <a:ln/>
        </p:spPr>
        <p:txBody>
          <a:bodyPr wrap="square" rtlCol="0" anchor="ctr"/>
          <a:lstStyle/>
          <a:p>
            <a:pPr marL="0" indent="0" algn="ctr">
              <a:buNone/>
            </a:pPr>
            <a:r>
              <a:rPr lang="en-US" sz="2400" dirty="0">
                <a:solidFill>
                  <a:srgbClr val="F4EFE6"/>
                </a:solidFill>
                <a:latin typeface="Open Sans" pitchFamily="34" charset="0"/>
                <a:ea typeface="Open Sans" pitchFamily="34" charset="-122"/>
                <a:cs typeface="Open Sans" pitchFamily="34" charset="-120"/>
              </a:rPr>
              <a:t>Those who take from you.</a:t>
            </a:r>
            <a:endParaRPr lang="en-US" sz="2400" dirty="0"/>
          </a:p>
        </p:txBody>
      </p:sp>
      <p:sp>
        <p:nvSpPr>
          <p:cNvPr id="9" name="Text 7"/>
          <p:cNvSpPr/>
          <p:nvPr/>
        </p:nvSpPr>
        <p:spPr>
          <a:xfrm>
            <a:off x="457200" y="4434840"/>
            <a:ext cx="8229600" cy="320040"/>
          </a:xfrm>
          <a:prstGeom prst="rect">
            <a:avLst/>
          </a:prstGeom>
          <a:noFill/>
          <a:ln/>
        </p:spPr>
        <p:txBody>
          <a:bodyPr wrap="square" rtlCol="0" anchor="ctr"/>
          <a:lstStyle/>
          <a:p>
            <a:pPr marL="0" indent="0" algn="ctr">
              <a:buNone/>
            </a:pPr>
            <a:r>
              <a:rPr lang="en-US" sz="1100" b="1" kern="0" spc="600" dirty="0">
                <a:solidFill>
                  <a:srgbClr val="9A9489"/>
                </a:solidFill>
                <a:latin typeface="Open Sans" pitchFamily="34" charset="0"/>
                <a:ea typeface="Open Sans" pitchFamily="34" charset="-122"/>
                <a:cs typeface="Open Sans" pitchFamily="34" charset="-120"/>
              </a:rPr>
              <a:t>LUKE 6:27–30</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940</TotalTime>
  <Words>894</Words>
  <Application>Microsoft Macintosh PowerPoint</Application>
  <PresentationFormat>On-screen Show (16:9)</PresentationFormat>
  <Paragraphs>151</Paragraphs>
  <Slides>35</Slides>
  <Notes>35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35</vt:i4>
      </vt:variant>
    </vt:vector>
  </HeadingPairs>
  <TitlesOfParts>
    <vt:vector size="41" baseType="lpstr">
      <vt:lpstr>Aptos</vt:lpstr>
      <vt:lpstr>Arial</vt:lpstr>
      <vt:lpstr>Calibri</vt:lpstr>
      <vt:lpstr>Cambria</vt:lpstr>
      <vt:lpstr>Open Sans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Loving the Unlovable — Luke 6:27-36</dc:title>
  <dc:subject>CLIC English Service — 7 June 2026</dc:subject>
  <dc:creator>Kenny Koay</dc:creator>
  <cp:lastModifiedBy>Kenny Koay</cp:lastModifiedBy>
  <cp:revision>8</cp:revision>
  <dcterms:created xsi:type="dcterms:W3CDTF">2026-06-05T23:04:43Z</dcterms:created>
  <dcterms:modified xsi:type="dcterms:W3CDTF">2026-06-06T21:37:36Z</dcterms:modified>
</cp:coreProperties>
</file>