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8"/>
  </p:notesMasterIdLst>
  <p:handoutMasterIdLst>
    <p:handoutMasterId r:id="rId69"/>
  </p:handoutMasterIdLst>
  <p:sldIdLst>
    <p:sldId id="438" r:id="rId7"/>
    <p:sldId id="1101" r:id="rId8"/>
    <p:sldId id="991" r:id="rId9"/>
    <p:sldId id="1204" r:id="rId10"/>
    <p:sldId id="1082" r:id="rId11"/>
    <p:sldId id="1102" r:id="rId12"/>
    <p:sldId id="1161" r:id="rId13"/>
    <p:sldId id="1162" r:id="rId14"/>
    <p:sldId id="1163" r:id="rId15"/>
    <p:sldId id="1020" r:id="rId16"/>
    <p:sldId id="1219" r:id="rId17"/>
    <p:sldId id="965" r:id="rId18"/>
    <p:sldId id="966" r:id="rId19"/>
    <p:sldId id="1122" r:id="rId20"/>
    <p:sldId id="1164" r:id="rId21"/>
    <p:sldId id="1165" r:id="rId22"/>
    <p:sldId id="1205" r:id="rId23"/>
    <p:sldId id="1221" r:id="rId24"/>
    <p:sldId id="1168" r:id="rId25"/>
    <p:sldId id="1158" r:id="rId26"/>
    <p:sldId id="1224" r:id="rId27"/>
    <p:sldId id="1225" r:id="rId28"/>
    <p:sldId id="1170" r:id="rId29"/>
    <p:sldId id="1226" r:id="rId30"/>
    <p:sldId id="1228" r:id="rId31"/>
    <p:sldId id="1227" r:id="rId32"/>
    <p:sldId id="1076" r:id="rId33"/>
    <p:sldId id="1222" r:id="rId34"/>
    <p:sldId id="1175" r:id="rId35"/>
    <p:sldId id="1231" r:id="rId36"/>
    <p:sldId id="1229" r:id="rId37"/>
    <p:sldId id="1077" r:id="rId38"/>
    <p:sldId id="1178" r:id="rId39"/>
    <p:sldId id="1179" r:id="rId40"/>
    <p:sldId id="1180" r:id="rId41"/>
    <p:sldId id="1207" r:id="rId42"/>
    <p:sldId id="731" r:id="rId43"/>
    <p:sldId id="1182" r:id="rId44"/>
    <p:sldId id="1186" r:id="rId45"/>
    <p:sldId id="1124" r:id="rId46"/>
    <p:sldId id="1187" r:id="rId47"/>
    <p:sldId id="1189" r:id="rId48"/>
    <p:sldId id="1148" r:id="rId49"/>
    <p:sldId id="1026" r:id="rId50"/>
    <p:sldId id="1027" r:id="rId51"/>
    <p:sldId id="1223" r:id="rId52"/>
    <p:sldId id="1184" r:id="rId53"/>
    <p:sldId id="1080" r:id="rId54"/>
    <p:sldId id="1210" r:id="rId55"/>
    <p:sldId id="1200" r:id="rId56"/>
    <p:sldId id="1191" r:id="rId57"/>
    <p:sldId id="1192" r:id="rId58"/>
    <p:sldId id="1149" r:id="rId59"/>
    <p:sldId id="1193" r:id="rId60"/>
    <p:sldId id="1194" r:id="rId61"/>
    <p:sldId id="1096" r:id="rId62"/>
    <p:sldId id="1195" r:id="rId63"/>
    <p:sldId id="1196" r:id="rId64"/>
    <p:sldId id="1197" r:id="rId65"/>
    <p:sldId id="1198" r:id="rId66"/>
    <p:sldId id="1199" r:id="rId67"/>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B7B"/>
    <a:srgbClr val="F5801F"/>
    <a:srgbClr val="E68422"/>
    <a:srgbClr val="E3960B"/>
    <a:srgbClr val="B2020A"/>
    <a:srgbClr val="FD5A62"/>
    <a:srgbClr val="ABCFCA"/>
    <a:srgbClr val="A38F9E"/>
    <a:srgbClr val="E1BAA0"/>
    <a:srgbClr val="945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891D0-9254-4B0C-93D1-1616CCF6EC41}" v="104" dt="2026-06-06T22:21:08.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092"/>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e Cairns" userId="5e4ee97b-8760-41db-a6ac-3d744f799ed2" providerId="ADAL" clId="{1B61D458-BACD-4B75-AC5D-F7681FC0B457}"/>
    <pc:docChg chg="custSel addSld delSld modSld">
      <pc:chgData name="Kristine Cairns" userId="5e4ee97b-8760-41db-a6ac-3d744f799ed2" providerId="ADAL" clId="{1B61D458-BACD-4B75-AC5D-F7681FC0B457}" dt="2026-05-24T00:11:54.602" v="477" actId="1440"/>
      <pc:docMkLst>
        <pc:docMk/>
      </pc:docMkLst>
      <pc:sldChg chg="modSp mod">
        <pc:chgData name="Kristine Cairns" userId="5e4ee97b-8760-41db-a6ac-3d744f799ed2" providerId="ADAL" clId="{1B61D458-BACD-4B75-AC5D-F7681FC0B457}" dt="2026-05-23T23:58:51.720" v="95" actId="1076"/>
        <pc:sldMkLst>
          <pc:docMk/>
          <pc:sldMk cId="1921818705" sldId="731"/>
        </pc:sldMkLst>
        <pc:spChg chg="mod">
          <ac:chgData name="Kristine Cairns" userId="5e4ee97b-8760-41db-a6ac-3d744f799ed2" providerId="ADAL" clId="{1B61D458-BACD-4B75-AC5D-F7681FC0B457}" dt="2026-05-23T23:58:51.720" v="95" actId="1076"/>
          <ac:spMkLst>
            <pc:docMk/>
            <pc:sldMk cId="1921818705" sldId="731"/>
            <ac:spMk id="2" creationId="{FBE6943D-06C5-A55E-9B43-20282BBA08ED}"/>
          </ac:spMkLst>
        </pc:spChg>
      </pc:sldChg>
      <pc:sldChg chg="modSp add mod">
        <pc:chgData name="Kristine Cairns" userId="5e4ee97b-8760-41db-a6ac-3d744f799ed2" providerId="ADAL" clId="{1B61D458-BACD-4B75-AC5D-F7681FC0B457}" dt="2026-05-23T23:55:00.630" v="22" actId="255"/>
        <pc:sldMkLst>
          <pc:docMk/>
          <pc:sldMk cId="345070193" sldId="965"/>
        </pc:sldMkLst>
        <pc:spChg chg="mod">
          <ac:chgData name="Kristine Cairns" userId="5e4ee97b-8760-41db-a6ac-3d744f799ed2" providerId="ADAL" clId="{1B61D458-BACD-4B75-AC5D-F7681FC0B457}" dt="2026-05-23T23:55:00.630" v="22" actId="255"/>
          <ac:spMkLst>
            <pc:docMk/>
            <pc:sldMk cId="345070193" sldId="965"/>
            <ac:spMk id="3" creationId="{00000000-0000-0000-0000-000000000000}"/>
          </ac:spMkLst>
        </pc:spChg>
        <pc:spChg chg="mod">
          <ac:chgData name="Kristine Cairns" userId="5e4ee97b-8760-41db-a6ac-3d744f799ed2" providerId="ADAL" clId="{1B61D458-BACD-4B75-AC5D-F7681FC0B457}" dt="2026-05-23T23:53:04.523" v="5" actId="14100"/>
          <ac:spMkLst>
            <pc:docMk/>
            <pc:sldMk cId="345070193" sldId="965"/>
            <ac:spMk id="6" creationId="{A48A3EF4-65AF-E6D2-B414-00236287D18B}"/>
          </ac:spMkLst>
        </pc:spChg>
      </pc:sldChg>
      <pc:sldChg chg="modSp add mod">
        <pc:chgData name="Kristine Cairns" userId="5e4ee97b-8760-41db-a6ac-3d744f799ed2" providerId="ADAL" clId="{1B61D458-BACD-4B75-AC5D-F7681FC0B457}" dt="2026-05-23T23:55:08.968" v="23" actId="207"/>
        <pc:sldMkLst>
          <pc:docMk/>
          <pc:sldMk cId="4261842357" sldId="966"/>
        </pc:sldMkLst>
        <pc:spChg chg="mod">
          <ac:chgData name="Kristine Cairns" userId="5e4ee97b-8760-41db-a6ac-3d744f799ed2" providerId="ADAL" clId="{1B61D458-BACD-4B75-AC5D-F7681FC0B457}" dt="2026-05-23T23:55:08.968" v="23" actId="207"/>
          <ac:spMkLst>
            <pc:docMk/>
            <pc:sldMk cId="4261842357" sldId="966"/>
            <ac:spMk id="3" creationId="{00000000-0000-0000-0000-000000000000}"/>
          </ac:spMkLst>
        </pc:spChg>
      </pc:sldChg>
      <pc:sldChg chg="modSp mod">
        <pc:chgData name="Kristine Cairns" userId="5e4ee97b-8760-41db-a6ac-3d744f799ed2" providerId="ADAL" clId="{1B61D458-BACD-4B75-AC5D-F7681FC0B457}" dt="2026-05-24T00:01:05.031" v="157" actId="20577"/>
        <pc:sldMkLst>
          <pc:docMk/>
          <pc:sldMk cId="1934760328" sldId="1026"/>
        </pc:sldMkLst>
        <pc:spChg chg="mod">
          <ac:chgData name="Kristine Cairns" userId="5e4ee97b-8760-41db-a6ac-3d744f799ed2" providerId="ADAL" clId="{1B61D458-BACD-4B75-AC5D-F7681FC0B457}" dt="2026-05-24T00:01:05.031" v="157" actId="20577"/>
          <ac:spMkLst>
            <pc:docMk/>
            <pc:sldMk cId="1934760328" sldId="1026"/>
            <ac:spMk id="4" creationId="{FAADC597-5C00-28C8-05CF-8896F520D997}"/>
          </ac:spMkLst>
        </pc:spChg>
      </pc:sldChg>
      <pc:sldChg chg="modSp mod">
        <pc:chgData name="Kristine Cairns" userId="5e4ee97b-8760-41db-a6ac-3d744f799ed2" providerId="ADAL" clId="{1B61D458-BACD-4B75-AC5D-F7681FC0B457}" dt="2026-05-24T00:04:10.616" v="219" actId="20577"/>
        <pc:sldMkLst>
          <pc:docMk/>
          <pc:sldMk cId="1523887427" sldId="1027"/>
        </pc:sldMkLst>
        <pc:spChg chg="mod">
          <ac:chgData name="Kristine Cairns" userId="5e4ee97b-8760-41db-a6ac-3d744f799ed2" providerId="ADAL" clId="{1B61D458-BACD-4B75-AC5D-F7681FC0B457}" dt="2026-05-24T00:04:10.616" v="219" actId="20577"/>
          <ac:spMkLst>
            <pc:docMk/>
            <pc:sldMk cId="1523887427" sldId="1027"/>
            <ac:spMk id="3" creationId="{D06CDDA1-93CA-1D5D-814F-AA0B9619702B}"/>
          </ac:spMkLst>
        </pc:spChg>
      </pc:sldChg>
      <pc:sldChg chg="modSp add mod">
        <pc:chgData name="Kristine Cairns" userId="5e4ee97b-8760-41db-a6ac-3d744f799ed2" providerId="ADAL" clId="{1B61D458-BACD-4B75-AC5D-F7681FC0B457}" dt="2026-05-23T23:55:35.783" v="28" actId="207"/>
        <pc:sldMkLst>
          <pc:docMk/>
          <pc:sldMk cId="1523252599" sldId="1122"/>
        </pc:sldMkLst>
        <pc:spChg chg="mod">
          <ac:chgData name="Kristine Cairns" userId="5e4ee97b-8760-41db-a6ac-3d744f799ed2" providerId="ADAL" clId="{1B61D458-BACD-4B75-AC5D-F7681FC0B457}" dt="2026-05-23T23:55:35.783" v="28" actId="207"/>
          <ac:spMkLst>
            <pc:docMk/>
            <pc:sldMk cId="1523252599" sldId="1122"/>
            <ac:spMk id="3" creationId="{00000000-0000-0000-0000-000000000000}"/>
          </ac:spMkLst>
        </pc:spChg>
      </pc:sldChg>
      <pc:sldChg chg="addSp delSp modSp mod">
        <pc:chgData name="Kristine Cairns" userId="5e4ee97b-8760-41db-a6ac-3d744f799ed2" providerId="ADAL" clId="{1B61D458-BACD-4B75-AC5D-F7681FC0B457}" dt="2026-05-23T23:57:11.516" v="64" actId="404"/>
        <pc:sldMkLst>
          <pc:docMk/>
          <pc:sldMk cId="2641318191" sldId="1175"/>
        </pc:sldMkLst>
        <pc:spChg chg="mod">
          <ac:chgData name="Kristine Cairns" userId="5e4ee97b-8760-41db-a6ac-3d744f799ed2" providerId="ADAL" clId="{1B61D458-BACD-4B75-AC5D-F7681FC0B457}" dt="2026-05-23T23:56:44.181" v="58" actId="403"/>
          <ac:spMkLst>
            <pc:docMk/>
            <pc:sldMk cId="2641318191" sldId="1175"/>
            <ac:spMk id="8" creationId="{04C8C19A-11DB-8C48-9C2B-B9F04464ABE1}"/>
          </ac:spMkLst>
        </pc:spChg>
      </pc:sldChg>
      <pc:sldChg chg="modSp mod">
        <pc:chgData name="Kristine Cairns" userId="5e4ee97b-8760-41db-a6ac-3d744f799ed2" providerId="ADAL" clId="{1B61D458-BACD-4B75-AC5D-F7681FC0B457}" dt="2026-05-23T23:58:05.402" v="92" actId="20577"/>
        <pc:sldMkLst>
          <pc:docMk/>
          <pc:sldMk cId="2104720365" sldId="1179"/>
        </pc:sldMkLst>
        <pc:spChg chg="mod">
          <ac:chgData name="Kristine Cairns" userId="5e4ee97b-8760-41db-a6ac-3d744f799ed2" providerId="ADAL" clId="{1B61D458-BACD-4B75-AC5D-F7681FC0B457}" dt="2026-05-23T23:58:05.402" v="92" actId="20577"/>
          <ac:spMkLst>
            <pc:docMk/>
            <pc:sldMk cId="2104720365" sldId="1179"/>
            <ac:spMk id="3" creationId="{3B431639-ED23-448F-AED9-9F17CE38DE4F}"/>
          </ac:spMkLst>
        </pc:spChg>
      </pc:sldChg>
      <pc:sldChg chg="modSp mod">
        <pc:chgData name="Kristine Cairns" userId="5e4ee97b-8760-41db-a6ac-3d744f799ed2" providerId="ADAL" clId="{1B61D458-BACD-4B75-AC5D-F7681FC0B457}" dt="2026-05-24T00:06:42.327" v="295" actId="113"/>
        <pc:sldMkLst>
          <pc:docMk/>
          <pc:sldMk cId="3072534831" sldId="1192"/>
        </pc:sldMkLst>
        <pc:spChg chg="mod">
          <ac:chgData name="Kristine Cairns" userId="5e4ee97b-8760-41db-a6ac-3d744f799ed2" providerId="ADAL" clId="{1B61D458-BACD-4B75-AC5D-F7681FC0B457}" dt="2026-05-24T00:06:42.327" v="295" actId="113"/>
          <ac:spMkLst>
            <pc:docMk/>
            <pc:sldMk cId="3072534831" sldId="1192"/>
            <ac:spMk id="2" creationId="{93F294E1-B4C8-90AC-7D2C-E55FA7ADFC45}"/>
          </ac:spMkLst>
        </pc:spChg>
      </pc:sldChg>
      <pc:sldChg chg="modSp mod">
        <pc:chgData name="Kristine Cairns" userId="5e4ee97b-8760-41db-a6ac-3d744f799ed2" providerId="ADAL" clId="{1B61D458-BACD-4B75-AC5D-F7681FC0B457}" dt="2026-05-24T00:06:57.305" v="297" actId="20577"/>
        <pc:sldMkLst>
          <pc:docMk/>
          <pc:sldMk cId="2853581768" sldId="1193"/>
        </pc:sldMkLst>
        <pc:spChg chg="mod">
          <ac:chgData name="Kristine Cairns" userId="5e4ee97b-8760-41db-a6ac-3d744f799ed2" providerId="ADAL" clId="{1B61D458-BACD-4B75-AC5D-F7681FC0B457}" dt="2026-05-24T00:06:57.305" v="297" actId="20577"/>
          <ac:spMkLst>
            <pc:docMk/>
            <pc:sldMk cId="2853581768" sldId="1193"/>
            <ac:spMk id="3" creationId="{00000000-0000-0000-0000-000000000000}"/>
          </ac:spMkLst>
        </pc:spChg>
      </pc:sldChg>
      <pc:sldChg chg="modSp mod">
        <pc:chgData name="Kristine Cairns" userId="5e4ee97b-8760-41db-a6ac-3d744f799ed2" providerId="ADAL" clId="{1B61D458-BACD-4B75-AC5D-F7681FC0B457}" dt="2026-05-24T00:07:33.707" v="300" actId="403"/>
        <pc:sldMkLst>
          <pc:docMk/>
          <pc:sldMk cId="1433532390" sldId="1194"/>
        </pc:sldMkLst>
        <pc:spChg chg="mod">
          <ac:chgData name="Kristine Cairns" userId="5e4ee97b-8760-41db-a6ac-3d744f799ed2" providerId="ADAL" clId="{1B61D458-BACD-4B75-AC5D-F7681FC0B457}" dt="2026-05-24T00:07:33.707" v="300" actId="403"/>
          <ac:spMkLst>
            <pc:docMk/>
            <pc:sldMk cId="1433532390" sldId="1194"/>
            <ac:spMk id="3" creationId="{00000000-0000-0000-0000-000000000000}"/>
          </ac:spMkLst>
        </pc:spChg>
      </pc:sldChg>
      <pc:sldChg chg="addSp modSp mod">
        <pc:chgData name="Kristine Cairns" userId="5e4ee97b-8760-41db-a6ac-3d744f799ed2" providerId="ADAL" clId="{1B61D458-BACD-4B75-AC5D-F7681FC0B457}" dt="2026-05-24T00:10:16.456" v="443" actId="1076"/>
        <pc:sldMkLst>
          <pc:docMk/>
          <pc:sldMk cId="562907234" sldId="1195"/>
        </pc:sldMkLst>
        <pc:spChg chg="mod">
          <ac:chgData name="Kristine Cairns" userId="5e4ee97b-8760-41db-a6ac-3d744f799ed2" providerId="ADAL" clId="{1B61D458-BACD-4B75-AC5D-F7681FC0B457}" dt="2026-05-24T00:07:58.836" v="302" actId="20577"/>
          <ac:spMkLst>
            <pc:docMk/>
            <pc:sldMk cId="562907234" sldId="1195"/>
            <ac:spMk id="4" creationId="{A42BC49B-54CD-ED27-9B89-DCC93FADCBE9}"/>
          </ac:spMkLst>
        </pc:spChg>
      </pc:sldChg>
      <pc:sldChg chg="addSp modSp mod">
        <pc:chgData name="Kristine Cairns" userId="5e4ee97b-8760-41db-a6ac-3d744f799ed2" providerId="ADAL" clId="{1B61D458-BACD-4B75-AC5D-F7681FC0B457}" dt="2026-05-24T00:10:04.826" v="441" actId="14100"/>
        <pc:sldMkLst>
          <pc:docMk/>
          <pc:sldMk cId="2615564342" sldId="1197"/>
        </pc:sldMkLst>
        <pc:spChg chg="mod">
          <ac:chgData name="Kristine Cairns" userId="5e4ee97b-8760-41db-a6ac-3d744f799ed2" providerId="ADAL" clId="{1B61D458-BACD-4B75-AC5D-F7681FC0B457}" dt="2026-05-24T00:08:13.530" v="303" actId="207"/>
          <ac:spMkLst>
            <pc:docMk/>
            <pc:sldMk cId="2615564342" sldId="1197"/>
            <ac:spMk id="4" creationId="{946DE9FC-1687-8777-F5B6-656861D2477B}"/>
          </ac:spMkLst>
        </pc:spChg>
        <pc:spChg chg="mod">
          <ac:chgData name="Kristine Cairns" userId="5e4ee97b-8760-41db-a6ac-3d744f799ed2" providerId="ADAL" clId="{1B61D458-BACD-4B75-AC5D-F7681FC0B457}" dt="2026-05-24T00:08:34.526" v="326" actId="20577"/>
          <ac:spMkLst>
            <pc:docMk/>
            <pc:sldMk cId="2615564342" sldId="1197"/>
            <ac:spMk id="8" creationId="{7912087A-1A4D-9918-1F75-57904D76CC8F}"/>
          </ac:spMkLst>
        </pc:spChg>
        <pc:graphicFrameChg chg="modGraphic">
          <ac:chgData name="Kristine Cairns" userId="5e4ee97b-8760-41db-a6ac-3d744f799ed2" providerId="ADAL" clId="{1B61D458-BACD-4B75-AC5D-F7681FC0B457}" dt="2026-05-24T00:09:28.442" v="419" actId="20577"/>
          <ac:graphicFrameMkLst>
            <pc:docMk/>
            <pc:sldMk cId="2615564342" sldId="1197"/>
            <ac:graphicFrameMk id="6" creationId="{96D40C7E-6458-BAF9-8673-5B48AA0C8152}"/>
          </ac:graphicFrameMkLst>
        </pc:graphicFrameChg>
      </pc:sldChg>
      <pc:sldChg chg="addSp delSp modSp mod">
        <pc:chgData name="Kristine Cairns" userId="5e4ee97b-8760-41db-a6ac-3d744f799ed2" providerId="ADAL" clId="{1B61D458-BACD-4B75-AC5D-F7681FC0B457}" dt="2026-05-24T00:11:54.602" v="477" actId="1440"/>
        <pc:sldMkLst>
          <pc:docMk/>
          <pc:sldMk cId="867282222" sldId="1199"/>
        </pc:sldMkLst>
        <pc:spChg chg="mod">
          <ac:chgData name="Kristine Cairns" userId="5e4ee97b-8760-41db-a6ac-3d744f799ed2" providerId="ADAL" clId="{1B61D458-BACD-4B75-AC5D-F7681FC0B457}" dt="2026-05-24T00:11:36.421" v="455" actId="207"/>
          <ac:spMkLst>
            <pc:docMk/>
            <pc:sldMk cId="867282222" sldId="1199"/>
            <ac:spMk id="7" creationId="{FBCFD97D-2C97-37FF-356C-A993317B1DEE}"/>
          </ac:spMkLst>
        </pc:spChg>
        <pc:picChg chg="add mod">
          <ac:chgData name="Kristine Cairns" userId="5e4ee97b-8760-41db-a6ac-3d744f799ed2" providerId="ADAL" clId="{1B61D458-BACD-4B75-AC5D-F7681FC0B457}" dt="2026-05-24T00:11:54.602" v="477" actId="1440"/>
          <ac:picMkLst>
            <pc:docMk/>
            <pc:sldMk cId="867282222" sldId="1199"/>
            <ac:picMk id="5" creationId="{BED20D38-AA3B-0475-C75F-D1B5DB26B35D}"/>
          </ac:picMkLst>
        </pc:picChg>
      </pc:sldChg>
      <pc:sldChg chg="modSp mod">
        <pc:chgData name="Kristine Cairns" userId="5e4ee97b-8760-41db-a6ac-3d744f799ed2" providerId="ADAL" clId="{1B61D458-BACD-4B75-AC5D-F7681FC0B457}" dt="2026-05-24T00:05:46.761" v="292" actId="20577"/>
        <pc:sldMkLst>
          <pc:docMk/>
          <pc:sldMk cId="3601212959" sldId="1200"/>
        </pc:sldMkLst>
        <pc:spChg chg="mod">
          <ac:chgData name="Kristine Cairns" userId="5e4ee97b-8760-41db-a6ac-3d744f799ed2" providerId="ADAL" clId="{1B61D458-BACD-4B75-AC5D-F7681FC0B457}" dt="2026-05-24T00:05:46.761" v="292" actId="20577"/>
          <ac:spMkLst>
            <pc:docMk/>
            <pc:sldMk cId="3601212959" sldId="1200"/>
            <ac:spMk id="4" creationId="{4D130DA0-880D-9939-FB11-DBBBDF1289BA}"/>
          </ac:spMkLst>
        </pc:spChg>
      </pc:sldChg>
      <pc:sldChg chg="delSp modSp mod">
        <pc:chgData name="Kristine Cairns" userId="5e4ee97b-8760-41db-a6ac-3d744f799ed2" providerId="ADAL" clId="{1B61D458-BACD-4B75-AC5D-F7681FC0B457}" dt="2026-05-24T00:04:52.265" v="283" actId="1076"/>
        <pc:sldMkLst>
          <pc:docMk/>
          <pc:sldMk cId="2457218144" sldId="1210"/>
        </pc:sldMkLst>
        <pc:spChg chg="mod">
          <ac:chgData name="Kristine Cairns" userId="5e4ee97b-8760-41db-a6ac-3d744f799ed2" providerId="ADAL" clId="{1B61D458-BACD-4B75-AC5D-F7681FC0B457}" dt="2026-05-24T00:04:52.265" v="283" actId="1076"/>
          <ac:spMkLst>
            <pc:docMk/>
            <pc:sldMk cId="2457218144" sldId="1210"/>
            <ac:spMk id="4" creationId="{C5DB3A79-2F90-2024-406D-FEC33B194F18}"/>
          </ac:spMkLst>
        </pc:spChg>
      </pc:sldChg>
    </pc:docChg>
  </pc:docChgLst>
  <pc:docChgLst>
    <pc:chgData name="Viki" userId="S::bogvlc_hotmail.com#ext#@dioceseofbrisbane.onmicrosoft.com::79387dd6-701e-4999-b7de-924cac764073" providerId="AD" clId="Web-{EF66E761-AB21-20A7-79F9-7661DB4C2E87}"/>
    <pc:docChg chg="modSld">
      <pc:chgData name="Viki" userId="S::bogvlc_hotmail.com#ext#@dioceseofbrisbane.onmicrosoft.com::79387dd6-701e-4999-b7de-924cac764073" providerId="AD" clId="Web-{EF66E761-AB21-20A7-79F9-7661DB4C2E87}" dt="2026-05-31T03:32:53.096" v="79"/>
      <pc:docMkLst>
        <pc:docMk/>
      </pc:docMkLst>
      <pc:sldChg chg="modSp">
        <pc:chgData name="Viki" userId="S::bogvlc_hotmail.com#ext#@dioceseofbrisbane.onmicrosoft.com::79387dd6-701e-4999-b7de-924cac764073" providerId="AD" clId="Web-{EF66E761-AB21-20A7-79F9-7661DB4C2E87}" dt="2026-05-31T03:24:52.834" v="36" actId="20577"/>
        <pc:sldMkLst>
          <pc:docMk/>
          <pc:sldMk cId="2375204597" sldId="1082"/>
        </pc:sldMkLst>
        <pc:spChg chg="mod">
          <ac:chgData name="Viki" userId="S::bogvlc_hotmail.com#ext#@dioceseofbrisbane.onmicrosoft.com::79387dd6-701e-4999-b7de-924cac764073" providerId="AD" clId="Web-{EF66E761-AB21-20A7-79F9-7661DB4C2E87}" dt="2026-05-31T03:24:52.834" v="36"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EF66E761-AB21-20A7-79F9-7661DB4C2E87}" dt="2026-05-31T03:25:43.210" v="46" actId="20577"/>
        <pc:sldMkLst>
          <pc:docMk/>
          <pc:sldMk cId="2104720365" sldId="1179"/>
        </pc:sldMkLst>
        <pc:spChg chg="mod">
          <ac:chgData name="Viki" userId="S::bogvlc_hotmail.com#ext#@dioceseofbrisbane.onmicrosoft.com::79387dd6-701e-4999-b7de-924cac764073" providerId="AD" clId="Web-{EF66E761-AB21-20A7-79F9-7661DB4C2E87}" dt="2026-05-31T03:25:43.210" v="46" actId="20577"/>
          <ac:spMkLst>
            <pc:docMk/>
            <pc:sldMk cId="2104720365" sldId="1179"/>
            <ac:spMk id="3" creationId="{3B431639-ED23-448F-AED9-9F17CE38DE4F}"/>
          </ac:spMkLst>
        </pc:spChg>
      </pc:sldChg>
      <pc:sldChg chg="modSp">
        <pc:chgData name="Viki" userId="S::bogvlc_hotmail.com#ext#@dioceseofbrisbane.onmicrosoft.com::79387dd6-701e-4999-b7de-924cac764073" providerId="AD" clId="Web-{EF66E761-AB21-20A7-79F9-7661DB4C2E87}" dt="2026-05-31T03:31:46.892" v="63" actId="20577"/>
        <pc:sldMkLst>
          <pc:docMk/>
          <pc:sldMk cId="2853581768" sldId="1193"/>
        </pc:sldMkLst>
        <pc:spChg chg="mod">
          <ac:chgData name="Viki" userId="S::bogvlc_hotmail.com#ext#@dioceseofbrisbane.onmicrosoft.com::79387dd6-701e-4999-b7de-924cac764073" providerId="AD" clId="Web-{EF66E761-AB21-20A7-79F9-7661DB4C2E87}" dt="2026-05-31T03:31:46.892" v="63" actId="20577"/>
          <ac:spMkLst>
            <pc:docMk/>
            <pc:sldMk cId="2853581768" sldId="1193"/>
            <ac:spMk id="3" creationId="{00000000-0000-0000-0000-000000000000}"/>
          </ac:spMkLst>
        </pc:spChg>
      </pc:sldChg>
      <pc:sldChg chg="modSp">
        <pc:chgData name="Viki" userId="S::bogvlc_hotmail.com#ext#@dioceseofbrisbane.onmicrosoft.com::79387dd6-701e-4999-b7de-924cac764073" providerId="AD" clId="Web-{EF66E761-AB21-20A7-79F9-7661DB4C2E87}" dt="2026-05-31T03:32:53.096" v="79"/>
        <pc:sldMkLst>
          <pc:docMk/>
          <pc:sldMk cId="2615564342" sldId="1197"/>
        </pc:sldMkLst>
        <pc:graphicFrameChg chg="mod modGraphic">
          <ac:chgData name="Viki" userId="S::bogvlc_hotmail.com#ext#@dioceseofbrisbane.onmicrosoft.com::79387dd6-701e-4999-b7de-924cac764073" providerId="AD" clId="Web-{EF66E761-AB21-20A7-79F9-7661DB4C2E87}" dt="2026-05-31T03:32:53.096" v="79"/>
          <ac:graphicFrameMkLst>
            <pc:docMk/>
            <pc:sldMk cId="2615564342" sldId="1197"/>
            <ac:graphicFrameMk id="6" creationId="{96D40C7E-6458-BAF9-8673-5B48AA0C8152}"/>
          </ac:graphicFrameMkLst>
        </pc:graphicFrameChg>
      </pc:sldChg>
      <pc:sldChg chg="modSp">
        <pc:chgData name="Viki" userId="S::bogvlc_hotmail.com#ext#@dioceseofbrisbane.onmicrosoft.com::79387dd6-701e-4999-b7de-924cac764073" providerId="AD" clId="Web-{EF66E761-AB21-20A7-79F9-7661DB4C2E87}" dt="2026-05-31T03:25:19.757" v="42" actId="20577"/>
        <pc:sldMkLst>
          <pc:docMk/>
          <pc:sldMk cId="2056574046" sldId="1219"/>
        </pc:sldMkLst>
        <pc:spChg chg="mod">
          <ac:chgData name="Viki" userId="S::bogvlc_hotmail.com#ext#@dioceseofbrisbane.onmicrosoft.com::79387dd6-701e-4999-b7de-924cac764073" providerId="AD" clId="Web-{EF66E761-AB21-20A7-79F9-7661DB4C2E87}" dt="2026-05-31T03:25:19.757" v="42" actId="20577"/>
          <ac:spMkLst>
            <pc:docMk/>
            <pc:sldMk cId="2056574046" sldId="1219"/>
            <ac:spMk id="3" creationId="{5CBC1612-C452-68BB-BE09-D9BEC639F6CA}"/>
          </ac:spMkLst>
        </pc:spChg>
      </pc:sldChg>
    </pc:docChg>
  </pc:docChgLst>
  <pc:docChgLst>
    <pc:chgData name="Lauren Martin" userId="34214532-c002-4a9a-b7f5-c3c0742f04cd" providerId="ADAL" clId="{999FA431-0D99-44F0-ADF0-5374EE7C5224}"/>
    <pc:docChg chg="undo redo custSel addSld delSld modSld sldOrd modMainMaster">
      <pc:chgData name="Lauren Martin" userId="34214532-c002-4a9a-b7f5-c3c0742f04cd" providerId="ADAL" clId="{999FA431-0D99-44F0-ADF0-5374EE7C5224}" dt="2026-06-06T22:21:08.432" v="2741" actId="20577"/>
      <pc:docMkLst>
        <pc:docMk/>
      </pc:docMkLst>
      <pc:sldChg chg="addSp delSp modSp mod">
        <pc:chgData name="Lauren Martin" userId="34214532-c002-4a9a-b7f5-c3c0742f04cd" providerId="ADAL" clId="{999FA431-0D99-44F0-ADF0-5374EE7C5224}" dt="2026-05-31T01:12:22.708" v="1680" actId="790"/>
        <pc:sldMkLst>
          <pc:docMk/>
          <pc:sldMk cId="3567630808" sldId="438"/>
        </pc:sldMkLst>
        <pc:spChg chg="mod">
          <ac:chgData name="Lauren Martin" userId="34214532-c002-4a9a-b7f5-c3c0742f04cd" providerId="ADAL" clId="{999FA431-0D99-44F0-ADF0-5374EE7C5224}" dt="2026-05-31T01:12:22.708" v="1680" actId="790"/>
          <ac:spMkLst>
            <pc:docMk/>
            <pc:sldMk cId="3567630808" sldId="438"/>
            <ac:spMk id="4" creationId="{00000000-0000-0000-0000-000000000000}"/>
          </ac:spMkLst>
        </pc:spChg>
        <pc:graphicFrameChg chg="add mod modGraphic">
          <ac:chgData name="Lauren Martin" userId="34214532-c002-4a9a-b7f5-c3c0742f04cd" providerId="ADAL" clId="{999FA431-0D99-44F0-ADF0-5374EE7C5224}" dt="2026-05-31T01:12:22.708" v="1680" actId="790"/>
          <ac:graphicFrameMkLst>
            <pc:docMk/>
            <pc:sldMk cId="3567630808" sldId="438"/>
            <ac:graphicFrameMk id="3" creationId="{4E050EBE-6DB0-A162-8A64-266096FCAF3C}"/>
          </ac:graphicFrameMkLst>
        </pc:graphicFrameChg>
      </pc:sldChg>
      <pc:sldChg chg="modSp mod modNotesTx">
        <pc:chgData name="Lauren Martin" userId="34214532-c002-4a9a-b7f5-c3c0742f04cd" providerId="ADAL" clId="{999FA431-0D99-44F0-ADF0-5374EE7C5224}" dt="2026-05-31T01:17:43.419" v="1761" actId="207"/>
        <pc:sldMkLst>
          <pc:docMk/>
          <pc:sldMk cId="1921818705" sldId="731"/>
        </pc:sldMkLst>
        <pc:spChg chg="mod">
          <ac:chgData name="Lauren Martin" userId="34214532-c002-4a9a-b7f5-c3c0742f04cd" providerId="ADAL" clId="{999FA431-0D99-44F0-ADF0-5374EE7C5224}" dt="2026-05-31T01:17:43.419" v="1761" actId="207"/>
          <ac:spMkLst>
            <pc:docMk/>
            <pc:sldMk cId="1921818705" sldId="731"/>
            <ac:spMk id="2" creationId="{FBE6943D-06C5-A55E-9B43-20282BBA08ED}"/>
          </ac:spMkLst>
        </pc:spChg>
      </pc:sldChg>
      <pc:sldChg chg="modSp mod">
        <pc:chgData name="Lauren Martin" userId="34214532-c002-4a9a-b7f5-c3c0742f04cd" providerId="ADAL" clId="{999FA431-0D99-44F0-ADF0-5374EE7C5224}" dt="2026-05-31T01:12:22.708" v="1680" actId="790"/>
        <pc:sldMkLst>
          <pc:docMk/>
          <pc:sldMk cId="345070193" sldId="965"/>
        </pc:sldMkLst>
        <pc:spChg chg="mod">
          <ac:chgData name="Lauren Martin" userId="34214532-c002-4a9a-b7f5-c3c0742f04cd" providerId="ADAL" clId="{999FA431-0D99-44F0-ADF0-5374EE7C5224}" dt="2026-05-31T01:12:22.708" v="1680" actId="790"/>
          <ac:spMkLst>
            <pc:docMk/>
            <pc:sldMk cId="345070193" sldId="965"/>
            <ac:spMk id="2" creationId="{00000000-0000-0000-0000-000000000000}"/>
          </ac:spMkLst>
        </pc:spChg>
        <pc:spChg chg="mod">
          <ac:chgData name="Lauren Martin" userId="34214532-c002-4a9a-b7f5-c3c0742f04cd" providerId="ADAL" clId="{999FA431-0D99-44F0-ADF0-5374EE7C5224}" dt="2026-05-31T01:12:22.708" v="1680" actId="790"/>
          <ac:spMkLst>
            <pc:docMk/>
            <pc:sldMk cId="345070193" sldId="965"/>
            <ac:spMk id="3" creationId="{00000000-0000-0000-0000-000000000000}"/>
          </ac:spMkLst>
        </pc:spChg>
        <pc:spChg chg="mod">
          <ac:chgData name="Lauren Martin" userId="34214532-c002-4a9a-b7f5-c3c0742f04cd" providerId="ADAL" clId="{999FA431-0D99-44F0-ADF0-5374EE7C5224}" dt="2026-05-31T01:12:22.708" v="1680" actId="790"/>
          <ac:spMkLst>
            <pc:docMk/>
            <pc:sldMk cId="345070193" sldId="965"/>
            <ac:spMk id="6" creationId="{A48A3EF4-65AF-E6D2-B414-00236287D18B}"/>
          </ac:spMkLst>
        </pc:spChg>
      </pc:sldChg>
      <pc:sldChg chg="modSp mod">
        <pc:chgData name="Lauren Martin" userId="34214532-c002-4a9a-b7f5-c3c0742f04cd" providerId="ADAL" clId="{999FA431-0D99-44F0-ADF0-5374EE7C5224}" dt="2026-05-31T01:12:22.708" v="1680" actId="790"/>
        <pc:sldMkLst>
          <pc:docMk/>
          <pc:sldMk cId="4261842357" sldId="966"/>
        </pc:sldMkLst>
        <pc:spChg chg="mod">
          <ac:chgData name="Lauren Martin" userId="34214532-c002-4a9a-b7f5-c3c0742f04cd" providerId="ADAL" clId="{999FA431-0D99-44F0-ADF0-5374EE7C5224}" dt="2026-05-31T01:12:22.708" v="1680" actId="790"/>
          <ac:spMkLst>
            <pc:docMk/>
            <pc:sldMk cId="4261842357" sldId="966"/>
            <ac:spMk id="2" creationId="{00000000-0000-0000-0000-000000000000}"/>
          </ac:spMkLst>
        </pc:spChg>
        <pc:spChg chg="mod">
          <ac:chgData name="Lauren Martin" userId="34214532-c002-4a9a-b7f5-c3c0742f04cd" providerId="ADAL" clId="{999FA431-0D99-44F0-ADF0-5374EE7C5224}" dt="2026-05-31T01:12:22.708" v="1680" actId="790"/>
          <ac:spMkLst>
            <pc:docMk/>
            <pc:sldMk cId="4261842357" sldId="966"/>
            <ac:spMk id="3" creationId="{00000000-0000-0000-0000-000000000000}"/>
          </ac:spMkLst>
        </pc:spChg>
      </pc:sldChg>
      <pc:sldChg chg="addSp delSp modSp mod">
        <pc:chgData name="Lauren Martin" userId="34214532-c002-4a9a-b7f5-c3c0742f04cd" providerId="ADAL" clId="{999FA431-0D99-44F0-ADF0-5374EE7C5224}" dt="2026-05-31T01:12:22.708" v="1680" actId="790"/>
        <pc:sldMkLst>
          <pc:docMk/>
          <pc:sldMk cId="1720509123" sldId="991"/>
        </pc:sldMkLst>
        <pc:spChg chg="add mod">
          <ac:chgData name="Lauren Martin" userId="34214532-c002-4a9a-b7f5-c3c0742f04cd" providerId="ADAL" clId="{999FA431-0D99-44F0-ADF0-5374EE7C5224}" dt="2026-05-31T01:12:22.708" v="1680" actId="790"/>
          <ac:spMkLst>
            <pc:docMk/>
            <pc:sldMk cId="1720509123" sldId="991"/>
            <ac:spMk id="2" creationId="{E1F0C54E-2EF7-D5E8-7BD7-B1AFD2EBE9E8}"/>
          </ac:spMkLst>
        </pc:spChg>
        <pc:spChg chg="mod">
          <ac:chgData name="Lauren Martin" userId="34214532-c002-4a9a-b7f5-c3c0742f04cd" providerId="ADAL" clId="{999FA431-0D99-44F0-ADF0-5374EE7C5224}" dt="2026-05-31T01:12:22.708" v="1680" actId="790"/>
          <ac:spMkLst>
            <pc:docMk/>
            <pc:sldMk cId="1720509123" sldId="991"/>
            <ac:spMk id="3" creationId="{EED2037D-35E3-05F6-E09B-C219996F7621}"/>
          </ac:spMkLst>
        </pc:spChg>
        <pc:spChg chg="mod">
          <ac:chgData name="Lauren Martin" userId="34214532-c002-4a9a-b7f5-c3c0742f04cd" providerId="ADAL" clId="{999FA431-0D99-44F0-ADF0-5374EE7C5224}" dt="2026-05-31T01:12:22.708" v="1680" actId="790"/>
          <ac:spMkLst>
            <pc:docMk/>
            <pc:sldMk cId="1720509123" sldId="991"/>
            <ac:spMk id="5" creationId="{CA3D1A92-9A85-1CB9-7D77-840DE3C7F22A}"/>
          </ac:spMkLst>
        </pc:spChg>
        <pc:picChg chg="add mod">
          <ac:chgData name="Lauren Martin" userId="34214532-c002-4a9a-b7f5-c3c0742f04cd" providerId="ADAL" clId="{999FA431-0D99-44F0-ADF0-5374EE7C5224}" dt="2026-05-31T00:40:25.692" v="935" actId="1076"/>
          <ac:picMkLst>
            <pc:docMk/>
            <pc:sldMk cId="1720509123" sldId="991"/>
            <ac:picMk id="7" creationId="{625C2E6D-9B33-B98E-AF7F-C75949AB601F}"/>
          </ac:picMkLst>
        </pc:picChg>
      </pc:sldChg>
      <pc:sldChg chg="modSp mod">
        <pc:chgData name="Lauren Martin" userId="34214532-c002-4a9a-b7f5-c3c0742f04cd" providerId="ADAL" clId="{999FA431-0D99-44F0-ADF0-5374EE7C5224}" dt="2026-05-31T01:12:22.708" v="1680" actId="790"/>
        <pc:sldMkLst>
          <pc:docMk/>
          <pc:sldMk cId="3589267713" sldId="1020"/>
        </pc:sldMkLst>
        <pc:spChg chg="mod">
          <ac:chgData name="Lauren Martin" userId="34214532-c002-4a9a-b7f5-c3c0742f04cd" providerId="ADAL" clId="{999FA431-0D99-44F0-ADF0-5374EE7C5224}" dt="2026-05-31T01:12:22.708" v="1680" actId="790"/>
          <ac:spMkLst>
            <pc:docMk/>
            <pc:sldMk cId="3589267713" sldId="1020"/>
            <ac:spMk id="3" creationId="{00000000-0000-0000-0000-000000000000}"/>
          </ac:spMkLst>
        </pc:spChg>
        <pc:spChg chg="mod">
          <ac:chgData name="Lauren Martin" userId="34214532-c002-4a9a-b7f5-c3c0742f04cd" providerId="ADAL" clId="{999FA431-0D99-44F0-ADF0-5374EE7C5224}" dt="2026-05-31T01:12:22.708" v="1680" actId="790"/>
          <ac:spMkLst>
            <pc:docMk/>
            <pc:sldMk cId="3589267713" sldId="1020"/>
            <ac:spMk id="4" creationId="{00000000-0000-0000-0000-000000000000}"/>
          </ac:spMkLst>
        </pc:spChg>
      </pc:sldChg>
      <pc:sldChg chg="modSp mod">
        <pc:chgData name="Lauren Martin" userId="34214532-c002-4a9a-b7f5-c3c0742f04cd" providerId="ADAL" clId="{999FA431-0D99-44F0-ADF0-5374EE7C5224}" dt="2026-05-31T06:58:39.709" v="2738" actId="207"/>
        <pc:sldMkLst>
          <pc:docMk/>
          <pc:sldMk cId="1934760328" sldId="1026"/>
        </pc:sldMkLst>
        <pc:spChg chg="mod">
          <ac:chgData name="Lauren Martin" userId="34214532-c002-4a9a-b7f5-c3c0742f04cd" providerId="ADAL" clId="{999FA431-0D99-44F0-ADF0-5374EE7C5224}" dt="2026-05-31T06:58:39.709" v="2738" actId="207"/>
          <ac:spMkLst>
            <pc:docMk/>
            <pc:sldMk cId="1934760328" sldId="1026"/>
            <ac:spMk id="3" creationId="{D54A8D93-69A3-4D47-B7A9-771714229458}"/>
          </ac:spMkLst>
        </pc:spChg>
        <pc:spChg chg="mod">
          <ac:chgData name="Lauren Martin" userId="34214532-c002-4a9a-b7f5-c3c0742f04cd" providerId="ADAL" clId="{999FA431-0D99-44F0-ADF0-5374EE7C5224}" dt="2026-05-31T01:23:00.692" v="1828" actId="1076"/>
          <ac:spMkLst>
            <pc:docMk/>
            <pc:sldMk cId="1934760328" sldId="1026"/>
            <ac:spMk id="4" creationId="{FAADC597-5C00-28C8-05CF-8896F520D997}"/>
          </ac:spMkLst>
        </pc:spChg>
        <pc:spChg chg="mod">
          <ac:chgData name="Lauren Martin" userId="34214532-c002-4a9a-b7f5-c3c0742f04cd" providerId="ADAL" clId="{999FA431-0D99-44F0-ADF0-5374EE7C5224}" dt="2026-05-31T06:58:36.103" v="2737" actId="207"/>
          <ac:spMkLst>
            <pc:docMk/>
            <pc:sldMk cId="1934760328" sldId="1026"/>
            <ac:spMk id="5" creationId="{BA847410-C1E5-4F45-9C09-66F777F7D72D}"/>
          </ac:spMkLst>
        </pc:spChg>
      </pc:sldChg>
      <pc:sldChg chg="addSp modSp mod">
        <pc:chgData name="Lauren Martin" userId="34214532-c002-4a9a-b7f5-c3c0742f04cd" providerId="ADAL" clId="{999FA431-0D99-44F0-ADF0-5374EE7C5224}" dt="2026-05-31T01:24:14.559" v="1842" actId="207"/>
        <pc:sldMkLst>
          <pc:docMk/>
          <pc:sldMk cId="1523887427" sldId="1027"/>
        </pc:sldMkLst>
        <pc:spChg chg="add mod">
          <ac:chgData name="Lauren Martin" userId="34214532-c002-4a9a-b7f5-c3c0742f04cd" providerId="ADAL" clId="{999FA431-0D99-44F0-ADF0-5374EE7C5224}" dt="2026-05-31T01:24:14.559" v="1842" actId="207"/>
          <ac:spMkLst>
            <pc:docMk/>
            <pc:sldMk cId="1523887427" sldId="1027"/>
            <ac:spMk id="2" creationId="{7B7A8072-9171-3AC2-C29B-6040E64E0C9B}"/>
          </ac:spMkLst>
        </pc:spChg>
        <pc:spChg chg="mod">
          <ac:chgData name="Lauren Martin" userId="34214532-c002-4a9a-b7f5-c3c0742f04cd" providerId="ADAL" clId="{999FA431-0D99-44F0-ADF0-5374EE7C5224}" dt="2026-05-31T01:24:11.868" v="1841" actId="207"/>
          <ac:spMkLst>
            <pc:docMk/>
            <pc:sldMk cId="1523887427" sldId="1027"/>
            <ac:spMk id="3" creationId="{D06CDDA1-93CA-1D5D-814F-AA0B9619702B}"/>
          </ac:spMkLst>
        </pc:spChg>
        <pc:spChg chg="mod">
          <ac:chgData name="Lauren Martin" userId="34214532-c002-4a9a-b7f5-c3c0742f04cd" providerId="ADAL" clId="{999FA431-0D99-44F0-ADF0-5374EE7C5224}" dt="2026-05-31T01:24:10.077" v="1840" actId="207"/>
          <ac:spMkLst>
            <pc:docMk/>
            <pc:sldMk cId="1523887427" sldId="1027"/>
            <ac:spMk id="5" creationId="{BA847410-C1E5-4F45-9C09-66F777F7D72D}"/>
          </ac:spMkLst>
        </pc:spChg>
      </pc:sldChg>
      <pc:sldChg chg="modSp mod">
        <pc:chgData name="Lauren Martin" userId="34214532-c002-4a9a-b7f5-c3c0742f04cd" providerId="ADAL" clId="{999FA431-0D99-44F0-ADF0-5374EE7C5224}" dt="2026-05-31T01:12:22.708" v="1680" actId="790"/>
        <pc:sldMkLst>
          <pc:docMk/>
          <pc:sldMk cId="3869839609" sldId="1076"/>
        </pc:sldMkLst>
        <pc:spChg chg="mod">
          <ac:chgData name="Lauren Martin" userId="34214532-c002-4a9a-b7f5-c3c0742f04cd" providerId="ADAL" clId="{999FA431-0D99-44F0-ADF0-5374EE7C5224}" dt="2026-05-31T01:12:22.708" v="1680" actId="790"/>
          <ac:spMkLst>
            <pc:docMk/>
            <pc:sldMk cId="3869839609" sldId="1076"/>
            <ac:spMk id="2" creationId="{67F6FD19-74BF-9276-BE12-6432D8319B42}"/>
          </ac:spMkLst>
        </pc:spChg>
        <pc:spChg chg="mod">
          <ac:chgData name="Lauren Martin" userId="34214532-c002-4a9a-b7f5-c3c0742f04cd" providerId="ADAL" clId="{999FA431-0D99-44F0-ADF0-5374EE7C5224}" dt="2026-05-31T01:12:22.708" v="1680" actId="790"/>
          <ac:spMkLst>
            <pc:docMk/>
            <pc:sldMk cId="3869839609" sldId="1076"/>
            <ac:spMk id="10" creationId="{4025C3E8-DFF0-BF92-1E54-0E32EFD847B2}"/>
          </ac:spMkLst>
        </pc:spChg>
      </pc:sldChg>
      <pc:sldChg chg="modSp mod">
        <pc:chgData name="Lauren Martin" userId="34214532-c002-4a9a-b7f5-c3c0742f04cd" providerId="ADAL" clId="{999FA431-0D99-44F0-ADF0-5374EE7C5224}" dt="2026-05-31T01:12:22.708" v="1680" actId="790"/>
        <pc:sldMkLst>
          <pc:docMk/>
          <pc:sldMk cId="1751699804" sldId="1077"/>
        </pc:sldMkLst>
        <pc:spChg chg="mod">
          <ac:chgData name="Lauren Martin" userId="34214532-c002-4a9a-b7f5-c3c0742f04cd" providerId="ADAL" clId="{999FA431-0D99-44F0-ADF0-5374EE7C5224}" dt="2026-05-31T01:12:22.708" v="1680" actId="790"/>
          <ac:spMkLst>
            <pc:docMk/>
            <pc:sldMk cId="1751699804" sldId="1077"/>
            <ac:spMk id="2" creationId="{29295B47-6AB1-C2C1-4D9C-D5C9691DB1ED}"/>
          </ac:spMkLst>
        </pc:spChg>
        <pc:spChg chg="mod">
          <ac:chgData name="Lauren Martin" userId="34214532-c002-4a9a-b7f5-c3c0742f04cd" providerId="ADAL" clId="{999FA431-0D99-44F0-ADF0-5374EE7C5224}" dt="2026-05-31T01:12:22.708" v="1680" actId="790"/>
          <ac:spMkLst>
            <pc:docMk/>
            <pc:sldMk cId="1751699804" sldId="1077"/>
            <ac:spMk id="6" creationId="{B997E1CA-0589-9A88-0F7B-E05A6C932546}"/>
          </ac:spMkLst>
        </pc:spChg>
      </pc:sldChg>
      <pc:sldChg chg="modSp mod">
        <pc:chgData name="Lauren Martin" userId="34214532-c002-4a9a-b7f5-c3c0742f04cd" providerId="ADAL" clId="{999FA431-0D99-44F0-ADF0-5374EE7C5224}" dt="2026-05-31T01:24:32.182" v="1847" actId="207"/>
        <pc:sldMkLst>
          <pc:docMk/>
          <pc:sldMk cId="261024728" sldId="1080"/>
        </pc:sldMkLst>
        <pc:spChg chg="mod">
          <ac:chgData name="Lauren Martin" userId="34214532-c002-4a9a-b7f5-c3c0742f04cd" providerId="ADAL" clId="{999FA431-0D99-44F0-ADF0-5374EE7C5224}" dt="2026-05-31T01:24:32.182" v="1847" actId="207"/>
          <ac:spMkLst>
            <pc:docMk/>
            <pc:sldMk cId="261024728" sldId="1080"/>
            <ac:spMk id="3" creationId="{00000000-0000-0000-0000-000000000000}"/>
          </ac:spMkLst>
        </pc:spChg>
      </pc:sldChg>
      <pc:sldChg chg="modSp mod">
        <pc:chgData name="Lauren Martin" userId="34214532-c002-4a9a-b7f5-c3c0742f04cd" providerId="ADAL" clId="{999FA431-0D99-44F0-ADF0-5374EE7C5224}" dt="2026-05-31T01:12:22.708" v="1680" actId="790"/>
        <pc:sldMkLst>
          <pc:docMk/>
          <pc:sldMk cId="2375204597" sldId="1082"/>
        </pc:sldMkLst>
        <pc:spChg chg="mod">
          <ac:chgData name="Lauren Martin" userId="34214532-c002-4a9a-b7f5-c3c0742f04cd" providerId="ADAL" clId="{999FA431-0D99-44F0-ADF0-5374EE7C5224}" dt="2026-05-31T01:12:22.708" v="1680" actId="790"/>
          <ac:spMkLst>
            <pc:docMk/>
            <pc:sldMk cId="2375204597" sldId="1082"/>
            <ac:spMk id="2" creationId="{CDF24873-4785-2D0E-DDBA-0CB9A34494C7}"/>
          </ac:spMkLst>
        </pc:spChg>
        <pc:spChg chg="mod">
          <ac:chgData name="Lauren Martin" userId="34214532-c002-4a9a-b7f5-c3c0742f04cd" providerId="ADAL" clId="{999FA431-0D99-44F0-ADF0-5374EE7C5224}" dt="2026-05-31T01:12:22.708" v="1680" actId="790"/>
          <ac:spMkLst>
            <pc:docMk/>
            <pc:sldMk cId="2375204597" sldId="1082"/>
            <ac:spMk id="3" creationId="{CBC8BBD3-BD91-373C-942F-D704DA4BC69B}"/>
          </ac:spMkLst>
        </pc:spChg>
        <pc:spChg chg="mod">
          <ac:chgData name="Lauren Martin" userId="34214532-c002-4a9a-b7f5-c3c0742f04cd" providerId="ADAL" clId="{999FA431-0D99-44F0-ADF0-5374EE7C5224}" dt="2026-05-31T01:12:22.708" v="1680" actId="790"/>
          <ac:spMkLst>
            <pc:docMk/>
            <pc:sldMk cId="2375204597" sldId="1082"/>
            <ac:spMk id="4" creationId="{20A4604A-2188-1C0D-BBEB-EA15C073EEA2}"/>
          </ac:spMkLst>
        </pc:spChg>
      </pc:sldChg>
      <pc:sldChg chg="modSp mod">
        <pc:chgData name="Lauren Martin" userId="34214532-c002-4a9a-b7f5-c3c0742f04cd" providerId="ADAL" clId="{999FA431-0D99-44F0-ADF0-5374EE7C5224}" dt="2026-05-31T01:33:19.747" v="2070" actId="20577"/>
        <pc:sldMkLst>
          <pc:docMk/>
          <pc:sldMk cId="1511144453" sldId="1096"/>
        </pc:sldMkLst>
        <pc:spChg chg="mod">
          <ac:chgData name="Lauren Martin" userId="34214532-c002-4a9a-b7f5-c3c0742f04cd" providerId="ADAL" clId="{999FA431-0D99-44F0-ADF0-5374EE7C5224}" dt="2026-05-31T01:12:22.708" v="1680" actId="790"/>
          <ac:spMkLst>
            <pc:docMk/>
            <pc:sldMk cId="1511144453" sldId="1096"/>
            <ac:spMk id="2" creationId="{248DD9F4-52CB-3D7B-5ED1-0DFC07674F00}"/>
          </ac:spMkLst>
        </pc:spChg>
        <pc:spChg chg="mod">
          <ac:chgData name="Lauren Martin" userId="34214532-c002-4a9a-b7f5-c3c0742f04cd" providerId="ADAL" clId="{999FA431-0D99-44F0-ADF0-5374EE7C5224}" dt="2026-05-31T01:33:19.747" v="2070" actId="20577"/>
          <ac:spMkLst>
            <pc:docMk/>
            <pc:sldMk cId="1511144453" sldId="1096"/>
            <ac:spMk id="3" creationId="{57945C43-A4B3-1D7D-47D3-209D9FE790AE}"/>
          </ac:spMkLst>
        </pc:spChg>
        <pc:spChg chg="mod">
          <ac:chgData name="Lauren Martin" userId="34214532-c002-4a9a-b7f5-c3c0742f04cd" providerId="ADAL" clId="{999FA431-0D99-44F0-ADF0-5374EE7C5224}" dt="2026-05-31T01:33:10.477" v="2066" actId="207"/>
          <ac:spMkLst>
            <pc:docMk/>
            <pc:sldMk cId="1511144453" sldId="1096"/>
            <ac:spMk id="5" creationId="{6BBDE8A0-77FF-2510-36E8-FC35F64A9753}"/>
          </ac:spMkLst>
        </pc:spChg>
      </pc:sldChg>
      <pc:sldChg chg="modSp mod">
        <pc:chgData name="Lauren Martin" userId="34214532-c002-4a9a-b7f5-c3c0742f04cd" providerId="ADAL" clId="{999FA431-0D99-44F0-ADF0-5374EE7C5224}" dt="2026-05-31T01:12:22.708" v="1680" actId="790"/>
        <pc:sldMkLst>
          <pc:docMk/>
          <pc:sldMk cId="3205698308" sldId="1101"/>
        </pc:sldMkLst>
        <pc:spChg chg="mod">
          <ac:chgData name="Lauren Martin" userId="34214532-c002-4a9a-b7f5-c3c0742f04cd" providerId="ADAL" clId="{999FA431-0D99-44F0-ADF0-5374EE7C5224}" dt="2026-05-31T01:12:22.708" v="1680" actId="790"/>
          <ac:spMkLst>
            <pc:docMk/>
            <pc:sldMk cId="3205698308" sldId="1101"/>
            <ac:spMk id="2" creationId="{711666E1-69EF-FD8C-0B6D-BEE02D01ADBA}"/>
          </ac:spMkLst>
        </pc:spChg>
      </pc:sldChg>
      <pc:sldChg chg="modSp mod">
        <pc:chgData name="Lauren Martin" userId="34214532-c002-4a9a-b7f5-c3c0742f04cd" providerId="ADAL" clId="{999FA431-0D99-44F0-ADF0-5374EE7C5224}" dt="2026-05-31T01:12:22.708" v="1680" actId="790"/>
        <pc:sldMkLst>
          <pc:docMk/>
          <pc:sldMk cId="4277421831" sldId="1102"/>
        </pc:sldMkLst>
        <pc:spChg chg="mod">
          <ac:chgData name="Lauren Martin" userId="34214532-c002-4a9a-b7f5-c3c0742f04cd" providerId="ADAL" clId="{999FA431-0D99-44F0-ADF0-5374EE7C5224}" dt="2026-05-31T01:12:22.708" v="1680" actId="790"/>
          <ac:spMkLst>
            <pc:docMk/>
            <pc:sldMk cId="4277421831" sldId="1102"/>
            <ac:spMk id="2" creationId="{4C6A67A3-9603-240E-EA6B-3FC986F853BF}"/>
          </ac:spMkLst>
        </pc:spChg>
        <pc:spChg chg="mod">
          <ac:chgData name="Lauren Martin" userId="34214532-c002-4a9a-b7f5-c3c0742f04cd" providerId="ADAL" clId="{999FA431-0D99-44F0-ADF0-5374EE7C5224}" dt="2026-05-31T01:12:22.708" v="1680" actId="790"/>
          <ac:spMkLst>
            <pc:docMk/>
            <pc:sldMk cId="4277421831" sldId="1102"/>
            <ac:spMk id="3" creationId="{5D1FD83D-10E0-228D-7DDC-F0371A5CC75D}"/>
          </ac:spMkLst>
        </pc:spChg>
        <pc:spChg chg="mod">
          <ac:chgData name="Lauren Martin" userId="34214532-c002-4a9a-b7f5-c3c0742f04cd" providerId="ADAL" clId="{999FA431-0D99-44F0-ADF0-5374EE7C5224}" dt="2026-05-31T01:12:22.708" v="1680" actId="790"/>
          <ac:spMkLst>
            <pc:docMk/>
            <pc:sldMk cId="4277421831" sldId="1102"/>
            <ac:spMk id="4" creationId="{25479D30-DAA4-D8ED-F8B5-B5082B5C9FAF}"/>
          </ac:spMkLst>
        </pc:spChg>
        <pc:spChg chg="mod">
          <ac:chgData name="Lauren Martin" userId="34214532-c002-4a9a-b7f5-c3c0742f04cd" providerId="ADAL" clId="{999FA431-0D99-44F0-ADF0-5374EE7C5224}" dt="2026-05-31T01:12:22.708" v="1680" actId="790"/>
          <ac:spMkLst>
            <pc:docMk/>
            <pc:sldMk cId="4277421831" sldId="1102"/>
            <ac:spMk id="6" creationId="{032861FD-E2BE-0C7F-8027-04C68C9F6B2F}"/>
          </ac:spMkLst>
        </pc:spChg>
      </pc:sldChg>
      <pc:sldChg chg="modSp mod">
        <pc:chgData name="Lauren Martin" userId="34214532-c002-4a9a-b7f5-c3c0742f04cd" providerId="ADAL" clId="{999FA431-0D99-44F0-ADF0-5374EE7C5224}" dt="2026-05-31T01:12:22.708" v="1680" actId="790"/>
        <pc:sldMkLst>
          <pc:docMk/>
          <pc:sldMk cId="1523252599" sldId="1122"/>
        </pc:sldMkLst>
        <pc:spChg chg="mod">
          <ac:chgData name="Lauren Martin" userId="34214532-c002-4a9a-b7f5-c3c0742f04cd" providerId="ADAL" clId="{999FA431-0D99-44F0-ADF0-5374EE7C5224}" dt="2026-05-31T01:12:22.708" v="1680" actId="790"/>
          <ac:spMkLst>
            <pc:docMk/>
            <pc:sldMk cId="1523252599" sldId="1122"/>
            <ac:spMk id="2" creationId="{00000000-0000-0000-0000-000000000000}"/>
          </ac:spMkLst>
        </pc:spChg>
        <pc:spChg chg="mod">
          <ac:chgData name="Lauren Martin" userId="34214532-c002-4a9a-b7f5-c3c0742f04cd" providerId="ADAL" clId="{999FA431-0D99-44F0-ADF0-5374EE7C5224}" dt="2026-05-31T01:12:22.708" v="1680" actId="790"/>
          <ac:spMkLst>
            <pc:docMk/>
            <pc:sldMk cId="1523252599" sldId="1122"/>
            <ac:spMk id="3" creationId="{00000000-0000-0000-0000-000000000000}"/>
          </ac:spMkLst>
        </pc:spChg>
      </pc:sldChg>
      <pc:sldChg chg="delSp modSp mod">
        <pc:chgData name="Lauren Martin" userId="34214532-c002-4a9a-b7f5-c3c0742f04cd" providerId="ADAL" clId="{999FA431-0D99-44F0-ADF0-5374EE7C5224}" dt="2026-05-31T01:18:15.747" v="1771" actId="14"/>
        <pc:sldMkLst>
          <pc:docMk/>
          <pc:sldMk cId="3211861766" sldId="1124"/>
        </pc:sldMkLst>
        <pc:spChg chg="mod">
          <ac:chgData name="Lauren Martin" userId="34214532-c002-4a9a-b7f5-c3c0742f04cd" providerId="ADAL" clId="{999FA431-0D99-44F0-ADF0-5374EE7C5224}" dt="2026-05-31T01:12:22.708" v="1680" actId="790"/>
          <ac:spMkLst>
            <pc:docMk/>
            <pc:sldMk cId="3211861766" sldId="1124"/>
            <ac:spMk id="4" creationId="{6D54AA46-DC91-138F-1D58-407BF38802C1}"/>
          </ac:spMkLst>
        </pc:spChg>
        <pc:spChg chg="mod">
          <ac:chgData name="Lauren Martin" userId="34214532-c002-4a9a-b7f5-c3c0742f04cd" providerId="ADAL" clId="{999FA431-0D99-44F0-ADF0-5374EE7C5224}" dt="2026-05-31T01:18:15.747" v="1771" actId="14"/>
          <ac:spMkLst>
            <pc:docMk/>
            <pc:sldMk cId="3211861766" sldId="1124"/>
            <ac:spMk id="5" creationId="{DA501F73-483E-59FF-F874-489B3ECC80CA}"/>
          </ac:spMkLst>
        </pc:spChg>
      </pc:sldChg>
      <pc:sldChg chg="modSp mod">
        <pc:chgData name="Lauren Martin" userId="34214532-c002-4a9a-b7f5-c3c0742f04cd" providerId="ADAL" clId="{999FA431-0D99-44F0-ADF0-5374EE7C5224}" dt="2026-05-31T01:18:54.984" v="1779" actId="207"/>
        <pc:sldMkLst>
          <pc:docMk/>
          <pc:sldMk cId="1507970474" sldId="1148"/>
        </pc:sldMkLst>
        <pc:spChg chg="mod">
          <ac:chgData name="Lauren Martin" userId="34214532-c002-4a9a-b7f5-c3c0742f04cd" providerId="ADAL" clId="{999FA431-0D99-44F0-ADF0-5374EE7C5224}" dt="2026-05-31T01:12:22.708" v="1680" actId="790"/>
          <ac:spMkLst>
            <pc:docMk/>
            <pc:sldMk cId="1507970474" sldId="1148"/>
            <ac:spMk id="3" creationId="{99113AFA-27F4-C105-E1FB-5AC95AA313EC}"/>
          </ac:spMkLst>
        </pc:spChg>
        <pc:spChg chg="mod">
          <ac:chgData name="Lauren Martin" userId="34214532-c002-4a9a-b7f5-c3c0742f04cd" providerId="ADAL" clId="{999FA431-0D99-44F0-ADF0-5374EE7C5224}" dt="2026-05-31T01:12:22.708" v="1680" actId="790"/>
          <ac:spMkLst>
            <pc:docMk/>
            <pc:sldMk cId="1507970474" sldId="1148"/>
            <ac:spMk id="4" creationId="{3CF6C185-69D8-8059-EBF9-501C6E6613B2}"/>
          </ac:spMkLst>
        </pc:spChg>
        <pc:spChg chg="mod">
          <ac:chgData name="Lauren Martin" userId="34214532-c002-4a9a-b7f5-c3c0742f04cd" providerId="ADAL" clId="{999FA431-0D99-44F0-ADF0-5374EE7C5224}" dt="2026-05-31T01:18:54.984" v="1779" actId="207"/>
          <ac:spMkLst>
            <pc:docMk/>
            <pc:sldMk cId="1507970474" sldId="1148"/>
            <ac:spMk id="5" creationId="{58D36024-1E44-32DD-74B4-03A0AEBA7E22}"/>
          </ac:spMkLst>
        </pc:spChg>
      </pc:sldChg>
      <pc:sldChg chg="modSp mod">
        <pc:chgData name="Lauren Martin" userId="34214532-c002-4a9a-b7f5-c3c0742f04cd" providerId="ADAL" clId="{999FA431-0D99-44F0-ADF0-5374EE7C5224}" dt="2026-05-31T01:30:42.858" v="2022" actId="207"/>
        <pc:sldMkLst>
          <pc:docMk/>
          <pc:sldMk cId="3731548369" sldId="1149"/>
        </pc:sldMkLst>
        <pc:spChg chg="mod">
          <ac:chgData name="Lauren Martin" userId="34214532-c002-4a9a-b7f5-c3c0742f04cd" providerId="ADAL" clId="{999FA431-0D99-44F0-ADF0-5374EE7C5224}" dt="2026-05-31T01:12:22.708" v="1680" actId="790"/>
          <ac:spMkLst>
            <pc:docMk/>
            <pc:sldMk cId="3731548369" sldId="1149"/>
            <ac:spMk id="2" creationId="{056E3785-9573-B3AF-49AC-5CBCE829ED53}"/>
          </ac:spMkLst>
        </pc:spChg>
        <pc:spChg chg="mod">
          <ac:chgData name="Lauren Martin" userId="34214532-c002-4a9a-b7f5-c3c0742f04cd" providerId="ADAL" clId="{999FA431-0D99-44F0-ADF0-5374EE7C5224}" dt="2026-05-31T01:12:22.708" v="1680" actId="790"/>
          <ac:spMkLst>
            <pc:docMk/>
            <pc:sldMk cId="3731548369" sldId="1149"/>
            <ac:spMk id="5" creationId="{A56EBE17-B1FC-2FDD-2A04-66EF22D93121}"/>
          </ac:spMkLst>
        </pc:spChg>
        <pc:spChg chg="mod">
          <ac:chgData name="Lauren Martin" userId="34214532-c002-4a9a-b7f5-c3c0742f04cd" providerId="ADAL" clId="{999FA431-0D99-44F0-ADF0-5374EE7C5224}" dt="2026-05-31T01:30:42.858" v="2022" actId="207"/>
          <ac:spMkLst>
            <pc:docMk/>
            <pc:sldMk cId="3731548369" sldId="1149"/>
            <ac:spMk id="6" creationId="{CAC2B7F4-16C8-5675-C30F-B6DD1491E095}"/>
          </ac:spMkLst>
        </pc:spChg>
      </pc:sldChg>
      <pc:sldChg chg="addSp modSp mod">
        <pc:chgData name="Lauren Martin" userId="34214532-c002-4a9a-b7f5-c3c0742f04cd" providerId="ADAL" clId="{999FA431-0D99-44F0-ADF0-5374EE7C5224}" dt="2026-05-31T01:12:22.708" v="1680" actId="790"/>
        <pc:sldMkLst>
          <pc:docMk/>
          <pc:sldMk cId="666296866" sldId="1158"/>
        </pc:sldMkLst>
        <pc:spChg chg="add mod">
          <ac:chgData name="Lauren Martin" userId="34214532-c002-4a9a-b7f5-c3c0742f04cd" providerId="ADAL" clId="{999FA431-0D99-44F0-ADF0-5374EE7C5224}" dt="2026-05-31T01:12:22.708" v="1680" actId="790"/>
          <ac:spMkLst>
            <pc:docMk/>
            <pc:sldMk cId="666296866" sldId="1158"/>
            <ac:spMk id="2" creationId="{17AEC361-6A35-3739-FD2A-CE89622E3ECA}"/>
          </ac:spMkLst>
        </pc:spChg>
        <pc:spChg chg="mod">
          <ac:chgData name="Lauren Martin" userId="34214532-c002-4a9a-b7f5-c3c0742f04cd" providerId="ADAL" clId="{999FA431-0D99-44F0-ADF0-5374EE7C5224}" dt="2026-05-31T01:12:22.708" v="1680" actId="790"/>
          <ac:spMkLst>
            <pc:docMk/>
            <pc:sldMk cId="666296866" sldId="1158"/>
            <ac:spMk id="4" creationId="{A4CE2555-A71E-2A2B-CF94-E68FBAC5ED4F}"/>
          </ac:spMkLst>
        </pc:spChg>
        <pc:spChg chg="mod">
          <ac:chgData name="Lauren Martin" userId="34214532-c002-4a9a-b7f5-c3c0742f04cd" providerId="ADAL" clId="{999FA431-0D99-44F0-ADF0-5374EE7C5224}" dt="2026-05-31T01:12:22.708" v="1680" actId="790"/>
          <ac:spMkLst>
            <pc:docMk/>
            <pc:sldMk cId="666296866" sldId="1158"/>
            <ac:spMk id="7" creationId="{96C422E2-83D6-F8E3-CDBB-517593E80477}"/>
          </ac:spMkLst>
        </pc:spChg>
      </pc:sldChg>
      <pc:sldChg chg="modSp mod modNotesTx">
        <pc:chgData name="Lauren Martin" userId="34214532-c002-4a9a-b7f5-c3c0742f04cd" providerId="ADAL" clId="{999FA431-0D99-44F0-ADF0-5374EE7C5224}" dt="2026-05-31T01:12:22.708" v="1680" actId="790"/>
        <pc:sldMkLst>
          <pc:docMk/>
          <pc:sldMk cId="739612957" sldId="1161"/>
        </pc:sldMkLst>
        <pc:spChg chg="mod">
          <ac:chgData name="Lauren Martin" userId="34214532-c002-4a9a-b7f5-c3c0742f04cd" providerId="ADAL" clId="{999FA431-0D99-44F0-ADF0-5374EE7C5224}" dt="2026-05-31T01:12:22.708" v="1680" actId="790"/>
          <ac:spMkLst>
            <pc:docMk/>
            <pc:sldMk cId="739612957" sldId="1161"/>
            <ac:spMk id="3" creationId="{7C13F3EF-6111-3B8F-E65F-F09AEA314636}"/>
          </ac:spMkLst>
        </pc:spChg>
        <pc:spChg chg="mod">
          <ac:chgData name="Lauren Martin" userId="34214532-c002-4a9a-b7f5-c3c0742f04cd" providerId="ADAL" clId="{999FA431-0D99-44F0-ADF0-5374EE7C5224}" dt="2026-05-31T01:12:22.708" v="1680" actId="790"/>
          <ac:spMkLst>
            <pc:docMk/>
            <pc:sldMk cId="739612957" sldId="1161"/>
            <ac:spMk id="4" creationId="{8B7B306D-3845-7B55-7230-7B18992F6E45}"/>
          </ac:spMkLst>
        </pc:spChg>
      </pc:sldChg>
      <pc:sldChg chg="modSp mod modNotesTx">
        <pc:chgData name="Lauren Martin" userId="34214532-c002-4a9a-b7f5-c3c0742f04cd" providerId="ADAL" clId="{999FA431-0D99-44F0-ADF0-5374EE7C5224}" dt="2026-05-31T01:12:22.708" v="1680" actId="790"/>
        <pc:sldMkLst>
          <pc:docMk/>
          <pc:sldMk cId="44838698" sldId="1162"/>
        </pc:sldMkLst>
        <pc:spChg chg="mod">
          <ac:chgData name="Lauren Martin" userId="34214532-c002-4a9a-b7f5-c3c0742f04cd" providerId="ADAL" clId="{999FA431-0D99-44F0-ADF0-5374EE7C5224}" dt="2026-05-31T01:12:22.708" v="1680" actId="790"/>
          <ac:spMkLst>
            <pc:docMk/>
            <pc:sldMk cId="44838698" sldId="1162"/>
            <ac:spMk id="3" creationId="{212EC615-5B1B-5065-3077-881F9676F6D8}"/>
          </ac:spMkLst>
        </pc:spChg>
        <pc:spChg chg="mod">
          <ac:chgData name="Lauren Martin" userId="34214532-c002-4a9a-b7f5-c3c0742f04cd" providerId="ADAL" clId="{999FA431-0D99-44F0-ADF0-5374EE7C5224}" dt="2026-05-31T01:12:22.708" v="1680" actId="790"/>
          <ac:spMkLst>
            <pc:docMk/>
            <pc:sldMk cId="44838698" sldId="1162"/>
            <ac:spMk id="4" creationId="{AF1409D4-206D-DDAB-7C35-CA4958E41884}"/>
          </ac:spMkLst>
        </pc:spChg>
      </pc:sldChg>
      <pc:sldChg chg="modSp mod">
        <pc:chgData name="Lauren Martin" userId="34214532-c002-4a9a-b7f5-c3c0742f04cd" providerId="ADAL" clId="{999FA431-0D99-44F0-ADF0-5374EE7C5224}" dt="2026-05-31T01:12:22.708" v="1680" actId="790"/>
        <pc:sldMkLst>
          <pc:docMk/>
          <pc:sldMk cId="465587893" sldId="1163"/>
        </pc:sldMkLst>
        <pc:spChg chg="mod">
          <ac:chgData name="Lauren Martin" userId="34214532-c002-4a9a-b7f5-c3c0742f04cd" providerId="ADAL" clId="{999FA431-0D99-44F0-ADF0-5374EE7C5224}" dt="2026-05-31T01:12:22.708" v="1680" actId="790"/>
          <ac:spMkLst>
            <pc:docMk/>
            <pc:sldMk cId="465587893" sldId="1163"/>
            <ac:spMk id="2" creationId="{00000000-0000-0000-0000-000000000000}"/>
          </ac:spMkLst>
        </pc:spChg>
        <pc:spChg chg="mod">
          <ac:chgData name="Lauren Martin" userId="34214532-c002-4a9a-b7f5-c3c0742f04cd" providerId="ADAL" clId="{999FA431-0D99-44F0-ADF0-5374EE7C5224}" dt="2026-05-31T01:12:22.708" v="1680" actId="790"/>
          <ac:spMkLst>
            <pc:docMk/>
            <pc:sldMk cId="465587893" sldId="1163"/>
            <ac:spMk id="3" creationId="{00000000-0000-0000-0000-000000000000}"/>
          </ac:spMkLst>
        </pc:spChg>
        <pc:spChg chg="mod">
          <ac:chgData name="Lauren Martin" userId="34214532-c002-4a9a-b7f5-c3c0742f04cd" providerId="ADAL" clId="{999FA431-0D99-44F0-ADF0-5374EE7C5224}" dt="2026-05-31T01:12:22.708" v="1680" actId="790"/>
          <ac:spMkLst>
            <pc:docMk/>
            <pc:sldMk cId="465587893" sldId="1163"/>
            <ac:spMk id="4" creationId="{5B72F64F-A191-E5FE-EA13-F8D7876D2AE8}"/>
          </ac:spMkLst>
        </pc:spChg>
      </pc:sldChg>
      <pc:sldChg chg="modSp mod">
        <pc:chgData name="Lauren Martin" userId="34214532-c002-4a9a-b7f5-c3c0742f04cd" providerId="ADAL" clId="{999FA431-0D99-44F0-ADF0-5374EE7C5224}" dt="2026-05-31T01:12:22.708" v="1680" actId="790"/>
        <pc:sldMkLst>
          <pc:docMk/>
          <pc:sldMk cId="2808476069" sldId="1164"/>
        </pc:sldMkLst>
        <pc:spChg chg="mod">
          <ac:chgData name="Lauren Martin" userId="34214532-c002-4a9a-b7f5-c3c0742f04cd" providerId="ADAL" clId="{999FA431-0D99-44F0-ADF0-5374EE7C5224}" dt="2026-05-31T01:12:22.708" v="1680" actId="790"/>
          <ac:spMkLst>
            <pc:docMk/>
            <pc:sldMk cId="2808476069" sldId="1164"/>
            <ac:spMk id="2" creationId="{00000000-0000-0000-0000-000000000000}"/>
          </ac:spMkLst>
        </pc:spChg>
        <pc:spChg chg="mod">
          <ac:chgData name="Lauren Martin" userId="34214532-c002-4a9a-b7f5-c3c0742f04cd" providerId="ADAL" clId="{999FA431-0D99-44F0-ADF0-5374EE7C5224}" dt="2026-05-31T01:12:22.708" v="1680" actId="790"/>
          <ac:spMkLst>
            <pc:docMk/>
            <pc:sldMk cId="2808476069" sldId="1164"/>
            <ac:spMk id="3" creationId="{00000000-0000-0000-0000-000000000000}"/>
          </ac:spMkLst>
        </pc:spChg>
      </pc:sldChg>
      <pc:sldChg chg="modSp mod">
        <pc:chgData name="Lauren Martin" userId="34214532-c002-4a9a-b7f5-c3c0742f04cd" providerId="ADAL" clId="{999FA431-0D99-44F0-ADF0-5374EE7C5224}" dt="2026-05-31T01:12:22.708" v="1680" actId="790"/>
        <pc:sldMkLst>
          <pc:docMk/>
          <pc:sldMk cId="4110762829" sldId="1165"/>
        </pc:sldMkLst>
        <pc:spChg chg="mod">
          <ac:chgData name="Lauren Martin" userId="34214532-c002-4a9a-b7f5-c3c0742f04cd" providerId="ADAL" clId="{999FA431-0D99-44F0-ADF0-5374EE7C5224}" dt="2026-05-31T01:12:22.708" v="1680" actId="790"/>
          <ac:spMkLst>
            <pc:docMk/>
            <pc:sldMk cId="4110762829" sldId="1165"/>
            <ac:spMk id="3" creationId="{00000000-0000-0000-0000-000000000000}"/>
          </ac:spMkLst>
        </pc:spChg>
        <pc:spChg chg="mod">
          <ac:chgData name="Lauren Martin" userId="34214532-c002-4a9a-b7f5-c3c0742f04cd" providerId="ADAL" clId="{999FA431-0D99-44F0-ADF0-5374EE7C5224}" dt="2026-05-31T01:12:22.708" v="1680" actId="790"/>
          <ac:spMkLst>
            <pc:docMk/>
            <pc:sldMk cId="4110762829" sldId="1165"/>
            <ac:spMk id="4" creationId="{546F7BE0-2977-DE9B-A590-C431DA4F55FB}"/>
          </ac:spMkLst>
        </pc:spChg>
        <pc:spChg chg="mod">
          <ac:chgData name="Lauren Martin" userId="34214532-c002-4a9a-b7f5-c3c0742f04cd" providerId="ADAL" clId="{999FA431-0D99-44F0-ADF0-5374EE7C5224}" dt="2026-05-31T01:12:22.708" v="1680" actId="790"/>
          <ac:spMkLst>
            <pc:docMk/>
            <pc:sldMk cId="4110762829" sldId="1165"/>
            <ac:spMk id="5" creationId="{39EFAB09-BEBC-BB31-952F-32608A882C6A}"/>
          </ac:spMkLst>
        </pc:spChg>
        <pc:spChg chg="mod">
          <ac:chgData name="Lauren Martin" userId="34214532-c002-4a9a-b7f5-c3c0742f04cd" providerId="ADAL" clId="{999FA431-0D99-44F0-ADF0-5374EE7C5224}" dt="2026-05-31T01:12:22.708" v="1680" actId="790"/>
          <ac:spMkLst>
            <pc:docMk/>
            <pc:sldMk cId="4110762829" sldId="1165"/>
            <ac:spMk id="6" creationId="{FEDB41FD-CCC5-D752-1445-A57DE0909C4D}"/>
          </ac:spMkLst>
        </pc:spChg>
        <pc:spChg chg="mod">
          <ac:chgData name="Lauren Martin" userId="34214532-c002-4a9a-b7f5-c3c0742f04cd" providerId="ADAL" clId="{999FA431-0D99-44F0-ADF0-5374EE7C5224}" dt="2026-05-31T01:12:22.708" v="1680" actId="790"/>
          <ac:spMkLst>
            <pc:docMk/>
            <pc:sldMk cId="4110762829" sldId="1165"/>
            <ac:spMk id="7" creationId="{E5D452C2-2F98-69F2-AB56-79B0CDDF2BFD}"/>
          </ac:spMkLst>
        </pc:spChg>
        <pc:spChg chg="mod">
          <ac:chgData name="Lauren Martin" userId="34214532-c002-4a9a-b7f5-c3c0742f04cd" providerId="ADAL" clId="{999FA431-0D99-44F0-ADF0-5374EE7C5224}" dt="2026-05-31T01:12:22.708" v="1680" actId="790"/>
          <ac:spMkLst>
            <pc:docMk/>
            <pc:sldMk cId="4110762829" sldId="1165"/>
            <ac:spMk id="9" creationId="{93E26D93-DD2D-B921-88F3-BD456D26DCEF}"/>
          </ac:spMkLst>
        </pc:spChg>
      </pc:sldChg>
      <pc:sldChg chg="modSp mod">
        <pc:chgData name="Lauren Martin" userId="34214532-c002-4a9a-b7f5-c3c0742f04cd" providerId="ADAL" clId="{999FA431-0D99-44F0-ADF0-5374EE7C5224}" dt="2026-05-31T01:12:22.708" v="1680" actId="790"/>
        <pc:sldMkLst>
          <pc:docMk/>
          <pc:sldMk cId="654623777" sldId="1168"/>
        </pc:sldMkLst>
        <pc:spChg chg="mod">
          <ac:chgData name="Lauren Martin" userId="34214532-c002-4a9a-b7f5-c3c0742f04cd" providerId="ADAL" clId="{999FA431-0D99-44F0-ADF0-5374EE7C5224}" dt="2026-05-31T01:12:22.708" v="1680" actId="790"/>
          <ac:spMkLst>
            <pc:docMk/>
            <pc:sldMk cId="654623777" sldId="1168"/>
            <ac:spMk id="2" creationId="{00000000-0000-0000-0000-000000000000}"/>
          </ac:spMkLst>
        </pc:spChg>
        <pc:spChg chg="mod">
          <ac:chgData name="Lauren Martin" userId="34214532-c002-4a9a-b7f5-c3c0742f04cd" providerId="ADAL" clId="{999FA431-0D99-44F0-ADF0-5374EE7C5224}" dt="2026-05-31T01:12:22.708" v="1680" actId="790"/>
          <ac:spMkLst>
            <pc:docMk/>
            <pc:sldMk cId="654623777" sldId="1168"/>
            <ac:spMk id="3" creationId="{F3ABC77F-A785-653E-F132-EC54274C3CC6}"/>
          </ac:spMkLst>
        </pc:spChg>
        <pc:spChg chg="mod">
          <ac:chgData name="Lauren Martin" userId="34214532-c002-4a9a-b7f5-c3c0742f04cd" providerId="ADAL" clId="{999FA431-0D99-44F0-ADF0-5374EE7C5224}" dt="2026-05-31T01:12:22.708" v="1680" actId="790"/>
          <ac:spMkLst>
            <pc:docMk/>
            <pc:sldMk cId="654623777" sldId="1168"/>
            <ac:spMk id="6" creationId="{F965CD0F-BEA6-25C2-13E8-BC27E86DE89D}"/>
          </ac:spMkLst>
        </pc:spChg>
        <pc:spChg chg="mod">
          <ac:chgData name="Lauren Martin" userId="34214532-c002-4a9a-b7f5-c3c0742f04cd" providerId="ADAL" clId="{999FA431-0D99-44F0-ADF0-5374EE7C5224}" dt="2026-05-31T01:12:22.708" v="1680" actId="790"/>
          <ac:spMkLst>
            <pc:docMk/>
            <pc:sldMk cId="654623777" sldId="1168"/>
            <ac:spMk id="7" creationId="{00000000-0000-0000-0000-000000000000}"/>
          </ac:spMkLst>
        </pc:spChg>
        <pc:spChg chg="mod">
          <ac:chgData name="Lauren Martin" userId="34214532-c002-4a9a-b7f5-c3c0742f04cd" providerId="ADAL" clId="{999FA431-0D99-44F0-ADF0-5374EE7C5224}" dt="2026-05-31T01:12:22.708" v="1680" actId="790"/>
          <ac:spMkLst>
            <pc:docMk/>
            <pc:sldMk cId="654623777" sldId="1168"/>
            <ac:spMk id="8" creationId="{87B19673-2E6B-605A-7055-B8044ACCEF8D}"/>
          </ac:spMkLst>
        </pc:spChg>
      </pc:sldChg>
      <pc:sldChg chg="addSp delSp modSp mod">
        <pc:chgData name="Lauren Martin" userId="34214532-c002-4a9a-b7f5-c3c0742f04cd" providerId="ADAL" clId="{999FA431-0D99-44F0-ADF0-5374EE7C5224}" dt="2026-05-31T01:12:22.708" v="1680" actId="790"/>
        <pc:sldMkLst>
          <pc:docMk/>
          <pc:sldMk cId="303383769" sldId="1170"/>
        </pc:sldMkLst>
        <pc:spChg chg="mod">
          <ac:chgData name="Lauren Martin" userId="34214532-c002-4a9a-b7f5-c3c0742f04cd" providerId="ADAL" clId="{999FA431-0D99-44F0-ADF0-5374EE7C5224}" dt="2026-05-31T01:12:22.708" v="1680" actId="790"/>
          <ac:spMkLst>
            <pc:docMk/>
            <pc:sldMk cId="303383769" sldId="1170"/>
            <ac:spMk id="2" creationId="{6B95100F-4EBF-355F-BC28-7BEFD8EFC152}"/>
          </ac:spMkLst>
        </pc:spChg>
        <pc:spChg chg="mod">
          <ac:chgData name="Lauren Martin" userId="34214532-c002-4a9a-b7f5-c3c0742f04cd" providerId="ADAL" clId="{999FA431-0D99-44F0-ADF0-5374EE7C5224}" dt="2026-05-31T01:12:22.708" v="1680" actId="790"/>
          <ac:spMkLst>
            <pc:docMk/>
            <pc:sldMk cId="303383769" sldId="1170"/>
            <ac:spMk id="3" creationId="{75882D0F-0826-C649-648B-0C1075CFC63B}"/>
          </ac:spMkLst>
        </pc:spChg>
        <pc:spChg chg="mod">
          <ac:chgData name="Lauren Martin" userId="34214532-c002-4a9a-b7f5-c3c0742f04cd" providerId="ADAL" clId="{999FA431-0D99-44F0-ADF0-5374EE7C5224}" dt="2026-05-31T01:12:22.708" v="1680" actId="790"/>
          <ac:spMkLst>
            <pc:docMk/>
            <pc:sldMk cId="303383769" sldId="1170"/>
            <ac:spMk id="5" creationId="{E6BBE083-8CD9-0184-7C13-094ECEE3FEC8}"/>
          </ac:spMkLst>
        </pc:spChg>
        <pc:spChg chg="mod">
          <ac:chgData name="Lauren Martin" userId="34214532-c002-4a9a-b7f5-c3c0742f04cd" providerId="ADAL" clId="{999FA431-0D99-44F0-ADF0-5374EE7C5224}" dt="2026-05-31T01:12:22.708" v="1680" actId="790"/>
          <ac:spMkLst>
            <pc:docMk/>
            <pc:sldMk cId="303383769" sldId="1170"/>
            <ac:spMk id="6" creationId="{7230E5D6-517C-DE5C-FB2E-24281056D5BA}"/>
          </ac:spMkLst>
        </pc:spChg>
        <pc:spChg chg="add mod">
          <ac:chgData name="Lauren Martin" userId="34214532-c002-4a9a-b7f5-c3c0742f04cd" providerId="ADAL" clId="{999FA431-0D99-44F0-ADF0-5374EE7C5224}" dt="2026-05-31T01:12:22.708" v="1680" actId="790"/>
          <ac:spMkLst>
            <pc:docMk/>
            <pc:sldMk cId="303383769" sldId="1170"/>
            <ac:spMk id="7" creationId="{C005AE5B-3262-0718-EDCA-8489CE68FC58}"/>
          </ac:spMkLst>
        </pc:spChg>
        <pc:spChg chg="mod">
          <ac:chgData name="Lauren Martin" userId="34214532-c002-4a9a-b7f5-c3c0742f04cd" providerId="ADAL" clId="{999FA431-0D99-44F0-ADF0-5374EE7C5224}" dt="2026-05-31T01:12:22.708" v="1680" actId="790"/>
          <ac:spMkLst>
            <pc:docMk/>
            <pc:sldMk cId="303383769" sldId="1170"/>
            <ac:spMk id="9" creationId="{CA0FE078-FBD6-1FC0-8F92-750AD1EB1E63}"/>
          </ac:spMkLst>
        </pc:spChg>
        <pc:spChg chg="mod">
          <ac:chgData name="Lauren Martin" userId="34214532-c002-4a9a-b7f5-c3c0742f04cd" providerId="ADAL" clId="{999FA431-0D99-44F0-ADF0-5374EE7C5224}" dt="2026-05-31T01:12:22.708" v="1680" actId="790"/>
          <ac:spMkLst>
            <pc:docMk/>
            <pc:sldMk cId="303383769" sldId="1170"/>
            <ac:spMk id="10" creationId="{7CB4C260-8668-716B-44CA-6847DE35689A}"/>
          </ac:spMkLst>
        </pc:spChg>
      </pc:sldChg>
      <pc:sldChg chg="addSp delSp modSp mod">
        <pc:chgData name="Lauren Martin" userId="34214532-c002-4a9a-b7f5-c3c0742f04cd" providerId="ADAL" clId="{999FA431-0D99-44F0-ADF0-5374EE7C5224}" dt="2026-05-31T01:15:31.126" v="1722" actId="1076"/>
        <pc:sldMkLst>
          <pc:docMk/>
          <pc:sldMk cId="2641318191" sldId="1175"/>
        </pc:sldMkLst>
        <pc:spChg chg="mod">
          <ac:chgData name="Lauren Martin" userId="34214532-c002-4a9a-b7f5-c3c0742f04cd" providerId="ADAL" clId="{999FA431-0D99-44F0-ADF0-5374EE7C5224}" dt="2026-05-31T01:12:22.708" v="1680" actId="790"/>
          <ac:spMkLst>
            <pc:docMk/>
            <pc:sldMk cId="2641318191" sldId="1175"/>
            <ac:spMk id="3" creationId="{E4D4A420-C94A-DAFA-DC85-80EC5EA95119}"/>
          </ac:spMkLst>
        </pc:spChg>
        <pc:spChg chg="mod">
          <ac:chgData name="Lauren Martin" userId="34214532-c002-4a9a-b7f5-c3c0742f04cd" providerId="ADAL" clId="{999FA431-0D99-44F0-ADF0-5374EE7C5224}" dt="2026-05-31T01:12:22.708" v="1680" actId="790"/>
          <ac:spMkLst>
            <pc:docMk/>
            <pc:sldMk cId="2641318191" sldId="1175"/>
            <ac:spMk id="4" creationId="{7D4A26BF-D4B2-A642-1607-249A8643D713}"/>
          </ac:spMkLst>
        </pc:spChg>
        <pc:spChg chg="mod">
          <ac:chgData name="Lauren Martin" userId="34214532-c002-4a9a-b7f5-c3c0742f04cd" providerId="ADAL" clId="{999FA431-0D99-44F0-ADF0-5374EE7C5224}" dt="2026-05-31T01:12:22.708" v="1680" actId="790"/>
          <ac:spMkLst>
            <pc:docMk/>
            <pc:sldMk cId="2641318191" sldId="1175"/>
            <ac:spMk id="5" creationId="{00000000-0000-0000-0000-000000000000}"/>
          </ac:spMkLst>
        </pc:spChg>
        <pc:spChg chg="add mod">
          <ac:chgData name="Lauren Martin" userId="34214532-c002-4a9a-b7f5-c3c0742f04cd" providerId="ADAL" clId="{999FA431-0D99-44F0-ADF0-5374EE7C5224}" dt="2026-05-31T01:12:22.708" v="1680" actId="790"/>
          <ac:spMkLst>
            <pc:docMk/>
            <pc:sldMk cId="2641318191" sldId="1175"/>
            <ac:spMk id="6" creationId="{2CB1DEC2-AB6F-B20D-2ABE-73D1840AE421}"/>
          </ac:spMkLst>
        </pc:spChg>
        <pc:spChg chg="mod">
          <ac:chgData name="Lauren Martin" userId="34214532-c002-4a9a-b7f5-c3c0742f04cd" providerId="ADAL" clId="{999FA431-0D99-44F0-ADF0-5374EE7C5224}" dt="2026-05-31T01:15:31.126" v="1722" actId="1076"/>
          <ac:spMkLst>
            <pc:docMk/>
            <pc:sldMk cId="2641318191" sldId="1175"/>
            <ac:spMk id="8" creationId="{04C8C19A-11DB-8C48-9C2B-B9F04464ABE1}"/>
          </ac:spMkLst>
        </pc:spChg>
      </pc:sldChg>
      <pc:sldChg chg="modSp add mod">
        <pc:chgData name="Lauren Martin" userId="34214532-c002-4a9a-b7f5-c3c0742f04cd" providerId="ADAL" clId="{999FA431-0D99-44F0-ADF0-5374EE7C5224}" dt="2026-05-31T01:17:09.992" v="1750" actId="207"/>
        <pc:sldMkLst>
          <pc:docMk/>
          <pc:sldMk cId="15127116" sldId="1178"/>
        </pc:sldMkLst>
        <pc:spChg chg="mod">
          <ac:chgData name="Lauren Martin" userId="34214532-c002-4a9a-b7f5-c3c0742f04cd" providerId="ADAL" clId="{999FA431-0D99-44F0-ADF0-5374EE7C5224}" dt="2026-05-31T01:17:09.992" v="1750" actId="207"/>
          <ac:spMkLst>
            <pc:docMk/>
            <pc:sldMk cId="15127116" sldId="1178"/>
            <ac:spMk id="4" creationId="{A64D88EB-19E9-D602-EC87-E7A60CB2FF65}"/>
          </ac:spMkLst>
        </pc:spChg>
        <pc:spChg chg="mod">
          <ac:chgData name="Lauren Martin" userId="34214532-c002-4a9a-b7f5-c3c0742f04cd" providerId="ADAL" clId="{999FA431-0D99-44F0-ADF0-5374EE7C5224}" dt="2026-05-31T01:17:07.427" v="1749" actId="207"/>
          <ac:spMkLst>
            <pc:docMk/>
            <pc:sldMk cId="15127116" sldId="1178"/>
            <ac:spMk id="5" creationId="{45778826-7C60-ABB3-4AD2-60B01924D0B8}"/>
          </ac:spMkLst>
        </pc:spChg>
      </pc:sldChg>
      <pc:sldChg chg="modSp mod">
        <pc:chgData name="Lauren Martin" userId="34214532-c002-4a9a-b7f5-c3c0742f04cd" providerId="ADAL" clId="{999FA431-0D99-44F0-ADF0-5374EE7C5224}" dt="2026-05-31T01:17:14.995" v="1751" actId="207"/>
        <pc:sldMkLst>
          <pc:docMk/>
          <pc:sldMk cId="2104720365" sldId="1179"/>
        </pc:sldMkLst>
        <pc:spChg chg="mod">
          <ac:chgData name="Lauren Martin" userId="34214532-c002-4a9a-b7f5-c3c0742f04cd" providerId="ADAL" clId="{999FA431-0D99-44F0-ADF0-5374EE7C5224}" dt="2026-05-31T01:12:22.708" v="1680" actId="790"/>
          <ac:spMkLst>
            <pc:docMk/>
            <pc:sldMk cId="2104720365" sldId="1179"/>
            <ac:spMk id="2" creationId="{BBB47EC3-D418-462A-A803-1A59339482CC}"/>
          </ac:spMkLst>
        </pc:spChg>
        <pc:spChg chg="mod">
          <ac:chgData name="Lauren Martin" userId="34214532-c002-4a9a-b7f5-c3c0742f04cd" providerId="ADAL" clId="{999FA431-0D99-44F0-ADF0-5374EE7C5224}" dt="2026-05-31T01:17:14.995" v="1751" actId="207"/>
          <ac:spMkLst>
            <pc:docMk/>
            <pc:sldMk cId="2104720365" sldId="1179"/>
            <ac:spMk id="3" creationId="{3B431639-ED23-448F-AED9-9F17CE38DE4F}"/>
          </ac:spMkLst>
        </pc:spChg>
      </pc:sldChg>
      <pc:sldChg chg="modSp mod">
        <pc:chgData name="Lauren Martin" userId="34214532-c002-4a9a-b7f5-c3c0742f04cd" providerId="ADAL" clId="{999FA431-0D99-44F0-ADF0-5374EE7C5224}" dt="2026-05-31T01:17:34.973" v="1758" actId="207"/>
        <pc:sldMkLst>
          <pc:docMk/>
          <pc:sldMk cId="1573887102" sldId="1180"/>
        </pc:sldMkLst>
        <pc:spChg chg="mod">
          <ac:chgData name="Lauren Martin" userId="34214532-c002-4a9a-b7f5-c3c0742f04cd" providerId="ADAL" clId="{999FA431-0D99-44F0-ADF0-5374EE7C5224}" dt="2026-05-31T01:17:32.695" v="1757" actId="207"/>
          <ac:spMkLst>
            <pc:docMk/>
            <pc:sldMk cId="1573887102" sldId="1180"/>
            <ac:spMk id="2" creationId="{00000000-0000-0000-0000-000000000000}"/>
          </ac:spMkLst>
        </pc:spChg>
        <pc:spChg chg="mod">
          <ac:chgData name="Lauren Martin" userId="34214532-c002-4a9a-b7f5-c3c0742f04cd" providerId="ADAL" clId="{999FA431-0D99-44F0-ADF0-5374EE7C5224}" dt="2026-05-31T01:17:24.639" v="1753" actId="207"/>
          <ac:spMkLst>
            <pc:docMk/>
            <pc:sldMk cId="1573887102" sldId="1180"/>
            <ac:spMk id="3" creationId="{00000000-0000-0000-0000-000000000000}"/>
          </ac:spMkLst>
        </pc:spChg>
        <pc:spChg chg="mod">
          <ac:chgData name="Lauren Martin" userId="34214532-c002-4a9a-b7f5-c3c0742f04cd" providerId="ADAL" clId="{999FA431-0D99-44F0-ADF0-5374EE7C5224}" dt="2026-05-31T01:17:21.328" v="1752" actId="207"/>
          <ac:spMkLst>
            <pc:docMk/>
            <pc:sldMk cId="1573887102" sldId="1180"/>
            <ac:spMk id="4" creationId="{B9B0A7B0-91AF-974D-4B60-6AC6FF0D7579}"/>
          </ac:spMkLst>
        </pc:spChg>
        <pc:spChg chg="mod">
          <ac:chgData name="Lauren Martin" userId="34214532-c002-4a9a-b7f5-c3c0742f04cd" providerId="ADAL" clId="{999FA431-0D99-44F0-ADF0-5374EE7C5224}" dt="2026-05-31T01:17:34.973" v="1758" actId="207"/>
          <ac:spMkLst>
            <pc:docMk/>
            <pc:sldMk cId="1573887102" sldId="1180"/>
            <ac:spMk id="5" creationId="{5597A58A-FECB-DB38-FCA8-770CB587CDF5}"/>
          </ac:spMkLst>
        </pc:spChg>
      </pc:sldChg>
      <pc:sldChg chg="modSp mod">
        <pc:chgData name="Lauren Martin" userId="34214532-c002-4a9a-b7f5-c3c0742f04cd" providerId="ADAL" clId="{999FA431-0D99-44F0-ADF0-5374EE7C5224}" dt="2026-05-31T01:17:54.015" v="1765" actId="207"/>
        <pc:sldMkLst>
          <pc:docMk/>
          <pc:sldMk cId="2796453900" sldId="1182"/>
        </pc:sldMkLst>
        <pc:spChg chg="mod">
          <ac:chgData name="Lauren Martin" userId="34214532-c002-4a9a-b7f5-c3c0742f04cd" providerId="ADAL" clId="{999FA431-0D99-44F0-ADF0-5374EE7C5224}" dt="2026-05-31T01:17:51.414" v="1764" actId="207"/>
          <ac:spMkLst>
            <pc:docMk/>
            <pc:sldMk cId="2796453900" sldId="1182"/>
            <ac:spMk id="2" creationId="{6FFAB5D8-5245-AB8B-877A-D6E438FD4380}"/>
          </ac:spMkLst>
        </pc:spChg>
        <pc:spChg chg="mod">
          <ac:chgData name="Lauren Martin" userId="34214532-c002-4a9a-b7f5-c3c0742f04cd" providerId="ADAL" clId="{999FA431-0D99-44F0-ADF0-5374EE7C5224}" dt="2026-05-31T01:17:47.205" v="1762" actId="207"/>
          <ac:spMkLst>
            <pc:docMk/>
            <pc:sldMk cId="2796453900" sldId="1182"/>
            <ac:spMk id="5" creationId="{9C6ED102-ABDD-3371-CDAE-66FEB5609A74}"/>
          </ac:spMkLst>
        </pc:spChg>
        <pc:spChg chg="mod">
          <ac:chgData name="Lauren Martin" userId="34214532-c002-4a9a-b7f5-c3c0742f04cd" providerId="ADAL" clId="{999FA431-0D99-44F0-ADF0-5374EE7C5224}" dt="2026-05-31T01:17:54.015" v="1765" actId="207"/>
          <ac:spMkLst>
            <pc:docMk/>
            <pc:sldMk cId="2796453900" sldId="1182"/>
            <ac:spMk id="6" creationId="{05CCAFA7-E7BC-0D50-74E9-6EF33CB2134D}"/>
          </ac:spMkLst>
        </pc:spChg>
      </pc:sldChg>
      <pc:sldChg chg="modSp mod">
        <pc:chgData name="Lauren Martin" userId="34214532-c002-4a9a-b7f5-c3c0742f04cd" providerId="ADAL" clId="{999FA431-0D99-44F0-ADF0-5374EE7C5224}" dt="2026-05-31T01:24:28.516" v="1846" actId="207"/>
        <pc:sldMkLst>
          <pc:docMk/>
          <pc:sldMk cId="2760378413" sldId="1184"/>
        </pc:sldMkLst>
        <pc:spChg chg="mod">
          <ac:chgData name="Lauren Martin" userId="34214532-c002-4a9a-b7f5-c3c0742f04cd" providerId="ADAL" clId="{999FA431-0D99-44F0-ADF0-5374EE7C5224}" dt="2026-05-31T01:24:26.280" v="1845" actId="207"/>
          <ac:spMkLst>
            <pc:docMk/>
            <pc:sldMk cId="2760378413" sldId="1184"/>
            <ac:spMk id="3" creationId="{00000000-0000-0000-0000-000000000000}"/>
          </ac:spMkLst>
        </pc:spChg>
        <pc:spChg chg="mod">
          <ac:chgData name="Lauren Martin" userId="34214532-c002-4a9a-b7f5-c3c0742f04cd" providerId="ADAL" clId="{999FA431-0D99-44F0-ADF0-5374EE7C5224}" dt="2026-05-31T01:24:28.516" v="1846" actId="207"/>
          <ac:spMkLst>
            <pc:docMk/>
            <pc:sldMk cId="2760378413" sldId="1184"/>
            <ac:spMk id="4" creationId="{E3AC7C2D-ED3C-F20D-CEEA-33EC135A306F}"/>
          </ac:spMkLst>
        </pc:spChg>
      </pc:sldChg>
      <pc:sldChg chg="modSp mod">
        <pc:chgData name="Lauren Martin" userId="34214532-c002-4a9a-b7f5-c3c0742f04cd" providerId="ADAL" clId="{999FA431-0D99-44F0-ADF0-5374EE7C5224}" dt="2026-05-31T01:17:59.758" v="1767" actId="207"/>
        <pc:sldMkLst>
          <pc:docMk/>
          <pc:sldMk cId="2353627053" sldId="1186"/>
        </pc:sldMkLst>
        <pc:spChg chg="mod">
          <ac:chgData name="Lauren Martin" userId="34214532-c002-4a9a-b7f5-c3c0742f04cd" providerId="ADAL" clId="{999FA431-0D99-44F0-ADF0-5374EE7C5224}" dt="2026-05-31T01:17:59.758" v="1767" actId="207"/>
          <ac:spMkLst>
            <pc:docMk/>
            <pc:sldMk cId="2353627053" sldId="1186"/>
            <ac:spMk id="2" creationId="{D2286728-C774-9D33-C541-8BD21F999ABD}"/>
          </ac:spMkLst>
        </pc:spChg>
        <pc:spChg chg="mod">
          <ac:chgData name="Lauren Martin" userId="34214532-c002-4a9a-b7f5-c3c0742f04cd" providerId="ADAL" clId="{999FA431-0D99-44F0-ADF0-5374EE7C5224}" dt="2026-05-31T01:17:58.068" v="1766" actId="207"/>
          <ac:spMkLst>
            <pc:docMk/>
            <pc:sldMk cId="2353627053" sldId="1186"/>
            <ac:spMk id="3" creationId="{3D1CA3F9-2D3B-8DA1-6300-4E0FD405F920}"/>
          </ac:spMkLst>
        </pc:spChg>
        <pc:graphicFrameChg chg="modGraphic">
          <ac:chgData name="Lauren Martin" userId="34214532-c002-4a9a-b7f5-c3c0742f04cd" providerId="ADAL" clId="{999FA431-0D99-44F0-ADF0-5374EE7C5224}" dt="2026-05-31T01:12:22.708" v="1680" actId="790"/>
          <ac:graphicFrameMkLst>
            <pc:docMk/>
            <pc:sldMk cId="2353627053" sldId="1186"/>
            <ac:graphicFrameMk id="4" creationId="{53B8D5D6-3E80-EFB8-08E7-F0FAB465716C}"/>
          </ac:graphicFrameMkLst>
        </pc:graphicFrameChg>
      </pc:sldChg>
      <pc:sldChg chg="modSp mod">
        <pc:chgData name="Lauren Martin" userId="34214532-c002-4a9a-b7f5-c3c0742f04cd" providerId="ADAL" clId="{999FA431-0D99-44F0-ADF0-5374EE7C5224}" dt="2026-05-31T01:18:33.661" v="1775" actId="14100"/>
        <pc:sldMkLst>
          <pc:docMk/>
          <pc:sldMk cId="4165191396" sldId="1187"/>
        </pc:sldMkLst>
        <pc:spChg chg="mod">
          <ac:chgData name="Lauren Martin" userId="34214532-c002-4a9a-b7f5-c3c0742f04cd" providerId="ADAL" clId="{999FA431-0D99-44F0-ADF0-5374EE7C5224}" dt="2026-05-31T01:12:22.708" v="1680" actId="790"/>
          <ac:spMkLst>
            <pc:docMk/>
            <pc:sldMk cId="4165191396" sldId="1187"/>
            <ac:spMk id="3" creationId="{046F5356-7761-3D3F-04D0-83C97C751701}"/>
          </ac:spMkLst>
        </pc:spChg>
        <pc:spChg chg="mod">
          <ac:chgData name="Lauren Martin" userId="34214532-c002-4a9a-b7f5-c3c0742f04cd" providerId="ADAL" clId="{999FA431-0D99-44F0-ADF0-5374EE7C5224}" dt="2026-05-31T01:12:22.708" v="1680" actId="790"/>
          <ac:spMkLst>
            <pc:docMk/>
            <pc:sldMk cId="4165191396" sldId="1187"/>
            <ac:spMk id="4" creationId="{5D78868C-9BAC-45E5-A9B6-C833347B14B6}"/>
          </ac:spMkLst>
        </pc:spChg>
        <pc:spChg chg="mod">
          <ac:chgData name="Lauren Martin" userId="34214532-c002-4a9a-b7f5-c3c0742f04cd" providerId="ADAL" clId="{999FA431-0D99-44F0-ADF0-5374EE7C5224}" dt="2026-05-31T01:18:25.297" v="1773" actId="207"/>
          <ac:spMkLst>
            <pc:docMk/>
            <pc:sldMk cId="4165191396" sldId="1187"/>
            <ac:spMk id="5" creationId="{BA5CEBA1-8540-EB25-5E96-5C9D94C85025}"/>
          </ac:spMkLst>
        </pc:spChg>
        <pc:spChg chg="mod">
          <ac:chgData name="Lauren Martin" userId="34214532-c002-4a9a-b7f5-c3c0742f04cd" providerId="ADAL" clId="{999FA431-0D99-44F0-ADF0-5374EE7C5224}" dt="2026-05-31T01:18:33.661" v="1775" actId="14100"/>
          <ac:spMkLst>
            <pc:docMk/>
            <pc:sldMk cId="4165191396" sldId="1187"/>
            <ac:spMk id="6" creationId="{20067724-B1B6-A5B2-9C22-925AF00FC3EC}"/>
          </ac:spMkLst>
        </pc:spChg>
      </pc:sldChg>
      <pc:sldChg chg="delSp modSp mod">
        <pc:chgData name="Lauren Martin" userId="34214532-c002-4a9a-b7f5-c3c0742f04cd" providerId="ADAL" clId="{999FA431-0D99-44F0-ADF0-5374EE7C5224}" dt="2026-06-06T22:21:08.432" v="2741" actId="20577"/>
        <pc:sldMkLst>
          <pc:docMk/>
          <pc:sldMk cId="3720617575" sldId="1189"/>
        </pc:sldMkLst>
        <pc:spChg chg="mod">
          <ac:chgData name="Lauren Martin" userId="34214532-c002-4a9a-b7f5-c3c0742f04cd" providerId="ADAL" clId="{999FA431-0D99-44F0-ADF0-5374EE7C5224}" dt="2026-05-31T01:12:22.708" v="1680" actId="790"/>
          <ac:spMkLst>
            <pc:docMk/>
            <pc:sldMk cId="3720617575" sldId="1189"/>
            <ac:spMk id="3" creationId="{B4C68112-7FE8-CB5C-D1CA-8723337D8C7E}"/>
          </ac:spMkLst>
        </pc:spChg>
        <pc:spChg chg="mod">
          <ac:chgData name="Lauren Martin" userId="34214532-c002-4a9a-b7f5-c3c0742f04cd" providerId="ADAL" clId="{999FA431-0D99-44F0-ADF0-5374EE7C5224}" dt="2026-05-31T01:12:22.708" v="1680" actId="790"/>
          <ac:spMkLst>
            <pc:docMk/>
            <pc:sldMk cId="3720617575" sldId="1189"/>
            <ac:spMk id="4" creationId="{3365142D-8F9C-9B60-D7C3-C80D90E5A5D9}"/>
          </ac:spMkLst>
        </pc:spChg>
        <pc:spChg chg="mod">
          <ac:chgData name="Lauren Martin" userId="34214532-c002-4a9a-b7f5-c3c0742f04cd" providerId="ADAL" clId="{999FA431-0D99-44F0-ADF0-5374EE7C5224}" dt="2026-05-31T01:18:44.941" v="1776" actId="207"/>
          <ac:spMkLst>
            <pc:docMk/>
            <pc:sldMk cId="3720617575" sldId="1189"/>
            <ac:spMk id="5" creationId="{EB619965-6DE1-A73A-B9B4-7C2A247EDDFF}"/>
          </ac:spMkLst>
        </pc:spChg>
        <pc:graphicFrameChg chg="mod modGraphic">
          <ac:chgData name="Lauren Martin" userId="34214532-c002-4a9a-b7f5-c3c0742f04cd" providerId="ADAL" clId="{999FA431-0D99-44F0-ADF0-5374EE7C5224}" dt="2026-06-06T22:21:08.432" v="2741" actId="20577"/>
          <ac:graphicFrameMkLst>
            <pc:docMk/>
            <pc:sldMk cId="3720617575" sldId="1189"/>
            <ac:graphicFrameMk id="2" creationId="{DFAF585E-C1E4-F583-0C0A-3F797BE7C955}"/>
          </ac:graphicFrameMkLst>
        </pc:graphicFrameChg>
      </pc:sldChg>
      <pc:sldChg chg="modSp mod">
        <pc:chgData name="Lauren Martin" userId="34214532-c002-4a9a-b7f5-c3c0742f04cd" providerId="ADAL" clId="{999FA431-0D99-44F0-ADF0-5374EE7C5224}" dt="2026-05-31T01:27:44.817" v="1983" actId="207"/>
        <pc:sldMkLst>
          <pc:docMk/>
          <pc:sldMk cId="2536535112" sldId="1191"/>
        </pc:sldMkLst>
        <pc:spChg chg="mod">
          <ac:chgData name="Lauren Martin" userId="34214532-c002-4a9a-b7f5-c3c0742f04cd" providerId="ADAL" clId="{999FA431-0D99-44F0-ADF0-5374EE7C5224}" dt="2026-05-31T01:27:44.817" v="1983" actId="207"/>
          <ac:spMkLst>
            <pc:docMk/>
            <pc:sldMk cId="2536535112" sldId="1191"/>
            <ac:spMk id="2" creationId="{88FCBA81-345B-870B-BD7E-A73C18EFAE75}"/>
          </ac:spMkLst>
        </pc:spChg>
        <pc:spChg chg="mod">
          <ac:chgData name="Lauren Martin" userId="34214532-c002-4a9a-b7f5-c3c0742f04cd" providerId="ADAL" clId="{999FA431-0D99-44F0-ADF0-5374EE7C5224}" dt="2026-05-31T01:12:22.708" v="1680" actId="790"/>
          <ac:spMkLst>
            <pc:docMk/>
            <pc:sldMk cId="2536535112" sldId="1191"/>
            <ac:spMk id="3" creationId="{0D5814EE-38F3-2A2C-AF3C-047CAEE12D02}"/>
          </ac:spMkLst>
        </pc:spChg>
        <pc:spChg chg="mod">
          <ac:chgData name="Lauren Martin" userId="34214532-c002-4a9a-b7f5-c3c0742f04cd" providerId="ADAL" clId="{999FA431-0D99-44F0-ADF0-5374EE7C5224}" dt="2026-05-31T01:27:40.764" v="1982" actId="207"/>
          <ac:spMkLst>
            <pc:docMk/>
            <pc:sldMk cId="2536535112" sldId="1191"/>
            <ac:spMk id="5" creationId="{CEE1CD7F-490F-95B6-A0DF-71EF53B79AC8}"/>
          </ac:spMkLst>
        </pc:spChg>
      </pc:sldChg>
      <pc:sldChg chg="modSp mod modNotesTx">
        <pc:chgData name="Lauren Martin" userId="34214532-c002-4a9a-b7f5-c3c0742f04cd" providerId="ADAL" clId="{999FA431-0D99-44F0-ADF0-5374EE7C5224}" dt="2026-05-31T01:30:31.999" v="2020" actId="1076"/>
        <pc:sldMkLst>
          <pc:docMk/>
          <pc:sldMk cId="3072534831" sldId="1192"/>
        </pc:sldMkLst>
        <pc:spChg chg="mod">
          <ac:chgData name="Lauren Martin" userId="34214532-c002-4a9a-b7f5-c3c0742f04cd" providerId="ADAL" clId="{999FA431-0D99-44F0-ADF0-5374EE7C5224}" dt="2026-05-31T01:28:58.639" v="2018" actId="1076"/>
          <ac:spMkLst>
            <pc:docMk/>
            <pc:sldMk cId="3072534831" sldId="1192"/>
            <ac:spMk id="2" creationId="{93F294E1-B4C8-90AC-7D2C-E55FA7ADFC45}"/>
          </ac:spMkLst>
        </pc:spChg>
        <pc:spChg chg="mod">
          <ac:chgData name="Lauren Martin" userId="34214532-c002-4a9a-b7f5-c3c0742f04cd" providerId="ADAL" clId="{999FA431-0D99-44F0-ADF0-5374EE7C5224}" dt="2026-05-31T01:12:22.708" v="1680" actId="790"/>
          <ac:spMkLst>
            <pc:docMk/>
            <pc:sldMk cId="3072534831" sldId="1192"/>
            <ac:spMk id="3" creationId="{00000000-0000-0000-0000-000000000000}"/>
          </ac:spMkLst>
        </pc:spChg>
        <pc:picChg chg="mod">
          <ac:chgData name="Lauren Martin" userId="34214532-c002-4a9a-b7f5-c3c0742f04cd" providerId="ADAL" clId="{999FA431-0D99-44F0-ADF0-5374EE7C5224}" dt="2026-05-31T01:30:31.999" v="2020" actId="1076"/>
          <ac:picMkLst>
            <pc:docMk/>
            <pc:sldMk cId="3072534831" sldId="1192"/>
            <ac:picMk id="6" creationId="{44618579-AC5B-6946-E461-637EB5A24832}"/>
          </ac:picMkLst>
        </pc:picChg>
      </pc:sldChg>
      <pc:sldChg chg="modSp mod">
        <pc:chgData name="Lauren Martin" userId="34214532-c002-4a9a-b7f5-c3c0742f04cd" providerId="ADAL" clId="{999FA431-0D99-44F0-ADF0-5374EE7C5224}" dt="2026-05-31T01:30:49.549" v="2023" actId="207"/>
        <pc:sldMkLst>
          <pc:docMk/>
          <pc:sldMk cId="2853581768" sldId="1193"/>
        </pc:sldMkLst>
        <pc:spChg chg="mod">
          <ac:chgData name="Lauren Martin" userId="34214532-c002-4a9a-b7f5-c3c0742f04cd" providerId="ADAL" clId="{999FA431-0D99-44F0-ADF0-5374EE7C5224}" dt="2026-05-31T01:30:49.549" v="2023" actId="207"/>
          <ac:spMkLst>
            <pc:docMk/>
            <pc:sldMk cId="2853581768" sldId="1193"/>
            <ac:spMk id="3" creationId="{00000000-0000-0000-0000-000000000000}"/>
          </ac:spMkLst>
        </pc:spChg>
      </pc:sldChg>
      <pc:sldChg chg="modSp mod">
        <pc:chgData name="Lauren Martin" userId="34214532-c002-4a9a-b7f5-c3c0742f04cd" providerId="ADAL" clId="{999FA431-0D99-44F0-ADF0-5374EE7C5224}" dt="2026-05-31T01:32:31.747" v="2061" actId="1076"/>
        <pc:sldMkLst>
          <pc:docMk/>
          <pc:sldMk cId="1433532390" sldId="1194"/>
        </pc:sldMkLst>
        <pc:spChg chg="mod">
          <ac:chgData name="Lauren Martin" userId="34214532-c002-4a9a-b7f5-c3c0742f04cd" providerId="ADAL" clId="{999FA431-0D99-44F0-ADF0-5374EE7C5224}" dt="2026-05-31T01:30:53.792" v="2024" actId="207"/>
          <ac:spMkLst>
            <pc:docMk/>
            <pc:sldMk cId="1433532390" sldId="1194"/>
            <ac:spMk id="2" creationId="{FF2BBF76-FB38-631A-9EE5-94075941030F}"/>
          </ac:spMkLst>
        </pc:spChg>
        <pc:spChg chg="mod">
          <ac:chgData name="Lauren Martin" userId="34214532-c002-4a9a-b7f5-c3c0742f04cd" providerId="ADAL" clId="{999FA431-0D99-44F0-ADF0-5374EE7C5224}" dt="2026-05-31T01:32:31.747" v="2061" actId="1076"/>
          <ac:spMkLst>
            <pc:docMk/>
            <pc:sldMk cId="1433532390" sldId="1194"/>
            <ac:spMk id="3" creationId="{00000000-0000-0000-0000-000000000000}"/>
          </ac:spMkLst>
        </pc:spChg>
        <pc:spChg chg="mod">
          <ac:chgData name="Lauren Martin" userId="34214532-c002-4a9a-b7f5-c3c0742f04cd" providerId="ADAL" clId="{999FA431-0D99-44F0-ADF0-5374EE7C5224}" dt="2026-05-31T01:32:15.286" v="2057" actId="1076"/>
          <ac:spMkLst>
            <pc:docMk/>
            <pc:sldMk cId="1433532390" sldId="1194"/>
            <ac:spMk id="4" creationId="{00000000-0000-0000-0000-000000000000}"/>
          </ac:spMkLst>
        </pc:spChg>
      </pc:sldChg>
      <pc:sldChg chg="delSp modSp mod ord">
        <pc:chgData name="Lauren Martin" userId="34214532-c002-4a9a-b7f5-c3c0742f04cd" providerId="ADAL" clId="{999FA431-0D99-44F0-ADF0-5374EE7C5224}" dt="2026-05-31T01:46:22.375" v="2700" actId="20578"/>
        <pc:sldMkLst>
          <pc:docMk/>
          <pc:sldMk cId="562907234" sldId="1195"/>
        </pc:sldMkLst>
        <pc:spChg chg="mod">
          <ac:chgData name="Lauren Martin" userId="34214532-c002-4a9a-b7f5-c3c0742f04cd" providerId="ADAL" clId="{999FA431-0D99-44F0-ADF0-5374EE7C5224}" dt="2026-05-31T01:12:22.708" v="1680" actId="790"/>
          <ac:spMkLst>
            <pc:docMk/>
            <pc:sldMk cId="562907234" sldId="1195"/>
            <ac:spMk id="2" creationId="{00000000-0000-0000-0000-000000000000}"/>
          </ac:spMkLst>
        </pc:spChg>
        <pc:spChg chg="mod">
          <ac:chgData name="Lauren Martin" userId="34214532-c002-4a9a-b7f5-c3c0742f04cd" providerId="ADAL" clId="{999FA431-0D99-44F0-ADF0-5374EE7C5224}" dt="2026-05-31T01:38:49.348" v="2439" actId="1076"/>
          <ac:spMkLst>
            <pc:docMk/>
            <pc:sldMk cId="562907234" sldId="1195"/>
            <ac:spMk id="3" creationId="{00000000-0000-0000-0000-000000000000}"/>
          </ac:spMkLst>
        </pc:spChg>
        <pc:spChg chg="mod">
          <ac:chgData name="Lauren Martin" userId="34214532-c002-4a9a-b7f5-c3c0742f04cd" providerId="ADAL" clId="{999FA431-0D99-44F0-ADF0-5374EE7C5224}" dt="2026-05-31T01:42:06.600" v="2538" actId="20577"/>
          <ac:spMkLst>
            <pc:docMk/>
            <pc:sldMk cId="562907234" sldId="1195"/>
            <ac:spMk id="4" creationId="{A42BC49B-54CD-ED27-9B89-DCC93FADCBE9}"/>
          </ac:spMkLst>
        </pc:spChg>
      </pc:sldChg>
      <pc:sldChg chg="modSp mod">
        <pc:chgData name="Lauren Martin" userId="34214532-c002-4a9a-b7f5-c3c0742f04cd" providerId="ADAL" clId="{999FA431-0D99-44F0-ADF0-5374EE7C5224}" dt="2026-05-31T01:42:13.777" v="2539" actId="207"/>
        <pc:sldMkLst>
          <pc:docMk/>
          <pc:sldMk cId="4037563961" sldId="1196"/>
        </pc:sldMkLst>
        <pc:spChg chg="mod">
          <ac:chgData name="Lauren Martin" userId="34214532-c002-4a9a-b7f5-c3c0742f04cd" providerId="ADAL" clId="{999FA431-0D99-44F0-ADF0-5374EE7C5224}" dt="2026-05-31T01:12:22.708" v="1680" actId="790"/>
          <ac:spMkLst>
            <pc:docMk/>
            <pc:sldMk cId="4037563961" sldId="1196"/>
            <ac:spMk id="2" creationId="{F6BEDBE9-BBBC-0318-0D8E-B9AB65046339}"/>
          </ac:spMkLst>
        </pc:spChg>
        <pc:spChg chg="mod">
          <ac:chgData name="Lauren Martin" userId="34214532-c002-4a9a-b7f5-c3c0742f04cd" providerId="ADAL" clId="{999FA431-0D99-44F0-ADF0-5374EE7C5224}" dt="2026-05-31T01:42:13.777" v="2539" actId="207"/>
          <ac:spMkLst>
            <pc:docMk/>
            <pc:sldMk cId="4037563961" sldId="1196"/>
            <ac:spMk id="4" creationId="{02A61548-0461-02A1-A753-349E8F6DD9FF}"/>
          </ac:spMkLst>
        </pc:spChg>
      </pc:sldChg>
      <pc:sldChg chg="delSp modSp mod">
        <pc:chgData name="Lauren Martin" userId="34214532-c002-4a9a-b7f5-c3c0742f04cd" providerId="ADAL" clId="{999FA431-0D99-44F0-ADF0-5374EE7C5224}" dt="2026-05-31T01:44:38.077" v="2684" actId="20577"/>
        <pc:sldMkLst>
          <pc:docMk/>
          <pc:sldMk cId="2615564342" sldId="1197"/>
        </pc:sldMkLst>
        <pc:spChg chg="mod">
          <ac:chgData name="Lauren Martin" userId="34214532-c002-4a9a-b7f5-c3c0742f04cd" providerId="ADAL" clId="{999FA431-0D99-44F0-ADF0-5374EE7C5224}" dt="2026-05-31T01:12:22.708" v="1680" actId="790"/>
          <ac:spMkLst>
            <pc:docMk/>
            <pc:sldMk cId="2615564342" sldId="1197"/>
            <ac:spMk id="2" creationId="{00000000-0000-0000-0000-000000000000}"/>
          </ac:spMkLst>
        </pc:spChg>
        <pc:spChg chg="mod">
          <ac:chgData name="Lauren Martin" userId="34214532-c002-4a9a-b7f5-c3c0742f04cd" providerId="ADAL" clId="{999FA431-0D99-44F0-ADF0-5374EE7C5224}" dt="2026-05-31T01:12:22.708" v="1680" actId="790"/>
          <ac:spMkLst>
            <pc:docMk/>
            <pc:sldMk cId="2615564342" sldId="1197"/>
            <ac:spMk id="4" creationId="{946DE9FC-1687-8777-F5B6-656861D2477B}"/>
          </ac:spMkLst>
        </pc:spChg>
        <pc:spChg chg="mod">
          <ac:chgData name="Lauren Martin" userId="34214532-c002-4a9a-b7f5-c3c0742f04cd" providerId="ADAL" clId="{999FA431-0D99-44F0-ADF0-5374EE7C5224}" dt="2026-05-31T01:12:22.708" v="1680" actId="790"/>
          <ac:spMkLst>
            <pc:docMk/>
            <pc:sldMk cId="2615564342" sldId="1197"/>
            <ac:spMk id="5" creationId="{7912087A-1A4D-9918-1F75-57904D76CC8F}"/>
          </ac:spMkLst>
        </pc:spChg>
        <pc:spChg chg="mod">
          <ac:chgData name="Lauren Martin" userId="34214532-c002-4a9a-b7f5-c3c0742f04cd" providerId="ADAL" clId="{999FA431-0D99-44F0-ADF0-5374EE7C5224}" dt="2026-05-31T01:43:27.382" v="2610" actId="1076"/>
          <ac:spMkLst>
            <pc:docMk/>
            <pc:sldMk cId="2615564342" sldId="1197"/>
            <ac:spMk id="8" creationId="{7912087A-1A4D-9918-1F75-57904D76CC8F}"/>
          </ac:spMkLst>
        </pc:spChg>
        <pc:graphicFrameChg chg="mod modGraphic">
          <ac:chgData name="Lauren Martin" userId="34214532-c002-4a9a-b7f5-c3c0742f04cd" providerId="ADAL" clId="{999FA431-0D99-44F0-ADF0-5374EE7C5224}" dt="2026-05-31T01:44:38.077" v="2684" actId="20577"/>
          <ac:graphicFrameMkLst>
            <pc:docMk/>
            <pc:sldMk cId="2615564342" sldId="1197"/>
            <ac:graphicFrameMk id="6" creationId="{96D40C7E-6458-BAF9-8673-5B48AA0C8152}"/>
          </ac:graphicFrameMkLst>
        </pc:graphicFrameChg>
      </pc:sldChg>
      <pc:sldChg chg="modSp mod setBg">
        <pc:chgData name="Lauren Martin" userId="34214532-c002-4a9a-b7f5-c3c0742f04cd" providerId="ADAL" clId="{999FA431-0D99-44F0-ADF0-5374EE7C5224}" dt="2026-05-31T01:55:42.758" v="2732"/>
        <pc:sldMkLst>
          <pc:docMk/>
          <pc:sldMk cId="4244537653" sldId="1198"/>
        </pc:sldMkLst>
        <pc:spChg chg="mod">
          <ac:chgData name="Lauren Martin" userId="34214532-c002-4a9a-b7f5-c3c0742f04cd" providerId="ADAL" clId="{999FA431-0D99-44F0-ADF0-5374EE7C5224}" dt="2026-05-31T01:44:45.948" v="2685" actId="207"/>
          <ac:spMkLst>
            <pc:docMk/>
            <pc:sldMk cId="4244537653" sldId="1198"/>
            <ac:spMk id="2" creationId="{029C95F1-17B9-2CD4-20AE-31B320C84F60}"/>
          </ac:spMkLst>
        </pc:spChg>
        <pc:spChg chg="mod">
          <ac:chgData name="Lauren Martin" userId="34214532-c002-4a9a-b7f5-c3c0742f04cd" providerId="ADAL" clId="{999FA431-0D99-44F0-ADF0-5374EE7C5224}" dt="2026-05-31T01:44:53.173" v="2688" actId="207"/>
          <ac:spMkLst>
            <pc:docMk/>
            <pc:sldMk cId="4244537653" sldId="1198"/>
            <ac:spMk id="3" creationId="{00000000-0000-0000-0000-000000000000}"/>
          </ac:spMkLst>
        </pc:spChg>
      </pc:sldChg>
      <pc:sldChg chg="modSp mod setBg">
        <pc:chgData name="Lauren Martin" userId="34214532-c002-4a9a-b7f5-c3c0742f04cd" providerId="ADAL" clId="{999FA431-0D99-44F0-ADF0-5374EE7C5224}" dt="2026-05-31T01:55:42.758" v="2732"/>
        <pc:sldMkLst>
          <pc:docMk/>
          <pc:sldMk cId="867282222" sldId="1199"/>
        </pc:sldMkLst>
        <pc:spChg chg="mod">
          <ac:chgData name="Lauren Martin" userId="34214532-c002-4a9a-b7f5-c3c0742f04cd" providerId="ADAL" clId="{999FA431-0D99-44F0-ADF0-5374EE7C5224}" dt="2026-05-31T01:45:05.730" v="2696" actId="207"/>
          <ac:spMkLst>
            <pc:docMk/>
            <pc:sldMk cId="867282222" sldId="1199"/>
            <ac:spMk id="3" creationId="{00000000-0000-0000-0000-000000000000}"/>
          </ac:spMkLst>
        </pc:spChg>
        <pc:spChg chg="mod">
          <ac:chgData name="Lauren Martin" userId="34214532-c002-4a9a-b7f5-c3c0742f04cd" providerId="ADAL" clId="{999FA431-0D99-44F0-ADF0-5374EE7C5224}" dt="2026-05-31T01:45:16.996" v="2697" actId="207"/>
          <ac:spMkLst>
            <pc:docMk/>
            <pc:sldMk cId="867282222" sldId="1199"/>
            <ac:spMk id="7" creationId="{FBCFD97D-2C97-37FF-356C-A993317B1DEE}"/>
          </ac:spMkLst>
        </pc:spChg>
        <pc:picChg chg="mod">
          <ac:chgData name="Lauren Martin" userId="34214532-c002-4a9a-b7f5-c3c0742f04cd" providerId="ADAL" clId="{999FA431-0D99-44F0-ADF0-5374EE7C5224}" dt="2026-05-31T01:54:48.235" v="2705" actId="1440"/>
          <ac:picMkLst>
            <pc:docMk/>
            <pc:sldMk cId="867282222" sldId="1199"/>
            <ac:picMk id="5" creationId="{BED20D38-AA3B-0475-C75F-D1B5DB26B35D}"/>
          </ac:picMkLst>
        </pc:picChg>
      </pc:sldChg>
      <pc:sldChg chg="modSp mod setBg">
        <pc:chgData name="Lauren Martin" userId="34214532-c002-4a9a-b7f5-c3c0742f04cd" providerId="ADAL" clId="{999FA431-0D99-44F0-ADF0-5374EE7C5224}" dt="2026-05-31T01:55:42.758" v="2732"/>
        <pc:sldMkLst>
          <pc:docMk/>
          <pc:sldMk cId="3601212959" sldId="1200"/>
        </pc:sldMkLst>
        <pc:spChg chg="mod">
          <ac:chgData name="Lauren Martin" userId="34214532-c002-4a9a-b7f5-c3c0742f04cd" providerId="ADAL" clId="{999FA431-0D99-44F0-ADF0-5374EE7C5224}" dt="2026-05-31T01:26:13.516" v="1913" actId="207"/>
          <ac:spMkLst>
            <pc:docMk/>
            <pc:sldMk cId="3601212959" sldId="1200"/>
            <ac:spMk id="3" creationId="{4E70A411-8700-6A98-A227-5D53704BD71B}"/>
          </ac:spMkLst>
        </pc:spChg>
        <pc:spChg chg="mod">
          <ac:chgData name="Lauren Martin" userId="34214532-c002-4a9a-b7f5-c3c0742f04cd" providerId="ADAL" clId="{999FA431-0D99-44F0-ADF0-5374EE7C5224}" dt="2026-05-31T01:26:58.434" v="1972" actId="404"/>
          <ac:spMkLst>
            <pc:docMk/>
            <pc:sldMk cId="3601212959" sldId="1200"/>
            <ac:spMk id="4" creationId="{4D130DA0-880D-9939-FB11-DBBBDF1289BA}"/>
          </ac:spMkLst>
        </pc:spChg>
      </pc:sldChg>
      <pc:sldChg chg="addSp delSp modSp mod">
        <pc:chgData name="Lauren Martin" userId="34214532-c002-4a9a-b7f5-c3c0742f04cd" providerId="ADAL" clId="{999FA431-0D99-44F0-ADF0-5374EE7C5224}" dt="2026-05-31T01:12:22.708" v="1680" actId="790"/>
        <pc:sldMkLst>
          <pc:docMk/>
          <pc:sldMk cId="148378552" sldId="1204"/>
        </pc:sldMkLst>
        <pc:spChg chg="mod">
          <ac:chgData name="Lauren Martin" userId="34214532-c002-4a9a-b7f5-c3c0742f04cd" providerId="ADAL" clId="{999FA431-0D99-44F0-ADF0-5374EE7C5224}" dt="2026-05-31T01:12:22.708" v="1680" actId="790"/>
          <ac:spMkLst>
            <pc:docMk/>
            <pc:sldMk cId="148378552" sldId="1204"/>
            <ac:spMk id="6" creationId="{E9CC1585-10C1-A83D-39D0-8F5E1DC0B352}"/>
          </ac:spMkLst>
        </pc:spChg>
        <pc:spChg chg="add mod">
          <ac:chgData name="Lauren Martin" userId="34214532-c002-4a9a-b7f5-c3c0742f04cd" providerId="ADAL" clId="{999FA431-0D99-44F0-ADF0-5374EE7C5224}" dt="2026-05-31T01:12:22.708" v="1680" actId="790"/>
          <ac:spMkLst>
            <pc:docMk/>
            <pc:sldMk cId="148378552" sldId="1204"/>
            <ac:spMk id="7" creationId="{770F0FBD-A882-CD91-8EEC-517080A6AD2E}"/>
          </ac:spMkLst>
        </pc:spChg>
        <pc:picChg chg="add mod">
          <ac:chgData name="Lauren Martin" userId="34214532-c002-4a9a-b7f5-c3c0742f04cd" providerId="ADAL" clId="{999FA431-0D99-44F0-ADF0-5374EE7C5224}" dt="2026-05-31T00:40:52.978" v="942" actId="1076"/>
          <ac:picMkLst>
            <pc:docMk/>
            <pc:sldMk cId="148378552" sldId="1204"/>
            <ac:picMk id="3" creationId="{FED13B28-1064-2487-B0BD-1A12E5D842BC}"/>
          </ac:picMkLst>
        </pc:picChg>
      </pc:sldChg>
      <pc:sldChg chg="addSp delSp modSp mod">
        <pc:chgData name="Lauren Martin" userId="34214532-c002-4a9a-b7f5-c3c0742f04cd" providerId="ADAL" clId="{999FA431-0D99-44F0-ADF0-5374EE7C5224}" dt="2026-05-31T01:12:22.708" v="1680" actId="790"/>
        <pc:sldMkLst>
          <pc:docMk/>
          <pc:sldMk cId="1218467501" sldId="1205"/>
        </pc:sldMkLst>
        <pc:spChg chg="add mod">
          <ac:chgData name="Lauren Martin" userId="34214532-c002-4a9a-b7f5-c3c0742f04cd" providerId="ADAL" clId="{999FA431-0D99-44F0-ADF0-5374EE7C5224}" dt="2026-05-31T01:12:22.708" v="1680" actId="790"/>
          <ac:spMkLst>
            <pc:docMk/>
            <pc:sldMk cId="1218467501" sldId="1205"/>
            <ac:spMk id="2" creationId="{D4866529-4496-AD31-B79A-F676F977CEDF}"/>
          </ac:spMkLst>
        </pc:spChg>
        <pc:spChg chg="mod">
          <ac:chgData name="Lauren Martin" userId="34214532-c002-4a9a-b7f5-c3c0742f04cd" providerId="ADAL" clId="{999FA431-0D99-44F0-ADF0-5374EE7C5224}" dt="2026-05-31T01:12:22.708" v="1680" actId="790"/>
          <ac:spMkLst>
            <pc:docMk/>
            <pc:sldMk cId="1218467501" sldId="1205"/>
            <ac:spMk id="4" creationId="{71E8F4AA-20E0-1202-C428-D29F552A5458}"/>
          </ac:spMkLst>
        </pc:spChg>
        <pc:spChg chg="mod">
          <ac:chgData name="Lauren Martin" userId="34214532-c002-4a9a-b7f5-c3c0742f04cd" providerId="ADAL" clId="{999FA431-0D99-44F0-ADF0-5374EE7C5224}" dt="2026-05-31T01:12:22.708" v="1680" actId="790"/>
          <ac:spMkLst>
            <pc:docMk/>
            <pc:sldMk cId="1218467501" sldId="1205"/>
            <ac:spMk id="6" creationId="{46096C5B-37E4-2914-F499-30A6ECFDC977}"/>
          </ac:spMkLst>
        </pc:spChg>
        <pc:spChg chg="mod">
          <ac:chgData name="Lauren Martin" userId="34214532-c002-4a9a-b7f5-c3c0742f04cd" providerId="ADAL" clId="{999FA431-0D99-44F0-ADF0-5374EE7C5224}" dt="2026-05-31T01:12:22.708" v="1680" actId="790"/>
          <ac:spMkLst>
            <pc:docMk/>
            <pc:sldMk cId="1218467501" sldId="1205"/>
            <ac:spMk id="9" creationId="{321A73D5-45EB-4A86-3D51-67893DFCBF8E}"/>
          </ac:spMkLst>
        </pc:spChg>
      </pc:sldChg>
      <pc:sldChg chg="modSp mod">
        <pc:chgData name="Lauren Martin" userId="34214532-c002-4a9a-b7f5-c3c0742f04cd" providerId="ADAL" clId="{999FA431-0D99-44F0-ADF0-5374EE7C5224}" dt="2026-05-31T01:17:40.295" v="1760" actId="207"/>
        <pc:sldMkLst>
          <pc:docMk/>
          <pc:sldMk cId="4133180159" sldId="1207"/>
        </pc:sldMkLst>
        <pc:spChg chg="mod">
          <ac:chgData name="Lauren Martin" userId="34214532-c002-4a9a-b7f5-c3c0742f04cd" providerId="ADAL" clId="{999FA431-0D99-44F0-ADF0-5374EE7C5224}" dt="2026-05-31T01:17:40.295" v="1760" actId="207"/>
          <ac:spMkLst>
            <pc:docMk/>
            <pc:sldMk cId="4133180159" sldId="1207"/>
            <ac:spMk id="2" creationId="{FBE6943D-06C5-A55E-9B43-20282BBA08ED}"/>
          </ac:spMkLst>
        </pc:spChg>
        <pc:spChg chg="mod">
          <ac:chgData name="Lauren Martin" userId="34214532-c002-4a9a-b7f5-c3c0742f04cd" providerId="ADAL" clId="{999FA431-0D99-44F0-ADF0-5374EE7C5224}" dt="2026-05-31T01:17:38.223" v="1759" actId="207"/>
          <ac:spMkLst>
            <pc:docMk/>
            <pc:sldMk cId="4133180159" sldId="1207"/>
            <ac:spMk id="3" creationId="{00000000-0000-0000-0000-000000000000}"/>
          </ac:spMkLst>
        </pc:spChg>
        <pc:spChg chg="mod">
          <ac:chgData name="Lauren Martin" userId="34214532-c002-4a9a-b7f5-c3c0742f04cd" providerId="ADAL" clId="{999FA431-0D99-44F0-ADF0-5374EE7C5224}" dt="2026-05-31T01:12:22.708" v="1680" actId="790"/>
          <ac:spMkLst>
            <pc:docMk/>
            <pc:sldMk cId="4133180159" sldId="1207"/>
            <ac:spMk id="6" creationId="{27091812-2ADC-0D52-F738-9E1C7700AD98}"/>
          </ac:spMkLst>
        </pc:spChg>
      </pc:sldChg>
      <pc:sldChg chg="addSp delSp modSp mod setBg">
        <pc:chgData name="Lauren Martin" userId="34214532-c002-4a9a-b7f5-c3c0742f04cd" providerId="ADAL" clId="{999FA431-0D99-44F0-ADF0-5374EE7C5224}" dt="2026-05-31T01:56:12.065" v="2736"/>
        <pc:sldMkLst>
          <pc:docMk/>
          <pc:sldMk cId="2457218144" sldId="1210"/>
        </pc:sldMkLst>
        <pc:spChg chg="mod">
          <ac:chgData name="Lauren Martin" userId="34214532-c002-4a9a-b7f5-c3c0742f04cd" providerId="ADAL" clId="{999FA431-0D99-44F0-ADF0-5374EE7C5224}" dt="2026-05-31T01:12:22.708" v="1680" actId="790"/>
          <ac:spMkLst>
            <pc:docMk/>
            <pc:sldMk cId="2457218144" sldId="1210"/>
            <ac:spMk id="2" creationId="{4105C45B-DBA7-E966-B17A-91C362552669}"/>
          </ac:spMkLst>
        </pc:spChg>
        <pc:spChg chg="mod">
          <ac:chgData name="Lauren Martin" userId="34214532-c002-4a9a-b7f5-c3c0742f04cd" providerId="ADAL" clId="{999FA431-0D99-44F0-ADF0-5374EE7C5224}" dt="2026-05-31T01:25:56.387" v="1887" actId="1076"/>
          <ac:spMkLst>
            <pc:docMk/>
            <pc:sldMk cId="2457218144" sldId="1210"/>
            <ac:spMk id="4" creationId="{C5DB3A79-2F90-2024-406D-FEC33B194F18}"/>
          </ac:spMkLst>
        </pc:spChg>
      </pc:sldChg>
      <pc:sldChg chg="modSp mod">
        <pc:chgData name="Lauren Martin" userId="34214532-c002-4a9a-b7f5-c3c0742f04cd" providerId="ADAL" clId="{999FA431-0D99-44F0-ADF0-5374EE7C5224}" dt="2026-05-31T01:12:22.708" v="1680" actId="790"/>
        <pc:sldMkLst>
          <pc:docMk/>
          <pc:sldMk cId="2056574046" sldId="1219"/>
        </pc:sldMkLst>
        <pc:spChg chg="mod">
          <ac:chgData name="Lauren Martin" userId="34214532-c002-4a9a-b7f5-c3c0742f04cd" providerId="ADAL" clId="{999FA431-0D99-44F0-ADF0-5374EE7C5224}" dt="2026-05-31T01:12:22.708" v="1680" actId="790"/>
          <ac:spMkLst>
            <pc:docMk/>
            <pc:sldMk cId="2056574046" sldId="1219"/>
            <ac:spMk id="2" creationId="{D1C7C5B1-903F-4023-1892-5F801C576853}"/>
          </ac:spMkLst>
        </pc:spChg>
        <pc:spChg chg="mod">
          <ac:chgData name="Lauren Martin" userId="34214532-c002-4a9a-b7f5-c3c0742f04cd" providerId="ADAL" clId="{999FA431-0D99-44F0-ADF0-5374EE7C5224}" dt="2026-05-31T01:12:22.708" v="1680" actId="790"/>
          <ac:spMkLst>
            <pc:docMk/>
            <pc:sldMk cId="2056574046" sldId="1219"/>
            <ac:spMk id="3" creationId="{5CBC1612-C452-68BB-BE09-D9BEC639F6CA}"/>
          </ac:spMkLst>
        </pc:spChg>
      </pc:sldChg>
      <pc:sldChg chg="modSp add mod">
        <pc:chgData name="Lauren Martin" userId="34214532-c002-4a9a-b7f5-c3c0742f04cd" providerId="ADAL" clId="{999FA431-0D99-44F0-ADF0-5374EE7C5224}" dt="2026-05-31T01:12:22.708" v="1680" actId="790"/>
        <pc:sldMkLst>
          <pc:docMk/>
          <pc:sldMk cId="1117695481" sldId="1221"/>
        </pc:sldMkLst>
        <pc:spChg chg="mod">
          <ac:chgData name="Lauren Martin" userId="34214532-c002-4a9a-b7f5-c3c0742f04cd" providerId="ADAL" clId="{999FA431-0D99-44F0-ADF0-5374EE7C5224}" dt="2026-05-31T01:12:22.708" v="1680" actId="790"/>
          <ac:spMkLst>
            <pc:docMk/>
            <pc:sldMk cId="1117695481" sldId="1221"/>
            <ac:spMk id="3" creationId="{96C5D7E9-DAE2-593C-72BF-5E664CFABDE8}"/>
          </ac:spMkLst>
        </pc:spChg>
        <pc:spChg chg="mod">
          <ac:chgData name="Lauren Martin" userId="34214532-c002-4a9a-b7f5-c3c0742f04cd" providerId="ADAL" clId="{999FA431-0D99-44F0-ADF0-5374EE7C5224}" dt="2026-05-31T01:12:22.708" v="1680" actId="790"/>
          <ac:spMkLst>
            <pc:docMk/>
            <pc:sldMk cId="1117695481" sldId="1221"/>
            <ac:spMk id="4" creationId="{DDF149E0-665F-02BA-F5E0-ED8E5542AAD7}"/>
          </ac:spMkLst>
        </pc:spChg>
        <pc:spChg chg="mod">
          <ac:chgData name="Lauren Martin" userId="34214532-c002-4a9a-b7f5-c3c0742f04cd" providerId="ADAL" clId="{999FA431-0D99-44F0-ADF0-5374EE7C5224}" dt="2026-05-31T01:12:22.708" v="1680" actId="790"/>
          <ac:spMkLst>
            <pc:docMk/>
            <pc:sldMk cId="1117695481" sldId="1221"/>
            <ac:spMk id="6" creationId="{5C12AB60-68BC-A662-AEB7-ABA14471410B}"/>
          </ac:spMkLst>
        </pc:spChg>
        <pc:spChg chg="mod">
          <ac:chgData name="Lauren Martin" userId="34214532-c002-4a9a-b7f5-c3c0742f04cd" providerId="ADAL" clId="{999FA431-0D99-44F0-ADF0-5374EE7C5224}" dt="2026-05-31T01:12:22.708" v="1680" actId="790"/>
          <ac:spMkLst>
            <pc:docMk/>
            <pc:sldMk cId="1117695481" sldId="1221"/>
            <ac:spMk id="9" creationId="{558CEC47-A2B3-A90D-E7A8-5F9DFD682F7A}"/>
          </ac:spMkLst>
        </pc:spChg>
      </pc:sldChg>
      <pc:sldChg chg="addSp delSp modSp add mod ord">
        <pc:chgData name="Lauren Martin" userId="34214532-c002-4a9a-b7f5-c3c0742f04cd" providerId="ADAL" clId="{999FA431-0D99-44F0-ADF0-5374EE7C5224}" dt="2026-05-31T01:15:21.256" v="1716" actId="1076"/>
        <pc:sldMkLst>
          <pc:docMk/>
          <pc:sldMk cId="2626770460" sldId="1222"/>
        </pc:sldMkLst>
        <pc:spChg chg="mod">
          <ac:chgData name="Lauren Martin" userId="34214532-c002-4a9a-b7f5-c3c0742f04cd" providerId="ADAL" clId="{999FA431-0D99-44F0-ADF0-5374EE7C5224}" dt="2026-05-31T01:12:22.708" v="1680" actId="790"/>
          <ac:spMkLst>
            <pc:docMk/>
            <pc:sldMk cId="2626770460" sldId="1222"/>
            <ac:spMk id="3" creationId="{37B15296-6E66-56B3-A57B-BFBD338BF974}"/>
          </ac:spMkLst>
        </pc:spChg>
        <pc:spChg chg="mod">
          <ac:chgData name="Lauren Martin" userId="34214532-c002-4a9a-b7f5-c3c0742f04cd" providerId="ADAL" clId="{999FA431-0D99-44F0-ADF0-5374EE7C5224}" dt="2026-05-31T01:12:22.708" v="1680" actId="790"/>
          <ac:spMkLst>
            <pc:docMk/>
            <pc:sldMk cId="2626770460" sldId="1222"/>
            <ac:spMk id="4" creationId="{19C1284B-EEE5-0FBA-6913-C49FBDDEBDC6}"/>
          </ac:spMkLst>
        </pc:spChg>
        <pc:spChg chg="mod">
          <ac:chgData name="Lauren Martin" userId="34214532-c002-4a9a-b7f5-c3c0742f04cd" providerId="ADAL" clId="{999FA431-0D99-44F0-ADF0-5374EE7C5224}" dt="2026-05-31T01:12:22.708" v="1680" actId="790"/>
          <ac:spMkLst>
            <pc:docMk/>
            <pc:sldMk cId="2626770460" sldId="1222"/>
            <ac:spMk id="5" creationId="{658ECB70-5FAD-52F3-919E-E168A2F606D5}"/>
          </ac:spMkLst>
        </pc:spChg>
        <pc:spChg chg="mod">
          <ac:chgData name="Lauren Martin" userId="34214532-c002-4a9a-b7f5-c3c0742f04cd" providerId="ADAL" clId="{999FA431-0D99-44F0-ADF0-5374EE7C5224}" dt="2026-05-31T01:12:22.708" v="1680" actId="790"/>
          <ac:spMkLst>
            <pc:docMk/>
            <pc:sldMk cId="2626770460" sldId="1222"/>
            <ac:spMk id="6" creationId="{4ED008E6-3812-CDAE-A059-96A2C0962B6A}"/>
          </ac:spMkLst>
        </pc:spChg>
        <pc:spChg chg="add mod">
          <ac:chgData name="Lauren Martin" userId="34214532-c002-4a9a-b7f5-c3c0742f04cd" providerId="ADAL" clId="{999FA431-0D99-44F0-ADF0-5374EE7C5224}" dt="2026-05-31T01:12:22.708" v="1680" actId="790"/>
          <ac:spMkLst>
            <pc:docMk/>
            <pc:sldMk cId="2626770460" sldId="1222"/>
            <ac:spMk id="7" creationId="{C773CA51-AD51-3AE5-0449-788AD75D6D2A}"/>
          </ac:spMkLst>
        </pc:spChg>
        <pc:spChg chg="mod">
          <ac:chgData name="Lauren Martin" userId="34214532-c002-4a9a-b7f5-c3c0742f04cd" providerId="ADAL" clId="{999FA431-0D99-44F0-ADF0-5374EE7C5224}" dt="2026-05-31T01:15:21.256" v="1716" actId="1076"/>
          <ac:spMkLst>
            <pc:docMk/>
            <pc:sldMk cId="2626770460" sldId="1222"/>
            <ac:spMk id="8" creationId="{90B9F630-1D6E-439E-D12C-24B804FEA514}"/>
          </ac:spMkLst>
        </pc:spChg>
      </pc:sldChg>
      <pc:sldChg chg="delSp modSp add mod">
        <pc:chgData name="Lauren Martin" userId="34214532-c002-4a9a-b7f5-c3c0742f04cd" providerId="ADAL" clId="{999FA431-0D99-44F0-ADF0-5374EE7C5224}" dt="2026-05-31T01:24:21.434" v="1844" actId="113"/>
        <pc:sldMkLst>
          <pc:docMk/>
          <pc:sldMk cId="1177813178" sldId="1223"/>
        </pc:sldMkLst>
        <pc:spChg chg="mod">
          <ac:chgData name="Lauren Martin" userId="34214532-c002-4a9a-b7f5-c3c0742f04cd" providerId="ADAL" clId="{999FA431-0D99-44F0-ADF0-5374EE7C5224}" dt="2026-05-31T01:24:21.434" v="1844" actId="113"/>
          <ac:spMkLst>
            <pc:docMk/>
            <pc:sldMk cId="1177813178" sldId="1223"/>
            <ac:spMk id="3" creationId="{931DBCC5-4617-41C3-E742-8FB8E8CEA4FE}"/>
          </ac:spMkLst>
        </pc:spChg>
      </pc:sldChg>
      <pc:sldChg chg="addSp modSp add mod">
        <pc:chgData name="Lauren Martin" userId="34214532-c002-4a9a-b7f5-c3c0742f04cd" providerId="ADAL" clId="{999FA431-0D99-44F0-ADF0-5374EE7C5224}" dt="2026-05-31T01:12:22.708" v="1680" actId="790"/>
        <pc:sldMkLst>
          <pc:docMk/>
          <pc:sldMk cId="3346069111" sldId="1224"/>
        </pc:sldMkLst>
        <pc:spChg chg="add mod">
          <ac:chgData name="Lauren Martin" userId="34214532-c002-4a9a-b7f5-c3c0742f04cd" providerId="ADAL" clId="{999FA431-0D99-44F0-ADF0-5374EE7C5224}" dt="2026-05-31T01:12:22.708" v="1680" actId="790"/>
          <ac:spMkLst>
            <pc:docMk/>
            <pc:sldMk cId="3346069111" sldId="1224"/>
            <ac:spMk id="2" creationId="{83D852AC-45AE-1F79-3F18-CFE76CDAA929}"/>
          </ac:spMkLst>
        </pc:spChg>
        <pc:spChg chg="mod">
          <ac:chgData name="Lauren Martin" userId="34214532-c002-4a9a-b7f5-c3c0742f04cd" providerId="ADAL" clId="{999FA431-0D99-44F0-ADF0-5374EE7C5224}" dt="2026-05-31T01:12:22.708" v="1680" actId="790"/>
          <ac:spMkLst>
            <pc:docMk/>
            <pc:sldMk cId="3346069111" sldId="1224"/>
            <ac:spMk id="4" creationId="{CC5D3A94-865F-5EC3-D4D5-09DE519FFD9C}"/>
          </ac:spMkLst>
        </pc:spChg>
        <pc:spChg chg="mod">
          <ac:chgData name="Lauren Martin" userId="34214532-c002-4a9a-b7f5-c3c0742f04cd" providerId="ADAL" clId="{999FA431-0D99-44F0-ADF0-5374EE7C5224}" dt="2026-05-31T01:12:22.708" v="1680" actId="790"/>
          <ac:spMkLst>
            <pc:docMk/>
            <pc:sldMk cId="3346069111" sldId="1224"/>
            <ac:spMk id="7" creationId="{074F1408-50D8-5BF5-848E-2997F32BFAE0}"/>
          </ac:spMkLst>
        </pc:spChg>
      </pc:sldChg>
      <pc:sldChg chg="delSp modSp add mod">
        <pc:chgData name="Lauren Martin" userId="34214532-c002-4a9a-b7f5-c3c0742f04cd" providerId="ADAL" clId="{999FA431-0D99-44F0-ADF0-5374EE7C5224}" dt="2026-05-31T01:12:22.708" v="1680" actId="790"/>
        <pc:sldMkLst>
          <pc:docMk/>
          <pc:sldMk cId="1066915818" sldId="1225"/>
        </pc:sldMkLst>
        <pc:spChg chg="mod">
          <ac:chgData name="Lauren Martin" userId="34214532-c002-4a9a-b7f5-c3c0742f04cd" providerId="ADAL" clId="{999FA431-0D99-44F0-ADF0-5374EE7C5224}" dt="2026-05-31T01:12:22.708" v="1680" actId="790"/>
          <ac:spMkLst>
            <pc:docMk/>
            <pc:sldMk cId="1066915818" sldId="1225"/>
            <ac:spMk id="4" creationId="{F1D87281-2BD2-207D-5007-1C11C8F9E49B}"/>
          </ac:spMkLst>
        </pc:spChg>
        <pc:spChg chg="mod">
          <ac:chgData name="Lauren Martin" userId="34214532-c002-4a9a-b7f5-c3c0742f04cd" providerId="ADAL" clId="{999FA431-0D99-44F0-ADF0-5374EE7C5224}" dt="2026-05-31T01:12:22.708" v="1680" actId="790"/>
          <ac:spMkLst>
            <pc:docMk/>
            <pc:sldMk cId="1066915818" sldId="1225"/>
            <ac:spMk id="7" creationId="{AD7DF0BF-CA10-42E7-D925-5D449A6ECEC8}"/>
          </ac:spMkLst>
        </pc:spChg>
      </pc:sldChg>
      <pc:sldChg chg="modSp add mod">
        <pc:chgData name="Lauren Martin" userId="34214532-c002-4a9a-b7f5-c3c0742f04cd" providerId="ADAL" clId="{999FA431-0D99-44F0-ADF0-5374EE7C5224}" dt="2026-05-31T01:12:22.708" v="1680" actId="790"/>
        <pc:sldMkLst>
          <pc:docMk/>
          <pc:sldMk cId="666485013" sldId="1226"/>
        </pc:sldMkLst>
        <pc:spChg chg="mod">
          <ac:chgData name="Lauren Martin" userId="34214532-c002-4a9a-b7f5-c3c0742f04cd" providerId="ADAL" clId="{999FA431-0D99-44F0-ADF0-5374EE7C5224}" dt="2026-05-31T01:12:22.708" v="1680" actId="790"/>
          <ac:spMkLst>
            <pc:docMk/>
            <pc:sldMk cId="666485013" sldId="1226"/>
            <ac:spMk id="2" creationId="{43CB9FBA-4ADB-72CE-EFFE-A220662690D8}"/>
          </ac:spMkLst>
        </pc:spChg>
        <pc:spChg chg="mod">
          <ac:chgData name="Lauren Martin" userId="34214532-c002-4a9a-b7f5-c3c0742f04cd" providerId="ADAL" clId="{999FA431-0D99-44F0-ADF0-5374EE7C5224}" dt="2026-05-31T01:12:22.708" v="1680" actId="790"/>
          <ac:spMkLst>
            <pc:docMk/>
            <pc:sldMk cId="666485013" sldId="1226"/>
            <ac:spMk id="4" creationId="{B8EDA33F-C43D-9BA1-2AF5-026908ADA4C7}"/>
          </ac:spMkLst>
        </pc:spChg>
        <pc:spChg chg="mod">
          <ac:chgData name="Lauren Martin" userId="34214532-c002-4a9a-b7f5-c3c0742f04cd" providerId="ADAL" clId="{999FA431-0D99-44F0-ADF0-5374EE7C5224}" dt="2026-05-31T01:12:22.708" v="1680" actId="790"/>
          <ac:spMkLst>
            <pc:docMk/>
            <pc:sldMk cId="666485013" sldId="1226"/>
            <ac:spMk id="6" creationId="{6E4BAAD1-D467-DC61-F91A-E9419A2FC57D}"/>
          </ac:spMkLst>
        </pc:spChg>
        <pc:spChg chg="mod">
          <ac:chgData name="Lauren Martin" userId="34214532-c002-4a9a-b7f5-c3c0742f04cd" providerId="ADAL" clId="{999FA431-0D99-44F0-ADF0-5374EE7C5224}" dt="2026-05-31T01:12:22.708" v="1680" actId="790"/>
          <ac:spMkLst>
            <pc:docMk/>
            <pc:sldMk cId="666485013" sldId="1226"/>
            <ac:spMk id="9" creationId="{6C5076F9-0FE2-5C36-57C5-53F43A955CD9}"/>
          </ac:spMkLst>
        </pc:spChg>
      </pc:sldChg>
      <pc:sldChg chg="modSp add mod">
        <pc:chgData name="Lauren Martin" userId="34214532-c002-4a9a-b7f5-c3c0742f04cd" providerId="ADAL" clId="{999FA431-0D99-44F0-ADF0-5374EE7C5224}" dt="2026-05-31T01:12:22.708" v="1680" actId="790"/>
        <pc:sldMkLst>
          <pc:docMk/>
          <pc:sldMk cId="3183008628" sldId="1227"/>
        </pc:sldMkLst>
        <pc:spChg chg="mod">
          <ac:chgData name="Lauren Martin" userId="34214532-c002-4a9a-b7f5-c3c0742f04cd" providerId="ADAL" clId="{999FA431-0D99-44F0-ADF0-5374EE7C5224}" dt="2026-05-31T01:12:22.708" v="1680" actId="790"/>
          <ac:spMkLst>
            <pc:docMk/>
            <pc:sldMk cId="3183008628" sldId="1227"/>
            <ac:spMk id="3" creationId="{D3EB45BF-D398-BD62-22FC-AC4941115E22}"/>
          </ac:spMkLst>
        </pc:spChg>
        <pc:spChg chg="mod">
          <ac:chgData name="Lauren Martin" userId="34214532-c002-4a9a-b7f5-c3c0742f04cd" providerId="ADAL" clId="{999FA431-0D99-44F0-ADF0-5374EE7C5224}" dt="2026-05-31T01:12:22.708" v="1680" actId="790"/>
          <ac:spMkLst>
            <pc:docMk/>
            <pc:sldMk cId="3183008628" sldId="1227"/>
            <ac:spMk id="4" creationId="{574FE053-7ACA-D79D-9231-CFA049984ED1}"/>
          </ac:spMkLst>
        </pc:spChg>
        <pc:spChg chg="mod">
          <ac:chgData name="Lauren Martin" userId="34214532-c002-4a9a-b7f5-c3c0742f04cd" providerId="ADAL" clId="{999FA431-0D99-44F0-ADF0-5374EE7C5224}" dt="2026-05-31T01:12:22.708" v="1680" actId="790"/>
          <ac:spMkLst>
            <pc:docMk/>
            <pc:sldMk cId="3183008628" sldId="1227"/>
            <ac:spMk id="6" creationId="{A56DBF68-C131-B801-200D-6FD8852A3366}"/>
          </ac:spMkLst>
        </pc:spChg>
        <pc:spChg chg="mod">
          <ac:chgData name="Lauren Martin" userId="34214532-c002-4a9a-b7f5-c3c0742f04cd" providerId="ADAL" clId="{999FA431-0D99-44F0-ADF0-5374EE7C5224}" dt="2026-05-31T01:12:22.708" v="1680" actId="790"/>
          <ac:spMkLst>
            <pc:docMk/>
            <pc:sldMk cId="3183008628" sldId="1227"/>
            <ac:spMk id="9" creationId="{3018DAE7-8836-9C57-2D5B-7FBC86D9EFD4}"/>
          </ac:spMkLst>
        </pc:spChg>
      </pc:sldChg>
      <pc:sldChg chg="modSp add mod">
        <pc:chgData name="Lauren Martin" userId="34214532-c002-4a9a-b7f5-c3c0742f04cd" providerId="ADAL" clId="{999FA431-0D99-44F0-ADF0-5374EE7C5224}" dt="2026-05-31T01:12:22.708" v="1680" actId="790"/>
        <pc:sldMkLst>
          <pc:docMk/>
          <pc:sldMk cId="991185477" sldId="1228"/>
        </pc:sldMkLst>
        <pc:spChg chg="mod">
          <ac:chgData name="Lauren Martin" userId="34214532-c002-4a9a-b7f5-c3c0742f04cd" providerId="ADAL" clId="{999FA431-0D99-44F0-ADF0-5374EE7C5224}" dt="2026-05-31T01:12:22.708" v="1680" actId="790"/>
          <ac:spMkLst>
            <pc:docMk/>
            <pc:sldMk cId="991185477" sldId="1228"/>
            <ac:spMk id="2" creationId="{F79D5796-B808-11DC-6477-8D185E346EF8}"/>
          </ac:spMkLst>
        </pc:spChg>
        <pc:spChg chg="mod">
          <ac:chgData name="Lauren Martin" userId="34214532-c002-4a9a-b7f5-c3c0742f04cd" providerId="ADAL" clId="{999FA431-0D99-44F0-ADF0-5374EE7C5224}" dt="2026-05-31T01:12:22.708" v="1680" actId="790"/>
          <ac:spMkLst>
            <pc:docMk/>
            <pc:sldMk cId="991185477" sldId="1228"/>
            <ac:spMk id="4" creationId="{0573922A-E6C5-1584-EF26-6CF42E92CF33}"/>
          </ac:spMkLst>
        </pc:spChg>
        <pc:spChg chg="mod">
          <ac:chgData name="Lauren Martin" userId="34214532-c002-4a9a-b7f5-c3c0742f04cd" providerId="ADAL" clId="{999FA431-0D99-44F0-ADF0-5374EE7C5224}" dt="2026-05-31T01:12:22.708" v="1680" actId="790"/>
          <ac:spMkLst>
            <pc:docMk/>
            <pc:sldMk cId="991185477" sldId="1228"/>
            <ac:spMk id="6" creationId="{CFFA5917-938B-2999-581F-CB311404A25D}"/>
          </ac:spMkLst>
        </pc:spChg>
        <pc:spChg chg="mod">
          <ac:chgData name="Lauren Martin" userId="34214532-c002-4a9a-b7f5-c3c0742f04cd" providerId="ADAL" clId="{999FA431-0D99-44F0-ADF0-5374EE7C5224}" dt="2026-05-31T01:12:22.708" v="1680" actId="790"/>
          <ac:spMkLst>
            <pc:docMk/>
            <pc:sldMk cId="991185477" sldId="1228"/>
            <ac:spMk id="9" creationId="{3BD6CF3E-2E04-C04E-8341-CF8CDCC1FD6A}"/>
          </ac:spMkLst>
        </pc:spChg>
      </pc:sldChg>
      <pc:sldChg chg="addSp delSp modSp add mod">
        <pc:chgData name="Lauren Martin" userId="34214532-c002-4a9a-b7f5-c3c0742f04cd" providerId="ADAL" clId="{999FA431-0D99-44F0-ADF0-5374EE7C5224}" dt="2026-05-31T01:16:21.965" v="1745" actId="1076"/>
        <pc:sldMkLst>
          <pc:docMk/>
          <pc:sldMk cId="333822409" sldId="1229"/>
        </pc:sldMkLst>
        <pc:spChg chg="mod">
          <ac:chgData name="Lauren Martin" userId="34214532-c002-4a9a-b7f5-c3c0742f04cd" providerId="ADAL" clId="{999FA431-0D99-44F0-ADF0-5374EE7C5224}" dt="2026-05-31T01:16:21.965" v="1745" actId="1076"/>
          <ac:spMkLst>
            <pc:docMk/>
            <pc:sldMk cId="333822409" sldId="1229"/>
            <ac:spMk id="2" creationId="{7C56B315-24A2-F657-78F2-C87AD543162C}"/>
          </ac:spMkLst>
        </pc:spChg>
        <pc:spChg chg="mod">
          <ac:chgData name="Lauren Martin" userId="34214532-c002-4a9a-b7f5-c3c0742f04cd" providerId="ADAL" clId="{999FA431-0D99-44F0-ADF0-5374EE7C5224}" dt="2026-05-31T01:12:22.708" v="1680" actId="790"/>
          <ac:spMkLst>
            <pc:docMk/>
            <pc:sldMk cId="333822409" sldId="1229"/>
            <ac:spMk id="3" creationId="{66F39564-5362-9A69-3124-613FA2C74E29}"/>
          </ac:spMkLst>
        </pc:spChg>
        <pc:spChg chg="mod">
          <ac:chgData name="Lauren Martin" userId="34214532-c002-4a9a-b7f5-c3c0742f04cd" providerId="ADAL" clId="{999FA431-0D99-44F0-ADF0-5374EE7C5224}" dt="2026-05-31T01:12:22.708" v="1680" actId="790"/>
          <ac:spMkLst>
            <pc:docMk/>
            <pc:sldMk cId="333822409" sldId="1229"/>
            <ac:spMk id="4" creationId="{84011CF6-2D9A-AC0E-C0E4-3324CD1CE739}"/>
          </ac:spMkLst>
        </pc:spChg>
        <pc:spChg chg="mod">
          <ac:chgData name="Lauren Martin" userId="34214532-c002-4a9a-b7f5-c3c0742f04cd" providerId="ADAL" clId="{999FA431-0D99-44F0-ADF0-5374EE7C5224}" dt="2026-05-31T01:12:22.708" v="1680" actId="790"/>
          <ac:spMkLst>
            <pc:docMk/>
            <pc:sldMk cId="333822409" sldId="1229"/>
            <ac:spMk id="5" creationId="{6840ACAD-3787-1DDD-4B35-8725ABE68B28}"/>
          </ac:spMkLst>
        </pc:spChg>
        <pc:spChg chg="add mod">
          <ac:chgData name="Lauren Martin" userId="34214532-c002-4a9a-b7f5-c3c0742f04cd" providerId="ADAL" clId="{999FA431-0D99-44F0-ADF0-5374EE7C5224}" dt="2026-05-31T01:16:17.121" v="1744" actId="1076"/>
          <ac:spMkLst>
            <pc:docMk/>
            <pc:sldMk cId="333822409" sldId="1229"/>
            <ac:spMk id="7" creationId="{C1F9A7C3-B264-EDF1-A8EF-CB02E8FDD96E}"/>
          </ac:spMkLst>
        </pc:spChg>
      </pc:sldChg>
      <pc:sldChg chg="modSp add mod">
        <pc:chgData name="Lauren Martin" userId="34214532-c002-4a9a-b7f5-c3c0742f04cd" providerId="ADAL" clId="{999FA431-0D99-44F0-ADF0-5374EE7C5224}" dt="2026-05-31T01:15:47.294" v="1735" actId="21"/>
        <pc:sldMkLst>
          <pc:docMk/>
          <pc:sldMk cId="1788729363" sldId="1231"/>
        </pc:sldMkLst>
        <pc:spChg chg="mod">
          <ac:chgData name="Lauren Martin" userId="34214532-c002-4a9a-b7f5-c3c0742f04cd" providerId="ADAL" clId="{999FA431-0D99-44F0-ADF0-5374EE7C5224}" dt="2026-05-31T01:12:22.708" v="1680" actId="790"/>
          <ac:spMkLst>
            <pc:docMk/>
            <pc:sldMk cId="1788729363" sldId="1231"/>
            <ac:spMk id="3" creationId="{598CCA19-3417-2B67-6BB0-5ADCF59AA90C}"/>
          </ac:spMkLst>
        </pc:spChg>
        <pc:spChg chg="mod">
          <ac:chgData name="Lauren Martin" userId="34214532-c002-4a9a-b7f5-c3c0742f04cd" providerId="ADAL" clId="{999FA431-0D99-44F0-ADF0-5374EE7C5224}" dt="2026-05-31T01:12:22.708" v="1680" actId="790"/>
          <ac:spMkLst>
            <pc:docMk/>
            <pc:sldMk cId="1788729363" sldId="1231"/>
            <ac:spMk id="4" creationId="{4AEE1C61-F288-AE0E-B699-6D7D575EC571}"/>
          </ac:spMkLst>
        </pc:spChg>
        <pc:spChg chg="mod">
          <ac:chgData name="Lauren Martin" userId="34214532-c002-4a9a-b7f5-c3c0742f04cd" providerId="ADAL" clId="{999FA431-0D99-44F0-ADF0-5374EE7C5224}" dt="2026-05-31T01:12:22.708" v="1680" actId="790"/>
          <ac:spMkLst>
            <pc:docMk/>
            <pc:sldMk cId="1788729363" sldId="1231"/>
            <ac:spMk id="5" creationId="{9D8FFEF7-8FF6-A78A-6FEC-13BC603D0B7D}"/>
          </ac:spMkLst>
        </pc:spChg>
        <pc:spChg chg="mod">
          <ac:chgData name="Lauren Martin" userId="34214532-c002-4a9a-b7f5-c3c0742f04cd" providerId="ADAL" clId="{999FA431-0D99-44F0-ADF0-5374EE7C5224}" dt="2026-05-31T01:12:22.708" v="1680" actId="790"/>
          <ac:spMkLst>
            <pc:docMk/>
            <pc:sldMk cId="1788729363" sldId="1231"/>
            <ac:spMk id="6" creationId="{B3B83642-0BA7-CFBA-1822-5A4F023FB315}"/>
          </ac:spMkLst>
        </pc:spChg>
        <pc:spChg chg="mod">
          <ac:chgData name="Lauren Martin" userId="34214532-c002-4a9a-b7f5-c3c0742f04cd" providerId="ADAL" clId="{999FA431-0D99-44F0-ADF0-5374EE7C5224}" dt="2026-05-31T01:15:47.294" v="1735" actId="21"/>
          <ac:spMkLst>
            <pc:docMk/>
            <pc:sldMk cId="1788729363" sldId="1231"/>
            <ac:spMk id="8" creationId="{A1A70963-BC11-A24E-AB82-8F4629C4C826}"/>
          </ac:spMkLst>
        </pc:spChg>
      </pc:sldChg>
      <pc:sldMasterChg chg="setBg modSldLayout">
        <pc:chgData name="Lauren Martin" userId="34214532-c002-4a9a-b7f5-c3c0742f04cd" providerId="ADAL" clId="{999FA431-0D99-44F0-ADF0-5374EE7C5224}" dt="2026-05-31T01:55:42.758" v="2732"/>
        <pc:sldMasterMkLst>
          <pc:docMk/>
          <pc:sldMasterMk cId="2573750265" sldId="2147483648"/>
        </pc:sldMasterMkLst>
        <pc:sldLayoutChg chg="setBg">
          <pc:chgData name="Lauren Martin" userId="34214532-c002-4a9a-b7f5-c3c0742f04cd" providerId="ADAL" clId="{999FA431-0D99-44F0-ADF0-5374EE7C5224}" dt="2026-05-31T01:55:42.758" v="2732"/>
          <pc:sldLayoutMkLst>
            <pc:docMk/>
            <pc:sldMasterMk cId="2573750265" sldId="2147483648"/>
            <pc:sldLayoutMk cId="4050639799" sldId="2147483649"/>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1452291744" sldId="2147483650"/>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3288425591" sldId="2147483651"/>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2743082523" sldId="2147483652"/>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2402617604" sldId="2147483653"/>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1771964696" sldId="2147483654"/>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3604906016" sldId="2147483655"/>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1510321315" sldId="2147483656"/>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511668029" sldId="2147483657"/>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1108897823" sldId="2147483658"/>
          </pc:sldLayoutMkLst>
        </pc:sldLayoutChg>
        <pc:sldLayoutChg chg="setBg">
          <pc:chgData name="Lauren Martin" userId="34214532-c002-4a9a-b7f5-c3c0742f04cd" providerId="ADAL" clId="{999FA431-0D99-44F0-ADF0-5374EE7C5224}" dt="2026-05-31T01:55:42.758" v="2732"/>
          <pc:sldLayoutMkLst>
            <pc:docMk/>
            <pc:sldMasterMk cId="2573750265" sldId="2147483648"/>
            <pc:sldLayoutMk cId="1576415906" sldId="2147483659"/>
          </pc:sldLayoutMkLst>
        </pc:sldLayoutChg>
      </pc:sldMasterChg>
      <pc:sldMasterChg chg="setBg modSldLayout">
        <pc:chgData name="Lauren Martin" userId="34214532-c002-4a9a-b7f5-c3c0742f04cd" providerId="ADAL" clId="{999FA431-0D99-44F0-ADF0-5374EE7C5224}" dt="2026-05-31T01:55:42.758" v="2732"/>
        <pc:sldMasterMkLst>
          <pc:docMk/>
          <pc:sldMasterMk cId="3577035533" sldId="2147483672"/>
        </pc:sldMasterMkLst>
        <pc:sldLayoutChg chg="setBg">
          <pc:chgData name="Lauren Martin" userId="34214532-c002-4a9a-b7f5-c3c0742f04cd" providerId="ADAL" clId="{999FA431-0D99-44F0-ADF0-5374EE7C5224}" dt="2026-05-31T01:55:42.758" v="2732"/>
          <pc:sldLayoutMkLst>
            <pc:docMk/>
            <pc:sldMasterMk cId="3577035533" sldId="2147483672"/>
            <pc:sldLayoutMk cId="71109435" sldId="2147483673"/>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1477621663" sldId="2147483674"/>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2977712641" sldId="2147483675"/>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2010740986" sldId="2147483676"/>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96636264" sldId="2147483677"/>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1190578443" sldId="2147483678"/>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3916034740" sldId="2147483679"/>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2316064908" sldId="2147483680"/>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1338880496" sldId="2147483681"/>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2725953202" sldId="2147483682"/>
          </pc:sldLayoutMkLst>
        </pc:sldLayoutChg>
        <pc:sldLayoutChg chg="setBg">
          <pc:chgData name="Lauren Martin" userId="34214532-c002-4a9a-b7f5-c3c0742f04cd" providerId="ADAL" clId="{999FA431-0D99-44F0-ADF0-5374EE7C5224}" dt="2026-05-31T01:55:42.758" v="2732"/>
          <pc:sldLayoutMkLst>
            <pc:docMk/>
            <pc:sldMasterMk cId="3577035533" sldId="2147483672"/>
            <pc:sldLayoutMk cId="498687431" sldId="2147483683"/>
          </pc:sldLayoutMkLst>
        </pc:sldLayoutChg>
      </pc:sldMasterChg>
      <pc:sldMasterChg chg="setBg modSldLayout">
        <pc:chgData name="Lauren Martin" userId="34214532-c002-4a9a-b7f5-c3c0742f04cd" providerId="ADAL" clId="{999FA431-0D99-44F0-ADF0-5374EE7C5224}" dt="2026-05-31T01:55:42.758" v="2732"/>
        <pc:sldMasterMkLst>
          <pc:docMk/>
          <pc:sldMasterMk cId="3577035533" sldId="2147483768"/>
        </pc:sldMasterMkLst>
        <pc:sldLayoutChg chg="setBg">
          <pc:chgData name="Lauren Martin" userId="34214532-c002-4a9a-b7f5-c3c0742f04cd" providerId="ADAL" clId="{999FA431-0D99-44F0-ADF0-5374EE7C5224}" dt="2026-05-31T01:55:42.758" v="2732"/>
          <pc:sldLayoutMkLst>
            <pc:docMk/>
            <pc:sldMasterMk cId="3577035533" sldId="2147483768"/>
            <pc:sldLayoutMk cId="71109435" sldId="2147483769"/>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1477621663" sldId="2147483770"/>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2977712641" sldId="2147483771"/>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2010740986" sldId="2147483772"/>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96636264" sldId="2147483773"/>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1190578443" sldId="2147483774"/>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3916034740" sldId="2147483775"/>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2316064908" sldId="2147483776"/>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1338880496" sldId="2147483777"/>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2725953202" sldId="2147483778"/>
          </pc:sldLayoutMkLst>
        </pc:sldLayoutChg>
        <pc:sldLayoutChg chg="setBg">
          <pc:chgData name="Lauren Martin" userId="34214532-c002-4a9a-b7f5-c3c0742f04cd" providerId="ADAL" clId="{999FA431-0D99-44F0-ADF0-5374EE7C5224}" dt="2026-05-31T01:55:42.758" v="2732"/>
          <pc:sldLayoutMkLst>
            <pc:docMk/>
            <pc:sldMasterMk cId="3577035533" sldId="2147483768"/>
            <pc:sldLayoutMk cId="498687431" sldId="2147483779"/>
          </pc:sldLayoutMkLst>
        </pc:sldLayoutChg>
      </pc:sldMasterChg>
    </pc:docChg>
  </pc:docChgLst>
  <pc:docChgLst>
    <pc:chgData name="Viki" userId="S::bogvlc_hotmail.com#ext#@dioceseofbrisbane.onmicrosoft.com::79387dd6-701e-4999-b7de-924cac764073" providerId="AD" clId="Web-{74738561-06A8-326E-A6A1-E839DBD2B581}"/>
    <pc:docChg chg="modSld">
      <pc:chgData name="Viki" userId="S::bogvlc_hotmail.com#ext#@dioceseofbrisbane.onmicrosoft.com::79387dd6-701e-4999-b7de-924cac764073" providerId="AD" clId="Web-{74738561-06A8-326E-A6A1-E839DBD2B581}" dt="2026-05-24T01:40:31.732" v="101" actId="20577"/>
      <pc:docMkLst>
        <pc:docMk/>
      </pc:docMkLst>
      <pc:sldChg chg="modSp">
        <pc:chgData name="Viki" userId="S::bogvlc_hotmail.com#ext#@dioceseofbrisbane.onmicrosoft.com::79387dd6-701e-4999-b7de-924cac764073" providerId="AD" clId="Web-{74738561-06A8-326E-A6A1-E839DBD2B581}" dt="2026-05-24T01:15:32.238" v="6" actId="20577"/>
        <pc:sldMkLst>
          <pc:docMk/>
          <pc:sldMk cId="2375204597" sldId="1082"/>
        </pc:sldMkLst>
        <pc:spChg chg="mod">
          <ac:chgData name="Viki" userId="S::bogvlc_hotmail.com#ext#@dioceseofbrisbane.onmicrosoft.com::79387dd6-701e-4999-b7de-924cac764073" providerId="AD" clId="Web-{74738561-06A8-326E-A6A1-E839DBD2B581}" dt="2026-05-24T01:15:32.238" v="6"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74738561-06A8-326E-A6A1-E839DBD2B581}" dt="2026-05-24T01:38:07.753" v="56" actId="20577"/>
        <pc:sldMkLst>
          <pc:docMk/>
          <pc:sldMk cId="2104720365" sldId="1179"/>
        </pc:sldMkLst>
        <pc:spChg chg="mod">
          <ac:chgData name="Viki" userId="S::bogvlc_hotmail.com#ext#@dioceseofbrisbane.onmicrosoft.com::79387dd6-701e-4999-b7de-924cac764073" providerId="AD" clId="Web-{74738561-06A8-326E-A6A1-E839DBD2B581}" dt="2026-05-24T01:38:07.753" v="56" actId="20577"/>
          <ac:spMkLst>
            <pc:docMk/>
            <pc:sldMk cId="2104720365" sldId="1179"/>
            <ac:spMk id="3" creationId="{3B431639-ED23-448F-AED9-9F17CE38DE4F}"/>
          </ac:spMkLst>
        </pc:spChg>
      </pc:sldChg>
      <pc:sldChg chg="modSp">
        <pc:chgData name="Viki" userId="S::bogvlc_hotmail.com#ext#@dioceseofbrisbane.onmicrosoft.com::79387dd6-701e-4999-b7de-924cac764073" providerId="AD" clId="Web-{74738561-06A8-326E-A6A1-E839DBD2B581}" dt="2026-05-24T01:40:31.732" v="101" actId="20577"/>
        <pc:sldMkLst>
          <pc:docMk/>
          <pc:sldMk cId="2853581768" sldId="1193"/>
        </pc:sldMkLst>
        <pc:spChg chg="mod">
          <ac:chgData name="Viki" userId="S::bogvlc_hotmail.com#ext#@dioceseofbrisbane.onmicrosoft.com::79387dd6-701e-4999-b7de-924cac764073" providerId="AD" clId="Web-{74738561-06A8-326E-A6A1-E839DBD2B581}" dt="2026-05-24T01:40:31.732" v="101" actId="20577"/>
          <ac:spMkLst>
            <pc:docMk/>
            <pc:sldMk cId="2853581768" sldId="1193"/>
            <ac:spMk id="3" creationId="{00000000-0000-0000-0000-000000000000}"/>
          </ac:spMkLst>
        </pc:spChg>
      </pc:sldChg>
      <pc:sldChg chg="modSp">
        <pc:chgData name="Viki" userId="S::bogvlc_hotmail.com#ext#@dioceseofbrisbane.onmicrosoft.com::79387dd6-701e-4999-b7de-924cac764073" providerId="AD" clId="Web-{74738561-06A8-326E-A6A1-E839DBD2B581}" dt="2026-05-24T01:39:29.131" v="76" actId="20577"/>
        <pc:sldMkLst>
          <pc:docMk/>
          <pc:sldMk cId="2056574046" sldId="1219"/>
        </pc:sldMkLst>
        <pc:spChg chg="mod">
          <ac:chgData name="Viki" userId="S::bogvlc_hotmail.com#ext#@dioceseofbrisbane.onmicrosoft.com::79387dd6-701e-4999-b7de-924cac764073" providerId="AD" clId="Web-{74738561-06A8-326E-A6A1-E839DBD2B581}" dt="2026-05-24T01:39:29.131" v="76" actId="20577"/>
          <ac:spMkLst>
            <pc:docMk/>
            <pc:sldMk cId="2056574046" sldId="1219"/>
            <ac:spMk id="3" creationId="{5CBC1612-C452-68BB-BE09-D9BEC639F6C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6/06/2026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6/06/2026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107202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916545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DB4E-3223-5F8B-A1C2-AA47D06C6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F9924-5695-9FF7-6CB7-E48AC2BDF02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DFABC23-C5E5-6F37-53F0-7BD0ED4A7AF7}"/>
              </a:ext>
            </a:extLst>
          </p:cNvPr>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a:extLst>
              <a:ext uri="{FF2B5EF4-FFF2-40B4-BE49-F238E27FC236}">
                <a16:creationId xmlns:a16="http://schemas.microsoft.com/office/drawing/2014/main" id="{7FEE346F-DE9A-A740-3D3C-54B4508A4122}"/>
              </a:ext>
            </a:extLst>
          </p:cNvPr>
          <p:cNvSpPr>
            <a:spLocks noGrp="1"/>
          </p:cNvSpPr>
          <p:nvPr>
            <p:ph type="sldNum" sz="quarter" idx="5"/>
          </p:nvPr>
        </p:nvSpPr>
        <p:spPr/>
        <p:txBody>
          <a:bodyPr/>
          <a:lstStyle/>
          <a:p>
            <a:fld id="{39BD0D58-009C-4B34-BD04-760FE23A9F8A}" type="slidenum">
              <a:rPr lang="en-AU" smtClean="0"/>
              <a:t>46</a:t>
            </a:fld>
            <a:endParaRPr lang="en-AU"/>
          </a:p>
        </p:txBody>
      </p:sp>
    </p:spTree>
    <p:extLst>
      <p:ext uri="{BB962C8B-B14F-4D97-AF65-F5344CB8AC3E}">
        <p14:creationId xmlns:p14="http://schemas.microsoft.com/office/powerpoint/2010/main" val="1256810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47</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Prayer for all ages</a:t>
            </a:r>
          </a:p>
        </p:txBody>
      </p:sp>
      <p:sp>
        <p:nvSpPr>
          <p:cNvPr id="4" name="Slide Number Placeholder 3"/>
          <p:cNvSpPr>
            <a:spLocks noGrp="1"/>
          </p:cNvSpPr>
          <p:nvPr>
            <p:ph type="sldNum" sz="quarter" idx="5"/>
          </p:nvPr>
        </p:nvSpPr>
        <p:spPr/>
        <p:txBody>
          <a:bodyPr/>
          <a:lstStyle/>
          <a:p>
            <a:fld id="{39BD0D58-009C-4B34-BD04-760FE23A9F8A}" type="slidenum">
              <a:rPr lang="en-AU" smtClean="0"/>
              <a:t>52</a:t>
            </a:fld>
            <a:endParaRPr lang="en-AU"/>
          </a:p>
        </p:txBody>
      </p:sp>
    </p:spTree>
    <p:extLst>
      <p:ext uri="{BB962C8B-B14F-4D97-AF65-F5344CB8AC3E}">
        <p14:creationId xmlns:p14="http://schemas.microsoft.com/office/powerpoint/2010/main" val="258035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55</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59</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61</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Call to Worship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7</a:t>
            </a:fld>
            <a:endParaRPr lang="en-AU"/>
          </a:p>
        </p:txBody>
      </p:sp>
    </p:spTree>
    <p:extLst>
      <p:ext uri="{BB962C8B-B14F-4D97-AF65-F5344CB8AC3E}">
        <p14:creationId xmlns:p14="http://schemas.microsoft.com/office/powerpoint/2010/main" val="42088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gathering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8</a:t>
            </a:fld>
            <a:endParaRPr lang="en-AU"/>
          </a:p>
        </p:txBody>
      </p:sp>
    </p:spTree>
    <p:extLst>
      <p:ext uri="{BB962C8B-B14F-4D97-AF65-F5344CB8AC3E}">
        <p14:creationId xmlns:p14="http://schemas.microsoft.com/office/powerpoint/2010/main" val="537529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20</a:t>
            </a:fld>
            <a:endParaRPr lang="en-AU"/>
          </a:p>
        </p:txBody>
      </p:sp>
    </p:spTree>
    <p:extLst>
      <p:ext uri="{BB962C8B-B14F-4D97-AF65-F5344CB8AC3E}">
        <p14:creationId xmlns:p14="http://schemas.microsoft.com/office/powerpoint/2010/main" val="198946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875AA-0090-2D46-AF73-A1DD0B996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FBF95-0BE9-364E-E72C-2D8DC143C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B9551-50BB-262C-A2AF-568CFFCE9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FADF6C-DA95-50B5-6987-DC7051E9F044}"/>
              </a:ext>
            </a:extLst>
          </p:cNvPr>
          <p:cNvSpPr>
            <a:spLocks noGrp="1"/>
          </p:cNvSpPr>
          <p:nvPr>
            <p:ph type="sldNum" sz="quarter" idx="5"/>
          </p:nvPr>
        </p:nvSpPr>
        <p:spPr/>
        <p:txBody>
          <a:bodyPr/>
          <a:lstStyle/>
          <a:p>
            <a:fld id="{39BD0D58-009C-4B34-BD04-760FE23A9F8A}" type="slidenum">
              <a:rPr lang="en-AU" smtClean="0"/>
              <a:t>21</a:t>
            </a:fld>
            <a:endParaRPr lang="en-AU"/>
          </a:p>
        </p:txBody>
      </p:sp>
    </p:spTree>
    <p:extLst>
      <p:ext uri="{BB962C8B-B14F-4D97-AF65-F5344CB8AC3E}">
        <p14:creationId xmlns:p14="http://schemas.microsoft.com/office/powerpoint/2010/main" val="47379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86551-5D15-B436-FBCA-D2E82586D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10B88-247C-6D5F-BF86-A9D91BC05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707F2-742D-76D0-B2A3-23A8DEBEE4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8274DD-3406-8648-7BFF-7CCBACF72AE8}"/>
              </a:ext>
            </a:extLst>
          </p:cNvPr>
          <p:cNvSpPr>
            <a:spLocks noGrp="1"/>
          </p:cNvSpPr>
          <p:nvPr>
            <p:ph type="sldNum" sz="quarter" idx="5"/>
          </p:nvPr>
        </p:nvSpPr>
        <p:spPr/>
        <p:txBody>
          <a:bodyPr/>
          <a:lstStyle/>
          <a:p>
            <a:fld id="{39BD0D58-009C-4B34-BD04-760FE23A9F8A}" type="slidenum">
              <a:rPr lang="en-AU" smtClean="0"/>
              <a:t>22</a:t>
            </a:fld>
            <a:endParaRPr lang="en-AU"/>
          </a:p>
        </p:txBody>
      </p:sp>
    </p:spTree>
    <p:extLst>
      <p:ext uri="{BB962C8B-B14F-4D97-AF65-F5344CB8AC3E}">
        <p14:creationId xmlns:p14="http://schemas.microsoft.com/office/powerpoint/2010/main" val="335163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Prayer of praise and thanksgiving</a:t>
            </a:r>
          </a:p>
        </p:txBody>
      </p:sp>
      <p:sp>
        <p:nvSpPr>
          <p:cNvPr id="4" name="Slide Number Placeholder 3"/>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3255743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6/06/2026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6/06/2026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6/06/2026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6/06/2026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6/06/2026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6/06/2026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6/06/2026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6/06/2026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6/06/2026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6/06/2026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6/06/2026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6/06/2026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9-D_aT8CXyc&amp;t=10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hyperlink" Target="https://youtu.be/JwrHMYkbjts?si=S10vWJP861LrtZ9f"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RY0YnNoYS8s"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XeLwO0aoEuY"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nJsh2FS550"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holyhermits.com.au/events/embracing-the-divine-flow/2026-05-27" TargetMode="External"/><Relationship Id="rId2" Type="http://schemas.openxmlformats.org/officeDocument/2006/relationships/hyperlink" Target="https://holyhermits.com.au/events/3d-dialogue-joy/2026-05-31" TargetMode="External"/><Relationship Id="rId1" Type="http://schemas.openxmlformats.org/officeDocument/2006/relationships/slideLayout" Target="../slideLayouts/slideLayout7.xml"/><Relationship Id="rId6" Type="http://schemas.openxmlformats.org/officeDocument/2006/relationships/hyperlink" Target="https://holyhermits.com.au/events" TargetMode="External"/><Relationship Id="rId5" Type="http://schemas.openxmlformats.org/officeDocument/2006/relationships/hyperlink" Target="https://www.deathrowunchained.org/" TargetMode="External"/><Relationship Id="rId4" Type="http://schemas.openxmlformats.org/officeDocument/2006/relationships/hyperlink" Target="https://holyhermits.com.au/events/prayer-and-praise-with-our-animal-friends--193/2026-06-11"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3170099"/>
          </a:xfrm>
          <a:prstGeom prst="rect">
            <a:avLst/>
          </a:prstGeom>
          <a:noFill/>
        </p:spPr>
        <p:txBody>
          <a:bodyPr wrap="square" lIns="91440" tIns="45720" rIns="91440" bIns="45720" rtlCol="0" anchor="t">
            <a:spAutoFit/>
          </a:bodyPr>
          <a:lstStyle/>
          <a:p>
            <a:pPr algn="ctr"/>
            <a:r>
              <a:rPr lang="en-AU" sz="4400" noProof="0">
                <a:solidFill>
                  <a:srgbClr val="00B050"/>
                </a:solidFill>
                <a:latin typeface="Comic Sans MS"/>
                <a:cs typeface="MV Boli"/>
              </a:rPr>
              <a:t>Welcome to Holy Hermits Online Worship </a:t>
            </a:r>
          </a:p>
          <a:p>
            <a:pPr algn="ctr">
              <a:lnSpc>
                <a:spcPct val="150000"/>
              </a:lnSpc>
            </a:pPr>
            <a:r>
              <a:rPr lang="en-AU" sz="4400" noProof="0">
                <a:solidFill>
                  <a:srgbClr val="00B050"/>
                </a:solidFill>
                <a:latin typeface="Comic Sans MS"/>
                <a:cs typeface="MV Boli"/>
              </a:rPr>
              <a:t>2</a:t>
            </a:r>
            <a:r>
              <a:rPr lang="en-AU" sz="4400" baseline="30000" noProof="0">
                <a:solidFill>
                  <a:srgbClr val="00B050"/>
                </a:solidFill>
                <a:latin typeface="Comic Sans MS"/>
                <a:cs typeface="MV Boli"/>
              </a:rPr>
              <a:t>nd</a:t>
            </a:r>
            <a:r>
              <a:rPr lang="en-AU" sz="4400" noProof="0">
                <a:solidFill>
                  <a:srgbClr val="00B050"/>
                </a:solidFill>
                <a:latin typeface="Comic Sans MS"/>
                <a:cs typeface="MV Boli"/>
              </a:rPr>
              <a:t> Sunday After Pentecost</a:t>
            </a:r>
          </a:p>
          <a:p>
            <a:pPr algn="ctr">
              <a:lnSpc>
                <a:spcPct val="150000"/>
              </a:lnSpc>
            </a:pPr>
            <a:r>
              <a:rPr lang="en-AU" sz="3600" noProof="0">
                <a:solidFill>
                  <a:srgbClr val="00B050"/>
                </a:solidFill>
                <a:latin typeface="Comic Sans MS"/>
                <a:cs typeface="MV Boli"/>
              </a:rPr>
              <a:t>Today we are remembering </a:t>
            </a:r>
          </a:p>
          <a:p>
            <a:pPr algn="ctr"/>
            <a:r>
              <a:rPr lang="en-AU" sz="3600" noProof="0">
                <a:solidFill>
                  <a:srgbClr val="00B050"/>
                </a:solidFill>
                <a:latin typeface="Comic Sans MS"/>
              </a:rPr>
              <a:t>Holy Hermit St Endelienta</a:t>
            </a:r>
            <a:endParaRPr lang="en-AU" sz="3600" noProof="0">
              <a:solidFill>
                <a:srgbClr val="00B050"/>
              </a:solidFill>
              <a:latin typeface="Comic Sans MS" panose="030F0702030302020204" pitchFamily="66" charset="0"/>
            </a:endParaRPr>
          </a:p>
        </p:txBody>
      </p:sp>
      <p:graphicFrame>
        <p:nvGraphicFramePr>
          <p:cNvPr id="3" name="Table 2">
            <a:extLst>
              <a:ext uri="{FF2B5EF4-FFF2-40B4-BE49-F238E27FC236}">
                <a16:creationId xmlns:a16="http://schemas.microsoft.com/office/drawing/2014/main" id="{4E050EBE-6DB0-A162-8A64-266096FCAF3C}"/>
              </a:ext>
            </a:extLst>
          </p:cNvPr>
          <p:cNvGraphicFramePr>
            <a:graphicFrameLocks noGrp="1"/>
          </p:cNvGraphicFramePr>
          <p:nvPr>
            <p:extLst>
              <p:ext uri="{D42A27DB-BD31-4B8C-83A1-F6EECF244321}">
                <p14:modId xmlns:p14="http://schemas.microsoft.com/office/powerpoint/2010/main" val="2452901033"/>
              </p:ext>
            </p:extLst>
          </p:nvPr>
        </p:nvGraphicFramePr>
        <p:xfrm>
          <a:off x="370234" y="3530773"/>
          <a:ext cx="11451531" cy="262282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r>
                        <a:rPr lang="en-AU" sz="2200" b="0" i="0" noProof="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First Reader: Viki</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rgbClr val="00B050"/>
                          </a:solidFill>
                          <a:latin typeface="Comic Sans MS"/>
                        </a:rPr>
                        <a:t>Music: Wiggles</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Second Reader: Bob</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a:solidFill>
                            <a:srgbClr val="00B050"/>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Preacher: Lauren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a:solidFill>
                            <a:srgbClr val="00B05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Fellowship: Lauren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noProof="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Safety Officer: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Zoom Buttons: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Cantor: Kieron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3230" y="510091"/>
            <a:ext cx="10845539" cy="5837817"/>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Leader: </a:t>
            </a:r>
            <a:r>
              <a:rPr lang="en-AU" sz="2800" noProof="0">
                <a:latin typeface="Comic Sans MS"/>
              </a:rPr>
              <a:t>We pray the prayer of approach together</a:t>
            </a:r>
          </a:p>
          <a:p>
            <a:pPr>
              <a:lnSpc>
                <a:spcPct val="150000"/>
              </a:lnSpc>
            </a:pPr>
            <a:endParaRPr lang="en-AU" sz="2400" noProof="0">
              <a:latin typeface="Comic Sans MS"/>
            </a:endParaRPr>
          </a:p>
          <a:p>
            <a:pPr>
              <a:lnSpc>
                <a:spcPct val="150000"/>
              </a:lnSpc>
            </a:pPr>
            <a:r>
              <a:rPr lang="en-AU" sz="2800" b="1" noProof="0">
                <a:solidFill>
                  <a:srgbClr val="00B050"/>
                </a:solidFill>
                <a:latin typeface="Comic Sans MS"/>
              </a:rPr>
              <a:t>All: </a:t>
            </a:r>
            <a:r>
              <a:rPr lang="en-AU" sz="2800" b="1" noProof="0">
                <a:latin typeface="Comic Sans MS" panose="030F0702030302020204" pitchFamily="66" charset="0"/>
              </a:rPr>
              <a:t>Jesus saw Matthew sitting in his tax collector’s booth.</a:t>
            </a:r>
          </a:p>
          <a:p>
            <a:pPr>
              <a:lnSpc>
                <a:spcPct val="150000"/>
              </a:lnSpc>
            </a:pPr>
            <a:r>
              <a:rPr lang="en-AU" sz="2800" b="1" noProof="0">
                <a:latin typeface="Comic Sans MS" panose="030F0702030302020204" pitchFamily="66" charset="0"/>
              </a:rPr>
              <a:t>He knew the man needed his help.</a:t>
            </a:r>
          </a:p>
          <a:p>
            <a:pPr>
              <a:lnSpc>
                <a:spcPct val="150000"/>
              </a:lnSpc>
            </a:pPr>
            <a:r>
              <a:rPr lang="en-AU" sz="2800" b="1" noProof="0">
                <a:latin typeface="Comic Sans MS" panose="030F0702030302020204" pitchFamily="66" charset="0"/>
              </a:rPr>
              <a:t>‘Follow me,’ he said. And Matthew did.</a:t>
            </a:r>
          </a:p>
          <a:p>
            <a:pPr>
              <a:lnSpc>
                <a:spcPct val="150000"/>
              </a:lnSpc>
            </a:pPr>
            <a:r>
              <a:rPr lang="en-AU" sz="2800" b="1" noProof="0">
                <a:latin typeface="Comic Sans MS" panose="030F0702030302020204" pitchFamily="66" charset="0"/>
              </a:rPr>
              <a:t>Lord, however beyond hope we might feel,</a:t>
            </a:r>
          </a:p>
          <a:p>
            <a:pPr>
              <a:lnSpc>
                <a:spcPct val="150000"/>
              </a:lnSpc>
            </a:pPr>
            <a:r>
              <a:rPr lang="en-AU" sz="2800" b="1" noProof="0">
                <a:latin typeface="Comic Sans MS" panose="030F0702030302020204" pitchFamily="66" charset="0"/>
              </a:rPr>
              <a:t>may we hear your call, unable to resist you.</a:t>
            </a:r>
          </a:p>
          <a:p>
            <a:pPr>
              <a:lnSpc>
                <a:spcPct val="150000"/>
              </a:lnSpc>
            </a:pPr>
            <a:r>
              <a:rPr lang="en-AU" sz="2800" b="1" noProof="0">
                <a:latin typeface="Comic Sans MS" panose="030F0702030302020204" pitchFamily="66" charset="0"/>
              </a:rPr>
              <a:t>Would we do as Matthew did and follow you.</a:t>
            </a:r>
          </a:p>
          <a:p>
            <a:pPr>
              <a:lnSpc>
                <a:spcPct val="150000"/>
              </a:lnSpc>
            </a:pPr>
            <a:r>
              <a:rPr lang="en-AU" sz="2800" b="1" noProof="0">
                <a:latin typeface="Comic Sans MS" panose="030F0702030302020204" pitchFamily="66" charset="0"/>
              </a:rPr>
              <a:t>Amen.</a:t>
            </a:r>
          </a:p>
        </p:txBody>
      </p:sp>
      <p:sp>
        <p:nvSpPr>
          <p:cNvPr id="4" name="TextBox 3"/>
          <p:cNvSpPr txBox="1"/>
          <p:nvPr/>
        </p:nvSpPr>
        <p:spPr>
          <a:xfrm>
            <a:off x="3997842" y="0"/>
            <a:ext cx="4196316"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051B1-49AF-381C-6B77-8BA195D683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7C5B1-903F-4023-1892-5F801C576853}"/>
              </a:ext>
            </a:extLst>
          </p:cNvPr>
          <p:cNvSpPr>
            <a:spLocks noGrp="1"/>
          </p:cNvSpPr>
          <p:nvPr>
            <p:ph type="sldNum" sz="quarter" idx="12"/>
          </p:nvPr>
        </p:nvSpPr>
        <p:spPr/>
        <p:txBody>
          <a:bodyPr/>
          <a:lstStyle/>
          <a:p>
            <a:fld id="{D6BAAE04-8869-45BD-9FC4-571BC1F4B92A}" type="slidenum">
              <a:rPr lang="en-AU" noProof="0" smtClean="0"/>
              <a:t>11</a:t>
            </a:fld>
            <a:endParaRPr lang="en-AU" noProof="0"/>
          </a:p>
        </p:txBody>
      </p:sp>
      <p:sp>
        <p:nvSpPr>
          <p:cNvPr id="3" name="TextBox 2">
            <a:extLst>
              <a:ext uri="{FF2B5EF4-FFF2-40B4-BE49-F238E27FC236}">
                <a16:creationId xmlns:a16="http://schemas.microsoft.com/office/drawing/2014/main" id="{5CBC1612-C452-68BB-BE09-D9BEC639F6CA}"/>
              </a:ext>
            </a:extLst>
          </p:cNvPr>
          <p:cNvSpPr txBox="1"/>
          <p:nvPr/>
        </p:nvSpPr>
        <p:spPr>
          <a:xfrm>
            <a:off x="416257" y="572325"/>
            <a:ext cx="11402704"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a:solidFill>
                  <a:srgbClr val="00B050"/>
                </a:solidFill>
                <a:latin typeface="Comic Sans MS"/>
                <a:cs typeface="Segoe UI"/>
              </a:rPr>
              <a:t>Leader unmutes</a:t>
            </a:r>
          </a:p>
          <a:p>
            <a:pPr algn="ctr"/>
            <a:endParaRPr lang="en-AU" i="1" noProof="0">
              <a:solidFill>
                <a:srgbClr val="00B050"/>
              </a:solidFill>
              <a:latin typeface="Comic Sans MS" panose="030F0702030302020204" pitchFamily="66" charset="0"/>
              <a:cs typeface="Segoe UI"/>
            </a:endParaRPr>
          </a:p>
          <a:p>
            <a:pPr algn="ctr"/>
            <a:r>
              <a:rPr lang="en-AU" sz="4000" b="1" noProof="0">
                <a:solidFill>
                  <a:srgbClr val="00B050"/>
                </a:solidFill>
                <a:latin typeface="Comic Sans MS"/>
              </a:rPr>
              <a:t>Our first Hymn </a:t>
            </a:r>
          </a:p>
          <a:p>
            <a:pPr algn="ctr"/>
            <a:endParaRPr lang="en-AU" sz="4000" b="1">
              <a:solidFill>
                <a:srgbClr val="00B050"/>
              </a:solidFill>
              <a:latin typeface="Comic Sans MS"/>
              <a:ea typeface="Calibri"/>
              <a:cs typeface="Times New Roman"/>
            </a:endParaRPr>
          </a:p>
          <a:p>
            <a:pPr algn="ctr"/>
            <a:r>
              <a:rPr lang="en-AU" sz="3600" b="1">
                <a:solidFill>
                  <a:srgbClr val="00B050"/>
                </a:solidFill>
                <a:latin typeface="Comic Sans MS"/>
                <a:ea typeface="Calibri"/>
                <a:cs typeface="Times New Roman"/>
              </a:rPr>
              <a:t>Lord of All Hopefulness</a:t>
            </a:r>
            <a:endParaRPr lang="en-AU"/>
          </a:p>
          <a:p>
            <a:pPr algn="ctr"/>
            <a:endParaRPr lang="en-AU" sz="3600" b="1" noProof="0">
              <a:solidFill>
                <a:srgbClr val="E68422"/>
              </a:solidFill>
              <a:latin typeface="Comic Sans MS"/>
              <a:ea typeface="Calibri"/>
              <a:cs typeface="+mn-lt"/>
            </a:endParaRPr>
          </a:p>
          <a:p>
            <a:pPr algn="ctr"/>
            <a:endParaRPr lang="en-AU" sz="3600" b="1">
              <a:solidFill>
                <a:srgbClr val="E68422"/>
              </a:solidFill>
              <a:latin typeface="Comic Sans MS"/>
              <a:ea typeface="Calibri"/>
              <a:cs typeface="+mn-lt"/>
            </a:endParaRPr>
          </a:p>
          <a:p>
            <a:pPr algn="ctr"/>
            <a:r>
              <a:rPr lang="en-AU" sz="2800" noProof="0">
                <a:solidFill>
                  <a:srgbClr val="00B050"/>
                </a:solidFill>
                <a:ea typeface="+mn-lt"/>
                <a:cs typeface="+mn-lt"/>
                <a:hlinkClick r:id="rId2">
                  <a:extLst>
                    <a:ext uri="{A12FA001-AC4F-418D-AE19-62706E023703}">
                      <ahyp:hlinkClr xmlns:ahyp="http://schemas.microsoft.com/office/drawing/2018/hyperlinkcolor" val="tx"/>
                    </a:ext>
                  </a:extLst>
                </a:hlinkClick>
              </a:rPr>
              <a:t>https://www.youtube.com/watch?v</a:t>
            </a:r>
            <a:r>
              <a:rPr lang="en-AU" sz="2800">
                <a:solidFill>
                  <a:srgbClr val="00B050"/>
                </a:solidFill>
                <a:ea typeface="+mn-lt"/>
                <a:cs typeface="+mn-lt"/>
                <a:hlinkClick r:id="rId2">
                  <a:extLst>
                    <a:ext uri="{A12FA001-AC4F-418D-AE19-62706E023703}">
                      <ahyp:hlinkClr xmlns:ahyp="http://schemas.microsoft.com/office/drawing/2018/hyperlinkcolor" val="tx"/>
                    </a:ext>
                  </a:extLst>
                </a:hlinkClick>
              </a:rPr>
              <a:t>=9-D_aT8CXyc</a:t>
            </a:r>
            <a:r>
              <a:rPr lang="en-AU" sz="2800" noProof="0">
                <a:solidFill>
                  <a:srgbClr val="00B050"/>
                </a:solidFill>
                <a:ea typeface="+mn-lt"/>
                <a:cs typeface="+mn-lt"/>
                <a:hlinkClick r:id="rId2">
                  <a:extLst>
                    <a:ext uri="{A12FA001-AC4F-418D-AE19-62706E023703}">
                      <ahyp:hlinkClr xmlns:ahyp="http://schemas.microsoft.com/office/drawing/2018/hyperlinkcolor" val="tx"/>
                    </a:ext>
                  </a:extLst>
                </a:hlinkClick>
              </a:rPr>
              <a:t>&amp;t=</a:t>
            </a:r>
            <a:r>
              <a:rPr lang="en-AU" sz="2800">
                <a:solidFill>
                  <a:srgbClr val="00B050"/>
                </a:solidFill>
                <a:ea typeface="+mn-lt"/>
                <a:cs typeface="+mn-lt"/>
                <a:hlinkClick r:id="rId2">
                  <a:extLst>
                    <a:ext uri="{A12FA001-AC4F-418D-AE19-62706E023703}">
                      <ahyp:hlinkClr xmlns:ahyp="http://schemas.microsoft.com/office/drawing/2018/hyperlinkcolor" val="tx"/>
                    </a:ext>
                  </a:extLst>
                </a:hlinkClick>
              </a:rPr>
              <a:t>10s</a:t>
            </a:r>
            <a:endParaRPr lang="en-AU">
              <a:solidFill>
                <a:srgbClr val="00B050"/>
              </a:solidFill>
              <a:hlinkClick r:id="rId2">
                <a:extLst>
                  <a:ext uri="{A12FA001-AC4F-418D-AE19-62706E023703}">
                    <ahyp:hlinkClr xmlns:ahyp="http://schemas.microsoft.com/office/drawing/2018/hyperlinkcolor" val="tx"/>
                  </a:ext>
                </a:extLst>
              </a:hlinkClick>
            </a:endParaRPr>
          </a:p>
          <a:p>
            <a:pPr algn="ctr"/>
            <a:endParaRPr lang="en-AU" sz="2800" noProof="0">
              <a:solidFill>
                <a:srgbClr val="E68422"/>
              </a:solidFill>
              <a:ea typeface="+mn-lt"/>
              <a:cs typeface="+mn-lt"/>
            </a:endParaRPr>
          </a:p>
          <a:p>
            <a:pPr algn="ctr"/>
            <a:endParaRPr lang="en-AU" sz="3600" i="0" u="none" strike="noStrike" noProof="0">
              <a:solidFill>
                <a:srgbClr val="E68422"/>
              </a:solidFill>
              <a:effectLst/>
              <a:latin typeface="Comic Sans MS" panose="030F0702030302020204" pitchFamily="66" charset="0"/>
              <a:ea typeface="Calibri"/>
              <a:cs typeface="Times New Roman"/>
            </a:endParaRPr>
          </a:p>
          <a:p>
            <a:pPr algn="ctr"/>
            <a:endParaRPr lang="en-AU" sz="2800" i="0" u="none" strike="noStrike" noProof="0">
              <a:solidFill>
                <a:srgbClr val="E68422"/>
              </a:solidFill>
              <a:effectLst/>
              <a:latin typeface="Comic Sans MS" panose="030F0702030302020204" pitchFamily="66" charset="0"/>
              <a:ea typeface="Calibri"/>
              <a:cs typeface="Times New Roman"/>
            </a:endParaRPr>
          </a:p>
          <a:p>
            <a:pPr algn="ctr"/>
            <a:r>
              <a:rPr lang="en-AU" sz="2800" i="0" u="none" strike="noStrike" noProof="0">
                <a:solidFill>
                  <a:srgbClr val="00B050"/>
                </a:solidFill>
                <a:effectLst/>
                <a:latin typeface="Comic Sans MS"/>
              </a:rPr>
              <a:t>We stay on mute</a:t>
            </a:r>
            <a:endParaRPr lang="en-AU" sz="2800" noProof="0">
              <a:solidFill>
                <a:srgbClr val="00B050"/>
              </a:solidFill>
              <a:latin typeface="Comic Sans MS"/>
              <a:cs typeface="Times New Roman"/>
            </a:endParaRPr>
          </a:p>
          <a:p>
            <a:pPr algn="ctr"/>
            <a:r>
              <a:rPr lang="en-AU" sz="2800" noProof="0">
                <a:solidFill>
                  <a:srgbClr val="00B050"/>
                </a:solidFill>
                <a:latin typeface="Comic Sans MS"/>
              </a:rPr>
              <a:t>Leader mutes</a:t>
            </a:r>
            <a:endParaRPr lang="en-AU" noProof="0">
              <a:solidFill>
                <a:srgbClr val="00B050"/>
              </a:solidFill>
              <a:latin typeface="Comic Sans MS"/>
            </a:endParaRPr>
          </a:p>
        </p:txBody>
      </p:sp>
    </p:spTree>
    <p:extLst>
      <p:ext uri="{BB962C8B-B14F-4D97-AF65-F5344CB8AC3E}">
        <p14:creationId xmlns:p14="http://schemas.microsoft.com/office/powerpoint/2010/main" val="2056574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12</a:t>
            </a:fld>
            <a:endParaRPr lang="en-AU" noProof="0">
              <a:solidFill>
                <a:prstClr val="black">
                  <a:tint val="75000"/>
                </a:prstClr>
              </a:solidFill>
            </a:endParaRPr>
          </a:p>
        </p:txBody>
      </p:sp>
      <p:sp>
        <p:nvSpPr>
          <p:cNvPr id="3" name="Rectangle 2"/>
          <p:cNvSpPr/>
          <p:nvPr/>
        </p:nvSpPr>
        <p:spPr>
          <a:xfrm>
            <a:off x="550611" y="1444516"/>
            <a:ext cx="11090776" cy="3508974"/>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noProof="0">
                <a:latin typeface="Comic Sans MS" panose="030F0702030302020204" pitchFamily="66" charset="0"/>
              </a:rPr>
              <a:t>God is steadfast in love and infinite in mercy, welcoming sinners and inviting them to the Lord's table.</a:t>
            </a:r>
          </a:p>
          <a:p>
            <a:pPr>
              <a:lnSpc>
                <a:spcPct val="150000"/>
              </a:lnSpc>
              <a:spcBef>
                <a:spcPts val="450"/>
              </a:spcBef>
              <a:spcAft>
                <a:spcPts val="450"/>
              </a:spcAft>
            </a:pPr>
            <a:r>
              <a:rPr lang="en-AU" sz="2800" noProof="0">
                <a:solidFill>
                  <a:srgbClr val="00B050"/>
                </a:solidFill>
                <a:latin typeface="Comic Sans MS" panose="030F0702030302020204" pitchFamily="66" charset="0"/>
              </a:rPr>
              <a:t>Silence may be kept.​</a:t>
            </a:r>
          </a:p>
          <a:p>
            <a:pPr>
              <a:lnSpc>
                <a:spcPct val="150000"/>
              </a:lnSpc>
              <a:spcBef>
                <a:spcPts val="450"/>
              </a:spcBef>
              <a:spcAft>
                <a:spcPts val="450"/>
              </a:spcAft>
            </a:pPr>
            <a:r>
              <a:rPr lang="en-AU" sz="2800" noProof="0">
                <a:latin typeface="Comic Sans MS" panose="030F0702030302020204" pitchFamily="66" charset="0"/>
              </a:rPr>
              <a:t>Let us confess our sins in penitence and faith, with a sincere and a true heart.</a:t>
            </a:r>
          </a:p>
        </p:txBody>
      </p:sp>
      <p:sp>
        <p:nvSpPr>
          <p:cNvPr id="6" name="TextBox 5">
            <a:extLst>
              <a:ext uri="{FF2B5EF4-FFF2-40B4-BE49-F238E27FC236}">
                <a16:creationId xmlns:a16="http://schemas.microsoft.com/office/drawing/2014/main" id="{A48A3EF4-65AF-E6D2-B414-00236287D18B}"/>
              </a:ext>
            </a:extLst>
          </p:cNvPr>
          <p:cNvSpPr txBox="1"/>
          <p:nvPr/>
        </p:nvSpPr>
        <p:spPr>
          <a:xfrm>
            <a:off x="1426273" y="183367"/>
            <a:ext cx="9339453" cy="747962"/>
          </a:xfrm>
          <a:prstGeom prst="rect">
            <a:avLst/>
          </a:prstGeom>
          <a:noFill/>
        </p:spPr>
        <p:txBody>
          <a:bodyPr wrap="square">
            <a:spAutoFit/>
          </a:bodyPr>
          <a:lstStyle/>
          <a:p>
            <a:pPr fontAlgn="base">
              <a:lnSpc>
                <a:spcPct val="150000"/>
              </a:lnSpc>
            </a:pPr>
            <a:r>
              <a:rPr lang="en-AU" sz="3200" b="1" noProof="0">
                <a:solidFill>
                  <a:srgbClr val="00B050"/>
                </a:solidFill>
                <a:latin typeface="Comic Sans MS" panose="030F0702030302020204" pitchFamily="66" charset="0"/>
              </a:rPr>
              <a:t>The Deacon or LA introduces the Confession</a:t>
            </a:r>
            <a:r>
              <a:rPr lang="en-AU" sz="3200" noProof="0">
                <a:solidFill>
                  <a:srgbClr val="00B050"/>
                </a:solidFill>
                <a:latin typeface="Comic Sans MS" panose="030F0702030302020204" pitchFamily="66" charset="0"/>
              </a:rPr>
              <a:t>​</a:t>
            </a:r>
            <a:endParaRPr lang="en-AU" sz="3200" noProof="0">
              <a:solidFill>
                <a:srgbClr val="00B050"/>
              </a:solidFill>
              <a:latin typeface="Comic Sans MS" panose="030F0702030302020204" pitchFamily="66" charset="0"/>
              <a:cs typeface="Times New Roman"/>
            </a:endParaRPr>
          </a:p>
        </p:txBody>
      </p:sp>
    </p:spTree>
    <p:extLst>
      <p:ext uri="{BB962C8B-B14F-4D97-AF65-F5344CB8AC3E}">
        <p14:creationId xmlns:p14="http://schemas.microsoft.com/office/powerpoint/2010/main" val="34507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13</a:t>
            </a:fld>
            <a:endParaRPr lang="en-AU" noProof="0">
              <a:solidFill>
                <a:prstClr val="black">
                  <a:tint val="75000"/>
                </a:prstClr>
              </a:solidFill>
            </a:endParaRPr>
          </a:p>
        </p:txBody>
      </p:sp>
      <p:sp>
        <p:nvSpPr>
          <p:cNvPr id="3" name="Rectangle 2"/>
          <p:cNvSpPr/>
          <p:nvPr/>
        </p:nvSpPr>
        <p:spPr>
          <a:xfrm>
            <a:off x="994228" y="510701"/>
            <a:ext cx="10203543" cy="5836598"/>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All: </a:t>
            </a:r>
            <a:r>
              <a:rPr lang="en-AU" sz="2400" b="1" noProof="0">
                <a:solidFill>
                  <a:srgbClr val="000000"/>
                </a:solidFill>
                <a:latin typeface="Comic Sans MS"/>
              </a:rPr>
              <a:t>​</a:t>
            </a:r>
            <a:r>
              <a:rPr lang="en-AU" sz="2800" b="1" noProof="0">
                <a:solidFill>
                  <a:srgbClr val="000000"/>
                </a:solidFill>
                <a:latin typeface="Comic Sans MS"/>
              </a:rPr>
              <a:t>Merciful God, our maker and our judge,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sinned against you </a:t>
            </a:r>
            <a:r>
              <a:rPr lang="en-AU" sz="2800" noProof="0">
                <a:solidFill>
                  <a:srgbClr val="000000"/>
                </a:solidFill>
                <a:latin typeface="Comic Sans MS"/>
              </a:rPr>
              <a:t>​</a:t>
            </a:r>
            <a:r>
              <a:rPr lang="en-AU" sz="2800" b="1" noProof="0">
                <a:solidFill>
                  <a:srgbClr val="000000"/>
                </a:solidFill>
                <a:latin typeface="Comic Sans MS"/>
              </a:rPr>
              <a:t>in thought, word, and deed,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and in what we have failed to do: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you with our whole heart;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our neighbours as ourselves;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repent, and are sorry for all our sins.</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Father, forgive us. Strengthen us to love and obey you </a:t>
            </a:r>
          </a:p>
          <a:p>
            <a:pPr fontAlgn="base">
              <a:lnSpc>
                <a:spcPct val="150000"/>
              </a:lnSpc>
            </a:pPr>
            <a:r>
              <a:rPr lang="en-AU" sz="2800" b="1" noProof="0">
                <a:solidFill>
                  <a:srgbClr val="000000"/>
                </a:solidFill>
                <a:latin typeface="Comic Sans MS"/>
              </a:rPr>
              <a:t>in newness of life; </a:t>
            </a:r>
            <a:r>
              <a:rPr lang="en-AU" sz="2800" noProof="0">
                <a:solidFill>
                  <a:srgbClr val="000000"/>
                </a:solidFill>
                <a:latin typeface="Comic Sans MS"/>
              </a:rPr>
              <a:t>​</a:t>
            </a:r>
            <a:r>
              <a:rPr lang="en-AU" sz="2800" b="1" noProof="0">
                <a:solidFill>
                  <a:srgbClr val="000000"/>
                </a:solidFill>
                <a:latin typeface="Comic Sans MS"/>
              </a:rPr>
              <a:t>through Jesus Christ our Lord.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Amen.</a:t>
            </a:r>
            <a:r>
              <a:rPr lang="en-AU" sz="2800" noProof="0">
                <a:solidFill>
                  <a:srgbClr val="000000"/>
                </a:solidFill>
                <a:latin typeface="Comic Sans MS"/>
              </a:rPr>
              <a:t>​</a:t>
            </a:r>
            <a:endParaRPr lang="en-AU" sz="2800" b="0" i="0" noProof="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14</a:t>
            </a:fld>
            <a:endParaRPr lang="en-AU" noProof="0">
              <a:solidFill>
                <a:prstClr val="black">
                  <a:tint val="75000"/>
                </a:prstClr>
              </a:solidFill>
            </a:endParaRPr>
          </a:p>
        </p:txBody>
      </p:sp>
      <p:sp>
        <p:nvSpPr>
          <p:cNvPr id="3" name="Rectangle 2"/>
          <p:cNvSpPr/>
          <p:nvPr/>
        </p:nvSpPr>
        <p:spPr>
          <a:xfrm>
            <a:off x="107576" y="0"/>
            <a:ext cx="11976847" cy="6781857"/>
          </a:xfrm>
          <a:prstGeom prst="rect">
            <a:avLst/>
          </a:prstGeom>
        </p:spPr>
        <p:txBody>
          <a:bodyPr wrap="square" lIns="91440" tIns="45720" rIns="91440" bIns="45720" anchor="t">
            <a:spAutoFit/>
          </a:bodyPr>
          <a:lstStyle/>
          <a:p>
            <a:pPr algn="ctr">
              <a:lnSpc>
                <a:spcPct val="150000"/>
              </a:lnSpc>
            </a:pPr>
            <a:r>
              <a:rPr lang="en-AU" sz="3200" b="1" noProof="0">
                <a:solidFill>
                  <a:srgbClr val="00B050"/>
                </a:solidFill>
                <a:latin typeface="Comic Sans MS"/>
              </a:rPr>
              <a:t>Words of Assurance offered by the Deacon or LA</a:t>
            </a:r>
            <a:r>
              <a:rPr lang="en-AU" sz="3200" b="1" i="1" noProof="0">
                <a:solidFill>
                  <a:srgbClr val="00B050"/>
                </a:solidFill>
                <a:latin typeface="Comic Sans MS"/>
              </a:rPr>
              <a:t> </a:t>
            </a:r>
            <a:endParaRPr lang="en-AU" sz="3200" b="1" i="1" noProof="0">
              <a:solidFill>
                <a:srgbClr val="00B050"/>
              </a:solidFill>
              <a:cs typeface="Times New Roman"/>
            </a:endParaRPr>
          </a:p>
          <a:p>
            <a:pPr algn="ctr">
              <a:lnSpc>
                <a:spcPct val="150000"/>
              </a:lnSpc>
            </a:pPr>
            <a:endParaRPr lang="en-AU" noProof="0">
              <a:cs typeface="Times New Roman"/>
            </a:endParaRPr>
          </a:p>
          <a:p>
            <a:pPr>
              <a:lnSpc>
                <a:spcPct val="150000"/>
              </a:lnSpc>
            </a:pPr>
            <a:r>
              <a:rPr lang="en-AU" sz="2800" noProof="0">
                <a:latin typeface="Comic Sans MS"/>
              </a:rPr>
              <a:t>These words of assurance from the First Letter of John declare that: </a:t>
            </a:r>
            <a:endParaRPr lang="en-AU" sz="2800" noProof="0">
              <a:latin typeface="Times New Roman"/>
              <a:cs typeface="Times New Roman"/>
            </a:endParaRPr>
          </a:p>
          <a:p>
            <a:pPr>
              <a:lnSpc>
                <a:spcPct val="150000"/>
              </a:lnSpc>
            </a:pPr>
            <a:endParaRPr lang="en-AU" sz="1600" noProof="0">
              <a:latin typeface="Comic Sans MS"/>
            </a:endParaRPr>
          </a:p>
          <a:p>
            <a:pPr>
              <a:lnSpc>
                <a:spcPct val="150000"/>
              </a:lnSpc>
            </a:pPr>
            <a:r>
              <a:rPr lang="en-AU" sz="2800" noProof="0">
                <a:latin typeface="Comic Sans MS"/>
              </a:rPr>
              <a:t>If anyone sins, we have an advocate with the Father, Jesus Christ the righteous. He is the perfect offering for our sin, and not for ours only, but for the sins of the whole world. </a:t>
            </a:r>
            <a:endParaRPr lang="en-AU" sz="2800" noProof="0">
              <a:solidFill>
                <a:srgbClr val="7030A0"/>
              </a:solidFill>
              <a:latin typeface="Times New Roman"/>
              <a:cs typeface="Times New Roman"/>
            </a:endParaRPr>
          </a:p>
          <a:p>
            <a:pPr algn="r">
              <a:lnSpc>
                <a:spcPct val="150000"/>
              </a:lnSpc>
            </a:pPr>
            <a:r>
              <a:rPr lang="en-AU" sz="2400" noProof="0">
                <a:solidFill>
                  <a:srgbClr val="00B050"/>
                </a:solidFill>
                <a:latin typeface="Comic Sans MS"/>
              </a:rPr>
              <a:t>(1 John 2: 1-2)</a:t>
            </a:r>
            <a:endParaRPr lang="en-AU" sz="1050" noProof="0">
              <a:solidFill>
                <a:srgbClr val="00B050"/>
              </a:solidFill>
              <a:latin typeface="Comic Sans MS"/>
            </a:endParaRPr>
          </a:p>
          <a:p>
            <a:pPr>
              <a:lnSpc>
                <a:spcPct val="150000"/>
              </a:lnSpc>
            </a:pPr>
            <a:r>
              <a:rPr lang="en-AU" sz="2800" noProof="0">
                <a:latin typeface="Comic Sans MS"/>
              </a:rPr>
              <a:t>In this is love, not that we loved God, but that he loved us and sent his Son to be the perfect offering for our sins. </a:t>
            </a:r>
          </a:p>
          <a:p>
            <a:pPr algn="r">
              <a:lnSpc>
                <a:spcPct val="150000"/>
              </a:lnSpc>
            </a:pPr>
            <a:r>
              <a:rPr lang="en-AU" sz="2400" noProof="0">
                <a:solidFill>
                  <a:srgbClr val="00B050"/>
                </a:solidFill>
                <a:latin typeface="Comic Sans MS"/>
              </a:rPr>
              <a:t>(1 John 4:10)</a:t>
            </a:r>
            <a:endParaRPr lang="en-AU" sz="2400" noProof="0">
              <a:solidFill>
                <a:srgbClr val="00B05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499" y="271565"/>
            <a:ext cx="5638998" cy="584775"/>
          </a:xfrm>
          <a:prstGeom prst="rect">
            <a:avLst/>
          </a:prstGeom>
        </p:spPr>
        <p:txBody>
          <a:bodyPr wrap="square" lIns="91440" tIns="45720" rIns="91440" bIns="45720" anchor="t">
            <a:spAutoFit/>
          </a:bodyPr>
          <a:lstStyle/>
          <a:p>
            <a:pPr algn="ctr"/>
            <a:r>
              <a:rPr lang="en-AU" sz="3200" b="1" kern="0" noProof="0">
                <a:solidFill>
                  <a:srgbClr val="00B050"/>
                </a:solidFill>
                <a:latin typeface="Comic Sans MS"/>
              </a:rPr>
              <a:t>Collect</a:t>
            </a:r>
          </a:p>
        </p:txBody>
      </p:sp>
      <p:sp>
        <p:nvSpPr>
          <p:cNvPr id="2" name="Rectangle 1"/>
          <p:cNvSpPr/>
          <p:nvPr/>
        </p:nvSpPr>
        <p:spPr>
          <a:xfrm>
            <a:off x="1881135" y="856340"/>
            <a:ext cx="8429727" cy="5145319"/>
          </a:xfrm>
          <a:prstGeom prst="rect">
            <a:avLst/>
          </a:prstGeom>
        </p:spPr>
        <p:txBody>
          <a:bodyPr wrap="square" lIns="91440" tIns="45720" rIns="91440" bIns="45720" anchor="t">
            <a:spAutoFit/>
          </a:bodyPr>
          <a:lstStyle/>
          <a:p>
            <a:pPr lvl="0" eaLnBrk="0" fontAlgn="base" hangingPunct="0">
              <a:lnSpc>
                <a:spcPct val="150000"/>
              </a:lnSpc>
            </a:pPr>
            <a:r>
              <a:rPr lang="en-AU" sz="2600" b="1" noProof="0">
                <a:solidFill>
                  <a:srgbClr val="00B050"/>
                </a:solidFill>
                <a:latin typeface="Comic Sans MS" panose="030F0902030302020204" pitchFamily="66" charset="0"/>
                <a:ea typeface="+mn-lt"/>
                <a:cs typeface="+mn-lt"/>
              </a:rPr>
              <a:t>Leader: </a:t>
            </a:r>
          </a:p>
          <a:p>
            <a:pPr lvl="0" eaLnBrk="0" fontAlgn="base" hangingPunct="0">
              <a:lnSpc>
                <a:spcPct val="150000"/>
              </a:lnSpc>
            </a:pPr>
            <a:r>
              <a:rPr lang="en-AU" sz="2800" noProof="0">
                <a:latin typeface="Comic Sans MS" panose="030F0902030302020204" pitchFamily="66" charset="0"/>
              </a:rPr>
              <a:t>O Lord,</a:t>
            </a:r>
          </a:p>
          <a:p>
            <a:pPr lvl="0" eaLnBrk="0" fontAlgn="base" hangingPunct="0">
              <a:lnSpc>
                <a:spcPct val="150000"/>
              </a:lnSpc>
            </a:pPr>
            <a:r>
              <a:rPr lang="en-AU" sz="2800" noProof="0">
                <a:latin typeface="Comic Sans MS" panose="030F0902030302020204" pitchFamily="66" charset="0"/>
              </a:rPr>
              <a:t>from whom alone all good things come:</a:t>
            </a:r>
          </a:p>
          <a:p>
            <a:pPr lvl="0" eaLnBrk="0" fontAlgn="base" hangingPunct="0">
              <a:lnSpc>
                <a:spcPct val="150000"/>
              </a:lnSpc>
            </a:pPr>
            <a:r>
              <a:rPr lang="en-AU" sz="2800" noProof="0">
                <a:latin typeface="Comic Sans MS" panose="030F0902030302020204" pitchFamily="66" charset="0"/>
              </a:rPr>
              <a:t>grant that by your holy inspiration</a:t>
            </a:r>
          </a:p>
          <a:p>
            <a:pPr lvl="0" eaLnBrk="0" fontAlgn="base" hangingPunct="0">
              <a:lnSpc>
                <a:spcPct val="150000"/>
              </a:lnSpc>
            </a:pPr>
            <a:r>
              <a:rPr lang="en-AU" sz="2800" noProof="0">
                <a:latin typeface="Comic Sans MS" panose="030F0902030302020204" pitchFamily="66" charset="0"/>
              </a:rPr>
              <a:t>we may think those things that are good,</a:t>
            </a:r>
          </a:p>
          <a:p>
            <a:pPr lvl="0" eaLnBrk="0" fontAlgn="base" hangingPunct="0">
              <a:lnSpc>
                <a:spcPct val="150000"/>
              </a:lnSpc>
            </a:pPr>
            <a:r>
              <a:rPr lang="en-AU" sz="2800" noProof="0">
                <a:latin typeface="Comic Sans MS" panose="030F0902030302020204" pitchFamily="66" charset="0"/>
              </a:rPr>
              <a:t>and by your merciful guiding may perform them;</a:t>
            </a:r>
          </a:p>
          <a:p>
            <a:pPr lvl="0" eaLnBrk="0" fontAlgn="base" hangingPunct="0">
              <a:lnSpc>
                <a:spcPct val="150000"/>
              </a:lnSpc>
            </a:pPr>
            <a:r>
              <a:rPr lang="en-AU" sz="2800" noProof="0">
                <a:latin typeface="Comic Sans MS" panose="030F0902030302020204" pitchFamily="66" charset="0"/>
              </a:rPr>
              <a:t>through our Lord Jesus Christ. </a:t>
            </a:r>
          </a:p>
          <a:p>
            <a:pPr lvl="0" eaLnBrk="0" fontAlgn="base" hangingPunct="0">
              <a:lnSpc>
                <a:spcPct val="150000"/>
              </a:lnSpc>
            </a:pPr>
            <a:r>
              <a:rPr lang="en-AU" sz="2800" b="1" noProof="0">
                <a:latin typeface="Comic Sans MS" panose="030F0902030302020204" pitchFamily="66" charset="0"/>
              </a:rPr>
              <a:t>Amen.</a:t>
            </a:r>
          </a:p>
        </p:txBody>
      </p:sp>
    </p:spTree>
    <p:extLst>
      <p:ext uri="{BB962C8B-B14F-4D97-AF65-F5344CB8AC3E}">
        <p14:creationId xmlns:p14="http://schemas.microsoft.com/office/powerpoint/2010/main" val="2808476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644371"/>
            <a:ext cx="10604238" cy="523220"/>
          </a:xfrm>
          <a:prstGeom prst="rect">
            <a:avLst/>
          </a:prstGeom>
        </p:spPr>
        <p:txBody>
          <a:bodyPr wrap="square" lIns="91440" tIns="45720" rIns="91440" bIns="45720" anchor="t">
            <a:spAutoFit/>
          </a:bodyPr>
          <a:lstStyle/>
          <a:p>
            <a:pPr>
              <a:spcBef>
                <a:spcPts val="450"/>
              </a:spcBef>
              <a:spcAft>
                <a:spcPts val="450"/>
              </a:spcAft>
            </a:pPr>
            <a:r>
              <a:rPr lang="en-AU" sz="2800" b="1" noProof="0">
                <a:solidFill>
                  <a:srgbClr val="00B050"/>
                </a:solidFill>
                <a:latin typeface="Comic Sans MS"/>
                <a:ea typeface="Tahoma"/>
                <a:cs typeface="Tahoma"/>
              </a:rPr>
              <a:t>Reader 1: </a:t>
            </a:r>
            <a:r>
              <a:rPr lang="en-AU" sz="2800" noProof="0">
                <a:latin typeface="Comic Sans MS"/>
                <a:ea typeface="Tahoma"/>
                <a:cs typeface="Tahoma"/>
              </a:rPr>
              <a:t>The 1</a:t>
            </a:r>
            <a:r>
              <a:rPr lang="en-AU" sz="2800" baseline="30000" noProof="0">
                <a:latin typeface="Comic Sans MS"/>
                <a:ea typeface="Tahoma"/>
                <a:cs typeface="Tahoma"/>
              </a:rPr>
              <a:t>st</a:t>
            </a:r>
            <a:r>
              <a:rPr lang="en-AU" sz="2800" noProof="0">
                <a:latin typeface="Comic Sans MS"/>
                <a:ea typeface="Tahoma"/>
                <a:cs typeface="Tahoma"/>
              </a:rPr>
              <a:t> Reading is from Genesis 12.1-9</a:t>
            </a:r>
            <a:endParaRPr lang="en-AU" sz="2800" noProof="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215153"/>
            <a:ext cx="1143487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AU" sz="2800" b="1" noProof="0">
                <a:solidFill>
                  <a:srgbClr val="00B050"/>
                </a:solidFill>
                <a:latin typeface="Comic Sans MS"/>
              </a:rPr>
              <a:t>The 1st reader unmutes </a:t>
            </a:r>
          </a:p>
          <a:p>
            <a:pPr algn="l"/>
            <a:r>
              <a:rPr lang="en-AU" sz="2800" b="1" noProof="0">
                <a:solidFill>
                  <a:srgbClr val="00B050"/>
                </a:solidFill>
                <a:latin typeface="Comic Sans MS"/>
              </a:rPr>
              <a:t>Leader: </a:t>
            </a:r>
            <a:r>
              <a:rPr lang="en-AU" sz="2800" noProof="0">
                <a:latin typeface="Comic Sans MS"/>
              </a:rPr>
              <a:t>I invite the 1st reader  to unmute and offer the 1st lesson when ready.</a:t>
            </a:r>
            <a:endParaRPr lang="en-AU" sz="2800" noProof="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3E26D93-DD2D-B921-88F3-BD456D26DCEF}"/>
              </a:ext>
            </a:extLst>
          </p:cNvPr>
          <p:cNvSpPr txBox="1"/>
          <p:nvPr/>
        </p:nvSpPr>
        <p:spPr>
          <a:xfrm>
            <a:off x="605999" y="2173007"/>
            <a:ext cx="10980000" cy="3898824"/>
          </a:xfrm>
          <a:prstGeom prst="rect">
            <a:avLst/>
          </a:prstGeom>
          <a:noFill/>
        </p:spPr>
        <p:txBody>
          <a:bodyPr wrap="square">
            <a:spAutoFit/>
          </a:bodyPr>
          <a:lstStyle/>
          <a:p>
            <a:pPr>
              <a:lnSpc>
                <a:spcPct val="150000"/>
              </a:lnSpc>
              <a:spcBef>
                <a:spcPts val="450"/>
              </a:spcBef>
              <a:spcAft>
                <a:spcPts val="450"/>
              </a:spcAft>
            </a:pPr>
            <a:r>
              <a:rPr lang="en-AU" sz="2800" b="1" baseline="30000" noProof="0">
                <a:latin typeface="Comic Sans MS" panose="030F0702030302020204" pitchFamily="66" charset="0"/>
              </a:rPr>
              <a:t>1</a:t>
            </a:r>
            <a:r>
              <a:rPr lang="en-AU" sz="2800" noProof="0">
                <a:latin typeface="Comic Sans MS" panose="030F0702030302020204" pitchFamily="66" charset="0"/>
              </a:rPr>
              <a:t> Now the Lord said to Abram, ‘Go from your country and your kindred and your father’s house to the land that I will show you.  </a:t>
            </a:r>
            <a:r>
              <a:rPr lang="en-AU" sz="2800" baseline="30000" noProof="0">
                <a:latin typeface="Comic Sans MS" panose="030F0702030302020204" pitchFamily="66" charset="0"/>
              </a:rPr>
              <a:t>2 </a:t>
            </a:r>
            <a:r>
              <a:rPr lang="en-AU" sz="2800" noProof="0">
                <a:latin typeface="Comic Sans MS" panose="030F0702030302020204" pitchFamily="66" charset="0"/>
              </a:rPr>
              <a:t>I will make of you a great nation, and I will bless you, and make your name great, so that you will be a blessing. </a:t>
            </a:r>
            <a:r>
              <a:rPr lang="en-AU" sz="2800" baseline="30000" noProof="0">
                <a:latin typeface="Comic Sans MS" panose="030F0702030302020204" pitchFamily="66" charset="0"/>
              </a:rPr>
              <a:t>3 </a:t>
            </a:r>
            <a:r>
              <a:rPr lang="en-AU" sz="2800" noProof="0">
                <a:latin typeface="Comic Sans MS" panose="030F0702030302020204" pitchFamily="66" charset="0"/>
              </a:rPr>
              <a:t>I will bless those who bless you, and the one who curses you I will curse; and in you all the families of the earth shall be blessed.’</a:t>
            </a:r>
            <a:endParaRPr lang="en-AU" sz="2800" b="0" i="0" noProof="0">
              <a:solidFill>
                <a:srgbClr val="000000"/>
              </a:solidFill>
              <a:effectLst/>
              <a:latin typeface="Comic Sans MS" panose="030F0702030302020204" pitchFamily="66" charset="0"/>
            </a:endParaRPr>
          </a:p>
        </p:txBody>
      </p:sp>
      <p:sp>
        <p:nvSpPr>
          <p:cNvPr id="7" name="Rectangle 6">
            <a:extLst>
              <a:ext uri="{FF2B5EF4-FFF2-40B4-BE49-F238E27FC236}">
                <a16:creationId xmlns:a16="http://schemas.microsoft.com/office/drawing/2014/main" id="{E5D452C2-2F98-69F2-AB56-79B0CDDF2BFD}"/>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4110762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7FD1F-2F8D-91B1-09D9-70D30D38A7A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1E8F4AA-20E0-1202-C428-D29F552A545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6096C5B-37E4-2914-F499-30A6ECFDC97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21A73D5-45EB-4A86-3D51-67893DFCBF8E}"/>
              </a:ext>
            </a:extLst>
          </p:cNvPr>
          <p:cNvSpPr txBox="1"/>
          <p:nvPr/>
        </p:nvSpPr>
        <p:spPr>
          <a:xfrm>
            <a:off x="606000" y="413572"/>
            <a:ext cx="10980000" cy="5191486"/>
          </a:xfrm>
          <a:prstGeom prst="rect">
            <a:avLst/>
          </a:prstGeom>
          <a:noFill/>
        </p:spPr>
        <p:txBody>
          <a:bodyPr wrap="square">
            <a:spAutoFit/>
          </a:bodyPr>
          <a:lstStyle/>
          <a:p>
            <a:pPr>
              <a:lnSpc>
                <a:spcPct val="150000"/>
              </a:lnSpc>
              <a:spcBef>
                <a:spcPts val="450"/>
              </a:spcBef>
              <a:spcAft>
                <a:spcPts val="450"/>
              </a:spcAft>
            </a:pPr>
            <a:r>
              <a:rPr lang="en-AU" sz="2800" baseline="30000" noProof="0">
                <a:latin typeface="Comic Sans MS" panose="030F0702030302020204" pitchFamily="66" charset="0"/>
              </a:rPr>
              <a:t>4 </a:t>
            </a:r>
            <a:r>
              <a:rPr lang="en-AU" sz="2800" noProof="0">
                <a:latin typeface="Comic Sans MS" panose="030F0702030302020204" pitchFamily="66" charset="0"/>
              </a:rPr>
              <a:t>So Abram went, as the Lord had told him; and Lot went with him. Abram was seventy-five years old when he departed from Haran.      </a:t>
            </a:r>
            <a:r>
              <a:rPr lang="en-AU" sz="2800" baseline="30000" noProof="0">
                <a:latin typeface="Comic Sans MS" panose="030F0702030302020204" pitchFamily="66" charset="0"/>
              </a:rPr>
              <a:t>5 </a:t>
            </a:r>
            <a:r>
              <a:rPr lang="en-AU" sz="2800" noProof="0">
                <a:latin typeface="Comic Sans MS" panose="030F0702030302020204" pitchFamily="66" charset="0"/>
              </a:rPr>
              <a:t>Abram took his wife Sarai and his brother’s son Lot, and all the possessions that they had gathered, and the persons whom they had acquired in Haran; and they set forth to go to the land of Canaan. When they had come to the land of Canaan, </a:t>
            </a:r>
            <a:r>
              <a:rPr lang="en-AU" sz="2800" baseline="30000" noProof="0">
                <a:latin typeface="Comic Sans MS" panose="030F0702030302020204" pitchFamily="66" charset="0"/>
              </a:rPr>
              <a:t>6 </a:t>
            </a:r>
            <a:r>
              <a:rPr lang="en-AU" sz="2800" noProof="0">
                <a:latin typeface="Comic Sans MS" panose="030F0702030302020204" pitchFamily="66" charset="0"/>
              </a:rPr>
              <a:t>Abram passed through the land to the place at Shechem, to the oak of Moreh. At that time the Canaanites were in the land. </a:t>
            </a:r>
          </a:p>
        </p:txBody>
      </p:sp>
      <p:sp>
        <p:nvSpPr>
          <p:cNvPr id="2" name="Rectangle 1">
            <a:extLst>
              <a:ext uri="{FF2B5EF4-FFF2-40B4-BE49-F238E27FC236}">
                <a16:creationId xmlns:a16="http://schemas.microsoft.com/office/drawing/2014/main" id="{D4866529-4496-AD31-B79A-F676F977CEDF}"/>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21846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F0879-884F-6CE1-51C3-803AC55A6AF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DDF149E0-665F-02BA-F5E0-ED8E5542AAD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C12AB60-68BC-A662-AEB7-ABA14471410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558CEC47-A2B3-A90D-E7A8-5F9DFD682F7A}"/>
              </a:ext>
            </a:extLst>
          </p:cNvPr>
          <p:cNvSpPr txBox="1"/>
          <p:nvPr/>
        </p:nvSpPr>
        <p:spPr>
          <a:xfrm>
            <a:off x="606000" y="413572"/>
            <a:ext cx="10980000" cy="4545155"/>
          </a:xfrm>
          <a:prstGeom prst="rect">
            <a:avLst/>
          </a:prstGeom>
          <a:noFill/>
        </p:spPr>
        <p:txBody>
          <a:bodyPr wrap="square">
            <a:spAutoFit/>
          </a:bodyPr>
          <a:lstStyle/>
          <a:p>
            <a:pPr>
              <a:lnSpc>
                <a:spcPct val="150000"/>
              </a:lnSpc>
              <a:spcBef>
                <a:spcPts val="450"/>
              </a:spcBef>
              <a:spcAft>
                <a:spcPts val="450"/>
              </a:spcAft>
            </a:pPr>
            <a:r>
              <a:rPr lang="en-AU" sz="2800" baseline="30000" noProof="0">
                <a:latin typeface="Comic Sans MS" panose="030F0702030302020204" pitchFamily="66" charset="0"/>
              </a:rPr>
              <a:t>7 </a:t>
            </a:r>
            <a:r>
              <a:rPr lang="en-AU" sz="2800" noProof="0">
                <a:latin typeface="Comic Sans MS" panose="030F0702030302020204" pitchFamily="66" charset="0"/>
              </a:rPr>
              <a:t>Then the Lord appeared to Abram, and said, ‘To your offspring I will give this land.’ So he built there an altar to the Lord , who had appeared to him. </a:t>
            </a:r>
            <a:r>
              <a:rPr lang="en-AU" sz="2800" baseline="30000" noProof="0">
                <a:latin typeface="Comic Sans MS" panose="030F0702030302020204" pitchFamily="66" charset="0"/>
              </a:rPr>
              <a:t>8 </a:t>
            </a:r>
            <a:r>
              <a:rPr lang="en-AU" sz="2800" noProof="0">
                <a:latin typeface="Comic Sans MS" panose="030F0702030302020204" pitchFamily="66" charset="0"/>
              </a:rPr>
              <a:t>From there he moved on to the hill country on the east of Bethel, and pitched his tent, with Bethel on the west and Ai on the east; and there he built an altar to the Lord and invoked the name of the Lord . </a:t>
            </a:r>
            <a:r>
              <a:rPr lang="en-AU" sz="2800" baseline="30000" noProof="0">
                <a:latin typeface="Comic Sans MS" panose="030F0702030302020204" pitchFamily="66" charset="0"/>
              </a:rPr>
              <a:t>9 </a:t>
            </a:r>
            <a:r>
              <a:rPr lang="en-AU" sz="2800" noProof="0">
                <a:latin typeface="Comic Sans MS" panose="030F0702030302020204" pitchFamily="66" charset="0"/>
              </a:rPr>
              <a:t>And Abram journeyed on by stages towards the Negeb.</a:t>
            </a:r>
            <a:endParaRPr lang="en-AU" sz="4000" b="0" i="0" noProof="0">
              <a:solidFill>
                <a:srgbClr val="000000"/>
              </a:solidFill>
              <a:effectLst/>
              <a:latin typeface="Comic Sans MS" panose="030F0702030302020204" pitchFamily="66" charset="0"/>
            </a:endParaRPr>
          </a:p>
        </p:txBody>
      </p:sp>
      <p:sp>
        <p:nvSpPr>
          <p:cNvPr id="3" name="TextBox 2">
            <a:extLst>
              <a:ext uri="{FF2B5EF4-FFF2-40B4-BE49-F238E27FC236}">
                <a16:creationId xmlns:a16="http://schemas.microsoft.com/office/drawing/2014/main" id="{96C5D7E9-DAE2-593C-72BF-5E664CFABDE8}"/>
              </a:ext>
            </a:extLst>
          </p:cNvPr>
          <p:cNvSpPr txBox="1"/>
          <p:nvPr/>
        </p:nvSpPr>
        <p:spPr>
          <a:xfrm>
            <a:off x="2073467" y="5535316"/>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Tree>
    <p:extLst>
      <p:ext uri="{BB962C8B-B14F-4D97-AF65-F5344CB8AC3E}">
        <p14:creationId xmlns:p14="http://schemas.microsoft.com/office/powerpoint/2010/main" val="111769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7155"/>
          </a:xfrm>
          <a:prstGeom prst="rect">
            <a:avLst/>
          </a:prstGeom>
        </p:spPr>
        <p:txBody>
          <a:bodyPr wrap="square" lIns="91440" tIns="45720" rIns="91440" bIns="45720" anchor="t">
            <a:spAutoFit/>
          </a:bodyPr>
          <a:lstStyle/>
          <a:p>
            <a:pPr algn="ctr">
              <a:lnSpc>
                <a:spcPct val="150000"/>
              </a:lnSpc>
            </a:pPr>
            <a:r>
              <a:rPr lang="en-AU" sz="2800" b="1" noProof="0">
                <a:solidFill>
                  <a:srgbClr val="00B050"/>
                </a:solidFill>
                <a:latin typeface="Comic Sans MS"/>
              </a:rPr>
              <a:t>Leader: </a:t>
            </a:r>
            <a:r>
              <a:rPr lang="en-AU" sz="2800" noProof="0">
                <a:latin typeface="Comic Sans MS"/>
              </a:rPr>
              <a:t>We now say the psalm antiphonally, I invite the first</a:t>
            </a:r>
          </a:p>
          <a:p>
            <a:pPr algn="ctr">
              <a:lnSpc>
                <a:spcPct val="150000"/>
              </a:lnSpc>
            </a:pPr>
            <a:r>
              <a:rPr lang="en-AU" sz="2800" noProof="0">
                <a:latin typeface="Comic Sans MS"/>
              </a:rPr>
              <a:t>reader to lead, and we will all respond with our cantor as our voice.</a:t>
            </a:r>
            <a:endParaRPr lang="en-AU" noProof="0">
              <a:hlinkClick r:id="rId2">
                <a:extLst>
                  <a:ext uri="{A12FA001-AC4F-418D-AE19-62706E023703}">
                    <ahyp:hlinkClr xmlns:ahyp="http://schemas.microsoft.com/office/drawing/2018/hyperlinkcolor" val="tx"/>
                  </a:ext>
                </a:extLst>
              </a:hlinkClick>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00B050"/>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170310" y="1994030"/>
            <a:ext cx="2536070" cy="1441741"/>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800" b="1" i="0" noProof="0">
                <a:solidFill>
                  <a:srgbClr val="00B050"/>
                </a:solidFill>
                <a:effectLst/>
                <a:latin typeface="Comic Sans MS" panose="030F0702030302020204" pitchFamily="66" charset="0"/>
              </a:rPr>
              <a:t>Psalm </a:t>
            </a:r>
          </a:p>
          <a:p>
            <a:pPr algn="ctr">
              <a:lnSpc>
                <a:spcPct val="150000"/>
              </a:lnSpc>
              <a:spcBef>
                <a:spcPts val="450"/>
              </a:spcBef>
              <a:spcAft>
                <a:spcPts val="450"/>
              </a:spcAft>
            </a:pPr>
            <a:r>
              <a:rPr lang="en-AU" sz="2800" b="1" i="0" noProof="0">
                <a:solidFill>
                  <a:srgbClr val="00B050"/>
                </a:solidFill>
                <a:effectLst/>
                <a:latin typeface="Comic Sans MS" panose="030F0702030302020204" pitchFamily="66" charset="0"/>
              </a:rPr>
              <a:t>33.1-12</a:t>
            </a:r>
            <a:endParaRPr lang="en-AU" sz="2800" b="1" i="0" noProof="0">
              <a:solidFill>
                <a:srgbClr val="00B050"/>
              </a:solidFill>
              <a:latin typeface="Comic Sans MS" panose="030F0702030302020204" pitchFamily="66" charset="0"/>
            </a:endParaRPr>
          </a:p>
        </p:txBody>
      </p:sp>
      <p:sp>
        <p:nvSpPr>
          <p:cNvPr id="8" name="Rectangle 7">
            <a:extLst>
              <a:ext uri="{FF2B5EF4-FFF2-40B4-BE49-F238E27FC236}">
                <a16:creationId xmlns:a16="http://schemas.microsoft.com/office/drawing/2014/main" id="{87B19673-2E6B-605A-7055-B8044ACCEF8D}"/>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6" name="TextBox 5">
            <a:extLst>
              <a:ext uri="{FF2B5EF4-FFF2-40B4-BE49-F238E27FC236}">
                <a16:creationId xmlns:a16="http://schemas.microsoft.com/office/drawing/2014/main" id="{F965CD0F-BEA6-25C2-13E8-BC27E86DE89D}"/>
              </a:ext>
            </a:extLst>
          </p:cNvPr>
          <p:cNvSpPr txBox="1"/>
          <p:nvPr/>
        </p:nvSpPr>
        <p:spPr>
          <a:xfrm>
            <a:off x="2706380" y="1994030"/>
            <a:ext cx="8280000" cy="3898824"/>
          </a:xfrm>
          <a:prstGeom prst="rect">
            <a:avLst/>
          </a:prstGeom>
          <a:noFill/>
        </p:spPr>
        <p:txBody>
          <a:bodyPr wrap="square">
            <a:spAutoFit/>
          </a:bodyPr>
          <a:lstStyle/>
          <a:p>
            <a:pPr>
              <a:lnSpc>
                <a:spcPct val="150000"/>
              </a:lnSpc>
            </a:pPr>
            <a:r>
              <a:rPr lang="en-AU" sz="2800" b="0" i="0" baseline="30000" noProof="0">
                <a:effectLst/>
                <a:latin typeface="Comic Sans MS" panose="030F0702030302020204" pitchFamily="66" charset="0"/>
              </a:rPr>
              <a:t>1 </a:t>
            </a:r>
            <a:r>
              <a:rPr lang="en-AU" sz="2800" b="0" i="0" noProof="0">
                <a:effectLst/>
                <a:latin typeface="Comic Sans MS" panose="030F0702030302020204" pitchFamily="66" charset="0"/>
              </a:rPr>
              <a:t>Rejoice in the Lord, you righteous:</a:t>
            </a:r>
          </a:p>
          <a:p>
            <a:pPr>
              <a:lnSpc>
                <a:spcPct val="150000"/>
              </a:lnSpc>
            </a:pPr>
            <a:r>
              <a:rPr lang="en-AU" sz="2800" b="0" i="0" noProof="0">
                <a:effectLst/>
                <a:latin typeface="Comic Sans MS" panose="030F0702030302020204" pitchFamily="66" charset="0"/>
              </a:rPr>
              <a:t>for it befits the just to praise him.</a:t>
            </a:r>
          </a:p>
          <a:p>
            <a:pPr>
              <a:lnSpc>
                <a:spcPct val="150000"/>
              </a:lnSpc>
            </a:pPr>
            <a:r>
              <a:rPr lang="en-AU" sz="2800" b="1" i="0" baseline="30000" noProof="0">
                <a:effectLst/>
                <a:latin typeface="Comic Sans MS" panose="030F0702030302020204" pitchFamily="66" charset="0"/>
              </a:rPr>
              <a:t>2 </a:t>
            </a:r>
            <a:r>
              <a:rPr lang="en-AU" sz="2800" b="1" i="0" noProof="0">
                <a:effectLst/>
                <a:latin typeface="Comic Sans MS" panose="030F0702030302020204" pitchFamily="66" charset="0"/>
              </a:rPr>
              <a:t>Give the Lord thanks upon the harp:</a:t>
            </a:r>
          </a:p>
          <a:p>
            <a:pPr>
              <a:lnSpc>
                <a:spcPct val="150000"/>
              </a:lnSpc>
            </a:pPr>
            <a:r>
              <a:rPr lang="en-AU" sz="2800" b="1" i="0" noProof="0">
                <a:effectLst/>
                <a:latin typeface="Comic Sans MS" panose="030F0702030302020204" pitchFamily="66" charset="0"/>
              </a:rPr>
              <a:t>and sing his praise to the lute of ten strings.</a:t>
            </a:r>
          </a:p>
          <a:p>
            <a:pPr>
              <a:lnSpc>
                <a:spcPct val="150000"/>
              </a:lnSpc>
            </a:pPr>
            <a:r>
              <a:rPr lang="en-AU" sz="2800" b="0" i="0" baseline="30000" noProof="0">
                <a:effectLst/>
                <a:latin typeface="Comic Sans MS" panose="030F0702030302020204" pitchFamily="66" charset="0"/>
              </a:rPr>
              <a:t>3</a:t>
            </a:r>
            <a:r>
              <a:rPr lang="en-AU" sz="2800" b="0" i="0" noProof="0">
                <a:effectLst/>
                <a:latin typeface="Comic Sans MS" panose="030F0702030302020204" pitchFamily="66" charset="0"/>
              </a:rPr>
              <a:t> O sing him a new song:</a:t>
            </a:r>
          </a:p>
          <a:p>
            <a:pPr>
              <a:lnSpc>
                <a:spcPct val="150000"/>
              </a:lnSpc>
            </a:pPr>
            <a:r>
              <a:rPr lang="en-AU" sz="2800" b="0" i="0" noProof="0">
                <a:effectLst/>
                <a:latin typeface="Comic Sans MS" panose="030F0702030302020204" pitchFamily="66" charset="0"/>
              </a:rPr>
              <a:t>make sweetest melody, with shouts of praise.</a:t>
            </a:r>
          </a:p>
        </p:txBody>
      </p:sp>
    </p:spTree>
    <p:extLst>
      <p:ext uri="{BB962C8B-B14F-4D97-AF65-F5344CB8AC3E}">
        <p14:creationId xmlns:p14="http://schemas.microsoft.com/office/powerpoint/2010/main" val="654623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panose="030F0702030302020204" pitchFamily="66" charset="0"/>
              </a:rPr>
              <a:t>Hospitality </a:t>
            </a:r>
            <a:endParaRPr lang="en-AU" sz="3200" b="1" noProof="0">
              <a:solidFill>
                <a:srgbClr val="00B050"/>
              </a:solidFill>
              <a:latin typeface="Comic Sans MS" panose="030F0702030302020204" pitchFamily="66" charset="0"/>
              <a:cs typeface="Times New Roman"/>
            </a:endParaRPr>
          </a:p>
          <a:p>
            <a:pPr>
              <a:spcBef>
                <a:spcPts val="600"/>
              </a:spcBef>
              <a:spcAft>
                <a:spcPts val="1200"/>
              </a:spcAft>
            </a:pPr>
            <a:r>
              <a:rPr lang="en-AU" sz="2400" b="1" noProof="0">
                <a:solidFill>
                  <a:srgbClr val="00B050"/>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A4CE2555-A71E-2A2B-CF94-E68FBAC5ED4F}"/>
              </a:ext>
            </a:extLst>
          </p:cNvPr>
          <p:cNvSpPr txBox="1"/>
          <p:nvPr/>
        </p:nvSpPr>
        <p:spPr>
          <a:xfrm>
            <a:off x="1056000" y="833257"/>
            <a:ext cx="10080000" cy="5191486"/>
          </a:xfrm>
          <a:prstGeom prst="rect">
            <a:avLst/>
          </a:prstGeom>
          <a:noFill/>
        </p:spPr>
        <p:txBody>
          <a:bodyPr wrap="square">
            <a:spAutoFit/>
          </a:bodyPr>
          <a:lstStyle/>
          <a:p>
            <a:pPr>
              <a:lnSpc>
                <a:spcPct val="150000"/>
              </a:lnSpc>
            </a:pPr>
            <a:r>
              <a:rPr lang="en-AU" sz="2800" b="1" baseline="30000" noProof="0">
                <a:latin typeface="Comic Sans MS" panose="030F0702030302020204" pitchFamily="66" charset="0"/>
              </a:rPr>
              <a:t>4</a:t>
            </a:r>
            <a:r>
              <a:rPr lang="en-AU" sz="2800" b="1" noProof="0">
                <a:latin typeface="Comic Sans MS" panose="030F0702030302020204" pitchFamily="66" charset="0"/>
              </a:rPr>
              <a:t> For the word of the Lord is true:</a:t>
            </a:r>
          </a:p>
          <a:p>
            <a:pPr>
              <a:lnSpc>
                <a:spcPct val="150000"/>
              </a:lnSpc>
            </a:pPr>
            <a:r>
              <a:rPr lang="en-AU" sz="2800" b="1" noProof="0">
                <a:latin typeface="Comic Sans MS" panose="030F0702030302020204" pitchFamily="66" charset="0"/>
              </a:rPr>
              <a:t>and all his works are faithful.</a:t>
            </a:r>
          </a:p>
          <a:p>
            <a:pPr>
              <a:lnSpc>
                <a:spcPct val="150000"/>
              </a:lnSpc>
            </a:pPr>
            <a:r>
              <a:rPr lang="en-AU" sz="2800" baseline="30000" noProof="0">
                <a:latin typeface="Comic Sans MS" panose="030F0702030302020204" pitchFamily="66" charset="0"/>
              </a:rPr>
              <a:t>5 </a:t>
            </a:r>
            <a:r>
              <a:rPr lang="en-AU" sz="2800" noProof="0">
                <a:latin typeface="Comic Sans MS" panose="030F0702030302020204" pitchFamily="66" charset="0"/>
              </a:rPr>
              <a:t>He loves righteousness and justice:</a:t>
            </a:r>
          </a:p>
          <a:p>
            <a:pPr>
              <a:lnSpc>
                <a:spcPct val="150000"/>
              </a:lnSpc>
            </a:pPr>
            <a:r>
              <a:rPr lang="en-AU" sz="2800" noProof="0">
                <a:latin typeface="Comic Sans MS" panose="030F0702030302020204" pitchFamily="66" charset="0"/>
              </a:rPr>
              <a:t>the earth is filled with the loving-kindness of the Lord.</a:t>
            </a:r>
          </a:p>
          <a:p>
            <a:pPr>
              <a:lnSpc>
                <a:spcPct val="150000"/>
              </a:lnSpc>
            </a:pPr>
            <a:r>
              <a:rPr lang="en-AU" sz="2800" b="1" baseline="30000" noProof="0">
                <a:latin typeface="Comic Sans MS" panose="030F0702030302020204" pitchFamily="66" charset="0"/>
              </a:rPr>
              <a:t>6</a:t>
            </a:r>
            <a:r>
              <a:rPr lang="en-AU" sz="2800" b="1" noProof="0">
                <a:latin typeface="Comic Sans MS" panose="030F0702030302020204" pitchFamily="66" charset="0"/>
              </a:rPr>
              <a:t> By the word of the Lord were the heavens made:</a:t>
            </a:r>
          </a:p>
          <a:p>
            <a:pPr>
              <a:lnSpc>
                <a:spcPct val="150000"/>
              </a:lnSpc>
            </a:pPr>
            <a:r>
              <a:rPr lang="en-AU" sz="2800" b="1" noProof="0">
                <a:latin typeface="Comic Sans MS" panose="030F0702030302020204" pitchFamily="66" charset="0"/>
              </a:rPr>
              <a:t>and their numberless stars by the breath of his mouth.</a:t>
            </a:r>
          </a:p>
          <a:p>
            <a:pPr>
              <a:lnSpc>
                <a:spcPct val="150000"/>
              </a:lnSpc>
            </a:pPr>
            <a:r>
              <a:rPr lang="en-AU" sz="2800" baseline="30000" noProof="0">
                <a:latin typeface="Comic Sans MS" panose="030F0702030302020204" pitchFamily="66" charset="0"/>
              </a:rPr>
              <a:t>7</a:t>
            </a:r>
            <a:r>
              <a:rPr lang="en-AU" sz="2800" noProof="0">
                <a:latin typeface="Comic Sans MS" panose="030F0702030302020204" pitchFamily="66" charset="0"/>
              </a:rPr>
              <a:t> He gathered the waters of the sea as in a water-skin:</a:t>
            </a:r>
          </a:p>
          <a:p>
            <a:pPr>
              <a:lnSpc>
                <a:spcPct val="150000"/>
              </a:lnSpc>
            </a:pPr>
            <a:r>
              <a:rPr lang="en-AU" sz="2800" noProof="0">
                <a:latin typeface="Comic Sans MS" panose="030F0702030302020204" pitchFamily="66" charset="0"/>
              </a:rPr>
              <a:t>and laid up the deep in his treasuries.</a:t>
            </a:r>
          </a:p>
        </p:txBody>
      </p:sp>
      <p:sp>
        <p:nvSpPr>
          <p:cNvPr id="2" name="Rectangle 1">
            <a:extLst>
              <a:ext uri="{FF2B5EF4-FFF2-40B4-BE49-F238E27FC236}">
                <a16:creationId xmlns:a16="http://schemas.microsoft.com/office/drawing/2014/main" id="{17AEC361-6A35-3739-FD2A-CE89622E3ECA}"/>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666296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2B21-28DE-7CBE-AA3B-FA6FF126AFB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74F1408-50D8-5BF5-848E-2997F32BFAE0}"/>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CC5D3A94-865F-5EC3-D4D5-09DE519FFD9C}"/>
              </a:ext>
            </a:extLst>
          </p:cNvPr>
          <p:cNvSpPr txBox="1"/>
          <p:nvPr/>
        </p:nvSpPr>
        <p:spPr>
          <a:xfrm>
            <a:off x="1350251" y="1156422"/>
            <a:ext cx="9491498" cy="4545155"/>
          </a:xfrm>
          <a:prstGeom prst="rect">
            <a:avLst/>
          </a:prstGeom>
          <a:noFill/>
        </p:spPr>
        <p:txBody>
          <a:bodyPr wrap="square">
            <a:spAutoFit/>
          </a:bodyPr>
          <a:lstStyle/>
          <a:p>
            <a:pPr>
              <a:lnSpc>
                <a:spcPct val="150000"/>
              </a:lnSpc>
            </a:pPr>
            <a:r>
              <a:rPr lang="en-AU" sz="2800" b="1" baseline="30000" noProof="0">
                <a:latin typeface="Comic Sans MS" panose="030F0702030302020204" pitchFamily="66" charset="0"/>
              </a:rPr>
              <a:t>8 </a:t>
            </a:r>
            <a:r>
              <a:rPr lang="en-AU" sz="2800" b="1" noProof="0">
                <a:latin typeface="Comic Sans MS" panose="030F0702030302020204" pitchFamily="66" charset="0"/>
              </a:rPr>
              <a:t>Let the whole earth fear the Lord:</a:t>
            </a:r>
          </a:p>
          <a:p>
            <a:pPr>
              <a:lnSpc>
                <a:spcPct val="150000"/>
              </a:lnSpc>
            </a:pPr>
            <a:r>
              <a:rPr lang="en-AU" sz="2800" b="1" noProof="0">
                <a:latin typeface="Comic Sans MS" panose="030F0702030302020204" pitchFamily="66" charset="0"/>
              </a:rPr>
              <a:t>and let all the inhabitants of the world</a:t>
            </a:r>
          </a:p>
          <a:p>
            <a:pPr>
              <a:lnSpc>
                <a:spcPct val="150000"/>
              </a:lnSpc>
            </a:pPr>
            <a:r>
              <a:rPr lang="en-AU" sz="2800" b="1" noProof="0">
                <a:latin typeface="Comic Sans MS" panose="030F0702030302020204" pitchFamily="66" charset="0"/>
              </a:rPr>
              <a:t>stand in awe of him.</a:t>
            </a:r>
          </a:p>
          <a:p>
            <a:pPr>
              <a:lnSpc>
                <a:spcPct val="150000"/>
              </a:lnSpc>
            </a:pPr>
            <a:r>
              <a:rPr lang="en-AU" sz="2800" baseline="30000" noProof="0">
                <a:latin typeface="Comic Sans MS" panose="030F0702030302020204" pitchFamily="66" charset="0"/>
              </a:rPr>
              <a:t>9 </a:t>
            </a:r>
            <a:r>
              <a:rPr lang="en-AU" sz="2800" noProof="0">
                <a:latin typeface="Comic Sans MS" panose="030F0702030302020204" pitchFamily="66" charset="0"/>
              </a:rPr>
              <a:t>For he spoke, and it was done:</a:t>
            </a:r>
          </a:p>
          <a:p>
            <a:pPr>
              <a:lnSpc>
                <a:spcPct val="150000"/>
              </a:lnSpc>
            </a:pPr>
            <a:r>
              <a:rPr lang="en-AU" sz="2800" noProof="0">
                <a:latin typeface="Comic Sans MS" panose="030F0702030302020204" pitchFamily="66" charset="0"/>
              </a:rPr>
              <a:t>he commanded, and it stood fast.</a:t>
            </a:r>
          </a:p>
          <a:p>
            <a:pPr>
              <a:lnSpc>
                <a:spcPct val="150000"/>
              </a:lnSpc>
            </a:pPr>
            <a:r>
              <a:rPr lang="en-AU" sz="2800" b="1" baseline="30000" noProof="0">
                <a:latin typeface="Comic Sans MS" panose="030F0702030302020204" pitchFamily="66" charset="0"/>
              </a:rPr>
              <a:t>10</a:t>
            </a:r>
            <a:r>
              <a:rPr lang="en-AU" sz="2800" b="1" noProof="0">
                <a:latin typeface="Comic Sans MS" panose="030F0702030302020204" pitchFamily="66" charset="0"/>
              </a:rPr>
              <a:t> The Lord frustrates the counsels of the nations:</a:t>
            </a:r>
          </a:p>
          <a:p>
            <a:pPr>
              <a:lnSpc>
                <a:spcPct val="150000"/>
              </a:lnSpc>
            </a:pPr>
            <a:r>
              <a:rPr lang="en-AU" sz="2800" b="1" noProof="0">
                <a:latin typeface="Comic Sans MS" panose="030F0702030302020204" pitchFamily="66" charset="0"/>
              </a:rPr>
              <a:t>he brings to nothing the devices of the peoples.</a:t>
            </a:r>
          </a:p>
        </p:txBody>
      </p:sp>
      <p:sp>
        <p:nvSpPr>
          <p:cNvPr id="2" name="Rectangle 1">
            <a:extLst>
              <a:ext uri="{FF2B5EF4-FFF2-40B4-BE49-F238E27FC236}">
                <a16:creationId xmlns:a16="http://schemas.microsoft.com/office/drawing/2014/main" id="{83D852AC-45AE-1F79-3F18-CFE76CDAA929}"/>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346069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DF7A7-097C-F74F-AF24-057BB1643F0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D7DF0BF-CA10-42E7-D925-5D449A6ECEC8}"/>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F1D87281-2BD2-207D-5007-1C11C8F9E49B}"/>
              </a:ext>
            </a:extLst>
          </p:cNvPr>
          <p:cNvSpPr txBox="1"/>
          <p:nvPr/>
        </p:nvSpPr>
        <p:spPr>
          <a:xfrm>
            <a:off x="1248024" y="822837"/>
            <a:ext cx="9695951" cy="2606163"/>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11</a:t>
            </a:r>
            <a:r>
              <a:rPr lang="en-AU" sz="2800" noProof="0">
                <a:latin typeface="Comic Sans MS" panose="030F0702030302020204" pitchFamily="66" charset="0"/>
              </a:rPr>
              <a:t> But the counsels of the Lord shall endure for ever:</a:t>
            </a:r>
          </a:p>
          <a:p>
            <a:pPr>
              <a:lnSpc>
                <a:spcPct val="150000"/>
              </a:lnSpc>
            </a:pPr>
            <a:r>
              <a:rPr lang="en-AU" sz="2800" noProof="0">
                <a:latin typeface="Comic Sans MS" panose="030F0702030302020204" pitchFamily="66" charset="0"/>
              </a:rPr>
              <a:t>the purposes of his heart from generation to generation.</a:t>
            </a:r>
          </a:p>
          <a:p>
            <a:pPr>
              <a:lnSpc>
                <a:spcPct val="150000"/>
              </a:lnSpc>
            </a:pPr>
            <a:r>
              <a:rPr lang="en-AU" sz="2800" b="1" baseline="30000" noProof="0">
                <a:latin typeface="Comic Sans MS" panose="030F0702030302020204" pitchFamily="66" charset="0"/>
              </a:rPr>
              <a:t>12 </a:t>
            </a:r>
            <a:r>
              <a:rPr lang="en-AU" sz="2800" b="1" noProof="0">
                <a:latin typeface="Comic Sans MS" panose="030F0702030302020204" pitchFamily="66" charset="0"/>
              </a:rPr>
              <a:t>Blessed is that nation whose God is the Lord:</a:t>
            </a:r>
          </a:p>
          <a:p>
            <a:pPr>
              <a:lnSpc>
                <a:spcPct val="150000"/>
              </a:lnSpc>
            </a:pPr>
            <a:r>
              <a:rPr lang="en-AU" sz="2800" b="1" noProof="0">
                <a:latin typeface="Comic Sans MS" panose="030F0702030302020204" pitchFamily="66" charset="0"/>
              </a:rPr>
              <a:t>the people he chose to be his own possession.</a:t>
            </a:r>
          </a:p>
        </p:txBody>
      </p:sp>
    </p:spTree>
    <p:extLst>
      <p:ext uri="{BB962C8B-B14F-4D97-AF65-F5344CB8AC3E}">
        <p14:creationId xmlns:p14="http://schemas.microsoft.com/office/powerpoint/2010/main" val="1066915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23</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1122306" y="2111256"/>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a:solidFill>
                  <a:srgbClr val="00B050"/>
                </a:solidFill>
                <a:latin typeface="Comic Sans MS"/>
                <a:ea typeface="Tahoma"/>
                <a:cs typeface="Tahoma"/>
              </a:rPr>
              <a:t>Reader 2: </a:t>
            </a:r>
            <a:r>
              <a:rPr lang="en-AU" sz="2800" noProof="0">
                <a:latin typeface="Comic Sans MS"/>
                <a:ea typeface="Tahoma"/>
                <a:cs typeface="Tahoma"/>
              </a:rPr>
              <a:t>The 2</a:t>
            </a:r>
            <a:r>
              <a:rPr lang="en-AU" sz="2800" baseline="30000" noProof="0">
                <a:latin typeface="Comic Sans MS"/>
                <a:ea typeface="Tahoma"/>
                <a:cs typeface="Tahoma"/>
              </a:rPr>
              <a:t>nd</a:t>
            </a:r>
            <a:r>
              <a:rPr lang="en-AU" sz="2800" noProof="0">
                <a:latin typeface="Comic Sans MS"/>
                <a:ea typeface="Tahoma"/>
                <a:cs typeface="Tahoma"/>
              </a:rPr>
              <a:t> Reading is from </a:t>
            </a:r>
            <a:r>
              <a:rPr lang="en-AU" sz="2800" noProof="0">
                <a:latin typeface="Comic Sans MS" panose="030F0902030302020204" pitchFamily="66" charset="0"/>
                <a:ea typeface="Tahoma"/>
                <a:cs typeface="Tahoma"/>
              </a:rPr>
              <a:t> Romans 4.13-25</a:t>
            </a:r>
            <a:endParaRPr lang="en-AU" sz="2800" noProof="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603619" y="243494"/>
            <a:ext cx="10984761" cy="17480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a:solidFill>
                  <a:srgbClr val="00B050"/>
                </a:solidFill>
                <a:latin typeface="Comic Sans MS"/>
              </a:rPr>
              <a:t>The 2nd reader unmutes </a:t>
            </a:r>
            <a:endParaRPr lang="en-AU" sz="2800" noProof="0">
              <a:solidFill>
                <a:srgbClr val="00B050"/>
              </a:solidFill>
              <a:latin typeface="Comic Sans MS"/>
            </a:endParaRPr>
          </a:p>
          <a:p>
            <a:pPr>
              <a:lnSpc>
                <a:spcPct val="150000"/>
              </a:lnSpc>
            </a:pPr>
            <a:r>
              <a:rPr lang="en-AU" sz="2800" b="1" noProof="0">
                <a:solidFill>
                  <a:srgbClr val="00B050"/>
                </a:solidFill>
                <a:latin typeface="Comic Sans MS"/>
              </a:rPr>
              <a:t>Leader: </a:t>
            </a:r>
            <a:r>
              <a:rPr lang="en-AU" sz="2800" noProof="0">
                <a:latin typeface="Comic Sans MS"/>
              </a:rPr>
              <a:t>I invite the 2nd reader to unmute and offer the 2nd lesson when ready.</a:t>
            </a:r>
            <a:endParaRPr lang="en-AU" sz="2800" noProof="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CA0FE078-FBD6-1FC0-8F92-750AD1EB1E63}"/>
              </a:ext>
            </a:extLst>
          </p:cNvPr>
          <p:cNvSpPr txBox="1"/>
          <p:nvPr/>
        </p:nvSpPr>
        <p:spPr>
          <a:xfrm>
            <a:off x="425997" y="2887433"/>
            <a:ext cx="11340000" cy="3252493"/>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13</a:t>
            </a:r>
            <a:r>
              <a:rPr lang="en-AU" sz="2800" noProof="0">
                <a:latin typeface="Comic Sans MS" panose="030F0702030302020204" pitchFamily="66" charset="0"/>
              </a:rPr>
              <a:t> For the promise that he would inherit the world did not come to Abraham or to his descendants through the law but through the righteousness of faith. </a:t>
            </a:r>
            <a:r>
              <a:rPr lang="en-AU" sz="2800" baseline="30000" noProof="0">
                <a:latin typeface="Comic Sans MS" panose="030F0702030302020204" pitchFamily="66" charset="0"/>
              </a:rPr>
              <a:t>14 </a:t>
            </a:r>
            <a:r>
              <a:rPr lang="en-AU" sz="2800" noProof="0">
                <a:latin typeface="Comic Sans MS" panose="030F0702030302020204" pitchFamily="66" charset="0"/>
              </a:rPr>
              <a:t>If it is the adherents of the law who are to be the heirs, faith is null and the promise is void. </a:t>
            </a:r>
            <a:r>
              <a:rPr lang="en-AU" sz="2800" baseline="30000" noProof="0">
                <a:latin typeface="Comic Sans MS" panose="030F0702030302020204" pitchFamily="66" charset="0"/>
              </a:rPr>
              <a:t>15 </a:t>
            </a:r>
            <a:r>
              <a:rPr lang="en-AU" sz="2800" noProof="0">
                <a:latin typeface="Comic Sans MS" panose="030F0702030302020204" pitchFamily="66" charset="0"/>
              </a:rPr>
              <a:t>For the law brings wrath; but where there is no law, neither is there violation.   </a:t>
            </a:r>
            <a:endParaRPr lang="en-AU" sz="4000" b="0" i="0" noProof="0">
              <a:solidFill>
                <a:srgbClr val="000000"/>
              </a:solidFill>
              <a:effectLst/>
              <a:latin typeface="Comic Sans MS" panose="030F0702030302020204" pitchFamily="66" charset="0"/>
            </a:endParaRPr>
          </a:p>
        </p:txBody>
      </p:sp>
      <p:sp>
        <p:nvSpPr>
          <p:cNvPr id="7" name="Rectangle 6">
            <a:extLst>
              <a:ext uri="{FF2B5EF4-FFF2-40B4-BE49-F238E27FC236}">
                <a16:creationId xmlns:a16="http://schemas.microsoft.com/office/drawing/2014/main" id="{C005AE5B-3262-0718-EDCA-8489CE68FC58}"/>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03383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7F9B-F0F5-956A-66E9-E756A3E8490D}"/>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8EDA33F-C43D-9BA1-2AF5-026908ADA4C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6E4BAAD1-D467-DC61-F91A-E9419A2FC57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6C5076F9-0FE2-5C36-57C5-53F43A955CD9}"/>
              </a:ext>
            </a:extLst>
          </p:cNvPr>
          <p:cNvSpPr txBox="1"/>
          <p:nvPr/>
        </p:nvSpPr>
        <p:spPr>
          <a:xfrm>
            <a:off x="426000" y="510091"/>
            <a:ext cx="11340000" cy="5837817"/>
          </a:xfrm>
          <a:prstGeom prst="rect">
            <a:avLst/>
          </a:prstGeom>
          <a:noFill/>
        </p:spPr>
        <p:txBody>
          <a:bodyPr wrap="square">
            <a:spAutoFit/>
          </a:bodyPr>
          <a:lstStyle/>
          <a:p>
            <a:pPr>
              <a:lnSpc>
                <a:spcPct val="150000"/>
              </a:lnSpc>
              <a:spcBef>
                <a:spcPts val="450"/>
              </a:spcBef>
              <a:spcAft>
                <a:spcPts val="450"/>
              </a:spcAft>
            </a:pPr>
            <a:r>
              <a:rPr lang="en-AU" sz="2800" baseline="30000" noProof="0">
                <a:latin typeface="Comic Sans MS" panose="030F0702030302020204" pitchFamily="66" charset="0"/>
              </a:rPr>
              <a:t>16 </a:t>
            </a:r>
            <a:r>
              <a:rPr lang="en-AU" sz="2800" noProof="0">
                <a:latin typeface="Comic Sans MS" panose="030F0702030302020204" pitchFamily="66" charset="0"/>
              </a:rPr>
              <a:t>For this reason it depends on faith, in order that the promise may rest on grace and be guaranteed to all his descendants, not only to the adherents of the law but also to those who share the faith of Abraham (for he is the father of all of us, </a:t>
            </a:r>
            <a:r>
              <a:rPr lang="en-AU" sz="2800" baseline="30000" noProof="0">
                <a:latin typeface="Comic Sans MS" panose="030F0702030302020204" pitchFamily="66" charset="0"/>
              </a:rPr>
              <a:t>17 </a:t>
            </a:r>
            <a:r>
              <a:rPr lang="en-AU" sz="2800" noProof="0">
                <a:latin typeface="Comic Sans MS" panose="030F0702030302020204" pitchFamily="66" charset="0"/>
              </a:rPr>
              <a:t>as it is written, ‘I have made you the father of many nations’)—in the presence of the God in whom he believed, who gives life to the dead and calls into existence the things that do not exist. </a:t>
            </a:r>
            <a:r>
              <a:rPr lang="en-AU" sz="2800" baseline="30000" noProof="0">
                <a:latin typeface="Comic Sans MS" panose="030F0702030302020204" pitchFamily="66" charset="0"/>
              </a:rPr>
              <a:t>18 </a:t>
            </a:r>
            <a:r>
              <a:rPr lang="en-AU" sz="2800" noProof="0">
                <a:latin typeface="Comic Sans MS" panose="030F0702030302020204" pitchFamily="66" charset="0"/>
              </a:rPr>
              <a:t>Hoping against hope, he believed that he would become ‘the father of many nations’, according to what was said, </a:t>
            </a:r>
          </a:p>
        </p:txBody>
      </p:sp>
      <p:sp>
        <p:nvSpPr>
          <p:cNvPr id="2" name="Rectangle 1">
            <a:extLst>
              <a:ext uri="{FF2B5EF4-FFF2-40B4-BE49-F238E27FC236}">
                <a16:creationId xmlns:a16="http://schemas.microsoft.com/office/drawing/2014/main" id="{43CB9FBA-4ADB-72CE-EFFE-A220662690D8}"/>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666485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42CEF-5675-FC7D-CDB5-820963C2CD4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0573922A-E6C5-1584-EF26-6CF42E92CF3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CFFA5917-938B-2999-581F-CB311404A25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BD6CF3E-2E04-C04E-8341-CF8CDCC1FD6A}"/>
              </a:ext>
            </a:extLst>
          </p:cNvPr>
          <p:cNvSpPr txBox="1"/>
          <p:nvPr/>
        </p:nvSpPr>
        <p:spPr>
          <a:xfrm>
            <a:off x="426000" y="833257"/>
            <a:ext cx="11340000" cy="5191486"/>
          </a:xfrm>
          <a:prstGeom prst="rect">
            <a:avLst/>
          </a:prstGeom>
          <a:noFill/>
        </p:spPr>
        <p:txBody>
          <a:bodyPr wrap="square">
            <a:spAutoFit/>
          </a:bodyPr>
          <a:lstStyle/>
          <a:p>
            <a:pPr>
              <a:lnSpc>
                <a:spcPct val="150000"/>
              </a:lnSpc>
              <a:spcBef>
                <a:spcPts val="450"/>
              </a:spcBef>
              <a:spcAft>
                <a:spcPts val="450"/>
              </a:spcAft>
            </a:pPr>
            <a:r>
              <a:rPr lang="en-AU" sz="2800" noProof="0">
                <a:latin typeface="Comic Sans MS" panose="030F0702030302020204" pitchFamily="66" charset="0"/>
              </a:rPr>
              <a:t>‘So numerous shall your descendants be.’ </a:t>
            </a:r>
            <a:r>
              <a:rPr lang="en-AU" sz="2800" baseline="30000" noProof="0">
                <a:latin typeface="Comic Sans MS" panose="030F0702030302020204" pitchFamily="66" charset="0"/>
              </a:rPr>
              <a:t>19 </a:t>
            </a:r>
            <a:r>
              <a:rPr lang="en-AU" sz="2800" noProof="0">
                <a:latin typeface="Comic Sans MS" panose="030F0702030302020204" pitchFamily="66" charset="0"/>
              </a:rPr>
              <a:t>He did not weaken in faith when he considered his own body, which was already as good as dead (for he was about a hundred years old), or when he considered the barrenness of Sarah’s womb. </a:t>
            </a:r>
            <a:r>
              <a:rPr lang="en-AU" sz="2800" baseline="30000" noProof="0">
                <a:latin typeface="Comic Sans MS" panose="030F0702030302020204" pitchFamily="66" charset="0"/>
              </a:rPr>
              <a:t>20 </a:t>
            </a:r>
            <a:r>
              <a:rPr lang="en-AU" sz="2800" noProof="0">
                <a:latin typeface="Comic Sans MS" panose="030F0702030302020204" pitchFamily="66" charset="0"/>
              </a:rPr>
              <a:t>No distrust made him waver concerning the promise of God, but he grew strong in his faith as he gave glory to God, </a:t>
            </a:r>
            <a:r>
              <a:rPr lang="en-AU" sz="2800" baseline="30000" noProof="0">
                <a:latin typeface="Comic Sans MS" panose="030F0702030302020204" pitchFamily="66" charset="0"/>
              </a:rPr>
              <a:t>21 </a:t>
            </a:r>
            <a:r>
              <a:rPr lang="en-AU" sz="2800" noProof="0">
                <a:latin typeface="Comic Sans MS" panose="030F0702030302020204" pitchFamily="66" charset="0"/>
              </a:rPr>
              <a:t>being fully convinced that God was able to do what he had promised. </a:t>
            </a:r>
            <a:r>
              <a:rPr lang="en-AU" sz="2800" baseline="30000" noProof="0">
                <a:latin typeface="Comic Sans MS" panose="030F0702030302020204" pitchFamily="66" charset="0"/>
              </a:rPr>
              <a:t>22 </a:t>
            </a:r>
            <a:r>
              <a:rPr lang="en-AU" sz="2800" noProof="0">
                <a:latin typeface="Comic Sans MS" panose="030F0702030302020204" pitchFamily="66" charset="0"/>
              </a:rPr>
              <a:t>Therefore his faith ‘was reckoned to him as righteousness.’</a:t>
            </a:r>
          </a:p>
        </p:txBody>
      </p:sp>
      <p:sp>
        <p:nvSpPr>
          <p:cNvPr id="2" name="Rectangle 1">
            <a:extLst>
              <a:ext uri="{FF2B5EF4-FFF2-40B4-BE49-F238E27FC236}">
                <a16:creationId xmlns:a16="http://schemas.microsoft.com/office/drawing/2014/main" id="{F79D5796-B808-11DC-6477-8D185E346EF8}"/>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991185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2280-5027-0F29-701B-84DD5EB4F1F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574FE053-7ACA-D79D-9231-CFA049984ED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56DBF68-C131-B801-200D-6FD8852A336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018DAE7-8836-9C57-2D5B-7FBC86D9EFD4}"/>
              </a:ext>
            </a:extLst>
          </p:cNvPr>
          <p:cNvSpPr txBox="1"/>
          <p:nvPr/>
        </p:nvSpPr>
        <p:spPr>
          <a:xfrm>
            <a:off x="426000" y="799464"/>
            <a:ext cx="11340000" cy="3252493"/>
          </a:xfrm>
          <a:prstGeom prst="rect">
            <a:avLst/>
          </a:prstGeom>
          <a:noFill/>
        </p:spPr>
        <p:txBody>
          <a:bodyPr wrap="square">
            <a:spAutoFit/>
          </a:bodyPr>
          <a:lstStyle/>
          <a:p>
            <a:pPr>
              <a:lnSpc>
                <a:spcPct val="150000"/>
              </a:lnSpc>
              <a:spcBef>
                <a:spcPts val="450"/>
              </a:spcBef>
              <a:spcAft>
                <a:spcPts val="450"/>
              </a:spcAft>
            </a:pPr>
            <a:r>
              <a:rPr lang="en-AU" sz="2800" baseline="30000" noProof="0">
                <a:latin typeface="Comic Sans MS" panose="030F0702030302020204" pitchFamily="66" charset="0"/>
              </a:rPr>
              <a:t>23 </a:t>
            </a:r>
            <a:r>
              <a:rPr lang="en-AU" sz="2800" noProof="0">
                <a:latin typeface="Comic Sans MS" panose="030F0702030302020204" pitchFamily="66" charset="0"/>
              </a:rPr>
              <a:t>Now the words, ‘it was reckoned to him’, were written not for his sake alone, </a:t>
            </a:r>
            <a:r>
              <a:rPr lang="en-AU" sz="2800" baseline="30000" noProof="0">
                <a:latin typeface="Comic Sans MS" panose="030F0702030302020204" pitchFamily="66" charset="0"/>
              </a:rPr>
              <a:t>24 </a:t>
            </a:r>
            <a:r>
              <a:rPr lang="en-AU" sz="2800" noProof="0">
                <a:latin typeface="Comic Sans MS" panose="030F0702030302020204" pitchFamily="66" charset="0"/>
              </a:rPr>
              <a:t>but for ours also. It will be reckoned to us who believe in him who raised Jesus our Lord from the dead, </a:t>
            </a:r>
            <a:r>
              <a:rPr lang="en-AU" sz="2800" baseline="30000" noProof="0">
                <a:latin typeface="Comic Sans MS" panose="030F0702030302020204" pitchFamily="66" charset="0"/>
              </a:rPr>
              <a:t>25 </a:t>
            </a:r>
            <a:r>
              <a:rPr lang="en-AU" sz="2800" noProof="0">
                <a:latin typeface="Comic Sans MS" panose="030F0702030302020204" pitchFamily="66" charset="0"/>
              </a:rPr>
              <a:t>who was handed over to death for our trespasses and was raised for our justification.</a:t>
            </a:r>
            <a:endParaRPr lang="en-AU" sz="4000" b="0" i="0" noProof="0">
              <a:solidFill>
                <a:srgbClr val="000000"/>
              </a:solidFill>
              <a:effectLst/>
              <a:latin typeface="Comic Sans MS" panose="030F0702030302020204" pitchFamily="66" charset="0"/>
            </a:endParaRPr>
          </a:p>
        </p:txBody>
      </p:sp>
      <p:sp>
        <p:nvSpPr>
          <p:cNvPr id="3" name="TextBox 2">
            <a:extLst>
              <a:ext uri="{FF2B5EF4-FFF2-40B4-BE49-F238E27FC236}">
                <a16:creationId xmlns:a16="http://schemas.microsoft.com/office/drawing/2014/main" id="{D3EB45BF-D398-BD62-22FC-AC4941115E22}"/>
              </a:ext>
            </a:extLst>
          </p:cNvPr>
          <p:cNvSpPr txBox="1"/>
          <p:nvPr/>
        </p:nvSpPr>
        <p:spPr>
          <a:xfrm>
            <a:off x="2073467" y="5535316"/>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Tree>
    <p:extLst>
      <p:ext uri="{BB962C8B-B14F-4D97-AF65-F5344CB8AC3E}">
        <p14:creationId xmlns:p14="http://schemas.microsoft.com/office/powerpoint/2010/main" val="318300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27</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before </a:t>
            </a:r>
          </a:p>
          <a:p>
            <a:pPr algn="ctr">
              <a:lnSpc>
                <a:spcPct val="114999"/>
              </a:lnSpc>
            </a:pPr>
            <a:r>
              <a:rPr lang="en-AU" sz="4000" b="1" noProof="0">
                <a:solidFill>
                  <a:srgbClr val="ADDB7B"/>
                </a:solidFill>
                <a:latin typeface="Comic Sans MS"/>
              </a:rPr>
              <a:t>​the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EFAC5-BEB8-454D-709E-18D55E2CA4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8ECB70-5FAD-52F3-919E-E168A2F606D5}"/>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19C1284B-EEE5-0FBA-6913-C49FBDDEBDC6}"/>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37B15296-6E66-56B3-A57B-BFBD338BF97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4ED008E6-3812-CDAE-A059-96A2C0962B6A}"/>
              </a:ext>
            </a:extLst>
          </p:cNvPr>
          <p:cNvSpPr txBox="1"/>
          <p:nvPr/>
        </p:nvSpPr>
        <p:spPr>
          <a:xfrm>
            <a:off x="177712" y="-2393"/>
            <a:ext cx="11836576" cy="2329164"/>
          </a:xfrm>
          <a:prstGeom prst="rect">
            <a:avLst/>
          </a:prstGeom>
          <a:noFill/>
        </p:spPr>
        <p:txBody>
          <a:bodyPr wrap="square" lIns="91440" tIns="45720" rIns="91440" bIns="45720" anchor="t">
            <a:spAutoFit/>
          </a:bodyPr>
          <a:lstStyle/>
          <a:p>
            <a:pPr>
              <a:lnSpc>
                <a:spcPct val="150000"/>
              </a:lnSpc>
            </a:pPr>
            <a:r>
              <a:rPr lang="en-AU" sz="2800" noProof="0">
                <a:solidFill>
                  <a:srgbClr val="00B050"/>
                </a:solidFill>
                <a:latin typeface="Comic Sans MS"/>
              </a:rPr>
              <a:t>Deacon: </a:t>
            </a:r>
            <a:r>
              <a:rPr lang="en-AU" sz="2800" noProof="0">
                <a:latin typeface="Comic Sans MS"/>
              </a:rPr>
              <a:t>The Gospel of our Lord Jesus Christ according to St Matthew Chapter 9 beginning at the 9</a:t>
            </a:r>
            <a:r>
              <a:rPr lang="en-AU" sz="2800" baseline="30000" noProof="0">
                <a:latin typeface="Comic Sans MS"/>
              </a:rPr>
              <a:t>th</a:t>
            </a:r>
            <a:r>
              <a:rPr lang="en-AU" sz="2800" noProof="0">
                <a:latin typeface="Comic Sans MS"/>
              </a:rPr>
              <a:t> verse </a:t>
            </a:r>
          </a:p>
          <a:p>
            <a:pPr>
              <a:lnSpc>
                <a:spcPct val="150000"/>
              </a:lnSpc>
            </a:pPr>
            <a:r>
              <a:rPr lang="en-AU" sz="1600" noProof="0">
                <a:latin typeface="Comic Sans MS"/>
              </a:rPr>
              <a:t> </a:t>
            </a:r>
            <a:endParaRPr lang="en-AU" sz="2400" noProof="0">
              <a:latin typeface="Comic Sans MS"/>
            </a:endParaRPr>
          </a:p>
          <a:p>
            <a:pPr algn="ctr">
              <a:lnSpc>
                <a:spcPct val="150000"/>
              </a:lnSpc>
            </a:pPr>
            <a:r>
              <a:rPr lang="en-AU" sz="2800" b="1" noProof="0">
                <a:solidFill>
                  <a:srgbClr val="00B050"/>
                </a:solidFill>
                <a:latin typeface="Comic Sans MS" panose="030F0702030302020204" pitchFamily="66" charset="0"/>
              </a:rPr>
              <a:t>All: </a:t>
            </a:r>
            <a:r>
              <a:rPr lang="en-AU" sz="2800" b="1" noProof="0">
                <a:latin typeface="Comic Sans MS" panose="030F0702030302020204" pitchFamily="66" charset="0"/>
              </a:rPr>
              <a:t>Glory to you Lord Jesus Christ.</a:t>
            </a:r>
            <a:endParaRPr lang="en-AU" sz="2800" noProof="0">
              <a:latin typeface="Comic Sans MS" panose="030F0702030302020204" pitchFamily="66" charset="0"/>
            </a:endParaRPr>
          </a:p>
        </p:txBody>
      </p:sp>
      <p:sp>
        <p:nvSpPr>
          <p:cNvPr id="8" name="TextBox 7">
            <a:extLst>
              <a:ext uri="{FF2B5EF4-FFF2-40B4-BE49-F238E27FC236}">
                <a16:creationId xmlns:a16="http://schemas.microsoft.com/office/drawing/2014/main" id="{90B9F630-1D6E-439E-D12C-24B804FEA514}"/>
              </a:ext>
            </a:extLst>
          </p:cNvPr>
          <p:cNvSpPr txBox="1"/>
          <p:nvPr/>
        </p:nvSpPr>
        <p:spPr>
          <a:xfrm>
            <a:off x="426000" y="2410415"/>
            <a:ext cx="11340000" cy="3898824"/>
          </a:xfrm>
          <a:prstGeom prst="rect">
            <a:avLst/>
          </a:prstGeom>
          <a:noFill/>
        </p:spPr>
        <p:txBody>
          <a:bodyPr wrap="square">
            <a:spAutoFit/>
          </a:bodyPr>
          <a:lstStyle/>
          <a:p>
            <a:pPr>
              <a:lnSpc>
                <a:spcPct val="150000"/>
              </a:lnSpc>
            </a:pPr>
            <a:r>
              <a:rPr lang="en-AU" sz="2800" baseline="30000" noProof="0">
                <a:latin typeface="Comic Sans MS" panose="030F0702030302020204" pitchFamily="66" charset="0"/>
              </a:rPr>
              <a:t>9 </a:t>
            </a:r>
            <a:r>
              <a:rPr lang="en-AU" sz="2800" noProof="0">
                <a:latin typeface="Comic Sans MS" panose="030F0702030302020204" pitchFamily="66" charset="0"/>
              </a:rPr>
              <a:t>As Jesus was walking along, he saw a man called Matthew sitting at the tax booth; and he said to him, ‘Follow me.’ And he got up and followed him. </a:t>
            </a:r>
            <a:r>
              <a:rPr lang="en-AU" sz="2800" baseline="30000" noProof="0">
                <a:latin typeface="Comic Sans MS" panose="030F0702030302020204" pitchFamily="66" charset="0"/>
              </a:rPr>
              <a:t>10 </a:t>
            </a:r>
            <a:r>
              <a:rPr lang="en-AU" sz="2800" noProof="0">
                <a:latin typeface="Comic Sans MS" panose="030F0702030302020204" pitchFamily="66" charset="0"/>
              </a:rPr>
              <a:t>And as he sat at dinner in the house, many tax-collectors and sinners came and were sitting with him and his disciples. </a:t>
            </a:r>
            <a:r>
              <a:rPr lang="en-AU" sz="2800" baseline="30000" noProof="0">
                <a:latin typeface="Comic Sans MS" panose="030F0702030302020204" pitchFamily="66" charset="0"/>
              </a:rPr>
              <a:t>11 </a:t>
            </a:r>
            <a:r>
              <a:rPr lang="en-AU" sz="2800" noProof="0">
                <a:latin typeface="Comic Sans MS" panose="030F0702030302020204" pitchFamily="66" charset="0"/>
              </a:rPr>
              <a:t>When the Pharisees saw this, they said to his disciples, ‘Why does your teacher eat with tax-collectors and sinners?’</a:t>
            </a:r>
            <a:endParaRPr lang="en-AU" sz="4400" noProof="0">
              <a:latin typeface="Comic Sans MS" panose="030F0702030302020204" pitchFamily="66" charset="0"/>
            </a:endParaRPr>
          </a:p>
        </p:txBody>
      </p:sp>
      <p:sp>
        <p:nvSpPr>
          <p:cNvPr id="7" name="Rectangle 6">
            <a:extLst>
              <a:ext uri="{FF2B5EF4-FFF2-40B4-BE49-F238E27FC236}">
                <a16:creationId xmlns:a16="http://schemas.microsoft.com/office/drawing/2014/main" id="{C773CA51-AD51-3AE5-0449-788AD75D6D2A}"/>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626770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4D4A420-C94A-DAFA-DC85-80EC5EA9511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04C8C19A-11DB-8C48-9C2B-B9F04464ABE1}"/>
              </a:ext>
            </a:extLst>
          </p:cNvPr>
          <p:cNvSpPr txBox="1"/>
          <p:nvPr/>
        </p:nvSpPr>
        <p:spPr>
          <a:xfrm>
            <a:off x="426000" y="584900"/>
            <a:ext cx="11340000" cy="5191486"/>
          </a:xfrm>
          <a:prstGeom prst="rect">
            <a:avLst/>
          </a:prstGeom>
          <a:noFill/>
        </p:spPr>
        <p:txBody>
          <a:bodyPr wrap="square">
            <a:spAutoFit/>
          </a:bodyPr>
          <a:lstStyle/>
          <a:p>
            <a:pPr>
              <a:lnSpc>
                <a:spcPct val="150000"/>
              </a:lnSpc>
            </a:pPr>
            <a:r>
              <a:rPr lang="en-AU" sz="2800" baseline="30000">
                <a:latin typeface="Comic Sans MS" panose="030F0702030302020204" pitchFamily="66" charset="0"/>
              </a:rPr>
              <a:t>12 </a:t>
            </a:r>
            <a:r>
              <a:rPr lang="en-AU" sz="2800">
                <a:latin typeface="Comic Sans MS" panose="030F0702030302020204" pitchFamily="66" charset="0"/>
              </a:rPr>
              <a:t>But when he heard this, he said, ‘Those who are well have no need of a physician, but those who are sick. </a:t>
            </a:r>
            <a:r>
              <a:rPr lang="en-AU" sz="2800" baseline="30000">
                <a:latin typeface="Comic Sans MS" panose="030F0702030302020204" pitchFamily="66" charset="0"/>
              </a:rPr>
              <a:t>13 </a:t>
            </a:r>
            <a:r>
              <a:rPr lang="en-AU" sz="2800">
                <a:latin typeface="Comic Sans MS" panose="030F0702030302020204" pitchFamily="66" charset="0"/>
              </a:rPr>
              <a:t>Go and learn what this means, “I desire mercy, not sacrifice.” For I have come to call not the righteous but sinners.’ </a:t>
            </a:r>
          </a:p>
          <a:p>
            <a:pPr>
              <a:lnSpc>
                <a:spcPct val="150000"/>
              </a:lnSpc>
            </a:pPr>
            <a:r>
              <a:rPr lang="en-AU" sz="2800" baseline="30000">
                <a:latin typeface="Comic Sans MS" panose="030F0702030302020204" pitchFamily="66" charset="0"/>
              </a:rPr>
              <a:t>18 </a:t>
            </a:r>
            <a:r>
              <a:rPr lang="en-AU" sz="2800">
                <a:latin typeface="Comic Sans MS" panose="030F0702030302020204" pitchFamily="66" charset="0"/>
              </a:rPr>
              <a:t>While he was saying these things to them, suddenly a leader of the synagogue came in and knelt before him, saying, ‘My daughter has just died; but come and lay your hand on her, and she will live.’ </a:t>
            </a:r>
            <a:r>
              <a:rPr lang="en-AU" sz="2800" baseline="30000">
                <a:latin typeface="Comic Sans MS" panose="030F0702030302020204" pitchFamily="66" charset="0"/>
              </a:rPr>
              <a:t>19 </a:t>
            </a:r>
            <a:r>
              <a:rPr lang="en-AU" sz="2800">
                <a:latin typeface="Comic Sans MS" panose="030F0702030302020204" pitchFamily="66" charset="0"/>
              </a:rPr>
              <a:t>And Jesus got up and followed him, with his disciples. </a:t>
            </a:r>
          </a:p>
        </p:txBody>
      </p:sp>
      <p:sp>
        <p:nvSpPr>
          <p:cNvPr id="6" name="Rectangle 5">
            <a:extLst>
              <a:ext uri="{FF2B5EF4-FFF2-40B4-BE49-F238E27FC236}">
                <a16:creationId xmlns:a16="http://schemas.microsoft.com/office/drawing/2014/main" id="{2CB1DEC2-AB6F-B20D-2ABE-73D1840AE421}"/>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641318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446085" y="0"/>
            <a:ext cx="11299830" cy="6671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a:t>
            </a:r>
            <a:r>
              <a:rPr lang="en-AU" sz="2800" i="1" noProof="0">
                <a:solidFill>
                  <a:srgbClr val="00B050"/>
                </a:solidFill>
                <a:latin typeface="Comic Sans MS"/>
              </a:rPr>
              <a:t> </a:t>
            </a:r>
            <a:r>
              <a:rPr lang="en-AU" sz="2800" noProof="0">
                <a:latin typeface="Comic Sans MS"/>
              </a:rPr>
              <a:t>Our Holy Hermit today is Saint Endelienta</a:t>
            </a:r>
          </a:p>
        </p:txBody>
      </p:sp>
      <p:sp>
        <p:nvSpPr>
          <p:cNvPr id="5" name="Rectangle 4">
            <a:extLst>
              <a:ext uri="{FF2B5EF4-FFF2-40B4-BE49-F238E27FC236}">
                <a16:creationId xmlns:a16="http://schemas.microsoft.com/office/drawing/2014/main" id="{CA3D1A92-9A85-1CB9-7D77-840DE3C7F22A}"/>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sp>
        <p:nvSpPr>
          <p:cNvPr id="2" name="Rectangle 1">
            <a:extLst>
              <a:ext uri="{FF2B5EF4-FFF2-40B4-BE49-F238E27FC236}">
                <a16:creationId xmlns:a16="http://schemas.microsoft.com/office/drawing/2014/main" id="{E1F0C54E-2EF7-D5E8-7BD7-B1AFD2EBE9E8}"/>
              </a:ext>
            </a:extLst>
          </p:cNvPr>
          <p:cNvSpPr/>
          <p:nvPr/>
        </p:nvSpPr>
        <p:spPr>
          <a:xfrm>
            <a:off x="673209" y="1192058"/>
            <a:ext cx="7403991" cy="4543936"/>
          </a:xfrm>
          <a:prstGeom prst="rect">
            <a:avLst/>
          </a:prstGeom>
        </p:spPr>
        <p:txBody>
          <a:bodyPr wrap="square" lIns="91440" tIns="45720" rIns="91440" bIns="45720" anchor="t">
            <a:spAutoFit/>
          </a:bodyPr>
          <a:lstStyle/>
          <a:p>
            <a:pPr>
              <a:lnSpc>
                <a:spcPct val="150000"/>
              </a:lnSpc>
            </a:pPr>
            <a:r>
              <a:rPr lang="en-AU" sz="2800" noProof="0">
                <a:latin typeface="Comic Sans MS"/>
              </a:rPr>
              <a:t>St Endelienta, daughter of King Brychan, crossed from Wales to evangelise North Cornwall and lived as a hermit near </a:t>
            </a:r>
            <a:r>
              <a:rPr lang="en-AU" sz="2800" noProof="0" err="1">
                <a:latin typeface="Comic Sans MS"/>
              </a:rPr>
              <a:t>Trenteny</a:t>
            </a:r>
            <a:r>
              <a:rPr lang="en-AU" sz="2800" noProof="0">
                <a:latin typeface="Comic Sans MS"/>
              </a:rPr>
              <a:t> with only a cow and two wells for sustenance. After her cow was killed, she miraculously restored both it and its killer to life. </a:t>
            </a:r>
            <a:endParaRPr lang="en-AU" sz="2400" noProof="0">
              <a:solidFill>
                <a:schemeClr val="accent3"/>
              </a:solidFill>
              <a:cs typeface="Times New Roman"/>
            </a:endParaRPr>
          </a:p>
        </p:txBody>
      </p:sp>
      <p:pic>
        <p:nvPicPr>
          <p:cNvPr id="7" name="Picture 6">
            <a:extLst>
              <a:ext uri="{FF2B5EF4-FFF2-40B4-BE49-F238E27FC236}">
                <a16:creationId xmlns:a16="http://schemas.microsoft.com/office/drawing/2014/main" id="{625C2E6D-9B33-B98E-AF7F-C75949AB6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192058"/>
            <a:ext cx="3787884" cy="3787884"/>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879A-08BF-8129-8055-53397B3E738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D8FFEF7-8FF6-A78A-6FEC-13BC603D0B7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4AEE1C61-F288-AE0E-B699-6D7D575EC571}"/>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598CCA19-3417-2B67-6BB0-5ADCF59AA90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1A70963-BC11-A24E-AB82-8F4629C4C826}"/>
              </a:ext>
            </a:extLst>
          </p:cNvPr>
          <p:cNvSpPr txBox="1"/>
          <p:nvPr/>
        </p:nvSpPr>
        <p:spPr>
          <a:xfrm>
            <a:off x="426000" y="584900"/>
            <a:ext cx="11340000" cy="5191486"/>
          </a:xfrm>
          <a:prstGeom prst="rect">
            <a:avLst/>
          </a:prstGeom>
          <a:noFill/>
        </p:spPr>
        <p:txBody>
          <a:bodyPr wrap="square">
            <a:spAutoFit/>
          </a:bodyPr>
          <a:lstStyle/>
          <a:p>
            <a:pPr>
              <a:lnSpc>
                <a:spcPct val="150000"/>
              </a:lnSpc>
            </a:pPr>
            <a:r>
              <a:rPr lang="en-AU" sz="2800" baseline="30000">
                <a:latin typeface="Comic Sans MS" panose="030F0702030302020204" pitchFamily="66" charset="0"/>
              </a:rPr>
              <a:t>20 </a:t>
            </a:r>
            <a:r>
              <a:rPr lang="en-AU" sz="2800">
                <a:latin typeface="Comic Sans MS" panose="030F0702030302020204" pitchFamily="66" charset="0"/>
              </a:rPr>
              <a:t>Then suddenly a woman who had been suffering from haemorrhages for twelve years came up behind him and touched the fringe of his cloak, </a:t>
            </a:r>
            <a:r>
              <a:rPr lang="en-AU" sz="2800" baseline="30000">
                <a:latin typeface="Comic Sans MS" panose="030F0702030302020204" pitchFamily="66" charset="0"/>
              </a:rPr>
              <a:t>21 </a:t>
            </a:r>
            <a:r>
              <a:rPr lang="en-AU" sz="2800">
                <a:latin typeface="Comic Sans MS" panose="030F0702030302020204" pitchFamily="66" charset="0"/>
              </a:rPr>
              <a:t>for she said to herself, ‘If I only touch his cloak, I will be made well.’ </a:t>
            </a:r>
            <a:r>
              <a:rPr lang="en-AU" sz="2800" baseline="30000">
                <a:latin typeface="Comic Sans MS" panose="030F0702030302020204" pitchFamily="66" charset="0"/>
              </a:rPr>
              <a:t>22 </a:t>
            </a:r>
            <a:r>
              <a:rPr lang="en-AU" sz="2800">
                <a:latin typeface="Comic Sans MS" panose="030F0702030302020204" pitchFamily="66" charset="0"/>
              </a:rPr>
              <a:t>Jesus turned, and seeing her he said, ‘Take heart, daughter; your faith has made you well.’ And instantly the woman was made well. </a:t>
            </a:r>
            <a:r>
              <a:rPr lang="en-AU" sz="2800" baseline="30000">
                <a:latin typeface="Comic Sans MS" panose="030F0702030302020204" pitchFamily="66" charset="0"/>
              </a:rPr>
              <a:t>23 </a:t>
            </a:r>
            <a:r>
              <a:rPr lang="en-AU" sz="2800">
                <a:latin typeface="Comic Sans MS" panose="030F0702030302020204" pitchFamily="66" charset="0"/>
              </a:rPr>
              <a:t>When Jesus came to the leader’s house and saw the flute-players and the crowd making a commotion, </a:t>
            </a:r>
            <a:endParaRPr lang="en-AU" sz="4400" noProof="0">
              <a:latin typeface="Comic Sans MS" panose="030F0702030302020204" pitchFamily="66" charset="0"/>
            </a:endParaRPr>
          </a:p>
        </p:txBody>
      </p:sp>
      <p:sp>
        <p:nvSpPr>
          <p:cNvPr id="6" name="Rectangle 5">
            <a:extLst>
              <a:ext uri="{FF2B5EF4-FFF2-40B4-BE49-F238E27FC236}">
                <a16:creationId xmlns:a16="http://schemas.microsoft.com/office/drawing/2014/main" id="{B3B83642-0BA7-CFBA-1822-5A4F023FB315}"/>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788729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4CE7D-E161-8281-9FD8-27DD29BD234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840ACAD-3787-1DDD-4B35-8725ABE68B28}"/>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84011CF6-2D9A-AC0E-C0E4-3324CD1CE739}"/>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66F39564-5362-9A69-3124-613FA2C74E2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7C56B315-24A2-F657-78F2-C87AD543162C}"/>
              </a:ext>
            </a:extLst>
          </p:cNvPr>
          <p:cNvSpPr txBox="1"/>
          <p:nvPr/>
        </p:nvSpPr>
        <p:spPr>
          <a:xfrm>
            <a:off x="450388" y="4575270"/>
            <a:ext cx="1129122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a:latin typeface="Comic Sans MS"/>
              </a:rPr>
              <a:t>This is the Gospel of the Lord.   </a:t>
            </a:r>
            <a:r>
              <a:rPr lang="en-AU" sz="2800" b="1" noProof="0">
                <a:latin typeface="Comic Sans MS"/>
              </a:rPr>
              <a:t>Praise to you Lord Jesus Christ.</a:t>
            </a:r>
            <a:endParaRPr lang="en-AU" sz="2800" noProof="0"/>
          </a:p>
        </p:txBody>
      </p:sp>
      <p:sp>
        <p:nvSpPr>
          <p:cNvPr id="7" name="TextBox 6">
            <a:extLst>
              <a:ext uri="{FF2B5EF4-FFF2-40B4-BE49-F238E27FC236}">
                <a16:creationId xmlns:a16="http://schemas.microsoft.com/office/drawing/2014/main" id="{C1F9A7C3-B264-EDF1-A8EF-CB02E8FDD96E}"/>
              </a:ext>
            </a:extLst>
          </p:cNvPr>
          <p:cNvSpPr txBox="1"/>
          <p:nvPr/>
        </p:nvSpPr>
        <p:spPr>
          <a:xfrm>
            <a:off x="426000" y="915853"/>
            <a:ext cx="11340000" cy="2606163"/>
          </a:xfrm>
          <a:prstGeom prst="rect">
            <a:avLst/>
          </a:prstGeom>
          <a:noFill/>
        </p:spPr>
        <p:txBody>
          <a:bodyPr wrap="square">
            <a:spAutoFit/>
          </a:bodyPr>
          <a:lstStyle/>
          <a:p>
            <a:pPr>
              <a:lnSpc>
                <a:spcPct val="150000"/>
              </a:lnSpc>
            </a:pPr>
            <a:r>
              <a:rPr lang="en-AU" sz="2800" baseline="30000">
                <a:latin typeface="Comic Sans MS" panose="030F0702030302020204" pitchFamily="66" charset="0"/>
              </a:rPr>
              <a:t>24 </a:t>
            </a:r>
            <a:r>
              <a:rPr lang="en-AU" sz="2800">
                <a:latin typeface="Comic Sans MS" panose="030F0702030302020204" pitchFamily="66" charset="0"/>
              </a:rPr>
              <a:t>he said, ‘Go away; for the girl is not dead but sleeping.’ And they laughed at him. </a:t>
            </a:r>
            <a:r>
              <a:rPr lang="en-AU" sz="2800" baseline="30000">
                <a:latin typeface="Comic Sans MS" panose="030F0702030302020204" pitchFamily="66" charset="0"/>
              </a:rPr>
              <a:t>25 </a:t>
            </a:r>
            <a:r>
              <a:rPr lang="en-AU" sz="2800">
                <a:latin typeface="Comic Sans MS" panose="030F0702030302020204" pitchFamily="66" charset="0"/>
              </a:rPr>
              <a:t>But when the crowd had been put outside, he went in and took her by the hand, and the girl got up. </a:t>
            </a:r>
            <a:r>
              <a:rPr lang="en-AU" sz="2800" baseline="30000">
                <a:latin typeface="Comic Sans MS" panose="030F0702030302020204" pitchFamily="66" charset="0"/>
              </a:rPr>
              <a:t>26 </a:t>
            </a:r>
            <a:r>
              <a:rPr lang="en-AU" sz="2800">
                <a:latin typeface="Comic Sans MS" panose="030F0702030302020204" pitchFamily="66" charset="0"/>
              </a:rPr>
              <a:t>And the report of this spread throughout that district.</a:t>
            </a:r>
            <a:endParaRPr lang="en-AU" sz="4400" noProof="0">
              <a:latin typeface="Comic Sans MS" panose="030F0702030302020204" pitchFamily="66" charset="0"/>
            </a:endParaRPr>
          </a:p>
        </p:txBody>
      </p:sp>
    </p:spTree>
    <p:extLst>
      <p:ext uri="{BB962C8B-B14F-4D97-AF65-F5344CB8AC3E}">
        <p14:creationId xmlns:p14="http://schemas.microsoft.com/office/powerpoint/2010/main" val="333822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32</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a:t>
            </a:r>
            <a:endParaRPr lang="en-AU" sz="4000" b="1" noProof="0">
              <a:solidFill>
                <a:srgbClr val="ADDB7B"/>
              </a:solidFill>
              <a:latin typeface="Comic Sans MS"/>
              <a:cs typeface="Calibri"/>
            </a:endParaRPr>
          </a:p>
          <a:p>
            <a:pPr algn="ctr">
              <a:lnSpc>
                <a:spcPct val="114999"/>
              </a:lnSpc>
            </a:pPr>
            <a:r>
              <a:rPr lang="en-AU" sz="4000" b="1" noProof="0">
                <a:solidFill>
                  <a:srgbClr val="ADDB7B"/>
                </a:solidFill>
                <a:latin typeface="Comic Sans MS"/>
              </a:rPr>
              <a:t>after ​the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33</a:t>
            </a:fld>
            <a:endParaRPr lang="en-AU" noProof="0">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noProof="0">
                <a:solidFill>
                  <a:srgbClr val="00B050"/>
                </a:solidFill>
                <a:latin typeface="Comic Sans MS"/>
              </a:rPr>
              <a:t>Sermon</a:t>
            </a:r>
            <a:endParaRPr lang="en-AU" sz="6600" noProof="0">
              <a:solidFill>
                <a:srgbClr val="00B05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461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00B050"/>
                </a:solidFill>
                <a:latin typeface="Comic Sans MS"/>
              </a:rPr>
              <a:t>Leader:</a:t>
            </a:r>
            <a:r>
              <a:rPr lang="en-AU" sz="2400" b="1" i="1" noProof="0">
                <a:solidFill>
                  <a:srgbClr val="00B050"/>
                </a:solidFill>
                <a:latin typeface="Comic Sans MS"/>
              </a:rPr>
              <a:t> </a:t>
            </a:r>
            <a:r>
              <a:rPr lang="en-AU" sz="2400" noProof="0">
                <a:latin typeface="Comic Sans MS"/>
              </a:rPr>
              <a:t>The Sermon is recorded to YouTube for sharing later.</a:t>
            </a:r>
            <a:endParaRPr lang="en-AU" sz="2400" noProof="0">
              <a:ea typeface="Calibri"/>
              <a:cs typeface="Calibri"/>
            </a:endParaRPr>
          </a:p>
          <a:p>
            <a:pPr>
              <a:lnSpc>
                <a:spcPct val="150000"/>
              </a:lnSpc>
            </a:pPr>
            <a:r>
              <a:rPr lang="en-AU" sz="2400" noProof="0">
                <a:latin typeface="Comic Sans MS"/>
              </a:rPr>
              <a:t>Only the preacher's video and audio will be recorded.</a:t>
            </a:r>
          </a:p>
          <a:p>
            <a:pPr>
              <a:lnSpc>
                <a:spcPct val="150000"/>
              </a:lnSpc>
            </a:pPr>
            <a:r>
              <a:rPr lang="en-AU" sz="2400" noProof="0">
                <a:latin typeface="Comic Sans MS"/>
                <a:ea typeface="Calibri"/>
                <a:cs typeface="Calibri"/>
              </a:rPr>
              <a:t>The chat and other participants' feeds remain out of sight of the recording.</a:t>
            </a:r>
          </a:p>
          <a:p>
            <a:pPr>
              <a:lnSpc>
                <a:spcPct val="150000"/>
              </a:lnSpc>
            </a:pPr>
            <a:endParaRPr lang="en-AU" sz="2400" b="1" i="1" noProof="0">
              <a:solidFill>
                <a:srgbClr val="E3960B"/>
              </a:solidFill>
              <a:latin typeface="Comic Sans MS"/>
              <a:ea typeface="Calibri"/>
              <a:cs typeface="Calibri"/>
            </a:endParaRPr>
          </a:p>
          <a:p>
            <a:pPr marL="342900" indent="-342900">
              <a:lnSpc>
                <a:spcPct val="150000"/>
              </a:lnSpc>
              <a:buFont typeface="Wingdings"/>
              <a:buChar char="Ø"/>
            </a:pPr>
            <a:r>
              <a:rPr lang="en-AU" sz="2400" i="1" noProof="0">
                <a:solidFill>
                  <a:srgbClr val="00B050"/>
                </a:solidFill>
                <a:latin typeface="Comic Sans MS"/>
                <a:ea typeface="Calibri"/>
                <a:cs typeface="Calibri"/>
              </a:rPr>
              <a:t>Leader and Cantor mute  </a:t>
            </a:r>
            <a:endParaRPr lang="en-AU" sz="2400" i="1" noProof="0">
              <a:solidFill>
                <a:srgbClr val="00B050"/>
              </a:solidFill>
              <a:latin typeface="Calibri"/>
              <a:ea typeface="Calibri"/>
              <a:cs typeface="Calibri"/>
            </a:endParaRPr>
          </a:p>
          <a:p>
            <a:pPr marL="342900" indent="-342900">
              <a:lnSpc>
                <a:spcPct val="150000"/>
              </a:lnSpc>
              <a:buFont typeface="Wingdings"/>
              <a:buChar char="Ø"/>
            </a:pPr>
            <a:r>
              <a:rPr lang="en-AU" sz="2400" i="1" noProof="0">
                <a:solidFill>
                  <a:srgbClr val="00B050"/>
                </a:solidFill>
                <a:latin typeface="Comic Sans MS"/>
                <a:ea typeface="Calibri"/>
                <a:cs typeface="Calibri"/>
              </a:rPr>
              <a:t>Broadcaster exits screenshare </a:t>
            </a:r>
            <a:endParaRPr lang="en-AU" sz="2400" i="1" noProof="0">
              <a:solidFill>
                <a:srgbClr val="00B050"/>
              </a:solidFill>
              <a:latin typeface="Calibri"/>
              <a:ea typeface="Calibri"/>
              <a:cs typeface="Calibri"/>
            </a:endParaRPr>
          </a:p>
          <a:p>
            <a:pPr marL="342900" indent="-342900">
              <a:lnSpc>
                <a:spcPct val="150000"/>
              </a:lnSpc>
              <a:buFont typeface="Wingdings,Sans-Serif"/>
              <a:buChar char="Ø"/>
            </a:pPr>
            <a:r>
              <a:rPr lang="en-AU" sz="2400" i="1" noProof="0">
                <a:solidFill>
                  <a:srgbClr val="00B050"/>
                </a:solidFill>
                <a:latin typeface="Comic Sans MS"/>
                <a:ea typeface="Calibri"/>
                <a:cs typeface="Calibri"/>
              </a:rPr>
              <a:t>Preacher unmutes</a:t>
            </a:r>
            <a:endParaRPr lang="en-AU" sz="2400" noProof="0">
              <a:solidFill>
                <a:srgbClr val="00B050"/>
              </a:solidFill>
              <a:latin typeface="Comic Sans MS"/>
              <a:ea typeface="Calibri"/>
              <a:cs typeface="Calibri"/>
            </a:endParaRPr>
          </a:p>
          <a:p>
            <a:pPr marL="342900" indent="-342900">
              <a:lnSpc>
                <a:spcPct val="150000"/>
              </a:lnSpc>
              <a:buFont typeface="Wingdings,Sans-Serif"/>
              <a:buChar char="Ø"/>
            </a:pPr>
            <a:r>
              <a:rPr lang="en-AU" sz="2400" i="1" noProof="0">
                <a:solidFill>
                  <a:srgbClr val="00B050"/>
                </a:solidFill>
                <a:latin typeface="Comic Sans MS"/>
                <a:ea typeface="Calibri"/>
                <a:cs typeface="Calibri"/>
              </a:rPr>
              <a:t>Zoom buttons ”pins” preacher’s screen + selects “record to the cloud”</a:t>
            </a:r>
            <a:endParaRPr lang="en-AU" sz="2400" noProof="0">
              <a:solidFill>
                <a:srgbClr val="00B050"/>
              </a:solidFill>
              <a:latin typeface="Times New Roman"/>
              <a:ea typeface="Calibri"/>
              <a:cs typeface="Times New Roman"/>
            </a:endParaRPr>
          </a:p>
        </p:txBody>
      </p:sp>
    </p:spTree>
    <p:extLst>
      <p:ext uri="{BB962C8B-B14F-4D97-AF65-F5344CB8AC3E}">
        <p14:creationId xmlns:p14="http://schemas.microsoft.com/office/powerpoint/2010/main" val="15127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34</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663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a:solidFill>
                  <a:srgbClr val="00B050"/>
                </a:solidFill>
                <a:latin typeface="Comic Sans MS"/>
                <a:cs typeface="Segoe UI"/>
              </a:rPr>
              <a:t>Leader unmutes</a:t>
            </a:r>
          </a:p>
          <a:p>
            <a:pPr algn="ctr"/>
            <a:endParaRPr lang="en-AU" i="1" noProof="0">
              <a:solidFill>
                <a:srgbClr val="00B050"/>
              </a:solidFill>
              <a:latin typeface="Comic Sans MS" panose="030F0702030302020204" pitchFamily="66" charset="0"/>
              <a:cs typeface="Segoe UI"/>
            </a:endParaRPr>
          </a:p>
          <a:p>
            <a:pPr algn="ctr">
              <a:lnSpc>
                <a:spcPct val="150000"/>
              </a:lnSpc>
            </a:pPr>
            <a:r>
              <a:rPr lang="en-AU" sz="4800" b="1" noProof="0">
                <a:solidFill>
                  <a:srgbClr val="00B050"/>
                </a:solidFill>
                <a:latin typeface="Comic Sans MS"/>
              </a:rPr>
              <a:t>Our next Hymn </a:t>
            </a:r>
          </a:p>
          <a:p>
            <a:pPr algn="ctr">
              <a:lnSpc>
                <a:spcPct val="150000"/>
              </a:lnSpc>
            </a:pPr>
            <a:r>
              <a:rPr lang="en-AU" sz="4400" b="1">
                <a:solidFill>
                  <a:srgbClr val="00B050"/>
                </a:solidFill>
                <a:latin typeface="Comic Sans MS"/>
                <a:ea typeface="Calibri"/>
                <a:cs typeface="Times New Roman"/>
              </a:rPr>
              <a:t>Healing Grace</a:t>
            </a:r>
            <a:endParaRPr lang="en-AU" sz="4400" b="1" noProof="0">
              <a:solidFill>
                <a:srgbClr val="00B050"/>
              </a:solidFill>
              <a:latin typeface="Comic Sans MS"/>
              <a:ea typeface="Calibri"/>
              <a:cs typeface="Times New Roman"/>
            </a:endParaRPr>
          </a:p>
          <a:p>
            <a:pPr algn="ctr">
              <a:lnSpc>
                <a:spcPct val="150000"/>
              </a:lnSpc>
            </a:pPr>
            <a:endParaRPr lang="en-AU" sz="4400" b="1">
              <a:solidFill>
                <a:srgbClr val="00B050"/>
              </a:solidFill>
              <a:latin typeface="Comic Sans MS"/>
              <a:ea typeface="Calibri"/>
              <a:cs typeface="+mn-lt"/>
            </a:endParaRPr>
          </a:p>
          <a:p>
            <a:pPr algn="ctr"/>
            <a:r>
              <a:rPr lang="en-AU" sz="2800">
                <a:solidFill>
                  <a:srgbClr val="00B050"/>
                </a:solidFill>
                <a:ea typeface="+mn-lt"/>
                <a:cs typeface="+mn-lt"/>
                <a:hlinkClick r:id="rId2">
                  <a:extLst>
                    <a:ext uri="{A12FA001-AC4F-418D-AE19-62706E023703}">
                      <ahyp:hlinkClr xmlns:ahyp="http://schemas.microsoft.com/office/drawing/2018/hyperlinkcolor" val="tx"/>
                    </a:ext>
                  </a:extLst>
                </a:hlinkClick>
              </a:rPr>
              <a:t>https://www.youtube.com/watch?v=RY0YnNoYS8s</a:t>
            </a:r>
            <a:endParaRPr lang="en-AU" sz="2800"/>
          </a:p>
          <a:p>
            <a:pPr algn="ctr"/>
            <a:endParaRPr lang="en-AU" sz="2800" noProof="0">
              <a:solidFill>
                <a:srgbClr val="00B050"/>
              </a:solidFill>
              <a:latin typeface="Comic Sans MS"/>
              <a:cs typeface="Times New Roman"/>
            </a:endParaRPr>
          </a:p>
          <a:p>
            <a:pPr algn="ctr"/>
            <a:r>
              <a:rPr lang="en-AU" sz="2800" i="0" u="none" strike="noStrike" noProof="0">
                <a:solidFill>
                  <a:srgbClr val="00B050"/>
                </a:solidFill>
                <a:effectLst/>
                <a:latin typeface="Comic Sans MS"/>
              </a:rPr>
              <a:t>We stay on mute</a:t>
            </a:r>
            <a:endParaRPr lang="en-AU" sz="2800" noProof="0">
              <a:solidFill>
                <a:srgbClr val="00B050"/>
              </a:solidFill>
              <a:latin typeface="Comic Sans MS"/>
              <a:cs typeface="Times New Roman"/>
            </a:endParaRPr>
          </a:p>
          <a:p>
            <a:pPr algn="ctr"/>
            <a:r>
              <a:rPr lang="en-AU" sz="2800" noProof="0">
                <a:solidFill>
                  <a:srgbClr val="00B050"/>
                </a:solidFill>
                <a:latin typeface="Comic Sans MS"/>
              </a:rPr>
              <a:t>Leader mutes</a:t>
            </a:r>
            <a:endParaRPr lang="en-AU" noProof="0">
              <a:solidFill>
                <a:srgbClr val="00B050"/>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00B050"/>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00B050"/>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248553" cy="646331"/>
          </a:xfrm>
          <a:prstGeom prst="rect">
            <a:avLst/>
          </a:prstGeom>
        </p:spPr>
        <p:txBody>
          <a:bodyPr wrap="none">
            <a:spAutoFit/>
          </a:bodyPr>
          <a:lstStyle/>
          <a:p>
            <a:r>
              <a:rPr lang="en-AU" sz="3600" b="1" noProof="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00B050"/>
                </a:solidFill>
                <a:latin typeface="Comic Sans MS"/>
                <a:cs typeface="Arial"/>
              </a:rPr>
              <a:t>The Leader and Cantor unmute</a:t>
            </a:r>
            <a:endParaRPr lang="en-AU" sz="1400" noProof="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a:solidFill>
                  <a:srgbClr val="00B050"/>
                </a:solidFill>
                <a:latin typeface="Comic Sans MS"/>
                <a:cs typeface="Arial"/>
              </a:rPr>
              <a:t>Leader: </a:t>
            </a:r>
            <a:r>
              <a:rPr lang="en-AU" sz="2400" noProof="0">
                <a:latin typeface="Comic Sans MS"/>
                <a:cs typeface="Arial"/>
              </a:rPr>
              <a:t>A sign of peace may be exchanged </a:t>
            </a:r>
          </a:p>
          <a:p>
            <a:pPr algn="ctr"/>
            <a:endParaRPr lang="en-AU" sz="2400" noProof="0">
              <a:solidFill>
                <a:srgbClr val="FFB83A"/>
              </a:solidFill>
              <a:latin typeface="Comic Sans MS"/>
              <a:cs typeface="Arial"/>
            </a:endParaRPr>
          </a:p>
          <a:p>
            <a:r>
              <a:rPr lang="en-AU" sz="2400" noProof="0">
                <a:latin typeface="Comic Sans MS"/>
                <a:cs typeface="Arial"/>
              </a:rPr>
              <a:t>You may like to type 'Peace' into the chat, use the 'raise hand’ or other reaction buttons, or just simply wave via the screen with your video turned on</a:t>
            </a:r>
          </a:p>
          <a:p>
            <a:pPr algn="ctr"/>
            <a:endParaRPr lang="en-AU" sz="2400" noProof="0">
              <a:latin typeface="Comic Sans MS"/>
              <a:cs typeface="Arial"/>
            </a:endParaRPr>
          </a:p>
          <a:p>
            <a:r>
              <a:rPr lang="en-AU" sz="2400" noProof="0">
                <a:latin typeface="Comic Sans MS"/>
                <a:cs typeface="Arial"/>
              </a:rPr>
              <a:t>(Broadcaster exits shared screen for a few moments for the exchange of peace)</a:t>
            </a:r>
            <a:endParaRPr lang="en-AU" sz="2400" noProof="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Thanksgiving before Intercessions</a:t>
            </a:r>
            <a:r>
              <a:rPr lang="en-AU" sz="2400" b="1" noProof="0">
                <a:solidFill>
                  <a:srgbClr val="00B050"/>
                </a:solidFill>
                <a:latin typeface="Comic Sans MS"/>
              </a:rPr>
              <a:t> </a:t>
            </a:r>
            <a:endParaRPr lang="en-AU" sz="2400" b="1" noProof="0">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 </a:t>
            </a:r>
            <a:r>
              <a:rPr lang="en-AU" sz="2800" noProof="0">
                <a:latin typeface="Comic Sans MS"/>
              </a:rPr>
              <a:t>As we enter prayer, I invite the second reader to unmute to lead our intercessions following the prayer of thanksgiving on the next slide. Please feel free to change your body position as you need.</a:t>
            </a:r>
            <a:endParaRPr lang="en-AU" sz="2800" noProof="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4133180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1125101" y="510091"/>
            <a:ext cx="9941798" cy="58378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rPr>
              <a:t>Leader</a:t>
            </a:r>
            <a:r>
              <a:rPr lang="en-AU" sz="2400" b="1" noProof="0">
                <a:solidFill>
                  <a:srgbClr val="00B050"/>
                </a:solidFill>
                <a:latin typeface="Comic Sans MS"/>
              </a:rPr>
              <a:t>: </a:t>
            </a:r>
            <a:r>
              <a:rPr lang="en-AU" sz="2800" noProof="0">
                <a:latin typeface="Comic Sans MS" panose="030F0702030302020204" pitchFamily="66" charset="0"/>
              </a:rPr>
              <a:t>Thank you, Lord, that you are with us always,</a:t>
            </a:r>
          </a:p>
          <a:p>
            <a:pPr>
              <a:lnSpc>
                <a:spcPct val="150000"/>
              </a:lnSpc>
            </a:pPr>
            <a:r>
              <a:rPr lang="en-AU" sz="2800" noProof="0">
                <a:latin typeface="Comic Sans MS" panose="030F0702030302020204" pitchFamily="66" charset="0"/>
              </a:rPr>
              <a:t>to the very end of the age.</a:t>
            </a:r>
          </a:p>
          <a:p>
            <a:pPr>
              <a:lnSpc>
                <a:spcPct val="150000"/>
              </a:lnSpc>
            </a:pPr>
            <a:r>
              <a:rPr lang="en-AU" sz="2800" noProof="0">
                <a:latin typeface="Comic Sans MS" panose="030F0702030302020204" pitchFamily="66" charset="0"/>
              </a:rPr>
              <a:t>You gave all your disciples authority to spread your word.</a:t>
            </a:r>
          </a:p>
          <a:p>
            <a:pPr>
              <a:lnSpc>
                <a:spcPct val="150000"/>
              </a:lnSpc>
            </a:pPr>
            <a:r>
              <a:rPr lang="en-AU" sz="2800" noProof="0">
                <a:latin typeface="Comic Sans MS" panose="030F0702030302020204" pitchFamily="66" charset="0"/>
              </a:rPr>
              <a:t>Thank you that we are your disciples also,</a:t>
            </a:r>
          </a:p>
          <a:p>
            <a:pPr>
              <a:lnSpc>
                <a:spcPct val="150000"/>
              </a:lnSpc>
            </a:pPr>
            <a:r>
              <a:rPr lang="en-AU" sz="2800" noProof="0">
                <a:latin typeface="Comic Sans MS" panose="030F0702030302020204" pitchFamily="66" charset="0"/>
              </a:rPr>
              <a:t>and you do the same for us.</a:t>
            </a:r>
          </a:p>
          <a:p>
            <a:pPr>
              <a:lnSpc>
                <a:spcPct val="150000"/>
              </a:lnSpc>
            </a:pPr>
            <a:r>
              <a:rPr lang="en-AU" sz="2800" noProof="0">
                <a:latin typeface="Comic Sans MS" panose="030F0702030302020204" pitchFamily="66" charset="0"/>
              </a:rPr>
              <a:t>May we praise you with our words and actions,</a:t>
            </a:r>
          </a:p>
          <a:p>
            <a:pPr>
              <a:lnSpc>
                <a:spcPct val="150000"/>
              </a:lnSpc>
            </a:pPr>
            <a:r>
              <a:rPr lang="en-AU" sz="2800" noProof="0">
                <a:latin typeface="Comic Sans MS" panose="030F0702030302020204" pitchFamily="66" charset="0"/>
              </a:rPr>
              <a:t>as we seek first your kingdom in our lives.</a:t>
            </a:r>
          </a:p>
          <a:p>
            <a:pPr>
              <a:lnSpc>
                <a:spcPct val="150000"/>
              </a:lnSpc>
            </a:pPr>
            <a:r>
              <a:rPr lang="en-AU" sz="2800" noProof="0">
                <a:latin typeface="Comic Sans MS" panose="030F0702030302020204" pitchFamily="66" charset="0"/>
              </a:rPr>
              <a:t>Thank you, Lord.</a:t>
            </a:r>
          </a:p>
          <a:p>
            <a:pPr>
              <a:lnSpc>
                <a:spcPct val="150000"/>
              </a:lnSpc>
            </a:pPr>
            <a:r>
              <a:rPr lang="en-AU" sz="2800" b="1" noProof="0">
                <a:latin typeface="Comic Sans MS" panose="030F0702030302020204" pitchFamily="66" charset="0"/>
              </a:rPr>
              <a:t>Amen.</a:t>
            </a:r>
            <a:endParaRPr lang="en-AU" sz="2800" b="1" noProof="0">
              <a:latin typeface="Comic Sans MS" panose="030F0702030302020204" pitchFamily="66" charset="0"/>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a:latin typeface="Comic Sans MS"/>
            </a:endParaRPr>
          </a:p>
          <a:p>
            <a:pPr>
              <a:lnSpc>
                <a:spcPct val="150000"/>
              </a:lnSpc>
            </a:pPr>
            <a:r>
              <a:rPr lang="en-AU" sz="2800" b="1" noProof="0">
                <a:solidFill>
                  <a:srgbClr val="00B050"/>
                </a:solidFill>
                <a:latin typeface="Comic Sans MS"/>
              </a:rPr>
              <a:t>PAUSE…</a:t>
            </a:r>
          </a:p>
          <a:p>
            <a:pPr>
              <a:lnSpc>
                <a:spcPct val="150000"/>
              </a:lnSpc>
            </a:pPr>
            <a:endParaRPr lang="en-AU" sz="2800" b="1" noProof="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796453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entrust to you the community of Holy Hermits Online and our ministry partners:</a:t>
            </a:r>
          </a:p>
          <a:p>
            <a:pPr>
              <a:lnSpc>
                <a:spcPct val="150000"/>
              </a:lnSpc>
            </a:pPr>
            <a:endParaRPr lang="en-AU" sz="2800" noProof="0">
              <a:latin typeface="Comic Sans MS"/>
            </a:endParaRPr>
          </a:p>
          <a:p>
            <a:pPr marL="0" algn="l" rtl="0" eaLnBrk="1" fontAlgn="base" latinLnBrk="0" hangingPunct="1">
              <a:lnSpc>
                <a:spcPct val="150000"/>
              </a:lnSpc>
              <a:buNone/>
            </a:pPr>
            <a:endParaRPr lang="en-AU" sz="2800" b="0" i="0" u="none" strike="noStrike" noProof="0">
              <a:effectLst/>
              <a:latin typeface="Arial" panose="020B0604020202020204" pitchFamily="34" charset="0"/>
            </a:endParaRPr>
          </a:p>
          <a:p>
            <a:pPr>
              <a:lnSpc>
                <a:spcPct val="150000"/>
              </a:lnSpc>
            </a:pPr>
            <a:endParaRPr lang="en-AU" sz="2800" noProof="0">
              <a:latin typeface="Comic Sans MS"/>
            </a:endParaRPr>
          </a:p>
          <a:p>
            <a:pPr>
              <a:lnSpc>
                <a:spcPct val="150000"/>
              </a:lnSpc>
            </a:pPr>
            <a:endParaRPr lang="en-AU" sz="2800" noProof="0">
              <a:latin typeface="Comic Sans MS"/>
              <a:cs typeface="Calibri"/>
            </a:endParaRPr>
          </a:p>
          <a:p>
            <a:pPr>
              <a:lnSpc>
                <a:spcPct val="150000"/>
              </a:lnSpc>
            </a:pPr>
            <a:r>
              <a:rPr lang="en-AU" sz="2800" noProof="0">
                <a:latin typeface="Comic Sans MS"/>
                <a:cs typeface="Calibri"/>
              </a:rPr>
              <a:t>Prosper the work of our hands and show us the way to your new creation.</a:t>
            </a:r>
          </a:p>
          <a:p>
            <a:pPr>
              <a:lnSpc>
                <a:spcPct val="150000"/>
              </a:lnSpc>
            </a:pPr>
            <a:r>
              <a:rPr lang="en-AU" sz="2800" noProof="0">
                <a:latin typeface="Comic Sans MS"/>
              </a:rPr>
              <a:t>Creator God, </a:t>
            </a:r>
            <a:r>
              <a:rPr lang="en-AU" sz="2800" b="1" noProof="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3057600069"/>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Tithe.ly</a:t>
                      </a:r>
                      <a:endParaRPr lang="en-AU" sz="2800" b="0" i="0" noProof="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911E-A850-F478-7C44-D433725A12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9CC1585-10C1-A83D-39D0-8F5E1DC0B352}"/>
              </a:ext>
            </a:extLst>
          </p:cNvPr>
          <p:cNvSpPr/>
          <p:nvPr/>
        </p:nvSpPr>
        <p:spPr>
          <a:xfrm>
            <a:off x="8734426" y="4778656"/>
            <a:ext cx="3457574" cy="1200329"/>
          </a:xfrm>
          <a:prstGeom prst="rect">
            <a:avLst/>
          </a:prstGeom>
        </p:spPr>
        <p:txBody>
          <a:bodyPr wrap="square">
            <a:spAutoFit/>
          </a:bodyPr>
          <a:lstStyle/>
          <a:p>
            <a:r>
              <a:rPr lang="en-AU" sz="2400" noProof="0">
                <a:latin typeface="Comic Sans MS"/>
              </a:rPr>
              <a:t>To read more about our hermits click the link​​ in the send out</a:t>
            </a:r>
          </a:p>
        </p:txBody>
      </p:sp>
      <p:pic>
        <p:nvPicPr>
          <p:cNvPr id="3" name="Picture 2">
            <a:extLst>
              <a:ext uri="{FF2B5EF4-FFF2-40B4-BE49-F238E27FC236}">
                <a16:creationId xmlns:a16="http://schemas.microsoft.com/office/drawing/2014/main" id="{FED13B28-1064-2487-B0BD-1A12E5D84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8625" y="879015"/>
            <a:ext cx="3790950" cy="3790950"/>
          </a:xfrm>
          <a:prstGeom prst="rect">
            <a:avLst/>
          </a:prstGeom>
        </p:spPr>
      </p:pic>
      <p:sp>
        <p:nvSpPr>
          <p:cNvPr id="7" name="TextBox 6">
            <a:extLst>
              <a:ext uri="{FF2B5EF4-FFF2-40B4-BE49-F238E27FC236}">
                <a16:creationId xmlns:a16="http://schemas.microsoft.com/office/drawing/2014/main" id="{770F0FBD-A882-CD91-8EEC-517080A6AD2E}"/>
              </a:ext>
            </a:extLst>
          </p:cNvPr>
          <p:cNvSpPr txBox="1"/>
          <p:nvPr/>
        </p:nvSpPr>
        <p:spPr>
          <a:xfrm>
            <a:off x="781050" y="879015"/>
            <a:ext cx="6096000" cy="5190267"/>
          </a:xfrm>
          <a:prstGeom prst="rect">
            <a:avLst/>
          </a:prstGeom>
          <a:noFill/>
        </p:spPr>
        <p:txBody>
          <a:bodyPr wrap="square">
            <a:spAutoFit/>
          </a:bodyPr>
          <a:lstStyle/>
          <a:p>
            <a:pPr>
              <a:lnSpc>
                <a:spcPct val="150000"/>
              </a:lnSpc>
            </a:pPr>
            <a:r>
              <a:rPr lang="en-AU" sz="2800" noProof="0">
                <a:latin typeface="Comic Sans MS"/>
              </a:rPr>
              <a:t>Foreseeing her death, she instructed that oxen should guide her body to its burial place. Martyred around 29 April in the mid‑6th century, possibly by Saxon raiders, she was laid to rest on a hill where a church was later built in her honour.</a:t>
            </a:r>
            <a:endParaRPr lang="en-AU" sz="2800" noProof="0"/>
          </a:p>
        </p:txBody>
      </p:sp>
    </p:spTree>
    <p:extLst>
      <p:ext uri="{BB962C8B-B14F-4D97-AF65-F5344CB8AC3E}">
        <p14:creationId xmlns:p14="http://schemas.microsoft.com/office/powerpoint/2010/main" val="148378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40</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Loving Creator</a:t>
            </a:r>
            <a:r>
              <a:rPr lang="en-AU" sz="2800" u="none" strike="noStrike" noProof="0">
                <a:effectLst/>
                <a:latin typeface="Comic Sans MS"/>
              </a:rPr>
              <a:t>, we </a:t>
            </a:r>
            <a:r>
              <a:rPr lang="en-AU" sz="2800" noProof="0">
                <a:latin typeface="Comic Sans MS"/>
              </a:rPr>
              <a:t>entrust to you all animals, especially those who are</a:t>
            </a:r>
            <a:r>
              <a:rPr lang="en-AU" sz="2800" noProof="0">
                <a:latin typeface="Comic Sans MS"/>
                <a:cs typeface="Calibri"/>
              </a:rPr>
              <a:t> </a:t>
            </a:r>
            <a:r>
              <a:rPr lang="en-AU" sz="2800" noProof="0">
                <a:latin typeface="Comic Sans MS"/>
              </a:rPr>
              <a:t>sick, anxious, ageing, lost, at risk, lonely, sad, hungry, in pain, homeless, abused, living in fear, encountering violence of any kind,</a:t>
            </a:r>
            <a:r>
              <a:rPr lang="en-AU" sz="2800" noProof="0">
                <a:latin typeface="Comic Sans MS"/>
                <a:cs typeface="Calibri"/>
              </a:rPr>
              <a:t> </a:t>
            </a:r>
            <a:r>
              <a:rPr lang="en-AU" sz="2800" noProof="0">
                <a:latin typeface="Comic Sans MS"/>
              </a:rPr>
              <a:t>in need of comfort, rehabilitation or transformation.</a:t>
            </a:r>
            <a:endParaRPr lang="en-AU" sz="2800" noProof="0">
              <a:latin typeface="Comic Sans MS"/>
              <a:cs typeface="Calibri"/>
            </a:endParaRPr>
          </a:p>
          <a:p>
            <a:pPr>
              <a:lnSpc>
                <a:spcPct val="150000"/>
              </a:lnSpc>
            </a:pPr>
            <a:endParaRPr lang="en-AU" sz="2800" noProof="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Tree>
    <p:extLst>
      <p:ext uri="{BB962C8B-B14F-4D97-AF65-F5344CB8AC3E}">
        <p14:creationId xmlns:p14="http://schemas.microsoft.com/office/powerpoint/2010/main" val="3211861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41</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00B050"/>
                </a:solidFill>
                <a:latin typeface="Comic Sans MS"/>
              </a:rPr>
              <a:t> </a:t>
            </a:r>
            <a:r>
              <a:rPr lang="en-AU" sz="2800" b="1" noProof="0">
                <a:solidFill>
                  <a:srgbClr val="00B050"/>
                </a:solidFill>
                <a:latin typeface="Comic Sans MS"/>
              </a:rPr>
              <a:t>PAUSE…</a:t>
            </a:r>
            <a:endParaRPr lang="en-AU" sz="2800" b="1" noProof="0">
              <a:solidFill>
                <a:srgbClr val="00B050"/>
              </a:solidFill>
              <a:latin typeface="Comic Sans MS"/>
              <a:cs typeface="Times New Roman"/>
            </a:endParaRPr>
          </a:p>
        </p:txBody>
      </p:sp>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endParaRPr lang="en-AU" sz="2800" noProof="0">
              <a:latin typeface="Comic Sans MS"/>
              <a:cs typeface="Segoe UI"/>
            </a:endParaRPr>
          </a:p>
        </p:txBody>
      </p:sp>
      <p:pic>
        <p:nvPicPr>
          <p:cNvPr id="8" name="Picture 7">
            <a:extLst>
              <a:ext uri="{FF2B5EF4-FFF2-40B4-BE49-F238E27FC236}">
                <a16:creationId xmlns:a16="http://schemas.microsoft.com/office/drawing/2014/main" id="{EF79F800-BD71-9714-FFF2-AFE52699D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941" y="1012590"/>
            <a:ext cx="4004336" cy="4004336"/>
          </a:xfrm>
          <a:prstGeom prst="rect">
            <a:avLst/>
          </a:prstGeom>
        </p:spPr>
      </p:pic>
    </p:spTree>
    <p:extLst>
      <p:ext uri="{BB962C8B-B14F-4D97-AF65-F5344CB8AC3E}">
        <p14:creationId xmlns:p14="http://schemas.microsoft.com/office/powerpoint/2010/main" val="4165191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42</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Eternal Trinity of Love</a:t>
            </a:r>
            <a:r>
              <a:rPr lang="en-AU" sz="2800" u="none" strike="noStrike" noProof="0">
                <a:effectLst/>
                <a:latin typeface="Comic Sans MS"/>
              </a:rPr>
              <a:t>, we </a:t>
            </a:r>
            <a:r>
              <a:rPr lang="en-AU" sz="2800" noProof="0">
                <a:latin typeface="Comic Sans MS"/>
              </a:rPr>
              <a:t>uphold to you the people we </a:t>
            </a:r>
            <a:r>
              <a:rPr lang="en-AU" sz="2800" u="none" strike="noStrike" noProof="0">
                <a:effectLst/>
                <a:latin typeface="Comic Sans MS"/>
              </a:rPr>
              <a:t>love and carry cares</a:t>
            </a:r>
            <a:r>
              <a:rPr lang="en-AU" sz="2800" noProof="0">
                <a:latin typeface="Comic Sans MS"/>
              </a:rPr>
              <a:t> for:</a:t>
            </a:r>
            <a:endParaRPr lang="en-AU" sz="2800" noProof="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2386192818"/>
              </p:ext>
            </p:extLst>
          </p:nvPr>
        </p:nvGraphicFramePr>
        <p:xfrm>
          <a:off x="141670" y="1645920"/>
          <a:ext cx="11880000" cy="4785360"/>
        </p:xfrm>
        <a:graphic>
          <a:graphicData uri="http://schemas.openxmlformats.org/drawingml/2006/table">
            <a:tbl>
              <a:tblPr>
                <a:tableStyleId>{2D5ABB26-0587-4C30-8999-92F81FD0307C}</a:tableStyleId>
              </a:tblPr>
              <a:tblGrid>
                <a:gridCol w="5601905">
                  <a:extLst>
                    <a:ext uri="{9D8B030D-6E8A-4147-A177-3AD203B41FA5}">
                      <a16:colId xmlns:a16="http://schemas.microsoft.com/office/drawing/2014/main" val="767805349"/>
                    </a:ext>
                  </a:extLst>
                </a:gridCol>
                <a:gridCol w="2515870">
                  <a:extLst>
                    <a:ext uri="{9D8B030D-6E8A-4147-A177-3AD203B41FA5}">
                      <a16:colId xmlns:a16="http://schemas.microsoft.com/office/drawing/2014/main" val="3607724199"/>
                    </a:ext>
                  </a:extLst>
                </a:gridCol>
                <a:gridCol w="208280">
                  <a:extLst>
                    <a:ext uri="{9D8B030D-6E8A-4147-A177-3AD203B41FA5}">
                      <a16:colId xmlns:a16="http://schemas.microsoft.com/office/drawing/2014/main" val="2846615783"/>
                    </a:ext>
                  </a:extLst>
                </a:gridCol>
                <a:gridCol w="3553945">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800" b="0" i="0" noProof="0">
                          <a:solidFill>
                            <a:srgbClr val="000000"/>
                          </a:solidFill>
                          <a:effectLst/>
                          <a:latin typeface="Comic Sans MS"/>
                        </a:rPr>
                        <a:t>Kerry, Les &amp; Jake</a:t>
                      </a:r>
                    </a:p>
                    <a:p>
                      <a:pPr algn="l" rtl="0" fontAlgn="base">
                        <a:lnSpc>
                          <a:spcPct val="100000"/>
                        </a:lnSpc>
                        <a:spcBef>
                          <a:spcPts val="0"/>
                        </a:spcBef>
                        <a:spcAft>
                          <a:spcPts val="0"/>
                        </a:spcAft>
                      </a:pPr>
                      <a:r>
                        <a:rPr lang="en-AU" sz="2800" b="0" i="0" noProof="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t>
                      </a:r>
                      <a:r>
                        <a:rPr lang="en-AU" sz="2800" b="0" i="0" noProof="0" err="1">
                          <a:solidFill>
                            <a:srgbClr val="000000"/>
                          </a:solidFill>
                          <a:effectLst/>
                          <a:latin typeface="Comic Sans MS"/>
                        </a:rPr>
                        <a:t>Rev'd</a:t>
                      </a:r>
                      <a:r>
                        <a:rPr lang="en-AU" sz="2800" b="0" i="0" noProof="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Kirsten, Greg, 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Bill &amp; Marjorie​​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Aaron &amp; Andrea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Liz’s Godchildren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Dr Julie ​​</a:t>
                      </a:r>
                    </a:p>
                    <a:p>
                      <a:pPr algn="l" rtl="0" fontAlgn="base">
                        <a:lnSpc>
                          <a:spcPct val="100000"/>
                        </a:lnSpc>
                        <a:spcBef>
                          <a:spcPts val="0"/>
                        </a:spcBef>
                        <a:spcAft>
                          <a:spcPts val="0"/>
                        </a:spcAft>
                      </a:pPr>
                      <a:r>
                        <a:rPr lang="en-AU" sz="2800" b="0" i="0" noProof="0">
                          <a:solidFill>
                            <a:srgbClr val="000000"/>
                          </a:solidFill>
                          <a:effectLst/>
                          <a:latin typeface="Comic Sans MS"/>
                        </a:rPr>
                        <a:t>Ruth​​</a:t>
                      </a:r>
                    </a:p>
                    <a:p>
                      <a:pPr algn="l" rtl="0" fontAlgn="base">
                        <a:lnSpc>
                          <a:spcPct val="100000"/>
                        </a:lnSpc>
                        <a:spcBef>
                          <a:spcPts val="0"/>
                        </a:spcBef>
                        <a:spcAft>
                          <a:spcPts val="0"/>
                        </a:spcAft>
                      </a:pPr>
                      <a:r>
                        <a:rPr lang="en-AU" sz="2800" b="0" i="0" noProof="0">
                          <a:solidFill>
                            <a:srgbClr val="000000"/>
                          </a:solidFill>
                          <a:effectLst/>
                          <a:latin typeface="Comic Sans MS"/>
                        </a:rPr>
                        <a:t>Phil​</a:t>
                      </a:r>
                    </a:p>
                    <a:p>
                      <a:pPr algn="l" rtl="0" fontAlgn="base">
                        <a:lnSpc>
                          <a:spcPct val="100000"/>
                        </a:lnSpc>
                        <a:spcBef>
                          <a:spcPts val="0"/>
                        </a:spcBef>
                        <a:spcAft>
                          <a:spcPts val="0"/>
                        </a:spcAft>
                      </a:pPr>
                      <a:r>
                        <a:rPr lang="en-AU" sz="2800" b="0" i="0" noProof="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Neva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Kathy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t>
                      </a:r>
                      <a:r>
                        <a:rPr lang="en-AU" sz="2800" b="0" i="0" u="none" strike="noStrike" noProof="0">
                          <a:solidFill>
                            <a:srgbClr val="000000"/>
                          </a:solidFill>
                          <a:effectLst/>
                          <a:latin typeface="Comic Sans MS"/>
                        </a:rPr>
                        <a:t>Gayanne</a:t>
                      </a:r>
                      <a:endParaRPr lang="en-AU" sz="2800" b="0" i="0"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​​  </a:t>
                      </a:r>
                    </a:p>
                    <a:p>
                      <a:pPr lvl="0" algn="l">
                        <a:lnSpc>
                          <a:spcPct val="100000"/>
                        </a:lnSpc>
                        <a:spcBef>
                          <a:spcPts val="0"/>
                        </a:spcBef>
                        <a:spcAft>
                          <a:spcPts val="0"/>
                        </a:spcAft>
                        <a:buNone/>
                      </a:pPr>
                      <a:endParaRPr lang="en-AU" sz="2800" b="0" i="0" u="none" strike="noStrike"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Alan &amp; Gaylene</a:t>
                      </a:r>
                      <a:r>
                        <a:rPr lang="en-AU" sz="2800" b="0" i="0" noProof="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Matthew &amp; Nicholas</a:t>
                      </a:r>
                      <a:r>
                        <a:rPr lang="en-AU" sz="2800" b="0" i="0" noProof="0">
                          <a:solidFill>
                            <a:srgbClr val="000000"/>
                          </a:solidFill>
                          <a:effectLst/>
                          <a:latin typeface="Comic Sans MS"/>
                        </a:rPr>
                        <a:t>​</a:t>
                      </a:r>
                    </a:p>
                    <a:p>
                      <a:pPr algn="l" rtl="0" fontAlgn="base">
                        <a:lnSpc>
                          <a:spcPct val="100000"/>
                        </a:lnSpc>
                        <a:spcBef>
                          <a:spcPts val="0"/>
                        </a:spcBef>
                        <a:spcAft>
                          <a:spcPts val="0"/>
                        </a:spcAft>
                      </a:pPr>
                      <a:r>
                        <a:rPr lang="en-AU" sz="2800" b="0" i="0" noProof="0">
                          <a:solidFill>
                            <a:srgbClr val="000000"/>
                          </a:solidFill>
                          <a:effectLst/>
                          <a:latin typeface="Comic Sans MS"/>
                        </a:rPr>
                        <a:t>Bob &amp; Di​</a:t>
                      </a:r>
                    </a:p>
                    <a:p>
                      <a:pPr lvl="0" algn="l">
                        <a:lnSpc>
                          <a:spcPct val="100000"/>
                        </a:lnSpc>
                        <a:spcBef>
                          <a:spcPts val="0"/>
                        </a:spcBef>
                        <a:spcAft>
                          <a:spcPts val="0"/>
                        </a:spcAft>
                        <a:buNone/>
                      </a:pPr>
                      <a:r>
                        <a:rPr lang="en-AU" sz="2800" b="0" i="0" u="none" strike="noStrike" noProof="0">
                          <a:solidFill>
                            <a:srgbClr val="000000"/>
                          </a:solidFill>
                          <a:effectLst/>
                          <a:latin typeface="Comic Sans MS"/>
                        </a:rPr>
                        <a:t>Pat &amp; Julie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Paul &amp; </a:t>
                      </a:r>
                      <a:r>
                        <a:rPr lang="en-AU" sz="2800" b="0" i="0" noProof="0" err="1">
                          <a:solidFill>
                            <a:srgbClr val="000000"/>
                          </a:solidFill>
                          <a:effectLst/>
                          <a:latin typeface="Comic Sans MS"/>
                        </a:rPr>
                        <a:t>Darhon</a:t>
                      </a:r>
                      <a:endParaRPr lang="en-AU" sz="2800" b="0" i="0" noProof="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Judy &amp; Mary</a:t>
                      </a:r>
                      <a:endParaRPr lang="en-AU" sz="2800" b="0" i="0" u="none" strike="noStrike"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Miriam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Lorelei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3720617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43</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endParaRPr lang="en-AU" sz="2800" noProof="0">
              <a:solidFill>
                <a:srgbClr val="00B050"/>
              </a:solidFill>
              <a:latin typeface="Comic Sans MS"/>
            </a:endParaRPr>
          </a:p>
          <a:p>
            <a:pPr>
              <a:lnSpc>
                <a:spcPct val="150000"/>
              </a:lnSpc>
            </a:pPr>
            <a:r>
              <a:rPr lang="en-AU" sz="2800" noProof="0">
                <a:latin typeface="Comic Sans MS"/>
              </a:rPr>
              <a:t>We name in our hearts, out loud or in the chat, those we bring to the Lord in prayer.</a:t>
            </a:r>
          </a:p>
          <a:p>
            <a:pPr>
              <a:lnSpc>
                <a:spcPct val="150000"/>
              </a:lnSpc>
            </a:pPr>
            <a:r>
              <a:rPr lang="en-AU" sz="2800" noProof="0">
                <a:solidFill>
                  <a:srgbClr val="7030A0"/>
                </a:solidFill>
                <a:latin typeface="Comic Sans MS"/>
              </a:rPr>
              <a:t> </a:t>
            </a:r>
          </a:p>
          <a:p>
            <a:pPr>
              <a:lnSpc>
                <a:spcPct val="150000"/>
              </a:lnSpc>
            </a:pPr>
            <a:r>
              <a:rPr lang="en-AU" sz="2800" noProof="0">
                <a:solidFill>
                  <a:srgbClr val="00B050"/>
                </a:solidFill>
                <a:latin typeface="Comic Sans MS"/>
              </a:rPr>
              <a:t> </a:t>
            </a:r>
            <a:r>
              <a:rPr lang="en-AU" sz="2800" b="1" noProof="0">
                <a:solidFill>
                  <a:srgbClr val="00B050"/>
                </a:solidFill>
                <a:latin typeface="Comic Sans MS"/>
              </a:rPr>
              <a:t>PAUSE… </a:t>
            </a:r>
          </a:p>
          <a:p>
            <a:pPr>
              <a:lnSpc>
                <a:spcPct val="150000"/>
              </a:lnSpc>
            </a:pPr>
            <a:endParaRPr lang="en-AU" sz="1600" b="1" noProof="0">
              <a:solidFill>
                <a:srgbClr val="E68422"/>
              </a:solidFill>
              <a:latin typeface="Comic Sans MS"/>
            </a:endParaRPr>
          </a:p>
          <a:p>
            <a:pPr>
              <a:lnSpc>
                <a:spcPct val="150000"/>
              </a:lnSpc>
            </a:pPr>
            <a:r>
              <a:rPr lang="en-AU" sz="2800" u="none" strike="noStrike" noProof="0">
                <a:effectLst/>
                <a:latin typeface="Comic Sans MS"/>
              </a:rPr>
              <a:t>We entrust to you those who have died, those who have died peacefully and those who have died tragically, The old and the young. Receive them into your Kingdom.</a:t>
            </a:r>
            <a:r>
              <a:rPr lang="en-AU" sz="2800" u="none" strike="noStrike" noProof="0">
                <a:solidFill>
                  <a:srgbClr val="E68422"/>
                </a:solidFill>
                <a:effectLst/>
                <a:latin typeface="Comic Sans MS"/>
              </a:rPr>
              <a:t> </a:t>
            </a:r>
            <a:r>
              <a:rPr lang="en-AU" sz="2800" noProof="0">
                <a:latin typeface="Comic Sans MS"/>
              </a:rPr>
              <a:t>Lord in your mercy, Hear our prayers.</a:t>
            </a:r>
            <a:r>
              <a:rPr lang="en-AU" sz="2800" noProof="0">
                <a:latin typeface="Times New Roman"/>
                <a:cs typeface="Times New Roman"/>
              </a:rPr>
              <a:t> </a:t>
            </a:r>
            <a:r>
              <a:rPr lang="en-AU" sz="2800" b="1" noProof="0">
                <a:latin typeface="Comic Sans MS"/>
              </a:rPr>
              <a:t>Amen</a:t>
            </a:r>
            <a:r>
              <a:rPr lang="en-AU" sz="2800" b="1" u="none" strike="noStrike" noProof="0">
                <a:effectLst/>
                <a:latin typeface="Comic Sans MS"/>
              </a:rPr>
              <a:t>.</a:t>
            </a:r>
            <a:endParaRPr lang="en-AU" sz="2800" noProof="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70" y="23362"/>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320674" y="471857"/>
            <a:ext cx="11550652" cy="1009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AU" sz="2400" b="1" noProof="0">
                <a:solidFill>
                  <a:srgbClr val="00B050"/>
                </a:solidFill>
                <a:latin typeface="Comic Sans MS"/>
              </a:rPr>
              <a:t>Leader: </a:t>
            </a:r>
            <a:r>
              <a:rPr lang="en-AU" sz="2400" noProof="0">
                <a:solidFill>
                  <a:srgbClr val="000000"/>
                </a:solidFill>
                <a:latin typeface="Comic Sans MS"/>
              </a:rPr>
              <a:t>Loving</a:t>
            </a:r>
            <a:r>
              <a:rPr lang="en-AU" sz="2400" i="0" u="none" strike="noStrike" noProof="0">
                <a:solidFill>
                  <a:srgbClr val="000000"/>
                </a:solidFill>
                <a:effectLst/>
                <a:latin typeface="Comic Sans MS"/>
              </a:rPr>
              <a:t> God, joining with the Church in our cycle of prayer, we ask </a:t>
            </a:r>
            <a:r>
              <a:rPr lang="en-AU" sz="2400" u="none" strike="noStrike" noProof="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FAADC597-5C00-28C8-05CF-8896F520D997}"/>
              </a:ext>
            </a:extLst>
          </p:cNvPr>
          <p:cNvSpPr txBox="1"/>
          <p:nvPr/>
        </p:nvSpPr>
        <p:spPr>
          <a:xfrm>
            <a:off x="131135" y="1345403"/>
            <a:ext cx="11929729" cy="5222263"/>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AU" sz="2500" noProof="0">
                <a:latin typeface="Comic Sans MS"/>
              </a:rPr>
              <a:t>The Scottish Episcopal Church</a:t>
            </a:r>
          </a:p>
          <a:p>
            <a:pPr marL="342900" indent="-342900">
              <a:lnSpc>
                <a:spcPct val="150000"/>
              </a:lnSpc>
              <a:buFont typeface="Arial" panose="020B0604020202020204" pitchFamily="34" charset="0"/>
              <a:buChar char="•"/>
            </a:pPr>
            <a:r>
              <a:rPr lang="en-AU" sz="2500" noProof="0">
                <a:latin typeface="Comic Sans MS"/>
              </a:rPr>
              <a:t>The Diocese of Brisbane: †Jeremy; Assistant Bishops – †Cameron, †John, †Sarah; Clergy and People</a:t>
            </a:r>
          </a:p>
          <a:p>
            <a:pPr marL="342900" indent="-342900">
              <a:lnSpc>
                <a:spcPct val="150000"/>
              </a:lnSpc>
              <a:buFont typeface="Arial" panose="020B0604020202020204" pitchFamily="34" charset="0"/>
              <a:buChar char="•"/>
            </a:pPr>
            <a:r>
              <a:rPr lang="en-AU" sz="2500" noProof="0">
                <a:latin typeface="Comic Sans MS"/>
              </a:rPr>
              <a:t>The Parish of Kenmore-Brookfield: Deb, Colin, Sandra, Jane, Graham, George, Josie</a:t>
            </a:r>
          </a:p>
          <a:p>
            <a:pPr marL="342900" indent="-342900">
              <a:lnSpc>
                <a:spcPct val="150000"/>
              </a:lnSpc>
              <a:buFont typeface="Arial" panose="020B0604020202020204" pitchFamily="34" charset="0"/>
              <a:buChar char="•"/>
            </a:pPr>
            <a:r>
              <a:rPr lang="en-AU" sz="2500" noProof="0">
                <a:latin typeface="Comic Sans MS"/>
              </a:rPr>
              <a:t>St Francis College – current Grow (Formation) students: Paul, Naomi, Stephen, Alison, Juliet, Troy, Elise, Keith, Fionn, Hilda, Kevin, Rachel, Simon</a:t>
            </a:r>
          </a:p>
          <a:p>
            <a:pPr marL="342900" indent="-342900">
              <a:lnSpc>
                <a:spcPct val="150000"/>
              </a:lnSpc>
              <a:buFont typeface="Arial" panose="020B0604020202020204" pitchFamily="34" charset="0"/>
              <a:buChar char="•"/>
            </a:pPr>
            <a:r>
              <a:rPr lang="en-AU" sz="2500" noProof="0">
                <a:latin typeface="Comic Sans MS"/>
              </a:rPr>
              <a:t>Hillbrook Anglican School, Enoggera: Principal – Mark; Chaplain – David; Chair of School Council – David; members of School Council; staff &amp; students</a:t>
            </a:r>
          </a:p>
        </p:txBody>
      </p:sp>
    </p:spTree>
    <p:extLst>
      <p:ext uri="{BB962C8B-B14F-4D97-AF65-F5344CB8AC3E}">
        <p14:creationId xmlns:p14="http://schemas.microsoft.com/office/powerpoint/2010/main" val="1934760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20780" y="130469"/>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Commitment prayer for the week</a:t>
            </a:r>
          </a:p>
        </p:txBody>
      </p:sp>
      <p:sp>
        <p:nvSpPr>
          <p:cNvPr id="3" name="TextBox 2">
            <a:extLst>
              <a:ext uri="{FF2B5EF4-FFF2-40B4-BE49-F238E27FC236}">
                <a16:creationId xmlns:a16="http://schemas.microsoft.com/office/drawing/2014/main" id="{D06CDDA1-93CA-1D5D-814F-AA0B9619702B}"/>
              </a:ext>
            </a:extLst>
          </p:cNvPr>
          <p:cNvSpPr txBox="1"/>
          <p:nvPr/>
        </p:nvSpPr>
        <p:spPr>
          <a:xfrm>
            <a:off x="312000" y="715244"/>
            <a:ext cx="11520336" cy="5836598"/>
          </a:xfrm>
          <a:prstGeom prst="rect">
            <a:avLst/>
          </a:prstGeom>
          <a:noFill/>
        </p:spPr>
        <p:txBody>
          <a:bodyPr wrap="square">
            <a:spAutoFit/>
          </a:bodyPr>
          <a:lstStyle/>
          <a:p>
            <a:pPr fontAlgn="base">
              <a:lnSpc>
                <a:spcPct val="150000"/>
              </a:lnSpc>
            </a:pPr>
            <a:r>
              <a:rPr lang="en-AU" sz="2800" b="0" i="0" u="none" strike="noStrike" noProof="0">
                <a:solidFill>
                  <a:srgbClr val="00B050"/>
                </a:solidFill>
                <a:effectLst/>
                <a:latin typeface="Comic Sans MS" panose="030F0702030302020204" pitchFamily="66" charset="0"/>
              </a:rPr>
              <a:t>Leader: </a:t>
            </a:r>
            <a:r>
              <a:rPr lang="en-AU" sz="2800" noProof="0">
                <a:latin typeface="Comic Sans MS" panose="030F0702030302020204" pitchFamily="66" charset="0"/>
              </a:rPr>
              <a:t>Our commitment prayer for the week is for Companion animals</a:t>
            </a:r>
            <a:endParaRPr lang="en-AU" sz="1200" noProof="0">
              <a:latin typeface="Comic Sans MS" panose="030F0702030302020204" pitchFamily="66" charset="0"/>
            </a:endParaRPr>
          </a:p>
          <a:p>
            <a:pPr fontAlgn="base">
              <a:lnSpc>
                <a:spcPct val="150000"/>
              </a:lnSpc>
            </a:pPr>
            <a:r>
              <a:rPr lang="en-US" sz="2800" noProof="0">
                <a:latin typeface="Comic Sans MS" panose="030F0702030302020204" pitchFamily="66" charset="0"/>
              </a:rPr>
              <a:t>Creator God, we give thanks for your call to develop a Companion Animal Ministry at Holy Hermits Online. ​</a:t>
            </a:r>
          </a:p>
          <a:p>
            <a:pPr fontAlgn="base">
              <a:lnSpc>
                <a:spcPct val="150000"/>
              </a:lnSpc>
            </a:pPr>
            <a:r>
              <a:rPr lang="en-US" sz="2800" noProof="0">
                <a:latin typeface="Comic Sans MS" panose="030F0702030302020204" pitchFamily="66" charset="0"/>
              </a:rPr>
              <a:t>​We ask for your grace to guide us, as we build this ministry together. ​</a:t>
            </a:r>
          </a:p>
          <a:p>
            <a:pPr fontAlgn="base">
              <a:lnSpc>
                <a:spcPct val="150000"/>
              </a:lnSpc>
            </a:pPr>
            <a:r>
              <a:rPr lang="en-US" sz="2800" noProof="0">
                <a:latin typeface="Comic Sans MS" panose="030F0702030302020204" pitchFamily="66" charset="0"/>
              </a:rPr>
              <a:t>​Holy Spirit we ask your presence to be with us as we continue to develop resources together in this new season.  ​</a:t>
            </a:r>
          </a:p>
          <a:p>
            <a:pPr fontAlgn="base">
              <a:lnSpc>
                <a:spcPct val="150000"/>
              </a:lnSpc>
            </a:pPr>
            <a:r>
              <a:rPr lang="en-US" sz="2800" noProof="0">
                <a:latin typeface="Comic Sans MS" panose="030F0702030302020204" pitchFamily="66" charset="0"/>
              </a:rPr>
              <a:t>​</a:t>
            </a:r>
            <a:endParaRPr lang="en-AU" sz="2800" noProof="0">
              <a:latin typeface="Comic Sans MS" panose="030F0702030302020204" pitchFamily="66" charset="0"/>
            </a:endParaRPr>
          </a:p>
        </p:txBody>
      </p:sp>
      <p:sp>
        <p:nvSpPr>
          <p:cNvPr id="2" name="Rectangle 1">
            <a:extLst>
              <a:ext uri="{FF2B5EF4-FFF2-40B4-BE49-F238E27FC236}">
                <a16:creationId xmlns:a16="http://schemas.microsoft.com/office/drawing/2014/main" id="{7B7A8072-9171-3AC2-C29B-6040E64E0C9B}"/>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523887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0AA7-3DC3-88A1-F91F-EA9088F6F2D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1DBCC5-4617-41C3-E742-8FB8E8CEA4FE}"/>
              </a:ext>
            </a:extLst>
          </p:cNvPr>
          <p:cNvSpPr txBox="1"/>
          <p:nvPr/>
        </p:nvSpPr>
        <p:spPr>
          <a:xfrm>
            <a:off x="312000" y="715244"/>
            <a:ext cx="11520336" cy="3897605"/>
          </a:xfrm>
          <a:prstGeom prst="rect">
            <a:avLst/>
          </a:prstGeom>
          <a:noFill/>
        </p:spPr>
        <p:txBody>
          <a:bodyPr wrap="square">
            <a:spAutoFit/>
          </a:bodyPr>
          <a:lstStyle/>
          <a:p>
            <a:pPr fontAlgn="base">
              <a:lnSpc>
                <a:spcPct val="150000"/>
              </a:lnSpc>
            </a:pPr>
            <a:r>
              <a:rPr lang="en-AU" sz="2800" noProof="0">
                <a:latin typeface="Comic Sans MS" panose="030F0702030302020204" pitchFamily="66" charset="0"/>
              </a:rPr>
              <a:t>​​</a:t>
            </a:r>
            <a:r>
              <a:rPr lang="en-US" sz="2800">
                <a:latin typeface="Comic Sans MS" panose="030F0702030302020204" pitchFamily="66" charset="0"/>
              </a:rPr>
              <a:t>Provide us with wisdom and with compassion and with a sense of fun as we celebrate our companion animals and live this mission to outreach. ​</a:t>
            </a:r>
          </a:p>
          <a:p>
            <a:pPr fontAlgn="base">
              <a:lnSpc>
                <a:spcPct val="150000"/>
              </a:lnSpc>
            </a:pPr>
            <a:r>
              <a:rPr lang="en-US" sz="2800">
                <a:latin typeface="Comic Sans MS" panose="030F0702030302020204" pitchFamily="66" charset="0"/>
              </a:rPr>
              <a:t>​Alongside Holy Hermit St. Francis, we ask you Lord Jesus Christ, to enliven us in this ministry space. ​</a:t>
            </a:r>
          </a:p>
          <a:p>
            <a:pPr fontAlgn="base">
              <a:lnSpc>
                <a:spcPct val="150000"/>
              </a:lnSpc>
            </a:pPr>
            <a:r>
              <a:rPr lang="en-US" sz="2800" b="1">
                <a:latin typeface="Comic Sans MS" panose="030F0702030302020204" pitchFamily="66" charset="0"/>
              </a:rPr>
              <a:t>​Amen.</a:t>
            </a:r>
            <a:endParaRPr lang="en-AU" sz="2800" b="1">
              <a:latin typeface="Comic Sans MS" panose="030F0702030302020204" pitchFamily="66" charset="0"/>
            </a:endParaRPr>
          </a:p>
        </p:txBody>
      </p:sp>
    </p:spTree>
    <p:extLst>
      <p:ext uri="{BB962C8B-B14F-4D97-AF65-F5344CB8AC3E}">
        <p14:creationId xmlns:p14="http://schemas.microsoft.com/office/powerpoint/2010/main" val="1177813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9" y="204956"/>
            <a:ext cx="11672046" cy="938043"/>
          </a:xfrm>
        </p:spPr>
        <p:txBody>
          <a:bodyPr vert="horz" lIns="91440" tIns="45720" rIns="91440" bIns="45720" rtlCol="0" anchor="t">
            <a:noAutofit/>
          </a:bodyPr>
          <a:lstStyle/>
          <a:p>
            <a:pPr>
              <a:lnSpc>
                <a:spcPct val="150000"/>
              </a:lnSpc>
              <a:buNone/>
            </a:pPr>
            <a:r>
              <a:rPr lang="en-AU" sz="2800" b="1" noProof="0">
                <a:solidFill>
                  <a:srgbClr val="00B050"/>
                </a:solidFill>
                <a:latin typeface="Comic Sans MS"/>
              </a:rPr>
              <a:t>Leader: </a:t>
            </a:r>
            <a:r>
              <a:rPr lang="en-AU" sz="2800" noProof="0">
                <a:latin typeface="Comic Sans MS"/>
              </a:rPr>
              <a:t>Let us pray together the prayer which Jesus gave us saying:</a:t>
            </a:r>
          </a:p>
          <a:p>
            <a:pPr>
              <a:lnSpc>
                <a:spcPct val="150000"/>
              </a:lnSpc>
              <a:buNone/>
            </a:pPr>
            <a:endParaRPr lang="en-AU" sz="2800" i="1" noProof="0">
              <a:latin typeface="Comic Sans MS" panose="030F0702030302020204" pitchFamily="66" charset="0"/>
            </a:endParaRPr>
          </a:p>
          <a:p>
            <a:pPr>
              <a:lnSpc>
                <a:spcPct val="150000"/>
              </a:lnSpc>
              <a:buNone/>
            </a:pPr>
            <a:endParaRPr lang="en-AU" sz="2800" noProof="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592038" y="816446"/>
            <a:ext cx="11052748" cy="58365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cs typeface="Segoe UI"/>
              </a:rPr>
              <a:t>All: </a:t>
            </a:r>
            <a:r>
              <a:rPr lang="en-AU" sz="2800" b="1" noProof="0">
                <a:latin typeface="Comic Sans MS"/>
                <a:cs typeface="Segoe UI"/>
              </a:rPr>
              <a:t>Our Father in heaven,</a:t>
            </a:r>
            <a:r>
              <a:rPr lang="en-AU" sz="2800" noProof="0">
                <a:latin typeface="Comic Sans MS"/>
                <a:cs typeface="Segoe UI"/>
              </a:rPr>
              <a:t> </a:t>
            </a:r>
            <a:r>
              <a:rPr lang="en-AU" sz="2800" b="1" noProof="0">
                <a:latin typeface="Comic Sans MS"/>
                <a:cs typeface="Segoe UI"/>
              </a:rPr>
              <a:t>hallowed be your name,</a:t>
            </a:r>
            <a:r>
              <a:rPr lang="en-AU" sz="2800" noProof="0">
                <a:latin typeface="Comic Sans MS"/>
                <a:cs typeface="Segoe UI"/>
              </a:rPr>
              <a:t> </a:t>
            </a:r>
          </a:p>
          <a:p>
            <a:pPr>
              <a:lnSpc>
                <a:spcPct val="150000"/>
              </a:lnSpc>
            </a:pPr>
            <a:r>
              <a:rPr lang="en-AU" sz="2800" b="1" noProof="0">
                <a:latin typeface="Comic Sans MS"/>
                <a:cs typeface="Segoe UI"/>
              </a:rPr>
              <a:t>your kingdom come, your will be done,</a:t>
            </a:r>
            <a:r>
              <a:rPr lang="en-AU" sz="2800" noProof="0">
                <a:latin typeface="Comic Sans MS"/>
                <a:cs typeface="Segoe UI"/>
              </a:rPr>
              <a:t> </a:t>
            </a:r>
            <a:r>
              <a:rPr lang="en-AU" sz="2800" b="1" noProof="0">
                <a:latin typeface="Comic Sans MS"/>
                <a:cs typeface="Segoe UI"/>
              </a:rPr>
              <a:t>on earth as in heaven.</a:t>
            </a:r>
            <a:r>
              <a:rPr lang="en-AU" sz="2800" noProof="0">
                <a:latin typeface="Comic Sans MS"/>
                <a:cs typeface="Segoe UI"/>
              </a:rPr>
              <a:t> </a:t>
            </a:r>
          </a:p>
          <a:p>
            <a:pPr>
              <a:lnSpc>
                <a:spcPct val="150000"/>
              </a:lnSpc>
            </a:pPr>
            <a:r>
              <a:rPr lang="en-AU" sz="2800" b="1" noProof="0">
                <a:latin typeface="Comic Sans MS"/>
                <a:cs typeface="Segoe UI"/>
              </a:rPr>
              <a:t>Give us today our daily bread.</a:t>
            </a:r>
            <a:r>
              <a:rPr lang="en-AU" sz="2800" noProof="0">
                <a:latin typeface="Comic Sans MS"/>
                <a:cs typeface="Segoe UI"/>
              </a:rPr>
              <a:t> </a:t>
            </a:r>
          </a:p>
          <a:p>
            <a:pPr>
              <a:lnSpc>
                <a:spcPct val="150000"/>
              </a:lnSpc>
            </a:pPr>
            <a:r>
              <a:rPr lang="en-AU" sz="2800" b="1" noProof="0">
                <a:latin typeface="Comic Sans MS"/>
                <a:cs typeface="Segoe UI"/>
              </a:rPr>
              <a:t>Forgive us our sins </a:t>
            </a:r>
            <a:endParaRPr lang="en-AU" sz="2800" noProof="0">
              <a:latin typeface="Comic Sans MS"/>
              <a:cs typeface="Segoe UI"/>
            </a:endParaRPr>
          </a:p>
          <a:p>
            <a:pPr>
              <a:lnSpc>
                <a:spcPct val="150000"/>
              </a:lnSpc>
            </a:pPr>
            <a:r>
              <a:rPr lang="en-AU" sz="2800" b="1" noProof="0">
                <a:latin typeface="Comic Sans MS"/>
                <a:cs typeface="Segoe UI"/>
              </a:rPr>
              <a:t>	as we forgive those who sin against us.</a:t>
            </a:r>
            <a:r>
              <a:rPr lang="en-AU" sz="2800" noProof="0">
                <a:latin typeface="Comic Sans MS"/>
                <a:cs typeface="Segoe UI"/>
              </a:rPr>
              <a:t> </a:t>
            </a:r>
          </a:p>
          <a:p>
            <a:pPr>
              <a:lnSpc>
                <a:spcPct val="150000"/>
              </a:lnSpc>
            </a:pPr>
            <a:r>
              <a:rPr lang="en-AU" sz="2800" b="1" noProof="0">
                <a:latin typeface="Comic Sans MS"/>
                <a:cs typeface="Segoe UI"/>
              </a:rPr>
              <a:t>Save us from the time of trial and deliver us from evil.</a:t>
            </a:r>
            <a:r>
              <a:rPr lang="en-AU" sz="2800" noProof="0">
                <a:latin typeface="Comic Sans MS"/>
                <a:cs typeface="Segoe UI"/>
              </a:rPr>
              <a:t> </a:t>
            </a:r>
          </a:p>
          <a:p>
            <a:pPr>
              <a:lnSpc>
                <a:spcPct val="150000"/>
              </a:lnSpc>
            </a:pPr>
            <a:r>
              <a:rPr lang="en-AU" sz="2800" b="1" noProof="0">
                <a:latin typeface="Comic Sans MS"/>
                <a:cs typeface="Segoe UI"/>
              </a:rPr>
              <a:t>For the kingdom, the power, and the glory are yours </a:t>
            </a:r>
            <a:endParaRPr lang="en-AU" sz="2800" noProof="0">
              <a:latin typeface="Comic Sans MS"/>
              <a:cs typeface="Segoe UI"/>
            </a:endParaRPr>
          </a:p>
          <a:p>
            <a:pPr>
              <a:lnSpc>
                <a:spcPct val="150000"/>
              </a:lnSpc>
            </a:pPr>
            <a:r>
              <a:rPr lang="en-AU" sz="2800" b="1" noProof="0">
                <a:latin typeface="Comic Sans MS"/>
                <a:cs typeface="Segoe UI"/>
              </a:rPr>
              <a:t>now and for ever. </a:t>
            </a:r>
            <a:endParaRPr lang="en-AU" sz="2800" noProof="0">
              <a:latin typeface="Comic Sans MS"/>
              <a:cs typeface="Segoe UI"/>
            </a:endParaRPr>
          </a:p>
          <a:p>
            <a:pPr>
              <a:lnSpc>
                <a:spcPct val="150000"/>
              </a:lnSpc>
            </a:pPr>
            <a:r>
              <a:rPr lang="en-AU" sz="2800" b="1" noProof="0">
                <a:latin typeface="Comic Sans MS"/>
                <a:cs typeface="Segoe UI"/>
              </a:rPr>
              <a:t>Amen.</a:t>
            </a:r>
            <a:endParaRPr lang="en-AU" sz="2800" noProof="0">
              <a:cs typeface="Times New Roman"/>
            </a:endParaRPr>
          </a:p>
        </p:txBody>
      </p:sp>
    </p:spTree>
    <p:extLst>
      <p:ext uri="{BB962C8B-B14F-4D97-AF65-F5344CB8AC3E}">
        <p14:creationId xmlns:p14="http://schemas.microsoft.com/office/powerpoint/2010/main" val="2760378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AU" sz="4800" b="1" noProof="0">
                <a:solidFill>
                  <a:srgbClr val="00B05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5C45B-DBA7-E966-B17A-91C362552669}"/>
              </a:ext>
            </a:extLst>
          </p:cNvPr>
          <p:cNvSpPr>
            <a:spLocks noGrp="1"/>
          </p:cNvSpPr>
          <p:nvPr>
            <p:ph type="sldNum" sz="quarter" idx="12"/>
          </p:nvPr>
        </p:nvSpPr>
        <p:spPr/>
        <p:txBody>
          <a:bodyPr/>
          <a:lstStyle/>
          <a:p>
            <a:fld id="{D6BAAE04-8869-45BD-9FC4-571BC1F4B92A}" type="slidenum">
              <a:rPr lang="en-AU" noProof="0" smtClean="0"/>
              <a:t>49</a:t>
            </a:fld>
            <a:endParaRPr lang="en-AU" noProof="0"/>
          </a:p>
        </p:txBody>
      </p:sp>
      <p:sp>
        <p:nvSpPr>
          <p:cNvPr id="4" name="TextBox 3">
            <a:extLst>
              <a:ext uri="{FF2B5EF4-FFF2-40B4-BE49-F238E27FC236}">
                <a16:creationId xmlns:a16="http://schemas.microsoft.com/office/drawing/2014/main" id="{C5DB3A79-2F90-2024-406D-FEC33B194F18}"/>
              </a:ext>
            </a:extLst>
          </p:cNvPr>
          <p:cNvSpPr txBox="1"/>
          <p:nvPr/>
        </p:nvSpPr>
        <p:spPr>
          <a:xfrm>
            <a:off x="4535316" y="558683"/>
            <a:ext cx="3121367" cy="1754326"/>
          </a:xfrm>
          <a:prstGeom prst="rect">
            <a:avLst/>
          </a:prstGeom>
          <a:noFill/>
        </p:spPr>
        <p:txBody>
          <a:bodyPr wrap="none" lIns="91440" tIns="45720" rIns="91440" bIns="45720" rtlCol="0" anchor="t">
            <a:spAutoFit/>
          </a:bodyPr>
          <a:lstStyle/>
          <a:p>
            <a:pPr algn="ctr"/>
            <a:r>
              <a:rPr lang="en-AU" sz="3600" noProof="0">
                <a:solidFill>
                  <a:srgbClr val="00B050"/>
                </a:solidFill>
                <a:latin typeface="Comic Sans MS"/>
              </a:rPr>
              <a:t>Holy Hermit</a:t>
            </a:r>
          </a:p>
          <a:p>
            <a:pPr algn="ctr"/>
            <a:endParaRPr lang="en-AU" sz="3600" noProof="0">
              <a:solidFill>
                <a:srgbClr val="00B050"/>
              </a:solidFill>
              <a:latin typeface="Comic Sans MS"/>
            </a:endParaRPr>
          </a:p>
          <a:p>
            <a:pPr algn="ctr"/>
            <a:r>
              <a:rPr lang="en-AU" sz="3600" noProof="0">
                <a:solidFill>
                  <a:srgbClr val="00B050"/>
                </a:solidFill>
                <a:latin typeface="Comic Sans MS"/>
              </a:rPr>
              <a:t>St Endelienta</a:t>
            </a:r>
          </a:p>
        </p:txBody>
      </p:sp>
    </p:spTree>
    <p:extLst>
      <p:ext uri="{BB962C8B-B14F-4D97-AF65-F5344CB8AC3E}">
        <p14:creationId xmlns:p14="http://schemas.microsoft.com/office/powerpoint/2010/main" val="245721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397760"/>
            <a:ext cx="10855058" cy="4545155"/>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Leader: </a:t>
            </a:r>
            <a:r>
              <a:rPr lang="en-AU" sz="2800" noProof="0">
                <a:latin typeface="Comic Sans MS"/>
              </a:rPr>
              <a:t>As we come into worship let’s take a few deep breaths, </a:t>
            </a:r>
          </a:p>
          <a:p>
            <a:pPr>
              <a:lnSpc>
                <a:spcPct val="150000"/>
              </a:lnSpc>
            </a:pPr>
            <a:r>
              <a:rPr lang="en-AU" sz="2800" noProof="0">
                <a:latin typeface="Comic Sans MS"/>
              </a:rPr>
              <a:t>Let go of anything that isn’t serving us,</a:t>
            </a:r>
          </a:p>
          <a:p>
            <a:pPr>
              <a:lnSpc>
                <a:spcPct val="150000"/>
              </a:lnSpc>
            </a:pPr>
            <a:r>
              <a:rPr lang="en-AU" sz="2800" noProof="0">
                <a:latin typeface="Comic Sans MS"/>
              </a:rPr>
              <a:t>And become aware of God’s presence here with us.</a:t>
            </a:r>
          </a:p>
          <a:p>
            <a:pPr>
              <a:lnSpc>
                <a:spcPct val="150000"/>
              </a:lnSpc>
            </a:pPr>
            <a:endParaRPr lang="en-AU" sz="2800" b="1" noProof="0">
              <a:latin typeface="Comic Sans MS"/>
            </a:endParaRPr>
          </a:p>
          <a:p>
            <a:pPr>
              <a:lnSpc>
                <a:spcPct val="150000"/>
              </a:lnSpc>
            </a:pPr>
            <a:r>
              <a:rPr lang="en-AU" sz="2800" b="1" noProof="0">
                <a:solidFill>
                  <a:srgbClr val="00B050"/>
                </a:solidFill>
                <a:latin typeface="Comic Sans MS"/>
              </a:rPr>
              <a:t>Opening Music: </a:t>
            </a:r>
            <a:r>
              <a:rPr lang="en-AU" sz="2800">
                <a:solidFill>
                  <a:srgbClr val="00B050"/>
                </a:solidFill>
                <a:ea typeface="+mn-lt"/>
                <a:cs typeface="+mn-lt"/>
                <a:hlinkClick r:id="rId2">
                  <a:extLst>
                    <a:ext uri="{A12FA001-AC4F-418D-AE19-62706E023703}">
                      <ahyp:hlinkClr xmlns:ahyp="http://schemas.microsoft.com/office/drawing/2018/hyperlinkcolor" val="tx"/>
                    </a:ext>
                  </a:extLst>
                </a:hlinkClick>
              </a:rPr>
              <a:t>https://www.youtube.com/watch?v=XeLwO0aoEuY</a:t>
            </a:r>
            <a:endParaRPr lang="en-AU" sz="2800" noProof="0">
              <a:solidFill>
                <a:schemeClr val="accent3"/>
              </a:solidFill>
              <a:latin typeface="Times New Roman"/>
              <a:cs typeface="Times New Roman"/>
              <a:hlinkClick r:id="rId2">
                <a:extLst>
                  <a:ext uri="{A12FA001-AC4F-418D-AE19-62706E023703}">
                    <ahyp:hlinkClr xmlns:ahyp="http://schemas.microsoft.com/office/drawing/2018/hyperlinkcolor" val="tx"/>
                  </a:ext>
                </a:extLst>
              </a:hlinkClick>
            </a:endParaRPr>
          </a:p>
          <a:p>
            <a:pPr>
              <a:lnSpc>
                <a:spcPct val="150000"/>
              </a:lnSpc>
            </a:pPr>
            <a:endParaRPr lang="en-AU" sz="2800" noProof="0">
              <a:solidFill>
                <a:srgbClr val="00B050"/>
              </a:solidFill>
              <a:latin typeface="Times New Roman"/>
              <a:cs typeface="Times New Roman"/>
            </a:endParaRPr>
          </a:p>
          <a:p>
            <a:pPr>
              <a:lnSpc>
                <a:spcPct val="150000"/>
              </a:lnSpc>
            </a:pPr>
            <a:endParaRPr lang="en-AU" sz="2800" b="1">
              <a:solidFill>
                <a:schemeClr val="accent3"/>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2E84-7E88-E8D8-7DB0-D7EDE2B1E8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70A411-8700-6A98-A227-5D53704BD71B}"/>
              </a:ext>
            </a:extLst>
          </p:cNvPr>
          <p:cNvSpPr txBox="1"/>
          <p:nvPr/>
        </p:nvSpPr>
        <p:spPr>
          <a:xfrm>
            <a:off x="2481679" y="104775"/>
            <a:ext cx="7228642"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Hermit Wisdom</a:t>
            </a:r>
          </a:p>
        </p:txBody>
      </p:sp>
      <p:sp>
        <p:nvSpPr>
          <p:cNvPr id="4" name="TextBox 3">
            <a:extLst>
              <a:ext uri="{FF2B5EF4-FFF2-40B4-BE49-F238E27FC236}">
                <a16:creationId xmlns:a16="http://schemas.microsoft.com/office/drawing/2014/main" id="{4D130DA0-880D-9939-FB11-DBBBDF1289BA}"/>
              </a:ext>
            </a:extLst>
          </p:cNvPr>
          <p:cNvSpPr txBox="1"/>
          <p:nvPr/>
        </p:nvSpPr>
        <p:spPr>
          <a:xfrm>
            <a:off x="445192" y="689550"/>
            <a:ext cx="11301616" cy="5606984"/>
          </a:xfrm>
          <a:prstGeom prst="rect">
            <a:avLst/>
          </a:prstGeom>
          <a:noFill/>
        </p:spPr>
        <p:txBody>
          <a:bodyPr wrap="square">
            <a:spAutoFit/>
          </a:bodyPr>
          <a:lstStyle/>
          <a:p>
            <a:pPr>
              <a:lnSpc>
                <a:spcPct val="150000"/>
              </a:lnSpc>
            </a:pPr>
            <a:r>
              <a:rPr lang="en-AU" sz="2800" b="0" i="0" noProof="0">
                <a:effectLst/>
                <a:latin typeface="Comic Sans MS" panose="030F0702030302020204" pitchFamily="66" charset="0"/>
              </a:rPr>
              <a:t>A prayer inspired by St Endelienta;</a:t>
            </a:r>
          </a:p>
          <a:p>
            <a:pPr>
              <a:lnSpc>
                <a:spcPct val="150000"/>
              </a:lnSpc>
            </a:pPr>
            <a:endParaRPr lang="en-AU" sz="1400" b="0" i="0" noProof="0">
              <a:effectLst/>
              <a:latin typeface="Comic Sans MS" panose="030F0702030302020204" pitchFamily="66" charset="0"/>
            </a:endParaRPr>
          </a:p>
          <a:p>
            <a:pPr>
              <a:lnSpc>
                <a:spcPct val="150000"/>
              </a:lnSpc>
            </a:pPr>
            <a:r>
              <a:rPr lang="en-US" sz="2800" i="0" noProof="0">
                <a:effectLst/>
                <a:latin typeface="Comic Sans MS" panose="030F0702030302020204" pitchFamily="66" charset="0"/>
              </a:rPr>
              <a:t>Holy Spirit, we give you thanks for the life and example of Endelienta, a Hermit who had enormous trust in you. As she encourages us to go with the flow of your life guiding presence, may we be reminded of the great love you have entrusted us to bear for our fellow creatures. When we witness to your Gospel with those around us may they be struck by our own trust in your purposes and goodness. Amen.</a:t>
            </a:r>
            <a:endParaRPr lang="en-AU" sz="2800" i="0" noProof="0">
              <a:effectLst/>
              <a:latin typeface="Comic Sans MS" panose="030F0702030302020204" pitchFamily="66" charset="0"/>
            </a:endParaRPr>
          </a:p>
        </p:txBody>
      </p:sp>
    </p:spTree>
    <p:extLst>
      <p:ext uri="{BB962C8B-B14F-4D97-AF65-F5344CB8AC3E}">
        <p14:creationId xmlns:p14="http://schemas.microsoft.com/office/powerpoint/2010/main" val="3601212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cs typeface="Segoe UI"/>
              </a:rPr>
              <a:t>Leader: </a:t>
            </a:r>
            <a:r>
              <a:rPr lang="en-AU" sz="2800" noProof="0">
                <a:solidFill>
                  <a:srgbClr val="E68422"/>
                </a:solidFill>
                <a:latin typeface="Comic Sans MS"/>
                <a:cs typeface="Segoe UI"/>
              </a:rPr>
              <a:t>​</a:t>
            </a:r>
            <a:r>
              <a:rPr lang="en-AU" sz="2800" noProof="0">
                <a:latin typeface="Comic Sans MS"/>
                <a:cs typeface="Segoe UI"/>
              </a:rPr>
              <a:t>As we enter a few minutes of silence together, you are invited to pray the prayer of adoration on the next slide and/or spend this time in contemplation. ​</a:t>
            </a:r>
          </a:p>
          <a:p>
            <a:pPr>
              <a:lnSpc>
                <a:spcPct val="150000"/>
              </a:lnSpc>
            </a:pPr>
            <a:r>
              <a:rPr lang="en-AU" sz="2800" noProof="0">
                <a:latin typeface="Comic Sans MS"/>
                <a:cs typeface="Segoe UI"/>
              </a:rPr>
              <a:t>The Spiritual Communion prayer follows on the slide after that. </a:t>
            </a:r>
          </a:p>
          <a:p>
            <a:pPr>
              <a:lnSpc>
                <a:spcPct val="150000"/>
              </a:lnSpc>
            </a:pPr>
            <a:r>
              <a:rPr lang="en-AU" sz="2800" noProof="0">
                <a:latin typeface="Comic Sans MS"/>
                <a:cs typeface="Segoe UI"/>
              </a:rPr>
              <a:t>Let us be still.</a:t>
            </a:r>
          </a:p>
          <a:p>
            <a:pPr>
              <a:lnSpc>
                <a:spcPct val="150000"/>
              </a:lnSpc>
            </a:pPr>
            <a:r>
              <a:rPr lang="en-AU" sz="2800" noProof="0">
                <a:solidFill>
                  <a:srgbClr val="00B050"/>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536535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313608" y="1479588"/>
            <a:ext cx="6937796" cy="3898824"/>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sz="2800" noProof="0">
                <a:latin typeface="Comic Sans MS" panose="030F0902030302020204" pitchFamily="66" charset="0"/>
              </a:rPr>
              <a:t>God, you are our hope, </a:t>
            </a:r>
          </a:p>
          <a:p>
            <a:pPr lvl="0" eaLnBrk="0" fontAlgn="base" hangingPunct="0">
              <a:lnSpc>
                <a:spcPct val="150000"/>
              </a:lnSpc>
              <a:spcBef>
                <a:spcPct val="0"/>
              </a:spcBef>
              <a:spcAft>
                <a:spcPct val="0"/>
              </a:spcAft>
            </a:pPr>
            <a:r>
              <a:rPr lang="en-US" sz="2800" noProof="0">
                <a:latin typeface="Comic Sans MS" panose="030F0902030302020204" pitchFamily="66" charset="0"/>
              </a:rPr>
              <a:t>even when we feel we are beyond hope. </a:t>
            </a:r>
          </a:p>
          <a:p>
            <a:pPr lvl="0" eaLnBrk="0" fontAlgn="base" hangingPunct="0">
              <a:lnSpc>
                <a:spcPct val="150000"/>
              </a:lnSpc>
              <a:spcBef>
                <a:spcPct val="0"/>
              </a:spcBef>
              <a:spcAft>
                <a:spcPct val="0"/>
              </a:spcAft>
            </a:pPr>
            <a:r>
              <a:rPr lang="en-US" sz="2800" noProof="0">
                <a:latin typeface="Comic Sans MS" panose="030F0902030302020204" pitchFamily="66" charset="0"/>
              </a:rPr>
              <a:t>God, you give us hope, </a:t>
            </a:r>
          </a:p>
          <a:p>
            <a:pPr lvl="0" eaLnBrk="0" fontAlgn="base" hangingPunct="0">
              <a:lnSpc>
                <a:spcPct val="150000"/>
              </a:lnSpc>
              <a:spcBef>
                <a:spcPct val="0"/>
              </a:spcBef>
              <a:spcAft>
                <a:spcPct val="0"/>
              </a:spcAft>
            </a:pPr>
            <a:r>
              <a:rPr lang="en-US" sz="2800" noProof="0">
                <a:latin typeface="Comic Sans MS" panose="030F0902030302020204" pitchFamily="66" charset="0"/>
              </a:rPr>
              <a:t>help us to be your hope for one another, </a:t>
            </a:r>
          </a:p>
          <a:p>
            <a:pPr lvl="0" eaLnBrk="0" fontAlgn="base" hangingPunct="0">
              <a:lnSpc>
                <a:spcPct val="150000"/>
              </a:lnSpc>
              <a:spcBef>
                <a:spcPct val="0"/>
              </a:spcBef>
              <a:spcAft>
                <a:spcPct val="0"/>
              </a:spcAft>
            </a:pPr>
            <a:r>
              <a:rPr lang="en-US" sz="2800" noProof="0">
                <a:latin typeface="Comic Sans MS" panose="030F0902030302020204" pitchFamily="66" charset="0"/>
              </a:rPr>
              <a:t>and spread your hope to our community. </a:t>
            </a:r>
          </a:p>
          <a:p>
            <a:pPr lvl="0" eaLnBrk="0" fontAlgn="base" hangingPunct="0">
              <a:lnSpc>
                <a:spcPct val="150000"/>
              </a:lnSpc>
              <a:spcBef>
                <a:spcPct val="0"/>
              </a:spcBef>
              <a:spcAft>
                <a:spcPct val="0"/>
              </a:spcAft>
            </a:pPr>
            <a:r>
              <a:rPr lang="en-AU" sz="2800" b="1" noProof="0">
                <a:latin typeface="Comic Sans MS" panose="030F0902030302020204" pitchFamily="66" charset="0"/>
              </a:rPr>
              <a:t>Amen.</a:t>
            </a:r>
            <a:endParaRPr lang="en-AU" sz="2800" b="1" noProof="0">
              <a:latin typeface="Comic Sans MS"/>
            </a:endParaRPr>
          </a:p>
        </p:txBody>
      </p:sp>
      <p:pic>
        <p:nvPicPr>
          <p:cNvPr id="6" name="Picture 5">
            <a:extLst>
              <a:ext uri="{FF2B5EF4-FFF2-40B4-BE49-F238E27FC236}">
                <a16:creationId xmlns:a16="http://schemas.microsoft.com/office/drawing/2014/main" id="{44618579-AC5B-6946-E461-637EB5A248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9655" y="1158701"/>
            <a:ext cx="3945815" cy="3945815"/>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53</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0" y="0"/>
            <a:ext cx="6669157" cy="702500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a:p>
            <a:endParaRPr lang="en-AU" sz="2650" noProof="0">
              <a:solidFill>
                <a:schemeClr val="bg1"/>
              </a:solidFill>
              <a:latin typeface="Comic Sans MS"/>
            </a:endParaRP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28" y="0"/>
            <a:ext cx="5633161" cy="7030064"/>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353796" y="0"/>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ADDB7B"/>
                </a:solidFill>
                <a:latin typeface="Comic Sans MS"/>
                <a:cs typeface="Times New Roman"/>
              </a:rPr>
              <a:t>Making a </a:t>
            </a:r>
            <a:endParaRPr lang="en-AU" sz="3200" b="1" noProof="0">
              <a:solidFill>
                <a:srgbClr val="ADDB7B"/>
              </a:solidFill>
              <a:latin typeface="Times New Roman"/>
              <a:cs typeface="Times New Roman"/>
            </a:endParaRPr>
          </a:p>
          <a:p>
            <a:pPr algn="ctr">
              <a:lnSpc>
                <a:spcPct val="90000"/>
              </a:lnSpc>
              <a:spcAft>
                <a:spcPts val="600"/>
              </a:spcAft>
            </a:pPr>
            <a:r>
              <a:rPr lang="en-AU" sz="3200" b="1" noProof="0">
                <a:solidFill>
                  <a:srgbClr val="ADDB7B"/>
                </a:solidFill>
                <a:latin typeface="Comic Sans MS"/>
                <a:cs typeface="Times New Roman"/>
              </a:rPr>
              <a:t>Spiritual Communion</a:t>
            </a:r>
          </a:p>
          <a:p>
            <a:pPr algn="ctr">
              <a:lnSpc>
                <a:spcPct val="90000"/>
              </a:lnSpc>
              <a:spcAft>
                <a:spcPts val="600"/>
              </a:spcAft>
            </a:pPr>
            <a:r>
              <a:rPr lang="en-AU" sz="2000" b="1" noProof="0">
                <a:solidFill>
                  <a:srgbClr val="ADDB7B"/>
                </a:solidFill>
                <a:latin typeface="Comic Sans MS"/>
                <a:cs typeface="Times New Roman"/>
              </a:rPr>
              <a:t>(Prayed in silence)</a:t>
            </a:r>
            <a:endParaRPr lang="en-AU" sz="2400" b="1" noProof="0">
              <a:solidFill>
                <a:srgbClr val="ADDB7B"/>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5547" y="537245"/>
            <a:ext cx="10142937" cy="4955203"/>
          </a:xfrm>
          <a:prstGeom prst="rect">
            <a:avLst/>
          </a:prstGeom>
          <a:noFill/>
        </p:spPr>
        <p:txBody>
          <a:bodyPr wrap="square" lIns="91440" tIns="45720" rIns="91440" bIns="45720" rtlCol="0" anchor="t">
            <a:spAutoFit/>
          </a:bodyPr>
          <a:lstStyle/>
          <a:p>
            <a:pPr algn="ctr"/>
            <a:r>
              <a:rPr lang="en-AU" sz="3600" noProof="0">
                <a:solidFill>
                  <a:srgbClr val="00B050"/>
                </a:solidFill>
                <a:latin typeface="Comic Sans MS"/>
              </a:rPr>
              <a:t>Leader unmutes</a:t>
            </a:r>
          </a:p>
          <a:p>
            <a:pPr algn="ctr"/>
            <a:endParaRPr lang="en-AU" sz="2400" noProof="0">
              <a:solidFill>
                <a:srgbClr val="00B050"/>
              </a:solidFill>
              <a:latin typeface="Comic Sans MS" panose="030F0702030302020204" pitchFamily="66" charset="0"/>
              <a:cs typeface="Times New Roman"/>
            </a:endParaRPr>
          </a:p>
          <a:p>
            <a:pPr algn="ctr"/>
            <a:r>
              <a:rPr lang="en-AU" sz="4000" b="1" noProof="0">
                <a:solidFill>
                  <a:srgbClr val="00B050"/>
                </a:solidFill>
                <a:latin typeface="Comic Sans MS"/>
              </a:rPr>
              <a:t>Our final song is</a:t>
            </a:r>
          </a:p>
          <a:p>
            <a:pPr algn="ctr"/>
            <a:r>
              <a:rPr lang="en-AU" sz="4000" b="1">
                <a:solidFill>
                  <a:srgbClr val="00B050"/>
                </a:solidFill>
                <a:latin typeface="Comic Sans MS"/>
              </a:rPr>
              <a:t>Reach out to Jesus</a:t>
            </a:r>
            <a:endParaRPr lang="en-AU"/>
          </a:p>
          <a:p>
            <a:pPr algn="ctr"/>
            <a:endParaRPr lang="en-AU" sz="2800" noProof="0">
              <a:solidFill>
                <a:srgbClr val="00B050"/>
              </a:solidFill>
            </a:endParaRPr>
          </a:p>
          <a:p>
            <a:pPr algn="ctr"/>
            <a:r>
              <a:rPr lang="en-AU" sz="2800">
                <a:solidFill>
                  <a:srgbClr val="00B050"/>
                </a:solidFill>
                <a:ea typeface="+mn-lt"/>
                <a:cs typeface="+mn-lt"/>
                <a:hlinkClick r:id="rId2">
                  <a:extLst>
                    <a:ext uri="{A12FA001-AC4F-418D-AE19-62706E023703}">
                      <ahyp:hlinkClr xmlns:ahyp="http://schemas.microsoft.com/office/drawing/2018/hyperlinkcolor" val="tx"/>
                    </a:ext>
                  </a:extLst>
                </a:hlinkClick>
              </a:rPr>
              <a:t>https://www.youtube.com/watch?v=-nJsh2FS550</a:t>
            </a:r>
            <a:endParaRPr lang="en-AU">
              <a:hlinkClick r:id="rId2">
                <a:extLst>
                  <a:ext uri="{A12FA001-AC4F-418D-AE19-62706E023703}">
                    <ahyp:hlinkClr xmlns:ahyp="http://schemas.microsoft.com/office/drawing/2018/hyperlinkcolor" val="tx"/>
                  </a:ext>
                </a:extLst>
              </a:hlinkClick>
            </a:endParaRPr>
          </a:p>
          <a:p>
            <a:pPr algn="ctr"/>
            <a:endParaRPr lang="en-AU" sz="2800" noProof="0">
              <a:solidFill>
                <a:srgbClr val="00B050"/>
              </a:solidFill>
              <a:ea typeface="+mn-lt"/>
              <a:cs typeface="+mn-lt"/>
            </a:endParaRPr>
          </a:p>
          <a:p>
            <a:pPr algn="ctr"/>
            <a:endParaRPr lang="en-AU" sz="2800">
              <a:solidFill>
                <a:srgbClr val="00B050"/>
              </a:solidFill>
              <a:latin typeface="Comic Sans MS" panose="030F0902030302020204" pitchFamily="66" charset="0"/>
              <a:ea typeface="Calibri"/>
              <a:cs typeface="Calibri"/>
            </a:endParaRPr>
          </a:p>
          <a:p>
            <a:pPr algn="ctr"/>
            <a:r>
              <a:rPr lang="en-AU" sz="3200" noProof="0">
                <a:solidFill>
                  <a:srgbClr val="00B050"/>
                </a:solidFill>
                <a:latin typeface="Comic Sans MS"/>
                <a:cs typeface="Segoe UI"/>
              </a:rPr>
              <a:t>​</a:t>
            </a:r>
            <a:r>
              <a:rPr lang="en-AU" sz="3200" b="0" i="0" u="none" strike="noStrike" noProof="0">
                <a:solidFill>
                  <a:srgbClr val="00B050"/>
                </a:solidFill>
                <a:effectLst/>
                <a:latin typeface="Comic Sans MS"/>
              </a:rPr>
              <a:t>We stay on mute</a:t>
            </a:r>
            <a:endParaRPr lang="en-AU" sz="3200" noProof="0">
              <a:solidFill>
                <a:srgbClr val="00B050"/>
              </a:solidFill>
              <a:latin typeface="Comic Sans MS"/>
              <a:ea typeface="+mn-lt"/>
              <a:cs typeface="+mn-lt"/>
            </a:endParaRPr>
          </a:p>
          <a:p>
            <a:pPr algn="ctr"/>
            <a:r>
              <a:rPr lang="en-AU" sz="3200" noProof="0">
                <a:solidFill>
                  <a:srgbClr val="00B050"/>
                </a:solidFill>
                <a:latin typeface="Comic Sans MS"/>
                <a:ea typeface="+mn-lt"/>
                <a:cs typeface="+mn-lt"/>
              </a:rPr>
              <a:t>Leader and Cantor mute</a:t>
            </a:r>
            <a:endParaRPr lang="en-AU" noProof="0">
              <a:solidFill>
                <a:srgbClr val="00B050"/>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42604" y="1035235"/>
            <a:ext cx="8106789" cy="4787529"/>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panose="030F0902030302020204" pitchFamily="66" charset="0"/>
              </a:rPr>
              <a:t>Leader: </a:t>
            </a:r>
            <a:r>
              <a:rPr lang="en-AU" sz="2800" noProof="0">
                <a:latin typeface="Comic Sans MS" panose="030F0902030302020204" pitchFamily="66" charset="0"/>
              </a:rPr>
              <a:t>We pray our sending prayer together.</a:t>
            </a:r>
          </a:p>
          <a:p>
            <a:pPr>
              <a:lnSpc>
                <a:spcPct val="150000"/>
              </a:lnSpc>
            </a:pPr>
            <a:endParaRPr lang="en-AU" sz="1050" noProof="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AU" sz="2800" b="1" noProof="0">
                <a:solidFill>
                  <a:srgbClr val="00B050"/>
                </a:solidFill>
                <a:latin typeface="Comic Sans MS"/>
              </a:rPr>
              <a:t>All: </a:t>
            </a:r>
            <a:r>
              <a:rPr lang="en-US" sz="2800" b="1" noProof="0">
                <a:latin typeface="Comic Sans MS"/>
              </a:rPr>
              <a:t>May God, who is never-ending, </a:t>
            </a:r>
          </a:p>
          <a:p>
            <a:pPr eaLnBrk="0" fontAlgn="base" hangingPunct="0">
              <a:lnSpc>
                <a:spcPct val="150000"/>
              </a:lnSpc>
              <a:spcBef>
                <a:spcPct val="0"/>
              </a:spcBef>
              <a:spcAft>
                <a:spcPct val="0"/>
              </a:spcAft>
            </a:pPr>
            <a:r>
              <a:rPr lang="en-US" sz="2800" b="1" noProof="0">
                <a:latin typeface="Comic Sans MS"/>
              </a:rPr>
              <a:t>put his hope around us.</a:t>
            </a:r>
          </a:p>
          <a:p>
            <a:pPr eaLnBrk="0" fontAlgn="base" hangingPunct="0">
              <a:lnSpc>
                <a:spcPct val="150000"/>
              </a:lnSpc>
              <a:spcBef>
                <a:spcPct val="0"/>
              </a:spcBef>
              <a:spcAft>
                <a:spcPct val="0"/>
              </a:spcAft>
            </a:pPr>
            <a:r>
              <a:rPr lang="en-US" sz="2800" b="1" noProof="0">
                <a:latin typeface="Comic Sans MS"/>
              </a:rPr>
              <a:t>May Jesus, the hope of the world, </a:t>
            </a:r>
          </a:p>
          <a:p>
            <a:pPr eaLnBrk="0" fontAlgn="base" hangingPunct="0">
              <a:lnSpc>
                <a:spcPct val="150000"/>
              </a:lnSpc>
              <a:spcBef>
                <a:spcPct val="0"/>
              </a:spcBef>
              <a:spcAft>
                <a:spcPct val="0"/>
              </a:spcAft>
            </a:pPr>
            <a:r>
              <a:rPr lang="en-US" sz="2800" b="1" noProof="0">
                <a:latin typeface="Comic Sans MS"/>
              </a:rPr>
              <a:t>be known as he goes with us.</a:t>
            </a:r>
          </a:p>
          <a:p>
            <a:pPr eaLnBrk="0" fontAlgn="base" hangingPunct="0">
              <a:lnSpc>
                <a:spcPct val="150000"/>
              </a:lnSpc>
              <a:spcBef>
                <a:spcPct val="0"/>
              </a:spcBef>
              <a:spcAft>
                <a:spcPct val="0"/>
              </a:spcAft>
            </a:pPr>
            <a:r>
              <a:rPr lang="en-US" sz="2800" b="1" noProof="0">
                <a:latin typeface="Comic Sans MS"/>
              </a:rPr>
              <a:t>May the Holy Spirit, our great enabler, </a:t>
            </a:r>
          </a:p>
          <a:p>
            <a:pPr eaLnBrk="0" fontAlgn="base" hangingPunct="0">
              <a:lnSpc>
                <a:spcPct val="150000"/>
              </a:lnSpc>
              <a:spcBef>
                <a:spcPct val="0"/>
              </a:spcBef>
              <a:spcAft>
                <a:spcPct val="0"/>
              </a:spcAft>
            </a:pPr>
            <a:r>
              <a:rPr lang="en-US" sz="2800" b="1" noProof="0">
                <a:latin typeface="Comic Sans MS"/>
              </a:rPr>
              <a:t>empower us to bring hope to others. Amen.</a:t>
            </a:r>
            <a:endParaRPr lang="en-AU" sz="2800" b="1" noProof="0">
              <a:latin typeface="Comic Sans MS"/>
            </a:endParaRPr>
          </a:p>
        </p:txBody>
      </p:sp>
      <p:sp>
        <p:nvSpPr>
          <p:cNvPr id="4" name="TextBox 3"/>
          <p:cNvSpPr txBox="1"/>
          <p:nvPr/>
        </p:nvSpPr>
        <p:spPr>
          <a:xfrm>
            <a:off x="4504859" y="262139"/>
            <a:ext cx="3182281" cy="584775"/>
          </a:xfrm>
          <a:prstGeom prst="rect">
            <a:avLst/>
          </a:prstGeom>
          <a:noFill/>
        </p:spPr>
        <p:txBody>
          <a:bodyPr wrap="none" lIns="91440" tIns="45720" rIns="91440" bIns="45720" rtlCol="0" anchor="t">
            <a:spAutoFit/>
          </a:bodyPr>
          <a:lstStyle/>
          <a:p>
            <a:r>
              <a:rPr lang="en-AU" sz="3200" b="1" noProof="0">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00B050"/>
                </a:solidFill>
                <a:latin typeface="Comic Sans MS"/>
              </a:rPr>
              <a:t>Leader and cantor unmute</a:t>
            </a:r>
            <a:endParaRPr lang="en-AU" b="1" noProof="0">
              <a:solidFill>
                <a:srgbClr val="00B050"/>
              </a:solidFill>
            </a:endParaRPr>
          </a:p>
        </p:txBody>
      </p:sp>
    </p:spTree>
    <p:extLst>
      <p:ext uri="{BB962C8B-B14F-4D97-AF65-F5344CB8AC3E}">
        <p14:creationId xmlns:p14="http://schemas.microsoft.com/office/powerpoint/2010/main" val="1433532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56</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798705" y="1479588"/>
            <a:ext cx="10594588" cy="3898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a:solidFill>
                  <a:srgbClr val="00B050"/>
                </a:solidFill>
                <a:latin typeface="Comic Sans MS"/>
              </a:rPr>
              <a:t>Leader: </a:t>
            </a:r>
            <a:r>
              <a:rPr lang="en-AU" sz="2800" noProof="0">
                <a:latin typeface="Comic Sans MS"/>
              </a:rPr>
              <a:t>Let us all invite God’s blessings together,</a:t>
            </a:r>
            <a:endParaRPr lang="en-AU" sz="2400" noProof="0">
              <a:cs typeface="Times New Roman"/>
            </a:endParaRPr>
          </a:p>
          <a:p>
            <a:pPr marL="383540">
              <a:lnSpc>
                <a:spcPct val="150000"/>
              </a:lnSpc>
            </a:pPr>
            <a:endParaRPr lang="en-AU" sz="2800" b="1" noProof="0">
              <a:solidFill>
                <a:srgbClr val="E68422"/>
              </a:solidFill>
              <a:latin typeface="Comic Sans MS"/>
            </a:endParaRPr>
          </a:p>
          <a:p>
            <a:pPr marL="383540">
              <a:lnSpc>
                <a:spcPct val="150000"/>
              </a:lnSpc>
            </a:pPr>
            <a:r>
              <a:rPr lang="en-AU" sz="2800" b="1" noProof="0">
                <a:solidFill>
                  <a:srgbClr val="00B050"/>
                </a:solidFill>
                <a:latin typeface="Comic Sans MS"/>
              </a:rPr>
              <a:t>All: </a:t>
            </a:r>
            <a:r>
              <a:rPr lang="en-US" sz="2800" b="1" noProof="0">
                <a:latin typeface="Comic Sans MS" panose="030F0702030302020204" pitchFamily="66" charset="0"/>
              </a:rPr>
              <a:t>May the Lord bless us and keep us.</a:t>
            </a:r>
          </a:p>
          <a:p>
            <a:pPr marL="383540">
              <a:lnSpc>
                <a:spcPct val="150000"/>
              </a:lnSpc>
            </a:pPr>
            <a:r>
              <a:rPr lang="en-US" sz="2800" b="1" noProof="0">
                <a:latin typeface="Comic Sans MS" panose="030F0702030302020204" pitchFamily="66" charset="0"/>
              </a:rPr>
              <a:t>May the Lord’s face shine upon us and be gracious to us.</a:t>
            </a:r>
          </a:p>
          <a:p>
            <a:pPr marL="383540">
              <a:lnSpc>
                <a:spcPct val="150000"/>
              </a:lnSpc>
            </a:pPr>
            <a:r>
              <a:rPr lang="en-US" sz="2800" b="1" noProof="0">
                <a:latin typeface="Comic Sans MS" panose="030F0702030302020204" pitchFamily="66" charset="0"/>
              </a:rPr>
              <a:t>May the Lord’s countenance be lifted upon us, </a:t>
            </a:r>
          </a:p>
          <a:p>
            <a:pPr marL="383540">
              <a:lnSpc>
                <a:spcPct val="150000"/>
              </a:lnSpc>
            </a:pPr>
            <a:r>
              <a:rPr lang="en-US" sz="2800" b="1" noProof="0">
                <a:latin typeface="Comic Sans MS" panose="030F0702030302020204" pitchFamily="66" charset="0"/>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4888" y="501649"/>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00B05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57</a:t>
            </a:fld>
            <a:endParaRPr lang="en-AU" noProof="0"/>
          </a:p>
        </p:txBody>
      </p:sp>
      <p:sp>
        <p:nvSpPr>
          <p:cNvPr id="3" name="TextBox 2"/>
          <p:cNvSpPr txBox="1"/>
          <p:nvPr/>
        </p:nvSpPr>
        <p:spPr>
          <a:xfrm>
            <a:off x="4175248" y="0"/>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Notices</a:t>
            </a:r>
            <a:endParaRPr lang="en-AU" sz="2400" noProof="0">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226476" y="749308"/>
            <a:ext cx="11739044" cy="5653151"/>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noProof="0">
                <a:latin typeface="Comic Sans MS"/>
              </a:rPr>
              <a:t>Today </a:t>
            </a:r>
            <a:r>
              <a:rPr lang="en-AU" sz="2800" noProof="0">
                <a:latin typeface="Comic Sans MS"/>
                <a:hlinkClick r:id="rId2"/>
              </a:rPr>
              <a:t>3D Dialogue: Joy in connection, learning </a:t>
            </a:r>
            <a:r>
              <a:rPr lang="en-AU" sz="2800">
                <a:latin typeface="Comic Sans MS"/>
                <a:hlinkClick r:id="rId2"/>
              </a:rPr>
              <a:t>to live with one another again</a:t>
            </a:r>
            <a:r>
              <a:rPr lang="en-AU" sz="2800">
                <a:latin typeface="Comic Sans MS"/>
              </a:rPr>
              <a:t> is </a:t>
            </a:r>
            <a:r>
              <a:rPr lang="en-AU" sz="2800" noProof="0">
                <a:latin typeface="Comic Sans MS"/>
              </a:rPr>
              <a:t>this afternoon @ 5pm. All are welcome</a:t>
            </a:r>
            <a:r>
              <a:rPr lang="en-AU" sz="2800">
                <a:latin typeface="Comic Sans MS"/>
              </a:rPr>
              <a:t>.</a:t>
            </a:r>
            <a:endParaRPr lang="en-AU" sz="2800" noProof="0">
              <a:latin typeface="Comic Sans MS"/>
            </a:endParaRPr>
          </a:p>
          <a:p>
            <a:pPr marL="342900" indent="-342900">
              <a:lnSpc>
                <a:spcPct val="150000"/>
              </a:lnSpc>
              <a:spcAft>
                <a:spcPts val="1200"/>
              </a:spcAft>
              <a:buFont typeface="Arial" panose="020B0604020202020204" pitchFamily="34" charset="0"/>
              <a:buChar char="•"/>
            </a:pPr>
            <a:r>
              <a:rPr lang="en-AU" sz="2800" noProof="0">
                <a:latin typeface="Comic Sans MS"/>
              </a:rPr>
              <a:t>Wednesday @6pm we continue our study on the Trinity; </a:t>
            </a:r>
            <a:r>
              <a:rPr lang="en-AU" sz="2800" noProof="0">
                <a:latin typeface="Comic Sans MS"/>
                <a:hlinkClick r:id="rId3"/>
              </a:rPr>
              <a:t>Embracing The Divine Flow</a:t>
            </a:r>
            <a:r>
              <a:rPr lang="en-AU" sz="2800">
                <a:latin typeface="Comic Sans MS"/>
              </a:rPr>
              <a:t>: Prepared for unity with God. </a:t>
            </a:r>
            <a:r>
              <a:rPr lang="en-AU" sz="2800" noProof="0">
                <a:latin typeface="Comic Sans MS"/>
              </a:rPr>
              <a:t>It’s not too late to come along.</a:t>
            </a:r>
          </a:p>
          <a:p>
            <a:pPr marL="342900" indent="-342900">
              <a:lnSpc>
                <a:spcPct val="150000"/>
              </a:lnSpc>
              <a:spcAft>
                <a:spcPts val="1200"/>
              </a:spcAft>
              <a:buFont typeface="Arial" panose="020B0604020202020204" pitchFamily="34" charset="0"/>
              <a:buChar char="•"/>
            </a:pPr>
            <a:r>
              <a:rPr lang="en-AU" sz="2800">
                <a:latin typeface="Comic Sans MS"/>
              </a:rPr>
              <a:t>Thursday @6pm is our next </a:t>
            </a:r>
            <a:r>
              <a:rPr lang="en-US" sz="2800">
                <a:latin typeface="Comic Sans MS"/>
                <a:hlinkClick r:id="rId4"/>
              </a:rPr>
              <a:t>Prayer and Praise with our Animal Friends</a:t>
            </a:r>
            <a:r>
              <a:rPr lang="en-US" sz="2800">
                <a:latin typeface="Comic Sans MS"/>
              </a:rPr>
              <a:t>. We welcome Troy our guest speaker for </a:t>
            </a:r>
            <a:r>
              <a:rPr lang="en-US" sz="2800">
                <a:latin typeface="Comic Sans MS"/>
                <a:hlinkClick r:id="rId5"/>
              </a:rPr>
              <a:t>DRU</a:t>
            </a:r>
            <a:endParaRPr lang="en-AU" sz="2800" noProof="0">
              <a:latin typeface="Comic Sans MS"/>
            </a:endParaRPr>
          </a:p>
          <a:p>
            <a:pPr marL="342900" indent="-342900">
              <a:lnSpc>
                <a:spcPct val="150000"/>
              </a:lnSpc>
              <a:spcAft>
                <a:spcPts val="1200"/>
              </a:spcAft>
              <a:buFont typeface="Arial" panose="020B0604020202020204" pitchFamily="34" charset="0"/>
              <a:buChar char="•"/>
            </a:pPr>
            <a:r>
              <a:rPr lang="en-AU" sz="2800" b="0" i="0" u="none" strike="noStrike" noProof="0">
                <a:effectLst/>
                <a:latin typeface="Comic Sans MS"/>
              </a:rPr>
              <a:t>See HHO Events page for further upcoming events </a:t>
            </a:r>
            <a:r>
              <a:rPr lang="en-AU" sz="2800" b="0" i="0" u="none" strike="noStrike" noProof="0">
                <a:effectLst/>
                <a:latin typeface="Comic Sans MS"/>
                <a:hlinkClick r:id="rId6"/>
              </a:rPr>
              <a:t>HHO Events</a:t>
            </a:r>
            <a:endParaRPr lang="en-AU" sz="2800" b="0" i="0" u="none" strike="noStrike" noProof="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58</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00B050"/>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59</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27989"/>
            <a:ext cx="8483125" cy="2246769"/>
          </a:xfrm>
          <a:prstGeom prst="rect">
            <a:avLst/>
          </a:prstGeom>
          <a:noFill/>
        </p:spPr>
        <p:txBody>
          <a:bodyPr wrap="square" lIns="91440" tIns="45720" rIns="91440" bIns="45720" anchor="t">
            <a:spAutoFit/>
          </a:bodyPr>
          <a:lstStyle/>
          <a:p>
            <a:pPr algn="ctr" fontAlgn="base">
              <a:defRPr/>
            </a:pPr>
            <a:r>
              <a:rPr lang="en-AU" sz="2800" noProof="0">
                <a:solidFill>
                  <a:srgbClr val="00B050"/>
                </a:solidFill>
                <a:effectLst/>
                <a:latin typeface="Comic Sans MS"/>
              </a:rPr>
              <a:t>Serving next week </a:t>
            </a:r>
          </a:p>
          <a:p>
            <a:pPr algn="ctr" fontAlgn="base">
              <a:lnSpc>
                <a:spcPct val="150000"/>
              </a:lnSpc>
              <a:defRPr/>
            </a:pPr>
            <a:r>
              <a:rPr lang="en-AU" sz="2800" noProof="0">
                <a:solidFill>
                  <a:srgbClr val="00B050"/>
                </a:solidFill>
                <a:latin typeface="Comic Sans MS"/>
              </a:rPr>
              <a:t> 14th June 2026</a:t>
            </a:r>
          </a:p>
          <a:p>
            <a:pPr algn="ctr" fontAlgn="base">
              <a:lnSpc>
                <a:spcPct val="150000"/>
              </a:lnSpc>
              <a:defRPr/>
            </a:pPr>
            <a:r>
              <a:rPr lang="en-AU" sz="2800">
                <a:solidFill>
                  <a:srgbClr val="00B050"/>
                </a:solidFill>
                <a:latin typeface="Comic Sans MS"/>
              </a:rPr>
              <a:t>3</a:t>
            </a:r>
            <a:r>
              <a:rPr lang="en-AU" sz="2800" baseline="30000">
                <a:solidFill>
                  <a:srgbClr val="00B050"/>
                </a:solidFill>
                <a:latin typeface="Comic Sans MS"/>
              </a:rPr>
              <a:t>rd</a:t>
            </a:r>
            <a:r>
              <a:rPr lang="en-AU" sz="2800">
                <a:solidFill>
                  <a:srgbClr val="00B050"/>
                </a:solidFill>
                <a:latin typeface="Comic Sans MS"/>
              </a:rPr>
              <a:t> Sunday after Pentecost</a:t>
            </a:r>
            <a:endParaRPr lang="en-AU" sz="2800" noProof="0">
              <a:solidFill>
                <a:srgbClr val="00B050"/>
              </a:solidFill>
              <a:latin typeface="Comic Sans MS"/>
            </a:endParaRPr>
          </a:p>
          <a:p>
            <a:pPr algn="ctr">
              <a:defRPr/>
            </a:pPr>
            <a:r>
              <a:rPr lang="en-AU" sz="2800" noProof="0">
                <a:solidFill>
                  <a:srgbClr val="00B050"/>
                </a:solidFill>
                <a:latin typeface="Comic Sans MS"/>
              </a:rPr>
              <a:t>9:00 am AEST</a:t>
            </a:r>
            <a:endParaRPr lang="en-AU" sz="2800" noProof="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391135"/>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864808"/>
            <a:ext cx="5363142" cy="461665"/>
          </a:xfrm>
          <a:prstGeom prst="rect">
            <a:avLst/>
          </a:prstGeom>
          <a:noFill/>
        </p:spPr>
        <p:txBody>
          <a:bodyPr wrap="square" lIns="91440" tIns="45720" rIns="91440" bIns="45720" rtlCol="0" anchor="t">
            <a:spAutoFit/>
          </a:bodyPr>
          <a:lstStyle/>
          <a:p>
            <a:r>
              <a:rPr lang="en-AU" sz="2400" b="1" noProof="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1383279395"/>
              </p:ext>
            </p:extLst>
          </p:nvPr>
        </p:nvGraphicFramePr>
        <p:xfrm>
          <a:off x="370231" y="2177319"/>
          <a:ext cx="11451531" cy="262282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r>
                        <a:rPr lang="en-AU" sz="2200" b="0" i="0" noProof="0">
                          <a:solidFill>
                            <a:srgbClr val="00B050"/>
                          </a:solidFill>
                          <a:latin typeface="Comic Sans MS"/>
                        </a:rPr>
                        <a:t>Service Prep: Kris</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First Reader: Liz</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rgbClr val="00B050"/>
                          </a:solidFill>
                          <a:latin typeface="Comic Sans MS"/>
                        </a:rPr>
                        <a:t>Music: Wiggles</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Second Reader: Helen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a:solidFill>
                            <a:srgbClr val="00B050"/>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Preacher: Lauren</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a:solidFill>
                            <a:srgbClr val="00B050"/>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noProof="0">
                          <a:solidFill>
                            <a:srgbClr val="00B050"/>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Cantor: Vanessa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rgbClr val="00B050"/>
                </a:solidFill>
                <a:latin typeface="Comic Sans MS"/>
              </a:rPr>
              <a:t>Leader and Cantor unmute</a:t>
            </a:r>
            <a:endParaRPr lang="en-AU" noProof="0">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218765" y="1802797"/>
            <a:ext cx="7754470" cy="4017366"/>
          </a:xfrm>
        </p:spPr>
        <p:txBody>
          <a:bodyPr vert="horz" lIns="91440" tIns="45720" rIns="91440" bIns="45720" rtlCol="0" anchor="t">
            <a:normAutofit fontScale="92500"/>
          </a:bodyPr>
          <a:lstStyle/>
          <a:p>
            <a:pPr>
              <a:lnSpc>
                <a:spcPct val="150000"/>
              </a:lnSpc>
              <a:buNone/>
            </a:pPr>
            <a:r>
              <a:rPr lang="en-AU" sz="2800" b="1" noProof="0">
                <a:solidFill>
                  <a:srgbClr val="00B050"/>
                </a:solidFill>
                <a:latin typeface="Comic Sans MS"/>
              </a:rPr>
              <a:t>Leader: </a:t>
            </a:r>
            <a:r>
              <a:rPr lang="en-AU" sz="2800" noProof="0">
                <a:latin typeface="Comic Sans MS"/>
              </a:rPr>
              <a:t>The grace of the Lord Jesus Christ,  </a:t>
            </a:r>
            <a:br>
              <a:rPr lang="en-AU" sz="2800" noProof="0">
                <a:latin typeface="Comic Sans MS"/>
              </a:rPr>
            </a:br>
            <a:r>
              <a:rPr lang="en-AU" sz="2800" noProof="0">
                <a:latin typeface="Comic Sans MS"/>
              </a:rPr>
              <a:t>and the love of God,  </a:t>
            </a:r>
            <a:br>
              <a:rPr lang="en-AU" sz="2800" noProof="0">
                <a:latin typeface="Comic Sans MS"/>
              </a:rPr>
            </a:br>
            <a:r>
              <a:rPr lang="en-AU" sz="2800" noProof="0">
                <a:latin typeface="Comic Sans MS"/>
              </a:rPr>
              <a:t>and the fellowship of the Holy Spirit,  </a:t>
            </a:r>
            <a:br>
              <a:rPr lang="en-AU" sz="2800" noProof="0">
                <a:latin typeface="Comic Sans MS"/>
              </a:rPr>
            </a:br>
            <a:r>
              <a:rPr lang="en-AU" sz="2800" noProof="0">
                <a:latin typeface="Comic Sans MS"/>
              </a:rPr>
              <a:t>be with you all. </a:t>
            </a:r>
            <a:br>
              <a:rPr lang="en-AU" sz="2800" noProof="0">
                <a:latin typeface="Comic Sans MS"/>
              </a:rPr>
            </a:br>
            <a:r>
              <a:rPr lang="en-AU" sz="2800" noProof="0">
                <a:latin typeface="Comic Sans MS"/>
              </a:rPr>
              <a:t> </a:t>
            </a:r>
            <a:endParaRPr lang="en-AU" sz="2800" b="1" noProof="0">
              <a:solidFill>
                <a:srgbClr val="E3960B"/>
              </a:solidFill>
              <a:latin typeface="Comic Sans MS"/>
              <a:cs typeface="Times New Roman"/>
            </a:endParaRPr>
          </a:p>
          <a:p>
            <a:pPr>
              <a:lnSpc>
                <a:spcPct val="150000"/>
              </a:lnSpc>
              <a:buNone/>
            </a:pPr>
            <a:r>
              <a:rPr lang="en-AU" sz="2800" b="1" noProof="0">
                <a:solidFill>
                  <a:srgbClr val="00B050"/>
                </a:solidFill>
                <a:latin typeface="Comic Sans MS"/>
                <a:cs typeface="Times New Roman"/>
              </a:rPr>
              <a:t>All: </a:t>
            </a:r>
            <a:r>
              <a:rPr lang="en-AU" sz="2800" b="1" noProof="0">
                <a:latin typeface="Comic Sans MS"/>
                <a:cs typeface="Times New Roman"/>
              </a:rPr>
              <a:t>And also with you. </a:t>
            </a: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rgbClr val="00B050"/>
                </a:solidFill>
                <a:latin typeface="Comic Sans MS"/>
              </a:rPr>
              <a:t>The Greeting</a:t>
            </a:r>
            <a:endParaRPr lang="en-AU" sz="3200" b="1" noProof="0">
              <a:solidFill>
                <a:srgbClr val="00B050"/>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00627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1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The Dismissal </a:t>
            </a:r>
            <a:endParaRPr lang="en-AU" sz="2400" noProof="0">
              <a:solidFill>
                <a:srgbClr val="00B050"/>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a:solidFill>
                  <a:srgbClr val="00B050"/>
                </a:solidFill>
                <a:latin typeface="Comic Sans MS"/>
              </a:rPr>
              <a:t>Extra resources developed </a:t>
            </a:r>
          </a:p>
          <a:p>
            <a:r>
              <a:rPr lang="en-AU" noProof="0">
                <a:solidFill>
                  <a:srgbClr val="00B05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1059148" y="586050"/>
            <a:ext cx="4402899" cy="3507343"/>
          </a:xfrm>
          <a:prstGeom prst="roundRect">
            <a:avLst/>
          </a:prstGeom>
          <a:solidFill>
            <a:schemeClr val="accent1">
              <a:lumMod val="5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rPr>
              <a:t>Fellowship time</a:t>
            </a:r>
          </a:p>
          <a:p>
            <a:pPr algn="ctr"/>
            <a:r>
              <a:rPr lang="en-AU" sz="2400" b="1" noProof="0">
                <a:solidFill>
                  <a:srgbClr val="00B050"/>
                </a:solidFill>
                <a:latin typeface="Comic Sans MS"/>
              </a:rPr>
              <a:t>Thank you, Lauren for leading Fellowship </a:t>
            </a:r>
          </a:p>
          <a:p>
            <a:pPr algn="ctr"/>
            <a:endParaRPr lang="en-AU" sz="2400" b="1" noProof="0">
              <a:solidFill>
                <a:srgbClr val="00B050"/>
              </a:solidFill>
              <a:latin typeface="Comic Sans MS"/>
            </a:endParaRPr>
          </a:p>
          <a:p>
            <a:pPr algn="ctr"/>
            <a:r>
              <a:rPr lang="en-AU" sz="2400" b="1" noProof="0">
                <a:solidFill>
                  <a:srgbClr val="00B050"/>
                </a:solidFill>
                <a:latin typeface="Comic Sans MS"/>
              </a:rPr>
              <a:t>Please feel welcome to linger or pop a message in the chat and head off when you are ready.​</a:t>
            </a:r>
            <a:endParaRPr lang="en-AU" b="1" noProof="0">
              <a:solidFill>
                <a:srgbClr val="00B050"/>
              </a:solidFill>
              <a:cs typeface="Calibri"/>
            </a:endParaRPr>
          </a:p>
        </p:txBody>
      </p:sp>
      <p:pic>
        <p:nvPicPr>
          <p:cNvPr id="5" name="Picture 4">
            <a:extLst>
              <a:ext uri="{FF2B5EF4-FFF2-40B4-BE49-F238E27FC236}">
                <a16:creationId xmlns:a16="http://schemas.microsoft.com/office/drawing/2014/main" id="{BED20D38-AA3B-0475-C75F-D1B5DB26B35D}"/>
              </a:ext>
            </a:extLst>
          </p:cNvPr>
          <p:cNvPicPr>
            <a:picLocks noChangeAspect="1"/>
          </p:cNvPicPr>
          <p:nvPr/>
        </p:nvPicPr>
        <p:blipFill>
          <a:blip r:embed="rId3">
            <a:extLst>
              <a:ext uri="{28A0092B-C50C-407E-A947-70E740481C1C}">
                <a14:useLocalDpi xmlns:a14="http://schemas.microsoft.com/office/drawing/2010/main" val="0"/>
              </a:ext>
            </a:extLst>
          </a:blip>
          <a:srcRect t="22705" b="22705"/>
          <a:stretch/>
        </p:blipFill>
        <p:spPr>
          <a:xfrm>
            <a:off x="6275314" y="1136095"/>
            <a:ext cx="5312479" cy="290007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6728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1681515" y="1479588"/>
            <a:ext cx="8972166" cy="4545155"/>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rgbClr val="00B050"/>
                </a:solidFill>
                <a:latin typeface="Comic Sans MS" panose="030F0902030302020204" pitchFamily="66" charset="0"/>
              </a:rPr>
              <a:t>Leader: </a:t>
            </a:r>
          </a:p>
          <a:p>
            <a:pPr lvl="0" eaLnBrk="0" fontAlgn="base" hangingPunct="0">
              <a:lnSpc>
                <a:spcPct val="150000"/>
              </a:lnSpc>
              <a:spcBef>
                <a:spcPct val="0"/>
              </a:spcBef>
              <a:spcAft>
                <a:spcPct val="0"/>
              </a:spcAft>
            </a:pPr>
            <a:r>
              <a:rPr lang="en-AU" sz="2800" noProof="0">
                <a:latin typeface="Comic Sans MS" panose="030F0702030302020204" pitchFamily="66" charset="0"/>
              </a:rPr>
              <a:t>When we think we are beyond hope:</a:t>
            </a:r>
          </a:p>
          <a:p>
            <a:pPr lvl="0" eaLnBrk="0" fontAlgn="base" hangingPunct="0">
              <a:lnSpc>
                <a:spcPct val="150000"/>
              </a:lnSpc>
              <a:spcBef>
                <a:spcPct val="0"/>
              </a:spcBef>
              <a:spcAft>
                <a:spcPct val="0"/>
              </a:spcAft>
            </a:pPr>
            <a:r>
              <a:rPr lang="en-AU" sz="2800" noProof="0">
                <a:latin typeface="Comic Sans MS" panose="030F0702030302020204" pitchFamily="66" charset="0"/>
              </a:rPr>
              <a:t>God’s restoring love offers a fresh start.</a:t>
            </a:r>
          </a:p>
          <a:p>
            <a:pPr lvl="0" eaLnBrk="0" fontAlgn="base" hangingPunct="0">
              <a:lnSpc>
                <a:spcPct val="150000"/>
              </a:lnSpc>
              <a:spcBef>
                <a:spcPct val="0"/>
              </a:spcBef>
              <a:spcAft>
                <a:spcPct val="0"/>
              </a:spcAft>
            </a:pPr>
            <a:r>
              <a:rPr lang="en-AU" sz="2800" noProof="0">
                <a:latin typeface="Comic Sans MS" panose="030F0702030302020204" pitchFamily="66" charset="0"/>
              </a:rPr>
              <a:t>When life is too messed up, beyond hope:</a:t>
            </a:r>
          </a:p>
          <a:p>
            <a:pPr lvl="0" eaLnBrk="0" fontAlgn="base" hangingPunct="0">
              <a:lnSpc>
                <a:spcPct val="150000"/>
              </a:lnSpc>
              <a:spcBef>
                <a:spcPct val="0"/>
              </a:spcBef>
              <a:spcAft>
                <a:spcPct val="0"/>
              </a:spcAft>
            </a:pPr>
            <a:r>
              <a:rPr lang="en-AU" sz="2800" noProof="0">
                <a:latin typeface="Comic Sans MS" panose="030F0702030302020204" pitchFamily="66" charset="0"/>
              </a:rPr>
              <a:t>God’s restoring peace gives hope in our darkness.</a:t>
            </a:r>
          </a:p>
          <a:p>
            <a:pPr lvl="0" eaLnBrk="0" fontAlgn="base" hangingPunct="0">
              <a:lnSpc>
                <a:spcPct val="150000"/>
              </a:lnSpc>
              <a:spcBef>
                <a:spcPct val="0"/>
              </a:spcBef>
              <a:spcAft>
                <a:spcPct val="0"/>
              </a:spcAft>
            </a:pPr>
            <a:r>
              <a:rPr lang="en-AU" sz="2800" noProof="0">
                <a:latin typeface="Comic Sans MS" panose="030F0702030302020204" pitchFamily="66" charset="0"/>
              </a:rPr>
              <a:t>When we think we are not good enough:</a:t>
            </a:r>
          </a:p>
          <a:p>
            <a:pPr lvl="0" eaLnBrk="0" fontAlgn="base" hangingPunct="0">
              <a:lnSpc>
                <a:spcPct val="150000"/>
              </a:lnSpc>
              <a:spcBef>
                <a:spcPct val="0"/>
              </a:spcBef>
              <a:spcAft>
                <a:spcPct val="0"/>
              </a:spcAft>
            </a:pPr>
            <a:r>
              <a:rPr lang="en-AU" sz="2800" noProof="0">
                <a:latin typeface="Comic Sans MS" panose="030F0702030302020204" pitchFamily="66" charset="0"/>
              </a:rPr>
              <a:t>Jesus comes offering hope beyond hope.</a:t>
            </a:r>
          </a:p>
        </p:txBody>
      </p:sp>
      <p:sp>
        <p:nvSpPr>
          <p:cNvPr id="4" name="TextBox 3">
            <a:extLst>
              <a:ext uri="{FF2B5EF4-FFF2-40B4-BE49-F238E27FC236}">
                <a16:creationId xmlns:a16="http://schemas.microsoft.com/office/drawing/2014/main" id="{8B7B306D-3845-7B55-7230-7B18992F6E45}"/>
              </a:ext>
            </a:extLst>
          </p:cNvPr>
          <p:cNvSpPr txBox="1"/>
          <p:nvPr/>
        </p:nvSpPr>
        <p:spPr>
          <a:xfrm>
            <a:off x="4180768" y="384793"/>
            <a:ext cx="3830464"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3145854" y="1802753"/>
            <a:ext cx="5900290" cy="325249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a:solidFill>
                  <a:srgbClr val="00B050"/>
                </a:solidFill>
                <a:latin typeface="Comic Sans MS" panose="030F0902030302020204" pitchFamily="66" charset="0"/>
              </a:rPr>
              <a:t>All</a:t>
            </a:r>
            <a:r>
              <a:rPr lang="en-AU" sz="2800" noProof="0">
                <a:solidFill>
                  <a:srgbClr val="00B050"/>
                </a:solidFill>
                <a:latin typeface="Comic Sans MS" panose="030F0902030302020204" pitchFamily="66" charset="0"/>
              </a:rPr>
              <a:t>: </a:t>
            </a:r>
            <a:r>
              <a:rPr lang="en-AU" sz="2800" b="1" noProof="0">
                <a:latin typeface="Comic Sans MS" panose="030F0902030302020204" pitchFamily="66" charset="0"/>
              </a:rPr>
              <a:t>Jesus, receive us as we are.</a:t>
            </a:r>
          </a:p>
          <a:p>
            <a:pPr lvl="0" eaLnBrk="0" fontAlgn="base" hangingPunct="0">
              <a:lnSpc>
                <a:spcPct val="150000"/>
              </a:lnSpc>
              <a:spcBef>
                <a:spcPct val="0"/>
              </a:spcBef>
              <a:spcAft>
                <a:spcPct val="0"/>
              </a:spcAft>
            </a:pPr>
            <a:r>
              <a:rPr lang="en-AU" sz="2800" b="1" noProof="0">
                <a:latin typeface="Comic Sans MS" panose="030F0902030302020204" pitchFamily="66" charset="0"/>
              </a:rPr>
              <a:t>We come with hopes and fears,</a:t>
            </a:r>
          </a:p>
          <a:p>
            <a:pPr lvl="0" eaLnBrk="0" fontAlgn="base" hangingPunct="0">
              <a:lnSpc>
                <a:spcPct val="150000"/>
              </a:lnSpc>
              <a:spcBef>
                <a:spcPct val="0"/>
              </a:spcBef>
              <a:spcAft>
                <a:spcPct val="0"/>
              </a:spcAft>
            </a:pPr>
            <a:r>
              <a:rPr lang="en-AU" sz="2800" b="1" noProof="0">
                <a:latin typeface="Comic Sans MS" panose="030F0902030302020204" pitchFamily="66" charset="0"/>
              </a:rPr>
              <a:t>but we are glad that you make all things possible</a:t>
            </a:r>
          </a:p>
          <a:p>
            <a:pPr lvl="0" eaLnBrk="0" fontAlgn="base" hangingPunct="0">
              <a:lnSpc>
                <a:spcPct val="150000"/>
              </a:lnSpc>
              <a:spcBef>
                <a:spcPct val="0"/>
              </a:spcBef>
              <a:spcAft>
                <a:spcPct val="0"/>
              </a:spcAft>
            </a:pPr>
            <a:r>
              <a:rPr lang="en-AU" sz="2800" b="1" noProof="0">
                <a:latin typeface="Comic Sans MS" panose="030F0902030302020204" pitchFamily="66" charset="0"/>
              </a:rPr>
              <a:t>and, so, we trust in you. Amen.</a:t>
            </a:r>
            <a:endParaRPr lang="en-AU" sz="2800" b="1" noProof="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7" y="546735"/>
            <a:ext cx="3830464"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cs typeface="Arial"/>
              </a:rPr>
              <a:t>Sentence</a:t>
            </a:r>
          </a:p>
        </p:txBody>
      </p:sp>
      <p:sp>
        <p:nvSpPr>
          <p:cNvPr id="2" name="Rectangle 1"/>
          <p:cNvSpPr/>
          <p:nvPr/>
        </p:nvSpPr>
        <p:spPr>
          <a:xfrm>
            <a:off x="842437" y="2934118"/>
            <a:ext cx="10170694" cy="2734403"/>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a:solidFill>
                  <a:srgbClr val="00B050"/>
                </a:solidFill>
                <a:latin typeface="Comic Sans MS" panose="030F0902030302020204" pitchFamily="66" charset="0"/>
                <a:cs typeface="Times New Roman"/>
              </a:rPr>
              <a:t>Cantor</a:t>
            </a:r>
            <a:r>
              <a:rPr lang="en-AU" sz="2800" noProof="0">
                <a:solidFill>
                  <a:srgbClr val="00B050"/>
                </a:solidFill>
                <a:latin typeface="Comic Sans MS" panose="030F0902030302020204" pitchFamily="66" charset="0"/>
                <a:cs typeface="Times New Roman"/>
              </a:rPr>
              <a:t>: </a:t>
            </a:r>
            <a:r>
              <a:rPr lang="en-AU" sz="2800" noProof="0">
                <a:latin typeface="Comic Sans MS" panose="030F0902030302020204" pitchFamily="66" charset="0"/>
              </a:rPr>
              <a:t>Those who are well have no need of a physician, but those who are sick. For I have come to call not the righteous but sinners. </a:t>
            </a:r>
          </a:p>
          <a:p>
            <a:pPr algn="r">
              <a:lnSpc>
                <a:spcPct val="150000"/>
              </a:lnSpc>
              <a:spcBef>
                <a:spcPts val="450"/>
              </a:spcBef>
              <a:spcAft>
                <a:spcPts val="450"/>
              </a:spcAft>
            </a:pPr>
            <a:r>
              <a:rPr lang="en-AU" sz="2800" noProof="0">
                <a:solidFill>
                  <a:srgbClr val="00B050"/>
                </a:solidFill>
                <a:latin typeface="Comic Sans MS" panose="030F0902030302020204" pitchFamily="66" charset="0"/>
              </a:rPr>
              <a:t>Matthew 9.12–13</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a:solidFill>
                  <a:srgbClr val="00B050"/>
                </a:solidFill>
                <a:latin typeface="Comic Sans MS"/>
                <a:cs typeface="Arial"/>
              </a:rPr>
              <a:t>Leader: </a:t>
            </a:r>
            <a:r>
              <a:rPr lang="en-AU" sz="2800" noProof="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274FF-2E52-4130-9932-E8CAF77BB21D}">
  <ds:schemaRefs>
    <ds:schemaRef ds:uri="e1300d55-8519-4834-8849-904d53629995"/>
    <ds:schemaRef ds:uri="ec033be3-6e3d-434c-bca7-6d953e4302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D2CB55-90DB-47F1-A1DF-76122F96F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61</Slides>
  <Notes>18</Notes>
  <HiddenSlides>0</HiddenSlide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Office Theme</vt:lpstr>
      <vt:lpstr>2_Office Theme</vt:lpstr>
      <vt:lpstr>2_Office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revision>1</cp:revision>
  <cp:lastPrinted>2019-01-02T23:00:29Z</cp:lastPrinted>
  <dcterms:created xsi:type="dcterms:W3CDTF">2018-08-20T02:08:08Z</dcterms:created>
  <dcterms:modified xsi:type="dcterms:W3CDTF">2026-06-06T22:21:10Z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