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971C-AC4F-6201-BB72-22A68CAAF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F45CD-015C-4FE6-4E41-CA9E77EF7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0ED6-8A54-9FF5-BB28-3DFE6107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2F564-0F29-359D-B189-CD416671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7A5E-D1FF-261E-78A3-10C1AD85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89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6D85-618E-5EBF-BC01-2E1293EB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53784-C9A0-58B0-E342-A75078F07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8681-F051-C9B5-AABE-F6FB0B66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7FF45-B92C-56A5-B551-176E3BA1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1457-98A3-7A72-6590-774C4E0E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86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2FC9F-69A2-9A84-86AE-C6B56267E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E2A18-37A3-4B0F-57E6-DDA3A3761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E564-B6D1-EAB4-668F-564AEAC9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5931-AF6F-BAA4-E7E6-C6531485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46B07-4C80-A03D-CAFC-5DDD2588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020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2836-5CC7-DD3C-05C4-213A3FD8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BE45-3674-0142-5CBF-B2AF65930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58022-A3F9-E7F0-7FD5-8EF9E296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F2B7-C513-6261-B21D-6314F0E4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7DCA6-BD95-E675-DC2C-3A42A698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47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5D46-3E63-3DDC-6944-C86B289D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7F01A-6943-9081-34B1-EB7C1B17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C9241-10D2-A753-3E6E-76F88539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6608B-BB5E-3536-A58D-8D2D8BD1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2DC0-4B86-B02F-FF59-2B898BA4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602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2201-60F4-9854-CF08-01E47DBF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929EC-8A97-7348-1A6B-44185F4CD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8AC3B-6173-DD0E-50E1-90FC3DD98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FD990-9CD9-ECB0-DD8D-45B89B3A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67D76-AD73-91EA-CF86-1B82EB01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C8420-9E44-067D-EA0D-6E8A0631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126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2797-C7DD-4DF9-2530-BCAE513B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14E84-9665-1450-40C2-DC0DD8B42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40E8D-3CE3-8CB5-7CCE-791F1E72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7C093-87E5-D458-A18F-3A05BDB1D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7BBF3-3B2A-426A-0367-90883DE1D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362A1-F87A-4B60-65E0-85DBC846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0A7E8-BFE9-425D-CFD2-07B54952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357B7-AF39-84BB-5238-3FB30CA6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29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6C3-DD96-18ED-A4B0-9CE0D5D9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784E5-C314-1EB3-BEA6-6884D2A1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BEEB9-CA0B-6FCE-ACF9-D66F6627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3FC2F-28A2-F9CA-D508-60D40943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888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DB202-3457-C8CB-562C-36C6331C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0EAF1-0B46-9043-5B2A-0AC509F7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8A8C6-FCCB-286F-0F0A-BEB47445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2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7696-28D3-534B-9381-ABC111E4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A4A1-3E03-9818-0FB4-E6ED1EDDF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7F1D8-0459-3E78-F679-0715C59A6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436D9-F5FC-06DB-A5C8-0D777204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EB727-4F5D-2C8C-F015-7E0D2E6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5F1F9-DE54-46C4-84ED-06CC3371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6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167F-601E-ABA4-47DB-C0C5D499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8C74D-377E-C94C-C669-5720D5802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62469-FA6D-2918-C01E-255BBE762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456F3-D13B-95DB-A1C2-995DB7A4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19438-C73D-64F8-378D-C42BB13F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E5224-DBB5-5F43-02E5-61372643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81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72144-D284-57FA-36EE-9E7EC88A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C689D-B6E8-16C1-502B-8FE31F59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E38E9-F977-1801-2B7F-A2980C93A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AB5A7-626D-4D68-8239-8BE5A045988A}" type="datetimeFigureOut">
              <a:rPr lang="es-ES_tradnl" smtClean="0"/>
              <a:t>03/06/2026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FCE58-AA77-C55C-0CEA-E3F0D53EC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47DE9-16A1-FB98-B524-FB60B93D2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BAFE08-A6CC-42FD-A93E-BCAFE873B7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2076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7329F80-DE60-1E57-1F29-097D99AC2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196E3C1-E62A-D7AD-45BC-6B949DD39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859AB5D-CECA-5DD2-99EF-13B23C0B6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525DB42-8D87-D754-C963-12D65D1962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E8F368F-1AFE-7528-880F-58CB25CE6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982F316-602A-C811-EA4B-67D52BB91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0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7284F65-2B91-5595-5C49-0FC6B52400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9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703D2E3-6DFB-A0A9-DBDF-344175957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1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BC427F0-AC30-B977-78F6-E94A56575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69896B4-32C1-903F-5C57-D0B6584D1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7EDC4BC-4CAA-DE72-3D08-CAE92A6628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35CA74A-1B2C-0DA2-CBEF-8B1D792BE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1E68A97-9E11-FE7E-B3F8-FB741C063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4868873-2553-11F7-F02A-C5D4AC79C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4EEFF2F-E866-B6B9-112C-DEDBE56C4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77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B2FC3AA-5AED-7924-A2F8-58BB31E1A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C3B4D5E-EC42-0931-4023-0737F30D8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3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7449FA2-2822-2E38-22E5-6ABF417FB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28027E4-F369-1264-6C01-22AFA5CB2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4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4D2C874-30AB-B36C-3A6A-3E7F5FA2A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5ABDC8C-0200-FF02-28C2-F5388A551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86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523D556-AB9A-A303-520D-AF9BF9D86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27B6FE5-7A35-0953-642A-4AC06EC9E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7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9E94A52-BB9B-6424-2FC1-14563230DA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EB83199-84D5-4A0A-3C0F-7972A4DF2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0C9FA35-417D-4ADC-D831-DF610A59C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CCE50A2-1284-FCDA-8FE7-C25A4B96C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20D583B-8599-58B3-BFC1-525FCFE14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8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C06EE4A-4B64-81EB-691B-4347877CF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4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Abraham Bejarano</dc:creator>
  <cp:lastModifiedBy>Abraham Bejarano</cp:lastModifiedBy>
  <cp:revision>1</cp:revision>
  <dcterms:created xsi:type="dcterms:W3CDTF">2026-06-03T20:01:46Z</dcterms:created>
  <dcterms:modified xsi:type="dcterms:W3CDTF">2026-06-03T20:02:19Z</dcterms:modified>
</cp:coreProperties>
</file>