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3A6-D4B3-E231-CAF3-DFCEE3E66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7C0B-5556-A80F-4E1A-39567D6F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72606-4346-B872-CB7F-82633F2B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5ED96-06DB-255A-3E97-598B7E39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40B5-D482-5037-8BA6-E3A0B03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E8C5-AAE8-6D95-388B-6611BD3F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9F3CC-AE75-F8DE-B063-ABC9131B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DE5D-AA55-FBE5-8985-A17D7644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FE20-781A-442B-75FB-E11E408E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0E27-45B6-A520-94D1-57247A29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9FB97-5CE8-4672-5204-ADC0BA66D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3FA01-F4EC-E74D-EE2C-7B7CCC958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7D398-F79A-A3C2-EE83-2350A0C0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5816C-D67C-04CF-C819-32ACA350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E105-3026-1483-016F-7D0C3928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2D15-F26A-10EC-A93A-897E83B2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D426-A105-4BF9-FDBD-2FF25652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B663-9F0E-553A-AAC0-9DAEAECD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2673E-E3FF-20E4-4180-E87674D7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8DD00-14CB-18BD-C6EF-7B52946C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F5E0-1301-5128-89C7-45C8E044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FDD7-B6B1-BDB3-8B19-4918CFA36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3733-BF73-07BF-F56F-B4FFA98F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1FC4-6CAF-BA32-1353-BF44E62E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01F0-701D-CD25-D761-FEE861DD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840-9B6C-42A4-F14B-371EBCF1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69EA0-9DA6-8CFD-6331-0ED93AC0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49756-5468-08A3-1F90-B2B93994A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CDE01-6D35-F4B9-B06D-0CA33B54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9AD0-606B-B06C-6431-19A51F80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0EB61-6C88-DB16-C028-5EC4EC15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47F3-D9D1-4337-A324-60B62EE9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679C-06BD-CD0C-5152-939A685D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6446D-9DD3-F9E9-A0FE-7E380FFF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A5EFD-A9BA-9B9F-7A9D-27E7BBE39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FEA12-BB31-7D5D-F854-F98BEFD96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C0E9C-7D34-ABBC-ECDE-3E197534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12092-AFC3-4CE2-6D95-276CB9B0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2A72F-CCC5-8EFD-3236-D9B5578B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F155-7277-E7B2-420E-562A3C79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5FEB4-80B7-5183-10B7-4E7B2386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DCF24-3995-2016-C80C-373279C6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1CEA5-7A43-35F1-2FA0-EF0B9320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953FE-538C-BFFB-DE75-E6F090B6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CDA44-0AB2-2F1E-43A4-28DFD929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67A9-6781-30E9-E001-25206326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F97E-A2D6-F05D-3081-EEE31DAF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4102-E1CE-9A11-582C-114FB14D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FF2DF-CEDD-FB80-237F-1087C2A91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30A45-698F-3846-FC31-5649C0ED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106F1-A354-5547-F156-BAA52C28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3C35A-177C-E732-2A6A-BC87B054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DFD3-EE66-E37F-F22B-D4CD8C12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BFA17-66F4-68D0-B3AE-EC0024F06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8EEC7-002B-0C08-9EAD-BA4728182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E2475-0D3A-9DDD-F286-7CBF8436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4668-488B-45A5-2A5A-ABD837AE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2D2A8-52F2-7873-8CA3-7D115B6F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449D2-6C70-09C7-75EF-CBB22018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765A9-30E3-9F36-1660-9BBC0DB3E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255A9-0321-78D2-5D96-A8C7DA427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9B57-9C9D-404C-BB3B-4FAE0EA438F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5F58E-0712-BDE7-B2E0-7A78BB81C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E9E0-003B-6BC2-7E4E-A6423DCE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4B19-666A-4B01-81F9-6DFDC968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8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E5075-6A42-3ADB-7B78-5F8B4791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7779D-1826-C23D-DE85-0C757229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56E14-BA21-22D5-58B2-EADDD3BAD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E8237-B6BA-AA6F-DBB4-FE11F9AA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Ancient Near East culture falling face down was the most profound act of reverence a person could assume.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60FED-E32C-F5D4-5F1F-4AA4F165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8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52B8E-6827-FB6A-D943-77B7C5EA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u="sng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  <a:r>
              <a:rPr lang="en-US" sz="6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the father of the multitudes.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11A59-5C11-498B-56FD-27194FCF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1BF6-B13A-FD9F-51A2-C4806E89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covenant God made with Abraham was both biological and spiritual.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86429-43AA-DF0E-D73E-5B5A9F97B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0D89B-5FDF-564E-419E-78765FB8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covenant with Abraham finds its completion in Christ.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05E7F-DAC4-5DEE-73B1-1BDD7246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95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BF10B-845B-445B-5B4E-AA648C79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Circumcision was to be an outward sign of a life oriented around the will of God.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89F6-7F68-082E-4F7E-37ACA0B52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7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FDF27-98BE-B9AD-2F13-4B254587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Baptism is the sign of the covenant between us and Christ, and the circumcision of the heart that has taken place.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391DF-4D60-A89C-2876-A90667AF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6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4813-695D-1263-2BF6-83127EE0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D294-2854-D8CE-8F71-D8BC1BC8A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CBB33-D613-60EA-FEB2-A70CED75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AE1A-C5D9-9CF6-2627-1DA67898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vine; you are the branches. Whoever abides in me and I in him, he it is that bears much fruit, for apart from me you can do nothing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CBEF5-CF69-5D05-BE71-290FB300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B80D-F5E5-31FE-AEE6-86AC2AF4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God, you control all things and there is none like you!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help this week to overcome all the distractions that might keep me from abiding in you.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keep your promise before me this week, reminding me that I cannot be who you have called me to be apart from you.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 every corner of my life produce gospel fruit this week as I abide in you.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89D414-F518-F4BC-76F3-AF1AEF85C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El Shaddai-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“I am the all-sufficient one”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A1C08F-1D2E-A29E-92F4-0B27F0B0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5B191-EB89-9C32-46A0-7AB9EE8AE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Today, tomorrow, and forever God will be fully sufficient for every need we will ever have.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3B1F1D-1DD3-A840-5F67-1F85879E6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509A9D-5063-CE7E-17E9-1822CFE7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“Walk before me”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live in my presence.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8D274-C330-D95D-AF90-0821EA39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6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18EC6-6A72-0186-FFAD-0D1F1D6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blameless is to be obedient to God’s word.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DA4CD-FA69-B2FA-C467-267F65E7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6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B7A5E-997F-B14E-CF85-EB8093A4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Abram to experience the fullness of the covenant God demanded Abram orient his life around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2A217-BD00-5FAB-5A72-C8685841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3FF5-0AC1-575D-9764-3C0CA184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recipients of God’s grace, God demands Christians  orient their lives around God  just as he did Abram so that we might experience the fullness our salvation!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C4E97-7BCE-953C-D64A-563D32E5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3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299</Words>
  <Application>Microsoft Office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John 15:5</vt:lpstr>
      <vt:lpstr>Prompts </vt:lpstr>
      <vt:lpstr>El Shaddai- “I am the all-sufficient one” </vt:lpstr>
      <vt:lpstr>Today, tomorrow, and forever God will be fully sufficient for every need we will ever have.</vt:lpstr>
      <vt:lpstr>“Walk before me”- live in my presence. </vt:lpstr>
      <vt:lpstr>To be blameless is to be obedient to God’s word. </vt:lpstr>
      <vt:lpstr>For Abram to experience the fullness of the covenant God demanded Abram orient his life around God.</vt:lpstr>
      <vt:lpstr>As recipients of God’s grace, God demands Christians  orient their lives around God  just as he did Abram so that we might experience the fullness our salvation!</vt:lpstr>
      <vt:lpstr>In Ancient Near East culture falling face down was the most profound act of reverence a person could assume.</vt:lpstr>
      <vt:lpstr>Abraham= the father of the multitudes.</vt:lpstr>
      <vt:lpstr>The covenant God made with Abraham was both biological and spiritual. </vt:lpstr>
      <vt:lpstr>God’s covenant with Abraham finds its completion in Christ. </vt:lpstr>
      <vt:lpstr>Circumcision was to be an outward sign of a life oriented around the will of God. </vt:lpstr>
      <vt:lpstr>Baptism is the sign of the covenant between us and Christ, and the circumcision of the heart that has taken place.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2026-05-31T09:57:18Z</dcterms:created>
  <dcterms:modified xsi:type="dcterms:W3CDTF">2026-05-31T10:42:43Z</dcterms:modified>
</cp:coreProperties>
</file>