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768" r:id="rId6"/>
  </p:sldMasterIdLst>
  <p:notesMasterIdLst>
    <p:notesMasterId r:id="rId67"/>
  </p:notesMasterIdLst>
  <p:handoutMasterIdLst>
    <p:handoutMasterId r:id="rId68"/>
  </p:handoutMasterIdLst>
  <p:sldIdLst>
    <p:sldId id="438" r:id="rId7"/>
    <p:sldId id="1101" r:id="rId8"/>
    <p:sldId id="991" r:id="rId9"/>
    <p:sldId id="1219" r:id="rId10"/>
    <p:sldId id="1082" r:id="rId11"/>
    <p:sldId id="1102" r:id="rId12"/>
    <p:sldId id="1161" r:id="rId13"/>
    <p:sldId id="1162" r:id="rId14"/>
    <p:sldId id="1163" r:id="rId15"/>
    <p:sldId id="1020" r:id="rId16"/>
    <p:sldId id="966" r:id="rId17"/>
    <p:sldId id="1122" r:id="rId18"/>
    <p:sldId id="933" r:id="rId19"/>
    <p:sldId id="1164" r:id="rId20"/>
    <p:sldId id="1165" r:id="rId21"/>
    <p:sldId id="1205" r:id="rId22"/>
    <p:sldId id="1220" r:id="rId23"/>
    <p:sldId id="1211" r:id="rId24"/>
    <p:sldId id="1221" r:id="rId25"/>
    <p:sldId id="1168" r:id="rId26"/>
    <p:sldId id="1158" r:id="rId27"/>
    <p:sldId id="1212" r:id="rId28"/>
    <p:sldId id="1217" r:id="rId29"/>
    <p:sldId id="1170" r:id="rId30"/>
    <p:sldId id="1214" r:id="rId31"/>
    <p:sldId id="1171" r:id="rId32"/>
    <p:sldId id="1076" r:id="rId33"/>
    <p:sldId id="1175" r:id="rId34"/>
    <p:sldId id="1215" r:id="rId35"/>
    <p:sldId id="1077" r:id="rId36"/>
    <p:sldId id="1218" r:id="rId37"/>
    <p:sldId id="1179" r:id="rId38"/>
    <p:sldId id="1180" r:id="rId39"/>
    <p:sldId id="1207" r:id="rId40"/>
    <p:sldId id="731" r:id="rId41"/>
    <p:sldId id="1182" r:id="rId42"/>
    <p:sldId id="1186" r:id="rId43"/>
    <p:sldId id="1124" r:id="rId44"/>
    <p:sldId id="1187" r:id="rId45"/>
    <p:sldId id="1189" r:id="rId46"/>
    <p:sldId id="1148" r:id="rId47"/>
    <p:sldId id="1026" r:id="rId48"/>
    <p:sldId id="1027" r:id="rId49"/>
    <p:sldId id="1222" r:id="rId50"/>
    <p:sldId id="1223" r:id="rId51"/>
    <p:sldId id="1184" r:id="rId52"/>
    <p:sldId id="1080" r:id="rId53"/>
    <p:sldId id="1210" r:id="rId54"/>
    <p:sldId id="1200" r:id="rId55"/>
    <p:sldId id="1191" r:id="rId56"/>
    <p:sldId id="1192" r:id="rId57"/>
    <p:sldId id="1149" r:id="rId58"/>
    <p:sldId id="1193" r:id="rId59"/>
    <p:sldId id="1194" r:id="rId60"/>
    <p:sldId id="1096" r:id="rId61"/>
    <p:sldId id="1195" r:id="rId62"/>
    <p:sldId id="1196" r:id="rId63"/>
    <p:sldId id="1197" r:id="rId64"/>
    <p:sldId id="1198" r:id="rId65"/>
    <p:sldId id="1199" r:id="rId66"/>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8422"/>
    <a:srgbClr val="E3960B"/>
    <a:srgbClr val="C1B9FD"/>
    <a:srgbClr val="E8FEB8"/>
    <a:srgbClr val="EA0808"/>
    <a:srgbClr val="ABCFCA"/>
    <a:srgbClr val="A38F9E"/>
    <a:srgbClr val="E1BAA0"/>
    <a:srgbClr val="94582C"/>
    <a:srgbClr val="C995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6E983D-F10F-406A-86BC-0E61D195C778}" v="7" dt="2026-05-22T07:52:46.8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13" autoAdjust="0"/>
    <p:restoredTop sz="94660"/>
  </p:normalViewPr>
  <p:slideViewPr>
    <p:cSldViewPr snapToGrid="0">
      <p:cViewPr varScale="1">
        <p:scale>
          <a:sx n="61" d="100"/>
          <a:sy n="61" d="100"/>
        </p:scale>
        <p:origin x="324" y="66"/>
      </p:cViewPr>
      <p:guideLst>
        <p:guide orient="horz" pos="2092"/>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Martin" userId="34214532-c002-4a9a-b7f5-c3c0742f04cd" providerId="ADAL" clId="{999FA431-0D99-44F0-ADF0-5374EE7C5224}"/>
    <pc:docChg chg="undo redo custSel addSld delSld modSld modMainMaster">
      <pc:chgData name="Lauren Martin" userId="34214532-c002-4a9a-b7f5-c3c0742f04cd" providerId="ADAL" clId="{999FA431-0D99-44F0-ADF0-5374EE7C5224}" dt="2026-05-22T07:55:30.256" v="2157" actId="207"/>
      <pc:docMkLst>
        <pc:docMk/>
      </pc:docMkLst>
      <pc:sldChg chg="addSp delSp modSp mod">
        <pc:chgData name="Lauren Martin" userId="34214532-c002-4a9a-b7f5-c3c0742f04cd" providerId="ADAL" clId="{999FA431-0D99-44F0-ADF0-5374EE7C5224}" dt="2026-05-19T00:47:35.471" v="92" actId="403"/>
        <pc:sldMkLst>
          <pc:docMk/>
          <pc:sldMk cId="3567630808" sldId="438"/>
        </pc:sldMkLst>
        <pc:spChg chg="mod">
          <ac:chgData name="Lauren Martin" userId="34214532-c002-4a9a-b7f5-c3c0742f04cd" providerId="ADAL" clId="{999FA431-0D99-44F0-ADF0-5374EE7C5224}" dt="2026-05-19T00:47:35.471" v="92" actId="403"/>
          <ac:spMkLst>
            <pc:docMk/>
            <pc:sldMk cId="3567630808" sldId="438"/>
            <ac:spMk id="4" creationId="{00000000-0000-0000-0000-000000000000}"/>
          </ac:spMkLst>
        </pc:spChg>
        <pc:graphicFrameChg chg="add mod">
          <ac:chgData name="Lauren Martin" userId="34214532-c002-4a9a-b7f5-c3c0742f04cd" providerId="ADAL" clId="{999FA431-0D99-44F0-ADF0-5374EE7C5224}" dt="2026-05-19T00:45:59.634" v="62" actId="1076"/>
          <ac:graphicFrameMkLst>
            <pc:docMk/>
            <pc:sldMk cId="3567630808" sldId="438"/>
            <ac:graphicFrameMk id="3" creationId="{349624C2-2D94-EE24-DE33-3B51ACBDF929}"/>
          </ac:graphicFrameMkLst>
        </pc:graphicFrameChg>
      </pc:sldChg>
      <pc:sldChg chg="modSp mod">
        <pc:chgData name="Lauren Martin" userId="34214532-c002-4a9a-b7f5-c3c0742f04cd" providerId="ADAL" clId="{999FA431-0D99-44F0-ADF0-5374EE7C5224}" dt="2026-05-20T00:14:52.959" v="1038" actId="20577"/>
        <pc:sldMkLst>
          <pc:docMk/>
          <pc:sldMk cId="1921818705" sldId="731"/>
        </pc:sldMkLst>
        <pc:spChg chg="mod">
          <ac:chgData name="Lauren Martin" userId="34214532-c002-4a9a-b7f5-c3c0742f04cd" providerId="ADAL" clId="{999FA431-0D99-44F0-ADF0-5374EE7C5224}" dt="2026-05-20T00:14:52.959" v="1038" actId="20577"/>
          <ac:spMkLst>
            <pc:docMk/>
            <pc:sldMk cId="1921818705" sldId="731"/>
            <ac:spMk id="2" creationId="{FBE6943D-06C5-A55E-9B43-20282BBA08ED}"/>
          </ac:spMkLst>
        </pc:spChg>
      </pc:sldChg>
      <pc:sldChg chg="modSp mod">
        <pc:chgData name="Lauren Martin" userId="34214532-c002-4a9a-b7f5-c3c0742f04cd" providerId="ADAL" clId="{999FA431-0D99-44F0-ADF0-5374EE7C5224}" dt="2026-05-19T23:54:48.448" v="948" actId="20577"/>
        <pc:sldMkLst>
          <pc:docMk/>
          <pc:sldMk cId="1918492206" sldId="933"/>
        </pc:sldMkLst>
        <pc:spChg chg="mod">
          <ac:chgData name="Lauren Martin" userId="34214532-c002-4a9a-b7f5-c3c0742f04cd" providerId="ADAL" clId="{999FA431-0D99-44F0-ADF0-5374EE7C5224}" dt="2026-05-19T23:54:48.448" v="948" actId="20577"/>
          <ac:spMkLst>
            <pc:docMk/>
            <pc:sldMk cId="1918492206" sldId="933"/>
            <ac:spMk id="3" creationId="{00000000-0000-0000-0000-000000000000}"/>
          </ac:spMkLst>
        </pc:spChg>
      </pc:sldChg>
      <pc:sldChg chg="modSp add mod">
        <pc:chgData name="Lauren Martin" userId="34214532-c002-4a9a-b7f5-c3c0742f04cd" providerId="ADAL" clId="{999FA431-0D99-44F0-ADF0-5374EE7C5224}" dt="2026-05-19T23:49:08.507" v="927" actId="1076"/>
        <pc:sldMkLst>
          <pc:docMk/>
          <pc:sldMk cId="4261842357" sldId="966"/>
        </pc:sldMkLst>
        <pc:spChg chg="mod">
          <ac:chgData name="Lauren Martin" userId="34214532-c002-4a9a-b7f5-c3c0742f04cd" providerId="ADAL" clId="{999FA431-0D99-44F0-ADF0-5374EE7C5224}" dt="2026-05-19T23:49:08.507" v="927" actId="1076"/>
          <ac:spMkLst>
            <pc:docMk/>
            <pc:sldMk cId="4261842357" sldId="966"/>
            <ac:spMk id="3" creationId="{00000000-0000-0000-0000-000000000000}"/>
          </ac:spMkLst>
        </pc:spChg>
      </pc:sldChg>
      <pc:sldChg chg="modSp mod">
        <pc:chgData name="Lauren Martin" userId="34214532-c002-4a9a-b7f5-c3c0742f04cd" providerId="ADAL" clId="{999FA431-0D99-44F0-ADF0-5374EE7C5224}" dt="2026-05-20T00:41:53.712" v="1531" actId="1076"/>
        <pc:sldMkLst>
          <pc:docMk/>
          <pc:sldMk cId="1720509123" sldId="991"/>
        </pc:sldMkLst>
        <pc:spChg chg="mod">
          <ac:chgData name="Lauren Martin" userId="34214532-c002-4a9a-b7f5-c3c0742f04cd" providerId="ADAL" clId="{999FA431-0D99-44F0-ADF0-5374EE7C5224}" dt="2026-05-19T00:52:42.455" v="125" actId="207"/>
          <ac:spMkLst>
            <pc:docMk/>
            <pc:sldMk cId="1720509123" sldId="991"/>
            <ac:spMk id="3" creationId="{EED2037D-35E3-05F6-E09B-C219996F7621}"/>
          </ac:spMkLst>
        </pc:spChg>
        <pc:spChg chg="mod">
          <ac:chgData name="Lauren Martin" userId="34214532-c002-4a9a-b7f5-c3c0742f04cd" providerId="ADAL" clId="{999FA431-0D99-44F0-ADF0-5374EE7C5224}" dt="2026-05-20T00:41:53.712" v="1531" actId="1076"/>
          <ac:spMkLst>
            <pc:docMk/>
            <pc:sldMk cId="1720509123" sldId="991"/>
            <ac:spMk id="7" creationId="{768DE9B5-6B65-59FC-1C39-27AD56DCE9BA}"/>
          </ac:spMkLst>
        </pc:spChg>
        <pc:picChg chg="mod">
          <ac:chgData name="Lauren Martin" userId="34214532-c002-4a9a-b7f5-c3c0742f04cd" providerId="ADAL" clId="{999FA431-0D99-44F0-ADF0-5374EE7C5224}" dt="2026-05-19T00:52:58.644" v="130" actId="14100"/>
          <ac:picMkLst>
            <pc:docMk/>
            <pc:sldMk cId="1720509123" sldId="991"/>
            <ac:picMk id="2" creationId="{9980BBA0-C5AD-6121-02E8-CF4755CDED7C}"/>
          </ac:picMkLst>
        </pc:picChg>
      </pc:sldChg>
      <pc:sldChg chg="modSp mod">
        <pc:chgData name="Lauren Martin" userId="34214532-c002-4a9a-b7f5-c3c0742f04cd" providerId="ADAL" clId="{999FA431-0D99-44F0-ADF0-5374EE7C5224}" dt="2026-05-19T01:44:46.206" v="188" actId="207"/>
        <pc:sldMkLst>
          <pc:docMk/>
          <pc:sldMk cId="3589267713" sldId="1020"/>
        </pc:sldMkLst>
        <pc:spChg chg="mod">
          <ac:chgData name="Lauren Martin" userId="34214532-c002-4a9a-b7f5-c3c0742f04cd" providerId="ADAL" clId="{999FA431-0D99-44F0-ADF0-5374EE7C5224}" dt="2026-05-19T01:44:46.206" v="188" actId="207"/>
          <ac:spMkLst>
            <pc:docMk/>
            <pc:sldMk cId="3589267713" sldId="1020"/>
            <ac:spMk id="3" creationId="{00000000-0000-0000-0000-000000000000}"/>
          </ac:spMkLst>
        </pc:spChg>
        <pc:spChg chg="mod">
          <ac:chgData name="Lauren Martin" userId="34214532-c002-4a9a-b7f5-c3c0742f04cd" providerId="ADAL" clId="{999FA431-0D99-44F0-ADF0-5374EE7C5224}" dt="2026-05-19T01:44:39.689" v="186" actId="207"/>
          <ac:spMkLst>
            <pc:docMk/>
            <pc:sldMk cId="3589267713" sldId="1020"/>
            <ac:spMk id="4" creationId="{00000000-0000-0000-0000-000000000000}"/>
          </ac:spMkLst>
        </pc:spChg>
      </pc:sldChg>
      <pc:sldChg chg="modSp mod">
        <pc:chgData name="Lauren Martin" userId="34214532-c002-4a9a-b7f5-c3c0742f04cd" providerId="ADAL" clId="{999FA431-0D99-44F0-ADF0-5374EE7C5224}" dt="2026-05-20T00:18:14.685" v="1108" actId="1076"/>
        <pc:sldMkLst>
          <pc:docMk/>
          <pc:sldMk cId="1934760328" sldId="1026"/>
        </pc:sldMkLst>
        <pc:spChg chg="mod">
          <ac:chgData name="Lauren Martin" userId="34214532-c002-4a9a-b7f5-c3c0742f04cd" providerId="ADAL" clId="{999FA431-0D99-44F0-ADF0-5374EE7C5224}" dt="2026-05-20T00:16:47.183" v="1054" actId="207"/>
          <ac:spMkLst>
            <pc:docMk/>
            <pc:sldMk cId="1934760328" sldId="1026"/>
            <ac:spMk id="3" creationId="{D54A8D93-69A3-4D47-B7A9-771714229458}"/>
          </ac:spMkLst>
        </pc:spChg>
        <pc:spChg chg="mod">
          <ac:chgData name="Lauren Martin" userId="34214532-c002-4a9a-b7f5-c3c0742f04cd" providerId="ADAL" clId="{999FA431-0D99-44F0-ADF0-5374EE7C5224}" dt="2026-05-20T00:18:14.685" v="1108" actId="1076"/>
          <ac:spMkLst>
            <pc:docMk/>
            <pc:sldMk cId="1934760328" sldId="1026"/>
            <ac:spMk id="4" creationId="{FAADC597-5C00-28C8-05CF-8896F520D997}"/>
          </ac:spMkLst>
        </pc:spChg>
        <pc:spChg chg="mod">
          <ac:chgData name="Lauren Martin" userId="34214532-c002-4a9a-b7f5-c3c0742f04cd" providerId="ADAL" clId="{999FA431-0D99-44F0-ADF0-5374EE7C5224}" dt="2026-05-20T00:16:12.168" v="1053" actId="207"/>
          <ac:spMkLst>
            <pc:docMk/>
            <pc:sldMk cId="1934760328" sldId="1026"/>
            <ac:spMk id="5" creationId="{BA847410-C1E5-4F45-9C09-66F777F7D72D}"/>
          </ac:spMkLst>
        </pc:spChg>
      </pc:sldChg>
      <pc:sldChg chg="addSp modSp mod">
        <pc:chgData name="Lauren Martin" userId="34214532-c002-4a9a-b7f5-c3c0742f04cd" providerId="ADAL" clId="{999FA431-0D99-44F0-ADF0-5374EE7C5224}" dt="2026-05-20T00:29:22.709" v="1330" actId="20577"/>
        <pc:sldMkLst>
          <pc:docMk/>
          <pc:sldMk cId="1523887427" sldId="1027"/>
        </pc:sldMkLst>
        <pc:spChg chg="add mod">
          <ac:chgData name="Lauren Martin" userId="34214532-c002-4a9a-b7f5-c3c0742f04cd" providerId="ADAL" clId="{999FA431-0D99-44F0-ADF0-5374EE7C5224}" dt="2026-05-20T00:21:03.456" v="1134"/>
          <ac:spMkLst>
            <pc:docMk/>
            <pc:sldMk cId="1523887427" sldId="1027"/>
            <ac:spMk id="2" creationId="{0774C1D1-139C-2A69-5AA4-A84831354718}"/>
          </ac:spMkLst>
        </pc:spChg>
        <pc:spChg chg="mod">
          <ac:chgData name="Lauren Martin" userId="34214532-c002-4a9a-b7f5-c3c0742f04cd" providerId="ADAL" clId="{999FA431-0D99-44F0-ADF0-5374EE7C5224}" dt="2026-05-20T00:29:22.709" v="1330" actId="20577"/>
          <ac:spMkLst>
            <pc:docMk/>
            <pc:sldMk cId="1523887427" sldId="1027"/>
            <ac:spMk id="3" creationId="{D06CDDA1-93CA-1D5D-814F-AA0B9619702B}"/>
          </ac:spMkLst>
        </pc:spChg>
        <pc:spChg chg="mod">
          <ac:chgData name="Lauren Martin" userId="34214532-c002-4a9a-b7f5-c3c0742f04cd" providerId="ADAL" clId="{999FA431-0D99-44F0-ADF0-5374EE7C5224}" dt="2026-05-20T00:23:24.654" v="1200" actId="1076"/>
          <ac:spMkLst>
            <pc:docMk/>
            <pc:sldMk cId="1523887427" sldId="1027"/>
            <ac:spMk id="5" creationId="{BA847410-C1E5-4F45-9C09-66F777F7D72D}"/>
          </ac:spMkLst>
        </pc:spChg>
      </pc:sldChg>
      <pc:sldChg chg="modSp mod">
        <pc:chgData name="Lauren Martin" userId="34214532-c002-4a9a-b7f5-c3c0742f04cd" providerId="ADAL" clId="{999FA431-0D99-44F0-ADF0-5374EE7C5224}" dt="2026-05-19T23:28:47.584" v="413" actId="207"/>
        <pc:sldMkLst>
          <pc:docMk/>
          <pc:sldMk cId="3869839609" sldId="1076"/>
        </pc:sldMkLst>
        <pc:spChg chg="mod">
          <ac:chgData name="Lauren Martin" userId="34214532-c002-4a9a-b7f5-c3c0742f04cd" providerId="ADAL" clId="{999FA431-0D99-44F0-ADF0-5374EE7C5224}" dt="2026-05-19T23:28:47.584" v="413" actId="207"/>
          <ac:spMkLst>
            <pc:docMk/>
            <pc:sldMk cId="3869839609" sldId="1076"/>
            <ac:spMk id="10" creationId="{4025C3E8-DFF0-BF92-1E54-0E32EFD847B2}"/>
          </ac:spMkLst>
        </pc:spChg>
      </pc:sldChg>
      <pc:sldChg chg="modSp mod">
        <pc:chgData name="Lauren Martin" userId="34214532-c002-4a9a-b7f5-c3c0742f04cd" providerId="ADAL" clId="{999FA431-0D99-44F0-ADF0-5374EE7C5224}" dt="2026-05-19T23:31:19.853" v="465" actId="207"/>
        <pc:sldMkLst>
          <pc:docMk/>
          <pc:sldMk cId="1751699804" sldId="1077"/>
        </pc:sldMkLst>
        <pc:spChg chg="mod">
          <ac:chgData name="Lauren Martin" userId="34214532-c002-4a9a-b7f5-c3c0742f04cd" providerId="ADAL" clId="{999FA431-0D99-44F0-ADF0-5374EE7C5224}" dt="2026-05-19T23:31:19.853" v="465" actId="207"/>
          <ac:spMkLst>
            <pc:docMk/>
            <pc:sldMk cId="1751699804" sldId="1077"/>
            <ac:spMk id="6" creationId="{B997E1CA-0589-9A88-0F7B-E05A6C932546}"/>
          </ac:spMkLst>
        </pc:spChg>
      </pc:sldChg>
      <pc:sldChg chg="modSp mod">
        <pc:chgData name="Lauren Martin" userId="34214532-c002-4a9a-b7f5-c3c0742f04cd" providerId="ADAL" clId="{999FA431-0D99-44F0-ADF0-5374EE7C5224}" dt="2026-05-20T00:30:18.246" v="1341" actId="207"/>
        <pc:sldMkLst>
          <pc:docMk/>
          <pc:sldMk cId="261024728" sldId="1080"/>
        </pc:sldMkLst>
        <pc:spChg chg="mod">
          <ac:chgData name="Lauren Martin" userId="34214532-c002-4a9a-b7f5-c3c0742f04cd" providerId="ADAL" clId="{999FA431-0D99-44F0-ADF0-5374EE7C5224}" dt="2026-05-20T00:30:18.246" v="1341" actId="207"/>
          <ac:spMkLst>
            <pc:docMk/>
            <pc:sldMk cId="261024728" sldId="1080"/>
            <ac:spMk id="3" creationId="{00000000-0000-0000-0000-000000000000}"/>
          </ac:spMkLst>
        </pc:spChg>
      </pc:sldChg>
      <pc:sldChg chg="modSp mod">
        <pc:chgData name="Lauren Martin" userId="34214532-c002-4a9a-b7f5-c3c0742f04cd" providerId="ADAL" clId="{999FA431-0D99-44F0-ADF0-5374EE7C5224}" dt="2026-05-20T00:08:51.602" v="962" actId="207"/>
        <pc:sldMkLst>
          <pc:docMk/>
          <pc:sldMk cId="2375204597" sldId="1082"/>
        </pc:sldMkLst>
        <pc:spChg chg="mod">
          <ac:chgData name="Lauren Martin" userId="34214532-c002-4a9a-b7f5-c3c0742f04cd" providerId="ADAL" clId="{999FA431-0D99-44F0-ADF0-5374EE7C5224}" dt="2026-05-20T00:08:51.602" v="962" actId="207"/>
          <ac:spMkLst>
            <pc:docMk/>
            <pc:sldMk cId="2375204597" sldId="1082"/>
            <ac:spMk id="3" creationId="{CBC8BBD3-BD91-373C-942F-D704DA4BC69B}"/>
          </ac:spMkLst>
        </pc:spChg>
        <pc:spChg chg="mod">
          <ac:chgData name="Lauren Martin" userId="34214532-c002-4a9a-b7f5-c3c0742f04cd" providerId="ADAL" clId="{999FA431-0D99-44F0-ADF0-5374EE7C5224}" dt="2026-05-19T00:54:25.132" v="149" actId="207"/>
          <ac:spMkLst>
            <pc:docMk/>
            <pc:sldMk cId="2375204597" sldId="1082"/>
            <ac:spMk id="4" creationId="{20A4604A-2188-1C0D-BBEB-EA15C073EEA2}"/>
          </ac:spMkLst>
        </pc:spChg>
      </pc:sldChg>
      <pc:sldChg chg="addSp modSp mod">
        <pc:chgData name="Lauren Martin" userId="34214532-c002-4a9a-b7f5-c3c0742f04cd" providerId="ADAL" clId="{999FA431-0D99-44F0-ADF0-5374EE7C5224}" dt="2026-05-20T01:03:31.119" v="1708" actId="1076"/>
        <pc:sldMkLst>
          <pc:docMk/>
          <pc:sldMk cId="1511144453" sldId="1096"/>
        </pc:sldMkLst>
        <pc:spChg chg="mod">
          <ac:chgData name="Lauren Martin" userId="34214532-c002-4a9a-b7f5-c3c0742f04cd" providerId="ADAL" clId="{999FA431-0D99-44F0-ADF0-5374EE7C5224}" dt="2026-05-20T01:02:33.060" v="1665" actId="1076"/>
          <ac:spMkLst>
            <pc:docMk/>
            <pc:sldMk cId="1511144453" sldId="1096"/>
            <ac:spMk id="3" creationId="{57945C43-A4B3-1D7D-47D3-209D9FE790AE}"/>
          </ac:spMkLst>
        </pc:spChg>
        <pc:spChg chg="add mod">
          <ac:chgData name="Lauren Martin" userId="34214532-c002-4a9a-b7f5-c3c0742f04cd" providerId="ADAL" clId="{999FA431-0D99-44F0-ADF0-5374EE7C5224}" dt="2026-05-20T01:03:31.119" v="1708" actId="1076"/>
          <ac:spMkLst>
            <pc:docMk/>
            <pc:sldMk cId="1511144453" sldId="1096"/>
            <ac:spMk id="4" creationId="{1246B281-54B7-9F18-1A0D-581097FBCA9F}"/>
          </ac:spMkLst>
        </pc:spChg>
        <pc:spChg chg="mod">
          <ac:chgData name="Lauren Martin" userId="34214532-c002-4a9a-b7f5-c3c0742f04cd" providerId="ADAL" clId="{999FA431-0D99-44F0-ADF0-5374EE7C5224}" dt="2026-05-20T01:02:17.977" v="1661" actId="1076"/>
          <ac:spMkLst>
            <pc:docMk/>
            <pc:sldMk cId="1511144453" sldId="1096"/>
            <ac:spMk id="5" creationId="{6BBDE8A0-77FF-2510-36E8-FC35F64A9753}"/>
          </ac:spMkLst>
        </pc:spChg>
      </pc:sldChg>
      <pc:sldChg chg="modSp mod">
        <pc:chgData name="Lauren Martin" userId="34214532-c002-4a9a-b7f5-c3c0742f04cd" providerId="ADAL" clId="{999FA431-0D99-44F0-ADF0-5374EE7C5224}" dt="2026-05-19T00:47:51.022" v="94" actId="207"/>
        <pc:sldMkLst>
          <pc:docMk/>
          <pc:sldMk cId="3205698308" sldId="1101"/>
        </pc:sldMkLst>
        <pc:spChg chg="mod">
          <ac:chgData name="Lauren Martin" userId="34214532-c002-4a9a-b7f5-c3c0742f04cd" providerId="ADAL" clId="{999FA431-0D99-44F0-ADF0-5374EE7C5224}" dt="2026-05-19T00:47:51.022" v="94" actId="207"/>
          <ac:spMkLst>
            <pc:docMk/>
            <pc:sldMk cId="3205698308" sldId="1101"/>
            <ac:spMk id="2" creationId="{711666E1-69EF-FD8C-0B6D-BEE02D01ADBA}"/>
          </ac:spMkLst>
        </pc:spChg>
      </pc:sldChg>
      <pc:sldChg chg="modSp mod">
        <pc:chgData name="Lauren Martin" userId="34214532-c002-4a9a-b7f5-c3c0742f04cd" providerId="ADAL" clId="{999FA431-0D99-44F0-ADF0-5374EE7C5224}" dt="2026-05-19T00:55:14.436" v="155" actId="207"/>
        <pc:sldMkLst>
          <pc:docMk/>
          <pc:sldMk cId="4277421831" sldId="1102"/>
        </pc:sldMkLst>
        <pc:spChg chg="mod">
          <ac:chgData name="Lauren Martin" userId="34214532-c002-4a9a-b7f5-c3c0742f04cd" providerId="ADAL" clId="{999FA431-0D99-44F0-ADF0-5374EE7C5224}" dt="2026-05-19T00:54:39.015" v="152" actId="207"/>
          <ac:spMkLst>
            <pc:docMk/>
            <pc:sldMk cId="4277421831" sldId="1102"/>
            <ac:spMk id="2" creationId="{4C6A67A3-9603-240E-EA6B-3FC986F853BF}"/>
          </ac:spMkLst>
        </pc:spChg>
        <pc:spChg chg="mod">
          <ac:chgData name="Lauren Martin" userId="34214532-c002-4a9a-b7f5-c3c0742f04cd" providerId="ADAL" clId="{999FA431-0D99-44F0-ADF0-5374EE7C5224}" dt="2026-05-19T00:55:14.436" v="155" actId="207"/>
          <ac:spMkLst>
            <pc:docMk/>
            <pc:sldMk cId="4277421831" sldId="1102"/>
            <ac:spMk id="3" creationId="{5D1FD83D-10E0-228D-7DDC-F0371A5CC75D}"/>
          </ac:spMkLst>
        </pc:spChg>
        <pc:spChg chg="mod">
          <ac:chgData name="Lauren Martin" userId="34214532-c002-4a9a-b7f5-c3c0742f04cd" providerId="ADAL" clId="{999FA431-0D99-44F0-ADF0-5374EE7C5224}" dt="2026-05-19T00:54:41.357" v="153" actId="207"/>
          <ac:spMkLst>
            <pc:docMk/>
            <pc:sldMk cId="4277421831" sldId="1102"/>
            <ac:spMk id="6" creationId="{032861FD-E2BE-0C7F-8027-04C68C9F6B2F}"/>
          </ac:spMkLst>
        </pc:spChg>
      </pc:sldChg>
      <pc:sldChg chg="modSp add mod">
        <pc:chgData name="Lauren Martin" userId="34214532-c002-4a9a-b7f5-c3c0742f04cd" providerId="ADAL" clId="{999FA431-0D99-44F0-ADF0-5374EE7C5224}" dt="2026-05-20T00:09:05.202" v="964" actId="207"/>
        <pc:sldMkLst>
          <pc:docMk/>
          <pc:sldMk cId="1523252599" sldId="1122"/>
        </pc:sldMkLst>
        <pc:spChg chg="mod">
          <ac:chgData name="Lauren Martin" userId="34214532-c002-4a9a-b7f5-c3c0742f04cd" providerId="ADAL" clId="{999FA431-0D99-44F0-ADF0-5374EE7C5224}" dt="2026-05-20T00:09:05.202" v="964" actId="207"/>
          <ac:spMkLst>
            <pc:docMk/>
            <pc:sldMk cId="1523252599" sldId="1122"/>
            <ac:spMk id="3" creationId="{00000000-0000-0000-0000-000000000000}"/>
          </ac:spMkLst>
        </pc:spChg>
      </pc:sldChg>
      <pc:sldChg chg="delSp modSp mod">
        <pc:chgData name="Lauren Martin" userId="34214532-c002-4a9a-b7f5-c3c0742f04cd" providerId="ADAL" clId="{999FA431-0D99-44F0-ADF0-5374EE7C5224}" dt="2026-05-20T00:15:27.048" v="1046" actId="478"/>
        <pc:sldMkLst>
          <pc:docMk/>
          <pc:sldMk cId="3211861766" sldId="1124"/>
        </pc:sldMkLst>
        <pc:spChg chg="mod">
          <ac:chgData name="Lauren Martin" userId="34214532-c002-4a9a-b7f5-c3c0742f04cd" providerId="ADAL" clId="{999FA431-0D99-44F0-ADF0-5374EE7C5224}" dt="2026-05-20T00:15:21.530" v="1045" actId="207"/>
          <ac:spMkLst>
            <pc:docMk/>
            <pc:sldMk cId="3211861766" sldId="1124"/>
            <ac:spMk id="5" creationId="{DA501F73-483E-59FF-F874-489B3ECC80CA}"/>
          </ac:spMkLst>
        </pc:spChg>
      </pc:sldChg>
      <pc:sldChg chg="modSp mod">
        <pc:chgData name="Lauren Martin" userId="34214532-c002-4a9a-b7f5-c3c0742f04cd" providerId="ADAL" clId="{999FA431-0D99-44F0-ADF0-5374EE7C5224}" dt="2026-05-20T00:16:05.213" v="1052" actId="207"/>
        <pc:sldMkLst>
          <pc:docMk/>
          <pc:sldMk cId="1507970474" sldId="1148"/>
        </pc:sldMkLst>
        <pc:spChg chg="mod">
          <ac:chgData name="Lauren Martin" userId="34214532-c002-4a9a-b7f5-c3c0742f04cd" providerId="ADAL" clId="{999FA431-0D99-44F0-ADF0-5374EE7C5224}" dt="2026-05-20T00:16:05.213" v="1052" actId="207"/>
          <ac:spMkLst>
            <pc:docMk/>
            <pc:sldMk cId="1507970474" sldId="1148"/>
            <ac:spMk id="5" creationId="{58D36024-1E44-32DD-74B4-03A0AEBA7E22}"/>
          </ac:spMkLst>
        </pc:spChg>
      </pc:sldChg>
      <pc:sldChg chg="modSp mod">
        <pc:chgData name="Lauren Martin" userId="34214532-c002-4a9a-b7f5-c3c0742f04cd" providerId="ADAL" clId="{999FA431-0D99-44F0-ADF0-5374EE7C5224}" dt="2026-05-19T23:23:22.426" v="353" actId="1076"/>
        <pc:sldMkLst>
          <pc:docMk/>
          <pc:sldMk cId="666296866" sldId="1158"/>
        </pc:sldMkLst>
        <pc:spChg chg="mod">
          <ac:chgData name="Lauren Martin" userId="34214532-c002-4a9a-b7f5-c3c0742f04cd" providerId="ADAL" clId="{999FA431-0D99-44F0-ADF0-5374EE7C5224}" dt="2026-05-19T23:23:11.314" v="351" actId="207"/>
          <ac:spMkLst>
            <pc:docMk/>
            <pc:sldMk cId="666296866" sldId="1158"/>
            <ac:spMk id="2" creationId="{9E0F093C-6DEE-6879-0A4C-72D29C691107}"/>
          </ac:spMkLst>
        </pc:spChg>
        <pc:spChg chg="mod">
          <ac:chgData name="Lauren Martin" userId="34214532-c002-4a9a-b7f5-c3c0742f04cd" providerId="ADAL" clId="{999FA431-0D99-44F0-ADF0-5374EE7C5224}" dt="2026-05-19T23:23:22.426" v="353" actId="1076"/>
          <ac:spMkLst>
            <pc:docMk/>
            <pc:sldMk cId="666296866" sldId="1158"/>
            <ac:spMk id="4" creationId="{A4CE2555-A71E-2A2B-CF94-E68FBAC5ED4F}"/>
          </ac:spMkLst>
        </pc:spChg>
      </pc:sldChg>
      <pc:sldChg chg="modSp mod">
        <pc:chgData name="Lauren Martin" userId="34214532-c002-4a9a-b7f5-c3c0742f04cd" providerId="ADAL" clId="{999FA431-0D99-44F0-ADF0-5374EE7C5224}" dt="2026-05-19T01:01:18.269" v="164" actId="1076"/>
        <pc:sldMkLst>
          <pc:docMk/>
          <pc:sldMk cId="739612957" sldId="1161"/>
        </pc:sldMkLst>
        <pc:spChg chg="mod">
          <ac:chgData name="Lauren Martin" userId="34214532-c002-4a9a-b7f5-c3c0742f04cd" providerId="ADAL" clId="{999FA431-0D99-44F0-ADF0-5374EE7C5224}" dt="2026-05-19T01:01:14.556" v="163" actId="1076"/>
          <ac:spMkLst>
            <pc:docMk/>
            <pc:sldMk cId="739612957" sldId="1161"/>
            <ac:spMk id="3" creationId="{7C13F3EF-6111-3B8F-E65F-F09AEA314636}"/>
          </ac:spMkLst>
        </pc:spChg>
        <pc:spChg chg="mod">
          <ac:chgData name="Lauren Martin" userId="34214532-c002-4a9a-b7f5-c3c0742f04cd" providerId="ADAL" clId="{999FA431-0D99-44F0-ADF0-5374EE7C5224}" dt="2026-05-19T01:01:18.269" v="164" actId="1076"/>
          <ac:spMkLst>
            <pc:docMk/>
            <pc:sldMk cId="739612957" sldId="1161"/>
            <ac:spMk id="4" creationId="{8B7B306D-3845-7B55-7230-7B18992F6E45}"/>
          </ac:spMkLst>
        </pc:spChg>
      </pc:sldChg>
      <pc:sldChg chg="modSp mod">
        <pc:chgData name="Lauren Martin" userId="34214532-c002-4a9a-b7f5-c3c0742f04cd" providerId="ADAL" clId="{999FA431-0D99-44F0-ADF0-5374EE7C5224}" dt="2026-05-19T01:42:33.130" v="171" actId="207"/>
        <pc:sldMkLst>
          <pc:docMk/>
          <pc:sldMk cId="44838698" sldId="1162"/>
        </pc:sldMkLst>
        <pc:spChg chg="mod">
          <ac:chgData name="Lauren Martin" userId="34214532-c002-4a9a-b7f5-c3c0742f04cd" providerId="ADAL" clId="{999FA431-0D99-44F0-ADF0-5374EE7C5224}" dt="2026-05-19T01:02:07.846" v="170" actId="14100"/>
          <ac:spMkLst>
            <pc:docMk/>
            <pc:sldMk cId="44838698" sldId="1162"/>
            <ac:spMk id="3" creationId="{212EC615-5B1B-5065-3077-881F9676F6D8}"/>
          </ac:spMkLst>
        </pc:spChg>
        <pc:spChg chg="mod">
          <ac:chgData name="Lauren Martin" userId="34214532-c002-4a9a-b7f5-c3c0742f04cd" providerId="ADAL" clId="{999FA431-0D99-44F0-ADF0-5374EE7C5224}" dt="2026-05-19T01:42:33.130" v="171" actId="207"/>
          <ac:spMkLst>
            <pc:docMk/>
            <pc:sldMk cId="44838698" sldId="1162"/>
            <ac:spMk id="4" creationId="{AF1409D4-206D-DDAB-7C35-CA4958E41884}"/>
          </ac:spMkLst>
        </pc:spChg>
      </pc:sldChg>
      <pc:sldChg chg="modSp mod">
        <pc:chgData name="Lauren Martin" userId="34214532-c002-4a9a-b7f5-c3c0742f04cd" providerId="ADAL" clId="{999FA431-0D99-44F0-ADF0-5374EE7C5224}" dt="2026-05-19T01:43:55.833" v="177" actId="207"/>
        <pc:sldMkLst>
          <pc:docMk/>
          <pc:sldMk cId="465587893" sldId="1163"/>
        </pc:sldMkLst>
        <pc:spChg chg="mod">
          <ac:chgData name="Lauren Martin" userId="34214532-c002-4a9a-b7f5-c3c0742f04cd" providerId="ADAL" clId="{999FA431-0D99-44F0-ADF0-5374EE7C5224}" dt="2026-05-19T01:43:55.833" v="177" actId="207"/>
          <ac:spMkLst>
            <pc:docMk/>
            <pc:sldMk cId="465587893" sldId="1163"/>
            <ac:spMk id="2" creationId="{00000000-0000-0000-0000-000000000000}"/>
          </ac:spMkLst>
        </pc:spChg>
        <pc:spChg chg="mod">
          <ac:chgData name="Lauren Martin" userId="34214532-c002-4a9a-b7f5-c3c0742f04cd" providerId="ADAL" clId="{999FA431-0D99-44F0-ADF0-5374EE7C5224}" dt="2026-05-19T01:42:37.205" v="172" actId="207"/>
          <ac:spMkLst>
            <pc:docMk/>
            <pc:sldMk cId="465587893" sldId="1163"/>
            <ac:spMk id="3" creationId="{00000000-0000-0000-0000-000000000000}"/>
          </ac:spMkLst>
        </pc:spChg>
        <pc:spChg chg="mod">
          <ac:chgData name="Lauren Martin" userId="34214532-c002-4a9a-b7f5-c3c0742f04cd" providerId="ADAL" clId="{999FA431-0D99-44F0-ADF0-5374EE7C5224}" dt="2026-05-19T01:42:40.220" v="173" actId="207"/>
          <ac:spMkLst>
            <pc:docMk/>
            <pc:sldMk cId="465587893" sldId="1163"/>
            <ac:spMk id="4" creationId="{5B72F64F-A191-E5FE-EA13-F8D7876D2AE8}"/>
          </ac:spMkLst>
        </pc:spChg>
      </pc:sldChg>
      <pc:sldChg chg="modSp mod">
        <pc:chgData name="Lauren Martin" userId="34214532-c002-4a9a-b7f5-c3c0742f04cd" providerId="ADAL" clId="{999FA431-0D99-44F0-ADF0-5374EE7C5224}" dt="2026-05-19T01:45:57.854" v="204" actId="1076"/>
        <pc:sldMkLst>
          <pc:docMk/>
          <pc:sldMk cId="2808476069" sldId="1164"/>
        </pc:sldMkLst>
        <pc:spChg chg="mod">
          <ac:chgData name="Lauren Martin" userId="34214532-c002-4a9a-b7f5-c3c0742f04cd" providerId="ADAL" clId="{999FA431-0D99-44F0-ADF0-5374EE7C5224}" dt="2026-05-19T01:45:57.854" v="204" actId="1076"/>
          <ac:spMkLst>
            <pc:docMk/>
            <pc:sldMk cId="2808476069" sldId="1164"/>
            <ac:spMk id="2" creationId="{00000000-0000-0000-0000-000000000000}"/>
          </ac:spMkLst>
        </pc:spChg>
        <pc:spChg chg="mod">
          <ac:chgData name="Lauren Martin" userId="34214532-c002-4a9a-b7f5-c3c0742f04cd" providerId="ADAL" clId="{999FA431-0D99-44F0-ADF0-5374EE7C5224}" dt="2026-05-19T01:45:02.217" v="193" actId="207"/>
          <ac:spMkLst>
            <pc:docMk/>
            <pc:sldMk cId="2808476069" sldId="1164"/>
            <ac:spMk id="3" creationId="{00000000-0000-0000-0000-000000000000}"/>
          </ac:spMkLst>
        </pc:spChg>
      </pc:sldChg>
      <pc:sldChg chg="modSp mod">
        <pc:chgData name="Lauren Martin" userId="34214532-c002-4a9a-b7f5-c3c0742f04cd" providerId="ADAL" clId="{999FA431-0D99-44F0-ADF0-5374EE7C5224}" dt="2026-05-19T01:47:39.727" v="222" actId="21"/>
        <pc:sldMkLst>
          <pc:docMk/>
          <pc:sldMk cId="4110762829" sldId="1165"/>
        </pc:sldMkLst>
        <pc:spChg chg="mod">
          <ac:chgData name="Lauren Martin" userId="34214532-c002-4a9a-b7f5-c3c0742f04cd" providerId="ADAL" clId="{999FA431-0D99-44F0-ADF0-5374EE7C5224}" dt="2026-05-19T01:46:30.077" v="208"/>
          <ac:spMkLst>
            <pc:docMk/>
            <pc:sldMk cId="4110762829" sldId="1165"/>
            <ac:spMk id="3" creationId="{00000000-0000-0000-0000-000000000000}"/>
          </ac:spMkLst>
        </pc:spChg>
        <pc:spChg chg="mod">
          <ac:chgData name="Lauren Martin" userId="34214532-c002-4a9a-b7f5-c3c0742f04cd" providerId="ADAL" clId="{999FA431-0D99-44F0-ADF0-5374EE7C5224}" dt="2026-05-19T01:46:15.621" v="206" actId="207"/>
          <ac:spMkLst>
            <pc:docMk/>
            <pc:sldMk cId="4110762829" sldId="1165"/>
            <ac:spMk id="5" creationId="{39EFAB09-BEBC-BB31-952F-32608A882C6A}"/>
          </ac:spMkLst>
        </pc:spChg>
        <pc:spChg chg="mod">
          <ac:chgData name="Lauren Martin" userId="34214532-c002-4a9a-b7f5-c3c0742f04cd" providerId="ADAL" clId="{999FA431-0D99-44F0-ADF0-5374EE7C5224}" dt="2026-05-19T01:46:33.713" v="209" actId="207"/>
          <ac:spMkLst>
            <pc:docMk/>
            <pc:sldMk cId="4110762829" sldId="1165"/>
            <ac:spMk id="7" creationId="{E5D452C2-2F98-69F2-AB56-79B0CDDF2BFD}"/>
          </ac:spMkLst>
        </pc:spChg>
        <pc:spChg chg="mod">
          <ac:chgData name="Lauren Martin" userId="34214532-c002-4a9a-b7f5-c3c0742f04cd" providerId="ADAL" clId="{999FA431-0D99-44F0-ADF0-5374EE7C5224}" dt="2026-05-19T01:47:39.727" v="222" actId="21"/>
          <ac:spMkLst>
            <pc:docMk/>
            <pc:sldMk cId="4110762829" sldId="1165"/>
            <ac:spMk id="9" creationId="{93E26D93-DD2D-B921-88F3-BD456D26DCEF}"/>
          </ac:spMkLst>
        </pc:spChg>
      </pc:sldChg>
      <pc:sldChg chg="modSp mod">
        <pc:chgData name="Lauren Martin" userId="34214532-c002-4a9a-b7f5-c3c0742f04cd" providerId="ADAL" clId="{999FA431-0D99-44F0-ADF0-5374EE7C5224}" dt="2026-05-19T23:22:51.625" v="347" actId="207"/>
        <pc:sldMkLst>
          <pc:docMk/>
          <pc:sldMk cId="654623777" sldId="1168"/>
        </pc:sldMkLst>
        <pc:spChg chg="mod">
          <ac:chgData name="Lauren Martin" userId="34214532-c002-4a9a-b7f5-c3c0742f04cd" providerId="ADAL" clId="{999FA431-0D99-44F0-ADF0-5374EE7C5224}" dt="2026-05-19T23:20:11.009" v="292" actId="207"/>
          <ac:spMkLst>
            <pc:docMk/>
            <pc:sldMk cId="654623777" sldId="1168"/>
            <ac:spMk id="2" creationId="{00000000-0000-0000-0000-000000000000}"/>
          </ac:spMkLst>
        </pc:spChg>
        <pc:spChg chg="mod">
          <ac:chgData name="Lauren Martin" userId="34214532-c002-4a9a-b7f5-c3c0742f04cd" providerId="ADAL" clId="{999FA431-0D99-44F0-ADF0-5374EE7C5224}" dt="2026-05-19T23:22:48" v="346" actId="1076"/>
          <ac:spMkLst>
            <pc:docMk/>
            <pc:sldMk cId="654623777" sldId="1168"/>
            <ac:spMk id="3" creationId="{F3ABC77F-A785-653E-F132-EC54274C3CC6}"/>
          </ac:spMkLst>
        </pc:spChg>
        <pc:spChg chg="mod">
          <ac:chgData name="Lauren Martin" userId="34214532-c002-4a9a-b7f5-c3c0742f04cd" providerId="ADAL" clId="{999FA431-0D99-44F0-ADF0-5374EE7C5224}" dt="2026-05-19T23:22:44.652" v="345" actId="1076"/>
          <ac:spMkLst>
            <pc:docMk/>
            <pc:sldMk cId="654623777" sldId="1168"/>
            <ac:spMk id="5" creationId="{79090B4D-6B36-22DB-3938-4B15D3D6EB7C}"/>
          </ac:spMkLst>
        </pc:spChg>
        <pc:spChg chg="mod">
          <ac:chgData name="Lauren Martin" userId="34214532-c002-4a9a-b7f5-c3c0742f04cd" providerId="ADAL" clId="{999FA431-0D99-44F0-ADF0-5374EE7C5224}" dt="2026-05-19T23:22:51.625" v="347" actId="207"/>
          <ac:spMkLst>
            <pc:docMk/>
            <pc:sldMk cId="654623777" sldId="1168"/>
            <ac:spMk id="8" creationId="{87B19673-2E6B-605A-7055-B8044ACCEF8D}"/>
          </ac:spMkLst>
        </pc:spChg>
      </pc:sldChg>
      <pc:sldChg chg="modSp mod">
        <pc:chgData name="Lauren Martin" userId="34214532-c002-4a9a-b7f5-c3c0742f04cd" providerId="ADAL" clId="{999FA431-0D99-44F0-ADF0-5374EE7C5224}" dt="2026-05-19T23:26:19.085" v="389" actId="1076"/>
        <pc:sldMkLst>
          <pc:docMk/>
          <pc:sldMk cId="303383769" sldId="1170"/>
        </pc:sldMkLst>
        <pc:spChg chg="mod">
          <ac:chgData name="Lauren Martin" userId="34214532-c002-4a9a-b7f5-c3c0742f04cd" providerId="ADAL" clId="{999FA431-0D99-44F0-ADF0-5374EE7C5224}" dt="2026-05-19T23:25:22.525" v="379"/>
          <ac:spMkLst>
            <pc:docMk/>
            <pc:sldMk cId="303383769" sldId="1170"/>
            <ac:spMk id="3" creationId="{75882D0F-0826-C649-648B-0C1075CFC63B}"/>
          </ac:spMkLst>
        </pc:spChg>
        <pc:spChg chg="mod">
          <ac:chgData name="Lauren Martin" userId="34214532-c002-4a9a-b7f5-c3c0742f04cd" providerId="ADAL" clId="{999FA431-0D99-44F0-ADF0-5374EE7C5224}" dt="2026-05-19T23:24:41.126" v="367" actId="207"/>
          <ac:spMkLst>
            <pc:docMk/>
            <pc:sldMk cId="303383769" sldId="1170"/>
            <ac:spMk id="6" creationId="{7230E5D6-517C-DE5C-FB2E-24281056D5BA}"/>
          </ac:spMkLst>
        </pc:spChg>
        <pc:spChg chg="mod">
          <ac:chgData name="Lauren Martin" userId="34214532-c002-4a9a-b7f5-c3c0742f04cd" providerId="ADAL" clId="{999FA431-0D99-44F0-ADF0-5374EE7C5224}" dt="2026-05-19T23:26:13.460" v="388" actId="207"/>
          <ac:spMkLst>
            <pc:docMk/>
            <pc:sldMk cId="303383769" sldId="1170"/>
            <ac:spMk id="8" creationId="{6AB1AB7A-C6B0-78E4-C19A-D404EFF97B2B}"/>
          </ac:spMkLst>
        </pc:spChg>
        <pc:spChg chg="mod">
          <ac:chgData name="Lauren Martin" userId="34214532-c002-4a9a-b7f5-c3c0742f04cd" providerId="ADAL" clId="{999FA431-0D99-44F0-ADF0-5374EE7C5224}" dt="2026-05-19T23:26:19.085" v="389" actId="1076"/>
          <ac:spMkLst>
            <pc:docMk/>
            <pc:sldMk cId="303383769" sldId="1170"/>
            <ac:spMk id="9" creationId="{CA0FE078-FBD6-1FC0-8F92-750AD1EB1E63}"/>
          </ac:spMkLst>
        </pc:spChg>
      </pc:sldChg>
      <pc:sldChg chg="addSp delSp modSp mod">
        <pc:chgData name="Lauren Martin" userId="34214532-c002-4a9a-b7f5-c3c0742f04cd" providerId="ADAL" clId="{999FA431-0D99-44F0-ADF0-5374EE7C5224}" dt="2026-05-19T23:28:00.211" v="409" actId="1076"/>
        <pc:sldMkLst>
          <pc:docMk/>
          <pc:sldMk cId="787914527" sldId="1171"/>
        </pc:sldMkLst>
        <pc:spChg chg="add mod">
          <ac:chgData name="Lauren Martin" userId="34214532-c002-4a9a-b7f5-c3c0742f04cd" providerId="ADAL" clId="{999FA431-0D99-44F0-ADF0-5374EE7C5224}" dt="2026-05-19T23:27:55.252" v="408" actId="1076"/>
          <ac:spMkLst>
            <pc:docMk/>
            <pc:sldMk cId="787914527" sldId="1171"/>
            <ac:spMk id="2" creationId="{13E73C9E-C48A-D2D0-FFF1-AA03F44D8BED}"/>
          </ac:spMkLst>
        </pc:spChg>
        <pc:spChg chg="mod">
          <ac:chgData name="Lauren Martin" userId="34214532-c002-4a9a-b7f5-c3c0742f04cd" providerId="ADAL" clId="{999FA431-0D99-44F0-ADF0-5374EE7C5224}" dt="2026-05-19T23:28:00.211" v="409" actId="1076"/>
          <ac:spMkLst>
            <pc:docMk/>
            <pc:sldMk cId="787914527" sldId="1171"/>
            <ac:spMk id="7" creationId="{76471C87-EEDC-B868-B9BD-42E6D8B9B018}"/>
          </ac:spMkLst>
        </pc:spChg>
      </pc:sldChg>
      <pc:sldChg chg="modSp mod">
        <pc:chgData name="Lauren Martin" userId="34214532-c002-4a9a-b7f5-c3c0742f04cd" providerId="ADAL" clId="{999FA431-0D99-44F0-ADF0-5374EE7C5224}" dt="2026-05-19T23:31:04.176" v="464" actId="1076"/>
        <pc:sldMkLst>
          <pc:docMk/>
          <pc:sldMk cId="2641318191" sldId="1175"/>
        </pc:sldMkLst>
        <pc:spChg chg="mod">
          <ac:chgData name="Lauren Martin" userId="34214532-c002-4a9a-b7f5-c3c0742f04cd" providerId="ADAL" clId="{999FA431-0D99-44F0-ADF0-5374EE7C5224}" dt="2026-05-19T23:29:23.582" v="428" actId="20577"/>
          <ac:spMkLst>
            <pc:docMk/>
            <pc:sldMk cId="2641318191" sldId="1175"/>
            <ac:spMk id="6" creationId="{12333B83-C764-F064-119C-CFD249D4F100}"/>
          </ac:spMkLst>
        </pc:spChg>
        <pc:spChg chg="mod">
          <ac:chgData name="Lauren Martin" userId="34214532-c002-4a9a-b7f5-c3c0742f04cd" providerId="ADAL" clId="{999FA431-0D99-44F0-ADF0-5374EE7C5224}" dt="2026-05-19T23:31:04.176" v="464" actId="1076"/>
          <ac:spMkLst>
            <pc:docMk/>
            <pc:sldMk cId="2641318191" sldId="1175"/>
            <ac:spMk id="8" creationId="{04C8C19A-11DB-8C48-9C2B-B9F04464ABE1}"/>
          </ac:spMkLst>
        </pc:spChg>
        <pc:spChg chg="mod">
          <ac:chgData name="Lauren Martin" userId="34214532-c002-4a9a-b7f5-c3c0742f04cd" providerId="ADAL" clId="{999FA431-0D99-44F0-ADF0-5374EE7C5224}" dt="2026-05-19T23:28:58.224" v="416" actId="207"/>
          <ac:spMkLst>
            <pc:docMk/>
            <pc:sldMk cId="2641318191" sldId="1175"/>
            <ac:spMk id="9" creationId="{2F65B95D-29DA-9BF6-46C3-1706D2CA1878}"/>
          </ac:spMkLst>
        </pc:spChg>
      </pc:sldChg>
      <pc:sldChg chg="modSp add del mod">
        <pc:chgData name="Lauren Martin" userId="34214532-c002-4a9a-b7f5-c3c0742f04cd" providerId="ADAL" clId="{999FA431-0D99-44F0-ADF0-5374EE7C5224}" dt="2026-05-22T07:47:14.811" v="1941" actId="47"/>
        <pc:sldMkLst>
          <pc:docMk/>
          <pc:sldMk cId="15127116" sldId="1178"/>
        </pc:sldMkLst>
      </pc:sldChg>
      <pc:sldChg chg="modSp mod">
        <pc:chgData name="Lauren Martin" userId="34214532-c002-4a9a-b7f5-c3c0742f04cd" providerId="ADAL" clId="{999FA431-0D99-44F0-ADF0-5374EE7C5224}" dt="2026-05-20T00:11:02.464" v="992" actId="13926"/>
        <pc:sldMkLst>
          <pc:docMk/>
          <pc:sldMk cId="2104720365" sldId="1179"/>
        </pc:sldMkLst>
        <pc:spChg chg="mod">
          <ac:chgData name="Lauren Martin" userId="34214532-c002-4a9a-b7f5-c3c0742f04cd" providerId="ADAL" clId="{999FA431-0D99-44F0-ADF0-5374EE7C5224}" dt="2026-05-20T00:11:02.464" v="992" actId="13926"/>
          <ac:spMkLst>
            <pc:docMk/>
            <pc:sldMk cId="2104720365" sldId="1179"/>
            <ac:spMk id="3" creationId="{3B431639-ED23-448F-AED9-9F17CE38DE4F}"/>
          </ac:spMkLst>
        </pc:spChg>
      </pc:sldChg>
      <pc:sldChg chg="modSp mod">
        <pc:chgData name="Lauren Martin" userId="34214532-c002-4a9a-b7f5-c3c0742f04cd" providerId="ADAL" clId="{999FA431-0D99-44F0-ADF0-5374EE7C5224}" dt="2026-05-19T23:32:43.304" v="478" actId="207"/>
        <pc:sldMkLst>
          <pc:docMk/>
          <pc:sldMk cId="1573887102" sldId="1180"/>
        </pc:sldMkLst>
        <pc:spChg chg="mod">
          <ac:chgData name="Lauren Martin" userId="34214532-c002-4a9a-b7f5-c3c0742f04cd" providerId="ADAL" clId="{999FA431-0D99-44F0-ADF0-5374EE7C5224}" dt="2026-05-19T23:32:38.549" v="477" actId="207"/>
          <ac:spMkLst>
            <pc:docMk/>
            <pc:sldMk cId="1573887102" sldId="1180"/>
            <ac:spMk id="2" creationId="{00000000-0000-0000-0000-000000000000}"/>
          </ac:spMkLst>
        </pc:spChg>
        <pc:spChg chg="mod">
          <ac:chgData name="Lauren Martin" userId="34214532-c002-4a9a-b7f5-c3c0742f04cd" providerId="ADAL" clId="{999FA431-0D99-44F0-ADF0-5374EE7C5224}" dt="2026-05-19T23:32:24.976" v="473" actId="207"/>
          <ac:spMkLst>
            <pc:docMk/>
            <pc:sldMk cId="1573887102" sldId="1180"/>
            <ac:spMk id="3" creationId="{00000000-0000-0000-0000-000000000000}"/>
          </ac:spMkLst>
        </pc:spChg>
        <pc:spChg chg="mod">
          <ac:chgData name="Lauren Martin" userId="34214532-c002-4a9a-b7f5-c3c0742f04cd" providerId="ADAL" clId="{999FA431-0D99-44F0-ADF0-5374EE7C5224}" dt="2026-05-19T23:32:22.347" v="472" actId="207"/>
          <ac:spMkLst>
            <pc:docMk/>
            <pc:sldMk cId="1573887102" sldId="1180"/>
            <ac:spMk id="4" creationId="{B9B0A7B0-91AF-974D-4B60-6AC6FF0D7579}"/>
          </ac:spMkLst>
        </pc:spChg>
        <pc:spChg chg="mod">
          <ac:chgData name="Lauren Martin" userId="34214532-c002-4a9a-b7f5-c3c0742f04cd" providerId="ADAL" clId="{999FA431-0D99-44F0-ADF0-5374EE7C5224}" dt="2026-05-19T23:32:43.304" v="478" actId="207"/>
          <ac:spMkLst>
            <pc:docMk/>
            <pc:sldMk cId="1573887102" sldId="1180"/>
            <ac:spMk id="5" creationId="{5597A58A-FECB-DB38-FCA8-770CB587CDF5}"/>
          </ac:spMkLst>
        </pc:spChg>
      </pc:sldChg>
      <pc:sldChg chg="delSp modSp mod">
        <pc:chgData name="Lauren Martin" userId="34214532-c002-4a9a-b7f5-c3c0742f04cd" providerId="ADAL" clId="{999FA431-0D99-44F0-ADF0-5374EE7C5224}" dt="2026-05-20T00:20:55.986" v="1133" actId="478"/>
        <pc:sldMkLst>
          <pc:docMk/>
          <pc:sldMk cId="2796453900" sldId="1182"/>
        </pc:sldMkLst>
        <pc:spChg chg="mod">
          <ac:chgData name="Lauren Martin" userId="34214532-c002-4a9a-b7f5-c3c0742f04cd" providerId="ADAL" clId="{999FA431-0D99-44F0-ADF0-5374EE7C5224}" dt="2026-05-20T00:15:05.415" v="1041" actId="207"/>
          <ac:spMkLst>
            <pc:docMk/>
            <pc:sldMk cId="2796453900" sldId="1182"/>
            <ac:spMk id="2" creationId="{6FFAB5D8-5245-AB8B-877A-D6E438FD4380}"/>
          </ac:spMkLst>
        </pc:spChg>
        <pc:spChg chg="mod">
          <ac:chgData name="Lauren Martin" userId="34214532-c002-4a9a-b7f5-c3c0742f04cd" providerId="ADAL" clId="{999FA431-0D99-44F0-ADF0-5374EE7C5224}" dt="2026-05-20T00:14:58.839" v="1039" actId="207"/>
          <ac:spMkLst>
            <pc:docMk/>
            <pc:sldMk cId="2796453900" sldId="1182"/>
            <ac:spMk id="5" creationId="{9C6ED102-ABDD-3371-CDAE-66FEB5609A74}"/>
          </ac:spMkLst>
        </pc:spChg>
      </pc:sldChg>
      <pc:sldChg chg="modSp mod">
        <pc:chgData name="Lauren Martin" userId="34214532-c002-4a9a-b7f5-c3c0742f04cd" providerId="ADAL" clId="{999FA431-0D99-44F0-ADF0-5374EE7C5224}" dt="2026-05-20T00:30:09.752" v="1340" actId="207"/>
        <pc:sldMkLst>
          <pc:docMk/>
          <pc:sldMk cId="2760378413" sldId="1184"/>
        </pc:sldMkLst>
        <pc:spChg chg="mod">
          <ac:chgData name="Lauren Martin" userId="34214532-c002-4a9a-b7f5-c3c0742f04cd" providerId="ADAL" clId="{999FA431-0D99-44F0-ADF0-5374EE7C5224}" dt="2026-05-20T00:30:06.445" v="1339" actId="207"/>
          <ac:spMkLst>
            <pc:docMk/>
            <pc:sldMk cId="2760378413" sldId="1184"/>
            <ac:spMk id="3" creationId="{00000000-0000-0000-0000-000000000000}"/>
          </ac:spMkLst>
        </pc:spChg>
        <pc:spChg chg="mod">
          <ac:chgData name="Lauren Martin" userId="34214532-c002-4a9a-b7f5-c3c0742f04cd" providerId="ADAL" clId="{999FA431-0D99-44F0-ADF0-5374EE7C5224}" dt="2026-05-20T00:30:09.752" v="1340" actId="207"/>
          <ac:spMkLst>
            <pc:docMk/>
            <pc:sldMk cId="2760378413" sldId="1184"/>
            <ac:spMk id="4" creationId="{E3AC7C2D-ED3C-F20D-CEEA-33EC135A306F}"/>
          </ac:spMkLst>
        </pc:spChg>
      </pc:sldChg>
      <pc:sldChg chg="modSp mod">
        <pc:chgData name="Lauren Martin" userId="34214532-c002-4a9a-b7f5-c3c0742f04cd" providerId="ADAL" clId="{999FA431-0D99-44F0-ADF0-5374EE7C5224}" dt="2026-05-20T00:15:16.497" v="1044" actId="207"/>
        <pc:sldMkLst>
          <pc:docMk/>
          <pc:sldMk cId="2353627053" sldId="1186"/>
        </pc:sldMkLst>
        <pc:spChg chg="mod">
          <ac:chgData name="Lauren Martin" userId="34214532-c002-4a9a-b7f5-c3c0742f04cd" providerId="ADAL" clId="{999FA431-0D99-44F0-ADF0-5374EE7C5224}" dt="2026-05-20T00:15:16.497" v="1044" actId="207"/>
          <ac:spMkLst>
            <pc:docMk/>
            <pc:sldMk cId="2353627053" sldId="1186"/>
            <ac:spMk id="2" creationId="{D2286728-C774-9D33-C541-8BD21F999ABD}"/>
          </ac:spMkLst>
        </pc:spChg>
        <pc:spChg chg="mod">
          <ac:chgData name="Lauren Martin" userId="34214532-c002-4a9a-b7f5-c3c0742f04cd" providerId="ADAL" clId="{999FA431-0D99-44F0-ADF0-5374EE7C5224}" dt="2026-05-20T00:15:13.635" v="1043" actId="207"/>
          <ac:spMkLst>
            <pc:docMk/>
            <pc:sldMk cId="2353627053" sldId="1186"/>
            <ac:spMk id="3" creationId="{3D1CA3F9-2D3B-8DA1-6300-4E0FD405F920}"/>
          </ac:spMkLst>
        </pc:spChg>
      </pc:sldChg>
      <pc:sldChg chg="modSp mod">
        <pc:chgData name="Lauren Martin" userId="34214532-c002-4a9a-b7f5-c3c0742f04cd" providerId="ADAL" clId="{999FA431-0D99-44F0-ADF0-5374EE7C5224}" dt="2026-05-20T00:15:40.505" v="1048" actId="207"/>
        <pc:sldMkLst>
          <pc:docMk/>
          <pc:sldMk cId="4165191396" sldId="1187"/>
        </pc:sldMkLst>
        <pc:spChg chg="mod">
          <ac:chgData name="Lauren Martin" userId="34214532-c002-4a9a-b7f5-c3c0742f04cd" providerId="ADAL" clId="{999FA431-0D99-44F0-ADF0-5374EE7C5224}" dt="2026-05-20T00:15:40.505" v="1048" actId="207"/>
          <ac:spMkLst>
            <pc:docMk/>
            <pc:sldMk cId="4165191396" sldId="1187"/>
            <ac:spMk id="5" creationId="{BA5CEBA1-8540-EB25-5E96-5C9D94C85025}"/>
          </ac:spMkLst>
        </pc:spChg>
      </pc:sldChg>
      <pc:sldChg chg="delSp modSp mod">
        <pc:chgData name="Lauren Martin" userId="34214532-c002-4a9a-b7f5-c3c0742f04cd" providerId="ADAL" clId="{999FA431-0D99-44F0-ADF0-5374EE7C5224}" dt="2026-05-22T07:43:52.017" v="1907" actId="20577"/>
        <pc:sldMkLst>
          <pc:docMk/>
          <pc:sldMk cId="3720617575" sldId="1189"/>
        </pc:sldMkLst>
        <pc:spChg chg="mod">
          <ac:chgData name="Lauren Martin" userId="34214532-c002-4a9a-b7f5-c3c0742f04cd" providerId="ADAL" clId="{999FA431-0D99-44F0-ADF0-5374EE7C5224}" dt="2026-05-20T00:15:49.680" v="1049" actId="207"/>
          <ac:spMkLst>
            <pc:docMk/>
            <pc:sldMk cId="3720617575" sldId="1189"/>
            <ac:spMk id="5" creationId="{EB619965-6DE1-A73A-B9B4-7C2A247EDDFF}"/>
          </ac:spMkLst>
        </pc:spChg>
        <pc:graphicFrameChg chg="modGraphic">
          <ac:chgData name="Lauren Martin" userId="34214532-c002-4a9a-b7f5-c3c0742f04cd" providerId="ADAL" clId="{999FA431-0D99-44F0-ADF0-5374EE7C5224}" dt="2026-05-22T07:43:52.017" v="1907" actId="20577"/>
          <ac:graphicFrameMkLst>
            <pc:docMk/>
            <pc:sldMk cId="3720617575" sldId="1189"/>
            <ac:graphicFrameMk id="2" creationId="{DFAF585E-C1E4-F583-0C0A-3F797BE7C955}"/>
          </ac:graphicFrameMkLst>
        </pc:graphicFrameChg>
      </pc:sldChg>
      <pc:sldChg chg="modSp mod">
        <pc:chgData name="Lauren Martin" userId="34214532-c002-4a9a-b7f5-c3c0742f04cd" providerId="ADAL" clId="{999FA431-0D99-44F0-ADF0-5374EE7C5224}" dt="2026-05-20T00:46:55.379" v="1590" actId="207"/>
        <pc:sldMkLst>
          <pc:docMk/>
          <pc:sldMk cId="2536535112" sldId="1191"/>
        </pc:sldMkLst>
        <pc:spChg chg="mod">
          <ac:chgData name="Lauren Martin" userId="34214532-c002-4a9a-b7f5-c3c0742f04cd" providerId="ADAL" clId="{999FA431-0D99-44F0-ADF0-5374EE7C5224}" dt="2026-05-20T00:46:55.379" v="1590" actId="207"/>
          <ac:spMkLst>
            <pc:docMk/>
            <pc:sldMk cId="2536535112" sldId="1191"/>
            <ac:spMk id="2" creationId="{88FCBA81-345B-870B-BD7E-A73C18EFAE75}"/>
          </ac:spMkLst>
        </pc:spChg>
        <pc:spChg chg="mod">
          <ac:chgData name="Lauren Martin" userId="34214532-c002-4a9a-b7f5-c3c0742f04cd" providerId="ADAL" clId="{999FA431-0D99-44F0-ADF0-5374EE7C5224}" dt="2026-05-20T00:46:47.804" v="1589" actId="207"/>
          <ac:spMkLst>
            <pc:docMk/>
            <pc:sldMk cId="2536535112" sldId="1191"/>
            <ac:spMk id="5" creationId="{CEE1CD7F-490F-95B6-A0DF-71EF53B79AC8}"/>
          </ac:spMkLst>
        </pc:spChg>
      </pc:sldChg>
      <pc:sldChg chg="modSp mod">
        <pc:chgData name="Lauren Martin" userId="34214532-c002-4a9a-b7f5-c3c0742f04cd" providerId="ADAL" clId="{999FA431-0D99-44F0-ADF0-5374EE7C5224}" dt="2026-05-20T00:52:42.361" v="1599" actId="1076"/>
        <pc:sldMkLst>
          <pc:docMk/>
          <pc:sldMk cId="3072534831" sldId="1192"/>
        </pc:sldMkLst>
        <pc:spChg chg="mod">
          <ac:chgData name="Lauren Martin" userId="34214532-c002-4a9a-b7f5-c3c0742f04cd" providerId="ADAL" clId="{999FA431-0D99-44F0-ADF0-5374EE7C5224}" dt="2026-05-20T00:51:36.059" v="1594" actId="1076"/>
          <ac:spMkLst>
            <pc:docMk/>
            <pc:sldMk cId="3072534831" sldId="1192"/>
            <ac:spMk id="2" creationId="{93F294E1-B4C8-90AC-7D2C-E55FA7ADFC45}"/>
          </ac:spMkLst>
        </pc:spChg>
        <pc:picChg chg="mod">
          <ac:chgData name="Lauren Martin" userId="34214532-c002-4a9a-b7f5-c3c0742f04cd" providerId="ADAL" clId="{999FA431-0D99-44F0-ADF0-5374EE7C5224}" dt="2026-05-20T00:52:42.361" v="1599" actId="1076"/>
          <ac:picMkLst>
            <pc:docMk/>
            <pc:sldMk cId="3072534831" sldId="1192"/>
            <ac:picMk id="6" creationId="{44618579-AC5B-6946-E461-637EB5A24832}"/>
          </ac:picMkLst>
        </pc:picChg>
      </pc:sldChg>
      <pc:sldChg chg="modSp mod">
        <pc:chgData name="Lauren Martin" userId="34214532-c002-4a9a-b7f5-c3c0742f04cd" providerId="ADAL" clId="{999FA431-0D99-44F0-ADF0-5374EE7C5224}" dt="2026-05-20T00:54:14.566" v="1636" actId="20577"/>
        <pc:sldMkLst>
          <pc:docMk/>
          <pc:sldMk cId="2853581768" sldId="1193"/>
        </pc:sldMkLst>
        <pc:spChg chg="mod">
          <ac:chgData name="Lauren Martin" userId="34214532-c002-4a9a-b7f5-c3c0742f04cd" providerId="ADAL" clId="{999FA431-0D99-44F0-ADF0-5374EE7C5224}" dt="2026-05-20T00:54:14.566" v="1636" actId="20577"/>
          <ac:spMkLst>
            <pc:docMk/>
            <pc:sldMk cId="2853581768" sldId="1193"/>
            <ac:spMk id="3" creationId="{00000000-0000-0000-0000-000000000000}"/>
          </ac:spMkLst>
        </pc:spChg>
      </pc:sldChg>
      <pc:sldChg chg="modSp mod">
        <pc:chgData name="Lauren Martin" userId="34214532-c002-4a9a-b7f5-c3c0742f04cd" providerId="ADAL" clId="{999FA431-0D99-44F0-ADF0-5374EE7C5224}" dt="2026-05-20T00:54:59.442" v="1643" actId="207"/>
        <pc:sldMkLst>
          <pc:docMk/>
          <pc:sldMk cId="1433532390" sldId="1194"/>
        </pc:sldMkLst>
        <pc:spChg chg="mod">
          <ac:chgData name="Lauren Martin" userId="34214532-c002-4a9a-b7f5-c3c0742f04cd" providerId="ADAL" clId="{999FA431-0D99-44F0-ADF0-5374EE7C5224}" dt="2026-05-20T00:54:59.442" v="1643" actId="207"/>
          <ac:spMkLst>
            <pc:docMk/>
            <pc:sldMk cId="1433532390" sldId="1194"/>
            <ac:spMk id="2" creationId="{FF2BBF76-FB38-631A-9EE5-94075941030F}"/>
          </ac:spMkLst>
        </pc:spChg>
        <pc:spChg chg="mod">
          <ac:chgData name="Lauren Martin" userId="34214532-c002-4a9a-b7f5-c3c0742f04cd" providerId="ADAL" clId="{999FA431-0D99-44F0-ADF0-5374EE7C5224}" dt="2026-05-20T00:54:53.798" v="1641" actId="1076"/>
          <ac:spMkLst>
            <pc:docMk/>
            <pc:sldMk cId="1433532390" sldId="1194"/>
            <ac:spMk id="3" creationId="{00000000-0000-0000-0000-000000000000}"/>
          </ac:spMkLst>
        </pc:spChg>
        <pc:spChg chg="mod">
          <ac:chgData name="Lauren Martin" userId="34214532-c002-4a9a-b7f5-c3c0742f04cd" providerId="ADAL" clId="{999FA431-0D99-44F0-ADF0-5374EE7C5224}" dt="2026-05-20T00:54:56.966" v="1642" actId="207"/>
          <ac:spMkLst>
            <pc:docMk/>
            <pc:sldMk cId="1433532390" sldId="1194"/>
            <ac:spMk id="4" creationId="{00000000-0000-0000-0000-000000000000}"/>
          </ac:spMkLst>
        </pc:spChg>
      </pc:sldChg>
      <pc:sldChg chg="modSp mod">
        <pc:chgData name="Lauren Martin" userId="34214532-c002-4a9a-b7f5-c3c0742f04cd" providerId="ADAL" clId="{999FA431-0D99-44F0-ADF0-5374EE7C5224}" dt="2026-05-22T07:53:17.112" v="2156" actId="1076"/>
        <pc:sldMkLst>
          <pc:docMk/>
          <pc:sldMk cId="562907234" sldId="1195"/>
        </pc:sldMkLst>
        <pc:spChg chg="mod">
          <ac:chgData name="Lauren Martin" userId="34214532-c002-4a9a-b7f5-c3c0742f04cd" providerId="ADAL" clId="{999FA431-0D99-44F0-ADF0-5374EE7C5224}" dt="2026-05-20T01:05:36.060" v="1811" actId="1076"/>
          <ac:spMkLst>
            <pc:docMk/>
            <pc:sldMk cId="562907234" sldId="1195"/>
            <ac:spMk id="3" creationId="{00000000-0000-0000-0000-000000000000}"/>
          </ac:spMkLst>
        </pc:spChg>
        <pc:spChg chg="mod">
          <ac:chgData name="Lauren Martin" userId="34214532-c002-4a9a-b7f5-c3c0742f04cd" providerId="ADAL" clId="{999FA431-0D99-44F0-ADF0-5374EE7C5224}" dt="2026-05-22T07:53:17.112" v="2156" actId="1076"/>
          <ac:spMkLst>
            <pc:docMk/>
            <pc:sldMk cId="562907234" sldId="1195"/>
            <ac:spMk id="4" creationId="{A42BC49B-54CD-ED27-9B89-DCC93FADCBE9}"/>
          </ac:spMkLst>
        </pc:spChg>
      </pc:sldChg>
      <pc:sldChg chg="modSp mod">
        <pc:chgData name="Lauren Martin" userId="34214532-c002-4a9a-b7f5-c3c0742f04cd" providerId="ADAL" clId="{999FA431-0D99-44F0-ADF0-5374EE7C5224}" dt="2026-05-20T01:10:07.698" v="1814" actId="14826"/>
        <pc:sldMkLst>
          <pc:docMk/>
          <pc:sldMk cId="4037563961" sldId="1196"/>
        </pc:sldMkLst>
        <pc:spChg chg="mod">
          <ac:chgData name="Lauren Martin" userId="34214532-c002-4a9a-b7f5-c3c0742f04cd" providerId="ADAL" clId="{999FA431-0D99-44F0-ADF0-5374EE7C5224}" dt="2026-05-20T01:05:48.249" v="1813" actId="207"/>
          <ac:spMkLst>
            <pc:docMk/>
            <pc:sldMk cId="4037563961" sldId="1196"/>
            <ac:spMk id="4" creationId="{02A61548-0461-02A1-A753-349E8F6DD9FF}"/>
          </ac:spMkLst>
        </pc:spChg>
        <pc:picChg chg="mod">
          <ac:chgData name="Lauren Martin" userId="34214532-c002-4a9a-b7f5-c3c0742f04cd" providerId="ADAL" clId="{999FA431-0D99-44F0-ADF0-5374EE7C5224}" dt="2026-05-20T01:10:07.698" v="1814" actId="14826"/>
          <ac:picMkLst>
            <pc:docMk/>
            <pc:sldMk cId="4037563961" sldId="1196"/>
            <ac:picMk id="6" creationId="{48A98183-33CE-77C4-6D85-584139FECF63}"/>
          </ac:picMkLst>
        </pc:picChg>
      </pc:sldChg>
      <pc:sldChg chg="modSp mod">
        <pc:chgData name="Lauren Martin" userId="34214532-c002-4a9a-b7f5-c3c0742f04cd" providerId="ADAL" clId="{999FA431-0D99-44F0-ADF0-5374EE7C5224}" dt="2026-05-20T01:12:23.294" v="1897" actId="207"/>
        <pc:sldMkLst>
          <pc:docMk/>
          <pc:sldMk cId="2615564342" sldId="1197"/>
        </pc:sldMkLst>
        <pc:spChg chg="mod">
          <ac:chgData name="Lauren Martin" userId="34214532-c002-4a9a-b7f5-c3c0742f04cd" providerId="ADAL" clId="{999FA431-0D99-44F0-ADF0-5374EE7C5224}" dt="2026-05-20T01:12:23.294" v="1897" actId="207"/>
          <ac:spMkLst>
            <pc:docMk/>
            <pc:sldMk cId="2615564342" sldId="1197"/>
            <ac:spMk id="4" creationId="{946DE9FC-1687-8777-F5B6-656861D2477B}"/>
          </ac:spMkLst>
        </pc:spChg>
        <pc:spChg chg="mod">
          <ac:chgData name="Lauren Martin" userId="34214532-c002-4a9a-b7f5-c3c0742f04cd" providerId="ADAL" clId="{999FA431-0D99-44F0-ADF0-5374EE7C5224}" dt="2026-05-20T01:10:40.721" v="1817" actId="207"/>
          <ac:spMkLst>
            <pc:docMk/>
            <pc:sldMk cId="2615564342" sldId="1197"/>
            <ac:spMk id="8" creationId="{7912087A-1A4D-9918-1F75-57904D76CC8F}"/>
          </ac:spMkLst>
        </pc:spChg>
        <pc:graphicFrameChg chg="modGraphic">
          <ac:chgData name="Lauren Martin" userId="34214532-c002-4a9a-b7f5-c3c0742f04cd" providerId="ADAL" clId="{999FA431-0D99-44F0-ADF0-5374EE7C5224}" dt="2026-05-20T01:12:16.783" v="1896" actId="20577"/>
          <ac:graphicFrameMkLst>
            <pc:docMk/>
            <pc:sldMk cId="2615564342" sldId="1197"/>
            <ac:graphicFrameMk id="6" creationId="{96D40C7E-6458-BAF9-8673-5B48AA0C8152}"/>
          </ac:graphicFrameMkLst>
        </pc:graphicFrameChg>
      </pc:sldChg>
      <pc:sldChg chg="modSp mod setBg">
        <pc:chgData name="Lauren Martin" userId="34214532-c002-4a9a-b7f5-c3c0742f04cd" providerId="ADAL" clId="{999FA431-0D99-44F0-ADF0-5374EE7C5224}" dt="2026-05-20T01:13:20.956" v="1900" actId="207"/>
        <pc:sldMkLst>
          <pc:docMk/>
          <pc:sldMk cId="4244537653" sldId="1198"/>
        </pc:sldMkLst>
        <pc:spChg chg="mod">
          <ac:chgData name="Lauren Martin" userId="34214532-c002-4a9a-b7f5-c3c0742f04cd" providerId="ADAL" clId="{999FA431-0D99-44F0-ADF0-5374EE7C5224}" dt="2026-05-19T23:40:34.759" v="773" actId="207"/>
          <ac:spMkLst>
            <pc:docMk/>
            <pc:sldMk cId="4244537653" sldId="1198"/>
            <ac:spMk id="2" creationId="{029C95F1-17B9-2CD4-20AE-31B320C84F60}"/>
          </ac:spMkLst>
        </pc:spChg>
        <pc:spChg chg="mod">
          <ac:chgData name="Lauren Martin" userId="34214532-c002-4a9a-b7f5-c3c0742f04cd" providerId="ADAL" clId="{999FA431-0D99-44F0-ADF0-5374EE7C5224}" dt="2026-05-20T01:13:20.956" v="1900" actId="207"/>
          <ac:spMkLst>
            <pc:docMk/>
            <pc:sldMk cId="4244537653" sldId="1198"/>
            <ac:spMk id="3" creationId="{00000000-0000-0000-0000-000000000000}"/>
          </ac:spMkLst>
        </pc:spChg>
      </pc:sldChg>
      <pc:sldChg chg="modSp mod">
        <pc:chgData name="Lauren Martin" userId="34214532-c002-4a9a-b7f5-c3c0742f04cd" providerId="ADAL" clId="{999FA431-0D99-44F0-ADF0-5374EE7C5224}" dt="2026-05-22T07:55:30.256" v="2157" actId="207"/>
        <pc:sldMkLst>
          <pc:docMk/>
          <pc:sldMk cId="867282222" sldId="1199"/>
        </pc:sldMkLst>
        <pc:spChg chg="mod">
          <ac:chgData name="Lauren Martin" userId="34214532-c002-4a9a-b7f5-c3c0742f04cd" providerId="ADAL" clId="{999FA431-0D99-44F0-ADF0-5374EE7C5224}" dt="2026-05-19T23:40:27.002" v="771" actId="207"/>
          <ac:spMkLst>
            <pc:docMk/>
            <pc:sldMk cId="867282222" sldId="1199"/>
            <ac:spMk id="2" creationId="{AEE890AE-4388-45ED-D853-355AFC7618FA}"/>
          </ac:spMkLst>
        </pc:spChg>
        <pc:spChg chg="mod">
          <ac:chgData name="Lauren Martin" userId="34214532-c002-4a9a-b7f5-c3c0742f04cd" providerId="ADAL" clId="{999FA431-0D99-44F0-ADF0-5374EE7C5224}" dt="2026-05-19T23:40:30.411" v="772" actId="207"/>
          <ac:spMkLst>
            <pc:docMk/>
            <pc:sldMk cId="867282222" sldId="1199"/>
            <ac:spMk id="3" creationId="{00000000-0000-0000-0000-000000000000}"/>
          </ac:spMkLst>
        </pc:spChg>
        <pc:spChg chg="mod">
          <ac:chgData name="Lauren Martin" userId="34214532-c002-4a9a-b7f5-c3c0742f04cd" providerId="ADAL" clId="{999FA431-0D99-44F0-ADF0-5374EE7C5224}" dt="2026-05-22T07:55:30.256" v="2157" actId="207"/>
          <ac:spMkLst>
            <pc:docMk/>
            <pc:sldMk cId="867282222" sldId="1199"/>
            <ac:spMk id="7" creationId="{FBCFD97D-2C97-37FF-356C-A993317B1DEE}"/>
          </ac:spMkLst>
        </pc:spChg>
        <pc:picChg chg="mod">
          <ac:chgData name="Lauren Martin" userId="34214532-c002-4a9a-b7f5-c3c0742f04cd" providerId="ADAL" clId="{999FA431-0D99-44F0-ADF0-5374EE7C5224}" dt="2026-05-19T23:38:26.018" v="747" actId="14100"/>
          <ac:picMkLst>
            <pc:docMk/>
            <pc:sldMk cId="867282222" sldId="1199"/>
            <ac:picMk id="6" creationId="{A33366C4-0FA4-CEB4-8156-0F2559222AFE}"/>
          </ac:picMkLst>
        </pc:picChg>
      </pc:sldChg>
      <pc:sldChg chg="modSp mod">
        <pc:chgData name="Lauren Martin" userId="34214532-c002-4a9a-b7f5-c3c0742f04cd" providerId="ADAL" clId="{999FA431-0D99-44F0-ADF0-5374EE7C5224}" dt="2026-05-20T00:46:29.818" v="1587" actId="207"/>
        <pc:sldMkLst>
          <pc:docMk/>
          <pc:sldMk cId="3601212959" sldId="1200"/>
        </pc:sldMkLst>
        <pc:spChg chg="mod">
          <ac:chgData name="Lauren Martin" userId="34214532-c002-4a9a-b7f5-c3c0742f04cd" providerId="ADAL" clId="{999FA431-0D99-44F0-ADF0-5374EE7C5224}" dt="2026-05-20T00:31:38.778" v="1365" actId="207"/>
          <ac:spMkLst>
            <pc:docMk/>
            <pc:sldMk cId="3601212959" sldId="1200"/>
            <ac:spMk id="3" creationId="{4E70A411-8700-6A98-A227-5D53704BD71B}"/>
          </ac:spMkLst>
        </pc:spChg>
        <pc:spChg chg="mod">
          <ac:chgData name="Lauren Martin" userId="34214532-c002-4a9a-b7f5-c3c0742f04cd" providerId="ADAL" clId="{999FA431-0D99-44F0-ADF0-5374EE7C5224}" dt="2026-05-20T00:46:29.818" v="1587" actId="207"/>
          <ac:spMkLst>
            <pc:docMk/>
            <pc:sldMk cId="3601212959" sldId="1200"/>
            <ac:spMk id="4" creationId="{4D130DA0-880D-9939-FB11-DBBBDF1289BA}"/>
          </ac:spMkLst>
        </pc:spChg>
      </pc:sldChg>
      <pc:sldChg chg="modSp mod">
        <pc:chgData name="Lauren Martin" userId="34214532-c002-4a9a-b7f5-c3c0742f04cd" providerId="ADAL" clId="{999FA431-0D99-44F0-ADF0-5374EE7C5224}" dt="2026-05-19T01:50:22.721" v="254" actId="207"/>
        <pc:sldMkLst>
          <pc:docMk/>
          <pc:sldMk cId="1218467501" sldId="1205"/>
        </pc:sldMkLst>
        <pc:spChg chg="mod">
          <ac:chgData name="Lauren Martin" userId="34214532-c002-4a9a-b7f5-c3c0742f04cd" providerId="ADAL" clId="{999FA431-0D99-44F0-ADF0-5374EE7C5224}" dt="2026-05-19T01:50:22.721" v="254" actId="207"/>
          <ac:spMkLst>
            <pc:docMk/>
            <pc:sldMk cId="1218467501" sldId="1205"/>
            <ac:spMk id="2" creationId="{731ABA07-3D15-B7D0-28B0-85A456CDC7FB}"/>
          </ac:spMkLst>
        </pc:spChg>
        <pc:spChg chg="mod">
          <ac:chgData name="Lauren Martin" userId="34214532-c002-4a9a-b7f5-c3c0742f04cd" providerId="ADAL" clId="{999FA431-0D99-44F0-ADF0-5374EE7C5224}" dt="2026-05-19T01:50:18.811" v="253" actId="20577"/>
          <ac:spMkLst>
            <pc:docMk/>
            <pc:sldMk cId="1218467501" sldId="1205"/>
            <ac:spMk id="9" creationId="{321A73D5-45EB-4A86-3D51-67893DFCBF8E}"/>
          </ac:spMkLst>
        </pc:spChg>
      </pc:sldChg>
      <pc:sldChg chg="modSp mod setBg">
        <pc:chgData name="Lauren Martin" userId="34214532-c002-4a9a-b7f5-c3c0742f04cd" providerId="ADAL" clId="{999FA431-0D99-44F0-ADF0-5374EE7C5224}" dt="2026-05-19T23:38:04.334" v="745"/>
        <pc:sldMkLst>
          <pc:docMk/>
          <pc:sldMk cId="4133180159" sldId="1207"/>
        </pc:sldMkLst>
        <pc:spChg chg="mod">
          <ac:chgData name="Lauren Martin" userId="34214532-c002-4a9a-b7f5-c3c0742f04cd" providerId="ADAL" clId="{999FA431-0D99-44F0-ADF0-5374EE7C5224}" dt="2026-05-19T23:32:52.744" v="480" actId="207"/>
          <ac:spMkLst>
            <pc:docMk/>
            <pc:sldMk cId="4133180159" sldId="1207"/>
            <ac:spMk id="2" creationId="{FBE6943D-06C5-A55E-9B43-20282BBA08ED}"/>
          </ac:spMkLst>
        </pc:spChg>
        <pc:spChg chg="mod">
          <ac:chgData name="Lauren Martin" userId="34214532-c002-4a9a-b7f5-c3c0742f04cd" providerId="ADAL" clId="{999FA431-0D99-44F0-ADF0-5374EE7C5224}" dt="2026-05-19T23:32:49.580" v="479" actId="207"/>
          <ac:spMkLst>
            <pc:docMk/>
            <pc:sldMk cId="4133180159" sldId="1207"/>
            <ac:spMk id="3" creationId="{00000000-0000-0000-0000-000000000000}"/>
          </ac:spMkLst>
        </pc:spChg>
        <pc:picChg chg="mod">
          <ac:chgData name="Lauren Martin" userId="34214532-c002-4a9a-b7f5-c3c0742f04cd" providerId="ADAL" clId="{999FA431-0D99-44F0-ADF0-5374EE7C5224}" dt="2026-05-19T23:33:55.623" v="481" actId="14826"/>
          <ac:picMkLst>
            <pc:docMk/>
            <pc:sldMk cId="4133180159" sldId="1207"/>
            <ac:picMk id="5" creationId="{0206CD6E-F945-4A81-B188-FA3F5857B03A}"/>
          </ac:picMkLst>
        </pc:picChg>
      </pc:sldChg>
      <pc:sldChg chg="modSp mod">
        <pc:chgData name="Lauren Martin" userId="34214532-c002-4a9a-b7f5-c3c0742f04cd" providerId="ADAL" clId="{999FA431-0D99-44F0-ADF0-5374EE7C5224}" dt="2026-05-20T00:31:32.341" v="1364" actId="1076"/>
        <pc:sldMkLst>
          <pc:docMk/>
          <pc:sldMk cId="2457218144" sldId="1210"/>
        </pc:sldMkLst>
        <pc:spChg chg="mod">
          <ac:chgData name="Lauren Martin" userId="34214532-c002-4a9a-b7f5-c3c0742f04cd" providerId="ADAL" clId="{999FA431-0D99-44F0-ADF0-5374EE7C5224}" dt="2026-05-20T00:31:09.674" v="1361" actId="207"/>
          <ac:spMkLst>
            <pc:docMk/>
            <pc:sldMk cId="2457218144" sldId="1210"/>
            <ac:spMk id="4" creationId="{C5DB3A79-2F90-2024-406D-FEC33B194F18}"/>
          </ac:spMkLst>
        </pc:spChg>
        <pc:picChg chg="mod">
          <ac:chgData name="Lauren Martin" userId="34214532-c002-4a9a-b7f5-c3c0742f04cd" providerId="ADAL" clId="{999FA431-0D99-44F0-ADF0-5374EE7C5224}" dt="2026-05-20T00:31:32.341" v="1364" actId="1076"/>
          <ac:picMkLst>
            <pc:docMk/>
            <pc:sldMk cId="2457218144" sldId="1210"/>
            <ac:picMk id="3" creationId="{FE921844-5791-D71B-3940-02ECECDA88EF}"/>
          </ac:picMkLst>
        </pc:picChg>
      </pc:sldChg>
      <pc:sldChg chg="addSp delSp modSp mod">
        <pc:chgData name="Lauren Martin" userId="34214532-c002-4a9a-b7f5-c3c0742f04cd" providerId="ADAL" clId="{999FA431-0D99-44F0-ADF0-5374EE7C5224}" dt="2026-05-19T01:52:09.553" v="284" actId="1076"/>
        <pc:sldMkLst>
          <pc:docMk/>
          <pc:sldMk cId="3476562437" sldId="1211"/>
        </pc:sldMkLst>
        <pc:spChg chg="add mod">
          <ac:chgData name="Lauren Martin" userId="34214532-c002-4a9a-b7f5-c3c0742f04cd" providerId="ADAL" clId="{999FA431-0D99-44F0-ADF0-5374EE7C5224}" dt="2026-05-19T01:51:43.824" v="278"/>
          <ac:spMkLst>
            <pc:docMk/>
            <pc:sldMk cId="3476562437" sldId="1211"/>
            <ac:spMk id="3" creationId="{A2834BB1-9C3E-59A1-2335-FB68CA532F9F}"/>
          </ac:spMkLst>
        </pc:spChg>
        <pc:spChg chg="mod">
          <ac:chgData name="Lauren Martin" userId="34214532-c002-4a9a-b7f5-c3c0742f04cd" providerId="ADAL" clId="{999FA431-0D99-44F0-ADF0-5374EE7C5224}" dt="2026-05-19T01:52:09.553" v="284" actId="1076"/>
          <ac:spMkLst>
            <pc:docMk/>
            <pc:sldMk cId="3476562437" sldId="1211"/>
            <ac:spMk id="9" creationId="{0CDADF4F-5AEC-BD86-6A23-8B840FBD0A34}"/>
          </ac:spMkLst>
        </pc:spChg>
      </pc:sldChg>
      <pc:sldChg chg="modSp mod">
        <pc:chgData name="Lauren Martin" userId="34214532-c002-4a9a-b7f5-c3c0742f04cd" providerId="ADAL" clId="{999FA431-0D99-44F0-ADF0-5374EE7C5224}" dt="2026-05-19T23:24:10.156" v="363" actId="1076"/>
        <pc:sldMkLst>
          <pc:docMk/>
          <pc:sldMk cId="2668684039" sldId="1212"/>
        </pc:sldMkLst>
        <pc:spChg chg="mod">
          <ac:chgData name="Lauren Martin" userId="34214532-c002-4a9a-b7f5-c3c0742f04cd" providerId="ADAL" clId="{999FA431-0D99-44F0-ADF0-5374EE7C5224}" dt="2026-05-19T23:24:10.156" v="363" actId="1076"/>
          <ac:spMkLst>
            <pc:docMk/>
            <pc:sldMk cId="2668684039" sldId="1212"/>
            <ac:spMk id="2" creationId="{2A2659E1-8ABA-9960-CDB5-2AEA38580C71}"/>
          </ac:spMkLst>
        </pc:spChg>
        <pc:spChg chg="mod">
          <ac:chgData name="Lauren Martin" userId="34214532-c002-4a9a-b7f5-c3c0742f04cd" providerId="ADAL" clId="{999FA431-0D99-44F0-ADF0-5374EE7C5224}" dt="2026-05-19T23:24:03.047" v="362" actId="1076"/>
          <ac:spMkLst>
            <pc:docMk/>
            <pc:sldMk cId="2668684039" sldId="1212"/>
            <ac:spMk id="4" creationId="{C7EF37F9-908D-85EB-C79B-1BFD9D07FC2A}"/>
          </ac:spMkLst>
        </pc:spChg>
      </pc:sldChg>
      <pc:sldChg chg="modSp mod">
        <pc:chgData name="Lauren Martin" userId="34214532-c002-4a9a-b7f5-c3c0742f04cd" providerId="ADAL" clId="{999FA431-0D99-44F0-ADF0-5374EE7C5224}" dt="2026-05-19T23:27:14.411" v="400" actId="207"/>
        <pc:sldMkLst>
          <pc:docMk/>
          <pc:sldMk cId="574442977" sldId="1214"/>
        </pc:sldMkLst>
        <pc:spChg chg="mod">
          <ac:chgData name="Lauren Martin" userId="34214532-c002-4a9a-b7f5-c3c0742f04cd" providerId="ADAL" clId="{999FA431-0D99-44F0-ADF0-5374EE7C5224}" dt="2026-05-19T23:27:14.411" v="400" actId="207"/>
          <ac:spMkLst>
            <pc:docMk/>
            <pc:sldMk cId="574442977" sldId="1214"/>
            <ac:spMk id="8" creationId="{8221229C-F4B7-150F-A984-013FCC109B6C}"/>
          </ac:spMkLst>
        </pc:spChg>
        <pc:spChg chg="mod">
          <ac:chgData name="Lauren Martin" userId="34214532-c002-4a9a-b7f5-c3c0742f04cd" providerId="ADAL" clId="{999FA431-0D99-44F0-ADF0-5374EE7C5224}" dt="2026-05-19T23:27:10.893" v="399" actId="21"/>
          <ac:spMkLst>
            <pc:docMk/>
            <pc:sldMk cId="574442977" sldId="1214"/>
            <ac:spMk id="9" creationId="{9843B6D4-5DE8-C7DD-B6E6-6541F9928CA8}"/>
          </ac:spMkLst>
        </pc:spChg>
      </pc:sldChg>
      <pc:sldChg chg="modSp mod">
        <pc:chgData name="Lauren Martin" userId="34214532-c002-4a9a-b7f5-c3c0742f04cd" providerId="ADAL" clId="{999FA431-0D99-44F0-ADF0-5374EE7C5224}" dt="2026-05-19T23:30:29.602" v="438" actId="57"/>
        <pc:sldMkLst>
          <pc:docMk/>
          <pc:sldMk cId="4185993693" sldId="1215"/>
        </pc:sldMkLst>
        <pc:spChg chg="mod">
          <ac:chgData name="Lauren Martin" userId="34214532-c002-4a9a-b7f5-c3c0742f04cd" providerId="ADAL" clId="{999FA431-0D99-44F0-ADF0-5374EE7C5224}" dt="2026-05-19T23:30:29.602" v="438" actId="57"/>
          <ac:spMkLst>
            <pc:docMk/>
            <pc:sldMk cId="4185993693" sldId="1215"/>
            <ac:spMk id="8" creationId="{05A2884D-C893-1B3C-4AD5-F7505A114104}"/>
          </ac:spMkLst>
        </pc:spChg>
      </pc:sldChg>
      <pc:sldChg chg="modSp">
        <pc:chgData name="Lauren Martin" userId="34214532-c002-4a9a-b7f5-c3c0742f04cd" providerId="ADAL" clId="{999FA431-0D99-44F0-ADF0-5374EE7C5224}" dt="2026-05-19T23:24:29.050" v="365"/>
        <pc:sldMkLst>
          <pc:docMk/>
          <pc:sldMk cId="1597561443" sldId="1217"/>
        </pc:sldMkLst>
        <pc:spChg chg="mod">
          <ac:chgData name="Lauren Martin" userId="34214532-c002-4a9a-b7f5-c3c0742f04cd" providerId="ADAL" clId="{999FA431-0D99-44F0-ADF0-5374EE7C5224}" dt="2026-05-19T23:24:29.050" v="365"/>
          <ac:spMkLst>
            <pc:docMk/>
            <pc:sldMk cId="1597561443" sldId="1217"/>
            <ac:spMk id="4" creationId="{ACD56559-A937-A7ED-659E-C4844E6F16FA}"/>
          </ac:spMkLst>
        </pc:spChg>
      </pc:sldChg>
      <pc:sldChg chg="modSp add mod">
        <pc:chgData name="Lauren Martin" userId="34214532-c002-4a9a-b7f5-c3c0742f04cd" providerId="ADAL" clId="{999FA431-0D99-44F0-ADF0-5374EE7C5224}" dt="2026-05-22T07:47:10.033" v="1940" actId="20577"/>
        <pc:sldMkLst>
          <pc:docMk/>
          <pc:sldMk cId="3122305170" sldId="1218"/>
        </pc:sldMkLst>
        <pc:spChg chg="mod">
          <ac:chgData name="Lauren Martin" userId="34214532-c002-4a9a-b7f5-c3c0742f04cd" providerId="ADAL" clId="{999FA431-0D99-44F0-ADF0-5374EE7C5224}" dt="2026-05-22T07:47:10.033" v="1940" actId="20577"/>
          <ac:spMkLst>
            <pc:docMk/>
            <pc:sldMk cId="3122305170" sldId="1218"/>
            <ac:spMk id="4" creationId="{A64D88EB-19E9-D602-EC87-E7A60CB2FF65}"/>
          </ac:spMkLst>
        </pc:spChg>
        <pc:spChg chg="mod">
          <ac:chgData name="Lauren Martin" userId="34214532-c002-4a9a-b7f5-c3c0742f04cd" providerId="ADAL" clId="{999FA431-0D99-44F0-ADF0-5374EE7C5224}" dt="2026-05-20T00:09:35.101" v="968" actId="207"/>
          <ac:spMkLst>
            <pc:docMk/>
            <pc:sldMk cId="3122305170" sldId="1218"/>
            <ac:spMk id="5" creationId="{45778826-7C60-ABB3-4AD2-60B01924D0B8}"/>
          </ac:spMkLst>
        </pc:spChg>
      </pc:sldChg>
      <pc:sldChg chg="addSp delSp modSp add mod">
        <pc:chgData name="Lauren Martin" userId="34214532-c002-4a9a-b7f5-c3c0742f04cd" providerId="ADAL" clId="{999FA431-0D99-44F0-ADF0-5374EE7C5224}" dt="2026-05-20T00:41:35.068" v="1530" actId="1076"/>
        <pc:sldMkLst>
          <pc:docMk/>
          <pc:sldMk cId="3204762231" sldId="1219"/>
        </pc:sldMkLst>
        <pc:spChg chg="add mod">
          <ac:chgData name="Lauren Martin" userId="34214532-c002-4a9a-b7f5-c3c0742f04cd" providerId="ADAL" clId="{999FA431-0D99-44F0-ADF0-5374EE7C5224}" dt="2026-05-19T00:54:11.769" v="145" actId="1076"/>
          <ac:spMkLst>
            <pc:docMk/>
            <pc:sldMk cId="3204762231" sldId="1219"/>
            <ac:spMk id="6" creationId="{3C65B75C-9CBF-ED31-1C03-B436D0B4BF73}"/>
          </ac:spMkLst>
        </pc:spChg>
        <pc:spChg chg="mod">
          <ac:chgData name="Lauren Martin" userId="34214532-c002-4a9a-b7f5-c3c0742f04cd" providerId="ADAL" clId="{999FA431-0D99-44F0-ADF0-5374EE7C5224}" dt="2026-05-20T00:41:35.068" v="1530" actId="1076"/>
          <ac:spMkLst>
            <pc:docMk/>
            <pc:sldMk cId="3204762231" sldId="1219"/>
            <ac:spMk id="7" creationId="{47C03DD1-A2BF-A9AC-B4D8-969C59107949}"/>
          </ac:spMkLst>
        </pc:spChg>
        <pc:picChg chg="add mod">
          <ac:chgData name="Lauren Martin" userId="34214532-c002-4a9a-b7f5-c3c0742f04cd" providerId="ADAL" clId="{999FA431-0D99-44F0-ADF0-5374EE7C5224}" dt="2026-05-19T00:53:59.900" v="143" actId="14100"/>
          <ac:picMkLst>
            <pc:docMk/>
            <pc:sldMk cId="3204762231" sldId="1219"/>
            <ac:picMk id="4" creationId="{350D0A0F-C2EE-14FC-8594-7D4A54422B22}"/>
          </ac:picMkLst>
        </pc:picChg>
      </pc:sldChg>
      <pc:sldChg chg="modSp add mod">
        <pc:chgData name="Lauren Martin" userId="34214532-c002-4a9a-b7f5-c3c0742f04cd" providerId="ADAL" clId="{999FA431-0D99-44F0-ADF0-5374EE7C5224}" dt="2026-05-19T01:52:14.982" v="285" actId="1076"/>
        <pc:sldMkLst>
          <pc:docMk/>
          <pc:sldMk cId="2124594749" sldId="1220"/>
        </pc:sldMkLst>
        <pc:spChg chg="mod">
          <ac:chgData name="Lauren Martin" userId="34214532-c002-4a9a-b7f5-c3c0742f04cd" providerId="ADAL" clId="{999FA431-0D99-44F0-ADF0-5374EE7C5224}" dt="2026-05-19T01:51:31.528" v="276" actId="207"/>
          <ac:spMkLst>
            <pc:docMk/>
            <pc:sldMk cId="2124594749" sldId="1220"/>
            <ac:spMk id="2" creationId="{323735CA-CCB7-D9AD-FFA7-7A51B8C4A676}"/>
          </ac:spMkLst>
        </pc:spChg>
        <pc:spChg chg="mod">
          <ac:chgData name="Lauren Martin" userId="34214532-c002-4a9a-b7f5-c3c0742f04cd" providerId="ADAL" clId="{999FA431-0D99-44F0-ADF0-5374EE7C5224}" dt="2026-05-19T01:52:14.982" v="285" actId="1076"/>
          <ac:spMkLst>
            <pc:docMk/>
            <pc:sldMk cId="2124594749" sldId="1220"/>
            <ac:spMk id="9" creationId="{B8237C00-7CD7-1EF9-755B-2670499F0642}"/>
          </ac:spMkLst>
        </pc:spChg>
      </pc:sldChg>
      <pc:sldChg chg="modSp add mod">
        <pc:chgData name="Lauren Martin" userId="34214532-c002-4a9a-b7f5-c3c0742f04cd" providerId="ADAL" clId="{999FA431-0D99-44F0-ADF0-5374EE7C5224}" dt="2026-05-19T01:52:36.910" v="291" actId="1076"/>
        <pc:sldMkLst>
          <pc:docMk/>
          <pc:sldMk cId="2314824517" sldId="1221"/>
        </pc:sldMkLst>
        <pc:spChg chg="mod">
          <ac:chgData name="Lauren Martin" userId="34214532-c002-4a9a-b7f5-c3c0742f04cd" providerId="ADAL" clId="{999FA431-0D99-44F0-ADF0-5374EE7C5224}" dt="2026-05-19T01:52:36.910" v="291" actId="1076"/>
          <ac:spMkLst>
            <pc:docMk/>
            <pc:sldMk cId="2314824517" sldId="1221"/>
            <ac:spMk id="2" creationId="{C5958033-BF84-419C-681E-C61A35AFED47}"/>
          </ac:spMkLst>
        </pc:spChg>
        <pc:spChg chg="mod">
          <ac:chgData name="Lauren Martin" userId="34214532-c002-4a9a-b7f5-c3c0742f04cd" providerId="ADAL" clId="{999FA431-0D99-44F0-ADF0-5374EE7C5224}" dt="2026-05-19T01:52:33.015" v="290" actId="57"/>
          <ac:spMkLst>
            <pc:docMk/>
            <pc:sldMk cId="2314824517" sldId="1221"/>
            <ac:spMk id="9" creationId="{E89203EC-8A15-F0F7-322B-E05C3773D410}"/>
          </ac:spMkLst>
        </pc:spChg>
      </pc:sldChg>
      <pc:sldChg chg="addSp delSp modSp add mod">
        <pc:chgData name="Lauren Martin" userId="34214532-c002-4a9a-b7f5-c3c0742f04cd" providerId="ADAL" clId="{999FA431-0D99-44F0-ADF0-5374EE7C5224}" dt="2026-05-20T00:29:37.370" v="1335" actId="21"/>
        <pc:sldMkLst>
          <pc:docMk/>
          <pc:sldMk cId="2611158819" sldId="1222"/>
        </pc:sldMkLst>
        <pc:spChg chg="add mod">
          <ac:chgData name="Lauren Martin" userId="34214532-c002-4a9a-b7f5-c3c0742f04cd" providerId="ADAL" clId="{999FA431-0D99-44F0-ADF0-5374EE7C5224}" dt="2026-05-20T00:21:52.914" v="1151"/>
          <ac:spMkLst>
            <pc:docMk/>
            <pc:sldMk cId="2611158819" sldId="1222"/>
            <ac:spMk id="2" creationId="{9C81E6DC-5955-53D4-AD81-8F22FF18F79E}"/>
          </ac:spMkLst>
        </pc:spChg>
        <pc:spChg chg="mod">
          <ac:chgData name="Lauren Martin" userId="34214532-c002-4a9a-b7f5-c3c0742f04cd" providerId="ADAL" clId="{999FA431-0D99-44F0-ADF0-5374EE7C5224}" dt="2026-05-20T00:29:37.370" v="1335" actId="21"/>
          <ac:spMkLst>
            <pc:docMk/>
            <pc:sldMk cId="2611158819" sldId="1222"/>
            <ac:spMk id="3" creationId="{B2C61447-FC2B-5401-0B59-AD4527C98E26}"/>
          </ac:spMkLst>
        </pc:spChg>
      </pc:sldChg>
      <pc:sldChg chg="delSp modSp add mod">
        <pc:chgData name="Lauren Martin" userId="34214532-c002-4a9a-b7f5-c3c0742f04cd" providerId="ADAL" clId="{999FA431-0D99-44F0-ADF0-5374EE7C5224}" dt="2026-05-20T00:29:57.760" v="1338" actId="478"/>
        <pc:sldMkLst>
          <pc:docMk/>
          <pc:sldMk cId="3517528542" sldId="1223"/>
        </pc:sldMkLst>
        <pc:spChg chg="mod">
          <ac:chgData name="Lauren Martin" userId="34214532-c002-4a9a-b7f5-c3c0742f04cd" providerId="ADAL" clId="{999FA431-0D99-44F0-ADF0-5374EE7C5224}" dt="2026-05-20T00:29:54.896" v="1337" actId="1076"/>
          <ac:spMkLst>
            <pc:docMk/>
            <pc:sldMk cId="3517528542" sldId="1223"/>
            <ac:spMk id="3" creationId="{5200649C-5406-7943-5F78-C2D6B85B6DB1}"/>
          </ac:spMkLst>
        </pc:spChg>
      </pc:sldChg>
      <pc:sldMasterChg chg="setBg modSldLayout">
        <pc:chgData name="Lauren Martin" userId="34214532-c002-4a9a-b7f5-c3c0742f04cd" providerId="ADAL" clId="{999FA431-0D99-44F0-ADF0-5374EE7C5224}" dt="2026-05-19T23:38:04.334" v="745"/>
        <pc:sldMasterMkLst>
          <pc:docMk/>
          <pc:sldMasterMk cId="2573750265" sldId="2147483648"/>
        </pc:sldMasterMkLst>
        <pc:sldLayoutChg chg="setBg">
          <pc:chgData name="Lauren Martin" userId="34214532-c002-4a9a-b7f5-c3c0742f04cd" providerId="ADAL" clId="{999FA431-0D99-44F0-ADF0-5374EE7C5224}" dt="2026-05-19T23:38:04.334" v="745"/>
          <pc:sldLayoutMkLst>
            <pc:docMk/>
            <pc:sldMasterMk cId="2573750265" sldId="2147483648"/>
            <pc:sldLayoutMk cId="4050639799" sldId="2147483649"/>
          </pc:sldLayoutMkLst>
        </pc:sldLayoutChg>
        <pc:sldLayoutChg chg="setBg">
          <pc:chgData name="Lauren Martin" userId="34214532-c002-4a9a-b7f5-c3c0742f04cd" providerId="ADAL" clId="{999FA431-0D99-44F0-ADF0-5374EE7C5224}" dt="2026-05-19T23:38:04.334" v="745"/>
          <pc:sldLayoutMkLst>
            <pc:docMk/>
            <pc:sldMasterMk cId="2573750265" sldId="2147483648"/>
            <pc:sldLayoutMk cId="1452291744" sldId="2147483650"/>
          </pc:sldLayoutMkLst>
        </pc:sldLayoutChg>
        <pc:sldLayoutChg chg="setBg">
          <pc:chgData name="Lauren Martin" userId="34214532-c002-4a9a-b7f5-c3c0742f04cd" providerId="ADAL" clId="{999FA431-0D99-44F0-ADF0-5374EE7C5224}" dt="2026-05-19T23:38:04.334" v="745"/>
          <pc:sldLayoutMkLst>
            <pc:docMk/>
            <pc:sldMasterMk cId="2573750265" sldId="2147483648"/>
            <pc:sldLayoutMk cId="3288425591" sldId="2147483651"/>
          </pc:sldLayoutMkLst>
        </pc:sldLayoutChg>
        <pc:sldLayoutChg chg="setBg">
          <pc:chgData name="Lauren Martin" userId="34214532-c002-4a9a-b7f5-c3c0742f04cd" providerId="ADAL" clId="{999FA431-0D99-44F0-ADF0-5374EE7C5224}" dt="2026-05-19T23:38:04.334" v="745"/>
          <pc:sldLayoutMkLst>
            <pc:docMk/>
            <pc:sldMasterMk cId="2573750265" sldId="2147483648"/>
            <pc:sldLayoutMk cId="2743082523" sldId="2147483652"/>
          </pc:sldLayoutMkLst>
        </pc:sldLayoutChg>
        <pc:sldLayoutChg chg="setBg">
          <pc:chgData name="Lauren Martin" userId="34214532-c002-4a9a-b7f5-c3c0742f04cd" providerId="ADAL" clId="{999FA431-0D99-44F0-ADF0-5374EE7C5224}" dt="2026-05-19T23:38:04.334" v="745"/>
          <pc:sldLayoutMkLst>
            <pc:docMk/>
            <pc:sldMasterMk cId="2573750265" sldId="2147483648"/>
            <pc:sldLayoutMk cId="2402617604" sldId="2147483653"/>
          </pc:sldLayoutMkLst>
        </pc:sldLayoutChg>
        <pc:sldLayoutChg chg="setBg">
          <pc:chgData name="Lauren Martin" userId="34214532-c002-4a9a-b7f5-c3c0742f04cd" providerId="ADAL" clId="{999FA431-0D99-44F0-ADF0-5374EE7C5224}" dt="2026-05-19T23:38:04.334" v="745"/>
          <pc:sldLayoutMkLst>
            <pc:docMk/>
            <pc:sldMasterMk cId="2573750265" sldId="2147483648"/>
            <pc:sldLayoutMk cId="1771964696" sldId="2147483654"/>
          </pc:sldLayoutMkLst>
        </pc:sldLayoutChg>
        <pc:sldLayoutChg chg="setBg">
          <pc:chgData name="Lauren Martin" userId="34214532-c002-4a9a-b7f5-c3c0742f04cd" providerId="ADAL" clId="{999FA431-0D99-44F0-ADF0-5374EE7C5224}" dt="2026-05-19T23:38:04.334" v="745"/>
          <pc:sldLayoutMkLst>
            <pc:docMk/>
            <pc:sldMasterMk cId="2573750265" sldId="2147483648"/>
            <pc:sldLayoutMk cId="3604906016" sldId="2147483655"/>
          </pc:sldLayoutMkLst>
        </pc:sldLayoutChg>
        <pc:sldLayoutChg chg="setBg">
          <pc:chgData name="Lauren Martin" userId="34214532-c002-4a9a-b7f5-c3c0742f04cd" providerId="ADAL" clId="{999FA431-0D99-44F0-ADF0-5374EE7C5224}" dt="2026-05-19T23:38:04.334" v="745"/>
          <pc:sldLayoutMkLst>
            <pc:docMk/>
            <pc:sldMasterMk cId="2573750265" sldId="2147483648"/>
            <pc:sldLayoutMk cId="1510321315" sldId="2147483656"/>
          </pc:sldLayoutMkLst>
        </pc:sldLayoutChg>
        <pc:sldLayoutChg chg="setBg">
          <pc:chgData name="Lauren Martin" userId="34214532-c002-4a9a-b7f5-c3c0742f04cd" providerId="ADAL" clId="{999FA431-0D99-44F0-ADF0-5374EE7C5224}" dt="2026-05-19T23:38:04.334" v="745"/>
          <pc:sldLayoutMkLst>
            <pc:docMk/>
            <pc:sldMasterMk cId="2573750265" sldId="2147483648"/>
            <pc:sldLayoutMk cId="511668029" sldId="2147483657"/>
          </pc:sldLayoutMkLst>
        </pc:sldLayoutChg>
        <pc:sldLayoutChg chg="setBg">
          <pc:chgData name="Lauren Martin" userId="34214532-c002-4a9a-b7f5-c3c0742f04cd" providerId="ADAL" clId="{999FA431-0D99-44F0-ADF0-5374EE7C5224}" dt="2026-05-19T23:38:04.334" v="745"/>
          <pc:sldLayoutMkLst>
            <pc:docMk/>
            <pc:sldMasterMk cId="2573750265" sldId="2147483648"/>
            <pc:sldLayoutMk cId="1108897823" sldId="2147483658"/>
          </pc:sldLayoutMkLst>
        </pc:sldLayoutChg>
        <pc:sldLayoutChg chg="setBg">
          <pc:chgData name="Lauren Martin" userId="34214532-c002-4a9a-b7f5-c3c0742f04cd" providerId="ADAL" clId="{999FA431-0D99-44F0-ADF0-5374EE7C5224}" dt="2026-05-19T23:38:04.334" v="745"/>
          <pc:sldLayoutMkLst>
            <pc:docMk/>
            <pc:sldMasterMk cId="2573750265" sldId="2147483648"/>
            <pc:sldLayoutMk cId="1576415906" sldId="2147483659"/>
          </pc:sldLayoutMkLst>
        </pc:sldLayoutChg>
      </pc:sldMasterChg>
      <pc:sldMasterChg chg="setBg modSldLayout">
        <pc:chgData name="Lauren Martin" userId="34214532-c002-4a9a-b7f5-c3c0742f04cd" providerId="ADAL" clId="{999FA431-0D99-44F0-ADF0-5374EE7C5224}" dt="2026-05-19T23:38:04.334" v="745"/>
        <pc:sldMasterMkLst>
          <pc:docMk/>
          <pc:sldMasterMk cId="3577035533" sldId="2147483672"/>
        </pc:sldMasterMkLst>
        <pc:sldLayoutChg chg="setBg">
          <pc:chgData name="Lauren Martin" userId="34214532-c002-4a9a-b7f5-c3c0742f04cd" providerId="ADAL" clId="{999FA431-0D99-44F0-ADF0-5374EE7C5224}" dt="2026-05-19T23:38:04.334" v="745"/>
          <pc:sldLayoutMkLst>
            <pc:docMk/>
            <pc:sldMasterMk cId="3577035533" sldId="2147483672"/>
            <pc:sldLayoutMk cId="71109435" sldId="2147483673"/>
          </pc:sldLayoutMkLst>
        </pc:sldLayoutChg>
        <pc:sldLayoutChg chg="setBg">
          <pc:chgData name="Lauren Martin" userId="34214532-c002-4a9a-b7f5-c3c0742f04cd" providerId="ADAL" clId="{999FA431-0D99-44F0-ADF0-5374EE7C5224}" dt="2026-05-19T23:38:04.334" v="745"/>
          <pc:sldLayoutMkLst>
            <pc:docMk/>
            <pc:sldMasterMk cId="3577035533" sldId="2147483672"/>
            <pc:sldLayoutMk cId="1477621663" sldId="2147483674"/>
          </pc:sldLayoutMkLst>
        </pc:sldLayoutChg>
        <pc:sldLayoutChg chg="setBg">
          <pc:chgData name="Lauren Martin" userId="34214532-c002-4a9a-b7f5-c3c0742f04cd" providerId="ADAL" clId="{999FA431-0D99-44F0-ADF0-5374EE7C5224}" dt="2026-05-19T23:38:04.334" v="745"/>
          <pc:sldLayoutMkLst>
            <pc:docMk/>
            <pc:sldMasterMk cId="3577035533" sldId="2147483672"/>
            <pc:sldLayoutMk cId="2977712641" sldId="2147483675"/>
          </pc:sldLayoutMkLst>
        </pc:sldLayoutChg>
        <pc:sldLayoutChg chg="setBg">
          <pc:chgData name="Lauren Martin" userId="34214532-c002-4a9a-b7f5-c3c0742f04cd" providerId="ADAL" clId="{999FA431-0D99-44F0-ADF0-5374EE7C5224}" dt="2026-05-19T23:38:04.334" v="745"/>
          <pc:sldLayoutMkLst>
            <pc:docMk/>
            <pc:sldMasterMk cId="3577035533" sldId="2147483672"/>
            <pc:sldLayoutMk cId="2010740986" sldId="2147483676"/>
          </pc:sldLayoutMkLst>
        </pc:sldLayoutChg>
        <pc:sldLayoutChg chg="setBg">
          <pc:chgData name="Lauren Martin" userId="34214532-c002-4a9a-b7f5-c3c0742f04cd" providerId="ADAL" clId="{999FA431-0D99-44F0-ADF0-5374EE7C5224}" dt="2026-05-19T23:38:04.334" v="745"/>
          <pc:sldLayoutMkLst>
            <pc:docMk/>
            <pc:sldMasterMk cId="3577035533" sldId="2147483672"/>
            <pc:sldLayoutMk cId="96636264" sldId="2147483677"/>
          </pc:sldLayoutMkLst>
        </pc:sldLayoutChg>
        <pc:sldLayoutChg chg="setBg">
          <pc:chgData name="Lauren Martin" userId="34214532-c002-4a9a-b7f5-c3c0742f04cd" providerId="ADAL" clId="{999FA431-0D99-44F0-ADF0-5374EE7C5224}" dt="2026-05-19T23:38:04.334" v="745"/>
          <pc:sldLayoutMkLst>
            <pc:docMk/>
            <pc:sldMasterMk cId="3577035533" sldId="2147483672"/>
            <pc:sldLayoutMk cId="1190578443" sldId="2147483678"/>
          </pc:sldLayoutMkLst>
        </pc:sldLayoutChg>
        <pc:sldLayoutChg chg="setBg">
          <pc:chgData name="Lauren Martin" userId="34214532-c002-4a9a-b7f5-c3c0742f04cd" providerId="ADAL" clId="{999FA431-0D99-44F0-ADF0-5374EE7C5224}" dt="2026-05-19T23:38:04.334" v="745"/>
          <pc:sldLayoutMkLst>
            <pc:docMk/>
            <pc:sldMasterMk cId="3577035533" sldId="2147483672"/>
            <pc:sldLayoutMk cId="3916034740" sldId="2147483679"/>
          </pc:sldLayoutMkLst>
        </pc:sldLayoutChg>
        <pc:sldLayoutChg chg="setBg">
          <pc:chgData name="Lauren Martin" userId="34214532-c002-4a9a-b7f5-c3c0742f04cd" providerId="ADAL" clId="{999FA431-0D99-44F0-ADF0-5374EE7C5224}" dt="2026-05-19T23:38:04.334" v="745"/>
          <pc:sldLayoutMkLst>
            <pc:docMk/>
            <pc:sldMasterMk cId="3577035533" sldId="2147483672"/>
            <pc:sldLayoutMk cId="2316064908" sldId="2147483680"/>
          </pc:sldLayoutMkLst>
        </pc:sldLayoutChg>
        <pc:sldLayoutChg chg="setBg">
          <pc:chgData name="Lauren Martin" userId="34214532-c002-4a9a-b7f5-c3c0742f04cd" providerId="ADAL" clId="{999FA431-0D99-44F0-ADF0-5374EE7C5224}" dt="2026-05-19T23:38:04.334" v="745"/>
          <pc:sldLayoutMkLst>
            <pc:docMk/>
            <pc:sldMasterMk cId="3577035533" sldId="2147483672"/>
            <pc:sldLayoutMk cId="1338880496" sldId="2147483681"/>
          </pc:sldLayoutMkLst>
        </pc:sldLayoutChg>
        <pc:sldLayoutChg chg="setBg">
          <pc:chgData name="Lauren Martin" userId="34214532-c002-4a9a-b7f5-c3c0742f04cd" providerId="ADAL" clId="{999FA431-0D99-44F0-ADF0-5374EE7C5224}" dt="2026-05-19T23:38:04.334" v="745"/>
          <pc:sldLayoutMkLst>
            <pc:docMk/>
            <pc:sldMasterMk cId="3577035533" sldId="2147483672"/>
            <pc:sldLayoutMk cId="2725953202" sldId="2147483682"/>
          </pc:sldLayoutMkLst>
        </pc:sldLayoutChg>
        <pc:sldLayoutChg chg="setBg">
          <pc:chgData name="Lauren Martin" userId="34214532-c002-4a9a-b7f5-c3c0742f04cd" providerId="ADAL" clId="{999FA431-0D99-44F0-ADF0-5374EE7C5224}" dt="2026-05-19T23:38:04.334" v="745"/>
          <pc:sldLayoutMkLst>
            <pc:docMk/>
            <pc:sldMasterMk cId="3577035533" sldId="2147483672"/>
            <pc:sldLayoutMk cId="498687431" sldId="2147483683"/>
          </pc:sldLayoutMkLst>
        </pc:sldLayoutChg>
      </pc:sldMasterChg>
      <pc:sldMasterChg chg="setBg modSldLayout">
        <pc:chgData name="Lauren Martin" userId="34214532-c002-4a9a-b7f5-c3c0742f04cd" providerId="ADAL" clId="{999FA431-0D99-44F0-ADF0-5374EE7C5224}" dt="2026-05-19T23:38:04.334" v="745"/>
        <pc:sldMasterMkLst>
          <pc:docMk/>
          <pc:sldMasterMk cId="3577035533" sldId="2147483768"/>
        </pc:sldMasterMkLst>
        <pc:sldLayoutChg chg="setBg">
          <pc:chgData name="Lauren Martin" userId="34214532-c002-4a9a-b7f5-c3c0742f04cd" providerId="ADAL" clId="{999FA431-0D99-44F0-ADF0-5374EE7C5224}" dt="2026-05-19T23:38:04.334" v="745"/>
          <pc:sldLayoutMkLst>
            <pc:docMk/>
            <pc:sldMasterMk cId="3577035533" sldId="2147483768"/>
            <pc:sldLayoutMk cId="71109435" sldId="2147483769"/>
          </pc:sldLayoutMkLst>
        </pc:sldLayoutChg>
        <pc:sldLayoutChg chg="setBg">
          <pc:chgData name="Lauren Martin" userId="34214532-c002-4a9a-b7f5-c3c0742f04cd" providerId="ADAL" clId="{999FA431-0D99-44F0-ADF0-5374EE7C5224}" dt="2026-05-19T23:38:04.334" v="745"/>
          <pc:sldLayoutMkLst>
            <pc:docMk/>
            <pc:sldMasterMk cId="3577035533" sldId="2147483768"/>
            <pc:sldLayoutMk cId="1477621663" sldId="2147483770"/>
          </pc:sldLayoutMkLst>
        </pc:sldLayoutChg>
        <pc:sldLayoutChg chg="setBg">
          <pc:chgData name="Lauren Martin" userId="34214532-c002-4a9a-b7f5-c3c0742f04cd" providerId="ADAL" clId="{999FA431-0D99-44F0-ADF0-5374EE7C5224}" dt="2026-05-19T23:38:04.334" v="745"/>
          <pc:sldLayoutMkLst>
            <pc:docMk/>
            <pc:sldMasterMk cId="3577035533" sldId="2147483768"/>
            <pc:sldLayoutMk cId="2977712641" sldId="2147483771"/>
          </pc:sldLayoutMkLst>
        </pc:sldLayoutChg>
        <pc:sldLayoutChg chg="setBg">
          <pc:chgData name="Lauren Martin" userId="34214532-c002-4a9a-b7f5-c3c0742f04cd" providerId="ADAL" clId="{999FA431-0D99-44F0-ADF0-5374EE7C5224}" dt="2026-05-19T23:38:04.334" v="745"/>
          <pc:sldLayoutMkLst>
            <pc:docMk/>
            <pc:sldMasterMk cId="3577035533" sldId="2147483768"/>
            <pc:sldLayoutMk cId="2010740986" sldId="2147483772"/>
          </pc:sldLayoutMkLst>
        </pc:sldLayoutChg>
        <pc:sldLayoutChg chg="setBg">
          <pc:chgData name="Lauren Martin" userId="34214532-c002-4a9a-b7f5-c3c0742f04cd" providerId="ADAL" clId="{999FA431-0D99-44F0-ADF0-5374EE7C5224}" dt="2026-05-19T23:38:04.334" v="745"/>
          <pc:sldLayoutMkLst>
            <pc:docMk/>
            <pc:sldMasterMk cId="3577035533" sldId="2147483768"/>
            <pc:sldLayoutMk cId="96636264" sldId="2147483773"/>
          </pc:sldLayoutMkLst>
        </pc:sldLayoutChg>
        <pc:sldLayoutChg chg="setBg">
          <pc:chgData name="Lauren Martin" userId="34214532-c002-4a9a-b7f5-c3c0742f04cd" providerId="ADAL" clId="{999FA431-0D99-44F0-ADF0-5374EE7C5224}" dt="2026-05-19T23:38:04.334" v="745"/>
          <pc:sldLayoutMkLst>
            <pc:docMk/>
            <pc:sldMasterMk cId="3577035533" sldId="2147483768"/>
            <pc:sldLayoutMk cId="1190578443" sldId="2147483774"/>
          </pc:sldLayoutMkLst>
        </pc:sldLayoutChg>
        <pc:sldLayoutChg chg="setBg">
          <pc:chgData name="Lauren Martin" userId="34214532-c002-4a9a-b7f5-c3c0742f04cd" providerId="ADAL" clId="{999FA431-0D99-44F0-ADF0-5374EE7C5224}" dt="2026-05-19T23:38:04.334" v="745"/>
          <pc:sldLayoutMkLst>
            <pc:docMk/>
            <pc:sldMasterMk cId="3577035533" sldId="2147483768"/>
            <pc:sldLayoutMk cId="3916034740" sldId="2147483775"/>
          </pc:sldLayoutMkLst>
        </pc:sldLayoutChg>
        <pc:sldLayoutChg chg="setBg">
          <pc:chgData name="Lauren Martin" userId="34214532-c002-4a9a-b7f5-c3c0742f04cd" providerId="ADAL" clId="{999FA431-0D99-44F0-ADF0-5374EE7C5224}" dt="2026-05-19T23:38:04.334" v="745"/>
          <pc:sldLayoutMkLst>
            <pc:docMk/>
            <pc:sldMasterMk cId="3577035533" sldId="2147483768"/>
            <pc:sldLayoutMk cId="2316064908" sldId="2147483776"/>
          </pc:sldLayoutMkLst>
        </pc:sldLayoutChg>
        <pc:sldLayoutChg chg="setBg">
          <pc:chgData name="Lauren Martin" userId="34214532-c002-4a9a-b7f5-c3c0742f04cd" providerId="ADAL" clId="{999FA431-0D99-44F0-ADF0-5374EE7C5224}" dt="2026-05-19T23:38:04.334" v="745"/>
          <pc:sldLayoutMkLst>
            <pc:docMk/>
            <pc:sldMasterMk cId="3577035533" sldId="2147483768"/>
            <pc:sldLayoutMk cId="1338880496" sldId="2147483777"/>
          </pc:sldLayoutMkLst>
        </pc:sldLayoutChg>
        <pc:sldLayoutChg chg="setBg">
          <pc:chgData name="Lauren Martin" userId="34214532-c002-4a9a-b7f5-c3c0742f04cd" providerId="ADAL" clId="{999FA431-0D99-44F0-ADF0-5374EE7C5224}" dt="2026-05-19T23:38:04.334" v="745"/>
          <pc:sldLayoutMkLst>
            <pc:docMk/>
            <pc:sldMasterMk cId="3577035533" sldId="2147483768"/>
            <pc:sldLayoutMk cId="2725953202" sldId="2147483778"/>
          </pc:sldLayoutMkLst>
        </pc:sldLayoutChg>
        <pc:sldLayoutChg chg="setBg">
          <pc:chgData name="Lauren Martin" userId="34214532-c002-4a9a-b7f5-c3c0742f04cd" providerId="ADAL" clId="{999FA431-0D99-44F0-ADF0-5374EE7C5224}" dt="2026-05-19T23:38:04.334" v="745"/>
          <pc:sldLayoutMkLst>
            <pc:docMk/>
            <pc:sldMasterMk cId="3577035533" sldId="2147483768"/>
            <pc:sldLayoutMk cId="498687431" sldId="2147483779"/>
          </pc:sldLayoutMkLst>
        </pc:sldLayoutChg>
      </pc:sldMasterChg>
    </pc:docChg>
  </pc:docChgLst>
  <pc:docChgLst>
    <pc:chgData name="Viki" userId="S::bogvlc_hotmail.com#ext#@dioceseofbrisbane.onmicrosoft.com::79387dd6-701e-4999-b7de-924cac764073" providerId="AD" clId="Web-{A751282E-D856-7CC4-F87C-B772137F8597}"/>
    <pc:docChg chg="modSld">
      <pc:chgData name="Viki" userId="S::bogvlc_hotmail.com#ext#@dioceseofbrisbane.onmicrosoft.com::79387dd6-701e-4999-b7de-924cac764073" providerId="AD" clId="Web-{A751282E-D856-7CC4-F87C-B772137F8597}" dt="2026-05-21T01:11:22.996" v="13" actId="20577"/>
      <pc:docMkLst>
        <pc:docMk/>
      </pc:docMkLst>
      <pc:sldChg chg="modSp">
        <pc:chgData name="Viki" userId="S::bogvlc_hotmail.com#ext#@dioceseofbrisbane.onmicrosoft.com::79387dd6-701e-4999-b7de-924cac764073" providerId="AD" clId="Web-{A751282E-D856-7CC4-F87C-B772137F8597}" dt="2026-05-21T00:59:43.178" v="9" actId="20577"/>
        <pc:sldMkLst>
          <pc:docMk/>
          <pc:sldMk cId="1720509123" sldId="991"/>
        </pc:sldMkLst>
        <pc:spChg chg="mod">
          <ac:chgData name="Viki" userId="S::bogvlc_hotmail.com#ext#@dioceseofbrisbane.onmicrosoft.com::79387dd6-701e-4999-b7de-924cac764073" providerId="AD" clId="Web-{A751282E-D856-7CC4-F87C-B772137F8597}" dt="2026-05-21T00:59:43.178" v="9" actId="20577"/>
          <ac:spMkLst>
            <pc:docMk/>
            <pc:sldMk cId="1720509123" sldId="991"/>
            <ac:spMk id="7" creationId="{768DE9B5-6B65-59FC-1C39-27AD56DCE9BA}"/>
          </ac:spMkLst>
        </pc:spChg>
      </pc:sldChg>
      <pc:sldChg chg="modSp">
        <pc:chgData name="Viki" userId="S::bogvlc_hotmail.com#ext#@dioceseofbrisbane.onmicrosoft.com::79387dd6-701e-4999-b7de-924cac764073" providerId="AD" clId="Web-{A751282E-D856-7CC4-F87C-B772137F8597}" dt="2026-05-21T01:11:22.996" v="13" actId="20577"/>
        <pc:sldMkLst>
          <pc:docMk/>
          <pc:sldMk cId="867282222" sldId="1199"/>
        </pc:sldMkLst>
        <pc:spChg chg="mod">
          <ac:chgData name="Viki" userId="S::bogvlc_hotmail.com#ext#@dioceseofbrisbane.onmicrosoft.com::79387dd6-701e-4999-b7de-924cac764073" providerId="AD" clId="Web-{A751282E-D856-7CC4-F87C-B772137F8597}" dt="2026-05-21T01:11:22.996" v="13" actId="20577"/>
          <ac:spMkLst>
            <pc:docMk/>
            <pc:sldMk cId="867282222" sldId="1199"/>
            <ac:spMk id="7" creationId="{FBCFD97D-2C97-37FF-356C-A993317B1DEE}"/>
          </ac:spMkLst>
        </pc:spChg>
      </pc:sldChg>
    </pc:docChg>
  </pc:docChgLst>
  <pc:docChgLst>
    <pc:chgData name="Kristine" userId="S::kncairns64_gmail.com#ext#@dioceseofbrisbane.onmicrosoft.com::75b3fe38-61fa-4d99-a205-52387dc7842d" providerId="AD" clId="Web-{21F244DA-1DE6-3AEA-7545-3AAC91A1E337}"/>
    <pc:docChg chg="modSld">
      <pc:chgData name="Kristine" userId="S::kncairns64_gmail.com#ext#@dioceseofbrisbane.onmicrosoft.com::75b3fe38-61fa-4d99-a205-52387dc7842d" providerId="AD" clId="Web-{21F244DA-1DE6-3AEA-7545-3AAC91A1E337}" dt="2026-05-12T19:44:23.802" v="44" actId="20577"/>
      <pc:docMkLst>
        <pc:docMk/>
      </pc:docMkLst>
      <pc:sldChg chg="modSp">
        <pc:chgData name="Kristine" userId="S::kncairns64_gmail.com#ext#@dioceseofbrisbane.onmicrosoft.com::75b3fe38-61fa-4d99-a205-52387dc7842d" providerId="AD" clId="Web-{21F244DA-1DE6-3AEA-7545-3AAC91A1E337}" dt="2026-05-12T19:39:03.308" v="3"/>
        <pc:sldMkLst>
          <pc:docMk/>
          <pc:sldMk cId="3567630808" sldId="438"/>
        </pc:sldMkLst>
      </pc:sldChg>
      <pc:sldChg chg="modSp">
        <pc:chgData name="Kristine" userId="S::kncairns64_gmail.com#ext#@dioceseofbrisbane.onmicrosoft.com::75b3fe38-61fa-4d99-a205-52387dc7842d" providerId="AD" clId="Web-{21F244DA-1DE6-3AEA-7545-3AAC91A1E337}" dt="2026-05-12T19:39:21.934" v="4"/>
        <pc:sldMkLst>
          <pc:docMk/>
          <pc:sldMk cId="1720509123" sldId="991"/>
        </pc:sldMkLst>
        <pc:spChg chg="mod">
          <ac:chgData name="Kristine" userId="S::kncairns64_gmail.com#ext#@dioceseofbrisbane.onmicrosoft.com::75b3fe38-61fa-4d99-a205-52387dc7842d" providerId="AD" clId="Web-{21F244DA-1DE6-3AEA-7545-3AAC91A1E337}" dt="2026-05-12T19:39:21.934" v="4"/>
          <ac:spMkLst>
            <pc:docMk/>
            <pc:sldMk cId="1720509123" sldId="991"/>
            <ac:spMk id="7" creationId="{768DE9B5-6B65-59FC-1C39-27AD56DCE9BA}"/>
          </ac:spMkLst>
        </pc:spChg>
      </pc:sldChg>
      <pc:sldChg chg="modSp">
        <pc:chgData name="Kristine" userId="S::kncairns64_gmail.com#ext#@dioceseofbrisbane.onmicrosoft.com::75b3fe38-61fa-4d99-a205-52387dc7842d" providerId="AD" clId="Web-{21F244DA-1DE6-3AEA-7545-3AAC91A1E337}" dt="2026-05-12T19:42:36.157" v="25" actId="20577"/>
        <pc:sldMkLst>
          <pc:docMk/>
          <pc:sldMk cId="1934760328" sldId="1026"/>
        </pc:sldMkLst>
        <pc:spChg chg="mod">
          <ac:chgData name="Kristine" userId="S::kncairns64_gmail.com#ext#@dioceseofbrisbane.onmicrosoft.com::75b3fe38-61fa-4d99-a205-52387dc7842d" providerId="AD" clId="Web-{21F244DA-1DE6-3AEA-7545-3AAC91A1E337}" dt="2026-05-12T19:42:36.157" v="25" actId="20577"/>
          <ac:spMkLst>
            <pc:docMk/>
            <pc:sldMk cId="1934760328" sldId="1026"/>
            <ac:spMk id="4" creationId="{FAADC597-5C00-28C8-05CF-8896F520D997}"/>
          </ac:spMkLst>
        </pc:spChg>
      </pc:sldChg>
      <pc:sldChg chg="modSp">
        <pc:chgData name="Kristine" userId="S::kncairns64_gmail.com#ext#@dioceseofbrisbane.onmicrosoft.com::75b3fe38-61fa-4d99-a205-52387dc7842d" providerId="AD" clId="Web-{21F244DA-1DE6-3AEA-7545-3AAC91A1E337}" dt="2026-05-12T19:41:29.952" v="18" actId="1076"/>
        <pc:sldMkLst>
          <pc:docMk/>
          <pc:sldMk cId="787914527" sldId="1171"/>
        </pc:sldMkLst>
        <pc:spChg chg="mod">
          <ac:chgData name="Kristine" userId="S::kncairns64_gmail.com#ext#@dioceseofbrisbane.onmicrosoft.com::75b3fe38-61fa-4d99-a205-52387dc7842d" providerId="AD" clId="Web-{21F244DA-1DE6-3AEA-7545-3AAC91A1E337}" dt="2026-05-12T19:41:29.952" v="18" actId="1076"/>
          <ac:spMkLst>
            <pc:docMk/>
            <pc:sldMk cId="787914527" sldId="1171"/>
            <ac:spMk id="7" creationId="{76471C87-EEDC-B868-B9BD-42E6D8B9B018}"/>
          </ac:spMkLst>
        </pc:spChg>
      </pc:sldChg>
      <pc:sldChg chg="modSp">
        <pc:chgData name="Kristine" userId="S::kncairns64_gmail.com#ext#@dioceseofbrisbane.onmicrosoft.com::75b3fe38-61fa-4d99-a205-52387dc7842d" providerId="AD" clId="Web-{21F244DA-1DE6-3AEA-7545-3AAC91A1E337}" dt="2026-05-12T19:43:33.283" v="35" actId="20577"/>
        <pc:sldMkLst>
          <pc:docMk/>
          <pc:sldMk cId="3072534831" sldId="1192"/>
        </pc:sldMkLst>
        <pc:spChg chg="mod">
          <ac:chgData name="Kristine" userId="S::kncairns64_gmail.com#ext#@dioceseofbrisbane.onmicrosoft.com::75b3fe38-61fa-4d99-a205-52387dc7842d" providerId="AD" clId="Web-{21F244DA-1DE6-3AEA-7545-3AAC91A1E337}" dt="2026-05-12T19:43:33.283" v="35" actId="20577"/>
          <ac:spMkLst>
            <pc:docMk/>
            <pc:sldMk cId="3072534831" sldId="1192"/>
            <ac:spMk id="2" creationId="{93F294E1-B4C8-90AC-7D2C-E55FA7ADFC45}"/>
          </ac:spMkLst>
        </pc:spChg>
      </pc:sldChg>
      <pc:sldChg chg="modSp">
        <pc:chgData name="Kristine" userId="S::kncairns64_gmail.com#ext#@dioceseofbrisbane.onmicrosoft.com::75b3fe38-61fa-4d99-a205-52387dc7842d" providerId="AD" clId="Web-{21F244DA-1DE6-3AEA-7545-3AAC91A1E337}" dt="2026-05-12T19:43:57.317" v="43" actId="20577"/>
        <pc:sldMkLst>
          <pc:docMk/>
          <pc:sldMk cId="2853581768" sldId="1193"/>
        </pc:sldMkLst>
        <pc:spChg chg="mod">
          <ac:chgData name="Kristine" userId="S::kncairns64_gmail.com#ext#@dioceseofbrisbane.onmicrosoft.com::75b3fe38-61fa-4d99-a205-52387dc7842d" providerId="AD" clId="Web-{21F244DA-1DE6-3AEA-7545-3AAC91A1E337}" dt="2026-05-12T19:43:57.317" v="43" actId="20577"/>
          <ac:spMkLst>
            <pc:docMk/>
            <pc:sldMk cId="2853581768" sldId="1193"/>
            <ac:spMk id="3" creationId="{00000000-0000-0000-0000-000000000000}"/>
          </ac:spMkLst>
        </pc:spChg>
      </pc:sldChg>
      <pc:sldChg chg="modSp">
        <pc:chgData name="Kristine" userId="S::kncairns64_gmail.com#ext#@dioceseofbrisbane.onmicrosoft.com::75b3fe38-61fa-4d99-a205-52387dc7842d" providerId="AD" clId="Web-{21F244DA-1DE6-3AEA-7545-3AAC91A1E337}" dt="2026-05-12T19:44:23.802" v="44" actId="20577"/>
        <pc:sldMkLst>
          <pc:docMk/>
          <pc:sldMk cId="2615564342" sldId="1197"/>
        </pc:sldMkLst>
        <pc:spChg chg="mod">
          <ac:chgData name="Kristine" userId="S::kncairns64_gmail.com#ext#@dioceseofbrisbane.onmicrosoft.com::75b3fe38-61fa-4d99-a205-52387dc7842d" providerId="AD" clId="Web-{21F244DA-1DE6-3AEA-7545-3AAC91A1E337}" dt="2026-05-12T19:44:23.802" v="44" actId="20577"/>
          <ac:spMkLst>
            <pc:docMk/>
            <pc:sldMk cId="2615564342" sldId="1197"/>
            <ac:spMk id="8" creationId="{7912087A-1A4D-9918-1F75-57904D76CC8F}"/>
          </ac:spMkLst>
        </pc:spChg>
      </pc:sldChg>
      <pc:sldChg chg="modSp">
        <pc:chgData name="Kristine" userId="S::kncairns64_gmail.com#ext#@dioceseofbrisbane.onmicrosoft.com::75b3fe38-61fa-4d99-a205-52387dc7842d" providerId="AD" clId="Web-{21F244DA-1DE6-3AEA-7545-3AAC91A1E337}" dt="2026-05-12T19:43:15.689" v="34" actId="20577"/>
        <pc:sldMkLst>
          <pc:docMk/>
          <pc:sldMk cId="2457218144" sldId="1210"/>
        </pc:sldMkLst>
        <pc:spChg chg="mod">
          <ac:chgData name="Kristine" userId="S::kncairns64_gmail.com#ext#@dioceseofbrisbane.onmicrosoft.com::75b3fe38-61fa-4d99-a205-52387dc7842d" providerId="AD" clId="Web-{21F244DA-1DE6-3AEA-7545-3AAC91A1E337}" dt="2026-05-12T19:43:15.689" v="34" actId="20577"/>
          <ac:spMkLst>
            <pc:docMk/>
            <pc:sldMk cId="2457218144" sldId="1210"/>
            <ac:spMk id="4" creationId="{C5DB3A79-2F90-2024-406D-FEC33B194F18}"/>
          </ac:spMkLst>
        </pc:spChg>
      </pc:sldChg>
      <pc:sldChg chg="modSp">
        <pc:chgData name="Kristine" userId="S::kncairns64_gmail.com#ext#@dioceseofbrisbane.onmicrosoft.com::75b3fe38-61fa-4d99-a205-52387dc7842d" providerId="AD" clId="Web-{21F244DA-1DE6-3AEA-7545-3AAC91A1E337}" dt="2026-05-12T19:41:06.233" v="16" actId="20577"/>
        <pc:sldMkLst>
          <pc:docMk/>
          <pc:sldMk cId="574442977" sldId="1214"/>
        </pc:sldMkLst>
        <pc:spChg chg="mod">
          <ac:chgData name="Kristine" userId="S::kncairns64_gmail.com#ext#@dioceseofbrisbane.onmicrosoft.com::75b3fe38-61fa-4d99-a205-52387dc7842d" providerId="AD" clId="Web-{21F244DA-1DE6-3AEA-7545-3AAC91A1E337}" dt="2026-05-12T19:41:06.233" v="16" actId="20577"/>
          <ac:spMkLst>
            <pc:docMk/>
            <pc:sldMk cId="574442977" sldId="1214"/>
            <ac:spMk id="9" creationId="{9843B6D4-5DE8-C7DD-B6E6-6541F9928CA8}"/>
          </ac:spMkLst>
        </pc:spChg>
      </pc:sldChg>
    </pc:docChg>
  </pc:docChgLst>
  <pc:docChgLst>
    <pc:chgData name="Paul Rees-Rohrbacher" userId="96846f311e291ae2" providerId="LiveId" clId="{0C9BAE84-3E34-4042-925C-150AA2811D6C}"/>
    <pc:docChg chg="undo custSel addSld delSld modSld modMainMaster">
      <pc:chgData name="Paul Rees-Rohrbacher" userId="96846f311e291ae2" providerId="LiveId" clId="{0C9BAE84-3E34-4042-925C-150AA2811D6C}" dt="2026-05-09T18:55:26.379" v="1106" actId="20577"/>
      <pc:docMkLst>
        <pc:docMk/>
      </pc:docMkLst>
      <pc:sldChg chg="modSp mod setBg">
        <pc:chgData name="Paul Rees-Rohrbacher" userId="96846f311e291ae2" providerId="LiveId" clId="{0C9BAE84-3E34-4042-925C-150AA2811D6C}" dt="2026-05-08T18:09:43.880" v="974"/>
        <pc:sldMkLst>
          <pc:docMk/>
          <pc:sldMk cId="3567630808" sldId="438"/>
        </pc:sldMkLst>
        <pc:spChg chg="mod">
          <ac:chgData name="Paul Rees-Rohrbacher" userId="96846f311e291ae2" providerId="LiveId" clId="{0C9BAE84-3E34-4042-925C-150AA2811D6C}" dt="2026-05-07T15:10:47.976" v="141" actId="20577"/>
          <ac:spMkLst>
            <pc:docMk/>
            <pc:sldMk cId="3567630808" sldId="438"/>
            <ac:spMk id="4" creationId="{00000000-0000-0000-0000-000000000000}"/>
          </ac:spMkLst>
        </pc:spChg>
      </pc:sldChg>
      <pc:sldChg chg="modSp mod">
        <pc:chgData name="Paul Rees-Rohrbacher" userId="96846f311e291ae2" providerId="LiveId" clId="{0C9BAE84-3E34-4042-925C-150AA2811D6C}" dt="2026-05-07T15:43:47.433" v="315" actId="14100"/>
        <pc:sldMkLst>
          <pc:docMk/>
          <pc:sldMk cId="1921818705" sldId="731"/>
        </pc:sldMkLst>
        <pc:spChg chg="mod">
          <ac:chgData name="Paul Rees-Rohrbacher" userId="96846f311e291ae2" providerId="LiveId" clId="{0C9BAE84-3E34-4042-925C-150AA2811D6C}" dt="2026-05-07T15:43:47.433" v="315" actId="14100"/>
          <ac:spMkLst>
            <pc:docMk/>
            <pc:sldMk cId="1921818705" sldId="731"/>
            <ac:spMk id="2" creationId="{FBE6943D-06C5-A55E-9B43-20282BBA08ED}"/>
          </ac:spMkLst>
        </pc:spChg>
      </pc:sldChg>
      <pc:sldChg chg="setBg">
        <pc:chgData name="Paul Rees-Rohrbacher" userId="96846f311e291ae2" providerId="LiveId" clId="{0C9BAE84-3E34-4042-925C-150AA2811D6C}" dt="2026-05-08T18:10:41.644" v="985"/>
        <pc:sldMkLst>
          <pc:docMk/>
          <pc:sldMk cId="1918492206" sldId="933"/>
        </pc:sldMkLst>
      </pc:sldChg>
      <pc:sldChg chg="addSp delSp modSp mod">
        <pc:chgData name="Paul Rees-Rohrbacher" userId="96846f311e291ae2" providerId="LiveId" clId="{0C9BAE84-3E34-4042-925C-150AA2811D6C}" dt="2026-05-07T15:16:20.647" v="175" actId="1076"/>
        <pc:sldMkLst>
          <pc:docMk/>
          <pc:sldMk cId="1720509123" sldId="991"/>
        </pc:sldMkLst>
        <pc:spChg chg="mod">
          <ac:chgData name="Paul Rees-Rohrbacher" userId="96846f311e291ae2" providerId="LiveId" clId="{0C9BAE84-3E34-4042-925C-150AA2811D6C}" dt="2026-05-07T15:16:15.929" v="174" actId="1076"/>
          <ac:spMkLst>
            <pc:docMk/>
            <pc:sldMk cId="1720509123" sldId="991"/>
            <ac:spMk id="3" creationId="{EED2037D-35E3-05F6-E09B-C219996F7621}"/>
          </ac:spMkLst>
        </pc:spChg>
        <pc:spChg chg="mod">
          <ac:chgData name="Paul Rees-Rohrbacher" userId="96846f311e291ae2" providerId="LiveId" clId="{0C9BAE84-3E34-4042-925C-150AA2811D6C}" dt="2026-05-07T15:16:20.647" v="175" actId="1076"/>
          <ac:spMkLst>
            <pc:docMk/>
            <pc:sldMk cId="1720509123" sldId="991"/>
            <ac:spMk id="7" creationId="{768DE9B5-6B65-59FC-1C39-27AD56DCE9BA}"/>
          </ac:spMkLst>
        </pc:spChg>
        <pc:picChg chg="add mod">
          <ac:chgData name="Paul Rees-Rohrbacher" userId="96846f311e291ae2" providerId="LiveId" clId="{0C9BAE84-3E34-4042-925C-150AA2811D6C}" dt="2026-05-07T15:06:27.432" v="115" actId="1076"/>
          <ac:picMkLst>
            <pc:docMk/>
            <pc:sldMk cId="1720509123" sldId="991"/>
            <ac:picMk id="2" creationId="{9980BBA0-C5AD-6121-02E8-CF4755CDED7C}"/>
          </ac:picMkLst>
        </pc:picChg>
      </pc:sldChg>
      <pc:sldChg chg="modSp mod">
        <pc:chgData name="Paul Rees-Rohrbacher" userId="96846f311e291ae2" providerId="LiveId" clId="{0C9BAE84-3E34-4042-925C-150AA2811D6C}" dt="2026-05-07T15:34:00.545" v="236" actId="20577"/>
        <pc:sldMkLst>
          <pc:docMk/>
          <pc:sldMk cId="3589267713" sldId="1020"/>
        </pc:sldMkLst>
        <pc:spChg chg="mod">
          <ac:chgData name="Paul Rees-Rohrbacher" userId="96846f311e291ae2" providerId="LiveId" clId="{0C9BAE84-3E34-4042-925C-150AA2811D6C}" dt="2026-05-07T15:34:00.545" v="236" actId="20577"/>
          <ac:spMkLst>
            <pc:docMk/>
            <pc:sldMk cId="3589267713" sldId="1020"/>
            <ac:spMk id="3" creationId="{00000000-0000-0000-0000-000000000000}"/>
          </ac:spMkLst>
        </pc:spChg>
      </pc:sldChg>
      <pc:sldChg chg="addSp delSp modSp mod">
        <pc:chgData name="Paul Rees-Rohrbacher" userId="96846f311e291ae2" providerId="LiveId" clId="{0C9BAE84-3E34-4042-925C-150AA2811D6C}" dt="2026-05-07T18:03:30.004" v="752" actId="1076"/>
        <pc:sldMkLst>
          <pc:docMk/>
          <pc:sldMk cId="1934760328" sldId="1026"/>
        </pc:sldMkLst>
        <pc:spChg chg="mod">
          <ac:chgData name="Paul Rees-Rohrbacher" userId="96846f311e291ae2" providerId="LiveId" clId="{0C9BAE84-3E34-4042-925C-150AA2811D6C}" dt="2026-05-07T15:50:17.936" v="340" actId="1076"/>
          <ac:spMkLst>
            <pc:docMk/>
            <pc:sldMk cId="1934760328" sldId="1026"/>
            <ac:spMk id="3" creationId="{D54A8D93-69A3-4D47-B7A9-771714229458}"/>
          </ac:spMkLst>
        </pc:spChg>
        <pc:spChg chg="add del mod">
          <ac:chgData name="Paul Rees-Rohrbacher" userId="96846f311e291ae2" providerId="LiveId" clId="{0C9BAE84-3E34-4042-925C-150AA2811D6C}" dt="2026-05-07T18:02:46.390" v="746" actId="1076"/>
          <ac:spMkLst>
            <pc:docMk/>
            <pc:sldMk cId="1934760328" sldId="1026"/>
            <ac:spMk id="4" creationId="{FAADC597-5C00-28C8-05CF-8896F520D997}"/>
          </ac:spMkLst>
        </pc:spChg>
      </pc:sldChg>
      <pc:sldChg chg="modSp mod">
        <pc:chgData name="Paul Rees-Rohrbacher" userId="96846f311e291ae2" providerId="LiveId" clId="{0C9BAE84-3E34-4042-925C-150AA2811D6C}" dt="2026-05-07T15:58:54.590" v="367" actId="404"/>
        <pc:sldMkLst>
          <pc:docMk/>
          <pc:sldMk cId="1523887427" sldId="1027"/>
        </pc:sldMkLst>
        <pc:spChg chg="mod">
          <ac:chgData name="Paul Rees-Rohrbacher" userId="96846f311e291ae2" providerId="LiveId" clId="{0C9BAE84-3E34-4042-925C-150AA2811D6C}" dt="2026-05-07T15:58:54.590" v="367" actId="404"/>
          <ac:spMkLst>
            <pc:docMk/>
            <pc:sldMk cId="1523887427" sldId="1027"/>
            <ac:spMk id="3" creationId="{D06CDDA1-93CA-1D5D-814F-AA0B9619702B}"/>
          </ac:spMkLst>
        </pc:spChg>
        <pc:spChg chg="mod">
          <ac:chgData name="Paul Rees-Rohrbacher" userId="96846f311e291ae2" providerId="LiveId" clId="{0C9BAE84-3E34-4042-925C-150AA2811D6C}" dt="2026-05-07T15:55:08.651" v="343" actId="20577"/>
          <ac:spMkLst>
            <pc:docMk/>
            <pc:sldMk cId="1523887427" sldId="1027"/>
            <ac:spMk id="5" creationId="{BA847410-C1E5-4F45-9C09-66F777F7D72D}"/>
          </ac:spMkLst>
        </pc:spChg>
      </pc:sldChg>
      <pc:sldChg chg="modSp mod">
        <pc:chgData name="Paul Rees-Rohrbacher" userId="96846f311e291ae2" providerId="LiveId" clId="{0C9BAE84-3E34-4042-925C-150AA2811D6C}" dt="2026-05-07T19:26:07.172" v="799" actId="20577"/>
        <pc:sldMkLst>
          <pc:docMk/>
          <pc:sldMk cId="2375204597" sldId="1082"/>
        </pc:sldMkLst>
        <pc:spChg chg="mod">
          <ac:chgData name="Paul Rees-Rohrbacher" userId="96846f311e291ae2" providerId="LiveId" clId="{0C9BAE84-3E34-4042-925C-150AA2811D6C}" dt="2026-05-07T19:26:07.172" v="799" actId="20577"/>
          <ac:spMkLst>
            <pc:docMk/>
            <pc:sldMk cId="2375204597" sldId="1082"/>
            <ac:spMk id="3" creationId="{CBC8BBD3-BD91-373C-942F-D704DA4BC69B}"/>
          </ac:spMkLst>
        </pc:spChg>
      </pc:sldChg>
      <pc:sldChg chg="setBg">
        <pc:chgData name="Paul Rees-Rohrbacher" userId="96846f311e291ae2" providerId="LiveId" clId="{0C9BAE84-3E34-4042-925C-150AA2811D6C}" dt="2026-05-08T20:08:43.538" v="1104"/>
        <pc:sldMkLst>
          <pc:docMk/>
          <pc:sldMk cId="4277421831" sldId="1102"/>
        </pc:sldMkLst>
      </pc:sldChg>
      <pc:sldChg chg="addSp modSp mod">
        <pc:chgData name="Paul Rees-Rohrbacher" userId="96846f311e291ae2" providerId="LiveId" clId="{0C9BAE84-3E34-4042-925C-150AA2811D6C}" dt="2026-05-08T17:55:46.837" v="890"/>
        <pc:sldMkLst>
          <pc:docMk/>
          <pc:sldMk cId="666296866" sldId="1158"/>
        </pc:sldMkLst>
        <pc:spChg chg="add mod">
          <ac:chgData name="Paul Rees-Rohrbacher" userId="96846f311e291ae2" providerId="LiveId" clId="{0C9BAE84-3E34-4042-925C-150AA2811D6C}" dt="2026-05-08T17:55:46.837" v="890"/>
          <ac:spMkLst>
            <pc:docMk/>
            <pc:sldMk cId="666296866" sldId="1158"/>
            <ac:spMk id="2" creationId="{9E0F093C-6DEE-6879-0A4C-72D29C691107}"/>
          </ac:spMkLst>
        </pc:spChg>
        <pc:spChg chg="mod">
          <ac:chgData name="Paul Rees-Rohrbacher" userId="96846f311e291ae2" providerId="LiveId" clId="{0C9BAE84-3E34-4042-925C-150AA2811D6C}" dt="2026-05-07T17:42:42.726" v="593" actId="368"/>
          <ac:spMkLst>
            <pc:docMk/>
            <pc:sldMk cId="666296866" sldId="1158"/>
            <ac:spMk id="4" creationId="{A4CE2555-A71E-2A2B-CF94-E68FBAC5ED4F}"/>
          </ac:spMkLst>
        </pc:spChg>
      </pc:sldChg>
      <pc:sldChg chg="modSp mod">
        <pc:chgData name="Paul Rees-Rohrbacher" userId="96846f311e291ae2" providerId="LiveId" clId="{0C9BAE84-3E34-4042-925C-150AA2811D6C}" dt="2026-05-07T15:28:36.815" v="221" actId="14100"/>
        <pc:sldMkLst>
          <pc:docMk/>
          <pc:sldMk cId="739612957" sldId="1161"/>
        </pc:sldMkLst>
        <pc:spChg chg="mod">
          <ac:chgData name="Paul Rees-Rohrbacher" userId="96846f311e291ae2" providerId="LiveId" clId="{0C9BAE84-3E34-4042-925C-150AA2811D6C}" dt="2026-05-07T15:28:36.815" v="221" actId="14100"/>
          <ac:spMkLst>
            <pc:docMk/>
            <pc:sldMk cId="739612957" sldId="1161"/>
            <ac:spMk id="3" creationId="{7C13F3EF-6111-3B8F-E65F-F09AEA314636}"/>
          </ac:spMkLst>
        </pc:spChg>
      </pc:sldChg>
      <pc:sldChg chg="modSp mod">
        <pc:chgData name="Paul Rees-Rohrbacher" userId="96846f311e291ae2" providerId="LiveId" clId="{0C9BAE84-3E34-4042-925C-150AA2811D6C}" dt="2026-05-07T15:33:23.919" v="231" actId="1076"/>
        <pc:sldMkLst>
          <pc:docMk/>
          <pc:sldMk cId="44838698" sldId="1162"/>
        </pc:sldMkLst>
        <pc:spChg chg="mod">
          <ac:chgData name="Paul Rees-Rohrbacher" userId="96846f311e291ae2" providerId="LiveId" clId="{0C9BAE84-3E34-4042-925C-150AA2811D6C}" dt="2026-05-07T15:33:23.919" v="231" actId="1076"/>
          <ac:spMkLst>
            <pc:docMk/>
            <pc:sldMk cId="44838698" sldId="1162"/>
            <ac:spMk id="3" creationId="{212EC615-5B1B-5065-3077-881F9676F6D8}"/>
          </ac:spMkLst>
        </pc:spChg>
      </pc:sldChg>
      <pc:sldChg chg="modSp mod">
        <pc:chgData name="Paul Rees-Rohrbacher" userId="96846f311e291ae2" providerId="LiveId" clId="{0C9BAE84-3E34-4042-925C-150AA2811D6C}" dt="2026-05-07T17:28:19.900" v="513" actId="207"/>
        <pc:sldMkLst>
          <pc:docMk/>
          <pc:sldMk cId="465587893" sldId="1163"/>
        </pc:sldMkLst>
        <pc:spChg chg="mod">
          <ac:chgData name="Paul Rees-Rohrbacher" userId="96846f311e291ae2" providerId="LiveId" clId="{0C9BAE84-3E34-4042-925C-150AA2811D6C}" dt="2026-05-07T17:28:19.900" v="513" actId="207"/>
          <ac:spMkLst>
            <pc:docMk/>
            <pc:sldMk cId="465587893" sldId="1163"/>
            <ac:spMk id="2" creationId="{00000000-0000-0000-0000-000000000000}"/>
          </ac:spMkLst>
        </pc:spChg>
        <pc:spChg chg="mod">
          <ac:chgData name="Paul Rees-Rohrbacher" userId="96846f311e291ae2" providerId="LiveId" clId="{0C9BAE84-3E34-4042-925C-150AA2811D6C}" dt="2026-05-07T17:28:06.873" v="512" actId="207"/>
          <ac:spMkLst>
            <pc:docMk/>
            <pc:sldMk cId="465587893" sldId="1163"/>
            <ac:spMk id="3" creationId="{00000000-0000-0000-0000-000000000000}"/>
          </ac:spMkLst>
        </pc:spChg>
      </pc:sldChg>
      <pc:sldChg chg="modSp mod">
        <pc:chgData name="Paul Rees-Rohrbacher" userId="96846f311e291ae2" providerId="LiveId" clId="{0C9BAE84-3E34-4042-925C-150AA2811D6C}" dt="2026-05-09T18:47:02.757" v="1105" actId="20577"/>
        <pc:sldMkLst>
          <pc:docMk/>
          <pc:sldMk cId="2808476069" sldId="1164"/>
        </pc:sldMkLst>
        <pc:spChg chg="mod">
          <ac:chgData name="Paul Rees-Rohrbacher" userId="96846f311e291ae2" providerId="LiveId" clId="{0C9BAE84-3E34-4042-925C-150AA2811D6C}" dt="2026-05-09T18:47:02.757" v="1105" actId="20577"/>
          <ac:spMkLst>
            <pc:docMk/>
            <pc:sldMk cId="2808476069" sldId="1164"/>
            <ac:spMk id="2" creationId="{00000000-0000-0000-0000-000000000000}"/>
          </ac:spMkLst>
        </pc:spChg>
      </pc:sldChg>
      <pc:sldChg chg="modSp mod">
        <pc:chgData name="Paul Rees-Rohrbacher" userId="96846f311e291ae2" providerId="LiveId" clId="{0C9BAE84-3E34-4042-925C-150AA2811D6C}" dt="2026-05-07T17:34:04.701" v="542" actId="1076"/>
        <pc:sldMkLst>
          <pc:docMk/>
          <pc:sldMk cId="4110762829" sldId="1165"/>
        </pc:sldMkLst>
        <pc:spChg chg="mod">
          <ac:chgData name="Paul Rees-Rohrbacher" userId="96846f311e291ae2" providerId="LiveId" clId="{0C9BAE84-3E34-4042-925C-150AA2811D6C}" dt="2026-05-07T17:31:18.186" v="529" actId="20577"/>
          <ac:spMkLst>
            <pc:docMk/>
            <pc:sldMk cId="4110762829" sldId="1165"/>
            <ac:spMk id="3" creationId="{00000000-0000-0000-0000-000000000000}"/>
          </ac:spMkLst>
        </pc:spChg>
        <pc:spChg chg="mod">
          <ac:chgData name="Paul Rees-Rohrbacher" userId="96846f311e291ae2" providerId="LiveId" clId="{0C9BAE84-3E34-4042-925C-150AA2811D6C}" dt="2026-05-07T17:34:04.701" v="542" actId="1076"/>
          <ac:spMkLst>
            <pc:docMk/>
            <pc:sldMk cId="4110762829" sldId="1165"/>
            <ac:spMk id="9" creationId="{93E26D93-DD2D-B921-88F3-BD456D26DCEF}"/>
          </ac:spMkLst>
        </pc:spChg>
      </pc:sldChg>
      <pc:sldChg chg="modSp mod">
        <pc:chgData name="Paul Rees-Rohrbacher" userId="96846f311e291ae2" providerId="LiveId" clId="{0C9BAE84-3E34-4042-925C-150AA2811D6C}" dt="2026-05-07T17:41:02.992" v="579" actId="14100"/>
        <pc:sldMkLst>
          <pc:docMk/>
          <pc:sldMk cId="654623777" sldId="1168"/>
        </pc:sldMkLst>
        <pc:spChg chg="mod">
          <ac:chgData name="Paul Rees-Rohrbacher" userId="96846f311e291ae2" providerId="LiveId" clId="{0C9BAE84-3E34-4042-925C-150AA2811D6C}" dt="2026-05-07T17:38:19.845" v="567"/>
          <ac:spMkLst>
            <pc:docMk/>
            <pc:sldMk cId="654623777" sldId="1168"/>
            <ac:spMk id="2" creationId="{00000000-0000-0000-0000-000000000000}"/>
          </ac:spMkLst>
        </pc:spChg>
        <pc:spChg chg="mod">
          <ac:chgData name="Paul Rees-Rohrbacher" userId="96846f311e291ae2" providerId="LiveId" clId="{0C9BAE84-3E34-4042-925C-150AA2811D6C}" dt="2026-05-07T17:40:51.064" v="578" actId="14100"/>
          <ac:spMkLst>
            <pc:docMk/>
            <pc:sldMk cId="654623777" sldId="1168"/>
            <ac:spMk id="3" creationId="{F3ABC77F-A785-653E-F132-EC54274C3CC6}"/>
          </ac:spMkLst>
        </pc:spChg>
        <pc:spChg chg="mod">
          <ac:chgData name="Paul Rees-Rohrbacher" userId="96846f311e291ae2" providerId="LiveId" clId="{0C9BAE84-3E34-4042-925C-150AA2811D6C}" dt="2026-05-07T17:41:02.992" v="579" actId="14100"/>
          <ac:spMkLst>
            <pc:docMk/>
            <pc:sldMk cId="654623777" sldId="1168"/>
            <ac:spMk id="5" creationId="{79090B4D-6B36-22DB-3938-4B15D3D6EB7C}"/>
          </ac:spMkLst>
        </pc:spChg>
      </pc:sldChg>
      <pc:sldChg chg="modSp mod">
        <pc:chgData name="Paul Rees-Rohrbacher" userId="96846f311e291ae2" providerId="LiveId" clId="{0C9BAE84-3E34-4042-925C-150AA2811D6C}" dt="2026-05-07T17:48:56.189" v="631" actId="1076"/>
        <pc:sldMkLst>
          <pc:docMk/>
          <pc:sldMk cId="303383769" sldId="1170"/>
        </pc:sldMkLst>
        <pc:spChg chg="mod">
          <ac:chgData name="Paul Rees-Rohrbacher" userId="96846f311e291ae2" providerId="LiveId" clId="{0C9BAE84-3E34-4042-925C-150AA2811D6C}" dt="2026-05-07T17:48:56.189" v="631" actId="1076"/>
          <ac:spMkLst>
            <pc:docMk/>
            <pc:sldMk cId="303383769" sldId="1170"/>
            <ac:spMk id="3" creationId="{75882D0F-0826-C649-648B-0C1075CFC63B}"/>
          </ac:spMkLst>
        </pc:spChg>
        <pc:spChg chg="mod">
          <ac:chgData name="Paul Rees-Rohrbacher" userId="96846f311e291ae2" providerId="LiveId" clId="{0C9BAE84-3E34-4042-925C-150AA2811D6C}" dt="2026-05-07T17:48:48.001" v="630" actId="1076"/>
          <ac:spMkLst>
            <pc:docMk/>
            <pc:sldMk cId="303383769" sldId="1170"/>
            <ac:spMk id="9" creationId="{CA0FE078-FBD6-1FC0-8F92-750AD1EB1E63}"/>
          </ac:spMkLst>
        </pc:spChg>
      </pc:sldChg>
      <pc:sldChg chg="modSp mod">
        <pc:chgData name="Paul Rees-Rohrbacher" userId="96846f311e291ae2" providerId="LiveId" clId="{0C9BAE84-3E34-4042-925C-150AA2811D6C}" dt="2026-05-07T17:53:20.724" v="656" actId="20577"/>
        <pc:sldMkLst>
          <pc:docMk/>
          <pc:sldMk cId="787914527" sldId="1171"/>
        </pc:sldMkLst>
        <pc:spChg chg="mod">
          <ac:chgData name="Paul Rees-Rohrbacher" userId="96846f311e291ae2" providerId="LiveId" clId="{0C9BAE84-3E34-4042-925C-150AA2811D6C}" dt="2026-05-07T17:53:20.724" v="656" actId="20577"/>
          <ac:spMkLst>
            <pc:docMk/>
            <pc:sldMk cId="787914527" sldId="1171"/>
            <ac:spMk id="7" creationId="{76471C87-EEDC-B868-B9BD-42E6D8B9B018}"/>
          </ac:spMkLst>
        </pc:spChg>
      </pc:sldChg>
      <pc:sldChg chg="modSp mod">
        <pc:chgData name="Paul Rees-Rohrbacher" userId="96846f311e291ae2" providerId="LiveId" clId="{0C9BAE84-3E34-4042-925C-150AA2811D6C}" dt="2026-05-07T17:56:16.572" v="681" actId="1035"/>
        <pc:sldMkLst>
          <pc:docMk/>
          <pc:sldMk cId="2641318191" sldId="1175"/>
        </pc:sldMkLst>
        <pc:spChg chg="mod">
          <ac:chgData name="Paul Rees-Rohrbacher" userId="96846f311e291ae2" providerId="LiveId" clId="{0C9BAE84-3E34-4042-925C-150AA2811D6C}" dt="2026-05-07T17:55:17.103" v="661" actId="20577"/>
          <ac:spMkLst>
            <pc:docMk/>
            <pc:sldMk cId="2641318191" sldId="1175"/>
            <ac:spMk id="6" creationId="{12333B83-C764-F064-119C-CFD249D4F100}"/>
          </ac:spMkLst>
        </pc:spChg>
        <pc:spChg chg="mod">
          <ac:chgData name="Paul Rees-Rohrbacher" userId="96846f311e291ae2" providerId="LiveId" clId="{0C9BAE84-3E34-4042-925C-150AA2811D6C}" dt="2026-05-07T17:56:16.572" v="681" actId="1035"/>
          <ac:spMkLst>
            <pc:docMk/>
            <pc:sldMk cId="2641318191" sldId="1175"/>
            <ac:spMk id="8" creationId="{04C8C19A-11DB-8C48-9C2B-B9F04464ABE1}"/>
          </ac:spMkLst>
        </pc:spChg>
      </pc:sldChg>
      <pc:sldChg chg="modSp mod">
        <pc:chgData name="Paul Rees-Rohrbacher" userId="96846f311e291ae2" providerId="LiveId" clId="{0C9BAE84-3E34-4042-925C-150AA2811D6C}" dt="2026-05-08T17:12:30.477" v="831" actId="20577"/>
        <pc:sldMkLst>
          <pc:docMk/>
          <pc:sldMk cId="2104720365" sldId="1179"/>
        </pc:sldMkLst>
        <pc:spChg chg="mod">
          <ac:chgData name="Paul Rees-Rohrbacher" userId="96846f311e291ae2" providerId="LiveId" clId="{0C9BAE84-3E34-4042-925C-150AA2811D6C}" dt="2026-05-08T17:12:30.477" v="831" actId="20577"/>
          <ac:spMkLst>
            <pc:docMk/>
            <pc:sldMk cId="2104720365" sldId="1179"/>
            <ac:spMk id="3" creationId="{3B431639-ED23-448F-AED9-9F17CE38DE4F}"/>
          </ac:spMkLst>
        </pc:spChg>
      </pc:sldChg>
      <pc:sldChg chg="addSp delSp modSp mod">
        <pc:chgData name="Paul Rees-Rohrbacher" userId="96846f311e291ae2" providerId="LiveId" clId="{0C9BAE84-3E34-4042-925C-150AA2811D6C}" dt="2026-05-07T15:44:57.073" v="321" actId="1076"/>
        <pc:sldMkLst>
          <pc:docMk/>
          <pc:sldMk cId="4165191396" sldId="1187"/>
        </pc:sldMkLst>
        <pc:picChg chg="add mod">
          <ac:chgData name="Paul Rees-Rohrbacher" userId="96846f311e291ae2" providerId="LiveId" clId="{0C9BAE84-3E34-4042-925C-150AA2811D6C}" dt="2026-05-07T15:44:57.073" v="321" actId="1076"/>
          <ac:picMkLst>
            <pc:docMk/>
            <pc:sldMk cId="4165191396" sldId="1187"/>
            <ac:picMk id="8" creationId="{EF79F800-BD71-9714-FFF2-AFE52699D100}"/>
          </ac:picMkLst>
        </pc:picChg>
      </pc:sldChg>
      <pc:sldChg chg="addSp delSp modSp mod">
        <pc:chgData name="Paul Rees-Rohrbacher" userId="96846f311e291ae2" providerId="LiveId" clId="{0C9BAE84-3E34-4042-925C-150AA2811D6C}" dt="2026-05-07T17:13:21.518" v="405" actId="1076"/>
        <pc:sldMkLst>
          <pc:docMk/>
          <pc:sldMk cId="3072534831" sldId="1192"/>
        </pc:sldMkLst>
        <pc:spChg chg="mod">
          <ac:chgData name="Paul Rees-Rohrbacher" userId="96846f311e291ae2" providerId="LiveId" clId="{0C9BAE84-3E34-4042-925C-150AA2811D6C}" dt="2026-05-07T17:08:18.583" v="400" actId="1076"/>
          <ac:spMkLst>
            <pc:docMk/>
            <pc:sldMk cId="3072534831" sldId="1192"/>
            <ac:spMk id="2" creationId="{93F294E1-B4C8-90AC-7D2C-E55FA7ADFC45}"/>
          </ac:spMkLst>
        </pc:spChg>
        <pc:picChg chg="add mod">
          <ac:chgData name="Paul Rees-Rohrbacher" userId="96846f311e291ae2" providerId="LiveId" clId="{0C9BAE84-3E34-4042-925C-150AA2811D6C}" dt="2026-05-07T17:13:21.518" v="405" actId="1076"/>
          <ac:picMkLst>
            <pc:docMk/>
            <pc:sldMk cId="3072534831" sldId="1192"/>
            <ac:picMk id="6" creationId="{44618579-AC5B-6946-E461-637EB5A24832}"/>
          </ac:picMkLst>
        </pc:picChg>
      </pc:sldChg>
      <pc:sldChg chg="modSp mod">
        <pc:chgData name="Paul Rees-Rohrbacher" userId="96846f311e291ae2" providerId="LiveId" clId="{0C9BAE84-3E34-4042-925C-150AA2811D6C}" dt="2026-05-08T17:26:33.977" v="888" actId="20577"/>
        <pc:sldMkLst>
          <pc:docMk/>
          <pc:sldMk cId="2853581768" sldId="1193"/>
        </pc:sldMkLst>
        <pc:spChg chg="mod">
          <ac:chgData name="Paul Rees-Rohrbacher" userId="96846f311e291ae2" providerId="LiveId" clId="{0C9BAE84-3E34-4042-925C-150AA2811D6C}" dt="2026-05-08T17:26:33.977" v="888" actId="20577"/>
          <ac:spMkLst>
            <pc:docMk/>
            <pc:sldMk cId="2853581768" sldId="1193"/>
            <ac:spMk id="3" creationId="{00000000-0000-0000-0000-000000000000}"/>
          </ac:spMkLst>
        </pc:spChg>
      </pc:sldChg>
      <pc:sldChg chg="modSp mod">
        <pc:chgData name="Paul Rees-Rohrbacher" userId="96846f311e291ae2" providerId="LiveId" clId="{0C9BAE84-3E34-4042-925C-150AA2811D6C}" dt="2026-05-09T18:55:26.379" v="1106" actId="20577"/>
        <pc:sldMkLst>
          <pc:docMk/>
          <pc:sldMk cId="1433532390" sldId="1194"/>
        </pc:sldMkLst>
        <pc:spChg chg="mod">
          <ac:chgData name="Paul Rees-Rohrbacher" userId="96846f311e291ae2" providerId="LiveId" clId="{0C9BAE84-3E34-4042-925C-150AA2811D6C}" dt="2026-05-09T18:55:26.379" v="1106" actId="20577"/>
          <ac:spMkLst>
            <pc:docMk/>
            <pc:sldMk cId="1433532390" sldId="1194"/>
            <ac:spMk id="3" creationId="{00000000-0000-0000-0000-000000000000}"/>
          </ac:spMkLst>
        </pc:spChg>
      </pc:sldChg>
      <pc:sldChg chg="modSp mod">
        <pc:chgData name="Paul Rees-Rohrbacher" userId="96846f311e291ae2" providerId="LiveId" clId="{0C9BAE84-3E34-4042-925C-150AA2811D6C}" dt="2026-05-08T17:59:53.192" v="893" actId="6549"/>
        <pc:sldMkLst>
          <pc:docMk/>
          <pc:sldMk cId="562907234" sldId="1195"/>
        </pc:sldMkLst>
        <pc:spChg chg="mod">
          <ac:chgData name="Paul Rees-Rohrbacher" userId="96846f311e291ae2" providerId="LiveId" clId="{0C9BAE84-3E34-4042-925C-150AA2811D6C}" dt="2026-05-08T17:59:53.192" v="893" actId="6549"/>
          <ac:spMkLst>
            <pc:docMk/>
            <pc:sldMk cId="562907234" sldId="1195"/>
            <ac:spMk id="4" creationId="{A42BC49B-54CD-ED27-9B89-DCC93FADCBE9}"/>
          </ac:spMkLst>
        </pc:spChg>
      </pc:sldChg>
      <pc:sldChg chg="modSp mod">
        <pc:chgData name="Paul Rees-Rohrbacher" userId="96846f311e291ae2" providerId="LiveId" clId="{0C9BAE84-3E34-4042-925C-150AA2811D6C}" dt="2026-05-08T18:00:44.831" v="895" actId="207"/>
        <pc:sldMkLst>
          <pc:docMk/>
          <pc:sldMk cId="2615564342" sldId="1197"/>
        </pc:sldMkLst>
        <pc:spChg chg="mod">
          <ac:chgData name="Paul Rees-Rohrbacher" userId="96846f311e291ae2" providerId="LiveId" clId="{0C9BAE84-3E34-4042-925C-150AA2811D6C}" dt="2026-05-08T18:00:44.831" v="895" actId="207"/>
          <ac:spMkLst>
            <pc:docMk/>
            <pc:sldMk cId="2615564342" sldId="1197"/>
            <ac:spMk id="4" creationId="{946DE9FC-1687-8777-F5B6-656861D2477B}"/>
          </ac:spMkLst>
        </pc:spChg>
        <pc:spChg chg="mod">
          <ac:chgData name="Paul Rees-Rohrbacher" userId="96846f311e291ae2" providerId="LiveId" clId="{0C9BAE84-3E34-4042-925C-150AA2811D6C}" dt="2026-05-07T17:18:28.291" v="434" actId="207"/>
          <ac:spMkLst>
            <pc:docMk/>
            <pc:sldMk cId="2615564342" sldId="1197"/>
            <ac:spMk id="8" creationId="{7912087A-1A4D-9918-1F75-57904D76CC8F}"/>
          </ac:spMkLst>
        </pc:spChg>
        <pc:graphicFrameChg chg="mod modGraphic">
          <ac:chgData name="Paul Rees-Rohrbacher" userId="96846f311e291ae2" providerId="LiveId" clId="{0C9BAE84-3E34-4042-925C-150AA2811D6C}" dt="2026-05-08T18:00:28.873" v="894" actId="207"/>
          <ac:graphicFrameMkLst>
            <pc:docMk/>
            <pc:sldMk cId="2615564342" sldId="1197"/>
            <ac:graphicFrameMk id="6" creationId="{96D40C7E-6458-BAF9-8673-5B48AA0C8152}"/>
          </ac:graphicFrameMkLst>
        </pc:graphicFrameChg>
      </pc:sldChg>
      <pc:sldChg chg="addSp delSp modSp mod">
        <pc:chgData name="Paul Rees-Rohrbacher" userId="96846f311e291ae2" providerId="LiveId" clId="{0C9BAE84-3E34-4042-925C-150AA2811D6C}" dt="2026-05-08T18:13:33.332" v="1035" actId="1036"/>
        <pc:sldMkLst>
          <pc:docMk/>
          <pc:sldMk cId="867282222" sldId="1199"/>
        </pc:sldMkLst>
        <pc:spChg chg="mod">
          <ac:chgData name="Paul Rees-Rohrbacher" userId="96846f311e291ae2" providerId="LiveId" clId="{0C9BAE84-3E34-4042-925C-150AA2811D6C}" dt="2026-05-08T18:13:27.679" v="1014" actId="1076"/>
          <ac:spMkLst>
            <pc:docMk/>
            <pc:sldMk cId="867282222" sldId="1199"/>
            <ac:spMk id="2" creationId="{AEE890AE-4388-45ED-D853-355AFC7618FA}"/>
          </ac:spMkLst>
        </pc:spChg>
        <pc:spChg chg="mod">
          <ac:chgData name="Paul Rees-Rohrbacher" userId="96846f311e291ae2" providerId="LiveId" clId="{0C9BAE84-3E34-4042-925C-150AA2811D6C}" dt="2026-05-07T17:17:47.406" v="422" actId="20577"/>
          <ac:spMkLst>
            <pc:docMk/>
            <pc:sldMk cId="867282222" sldId="1199"/>
            <ac:spMk id="7" creationId="{FBCFD97D-2C97-37FF-356C-A993317B1DEE}"/>
          </ac:spMkLst>
        </pc:spChg>
        <pc:picChg chg="add mod">
          <ac:chgData name="Paul Rees-Rohrbacher" userId="96846f311e291ae2" providerId="LiveId" clId="{0C9BAE84-3E34-4042-925C-150AA2811D6C}" dt="2026-05-08T18:13:33.332" v="1035" actId="1036"/>
          <ac:picMkLst>
            <pc:docMk/>
            <pc:sldMk cId="867282222" sldId="1199"/>
            <ac:picMk id="6" creationId="{A33366C4-0FA4-CEB4-8156-0F2559222AFE}"/>
          </ac:picMkLst>
        </pc:picChg>
      </pc:sldChg>
      <pc:sldChg chg="modSp mod">
        <pc:chgData name="Paul Rees-Rohrbacher" userId="96846f311e291ae2" providerId="LiveId" clId="{0C9BAE84-3E34-4042-925C-150AA2811D6C}" dt="2026-05-07T16:03:20.720" v="390" actId="1076"/>
        <pc:sldMkLst>
          <pc:docMk/>
          <pc:sldMk cId="3601212959" sldId="1200"/>
        </pc:sldMkLst>
        <pc:spChg chg="mod">
          <ac:chgData name="Paul Rees-Rohrbacher" userId="96846f311e291ae2" providerId="LiveId" clId="{0C9BAE84-3E34-4042-925C-150AA2811D6C}" dt="2026-05-07T16:03:20.720" v="390" actId="1076"/>
          <ac:spMkLst>
            <pc:docMk/>
            <pc:sldMk cId="3601212959" sldId="1200"/>
            <ac:spMk id="4" creationId="{4D130DA0-880D-9939-FB11-DBBBDF1289BA}"/>
          </ac:spMkLst>
        </pc:spChg>
      </pc:sldChg>
      <pc:sldChg chg="addSp delSp modSp mod">
        <pc:chgData name="Paul Rees-Rohrbacher" userId="96846f311e291ae2" providerId="LiveId" clId="{0C9BAE84-3E34-4042-925C-150AA2811D6C}" dt="2026-05-08T17:55:40.423" v="889"/>
        <pc:sldMkLst>
          <pc:docMk/>
          <pc:sldMk cId="1218467501" sldId="1205"/>
        </pc:sldMkLst>
        <pc:spChg chg="add mod">
          <ac:chgData name="Paul Rees-Rohrbacher" userId="96846f311e291ae2" providerId="LiveId" clId="{0C9BAE84-3E34-4042-925C-150AA2811D6C}" dt="2026-05-08T17:55:40.423" v="889"/>
          <ac:spMkLst>
            <pc:docMk/>
            <pc:sldMk cId="1218467501" sldId="1205"/>
            <ac:spMk id="2" creationId="{731ABA07-3D15-B7D0-28B0-85A456CDC7FB}"/>
          </ac:spMkLst>
        </pc:spChg>
        <pc:spChg chg="mod">
          <ac:chgData name="Paul Rees-Rohrbacher" userId="96846f311e291ae2" providerId="LiveId" clId="{0C9BAE84-3E34-4042-925C-150AA2811D6C}" dt="2026-05-07T17:36:32.475" v="557" actId="1076"/>
          <ac:spMkLst>
            <pc:docMk/>
            <pc:sldMk cId="1218467501" sldId="1205"/>
            <ac:spMk id="9" creationId="{321A73D5-45EB-4A86-3D51-67893DFCBF8E}"/>
          </ac:spMkLst>
        </pc:spChg>
      </pc:sldChg>
      <pc:sldChg chg="addSp modSp new mod">
        <pc:chgData name="Paul Rees-Rohrbacher" userId="96846f311e291ae2" providerId="LiveId" clId="{0C9BAE84-3E34-4042-925C-150AA2811D6C}" dt="2026-05-07T15:59:39.836" v="369" actId="1076"/>
        <pc:sldMkLst>
          <pc:docMk/>
          <pc:sldMk cId="2457218144" sldId="1210"/>
        </pc:sldMkLst>
        <pc:spChg chg="add mod">
          <ac:chgData name="Paul Rees-Rohrbacher" userId="96846f311e291ae2" providerId="LiveId" clId="{0C9BAE84-3E34-4042-925C-150AA2811D6C}" dt="2026-05-07T15:59:39.836" v="369" actId="1076"/>
          <ac:spMkLst>
            <pc:docMk/>
            <pc:sldMk cId="2457218144" sldId="1210"/>
            <ac:spMk id="4" creationId="{C5DB3A79-2F90-2024-406D-FEC33B194F18}"/>
          </ac:spMkLst>
        </pc:spChg>
        <pc:picChg chg="add mod">
          <ac:chgData name="Paul Rees-Rohrbacher" userId="96846f311e291ae2" providerId="LiveId" clId="{0C9BAE84-3E34-4042-925C-150AA2811D6C}" dt="2026-05-07T15:08:56.096" v="120" actId="14100"/>
          <ac:picMkLst>
            <pc:docMk/>
            <pc:sldMk cId="2457218144" sldId="1210"/>
            <ac:picMk id="3" creationId="{FE921844-5791-D71B-3940-02ECECDA88EF}"/>
          </ac:picMkLst>
        </pc:picChg>
      </pc:sldChg>
      <pc:sldChg chg="modSp add mod">
        <pc:chgData name="Paul Rees-Rohrbacher" userId="96846f311e291ae2" providerId="LiveId" clId="{0C9BAE84-3E34-4042-925C-150AA2811D6C}" dt="2026-05-07T17:36:17.154" v="555" actId="20577"/>
        <pc:sldMkLst>
          <pc:docMk/>
          <pc:sldMk cId="3476562437" sldId="1211"/>
        </pc:sldMkLst>
        <pc:spChg chg="mod">
          <ac:chgData name="Paul Rees-Rohrbacher" userId="96846f311e291ae2" providerId="LiveId" clId="{0C9BAE84-3E34-4042-925C-150AA2811D6C}" dt="2026-05-07T17:36:17.154" v="555" actId="20577"/>
          <ac:spMkLst>
            <pc:docMk/>
            <pc:sldMk cId="3476562437" sldId="1211"/>
            <ac:spMk id="9" creationId="{0CDADF4F-5AEC-BD86-6A23-8B840FBD0A34}"/>
          </ac:spMkLst>
        </pc:spChg>
      </pc:sldChg>
      <pc:sldChg chg="addSp modSp add mod">
        <pc:chgData name="Paul Rees-Rohrbacher" userId="96846f311e291ae2" providerId="LiveId" clId="{0C9BAE84-3E34-4042-925C-150AA2811D6C}" dt="2026-05-08T17:55:51.767" v="891"/>
        <pc:sldMkLst>
          <pc:docMk/>
          <pc:sldMk cId="2668684039" sldId="1212"/>
        </pc:sldMkLst>
        <pc:spChg chg="add mod">
          <ac:chgData name="Paul Rees-Rohrbacher" userId="96846f311e291ae2" providerId="LiveId" clId="{0C9BAE84-3E34-4042-925C-150AA2811D6C}" dt="2026-05-08T17:55:51.767" v="891"/>
          <ac:spMkLst>
            <pc:docMk/>
            <pc:sldMk cId="2668684039" sldId="1212"/>
            <ac:spMk id="2" creationId="{2A2659E1-8ABA-9960-CDB5-2AEA38580C71}"/>
          </ac:spMkLst>
        </pc:spChg>
        <pc:spChg chg="mod">
          <ac:chgData name="Paul Rees-Rohrbacher" userId="96846f311e291ae2" providerId="LiveId" clId="{0C9BAE84-3E34-4042-925C-150AA2811D6C}" dt="2026-05-07T17:44:46.958" v="606" actId="113"/>
          <ac:spMkLst>
            <pc:docMk/>
            <pc:sldMk cId="2668684039" sldId="1212"/>
            <ac:spMk id="4" creationId="{C7EF37F9-908D-85EB-C79B-1BFD9D07FC2A}"/>
          </ac:spMkLst>
        </pc:spChg>
      </pc:sldChg>
      <pc:sldChg chg="delSp modSp add mod">
        <pc:chgData name="Paul Rees-Rohrbacher" userId="96846f311e291ae2" providerId="LiveId" clId="{0C9BAE84-3E34-4042-925C-150AA2811D6C}" dt="2026-05-07T17:52:54.426" v="652" actId="1076"/>
        <pc:sldMkLst>
          <pc:docMk/>
          <pc:sldMk cId="574442977" sldId="1214"/>
        </pc:sldMkLst>
        <pc:spChg chg="mod">
          <ac:chgData name="Paul Rees-Rohrbacher" userId="96846f311e291ae2" providerId="LiveId" clId="{0C9BAE84-3E34-4042-925C-150AA2811D6C}" dt="2026-05-07T17:52:54.426" v="652" actId="1076"/>
          <ac:spMkLst>
            <pc:docMk/>
            <pc:sldMk cId="574442977" sldId="1214"/>
            <ac:spMk id="9" creationId="{9843B6D4-5DE8-C7DD-B6E6-6541F9928CA8}"/>
          </ac:spMkLst>
        </pc:spChg>
      </pc:sldChg>
      <pc:sldChg chg="modSp add mod">
        <pc:chgData name="Paul Rees-Rohrbacher" userId="96846f311e291ae2" providerId="LiveId" clId="{0C9BAE84-3E34-4042-925C-150AA2811D6C}" dt="2026-05-08T17:56:26.327" v="892" actId="1076"/>
        <pc:sldMkLst>
          <pc:docMk/>
          <pc:sldMk cId="4185993693" sldId="1215"/>
        </pc:sldMkLst>
        <pc:spChg chg="mod">
          <ac:chgData name="Paul Rees-Rohrbacher" userId="96846f311e291ae2" providerId="LiveId" clId="{0C9BAE84-3E34-4042-925C-150AA2811D6C}" dt="2026-05-08T17:56:26.327" v="892" actId="1076"/>
          <ac:spMkLst>
            <pc:docMk/>
            <pc:sldMk cId="4185993693" sldId="1215"/>
            <ac:spMk id="6" creationId="{50792C2A-34FC-C873-C0D6-927864A467E3}"/>
          </ac:spMkLst>
        </pc:spChg>
        <pc:spChg chg="mod">
          <ac:chgData name="Paul Rees-Rohrbacher" userId="96846f311e291ae2" providerId="LiveId" clId="{0C9BAE84-3E34-4042-925C-150AA2811D6C}" dt="2026-05-07T17:58:49.302" v="707" actId="1076"/>
          <ac:spMkLst>
            <pc:docMk/>
            <pc:sldMk cId="4185993693" sldId="1215"/>
            <ac:spMk id="8" creationId="{05A2884D-C893-1B3C-4AD5-F7505A114104}"/>
          </ac:spMkLst>
        </pc:spChg>
      </pc:sldChg>
      <pc:sldMasterChg chg="setBg modSldLayout">
        <pc:chgData name="Paul Rees-Rohrbacher" userId="96846f311e291ae2" providerId="LiveId" clId="{0C9BAE84-3E34-4042-925C-150AA2811D6C}" dt="2026-05-08T20:08:43.538" v="1104"/>
        <pc:sldMasterMkLst>
          <pc:docMk/>
          <pc:sldMasterMk cId="2573750265" sldId="2147483648"/>
        </pc:sldMasterMkLst>
        <pc:sldLayoutChg chg="setBg">
          <pc:chgData name="Paul Rees-Rohrbacher" userId="96846f311e291ae2" providerId="LiveId" clId="{0C9BAE84-3E34-4042-925C-150AA2811D6C}" dt="2026-05-08T20:08:43.538" v="1104"/>
          <pc:sldLayoutMkLst>
            <pc:docMk/>
            <pc:sldMasterMk cId="2573750265" sldId="2147483648"/>
            <pc:sldLayoutMk cId="4050639799" sldId="2147483649"/>
          </pc:sldLayoutMkLst>
        </pc:sldLayoutChg>
        <pc:sldLayoutChg chg="setBg">
          <pc:chgData name="Paul Rees-Rohrbacher" userId="96846f311e291ae2" providerId="LiveId" clId="{0C9BAE84-3E34-4042-925C-150AA2811D6C}" dt="2026-05-08T20:08:43.538" v="1104"/>
          <pc:sldLayoutMkLst>
            <pc:docMk/>
            <pc:sldMasterMk cId="2573750265" sldId="2147483648"/>
            <pc:sldLayoutMk cId="1452291744" sldId="2147483650"/>
          </pc:sldLayoutMkLst>
        </pc:sldLayoutChg>
        <pc:sldLayoutChg chg="setBg">
          <pc:chgData name="Paul Rees-Rohrbacher" userId="96846f311e291ae2" providerId="LiveId" clId="{0C9BAE84-3E34-4042-925C-150AA2811D6C}" dt="2026-05-08T20:08:43.538" v="1104"/>
          <pc:sldLayoutMkLst>
            <pc:docMk/>
            <pc:sldMasterMk cId="2573750265" sldId="2147483648"/>
            <pc:sldLayoutMk cId="3288425591" sldId="2147483651"/>
          </pc:sldLayoutMkLst>
        </pc:sldLayoutChg>
        <pc:sldLayoutChg chg="setBg">
          <pc:chgData name="Paul Rees-Rohrbacher" userId="96846f311e291ae2" providerId="LiveId" clId="{0C9BAE84-3E34-4042-925C-150AA2811D6C}" dt="2026-05-08T20:08:43.538" v="1104"/>
          <pc:sldLayoutMkLst>
            <pc:docMk/>
            <pc:sldMasterMk cId="2573750265" sldId="2147483648"/>
            <pc:sldLayoutMk cId="2743082523" sldId="2147483652"/>
          </pc:sldLayoutMkLst>
        </pc:sldLayoutChg>
        <pc:sldLayoutChg chg="setBg">
          <pc:chgData name="Paul Rees-Rohrbacher" userId="96846f311e291ae2" providerId="LiveId" clId="{0C9BAE84-3E34-4042-925C-150AA2811D6C}" dt="2026-05-08T20:08:43.538" v="1104"/>
          <pc:sldLayoutMkLst>
            <pc:docMk/>
            <pc:sldMasterMk cId="2573750265" sldId="2147483648"/>
            <pc:sldLayoutMk cId="2402617604" sldId="2147483653"/>
          </pc:sldLayoutMkLst>
        </pc:sldLayoutChg>
        <pc:sldLayoutChg chg="setBg">
          <pc:chgData name="Paul Rees-Rohrbacher" userId="96846f311e291ae2" providerId="LiveId" clId="{0C9BAE84-3E34-4042-925C-150AA2811D6C}" dt="2026-05-08T20:08:43.538" v="1104"/>
          <pc:sldLayoutMkLst>
            <pc:docMk/>
            <pc:sldMasterMk cId="2573750265" sldId="2147483648"/>
            <pc:sldLayoutMk cId="1771964696" sldId="2147483654"/>
          </pc:sldLayoutMkLst>
        </pc:sldLayoutChg>
        <pc:sldLayoutChg chg="setBg">
          <pc:chgData name="Paul Rees-Rohrbacher" userId="96846f311e291ae2" providerId="LiveId" clId="{0C9BAE84-3E34-4042-925C-150AA2811D6C}" dt="2026-05-08T20:08:43.538" v="1104"/>
          <pc:sldLayoutMkLst>
            <pc:docMk/>
            <pc:sldMasterMk cId="2573750265" sldId="2147483648"/>
            <pc:sldLayoutMk cId="3604906016" sldId="2147483655"/>
          </pc:sldLayoutMkLst>
        </pc:sldLayoutChg>
        <pc:sldLayoutChg chg="setBg">
          <pc:chgData name="Paul Rees-Rohrbacher" userId="96846f311e291ae2" providerId="LiveId" clId="{0C9BAE84-3E34-4042-925C-150AA2811D6C}" dt="2026-05-08T20:08:43.538" v="1104"/>
          <pc:sldLayoutMkLst>
            <pc:docMk/>
            <pc:sldMasterMk cId="2573750265" sldId="2147483648"/>
            <pc:sldLayoutMk cId="1510321315" sldId="2147483656"/>
          </pc:sldLayoutMkLst>
        </pc:sldLayoutChg>
        <pc:sldLayoutChg chg="setBg">
          <pc:chgData name="Paul Rees-Rohrbacher" userId="96846f311e291ae2" providerId="LiveId" clId="{0C9BAE84-3E34-4042-925C-150AA2811D6C}" dt="2026-05-08T20:08:43.538" v="1104"/>
          <pc:sldLayoutMkLst>
            <pc:docMk/>
            <pc:sldMasterMk cId="2573750265" sldId="2147483648"/>
            <pc:sldLayoutMk cId="511668029" sldId="2147483657"/>
          </pc:sldLayoutMkLst>
        </pc:sldLayoutChg>
        <pc:sldLayoutChg chg="setBg">
          <pc:chgData name="Paul Rees-Rohrbacher" userId="96846f311e291ae2" providerId="LiveId" clId="{0C9BAE84-3E34-4042-925C-150AA2811D6C}" dt="2026-05-08T20:08:43.538" v="1104"/>
          <pc:sldLayoutMkLst>
            <pc:docMk/>
            <pc:sldMasterMk cId="2573750265" sldId="2147483648"/>
            <pc:sldLayoutMk cId="1108897823" sldId="2147483658"/>
          </pc:sldLayoutMkLst>
        </pc:sldLayoutChg>
        <pc:sldLayoutChg chg="setBg">
          <pc:chgData name="Paul Rees-Rohrbacher" userId="96846f311e291ae2" providerId="LiveId" clId="{0C9BAE84-3E34-4042-925C-150AA2811D6C}" dt="2026-05-08T20:08:43.538" v="1104"/>
          <pc:sldLayoutMkLst>
            <pc:docMk/>
            <pc:sldMasterMk cId="2573750265" sldId="2147483648"/>
            <pc:sldLayoutMk cId="1576415906" sldId="2147483659"/>
          </pc:sldLayoutMkLst>
        </pc:sldLayoutChg>
      </pc:sldMasterChg>
      <pc:sldMasterChg chg="setBg modSldLayout">
        <pc:chgData name="Paul Rees-Rohrbacher" userId="96846f311e291ae2" providerId="LiveId" clId="{0C9BAE84-3E34-4042-925C-150AA2811D6C}" dt="2026-05-08T20:08:43.538" v="1104"/>
        <pc:sldMasterMkLst>
          <pc:docMk/>
          <pc:sldMasterMk cId="3577035533" sldId="2147483672"/>
        </pc:sldMasterMkLst>
        <pc:sldLayoutChg chg="setBg">
          <pc:chgData name="Paul Rees-Rohrbacher" userId="96846f311e291ae2" providerId="LiveId" clId="{0C9BAE84-3E34-4042-925C-150AA2811D6C}" dt="2026-05-08T20:08:43.538" v="1104"/>
          <pc:sldLayoutMkLst>
            <pc:docMk/>
            <pc:sldMasterMk cId="3577035533" sldId="2147483672"/>
            <pc:sldLayoutMk cId="71109435" sldId="2147483673"/>
          </pc:sldLayoutMkLst>
        </pc:sldLayoutChg>
        <pc:sldLayoutChg chg="setBg">
          <pc:chgData name="Paul Rees-Rohrbacher" userId="96846f311e291ae2" providerId="LiveId" clId="{0C9BAE84-3E34-4042-925C-150AA2811D6C}" dt="2026-05-08T20:08:43.538" v="1104"/>
          <pc:sldLayoutMkLst>
            <pc:docMk/>
            <pc:sldMasterMk cId="3577035533" sldId="2147483672"/>
            <pc:sldLayoutMk cId="1477621663" sldId="2147483674"/>
          </pc:sldLayoutMkLst>
        </pc:sldLayoutChg>
        <pc:sldLayoutChg chg="setBg">
          <pc:chgData name="Paul Rees-Rohrbacher" userId="96846f311e291ae2" providerId="LiveId" clId="{0C9BAE84-3E34-4042-925C-150AA2811D6C}" dt="2026-05-08T20:08:43.538" v="1104"/>
          <pc:sldLayoutMkLst>
            <pc:docMk/>
            <pc:sldMasterMk cId="3577035533" sldId="2147483672"/>
            <pc:sldLayoutMk cId="2977712641" sldId="2147483675"/>
          </pc:sldLayoutMkLst>
        </pc:sldLayoutChg>
        <pc:sldLayoutChg chg="setBg">
          <pc:chgData name="Paul Rees-Rohrbacher" userId="96846f311e291ae2" providerId="LiveId" clId="{0C9BAE84-3E34-4042-925C-150AA2811D6C}" dt="2026-05-08T20:08:43.538" v="1104"/>
          <pc:sldLayoutMkLst>
            <pc:docMk/>
            <pc:sldMasterMk cId="3577035533" sldId="2147483672"/>
            <pc:sldLayoutMk cId="2010740986" sldId="2147483676"/>
          </pc:sldLayoutMkLst>
        </pc:sldLayoutChg>
        <pc:sldLayoutChg chg="setBg">
          <pc:chgData name="Paul Rees-Rohrbacher" userId="96846f311e291ae2" providerId="LiveId" clId="{0C9BAE84-3E34-4042-925C-150AA2811D6C}" dt="2026-05-08T20:08:43.538" v="1104"/>
          <pc:sldLayoutMkLst>
            <pc:docMk/>
            <pc:sldMasterMk cId="3577035533" sldId="2147483672"/>
            <pc:sldLayoutMk cId="96636264" sldId="2147483677"/>
          </pc:sldLayoutMkLst>
        </pc:sldLayoutChg>
        <pc:sldLayoutChg chg="setBg">
          <pc:chgData name="Paul Rees-Rohrbacher" userId="96846f311e291ae2" providerId="LiveId" clId="{0C9BAE84-3E34-4042-925C-150AA2811D6C}" dt="2026-05-08T20:08:43.538" v="1104"/>
          <pc:sldLayoutMkLst>
            <pc:docMk/>
            <pc:sldMasterMk cId="3577035533" sldId="2147483672"/>
            <pc:sldLayoutMk cId="1190578443" sldId="2147483678"/>
          </pc:sldLayoutMkLst>
        </pc:sldLayoutChg>
        <pc:sldLayoutChg chg="setBg">
          <pc:chgData name="Paul Rees-Rohrbacher" userId="96846f311e291ae2" providerId="LiveId" clId="{0C9BAE84-3E34-4042-925C-150AA2811D6C}" dt="2026-05-08T20:08:43.538" v="1104"/>
          <pc:sldLayoutMkLst>
            <pc:docMk/>
            <pc:sldMasterMk cId="3577035533" sldId="2147483672"/>
            <pc:sldLayoutMk cId="3916034740" sldId="2147483679"/>
          </pc:sldLayoutMkLst>
        </pc:sldLayoutChg>
        <pc:sldLayoutChg chg="setBg">
          <pc:chgData name="Paul Rees-Rohrbacher" userId="96846f311e291ae2" providerId="LiveId" clId="{0C9BAE84-3E34-4042-925C-150AA2811D6C}" dt="2026-05-08T20:08:43.538" v="1104"/>
          <pc:sldLayoutMkLst>
            <pc:docMk/>
            <pc:sldMasterMk cId="3577035533" sldId="2147483672"/>
            <pc:sldLayoutMk cId="2316064908" sldId="2147483680"/>
          </pc:sldLayoutMkLst>
        </pc:sldLayoutChg>
        <pc:sldLayoutChg chg="setBg">
          <pc:chgData name="Paul Rees-Rohrbacher" userId="96846f311e291ae2" providerId="LiveId" clId="{0C9BAE84-3E34-4042-925C-150AA2811D6C}" dt="2026-05-08T20:08:43.538" v="1104"/>
          <pc:sldLayoutMkLst>
            <pc:docMk/>
            <pc:sldMasterMk cId="3577035533" sldId="2147483672"/>
            <pc:sldLayoutMk cId="1338880496" sldId="2147483681"/>
          </pc:sldLayoutMkLst>
        </pc:sldLayoutChg>
        <pc:sldLayoutChg chg="setBg">
          <pc:chgData name="Paul Rees-Rohrbacher" userId="96846f311e291ae2" providerId="LiveId" clId="{0C9BAE84-3E34-4042-925C-150AA2811D6C}" dt="2026-05-08T20:08:43.538" v="1104"/>
          <pc:sldLayoutMkLst>
            <pc:docMk/>
            <pc:sldMasterMk cId="3577035533" sldId="2147483672"/>
            <pc:sldLayoutMk cId="2725953202" sldId="2147483682"/>
          </pc:sldLayoutMkLst>
        </pc:sldLayoutChg>
        <pc:sldLayoutChg chg="setBg">
          <pc:chgData name="Paul Rees-Rohrbacher" userId="96846f311e291ae2" providerId="LiveId" clId="{0C9BAE84-3E34-4042-925C-150AA2811D6C}" dt="2026-05-08T20:08:43.538" v="1104"/>
          <pc:sldLayoutMkLst>
            <pc:docMk/>
            <pc:sldMasterMk cId="3577035533" sldId="2147483672"/>
            <pc:sldLayoutMk cId="498687431" sldId="2147483683"/>
          </pc:sldLayoutMkLst>
        </pc:sldLayoutChg>
      </pc:sldMasterChg>
      <pc:sldMasterChg chg="setBg modSldLayout">
        <pc:chgData name="Paul Rees-Rohrbacher" userId="96846f311e291ae2" providerId="LiveId" clId="{0C9BAE84-3E34-4042-925C-150AA2811D6C}" dt="2026-05-08T20:08:43.538" v="1104"/>
        <pc:sldMasterMkLst>
          <pc:docMk/>
          <pc:sldMasterMk cId="3577035533" sldId="2147483768"/>
        </pc:sldMasterMkLst>
        <pc:sldLayoutChg chg="setBg">
          <pc:chgData name="Paul Rees-Rohrbacher" userId="96846f311e291ae2" providerId="LiveId" clId="{0C9BAE84-3E34-4042-925C-150AA2811D6C}" dt="2026-05-08T20:08:43.538" v="1104"/>
          <pc:sldLayoutMkLst>
            <pc:docMk/>
            <pc:sldMasterMk cId="3577035533" sldId="2147483768"/>
            <pc:sldLayoutMk cId="71109435" sldId="2147483769"/>
          </pc:sldLayoutMkLst>
        </pc:sldLayoutChg>
        <pc:sldLayoutChg chg="setBg">
          <pc:chgData name="Paul Rees-Rohrbacher" userId="96846f311e291ae2" providerId="LiveId" clId="{0C9BAE84-3E34-4042-925C-150AA2811D6C}" dt="2026-05-08T20:08:43.538" v="1104"/>
          <pc:sldLayoutMkLst>
            <pc:docMk/>
            <pc:sldMasterMk cId="3577035533" sldId="2147483768"/>
            <pc:sldLayoutMk cId="1477621663" sldId="2147483770"/>
          </pc:sldLayoutMkLst>
        </pc:sldLayoutChg>
        <pc:sldLayoutChg chg="setBg">
          <pc:chgData name="Paul Rees-Rohrbacher" userId="96846f311e291ae2" providerId="LiveId" clId="{0C9BAE84-3E34-4042-925C-150AA2811D6C}" dt="2026-05-08T20:08:43.538" v="1104"/>
          <pc:sldLayoutMkLst>
            <pc:docMk/>
            <pc:sldMasterMk cId="3577035533" sldId="2147483768"/>
            <pc:sldLayoutMk cId="2977712641" sldId="2147483771"/>
          </pc:sldLayoutMkLst>
        </pc:sldLayoutChg>
        <pc:sldLayoutChg chg="setBg">
          <pc:chgData name="Paul Rees-Rohrbacher" userId="96846f311e291ae2" providerId="LiveId" clId="{0C9BAE84-3E34-4042-925C-150AA2811D6C}" dt="2026-05-08T20:08:43.538" v="1104"/>
          <pc:sldLayoutMkLst>
            <pc:docMk/>
            <pc:sldMasterMk cId="3577035533" sldId="2147483768"/>
            <pc:sldLayoutMk cId="2010740986" sldId="2147483772"/>
          </pc:sldLayoutMkLst>
        </pc:sldLayoutChg>
        <pc:sldLayoutChg chg="setBg">
          <pc:chgData name="Paul Rees-Rohrbacher" userId="96846f311e291ae2" providerId="LiveId" clId="{0C9BAE84-3E34-4042-925C-150AA2811D6C}" dt="2026-05-08T20:08:43.538" v="1104"/>
          <pc:sldLayoutMkLst>
            <pc:docMk/>
            <pc:sldMasterMk cId="3577035533" sldId="2147483768"/>
            <pc:sldLayoutMk cId="96636264" sldId="2147483773"/>
          </pc:sldLayoutMkLst>
        </pc:sldLayoutChg>
        <pc:sldLayoutChg chg="setBg">
          <pc:chgData name="Paul Rees-Rohrbacher" userId="96846f311e291ae2" providerId="LiveId" clId="{0C9BAE84-3E34-4042-925C-150AA2811D6C}" dt="2026-05-08T20:08:43.538" v="1104"/>
          <pc:sldLayoutMkLst>
            <pc:docMk/>
            <pc:sldMasterMk cId="3577035533" sldId="2147483768"/>
            <pc:sldLayoutMk cId="1190578443" sldId="2147483774"/>
          </pc:sldLayoutMkLst>
        </pc:sldLayoutChg>
        <pc:sldLayoutChg chg="setBg">
          <pc:chgData name="Paul Rees-Rohrbacher" userId="96846f311e291ae2" providerId="LiveId" clId="{0C9BAE84-3E34-4042-925C-150AA2811D6C}" dt="2026-05-08T20:08:43.538" v="1104"/>
          <pc:sldLayoutMkLst>
            <pc:docMk/>
            <pc:sldMasterMk cId="3577035533" sldId="2147483768"/>
            <pc:sldLayoutMk cId="3916034740" sldId="2147483775"/>
          </pc:sldLayoutMkLst>
        </pc:sldLayoutChg>
        <pc:sldLayoutChg chg="setBg">
          <pc:chgData name="Paul Rees-Rohrbacher" userId="96846f311e291ae2" providerId="LiveId" clId="{0C9BAE84-3E34-4042-925C-150AA2811D6C}" dt="2026-05-08T20:08:43.538" v="1104"/>
          <pc:sldLayoutMkLst>
            <pc:docMk/>
            <pc:sldMasterMk cId="3577035533" sldId="2147483768"/>
            <pc:sldLayoutMk cId="2316064908" sldId="2147483776"/>
          </pc:sldLayoutMkLst>
        </pc:sldLayoutChg>
        <pc:sldLayoutChg chg="setBg">
          <pc:chgData name="Paul Rees-Rohrbacher" userId="96846f311e291ae2" providerId="LiveId" clId="{0C9BAE84-3E34-4042-925C-150AA2811D6C}" dt="2026-05-08T20:08:43.538" v="1104"/>
          <pc:sldLayoutMkLst>
            <pc:docMk/>
            <pc:sldMasterMk cId="3577035533" sldId="2147483768"/>
            <pc:sldLayoutMk cId="1338880496" sldId="2147483777"/>
          </pc:sldLayoutMkLst>
        </pc:sldLayoutChg>
        <pc:sldLayoutChg chg="setBg">
          <pc:chgData name="Paul Rees-Rohrbacher" userId="96846f311e291ae2" providerId="LiveId" clId="{0C9BAE84-3E34-4042-925C-150AA2811D6C}" dt="2026-05-08T20:08:43.538" v="1104"/>
          <pc:sldLayoutMkLst>
            <pc:docMk/>
            <pc:sldMasterMk cId="3577035533" sldId="2147483768"/>
            <pc:sldLayoutMk cId="2725953202" sldId="2147483778"/>
          </pc:sldLayoutMkLst>
        </pc:sldLayoutChg>
        <pc:sldLayoutChg chg="setBg">
          <pc:chgData name="Paul Rees-Rohrbacher" userId="96846f311e291ae2" providerId="LiveId" clId="{0C9BAE84-3E34-4042-925C-150AA2811D6C}" dt="2026-05-08T20:08:43.538" v="1104"/>
          <pc:sldLayoutMkLst>
            <pc:docMk/>
            <pc:sldMasterMk cId="3577035533" sldId="2147483768"/>
            <pc:sldLayoutMk cId="498687431" sldId="214748377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22/05/2026</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22/05/2026</a:t>
            </a:fld>
            <a:endParaRPr lang="en-AU"/>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88410" tIns="44206" rIns="88410" bIns="44206" rtlCol="0" anchor="ctr"/>
          <a:lstStyle/>
          <a:p>
            <a:endParaRPr lang="en-AU"/>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BD0D58-009C-4B34-BD04-760FE23A9F8A}" type="slidenum">
              <a:rPr lang="en-AU" smtClean="0"/>
              <a:t>1</a:t>
            </a:fld>
            <a:endParaRPr lang="en-AU"/>
          </a:p>
        </p:txBody>
      </p:sp>
    </p:spTree>
    <p:extLst>
      <p:ext uri="{BB962C8B-B14F-4D97-AF65-F5344CB8AC3E}">
        <p14:creationId xmlns:p14="http://schemas.microsoft.com/office/powerpoint/2010/main" val="1072027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Link to prayer group ministry page for weekly commitment prayer </a:t>
            </a:r>
            <a:r>
              <a:rPr lang="en-US" dirty="0"/>
              <a:t>https://holyhermits.com.au/ministries/prayer-group </a:t>
            </a:r>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43</a:t>
            </a:fld>
            <a:endParaRPr lang="en-AU"/>
          </a:p>
        </p:txBody>
      </p:sp>
    </p:spTree>
    <p:extLst>
      <p:ext uri="{BB962C8B-B14F-4D97-AF65-F5344CB8AC3E}">
        <p14:creationId xmlns:p14="http://schemas.microsoft.com/office/powerpoint/2010/main" val="3321845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639AD-1A46-AA12-62B5-7340851534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36CD26-4EA8-419F-5FF2-3C4F9F76F74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58B5BD9-23A3-B4FE-116A-CC088CAD7D51}"/>
              </a:ext>
            </a:extLst>
          </p:cNvPr>
          <p:cNvSpPr>
            <a:spLocks noGrp="1"/>
          </p:cNvSpPr>
          <p:nvPr>
            <p:ph type="body" idx="1"/>
          </p:nvPr>
        </p:nvSpPr>
        <p:spPr/>
        <p:txBody>
          <a:bodyPr/>
          <a:lstStyle/>
          <a:p>
            <a:r>
              <a:rPr lang="en-AU" dirty="0"/>
              <a:t>Link to prayer group ministry page for weekly commitment prayer </a:t>
            </a:r>
            <a:r>
              <a:rPr lang="en-US" dirty="0"/>
              <a:t>https://holyhermits.com.au/ministries/prayer-group </a:t>
            </a:r>
            <a:endParaRPr lang="en-AU" dirty="0"/>
          </a:p>
        </p:txBody>
      </p:sp>
      <p:sp>
        <p:nvSpPr>
          <p:cNvPr id="4" name="Slide Number Placeholder 3">
            <a:extLst>
              <a:ext uri="{FF2B5EF4-FFF2-40B4-BE49-F238E27FC236}">
                <a16:creationId xmlns:a16="http://schemas.microsoft.com/office/drawing/2014/main" id="{9E194716-BC40-27C3-65D8-6827F060B84D}"/>
              </a:ext>
            </a:extLst>
          </p:cNvPr>
          <p:cNvSpPr>
            <a:spLocks noGrp="1"/>
          </p:cNvSpPr>
          <p:nvPr>
            <p:ph type="sldNum" sz="quarter" idx="5"/>
          </p:nvPr>
        </p:nvSpPr>
        <p:spPr/>
        <p:txBody>
          <a:bodyPr/>
          <a:lstStyle/>
          <a:p>
            <a:fld id="{39BD0D58-009C-4B34-BD04-760FE23A9F8A}" type="slidenum">
              <a:rPr lang="en-AU" smtClean="0"/>
              <a:t>44</a:t>
            </a:fld>
            <a:endParaRPr lang="en-AU"/>
          </a:p>
        </p:txBody>
      </p:sp>
    </p:spTree>
    <p:extLst>
      <p:ext uri="{BB962C8B-B14F-4D97-AF65-F5344CB8AC3E}">
        <p14:creationId xmlns:p14="http://schemas.microsoft.com/office/powerpoint/2010/main" val="899866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7C221-B465-0262-411D-68E2A1BC61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A58A1C-ADEE-5DE6-C465-7860BD61E5E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790DC2D-A1D7-F3F9-681C-46EAB605E4D4}"/>
              </a:ext>
            </a:extLst>
          </p:cNvPr>
          <p:cNvSpPr>
            <a:spLocks noGrp="1"/>
          </p:cNvSpPr>
          <p:nvPr>
            <p:ph type="body" idx="1"/>
          </p:nvPr>
        </p:nvSpPr>
        <p:spPr/>
        <p:txBody>
          <a:bodyPr/>
          <a:lstStyle/>
          <a:p>
            <a:r>
              <a:rPr lang="en-AU" dirty="0"/>
              <a:t>Link to prayer group ministry page for weekly commitment prayer </a:t>
            </a:r>
            <a:r>
              <a:rPr lang="en-US" dirty="0"/>
              <a:t>https://holyhermits.com.au/ministries/prayer-group </a:t>
            </a:r>
            <a:endParaRPr lang="en-AU" dirty="0"/>
          </a:p>
        </p:txBody>
      </p:sp>
      <p:sp>
        <p:nvSpPr>
          <p:cNvPr id="4" name="Slide Number Placeholder 3">
            <a:extLst>
              <a:ext uri="{FF2B5EF4-FFF2-40B4-BE49-F238E27FC236}">
                <a16:creationId xmlns:a16="http://schemas.microsoft.com/office/drawing/2014/main" id="{363991AF-62B2-EFC7-0903-1D4AD5EBFB08}"/>
              </a:ext>
            </a:extLst>
          </p:cNvPr>
          <p:cNvSpPr>
            <a:spLocks noGrp="1"/>
          </p:cNvSpPr>
          <p:nvPr>
            <p:ph type="sldNum" sz="quarter" idx="5"/>
          </p:nvPr>
        </p:nvSpPr>
        <p:spPr/>
        <p:txBody>
          <a:bodyPr/>
          <a:lstStyle/>
          <a:p>
            <a:fld id="{39BD0D58-009C-4B34-BD04-760FE23A9F8A}" type="slidenum">
              <a:rPr lang="en-AU" smtClean="0"/>
              <a:t>45</a:t>
            </a:fld>
            <a:endParaRPr lang="en-AU"/>
          </a:p>
        </p:txBody>
      </p:sp>
    </p:spTree>
    <p:extLst>
      <p:ext uri="{BB962C8B-B14F-4D97-AF65-F5344CB8AC3E}">
        <p14:creationId xmlns:p14="http://schemas.microsoft.com/office/powerpoint/2010/main" val="3335488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ED7850-BC1E-48CF-AB47-13CB67CCDFA7}" type="slidenum">
              <a:rPr lang="en-AU" smtClean="0"/>
              <a:pPr/>
              <a:t>46</a:t>
            </a:fld>
            <a:endParaRPr lang="en-AU"/>
          </a:p>
        </p:txBody>
      </p:sp>
    </p:spTree>
    <p:extLst>
      <p:ext uri="{BB962C8B-B14F-4D97-AF65-F5344CB8AC3E}">
        <p14:creationId xmlns:p14="http://schemas.microsoft.com/office/powerpoint/2010/main" val="2684991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52</a:t>
            </a:fld>
            <a:endParaRPr lang="en-AU"/>
          </a:p>
        </p:txBody>
      </p:sp>
    </p:spTree>
    <p:extLst>
      <p:ext uri="{BB962C8B-B14F-4D97-AF65-F5344CB8AC3E}">
        <p14:creationId xmlns:p14="http://schemas.microsoft.com/office/powerpoint/2010/main" val="3745202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54</a:t>
            </a:fld>
            <a:endParaRPr lang="en-AU"/>
          </a:p>
        </p:txBody>
      </p:sp>
    </p:spTree>
    <p:extLst>
      <p:ext uri="{BB962C8B-B14F-4D97-AF65-F5344CB8AC3E}">
        <p14:creationId xmlns:p14="http://schemas.microsoft.com/office/powerpoint/2010/main" val="3182565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58</a:t>
            </a:fld>
            <a:endParaRPr lang="en-AU"/>
          </a:p>
        </p:txBody>
      </p:sp>
    </p:spTree>
    <p:extLst>
      <p:ext uri="{BB962C8B-B14F-4D97-AF65-F5344CB8AC3E}">
        <p14:creationId xmlns:p14="http://schemas.microsoft.com/office/powerpoint/2010/main" val="2997522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60</a:t>
            </a:fld>
            <a:endParaRPr lang="en-AU"/>
          </a:p>
        </p:txBody>
      </p:sp>
    </p:spTree>
    <p:extLst>
      <p:ext uri="{BB962C8B-B14F-4D97-AF65-F5344CB8AC3E}">
        <p14:creationId xmlns:p14="http://schemas.microsoft.com/office/powerpoint/2010/main" val="73459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BC24D-2586-D0B2-5926-23DBDB6F35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21F9D-51A9-B56E-8344-EBDF35D0FC0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5B2E763-D296-1FE7-483A-15C488F3FDA3}"/>
              </a:ext>
            </a:extLst>
          </p:cNvPr>
          <p:cNvSpPr>
            <a:spLocks noGrp="1"/>
          </p:cNvSpPr>
          <p:nvPr>
            <p:ph type="body" idx="1"/>
          </p:nvPr>
        </p:nvSpPr>
        <p:spPr/>
        <p:txBody>
          <a:bodyPr/>
          <a:lstStyle/>
          <a:p>
            <a:r>
              <a:rPr lang="en-US"/>
              <a:t>Used Lent 2022</a:t>
            </a:r>
          </a:p>
        </p:txBody>
      </p:sp>
      <p:sp>
        <p:nvSpPr>
          <p:cNvPr id="4" name="Slide Number Placeholder 3">
            <a:extLst>
              <a:ext uri="{FF2B5EF4-FFF2-40B4-BE49-F238E27FC236}">
                <a16:creationId xmlns:a16="http://schemas.microsoft.com/office/drawing/2014/main" id="{35B3646C-E537-4ED5-1470-11102DBB5F8C}"/>
              </a:ext>
            </a:extLst>
          </p:cNvPr>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4177790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19</a:t>
            </a:fld>
            <a:endParaRPr lang="en-AU"/>
          </a:p>
        </p:txBody>
      </p:sp>
    </p:spTree>
    <p:extLst>
      <p:ext uri="{BB962C8B-B14F-4D97-AF65-F5344CB8AC3E}">
        <p14:creationId xmlns:p14="http://schemas.microsoft.com/office/powerpoint/2010/main" val="538799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BD0D58-009C-4B34-BD04-760FE23A9F8A}" type="slidenum">
              <a:rPr lang="en-AU" smtClean="0"/>
              <a:t>21</a:t>
            </a:fld>
            <a:endParaRPr lang="en-AU"/>
          </a:p>
        </p:txBody>
      </p:sp>
    </p:spTree>
    <p:extLst>
      <p:ext uri="{BB962C8B-B14F-4D97-AF65-F5344CB8AC3E}">
        <p14:creationId xmlns:p14="http://schemas.microsoft.com/office/powerpoint/2010/main" val="1989461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25</a:t>
            </a:fld>
            <a:endParaRPr lang="en-AU"/>
          </a:p>
        </p:txBody>
      </p:sp>
    </p:spTree>
    <p:extLst>
      <p:ext uri="{BB962C8B-B14F-4D97-AF65-F5344CB8AC3E}">
        <p14:creationId xmlns:p14="http://schemas.microsoft.com/office/powerpoint/2010/main" val="979303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31</a:t>
            </a:fld>
            <a:endParaRPr lang="en-AU"/>
          </a:p>
        </p:txBody>
      </p:sp>
    </p:spTree>
    <p:extLst>
      <p:ext uri="{BB962C8B-B14F-4D97-AF65-F5344CB8AC3E}">
        <p14:creationId xmlns:p14="http://schemas.microsoft.com/office/powerpoint/2010/main" val="2143647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34</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35</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40</a:t>
            </a:fld>
            <a:endParaRPr lang="en-AU"/>
          </a:p>
        </p:txBody>
      </p:sp>
    </p:spTree>
    <p:extLst>
      <p:ext uri="{BB962C8B-B14F-4D97-AF65-F5344CB8AC3E}">
        <p14:creationId xmlns:p14="http://schemas.microsoft.com/office/powerpoint/2010/main" val="9165452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22/05/2026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22/05/2026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22/05/2026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22/05/2026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22/05/2026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22/05/2026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22/05/2026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22/05/2026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22/05/2026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22/05/2026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22/05/2026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22/05/2026</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Zn4SQmcFqUQ"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holyhermits.com.au/collections/help" TargetMode="External"/><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hyperlink" Target="https://youtu.be/JwrHMYkbjts?si=S10vWJP861LrtZ9f" TargetMode="Externa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zxJujaFOsrI" TargetMode="External"/><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hyperlink" Target="https://www.youtube.com/watch?v=9q0ydibNHcs"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HEKuxUOPzk8"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hyperlink" Target="https://www.youtube.com/watch?v=kDYjn-YdnD4"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hyperlink" Target="https://holyhermits.com.au/events" TargetMode="External"/><Relationship Id="rId3" Type="http://schemas.openxmlformats.org/officeDocument/2006/relationships/hyperlink" Target="https://holyhermits.com.au/ministries/3d-dialogue" TargetMode="External"/><Relationship Id="rId7" Type="http://schemas.openxmlformats.org/officeDocument/2006/relationships/hyperlink" Target="mailto:holyhermits@anglicanchurchsq.org.au" TargetMode="External"/><Relationship Id="rId2" Type="http://schemas.openxmlformats.org/officeDocument/2006/relationships/hyperlink" Target="https://holyhermits.com.au/events/3d-dialogue-joy/2026-05-24" TargetMode="External"/><Relationship Id="rId1" Type="http://schemas.openxmlformats.org/officeDocument/2006/relationships/slideLayout" Target="../slideLayouts/slideLayout7.xml"/><Relationship Id="rId6" Type="http://schemas.openxmlformats.org/officeDocument/2006/relationships/hyperlink" Target="https://holyhermits.com.au/ministries/seasonal-study-programs" TargetMode="External"/><Relationship Id="rId5" Type="http://schemas.openxmlformats.org/officeDocument/2006/relationships/hyperlink" Target="https://holyhermits.com.au/events/embracing-the-divine-flow/2026-05-27" TargetMode="External"/><Relationship Id="rId4" Type="http://schemas.openxmlformats.org/officeDocument/2006/relationships/hyperlink" Target="mailto:lauren.martin@anglicanchurchsq.org.au"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mailto:holyhermits@anglicanchurchsq.org.au"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7129"/>
            <a:ext cx="12192000" cy="3170099"/>
          </a:xfrm>
          <a:prstGeom prst="rect">
            <a:avLst/>
          </a:prstGeom>
          <a:noFill/>
        </p:spPr>
        <p:txBody>
          <a:bodyPr wrap="square" lIns="91440" tIns="45720" rIns="91440" bIns="45720" rtlCol="0" anchor="t">
            <a:spAutoFit/>
          </a:bodyPr>
          <a:lstStyle/>
          <a:p>
            <a:pPr algn="ctr"/>
            <a:r>
              <a:rPr lang="en-AU" sz="4400" noProof="0" dirty="0">
                <a:solidFill>
                  <a:srgbClr val="FF0000"/>
                </a:solidFill>
                <a:latin typeface="Comic Sans MS"/>
                <a:cs typeface="MV Boli"/>
              </a:rPr>
              <a:t>Welcome to Holy Hermits Online Worship </a:t>
            </a:r>
          </a:p>
          <a:p>
            <a:pPr algn="ctr">
              <a:lnSpc>
                <a:spcPct val="150000"/>
              </a:lnSpc>
            </a:pPr>
            <a:r>
              <a:rPr lang="en-AU" sz="4400" dirty="0">
                <a:solidFill>
                  <a:srgbClr val="FF0000"/>
                </a:solidFill>
                <a:latin typeface="Comic Sans MS"/>
                <a:cs typeface="MV Boli"/>
              </a:rPr>
              <a:t>Pentecost</a:t>
            </a:r>
            <a:endParaRPr lang="en-AU" sz="3600" noProof="0" dirty="0">
              <a:solidFill>
                <a:srgbClr val="FF0000"/>
              </a:solidFill>
              <a:latin typeface="Comic Sans MS"/>
              <a:cs typeface="MV Boli"/>
            </a:endParaRPr>
          </a:p>
          <a:p>
            <a:pPr algn="ctr">
              <a:lnSpc>
                <a:spcPct val="150000"/>
              </a:lnSpc>
            </a:pPr>
            <a:r>
              <a:rPr lang="en-AU" sz="3600" noProof="0" dirty="0">
                <a:solidFill>
                  <a:srgbClr val="FF0000"/>
                </a:solidFill>
                <a:latin typeface="Comic Sans MS"/>
                <a:cs typeface="MV Boli"/>
              </a:rPr>
              <a:t>Today we are remembering </a:t>
            </a:r>
          </a:p>
          <a:p>
            <a:pPr algn="ctr"/>
            <a:r>
              <a:rPr lang="en-AU" sz="3600" noProof="0" dirty="0">
                <a:solidFill>
                  <a:srgbClr val="FF0000"/>
                </a:solidFill>
                <a:latin typeface="Comic Sans MS"/>
              </a:rPr>
              <a:t>Holy Hermit St Mary of Egypt</a:t>
            </a:r>
            <a:endParaRPr lang="en-AU" sz="3600" noProof="0" dirty="0">
              <a:solidFill>
                <a:srgbClr val="FF0000"/>
              </a:solidFill>
              <a:latin typeface="Comic Sans MS" panose="030F0702030302020204" pitchFamily="66" charset="0"/>
            </a:endParaRPr>
          </a:p>
        </p:txBody>
      </p:sp>
      <p:graphicFrame>
        <p:nvGraphicFramePr>
          <p:cNvPr id="3" name="Table 2">
            <a:extLst>
              <a:ext uri="{FF2B5EF4-FFF2-40B4-BE49-F238E27FC236}">
                <a16:creationId xmlns:a16="http://schemas.microsoft.com/office/drawing/2014/main" id="{349624C2-2D94-EE24-DE33-3B51ACBDF929}"/>
              </a:ext>
            </a:extLst>
          </p:cNvPr>
          <p:cNvGraphicFramePr>
            <a:graphicFrameLocks noGrp="1"/>
          </p:cNvGraphicFramePr>
          <p:nvPr>
            <p:extLst>
              <p:ext uri="{D42A27DB-BD31-4B8C-83A1-F6EECF244321}">
                <p14:modId xmlns:p14="http://schemas.microsoft.com/office/powerpoint/2010/main" val="2021490329"/>
              </p:ext>
            </p:extLst>
          </p:nvPr>
        </p:nvGraphicFramePr>
        <p:xfrm>
          <a:off x="370234" y="3715439"/>
          <a:ext cx="11451531" cy="2593807"/>
        </p:xfrm>
        <a:graphic>
          <a:graphicData uri="http://schemas.openxmlformats.org/drawingml/2006/table">
            <a:tbl>
              <a:tblPr firstRow="1" bandRow="1">
                <a:tableStyleId>{2D5ABB26-0587-4C30-8999-92F81FD0307C}</a:tableStyleId>
              </a:tblPr>
              <a:tblGrid>
                <a:gridCol w="3817177">
                  <a:extLst>
                    <a:ext uri="{9D8B030D-6E8A-4147-A177-3AD203B41FA5}">
                      <a16:colId xmlns:a16="http://schemas.microsoft.com/office/drawing/2014/main" val="1738739509"/>
                    </a:ext>
                  </a:extLst>
                </a:gridCol>
                <a:gridCol w="3817177">
                  <a:extLst>
                    <a:ext uri="{9D8B030D-6E8A-4147-A177-3AD203B41FA5}">
                      <a16:colId xmlns:a16="http://schemas.microsoft.com/office/drawing/2014/main" val="4139255324"/>
                    </a:ext>
                  </a:extLst>
                </a:gridCol>
                <a:gridCol w="3817177">
                  <a:extLst>
                    <a:ext uri="{9D8B030D-6E8A-4147-A177-3AD203B41FA5}">
                      <a16:colId xmlns:a16="http://schemas.microsoft.com/office/drawing/2014/main" val="1978999015"/>
                    </a:ext>
                  </a:extLst>
                </a:gridCol>
              </a:tblGrid>
              <a:tr h="459947">
                <a:tc>
                  <a:txBody>
                    <a:bodyPr/>
                    <a:lstStyle/>
                    <a:p>
                      <a:r>
                        <a:rPr lang="en-AU" sz="2200" b="0" i="0" noProof="0" dirty="0">
                          <a:solidFill>
                            <a:srgbClr val="FF0000"/>
                          </a:solidFill>
                          <a:latin typeface="Comic Sans MS"/>
                        </a:rPr>
                        <a:t>Service Prep: Lauren</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rgbClr val="FF0000"/>
                          </a:solidFill>
                          <a:latin typeface="Comic Sans MS"/>
                        </a:rPr>
                        <a:t>Chat Host: Rachel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rgbClr val="FF0000"/>
                          </a:solidFill>
                          <a:latin typeface="Comic Sans MS"/>
                        </a:rPr>
                        <a:t>First Reader: Phil</a:t>
                      </a:r>
                      <a:endParaRPr lang="en-AU" sz="2200" noProof="0" dirty="0">
                        <a:solidFill>
                          <a:srgbClr val="FF0000"/>
                        </a:solidFill>
                      </a:endParaRP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2200" b="0" i="0" noProof="0" dirty="0">
                          <a:solidFill>
                            <a:srgbClr val="FF0000"/>
                          </a:solidFill>
                          <a:latin typeface="Comic Sans MS"/>
                        </a:rPr>
                        <a:t>Music: Lauren</a:t>
                      </a:r>
                      <a:endParaRPr lang="en-AU" sz="2200" noProof="0" dirty="0">
                        <a:solidFill>
                          <a:srgbClr val="FF0000"/>
                        </a:solidFil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rgbClr val="FF0000"/>
                          </a:solidFill>
                          <a:latin typeface="Comic Sans MS"/>
                        </a:rPr>
                        <a:t>Welcomer: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rgbClr val="FF0000"/>
                          </a:solidFill>
                          <a:latin typeface="Comic Sans MS"/>
                        </a:rPr>
                        <a:t>Second Reader: Paul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2200" b="0" i="0" noProof="0" dirty="0">
                          <a:solidFill>
                            <a:srgbClr val="FF0000"/>
                          </a:solidFill>
                          <a:latin typeface="Comic Sans MS"/>
                        </a:rPr>
                        <a:t>Proof-reader: Viki</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rgbClr val="FF0000"/>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rgbClr val="FF0000"/>
                          </a:solidFill>
                          <a:latin typeface="Comic Sans MS"/>
                        </a:rPr>
                        <a:t>Preacher: Lauren</a:t>
                      </a:r>
                      <a:endParaRPr lang="en-AU" sz="2200" noProof="0" dirty="0">
                        <a:solidFill>
                          <a:srgbClr val="FF000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2200" b="0" i="0" noProof="0" dirty="0">
                          <a:solidFill>
                            <a:srgbClr val="FF0000"/>
                          </a:solidFill>
                          <a:latin typeface="Comic Sans MS"/>
                        </a:rPr>
                        <a:t>Broadcaster: Kieron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rgbClr val="FF0000"/>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rgbClr val="FF0000"/>
                          </a:solidFill>
                          <a:latin typeface="Comic Sans MS"/>
                        </a:rPr>
                        <a:t>Fellowship: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100" b="0" i="0" noProof="0" dirty="0">
                          <a:solidFill>
                            <a:srgbClr val="FF0000"/>
                          </a:solidFill>
                          <a:latin typeface="Comic Sans MS"/>
                        </a:rPr>
                        <a:t>Backup 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rgbClr val="FF0000"/>
                          </a:solidFill>
                          <a:latin typeface="Comic Sans MS"/>
                        </a:rPr>
                        <a:t>Leader: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rgbClr val="FF0000"/>
                          </a:solidFill>
                          <a:latin typeface="Comic Sans MS"/>
                        </a:rPr>
                        <a:t>Safety Officer: Julie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rgbClr val="FF0000"/>
                          </a:solidFill>
                          <a:latin typeface="Comic Sans MS"/>
                        </a:rPr>
                        <a:t>Zoom Buttons: Viki</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rgbClr val="FF0000"/>
                          </a:solidFill>
                          <a:latin typeface="Comic Sans MS"/>
                        </a:rPr>
                        <a:t>Cantor: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2200" b="0" i="0" noProof="0" dirty="0">
                          <a:solidFill>
                            <a:srgbClr val="FF0000"/>
                          </a:solidFill>
                          <a:latin typeface="Comic Sans MS"/>
                        </a:rPr>
                        <a:t>Attendance: Viki</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35676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5611" y="863294"/>
            <a:ext cx="11240778" cy="5606984"/>
          </a:xfrm>
          <a:prstGeom prst="rect">
            <a:avLst/>
          </a:prstGeom>
        </p:spPr>
        <p:txBody>
          <a:bodyPr wrap="square" lIns="91440" tIns="45720" rIns="91440" bIns="45720" anchor="t">
            <a:spAutoFit/>
          </a:bodyPr>
          <a:lstStyle/>
          <a:p>
            <a:pPr>
              <a:lnSpc>
                <a:spcPct val="150000"/>
              </a:lnSpc>
            </a:pPr>
            <a:r>
              <a:rPr lang="en-AU" sz="2800" b="1" noProof="0" dirty="0">
                <a:solidFill>
                  <a:srgbClr val="FF0000"/>
                </a:solidFill>
                <a:latin typeface="Comic Sans MS"/>
              </a:rPr>
              <a:t>Leader:</a:t>
            </a:r>
            <a:r>
              <a:rPr lang="en-AU" sz="2800" b="1" noProof="0" dirty="0">
                <a:solidFill>
                  <a:schemeClr val="accent3"/>
                </a:solidFill>
                <a:latin typeface="Comic Sans MS"/>
              </a:rPr>
              <a:t> </a:t>
            </a:r>
            <a:r>
              <a:rPr lang="en-AU" sz="2800" noProof="0" dirty="0">
                <a:latin typeface="Comic Sans MS"/>
              </a:rPr>
              <a:t>We pray the prayer of approach together</a:t>
            </a:r>
          </a:p>
          <a:p>
            <a:pPr>
              <a:lnSpc>
                <a:spcPct val="150000"/>
              </a:lnSpc>
            </a:pPr>
            <a:endParaRPr lang="en-AU" sz="1400" b="1" noProof="0" dirty="0">
              <a:latin typeface="Comic Sans MS"/>
            </a:endParaRPr>
          </a:p>
          <a:p>
            <a:pPr>
              <a:lnSpc>
                <a:spcPct val="150000"/>
              </a:lnSpc>
            </a:pPr>
            <a:r>
              <a:rPr lang="en-AU" sz="2800" b="1" noProof="0" dirty="0">
                <a:solidFill>
                  <a:srgbClr val="FF0000"/>
                </a:solidFill>
                <a:latin typeface="Comic Sans MS"/>
              </a:rPr>
              <a:t>All: </a:t>
            </a:r>
            <a:r>
              <a:rPr lang="en-US" sz="2800" b="1" dirty="0">
                <a:latin typeface="Comic Sans MS" panose="030F0702030302020204" pitchFamily="66" charset="0"/>
              </a:rPr>
              <a:t>Lord, on this day of Pentecost,</a:t>
            </a:r>
          </a:p>
          <a:p>
            <a:pPr>
              <a:lnSpc>
                <a:spcPct val="150000"/>
              </a:lnSpc>
            </a:pPr>
            <a:r>
              <a:rPr lang="en-US" sz="2800" b="1" dirty="0">
                <a:latin typeface="Comic Sans MS" panose="030F0702030302020204" pitchFamily="66" charset="0"/>
              </a:rPr>
              <a:t>we come to you in awe and anticipation,</a:t>
            </a:r>
          </a:p>
          <a:p>
            <a:pPr>
              <a:lnSpc>
                <a:spcPct val="150000"/>
              </a:lnSpc>
            </a:pPr>
            <a:r>
              <a:rPr lang="en-US" sz="2800" b="1" dirty="0">
                <a:latin typeface="Comic Sans MS" panose="030F0702030302020204" pitchFamily="66" charset="0"/>
              </a:rPr>
              <a:t>in expectation of our hearts being strangely warmed.</a:t>
            </a:r>
          </a:p>
          <a:p>
            <a:pPr>
              <a:lnSpc>
                <a:spcPct val="150000"/>
              </a:lnSpc>
            </a:pPr>
            <a:r>
              <a:rPr lang="en-US" sz="2800" b="1" dirty="0">
                <a:latin typeface="Comic Sans MS" panose="030F0702030302020204" pitchFamily="66" charset="0"/>
              </a:rPr>
              <a:t>We wait on you, ready to receive the gift of your Holy Spirit.</a:t>
            </a:r>
          </a:p>
          <a:p>
            <a:pPr>
              <a:lnSpc>
                <a:spcPct val="150000"/>
              </a:lnSpc>
            </a:pPr>
            <a:r>
              <a:rPr lang="en-US" sz="2800" b="1" dirty="0">
                <a:latin typeface="Comic Sans MS" panose="030F0702030302020204" pitchFamily="66" charset="0"/>
              </a:rPr>
              <a:t>Ready to receive your blessing,</a:t>
            </a:r>
          </a:p>
          <a:p>
            <a:pPr>
              <a:lnSpc>
                <a:spcPct val="150000"/>
              </a:lnSpc>
            </a:pPr>
            <a:r>
              <a:rPr lang="en-US" sz="2800" b="1" dirty="0">
                <a:latin typeface="Comic Sans MS" panose="030F0702030302020204" pitchFamily="66" charset="0"/>
              </a:rPr>
              <a:t>so that we, in turn, may be a blessing to others.</a:t>
            </a:r>
          </a:p>
          <a:p>
            <a:pPr>
              <a:lnSpc>
                <a:spcPct val="150000"/>
              </a:lnSpc>
            </a:pPr>
            <a:r>
              <a:rPr lang="en-US" sz="2800" b="1" dirty="0">
                <a:latin typeface="Comic Sans MS" panose="030F0702030302020204" pitchFamily="66" charset="0"/>
              </a:rPr>
              <a:t>Amen.</a:t>
            </a:r>
            <a:endParaRPr lang="en-AU" sz="2800" b="1" noProof="0" dirty="0">
              <a:latin typeface="Comic Sans MS" panose="030F0702030302020204" pitchFamily="66" charset="0"/>
            </a:endParaRPr>
          </a:p>
        </p:txBody>
      </p:sp>
      <p:sp>
        <p:nvSpPr>
          <p:cNvPr id="4" name="TextBox 3"/>
          <p:cNvSpPr txBox="1"/>
          <p:nvPr/>
        </p:nvSpPr>
        <p:spPr>
          <a:xfrm>
            <a:off x="3997842" y="340065"/>
            <a:ext cx="4196316" cy="584775"/>
          </a:xfrm>
          <a:prstGeom prst="rect">
            <a:avLst/>
          </a:prstGeom>
          <a:noFill/>
        </p:spPr>
        <p:txBody>
          <a:bodyPr wrap="square" lIns="91440" tIns="45720" rIns="91440" bIns="45720" rtlCol="0" anchor="t">
            <a:spAutoFit/>
          </a:bodyPr>
          <a:lstStyle/>
          <a:p>
            <a:pPr algn="ctr"/>
            <a:r>
              <a:rPr lang="en-AU" sz="3200" b="1" noProof="0" dirty="0">
                <a:solidFill>
                  <a:srgbClr val="FF0000"/>
                </a:solidFill>
                <a:latin typeface="Comic Sans MS"/>
              </a:rPr>
              <a:t>Prayer of Approach</a:t>
            </a:r>
          </a:p>
        </p:txBody>
      </p:sp>
    </p:spTree>
    <p:extLst>
      <p:ext uri="{BB962C8B-B14F-4D97-AF65-F5344CB8AC3E}">
        <p14:creationId xmlns:p14="http://schemas.microsoft.com/office/powerpoint/2010/main" val="3589267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11</a:t>
            </a:fld>
            <a:endParaRPr lang="en-AU" altLang="en-US">
              <a:solidFill>
                <a:prstClr val="black">
                  <a:tint val="75000"/>
                </a:prstClr>
              </a:solidFill>
            </a:endParaRPr>
          </a:p>
        </p:txBody>
      </p:sp>
      <p:sp>
        <p:nvSpPr>
          <p:cNvPr id="3" name="Rectangle 2"/>
          <p:cNvSpPr/>
          <p:nvPr/>
        </p:nvSpPr>
        <p:spPr>
          <a:xfrm>
            <a:off x="949430" y="510701"/>
            <a:ext cx="10293140" cy="5836598"/>
          </a:xfrm>
          <a:prstGeom prst="rect">
            <a:avLst/>
          </a:prstGeom>
        </p:spPr>
        <p:txBody>
          <a:bodyPr wrap="square" lIns="91440" tIns="45720" rIns="91440" bIns="45720" anchor="t">
            <a:spAutoFit/>
          </a:bodyPr>
          <a:lstStyle/>
          <a:p>
            <a:pPr>
              <a:lnSpc>
                <a:spcPct val="150000"/>
              </a:lnSpc>
            </a:pPr>
            <a:r>
              <a:rPr lang="en-AU" sz="2800" b="1" dirty="0">
                <a:solidFill>
                  <a:srgbClr val="FF0000"/>
                </a:solidFill>
                <a:latin typeface="Comic Sans MS"/>
              </a:rPr>
              <a:t>All: ​</a:t>
            </a:r>
            <a:r>
              <a:rPr lang="en-AU" sz="2800" b="1" dirty="0">
                <a:solidFill>
                  <a:srgbClr val="000000"/>
                </a:solidFill>
                <a:latin typeface="Comic Sans MS"/>
              </a:rPr>
              <a:t>Merciful God, our maker and our judge, </a:t>
            </a:r>
            <a:r>
              <a:rPr lang="en-US" sz="2800" dirty="0">
                <a:solidFill>
                  <a:srgbClr val="000000"/>
                </a:solidFill>
                <a:latin typeface="Comic Sans MS"/>
              </a:rPr>
              <a:t>​</a:t>
            </a:r>
          </a:p>
          <a:p>
            <a:pPr fontAlgn="base">
              <a:lnSpc>
                <a:spcPct val="150000"/>
              </a:lnSpc>
            </a:pPr>
            <a:r>
              <a:rPr lang="en-AU" sz="2800" b="1" dirty="0">
                <a:solidFill>
                  <a:srgbClr val="000000"/>
                </a:solidFill>
                <a:latin typeface="Comic Sans MS"/>
              </a:rPr>
              <a:t>we have sinned against you </a:t>
            </a:r>
            <a:r>
              <a:rPr lang="en-AU" sz="2800" dirty="0">
                <a:solidFill>
                  <a:srgbClr val="000000"/>
                </a:solidFill>
                <a:latin typeface="Comic Sans MS"/>
              </a:rPr>
              <a:t>​</a:t>
            </a:r>
            <a:r>
              <a:rPr lang="en-AU" sz="2800" b="1" dirty="0">
                <a:solidFill>
                  <a:srgbClr val="000000"/>
                </a:solidFill>
                <a:latin typeface="Comic Sans MS"/>
              </a:rPr>
              <a:t>in thought, word, and deed,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and in what we have failed to do: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we have not loved you with our whole heart;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we have not loved our neighbours as ourselves;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we repent, and are sorry for all our sins.</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Father, forgive us. Strengthen us to love and obey you </a:t>
            </a:r>
          </a:p>
          <a:p>
            <a:pPr fontAlgn="base">
              <a:lnSpc>
                <a:spcPct val="150000"/>
              </a:lnSpc>
            </a:pPr>
            <a:r>
              <a:rPr lang="en-AU" sz="2800" b="1" dirty="0">
                <a:solidFill>
                  <a:srgbClr val="000000"/>
                </a:solidFill>
                <a:latin typeface="Comic Sans MS"/>
              </a:rPr>
              <a:t>in newness of life; </a:t>
            </a:r>
            <a:r>
              <a:rPr lang="en-AU" sz="2800" dirty="0">
                <a:solidFill>
                  <a:srgbClr val="000000"/>
                </a:solidFill>
                <a:latin typeface="Comic Sans MS"/>
              </a:rPr>
              <a:t>​</a:t>
            </a:r>
            <a:r>
              <a:rPr lang="en-AU" sz="2800" b="1" dirty="0">
                <a:solidFill>
                  <a:srgbClr val="000000"/>
                </a:solidFill>
                <a:latin typeface="Comic Sans MS"/>
              </a:rPr>
              <a:t>through Jesus Christ our Lord.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Amen.</a:t>
            </a:r>
            <a:r>
              <a:rPr lang="en-AU" sz="2800" dirty="0">
                <a:solidFill>
                  <a:srgbClr val="000000"/>
                </a:solidFill>
                <a:latin typeface="Comic Sans MS"/>
              </a:rPr>
              <a:t>​</a:t>
            </a:r>
            <a:endParaRPr lang="en-AU" sz="2800" b="0" i="0" dirty="0">
              <a:solidFill>
                <a:srgbClr val="000000"/>
              </a:solidFill>
              <a:effectLst/>
              <a:latin typeface="Comic Sans MS"/>
            </a:endParaRPr>
          </a:p>
        </p:txBody>
      </p:sp>
    </p:spTree>
    <p:extLst>
      <p:ext uri="{BB962C8B-B14F-4D97-AF65-F5344CB8AC3E}">
        <p14:creationId xmlns:p14="http://schemas.microsoft.com/office/powerpoint/2010/main" val="4261842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12</a:t>
            </a:fld>
            <a:endParaRPr lang="en-AU" altLang="en-US">
              <a:solidFill>
                <a:prstClr val="black">
                  <a:tint val="75000"/>
                </a:prstClr>
              </a:solidFill>
            </a:endParaRPr>
          </a:p>
        </p:txBody>
      </p:sp>
      <p:sp>
        <p:nvSpPr>
          <p:cNvPr id="3" name="Rectangle 2"/>
          <p:cNvSpPr/>
          <p:nvPr/>
        </p:nvSpPr>
        <p:spPr>
          <a:xfrm>
            <a:off x="105507" y="0"/>
            <a:ext cx="11980985" cy="6539483"/>
          </a:xfrm>
          <a:prstGeom prst="rect">
            <a:avLst/>
          </a:prstGeom>
        </p:spPr>
        <p:txBody>
          <a:bodyPr wrap="square" lIns="91440" tIns="45720" rIns="91440" bIns="45720" anchor="t">
            <a:spAutoFit/>
          </a:bodyPr>
          <a:lstStyle/>
          <a:p>
            <a:pPr algn="ctr">
              <a:lnSpc>
                <a:spcPct val="150000"/>
              </a:lnSpc>
            </a:pPr>
            <a:r>
              <a:rPr lang="en-AU" sz="3200" dirty="0">
                <a:solidFill>
                  <a:srgbClr val="FF0000"/>
                </a:solidFill>
                <a:latin typeface="Comic Sans MS"/>
              </a:rPr>
              <a:t>Words of Assurance offered by the Deacon</a:t>
            </a:r>
            <a:endParaRPr lang="en-US" sz="3200" dirty="0">
              <a:solidFill>
                <a:srgbClr val="FF0000"/>
              </a:solidFill>
              <a:cs typeface="Times New Roman"/>
            </a:endParaRPr>
          </a:p>
          <a:p>
            <a:pPr algn="ctr">
              <a:lnSpc>
                <a:spcPct val="150000"/>
              </a:lnSpc>
            </a:pPr>
            <a:endParaRPr lang="en-AU" dirty="0">
              <a:cs typeface="Times New Roman"/>
            </a:endParaRPr>
          </a:p>
          <a:p>
            <a:pPr>
              <a:lnSpc>
                <a:spcPct val="150000"/>
              </a:lnSpc>
            </a:pPr>
            <a:r>
              <a:rPr lang="en-AU" sz="2800" dirty="0">
                <a:latin typeface="Comic Sans MS"/>
              </a:rPr>
              <a:t>These words of assurance from the First Letter of John declare that: </a:t>
            </a:r>
            <a:endParaRPr lang="en-AU" sz="2800" dirty="0">
              <a:latin typeface="Times New Roman"/>
              <a:cs typeface="Times New Roman"/>
            </a:endParaRPr>
          </a:p>
          <a:p>
            <a:pPr>
              <a:lnSpc>
                <a:spcPct val="150000"/>
              </a:lnSpc>
            </a:pPr>
            <a:endParaRPr lang="en-AU" sz="1600" dirty="0">
              <a:latin typeface="Comic Sans MS"/>
            </a:endParaRPr>
          </a:p>
          <a:p>
            <a:pPr>
              <a:lnSpc>
                <a:spcPct val="150000"/>
              </a:lnSpc>
            </a:pPr>
            <a:r>
              <a:rPr lang="en-AU" sz="2800" dirty="0">
                <a:latin typeface="Comic Sans MS"/>
              </a:rPr>
              <a:t>If anyone sins, we have an advocate with the Father, Jesus Christ the righteous. He is the perfect offering for our sin, and not for ours only, but for the sins of the whole world. </a:t>
            </a:r>
            <a:endParaRPr lang="en-AU" sz="2800" dirty="0">
              <a:solidFill>
                <a:srgbClr val="7030A0"/>
              </a:solidFill>
              <a:latin typeface="Times New Roman"/>
              <a:cs typeface="Times New Roman"/>
            </a:endParaRPr>
          </a:p>
          <a:p>
            <a:pPr algn="r">
              <a:lnSpc>
                <a:spcPct val="150000"/>
              </a:lnSpc>
            </a:pPr>
            <a:r>
              <a:rPr lang="en-AU" sz="2400" dirty="0">
                <a:solidFill>
                  <a:srgbClr val="FF0000"/>
                </a:solidFill>
                <a:latin typeface="Comic Sans MS"/>
              </a:rPr>
              <a:t>(1 John 2: 1-2)</a:t>
            </a:r>
            <a:endParaRPr lang="en-AU" sz="1050" dirty="0">
              <a:solidFill>
                <a:srgbClr val="FF0000"/>
              </a:solidFill>
              <a:latin typeface="Comic Sans MS"/>
            </a:endParaRPr>
          </a:p>
          <a:p>
            <a:pPr>
              <a:lnSpc>
                <a:spcPct val="150000"/>
              </a:lnSpc>
            </a:pPr>
            <a:r>
              <a:rPr lang="en-AU" sz="2800" dirty="0">
                <a:latin typeface="Comic Sans MS"/>
              </a:rPr>
              <a:t>In this is love, not that we loved God, but that he loved us and sent his Son to be the perfect offering for our sins. </a:t>
            </a:r>
          </a:p>
          <a:p>
            <a:pPr algn="r">
              <a:lnSpc>
                <a:spcPct val="150000"/>
              </a:lnSpc>
            </a:pPr>
            <a:r>
              <a:rPr lang="en-AU" sz="2400" dirty="0">
                <a:solidFill>
                  <a:srgbClr val="FF0000"/>
                </a:solidFill>
                <a:latin typeface="Comic Sans MS"/>
              </a:rPr>
              <a:t>(1 John 4:10)</a:t>
            </a:r>
            <a:endParaRPr lang="en-AU" sz="2400" dirty="0">
              <a:solidFill>
                <a:srgbClr val="FF0000"/>
              </a:solidFill>
              <a:cs typeface="Times New Roman"/>
            </a:endParaRPr>
          </a:p>
        </p:txBody>
      </p:sp>
    </p:spTree>
    <p:extLst>
      <p:ext uri="{BB962C8B-B14F-4D97-AF65-F5344CB8AC3E}">
        <p14:creationId xmlns:p14="http://schemas.microsoft.com/office/powerpoint/2010/main" val="1523252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13</a:t>
            </a:fld>
            <a:endParaRPr lang="en-AU" noProof="0">
              <a:solidFill>
                <a:prstClr val="black">
                  <a:tint val="75000"/>
                </a:prstClr>
              </a:solidFill>
            </a:endParaRPr>
          </a:p>
        </p:txBody>
      </p:sp>
      <p:sp>
        <p:nvSpPr>
          <p:cNvPr id="3" name="Rectangle 2"/>
          <p:cNvSpPr/>
          <p:nvPr/>
        </p:nvSpPr>
        <p:spPr>
          <a:xfrm>
            <a:off x="1309357" y="1551563"/>
            <a:ext cx="9573286" cy="3323987"/>
          </a:xfrm>
          <a:prstGeom prst="rect">
            <a:avLst/>
          </a:prstGeom>
        </p:spPr>
        <p:txBody>
          <a:bodyPr wrap="square" lIns="91440" tIns="45720" rIns="91440" bIns="45720" anchor="t">
            <a:spAutoFit/>
          </a:bodyPr>
          <a:lstStyle/>
          <a:p>
            <a:pPr algn="ctr" fontAlgn="base"/>
            <a:r>
              <a:rPr lang="en-AU" sz="4000" b="1" noProof="0" dirty="0">
                <a:solidFill>
                  <a:srgbClr val="FF0000"/>
                </a:solidFill>
                <a:latin typeface="Comic Sans MS" panose="030F0702030302020204" pitchFamily="66" charset="0"/>
              </a:rPr>
              <a:t>The Gloria​</a:t>
            </a:r>
          </a:p>
          <a:p>
            <a:pPr algn="ctr"/>
            <a:endParaRPr lang="en-AU" sz="4000" noProof="0" dirty="0">
              <a:solidFill>
                <a:srgbClr val="FF0000"/>
              </a:solidFill>
              <a:latin typeface="Comic Sans MS"/>
            </a:endParaRPr>
          </a:p>
          <a:p>
            <a:pPr algn="ctr"/>
            <a:r>
              <a:rPr lang="en-AU" sz="2800" noProof="0" dirty="0">
                <a:solidFill>
                  <a:srgbClr val="FF0000"/>
                </a:solidFill>
                <a:latin typeface="Comic Sans MS"/>
              </a:rPr>
              <a:t>Leader: </a:t>
            </a:r>
            <a:r>
              <a:rPr lang="en-AU" sz="2800" noProof="0" dirty="0">
                <a:latin typeface="Comic Sans MS"/>
              </a:rPr>
              <a:t>We now sing the Gloria together</a:t>
            </a:r>
          </a:p>
          <a:p>
            <a:endParaRPr lang="en-AU" sz="2800" noProof="0" dirty="0">
              <a:solidFill>
                <a:srgbClr val="C99504"/>
              </a:solidFill>
              <a:latin typeface="Comic Sans MS"/>
            </a:endParaRPr>
          </a:p>
          <a:p>
            <a:pPr algn="ctr" fontAlgn="base"/>
            <a:r>
              <a:rPr lang="en-AU" noProof="0" dirty="0">
                <a:solidFill>
                  <a:srgbClr val="008EC0"/>
                </a:solidFill>
                <a:latin typeface="Segoe UI"/>
                <a:cs typeface="Segoe UI"/>
                <a:hlinkClick r:id="rId2"/>
              </a:rPr>
              <a:t>https://www.youtube.com/watch?v=Zn4SQmcFqUQ</a:t>
            </a:r>
            <a:r>
              <a:rPr lang="en-AU" noProof="0" dirty="0">
                <a:solidFill>
                  <a:srgbClr val="008EC0"/>
                </a:solidFill>
                <a:latin typeface="Segoe UI"/>
                <a:cs typeface="Segoe UI"/>
              </a:rPr>
              <a:t> </a:t>
            </a:r>
          </a:p>
          <a:p>
            <a:pPr algn="ctr" fontAlgn="base"/>
            <a:endParaRPr lang="en-AU" sz="2800" dirty="0">
              <a:solidFill>
                <a:srgbClr val="E68422"/>
              </a:solidFill>
              <a:latin typeface="Comic Sans MS" panose="030F0702030302020204" pitchFamily="66" charset="0"/>
              <a:cs typeface="Segoe UI"/>
            </a:endParaRPr>
          </a:p>
          <a:p>
            <a:pPr algn="ctr" fontAlgn="base"/>
            <a:r>
              <a:rPr lang="en-AU" sz="2800" noProof="0" dirty="0">
                <a:solidFill>
                  <a:srgbClr val="FF0000"/>
                </a:solidFill>
                <a:latin typeface="Comic Sans MS" panose="030F0702030302020204" pitchFamily="66" charset="0"/>
                <a:cs typeface="Segoe UI"/>
              </a:rPr>
              <a:t>Leader Mutes</a:t>
            </a:r>
          </a:p>
        </p:txBody>
      </p:sp>
    </p:spTree>
    <p:extLst>
      <p:ext uri="{BB962C8B-B14F-4D97-AF65-F5344CB8AC3E}">
        <p14:creationId xmlns:p14="http://schemas.microsoft.com/office/powerpoint/2010/main" val="1918492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500" y="248482"/>
            <a:ext cx="5638998" cy="584775"/>
          </a:xfrm>
          <a:prstGeom prst="rect">
            <a:avLst/>
          </a:prstGeom>
        </p:spPr>
        <p:txBody>
          <a:bodyPr wrap="square" lIns="91440" tIns="45720" rIns="91440" bIns="45720" anchor="t">
            <a:spAutoFit/>
          </a:bodyPr>
          <a:lstStyle/>
          <a:p>
            <a:pPr algn="ctr"/>
            <a:r>
              <a:rPr lang="en-AU" sz="3200" b="1" kern="0" noProof="0" dirty="0">
                <a:solidFill>
                  <a:srgbClr val="FF0000"/>
                </a:solidFill>
                <a:latin typeface="Comic Sans MS"/>
              </a:rPr>
              <a:t>Collect</a:t>
            </a:r>
          </a:p>
        </p:txBody>
      </p:sp>
      <p:sp>
        <p:nvSpPr>
          <p:cNvPr id="2" name="Rectangle 1"/>
          <p:cNvSpPr/>
          <p:nvPr/>
        </p:nvSpPr>
        <p:spPr>
          <a:xfrm>
            <a:off x="364477" y="833257"/>
            <a:ext cx="11463044" cy="5191486"/>
          </a:xfrm>
          <a:prstGeom prst="rect">
            <a:avLst/>
          </a:prstGeom>
        </p:spPr>
        <p:txBody>
          <a:bodyPr wrap="square" lIns="91440" tIns="45720" rIns="91440" bIns="45720" anchor="t">
            <a:spAutoFit/>
          </a:bodyPr>
          <a:lstStyle/>
          <a:p>
            <a:pPr lvl="0" eaLnBrk="0" fontAlgn="base" hangingPunct="0">
              <a:lnSpc>
                <a:spcPct val="150000"/>
              </a:lnSpc>
            </a:pPr>
            <a:r>
              <a:rPr lang="en-AU" sz="2800" b="1" noProof="0" dirty="0">
                <a:solidFill>
                  <a:srgbClr val="FF0000"/>
                </a:solidFill>
                <a:latin typeface="Comic Sans MS" panose="030F0902030302020204" pitchFamily="66" charset="0"/>
                <a:ea typeface="+mn-lt"/>
                <a:cs typeface="+mn-lt"/>
              </a:rPr>
              <a:t>Leader:</a:t>
            </a:r>
            <a:r>
              <a:rPr lang="en-AU" sz="2800" b="1" noProof="0" dirty="0">
                <a:solidFill>
                  <a:srgbClr val="E68422"/>
                </a:solidFill>
                <a:latin typeface="Comic Sans MS" panose="030F0902030302020204" pitchFamily="66" charset="0"/>
                <a:ea typeface="+mn-lt"/>
                <a:cs typeface="+mn-lt"/>
              </a:rPr>
              <a:t> </a:t>
            </a:r>
            <a:r>
              <a:rPr lang="en-US" sz="2800" noProof="0" dirty="0">
                <a:latin typeface="Comic Sans MS" panose="030F0902030302020204" pitchFamily="66" charset="0"/>
              </a:rPr>
              <a:t>Almighty God,</a:t>
            </a:r>
          </a:p>
          <a:p>
            <a:pPr lvl="0" eaLnBrk="0" fontAlgn="base" hangingPunct="0">
              <a:lnSpc>
                <a:spcPct val="150000"/>
              </a:lnSpc>
            </a:pPr>
            <a:r>
              <a:rPr lang="en-US" sz="2800" noProof="0" dirty="0">
                <a:latin typeface="Comic Sans MS" panose="030F0902030302020204" pitchFamily="66" charset="0"/>
              </a:rPr>
              <a:t>at the feast of Pentecost you sent your Holy Spirit to the disciples,</a:t>
            </a:r>
          </a:p>
          <a:p>
            <a:pPr lvl="0" eaLnBrk="0" fontAlgn="base" hangingPunct="0">
              <a:lnSpc>
                <a:spcPct val="150000"/>
              </a:lnSpc>
            </a:pPr>
            <a:r>
              <a:rPr lang="en-US" sz="2800" noProof="0" dirty="0">
                <a:latin typeface="Comic Sans MS" panose="030F0902030302020204" pitchFamily="66" charset="0"/>
              </a:rPr>
              <a:t>filling them with joy and boldness to preach the gospel:</a:t>
            </a:r>
          </a:p>
          <a:p>
            <a:pPr lvl="0" eaLnBrk="0" fontAlgn="base" hangingPunct="0">
              <a:lnSpc>
                <a:spcPct val="150000"/>
              </a:lnSpc>
            </a:pPr>
            <a:r>
              <a:rPr lang="en-US" sz="2800" noProof="0" dirty="0">
                <a:latin typeface="Comic Sans MS" panose="030F0902030302020204" pitchFamily="66" charset="0"/>
              </a:rPr>
              <a:t>empower us with that same Spirit to witness to your redeeming love</a:t>
            </a:r>
          </a:p>
          <a:p>
            <a:pPr lvl="0" eaLnBrk="0" fontAlgn="base" hangingPunct="0">
              <a:lnSpc>
                <a:spcPct val="150000"/>
              </a:lnSpc>
            </a:pPr>
            <a:r>
              <a:rPr lang="en-US" sz="2800" noProof="0" dirty="0">
                <a:latin typeface="Comic Sans MS" panose="030F0902030302020204" pitchFamily="66" charset="0"/>
              </a:rPr>
              <a:t>and draw all people to you;</a:t>
            </a:r>
          </a:p>
          <a:p>
            <a:pPr lvl="0" eaLnBrk="0" fontAlgn="base" hangingPunct="0">
              <a:lnSpc>
                <a:spcPct val="150000"/>
              </a:lnSpc>
            </a:pPr>
            <a:r>
              <a:rPr lang="en-US" sz="2800" noProof="0" dirty="0">
                <a:latin typeface="Comic Sans MS" panose="030F0902030302020204" pitchFamily="66" charset="0"/>
              </a:rPr>
              <a:t>through Jesus Christ our Lord,</a:t>
            </a:r>
          </a:p>
          <a:p>
            <a:pPr lvl="0" eaLnBrk="0" fontAlgn="base" hangingPunct="0">
              <a:lnSpc>
                <a:spcPct val="150000"/>
              </a:lnSpc>
            </a:pPr>
            <a:r>
              <a:rPr lang="en-US" sz="2800" noProof="0" dirty="0">
                <a:latin typeface="Comic Sans MS" panose="030F0902030302020204" pitchFamily="66" charset="0"/>
              </a:rPr>
              <a:t>who lives and reigns with you and the Holy Spirit,</a:t>
            </a:r>
          </a:p>
          <a:p>
            <a:pPr lvl="0" eaLnBrk="0" fontAlgn="base" hangingPunct="0">
              <a:lnSpc>
                <a:spcPct val="150000"/>
              </a:lnSpc>
            </a:pPr>
            <a:r>
              <a:rPr lang="en-US" sz="2800" noProof="0" dirty="0">
                <a:latin typeface="Comic Sans MS" panose="030F0902030302020204" pitchFamily="66" charset="0"/>
              </a:rPr>
              <a:t>one God, now and for ever. </a:t>
            </a:r>
            <a:r>
              <a:rPr lang="en-US" sz="2800" b="1" noProof="0" dirty="0">
                <a:latin typeface="Comic Sans MS" panose="030F0902030302020204" pitchFamily="66" charset="0"/>
              </a:rPr>
              <a:t>Amen.</a:t>
            </a:r>
            <a:endParaRPr lang="en-AU" sz="2800" b="1" noProof="0" dirty="0">
              <a:latin typeface="Comic Sans MS" panose="030F0902030302020204" pitchFamily="66" charset="0"/>
            </a:endParaRPr>
          </a:p>
        </p:txBody>
      </p:sp>
    </p:spTree>
    <p:extLst>
      <p:ext uri="{BB962C8B-B14F-4D97-AF65-F5344CB8AC3E}">
        <p14:creationId xmlns:p14="http://schemas.microsoft.com/office/powerpoint/2010/main" val="2808476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8560" y="1644371"/>
            <a:ext cx="10604238" cy="523220"/>
          </a:xfrm>
          <a:prstGeom prst="rect">
            <a:avLst/>
          </a:prstGeom>
        </p:spPr>
        <p:txBody>
          <a:bodyPr wrap="square" lIns="91440" tIns="45720" rIns="91440" bIns="45720" anchor="t">
            <a:spAutoFit/>
          </a:bodyPr>
          <a:lstStyle/>
          <a:p>
            <a:pPr>
              <a:spcBef>
                <a:spcPts val="450"/>
              </a:spcBef>
              <a:spcAft>
                <a:spcPts val="450"/>
              </a:spcAft>
            </a:pPr>
            <a:r>
              <a:rPr lang="en-AU" sz="2800" b="1" noProof="0" dirty="0">
                <a:solidFill>
                  <a:srgbClr val="FF0000"/>
                </a:solidFill>
                <a:latin typeface="Comic Sans MS"/>
                <a:ea typeface="Tahoma"/>
                <a:cs typeface="Tahoma"/>
              </a:rPr>
              <a:t>Reader 1: </a:t>
            </a:r>
            <a:r>
              <a:rPr lang="en-AU" sz="2800" noProof="0" dirty="0">
                <a:latin typeface="Comic Sans MS"/>
                <a:ea typeface="Tahoma"/>
                <a:cs typeface="Tahoma"/>
              </a:rPr>
              <a:t>The 1</a:t>
            </a:r>
            <a:r>
              <a:rPr lang="en-AU" sz="2800" baseline="30000" noProof="0" dirty="0">
                <a:latin typeface="Comic Sans MS"/>
                <a:ea typeface="Tahoma"/>
                <a:cs typeface="Tahoma"/>
              </a:rPr>
              <a:t>st</a:t>
            </a:r>
            <a:r>
              <a:rPr lang="en-AU" sz="2800" noProof="0" dirty="0">
                <a:latin typeface="Comic Sans MS"/>
                <a:ea typeface="Tahoma"/>
                <a:cs typeface="Tahoma"/>
              </a:rPr>
              <a:t> Reading is from Acts 2.1-21</a:t>
            </a:r>
            <a:endParaRPr lang="en-AU" sz="2800" noProof="0" dirty="0">
              <a:latin typeface="Comic Sans MS" panose="030F0902030302020204" pitchFamily="66" charset="0"/>
            </a:endParaRPr>
          </a:p>
        </p:txBody>
      </p:sp>
      <p:sp>
        <p:nvSpPr>
          <p:cNvPr id="5" name="Title 1">
            <a:extLst>
              <a:ext uri="{FF2B5EF4-FFF2-40B4-BE49-F238E27FC236}">
                <a16:creationId xmlns:a16="http://schemas.microsoft.com/office/drawing/2014/main" id="{39EFAB09-BEBC-BB31-952F-32608A882C6A}"/>
              </a:ext>
            </a:extLst>
          </p:cNvPr>
          <p:cNvSpPr txBox="1">
            <a:spLocks/>
          </p:cNvSpPr>
          <p:nvPr/>
        </p:nvSpPr>
        <p:spPr>
          <a:xfrm>
            <a:off x="378560" y="215153"/>
            <a:ext cx="11434878" cy="1147657"/>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AU" sz="2800" b="1" noProof="0" dirty="0">
                <a:solidFill>
                  <a:srgbClr val="FF0000"/>
                </a:solidFill>
                <a:latin typeface="Comic Sans MS"/>
              </a:rPr>
              <a:t>The 1st reader unmutes </a:t>
            </a:r>
          </a:p>
          <a:p>
            <a:pPr algn="l"/>
            <a:r>
              <a:rPr lang="en-AU" sz="2800" b="1" noProof="0" dirty="0">
                <a:solidFill>
                  <a:srgbClr val="FF0000"/>
                </a:solidFill>
                <a:latin typeface="Comic Sans MS"/>
              </a:rPr>
              <a:t>Leader: </a:t>
            </a:r>
            <a:r>
              <a:rPr lang="en-AU" sz="2800" noProof="0" dirty="0">
                <a:latin typeface="Comic Sans MS"/>
              </a:rPr>
              <a:t>I invite the 1st reader  to unmute and offer the 1st lesson when ready.</a:t>
            </a:r>
            <a:endParaRPr lang="en-AU" sz="2800" noProof="0" dirty="0"/>
          </a:p>
        </p:txBody>
      </p:sp>
      <p:sp>
        <p:nvSpPr>
          <p:cNvPr id="4" name="Rectangle 1">
            <a:extLst>
              <a:ext uri="{FF2B5EF4-FFF2-40B4-BE49-F238E27FC236}">
                <a16:creationId xmlns:a16="http://schemas.microsoft.com/office/drawing/2014/main" id="{546F7BE0-2977-DE9B-A590-C431DA4F55F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FEDB41FD-CCC5-D752-1445-A57DE0909C4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93E26D93-DD2D-B921-88F3-BD456D26DCEF}"/>
              </a:ext>
            </a:extLst>
          </p:cNvPr>
          <p:cNvSpPr txBox="1"/>
          <p:nvPr/>
        </p:nvSpPr>
        <p:spPr>
          <a:xfrm>
            <a:off x="378560" y="2163482"/>
            <a:ext cx="11517432" cy="4545155"/>
          </a:xfrm>
          <a:prstGeom prst="rect">
            <a:avLst/>
          </a:prstGeom>
          <a:noFill/>
        </p:spPr>
        <p:txBody>
          <a:bodyPr wrap="square">
            <a:spAutoFit/>
          </a:bodyPr>
          <a:lstStyle/>
          <a:p>
            <a:pPr>
              <a:lnSpc>
                <a:spcPct val="150000"/>
              </a:lnSpc>
              <a:spcBef>
                <a:spcPts val="450"/>
              </a:spcBef>
              <a:spcAft>
                <a:spcPts val="450"/>
              </a:spcAft>
            </a:pPr>
            <a:r>
              <a:rPr lang="en-US" sz="2800" i="0" baseline="30000" dirty="0">
                <a:solidFill>
                  <a:srgbClr val="000000"/>
                </a:solidFill>
                <a:effectLst/>
                <a:latin typeface="Comic Sans MS" panose="030F0702030302020204" pitchFamily="66" charset="0"/>
              </a:rPr>
              <a:t>1</a:t>
            </a:r>
            <a:r>
              <a:rPr lang="en-US" sz="2800" i="0" dirty="0">
                <a:solidFill>
                  <a:srgbClr val="000000"/>
                </a:solidFill>
                <a:effectLst/>
                <a:latin typeface="Comic Sans MS" panose="030F0702030302020204" pitchFamily="66" charset="0"/>
              </a:rPr>
              <a:t> When the day of Pentecost had come, they were all together in one place.</a:t>
            </a:r>
            <a:r>
              <a:rPr lang="en-US" sz="2800" i="0" baseline="30000" dirty="0">
                <a:solidFill>
                  <a:srgbClr val="000000"/>
                </a:solidFill>
                <a:effectLst/>
                <a:latin typeface="Comic Sans MS" panose="030F0702030302020204" pitchFamily="66" charset="0"/>
              </a:rPr>
              <a:t>2</a:t>
            </a:r>
            <a:r>
              <a:rPr lang="en-US" sz="2800" i="0" dirty="0">
                <a:solidFill>
                  <a:srgbClr val="000000"/>
                </a:solidFill>
                <a:effectLst/>
                <a:latin typeface="Comic Sans MS" panose="030F0702030302020204" pitchFamily="66" charset="0"/>
              </a:rPr>
              <a:t> And suddenly from heaven there came a sound like the rush of a violent wind, and it filled the entire house where they were sitting.</a:t>
            </a:r>
            <a:r>
              <a:rPr lang="en-US" sz="2800" i="0" baseline="30000" dirty="0">
                <a:solidFill>
                  <a:srgbClr val="000000"/>
                </a:solidFill>
                <a:effectLst/>
                <a:latin typeface="Comic Sans MS" panose="030F0702030302020204" pitchFamily="66" charset="0"/>
              </a:rPr>
              <a:t>3</a:t>
            </a:r>
            <a:r>
              <a:rPr lang="en-US" sz="2800" i="0" dirty="0">
                <a:solidFill>
                  <a:srgbClr val="000000"/>
                </a:solidFill>
                <a:effectLst/>
                <a:latin typeface="Comic Sans MS" panose="030F0702030302020204" pitchFamily="66" charset="0"/>
              </a:rPr>
              <a:t> Divided tongues, as of fire, appeared among them, and a tongue rested on each of them.</a:t>
            </a:r>
            <a:r>
              <a:rPr lang="en-US" sz="2800" i="0" baseline="30000" dirty="0">
                <a:solidFill>
                  <a:srgbClr val="000000"/>
                </a:solidFill>
                <a:effectLst/>
                <a:latin typeface="Comic Sans MS" panose="030F0702030302020204" pitchFamily="66" charset="0"/>
              </a:rPr>
              <a:t>4</a:t>
            </a:r>
            <a:r>
              <a:rPr lang="en-US" sz="2800" i="0" dirty="0">
                <a:solidFill>
                  <a:srgbClr val="000000"/>
                </a:solidFill>
                <a:effectLst/>
                <a:latin typeface="Comic Sans MS" panose="030F0702030302020204" pitchFamily="66" charset="0"/>
              </a:rPr>
              <a:t> All of them were filled with the Holy Spirit and began to speak in other languages, as the Spirit gave them ability.</a:t>
            </a:r>
          </a:p>
        </p:txBody>
      </p:sp>
      <p:sp>
        <p:nvSpPr>
          <p:cNvPr id="7" name="Rectangle 6">
            <a:extLst>
              <a:ext uri="{FF2B5EF4-FFF2-40B4-BE49-F238E27FC236}">
                <a16:creationId xmlns:a16="http://schemas.microsoft.com/office/drawing/2014/main" id="{E5D452C2-2F98-69F2-AB56-79B0CDDF2BFD}"/>
              </a:ext>
            </a:extLst>
          </p:cNvPr>
          <p:cNvSpPr/>
          <p:nvPr/>
        </p:nvSpPr>
        <p:spPr>
          <a:xfrm>
            <a:off x="7487199" y="6281043"/>
            <a:ext cx="2035498" cy="400110"/>
          </a:xfrm>
          <a:prstGeom prst="rect">
            <a:avLst/>
          </a:prstGeom>
        </p:spPr>
        <p:txBody>
          <a:bodyPr wrap="square">
            <a:spAutoFit/>
          </a:bodyPr>
          <a:lstStyle/>
          <a:p>
            <a:r>
              <a:rPr lang="en-AU" sz="2000" b="1" noProof="0" dirty="0">
                <a:solidFill>
                  <a:srgbClr val="FF0000"/>
                </a:solidFill>
                <a:latin typeface="Comic Sans MS"/>
              </a:rPr>
              <a:t>Continue…</a:t>
            </a:r>
            <a:endParaRPr lang="en-AU" sz="2000" b="1" noProof="0" dirty="0">
              <a:solidFill>
                <a:srgbClr val="FF0000"/>
              </a:solidFill>
            </a:endParaRPr>
          </a:p>
        </p:txBody>
      </p:sp>
    </p:spTree>
    <p:extLst>
      <p:ext uri="{BB962C8B-B14F-4D97-AF65-F5344CB8AC3E}">
        <p14:creationId xmlns:p14="http://schemas.microsoft.com/office/powerpoint/2010/main" val="4110762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7FD1F-2F8D-91B1-09D9-70D30D38A7A7}"/>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71E8F4AA-20E0-1202-C428-D29F552A545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46096C5B-37E4-2914-F499-30A6ECFDC977}"/>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321A73D5-45EB-4A86-3D51-67893DFCBF8E}"/>
              </a:ext>
            </a:extLst>
          </p:cNvPr>
          <p:cNvSpPr txBox="1"/>
          <p:nvPr/>
        </p:nvSpPr>
        <p:spPr>
          <a:xfrm>
            <a:off x="156000" y="0"/>
            <a:ext cx="11880000" cy="6484147"/>
          </a:xfrm>
          <a:prstGeom prst="rect">
            <a:avLst/>
          </a:prstGeom>
          <a:noFill/>
        </p:spPr>
        <p:txBody>
          <a:bodyPr wrap="square">
            <a:spAutoFit/>
          </a:bodyPr>
          <a:lstStyle/>
          <a:p>
            <a:pPr>
              <a:lnSpc>
                <a:spcPct val="150000"/>
              </a:lnSpc>
              <a:spcBef>
                <a:spcPts val="450"/>
              </a:spcBef>
              <a:spcAft>
                <a:spcPts val="450"/>
              </a:spcAft>
            </a:pPr>
            <a:r>
              <a:rPr lang="en-US" sz="2800" baseline="30000" dirty="0">
                <a:solidFill>
                  <a:srgbClr val="000000"/>
                </a:solidFill>
                <a:latin typeface="Comic Sans MS" panose="030F0702030302020204" pitchFamily="66" charset="0"/>
              </a:rPr>
              <a:t>5</a:t>
            </a:r>
            <a:r>
              <a:rPr lang="en-US" sz="2800" dirty="0">
                <a:solidFill>
                  <a:srgbClr val="000000"/>
                </a:solidFill>
                <a:latin typeface="Comic Sans MS" panose="030F0702030302020204" pitchFamily="66" charset="0"/>
              </a:rPr>
              <a:t> Now there were devout Jews from every nation under heaven living in Jerusalem.</a:t>
            </a:r>
            <a:r>
              <a:rPr lang="en-US" sz="2800" baseline="30000" dirty="0">
                <a:solidFill>
                  <a:srgbClr val="000000"/>
                </a:solidFill>
                <a:latin typeface="Comic Sans MS" panose="030F0702030302020204" pitchFamily="66" charset="0"/>
              </a:rPr>
              <a:t>6</a:t>
            </a:r>
            <a:r>
              <a:rPr lang="en-US" sz="2800" dirty="0">
                <a:solidFill>
                  <a:srgbClr val="000000"/>
                </a:solidFill>
                <a:latin typeface="Comic Sans MS" panose="030F0702030302020204" pitchFamily="66" charset="0"/>
              </a:rPr>
              <a:t> And at this sound the crowd gathered and was bewildered, because each one heard them speaking in the native language of each.</a:t>
            </a:r>
            <a:r>
              <a:rPr lang="en-US" sz="2800" baseline="30000" dirty="0">
                <a:solidFill>
                  <a:srgbClr val="000000"/>
                </a:solidFill>
                <a:latin typeface="Comic Sans MS" panose="030F0702030302020204" pitchFamily="66" charset="0"/>
              </a:rPr>
              <a:t>7 </a:t>
            </a:r>
            <a:r>
              <a:rPr lang="en-US" sz="2800" dirty="0">
                <a:solidFill>
                  <a:srgbClr val="000000"/>
                </a:solidFill>
                <a:latin typeface="Comic Sans MS" panose="030F0702030302020204" pitchFamily="66" charset="0"/>
              </a:rPr>
              <a:t>Amazed and astonished, they asked, ‘Are not all these who are speaking Galileans?</a:t>
            </a:r>
            <a:r>
              <a:rPr lang="en-US" sz="2800" baseline="30000" dirty="0">
                <a:solidFill>
                  <a:srgbClr val="000000"/>
                </a:solidFill>
                <a:latin typeface="Comic Sans MS" panose="030F0702030302020204" pitchFamily="66" charset="0"/>
              </a:rPr>
              <a:t>8</a:t>
            </a:r>
            <a:r>
              <a:rPr lang="en-US" sz="2800" dirty="0">
                <a:solidFill>
                  <a:srgbClr val="000000"/>
                </a:solidFill>
                <a:latin typeface="Comic Sans MS" panose="030F0702030302020204" pitchFamily="66" charset="0"/>
              </a:rPr>
              <a:t> And how is it that we hear, each of us, in our own native language?</a:t>
            </a:r>
            <a:r>
              <a:rPr lang="en-US" sz="2800" baseline="30000" dirty="0">
                <a:solidFill>
                  <a:srgbClr val="000000"/>
                </a:solidFill>
                <a:latin typeface="Comic Sans MS" panose="030F0702030302020204" pitchFamily="66" charset="0"/>
              </a:rPr>
              <a:t>9</a:t>
            </a:r>
            <a:r>
              <a:rPr lang="en-US" sz="2800" dirty="0">
                <a:solidFill>
                  <a:srgbClr val="000000"/>
                </a:solidFill>
                <a:latin typeface="Comic Sans MS" panose="030F0702030302020204" pitchFamily="66" charset="0"/>
              </a:rPr>
              <a:t> Parthians, Medes, Elamites, and residents of Mesopotamia, Judea and Cappadocia, Pontus and Asia,</a:t>
            </a:r>
            <a:r>
              <a:rPr lang="en-US" sz="2800" baseline="30000" dirty="0">
                <a:solidFill>
                  <a:srgbClr val="000000"/>
                </a:solidFill>
                <a:latin typeface="Comic Sans MS" panose="030F0702030302020204" pitchFamily="66" charset="0"/>
              </a:rPr>
              <a:t>10</a:t>
            </a:r>
            <a:r>
              <a:rPr lang="en-US" sz="2800" dirty="0">
                <a:solidFill>
                  <a:srgbClr val="000000"/>
                </a:solidFill>
                <a:latin typeface="Comic Sans MS" panose="030F0702030302020204" pitchFamily="66" charset="0"/>
              </a:rPr>
              <a:t> Phrygia and Pamphylia, Egypt and the parts of Libya belonging to Cyrene, and visitors from Rome, both Jews and proselytes, </a:t>
            </a:r>
            <a:r>
              <a:rPr lang="en-US" sz="2800" baseline="30000" dirty="0">
                <a:solidFill>
                  <a:srgbClr val="000000"/>
                </a:solidFill>
                <a:latin typeface="Comic Sans MS" panose="030F0702030302020204" pitchFamily="66" charset="0"/>
              </a:rPr>
              <a:t>11</a:t>
            </a:r>
            <a:r>
              <a:rPr lang="en-US" sz="2800" dirty="0">
                <a:solidFill>
                  <a:srgbClr val="000000"/>
                </a:solidFill>
                <a:latin typeface="Comic Sans MS" panose="030F0702030302020204" pitchFamily="66" charset="0"/>
              </a:rPr>
              <a:t> Cretans and Arabs—</a:t>
            </a:r>
          </a:p>
        </p:txBody>
      </p:sp>
      <p:sp>
        <p:nvSpPr>
          <p:cNvPr id="2" name="Rectangle 1">
            <a:extLst>
              <a:ext uri="{FF2B5EF4-FFF2-40B4-BE49-F238E27FC236}">
                <a16:creationId xmlns:a16="http://schemas.microsoft.com/office/drawing/2014/main" id="{731ABA07-3D15-B7D0-28B0-85A456CDC7FB}"/>
              </a:ext>
            </a:extLst>
          </p:cNvPr>
          <p:cNvSpPr/>
          <p:nvPr/>
        </p:nvSpPr>
        <p:spPr>
          <a:xfrm>
            <a:off x="7487199" y="6281043"/>
            <a:ext cx="2035498" cy="400110"/>
          </a:xfrm>
          <a:prstGeom prst="rect">
            <a:avLst/>
          </a:prstGeom>
        </p:spPr>
        <p:txBody>
          <a:bodyPr wrap="square">
            <a:spAutoFit/>
          </a:bodyPr>
          <a:lstStyle/>
          <a:p>
            <a:r>
              <a:rPr lang="en-AU" sz="2000" b="1" noProof="0" dirty="0">
                <a:solidFill>
                  <a:srgbClr val="FF0000"/>
                </a:solidFill>
                <a:latin typeface="Comic Sans MS"/>
              </a:rPr>
              <a:t>Continue…</a:t>
            </a:r>
            <a:endParaRPr lang="en-AU" sz="2000" b="1" noProof="0" dirty="0">
              <a:solidFill>
                <a:srgbClr val="FF0000"/>
              </a:solidFill>
            </a:endParaRPr>
          </a:p>
        </p:txBody>
      </p:sp>
    </p:spTree>
    <p:extLst>
      <p:ext uri="{BB962C8B-B14F-4D97-AF65-F5344CB8AC3E}">
        <p14:creationId xmlns:p14="http://schemas.microsoft.com/office/powerpoint/2010/main" val="1218467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D69DA-D3FA-C08C-D40C-C5E0B0F6D425}"/>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98A5D824-B2D9-96C1-8CC6-9139B5AA3400}"/>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2D15B79E-CDF7-A63F-C7CF-F70FC4423381}"/>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B8237C00-7CD7-1EF9-755B-2670499F0642}"/>
              </a:ext>
            </a:extLst>
          </p:cNvPr>
          <p:cNvSpPr txBox="1"/>
          <p:nvPr/>
        </p:nvSpPr>
        <p:spPr>
          <a:xfrm>
            <a:off x="156000" y="176847"/>
            <a:ext cx="11880000" cy="5966057"/>
          </a:xfrm>
          <a:prstGeom prst="rect">
            <a:avLst/>
          </a:prstGeom>
          <a:noFill/>
        </p:spPr>
        <p:txBody>
          <a:bodyPr wrap="square">
            <a:spAutoFit/>
          </a:bodyPr>
          <a:lstStyle/>
          <a:p>
            <a:pPr>
              <a:lnSpc>
                <a:spcPct val="150000"/>
              </a:lnSpc>
              <a:spcBef>
                <a:spcPts val="450"/>
              </a:spcBef>
              <a:spcAft>
                <a:spcPts val="450"/>
              </a:spcAft>
            </a:pPr>
            <a:r>
              <a:rPr lang="en-US" sz="2800" dirty="0">
                <a:solidFill>
                  <a:srgbClr val="000000"/>
                </a:solidFill>
                <a:latin typeface="Comic Sans MS" panose="030F0702030302020204" pitchFamily="66" charset="0"/>
              </a:rPr>
              <a:t>in our own languages we hear them speaking about God’s deeds of power.’ </a:t>
            </a:r>
            <a:r>
              <a:rPr lang="en-US" sz="2800" baseline="30000" dirty="0">
                <a:solidFill>
                  <a:srgbClr val="000000"/>
                </a:solidFill>
                <a:latin typeface="Comic Sans MS" panose="030F0702030302020204" pitchFamily="66" charset="0"/>
              </a:rPr>
              <a:t>12</a:t>
            </a:r>
            <a:r>
              <a:rPr lang="en-US" sz="2800" dirty="0">
                <a:solidFill>
                  <a:srgbClr val="000000"/>
                </a:solidFill>
                <a:latin typeface="Comic Sans MS" panose="030F0702030302020204" pitchFamily="66" charset="0"/>
              </a:rPr>
              <a:t> All were amazed and perplexed, saying to one another, ‘What does this mean?’ </a:t>
            </a:r>
            <a:r>
              <a:rPr lang="en-US" sz="2800" baseline="30000" dirty="0">
                <a:solidFill>
                  <a:srgbClr val="000000"/>
                </a:solidFill>
                <a:latin typeface="Comic Sans MS" panose="030F0702030302020204" pitchFamily="66" charset="0"/>
              </a:rPr>
              <a:t>13</a:t>
            </a:r>
            <a:r>
              <a:rPr lang="en-US" sz="2800" dirty="0">
                <a:solidFill>
                  <a:srgbClr val="000000"/>
                </a:solidFill>
                <a:latin typeface="Comic Sans MS" panose="030F0702030302020204" pitchFamily="66" charset="0"/>
              </a:rPr>
              <a:t> But others sneered and said, ‘They are filled with new wine.’</a:t>
            </a:r>
          </a:p>
          <a:p>
            <a:pPr>
              <a:lnSpc>
                <a:spcPct val="150000"/>
              </a:lnSpc>
              <a:spcBef>
                <a:spcPts val="450"/>
              </a:spcBef>
              <a:spcAft>
                <a:spcPts val="450"/>
              </a:spcAft>
            </a:pPr>
            <a:r>
              <a:rPr lang="en-US" sz="2800" baseline="30000" dirty="0">
                <a:solidFill>
                  <a:srgbClr val="000000"/>
                </a:solidFill>
                <a:latin typeface="Comic Sans MS" panose="030F0702030302020204" pitchFamily="66" charset="0"/>
              </a:rPr>
              <a:t>14</a:t>
            </a:r>
            <a:r>
              <a:rPr lang="en-US" sz="2800" dirty="0">
                <a:solidFill>
                  <a:srgbClr val="000000"/>
                </a:solidFill>
                <a:latin typeface="Comic Sans MS" panose="030F0702030302020204" pitchFamily="66" charset="0"/>
              </a:rPr>
              <a:t> But Peter, standing with the eleven, raised his voice and addressed them: ‘Men of Judea and all who live in Jerusalem, let this be known to you, and listen to what I say.</a:t>
            </a:r>
            <a:r>
              <a:rPr lang="en-US" sz="2800" baseline="30000" dirty="0">
                <a:solidFill>
                  <a:srgbClr val="000000"/>
                </a:solidFill>
                <a:latin typeface="Comic Sans MS" panose="030F0702030302020204" pitchFamily="66" charset="0"/>
              </a:rPr>
              <a:t>15</a:t>
            </a:r>
            <a:r>
              <a:rPr lang="en-US" sz="2800" dirty="0">
                <a:solidFill>
                  <a:srgbClr val="000000"/>
                </a:solidFill>
                <a:latin typeface="Comic Sans MS" panose="030F0702030302020204" pitchFamily="66" charset="0"/>
              </a:rPr>
              <a:t> Indeed, these are not drunk, as you suppose, for it is only nine o’clock in the morning.</a:t>
            </a:r>
            <a:r>
              <a:rPr lang="en-US" sz="2800" baseline="30000" dirty="0">
                <a:solidFill>
                  <a:srgbClr val="000000"/>
                </a:solidFill>
                <a:latin typeface="Comic Sans MS" panose="030F0702030302020204" pitchFamily="66" charset="0"/>
              </a:rPr>
              <a:t>16</a:t>
            </a:r>
            <a:r>
              <a:rPr lang="en-US" sz="2800" dirty="0">
                <a:solidFill>
                  <a:srgbClr val="000000"/>
                </a:solidFill>
                <a:latin typeface="Comic Sans MS" panose="030F0702030302020204" pitchFamily="66" charset="0"/>
              </a:rPr>
              <a:t> No, this is what was spoken through the prophet Joel:</a:t>
            </a:r>
          </a:p>
        </p:txBody>
      </p:sp>
      <p:sp>
        <p:nvSpPr>
          <p:cNvPr id="2" name="Rectangle 1">
            <a:extLst>
              <a:ext uri="{FF2B5EF4-FFF2-40B4-BE49-F238E27FC236}">
                <a16:creationId xmlns:a16="http://schemas.microsoft.com/office/drawing/2014/main" id="{323735CA-CCB7-D9AD-FFA7-7A51B8C4A676}"/>
              </a:ext>
            </a:extLst>
          </p:cNvPr>
          <p:cNvSpPr/>
          <p:nvPr/>
        </p:nvSpPr>
        <p:spPr>
          <a:xfrm>
            <a:off x="7487199" y="6281043"/>
            <a:ext cx="2035498" cy="400110"/>
          </a:xfrm>
          <a:prstGeom prst="rect">
            <a:avLst/>
          </a:prstGeom>
        </p:spPr>
        <p:txBody>
          <a:bodyPr wrap="square">
            <a:spAutoFit/>
          </a:bodyPr>
          <a:lstStyle/>
          <a:p>
            <a:r>
              <a:rPr lang="en-AU" sz="2000" b="1" noProof="0" dirty="0">
                <a:solidFill>
                  <a:srgbClr val="FF0000"/>
                </a:solidFill>
                <a:latin typeface="Comic Sans MS"/>
              </a:rPr>
              <a:t>Continue…</a:t>
            </a:r>
            <a:endParaRPr lang="en-AU" sz="2000" b="1" noProof="0" dirty="0">
              <a:solidFill>
                <a:srgbClr val="FF0000"/>
              </a:solidFill>
            </a:endParaRPr>
          </a:p>
        </p:txBody>
      </p:sp>
    </p:spTree>
    <p:extLst>
      <p:ext uri="{BB962C8B-B14F-4D97-AF65-F5344CB8AC3E}">
        <p14:creationId xmlns:p14="http://schemas.microsoft.com/office/powerpoint/2010/main" val="2124594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D6CF7-AC32-B02A-A59C-FD543BB1F485}"/>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29927A2E-C08B-8586-0202-1FA50E960820}"/>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D6D234F6-B0A7-6AB6-1FE9-7AFDB62300DC}"/>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0CDADF4F-5AEC-BD86-6A23-8B840FBD0A34}"/>
              </a:ext>
            </a:extLst>
          </p:cNvPr>
          <p:cNvSpPr txBox="1"/>
          <p:nvPr/>
        </p:nvSpPr>
        <p:spPr>
          <a:xfrm>
            <a:off x="398584" y="176847"/>
            <a:ext cx="11394831" cy="6089167"/>
          </a:xfrm>
          <a:prstGeom prst="rect">
            <a:avLst/>
          </a:prstGeom>
          <a:noFill/>
        </p:spPr>
        <p:txBody>
          <a:bodyPr wrap="square">
            <a:spAutoFit/>
          </a:bodyPr>
          <a:lstStyle/>
          <a:p>
            <a:pPr>
              <a:lnSpc>
                <a:spcPct val="150000"/>
              </a:lnSpc>
              <a:spcBef>
                <a:spcPts val="450"/>
              </a:spcBef>
              <a:spcAft>
                <a:spcPts val="450"/>
              </a:spcAft>
            </a:pPr>
            <a:r>
              <a:rPr lang="en-US" sz="2800" baseline="30000" dirty="0">
                <a:solidFill>
                  <a:srgbClr val="000000"/>
                </a:solidFill>
                <a:latin typeface="Comic Sans MS" panose="030F0702030302020204" pitchFamily="66" charset="0"/>
              </a:rPr>
              <a:t>17</a:t>
            </a:r>
            <a:r>
              <a:rPr lang="en-US" sz="2800" dirty="0">
                <a:solidFill>
                  <a:srgbClr val="000000"/>
                </a:solidFill>
                <a:latin typeface="Comic Sans MS" panose="030F0702030302020204" pitchFamily="66" charset="0"/>
              </a:rPr>
              <a:t> “In the last days it will be, God declares,</a:t>
            </a:r>
          </a:p>
          <a:p>
            <a:pPr>
              <a:lnSpc>
                <a:spcPct val="150000"/>
              </a:lnSpc>
              <a:spcBef>
                <a:spcPts val="450"/>
              </a:spcBef>
              <a:spcAft>
                <a:spcPts val="450"/>
              </a:spcAft>
            </a:pPr>
            <a:r>
              <a:rPr lang="en-US" sz="2800" dirty="0">
                <a:solidFill>
                  <a:srgbClr val="000000"/>
                </a:solidFill>
                <a:latin typeface="Comic Sans MS" panose="030F0702030302020204" pitchFamily="66" charset="0"/>
              </a:rPr>
              <a:t>that I will pour out my Spirit upon all flesh,</a:t>
            </a:r>
          </a:p>
          <a:p>
            <a:pPr>
              <a:lnSpc>
                <a:spcPct val="150000"/>
              </a:lnSpc>
              <a:spcBef>
                <a:spcPts val="450"/>
              </a:spcBef>
              <a:spcAft>
                <a:spcPts val="450"/>
              </a:spcAft>
            </a:pPr>
            <a:r>
              <a:rPr lang="en-US" sz="2800" dirty="0">
                <a:solidFill>
                  <a:srgbClr val="000000"/>
                </a:solidFill>
                <a:latin typeface="Comic Sans MS" panose="030F0702030302020204" pitchFamily="66" charset="0"/>
              </a:rPr>
              <a:t>     and your sons and your daughters shall prophesy,</a:t>
            </a:r>
          </a:p>
          <a:p>
            <a:pPr>
              <a:lnSpc>
                <a:spcPct val="150000"/>
              </a:lnSpc>
              <a:spcBef>
                <a:spcPts val="450"/>
              </a:spcBef>
              <a:spcAft>
                <a:spcPts val="450"/>
              </a:spcAft>
            </a:pPr>
            <a:r>
              <a:rPr lang="en-US" sz="2800" dirty="0">
                <a:solidFill>
                  <a:srgbClr val="000000"/>
                </a:solidFill>
                <a:latin typeface="Comic Sans MS" panose="030F0702030302020204" pitchFamily="66" charset="0"/>
              </a:rPr>
              <a:t>and your young men shall see visions,</a:t>
            </a:r>
          </a:p>
          <a:p>
            <a:pPr>
              <a:lnSpc>
                <a:spcPct val="150000"/>
              </a:lnSpc>
              <a:spcBef>
                <a:spcPts val="450"/>
              </a:spcBef>
              <a:spcAft>
                <a:spcPts val="450"/>
              </a:spcAft>
            </a:pPr>
            <a:r>
              <a:rPr lang="en-US" sz="2800" dirty="0">
                <a:solidFill>
                  <a:srgbClr val="000000"/>
                </a:solidFill>
                <a:latin typeface="Comic Sans MS" panose="030F0702030302020204" pitchFamily="66" charset="0"/>
              </a:rPr>
              <a:t>     and your old men shall dream dreams.</a:t>
            </a:r>
          </a:p>
          <a:p>
            <a:pPr>
              <a:lnSpc>
                <a:spcPct val="150000"/>
              </a:lnSpc>
              <a:spcBef>
                <a:spcPts val="450"/>
              </a:spcBef>
              <a:spcAft>
                <a:spcPts val="450"/>
              </a:spcAft>
            </a:pPr>
            <a:r>
              <a:rPr lang="en-US" sz="2800" baseline="30000" dirty="0">
                <a:solidFill>
                  <a:srgbClr val="000000"/>
                </a:solidFill>
                <a:latin typeface="Comic Sans MS" panose="030F0702030302020204" pitchFamily="66" charset="0"/>
              </a:rPr>
              <a:t>18 </a:t>
            </a:r>
            <a:r>
              <a:rPr lang="en-US" sz="2800" dirty="0">
                <a:solidFill>
                  <a:srgbClr val="000000"/>
                </a:solidFill>
                <a:latin typeface="Comic Sans MS" panose="030F0702030302020204" pitchFamily="66" charset="0"/>
              </a:rPr>
              <a:t>Even upon my slaves, both men and women,</a:t>
            </a:r>
          </a:p>
          <a:p>
            <a:pPr>
              <a:lnSpc>
                <a:spcPct val="150000"/>
              </a:lnSpc>
              <a:spcBef>
                <a:spcPts val="450"/>
              </a:spcBef>
              <a:spcAft>
                <a:spcPts val="450"/>
              </a:spcAft>
            </a:pPr>
            <a:r>
              <a:rPr lang="en-US" sz="2800" dirty="0">
                <a:solidFill>
                  <a:srgbClr val="000000"/>
                </a:solidFill>
                <a:latin typeface="Comic Sans MS" panose="030F0702030302020204" pitchFamily="66" charset="0"/>
              </a:rPr>
              <a:t>     in those days I will pour out my Spirit;</a:t>
            </a:r>
          </a:p>
          <a:p>
            <a:pPr>
              <a:lnSpc>
                <a:spcPct val="150000"/>
              </a:lnSpc>
              <a:spcBef>
                <a:spcPts val="450"/>
              </a:spcBef>
              <a:spcAft>
                <a:spcPts val="450"/>
              </a:spcAft>
            </a:pPr>
            <a:r>
              <a:rPr lang="en-US" sz="2800" dirty="0">
                <a:solidFill>
                  <a:srgbClr val="000000"/>
                </a:solidFill>
                <a:latin typeface="Comic Sans MS" panose="030F0702030302020204" pitchFamily="66" charset="0"/>
              </a:rPr>
              <a:t>     and they shall prophesy.</a:t>
            </a:r>
          </a:p>
        </p:txBody>
      </p:sp>
      <p:sp>
        <p:nvSpPr>
          <p:cNvPr id="3" name="Rectangle 2">
            <a:extLst>
              <a:ext uri="{FF2B5EF4-FFF2-40B4-BE49-F238E27FC236}">
                <a16:creationId xmlns:a16="http://schemas.microsoft.com/office/drawing/2014/main" id="{A2834BB1-9C3E-59A1-2335-FB68CA532F9F}"/>
              </a:ext>
            </a:extLst>
          </p:cNvPr>
          <p:cNvSpPr/>
          <p:nvPr/>
        </p:nvSpPr>
        <p:spPr>
          <a:xfrm>
            <a:off x="7487199" y="6281043"/>
            <a:ext cx="2035498" cy="400110"/>
          </a:xfrm>
          <a:prstGeom prst="rect">
            <a:avLst/>
          </a:prstGeom>
        </p:spPr>
        <p:txBody>
          <a:bodyPr wrap="square">
            <a:spAutoFit/>
          </a:bodyPr>
          <a:lstStyle/>
          <a:p>
            <a:r>
              <a:rPr lang="en-AU" sz="2000" b="1" noProof="0" dirty="0">
                <a:solidFill>
                  <a:srgbClr val="FF0000"/>
                </a:solidFill>
                <a:latin typeface="Comic Sans MS"/>
              </a:rPr>
              <a:t>Continue…</a:t>
            </a:r>
            <a:endParaRPr lang="en-AU" sz="2000" b="1" noProof="0" dirty="0">
              <a:solidFill>
                <a:srgbClr val="FF0000"/>
              </a:solidFill>
            </a:endParaRPr>
          </a:p>
        </p:txBody>
      </p:sp>
    </p:spTree>
    <p:extLst>
      <p:ext uri="{BB962C8B-B14F-4D97-AF65-F5344CB8AC3E}">
        <p14:creationId xmlns:p14="http://schemas.microsoft.com/office/powerpoint/2010/main" val="3476562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1CB9B-3DC8-CF2F-B689-01424FA749B8}"/>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8D83FE2E-464D-7813-B851-31D837E63EA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D0D1DB33-5FFA-69CA-9D6D-E96A5CDAF42C}"/>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E89203EC-8A15-F0F7-322B-E05C3773D410}"/>
              </a:ext>
            </a:extLst>
          </p:cNvPr>
          <p:cNvSpPr txBox="1"/>
          <p:nvPr/>
        </p:nvSpPr>
        <p:spPr>
          <a:xfrm>
            <a:off x="398584" y="138374"/>
            <a:ext cx="11394831" cy="5314596"/>
          </a:xfrm>
          <a:prstGeom prst="rect">
            <a:avLst/>
          </a:prstGeom>
          <a:noFill/>
        </p:spPr>
        <p:txBody>
          <a:bodyPr wrap="square">
            <a:spAutoFit/>
          </a:bodyPr>
          <a:lstStyle/>
          <a:p>
            <a:pPr>
              <a:lnSpc>
                <a:spcPct val="150000"/>
              </a:lnSpc>
              <a:spcBef>
                <a:spcPts val="450"/>
              </a:spcBef>
              <a:spcAft>
                <a:spcPts val="450"/>
              </a:spcAft>
            </a:pPr>
            <a:r>
              <a:rPr lang="en-US" sz="2800" baseline="30000" dirty="0">
                <a:solidFill>
                  <a:srgbClr val="000000"/>
                </a:solidFill>
                <a:latin typeface="Comic Sans MS" panose="030F0702030302020204" pitchFamily="66" charset="0"/>
              </a:rPr>
              <a:t>19</a:t>
            </a:r>
            <a:r>
              <a:rPr lang="en-US" sz="2800" dirty="0">
                <a:solidFill>
                  <a:srgbClr val="000000"/>
                </a:solidFill>
                <a:latin typeface="Comic Sans MS" panose="030F0702030302020204" pitchFamily="66" charset="0"/>
              </a:rPr>
              <a:t> And I will show portents in the heaven above</a:t>
            </a:r>
          </a:p>
          <a:p>
            <a:pPr>
              <a:lnSpc>
                <a:spcPct val="150000"/>
              </a:lnSpc>
              <a:spcBef>
                <a:spcPts val="450"/>
              </a:spcBef>
              <a:spcAft>
                <a:spcPts val="450"/>
              </a:spcAft>
            </a:pPr>
            <a:r>
              <a:rPr lang="en-US" sz="2800" dirty="0">
                <a:solidFill>
                  <a:srgbClr val="000000"/>
                </a:solidFill>
                <a:latin typeface="Comic Sans MS" panose="030F0702030302020204" pitchFamily="66" charset="0"/>
              </a:rPr>
              <a:t>     and signs on the earth below,</a:t>
            </a:r>
          </a:p>
          <a:p>
            <a:pPr>
              <a:lnSpc>
                <a:spcPct val="150000"/>
              </a:lnSpc>
              <a:spcBef>
                <a:spcPts val="450"/>
              </a:spcBef>
              <a:spcAft>
                <a:spcPts val="450"/>
              </a:spcAft>
            </a:pPr>
            <a:r>
              <a:rPr lang="en-US" sz="2800" dirty="0">
                <a:solidFill>
                  <a:srgbClr val="000000"/>
                </a:solidFill>
                <a:latin typeface="Comic Sans MS" panose="030F0702030302020204" pitchFamily="66" charset="0"/>
              </a:rPr>
              <a:t>     blood, and fire, and smoky mist.</a:t>
            </a:r>
          </a:p>
          <a:p>
            <a:pPr>
              <a:lnSpc>
                <a:spcPct val="150000"/>
              </a:lnSpc>
              <a:spcBef>
                <a:spcPts val="450"/>
              </a:spcBef>
              <a:spcAft>
                <a:spcPts val="450"/>
              </a:spcAft>
            </a:pPr>
            <a:r>
              <a:rPr lang="en-US" sz="2800" baseline="30000" dirty="0">
                <a:solidFill>
                  <a:srgbClr val="000000"/>
                </a:solidFill>
                <a:latin typeface="Comic Sans MS" panose="030F0702030302020204" pitchFamily="66" charset="0"/>
              </a:rPr>
              <a:t>20</a:t>
            </a:r>
            <a:r>
              <a:rPr lang="en-US" sz="2800" dirty="0">
                <a:solidFill>
                  <a:srgbClr val="000000"/>
                </a:solidFill>
                <a:latin typeface="Comic Sans MS" panose="030F0702030302020204" pitchFamily="66" charset="0"/>
              </a:rPr>
              <a:t> The sun shall be turned to darkness</a:t>
            </a:r>
          </a:p>
          <a:p>
            <a:pPr>
              <a:lnSpc>
                <a:spcPct val="150000"/>
              </a:lnSpc>
              <a:spcBef>
                <a:spcPts val="450"/>
              </a:spcBef>
              <a:spcAft>
                <a:spcPts val="450"/>
              </a:spcAft>
            </a:pPr>
            <a:r>
              <a:rPr lang="en-US" sz="2800" dirty="0">
                <a:solidFill>
                  <a:srgbClr val="000000"/>
                </a:solidFill>
                <a:latin typeface="Comic Sans MS" panose="030F0702030302020204" pitchFamily="66" charset="0"/>
              </a:rPr>
              <a:t>     and the moon to blood,</a:t>
            </a:r>
          </a:p>
          <a:p>
            <a:pPr>
              <a:lnSpc>
                <a:spcPct val="150000"/>
              </a:lnSpc>
              <a:spcBef>
                <a:spcPts val="450"/>
              </a:spcBef>
              <a:spcAft>
                <a:spcPts val="450"/>
              </a:spcAft>
            </a:pPr>
            <a:r>
              <a:rPr lang="en-US" sz="2800" dirty="0">
                <a:solidFill>
                  <a:srgbClr val="000000"/>
                </a:solidFill>
                <a:latin typeface="Comic Sans MS" panose="030F0702030302020204" pitchFamily="66" charset="0"/>
              </a:rPr>
              <a:t>     before the coming of the Lord’s great and glorious day.</a:t>
            </a:r>
          </a:p>
          <a:p>
            <a:pPr>
              <a:lnSpc>
                <a:spcPct val="150000"/>
              </a:lnSpc>
              <a:spcBef>
                <a:spcPts val="450"/>
              </a:spcBef>
              <a:spcAft>
                <a:spcPts val="450"/>
              </a:spcAft>
            </a:pPr>
            <a:r>
              <a:rPr lang="en-US" sz="2800" baseline="30000" dirty="0">
                <a:solidFill>
                  <a:srgbClr val="000000"/>
                </a:solidFill>
                <a:latin typeface="Comic Sans MS" panose="030F0702030302020204" pitchFamily="66" charset="0"/>
              </a:rPr>
              <a:t>21</a:t>
            </a:r>
            <a:r>
              <a:rPr lang="en-US" sz="2800" dirty="0">
                <a:solidFill>
                  <a:srgbClr val="000000"/>
                </a:solidFill>
                <a:latin typeface="Comic Sans MS" panose="030F0702030302020204" pitchFamily="66" charset="0"/>
              </a:rPr>
              <a:t> Then everyone who calls on the name of the Lord shall be saved.”</a:t>
            </a:r>
            <a:endParaRPr lang="en-AU" sz="2800" dirty="0">
              <a:solidFill>
                <a:srgbClr val="000000"/>
              </a:solidFill>
              <a:latin typeface="Comic Sans MS" panose="030F0702030302020204" pitchFamily="66" charset="0"/>
            </a:endParaRPr>
          </a:p>
        </p:txBody>
      </p:sp>
      <p:sp>
        <p:nvSpPr>
          <p:cNvPr id="2" name="TextBox 1">
            <a:extLst>
              <a:ext uri="{FF2B5EF4-FFF2-40B4-BE49-F238E27FC236}">
                <a16:creationId xmlns:a16="http://schemas.microsoft.com/office/drawing/2014/main" id="{C5958033-BF84-419C-681E-C61A35AFED47}"/>
              </a:ext>
            </a:extLst>
          </p:cNvPr>
          <p:cNvSpPr txBox="1"/>
          <p:nvPr/>
        </p:nvSpPr>
        <p:spPr>
          <a:xfrm>
            <a:off x="2073466" y="5960184"/>
            <a:ext cx="8045066" cy="523220"/>
          </a:xfrm>
          <a:prstGeom prst="rect">
            <a:avLst/>
          </a:prstGeom>
          <a:noFill/>
        </p:spPr>
        <p:txBody>
          <a:bodyPr wrap="square">
            <a:spAutoFit/>
          </a:bodyPr>
          <a:lstStyle/>
          <a:p>
            <a:pPr algn="ctr"/>
            <a:r>
              <a:rPr lang="en-AU" sz="2800" noProof="0" dirty="0">
                <a:latin typeface="Comic Sans MS"/>
                <a:cs typeface="Segoe UI"/>
              </a:rPr>
              <a:t>For the word of the Lord. </a:t>
            </a:r>
            <a:r>
              <a:rPr lang="en-AU" sz="2800" b="1" noProof="0" dirty="0">
                <a:latin typeface="Comic Sans MS"/>
                <a:cs typeface="Segoe UI"/>
              </a:rPr>
              <a:t>Thanks be to God.</a:t>
            </a:r>
            <a:r>
              <a:rPr lang="en-AU" sz="2800" noProof="0" dirty="0">
                <a:latin typeface="Comic Sans MS"/>
                <a:cs typeface="Segoe UI"/>
              </a:rPr>
              <a:t>​</a:t>
            </a:r>
          </a:p>
        </p:txBody>
      </p:sp>
    </p:spTree>
    <p:extLst>
      <p:ext uri="{BB962C8B-B14F-4D97-AF65-F5344CB8AC3E}">
        <p14:creationId xmlns:p14="http://schemas.microsoft.com/office/powerpoint/2010/main" val="2314824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1E936-ECBC-4F37-155B-12329D8CD3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11666E1-69EF-FD8C-0B6D-BEE02D01ADBA}"/>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AU" sz="3200" b="1" noProof="0" dirty="0">
                <a:solidFill>
                  <a:srgbClr val="FF0000"/>
                </a:solidFill>
                <a:latin typeface="Comic Sans MS" panose="030F0702030302020204" pitchFamily="66" charset="0"/>
              </a:rPr>
              <a:t>Hospitality </a:t>
            </a:r>
            <a:endParaRPr lang="en-AU" sz="3200" b="1" noProof="0" dirty="0">
              <a:solidFill>
                <a:srgbClr val="FF0000"/>
              </a:solidFill>
              <a:latin typeface="Comic Sans MS" panose="030F0702030302020204" pitchFamily="66" charset="0"/>
              <a:cs typeface="Times New Roman"/>
            </a:endParaRPr>
          </a:p>
          <a:p>
            <a:pPr>
              <a:spcBef>
                <a:spcPts val="600"/>
              </a:spcBef>
              <a:spcAft>
                <a:spcPts val="1200"/>
              </a:spcAft>
            </a:pPr>
            <a:r>
              <a:rPr lang="en-AU" sz="2400" b="1" noProof="0" dirty="0">
                <a:solidFill>
                  <a:srgbClr val="FF0000"/>
                </a:solidFill>
                <a:latin typeface="Comic Sans MS" panose="030F0702030302020204" pitchFamily="66" charset="0"/>
              </a:rPr>
              <a:t>Leader: </a:t>
            </a:r>
          </a:p>
          <a:p>
            <a:pPr>
              <a:spcBef>
                <a:spcPts val="600"/>
              </a:spcBef>
              <a:spcAft>
                <a:spcPts val="1200"/>
              </a:spcAft>
            </a:pPr>
            <a:r>
              <a:rPr lang="en-AU" sz="2000" noProof="0" dirty="0">
                <a:latin typeface="Comic Sans MS" panose="030F0702030302020204" pitchFamily="66" charset="0"/>
              </a:rPr>
              <a:t>Please mute         for the service unless invited to offer your voice as part of the service ministry</a:t>
            </a:r>
            <a:endParaRPr lang="en-AU" sz="2000" noProof="0" dirty="0">
              <a:solidFill>
                <a:srgbClr val="000000"/>
              </a:solidFill>
              <a:latin typeface="Comic Sans MS" panose="030F0702030302020204" pitchFamily="66" charset="0"/>
            </a:endParaRPr>
          </a:p>
          <a:p>
            <a:pPr>
              <a:spcBef>
                <a:spcPts val="600"/>
              </a:spcBef>
              <a:spcAft>
                <a:spcPts val="1200"/>
              </a:spcAft>
            </a:pPr>
            <a:r>
              <a:rPr lang="en-AU" sz="2000" noProof="0" dirty="0">
                <a:latin typeface="Comic Sans MS" panose="030F0702030302020204" pitchFamily="66" charset="0"/>
              </a:rPr>
              <a:t>Have the video camera          on or off and turn the volume and brightness up or down on your device if things are too loud </a:t>
            </a:r>
            <a:r>
              <a:rPr lang="en-AU" sz="2000" noProof="0" dirty="0">
                <a:latin typeface="Comic Sans MS" panose="030F0702030302020204" pitchFamily="66" charset="0"/>
                <a:ea typeface="Calibri"/>
                <a:cs typeface="Calibri"/>
              </a:rPr>
              <a:t>🔉🔊</a:t>
            </a:r>
            <a:r>
              <a:rPr lang="en-AU" sz="2000" noProof="0" dirty="0">
                <a:latin typeface="Comic Sans MS" panose="030F0702030302020204" pitchFamily="66" charset="0"/>
              </a:rPr>
              <a:t>or too bright</a:t>
            </a:r>
            <a:r>
              <a:rPr lang="en-AU" sz="2000" noProof="0" dirty="0">
                <a:latin typeface="Comic Sans MS" panose="030F0702030302020204" pitchFamily="66" charset="0"/>
                <a:ea typeface="Calibri"/>
                <a:cs typeface="Calibri"/>
              </a:rPr>
              <a:t>🔅🔆</a:t>
            </a:r>
            <a:endParaRPr lang="en-AU" sz="2000" noProof="0" dirty="0">
              <a:solidFill>
                <a:srgbClr val="000000"/>
              </a:solidFill>
              <a:latin typeface="Comic Sans MS" panose="030F0702030302020204" pitchFamily="66" charset="0"/>
            </a:endParaRPr>
          </a:p>
          <a:p>
            <a:pPr>
              <a:spcBef>
                <a:spcPts val="600"/>
              </a:spcBef>
              <a:spcAft>
                <a:spcPts val="1200"/>
              </a:spcAft>
            </a:pPr>
            <a:r>
              <a:rPr lang="en-AU" sz="2000" noProof="0" dirty="0">
                <a:solidFill>
                  <a:srgbClr val="000000"/>
                </a:solidFill>
                <a:latin typeface="Comic Sans MS" panose="030F0702030302020204" pitchFamily="66" charset="0"/>
              </a:rPr>
              <a:t>Our </a:t>
            </a:r>
            <a:r>
              <a:rPr lang="en-AU" sz="2000" noProof="0" dirty="0">
                <a:latin typeface="Comic Sans MS" panose="030F0702030302020204" pitchFamily="66" charset="0"/>
              </a:rPr>
              <a:t>Cantor acts as our voice,           offering the responses, in</a:t>
            </a:r>
            <a:r>
              <a:rPr lang="en-AU" sz="2000" b="1" noProof="0" dirty="0">
                <a:latin typeface="Comic Sans MS" panose="030F0702030302020204" pitchFamily="66" charset="0"/>
              </a:rPr>
              <a:t> Bold Text, </a:t>
            </a:r>
            <a:r>
              <a:rPr lang="en-AU" sz="2000" noProof="0" dirty="0">
                <a:latin typeface="Comic Sans MS" panose="030F0702030302020204" pitchFamily="66" charset="0"/>
              </a:rPr>
              <a:t>which we say together</a:t>
            </a:r>
          </a:p>
          <a:p>
            <a:pPr>
              <a:spcBef>
                <a:spcPts val="600"/>
              </a:spcBef>
              <a:spcAft>
                <a:spcPts val="1200"/>
              </a:spcAft>
            </a:pPr>
            <a:r>
              <a:rPr lang="en-AU" sz="2000" noProof="0" dirty="0">
                <a:latin typeface="Comic Sans MS" panose="030F0702030302020204" pitchFamily="66" charset="0"/>
              </a:rPr>
              <a:t>Feel welcome to use the chat          and reaction emojis </a:t>
            </a:r>
            <a:r>
              <a:rPr lang="en-AU" sz="2000" noProof="0" dirty="0">
                <a:latin typeface="Comic Sans MS" panose="030F0702030302020204" pitchFamily="66" charset="0"/>
                <a:ea typeface="Calibri"/>
                <a:cs typeface="Calibri"/>
              </a:rPr>
              <a:t>👍</a:t>
            </a:r>
          </a:p>
          <a:p>
            <a:pPr>
              <a:spcBef>
                <a:spcPts val="600"/>
              </a:spcBef>
              <a:spcAft>
                <a:spcPts val="1200"/>
              </a:spcAft>
            </a:pPr>
            <a:r>
              <a:rPr lang="en-AU" sz="2000" noProof="0" dirty="0">
                <a:latin typeface="Comic Sans MS" panose="030F0702030302020204" pitchFamily="66" charset="0"/>
                <a:ea typeface="Calibri"/>
                <a:cs typeface="Calibri"/>
              </a:rPr>
              <a:t>🙏 </a:t>
            </a:r>
            <a:r>
              <a:rPr lang="en-AU" sz="2000" noProof="0" dirty="0">
                <a:latin typeface="Comic Sans MS" panose="030F0702030302020204" pitchFamily="66" charset="0"/>
              </a:rPr>
              <a:t>Please take care of yourself in this space. </a:t>
            </a:r>
            <a:r>
              <a:rPr lang="en-AU" sz="2000" noProof="0" dirty="0">
                <a:latin typeface="Comic Sans MS" panose="030F0702030302020204" pitchFamily="66" charset="0"/>
                <a:ea typeface="Calibri"/>
                <a:cs typeface="Calibri"/>
              </a:rPr>
              <a:t>🙏 </a:t>
            </a:r>
            <a:r>
              <a:rPr lang="en-AU" sz="2000" noProof="0" dirty="0">
                <a:latin typeface="Comic Sans MS" panose="030F0702030302020204" pitchFamily="66" charset="0"/>
              </a:rPr>
              <a:t>Come and go as you need </a:t>
            </a:r>
            <a:endParaRPr lang="en-AU" sz="2000" noProof="0" dirty="0">
              <a:latin typeface="Comic Sans MS" panose="030F0702030302020204" pitchFamily="66" charset="0"/>
              <a:cs typeface="Times New Roman"/>
            </a:endParaRPr>
          </a:p>
          <a:p>
            <a:pPr>
              <a:spcBef>
                <a:spcPts val="600"/>
              </a:spcBef>
              <a:spcAft>
                <a:spcPts val="1200"/>
              </a:spcAft>
            </a:pPr>
            <a:r>
              <a:rPr lang="en-AU" sz="2000" noProof="0" dirty="0">
                <a:solidFill>
                  <a:srgbClr val="000000"/>
                </a:solidFill>
                <a:latin typeface="Comic Sans MS" panose="030F0702030302020204" pitchFamily="66" charset="0"/>
                <a:ea typeface="Calibri"/>
                <a:cs typeface="Calibri"/>
              </a:rPr>
              <a:t>😴 </a:t>
            </a:r>
            <a:r>
              <a:rPr lang="en-AU" sz="2000" noProof="0" dirty="0">
                <a:latin typeface="Comic Sans MS" panose="030F0702030302020204" pitchFamily="66" charset="0"/>
              </a:rPr>
              <a:t>It is great to take rest in this space, so falling asleep is also OK </a:t>
            </a:r>
            <a:r>
              <a:rPr lang="en-AU" sz="2000" noProof="0" dirty="0">
                <a:solidFill>
                  <a:srgbClr val="000000"/>
                </a:solidFill>
                <a:latin typeface="Comic Sans MS" panose="030F0702030302020204" pitchFamily="66" charset="0"/>
                <a:ea typeface="Calibri"/>
                <a:cs typeface="Calibri"/>
              </a:rPr>
              <a:t>😴</a:t>
            </a:r>
            <a:endParaRPr lang="en-AU" sz="2000" noProof="0" dirty="0">
              <a:latin typeface="Comic Sans MS" panose="030F0702030302020204" pitchFamily="66" charset="0"/>
            </a:endParaRPr>
          </a:p>
          <a:p>
            <a:pPr>
              <a:spcBef>
                <a:spcPts val="600"/>
              </a:spcBef>
              <a:spcAft>
                <a:spcPts val="1200"/>
              </a:spcAft>
            </a:pPr>
            <a:r>
              <a:rPr lang="en-AU" sz="2000" noProof="0" dirty="0">
                <a:solidFill>
                  <a:srgbClr val="000000"/>
                </a:solidFill>
                <a:latin typeface="Comic Sans MS" panose="030F0702030302020204" pitchFamily="66" charset="0"/>
                <a:ea typeface="Calibri"/>
                <a:cs typeface="Calibri"/>
              </a:rPr>
              <a:t>👂️ </a:t>
            </a:r>
            <a:r>
              <a:rPr lang="en-AU" sz="2000" noProof="0" dirty="0">
                <a:solidFill>
                  <a:srgbClr val="000000"/>
                </a:solidFill>
                <a:latin typeface="Comic Sans MS" panose="030F0702030302020204" pitchFamily="66" charset="0"/>
              </a:rPr>
              <a:t>Remember</a:t>
            </a:r>
            <a:r>
              <a:rPr lang="en-AU" sz="2000" noProof="0" dirty="0">
                <a:latin typeface="Comic Sans MS" panose="030F0702030302020204" pitchFamily="66" charset="0"/>
              </a:rPr>
              <a:t>, pastoral care is available to all in the community, if you'd like to speak to someone about anything spiritual. </a:t>
            </a:r>
            <a:r>
              <a:rPr lang="en-AU" sz="2000" noProof="0" dirty="0">
                <a:latin typeface="Comic Sans MS" panose="030F0702030302020204" pitchFamily="66" charset="0"/>
                <a:ea typeface="Calibri"/>
                <a:cs typeface="Calibri"/>
              </a:rPr>
              <a:t>❤️</a:t>
            </a:r>
            <a:r>
              <a:rPr lang="en-AU" sz="2000" noProof="0" dirty="0">
                <a:latin typeface="Comic Sans MS" panose="030F0702030302020204" pitchFamily="66" charset="0"/>
              </a:rPr>
              <a:t> Visit the </a:t>
            </a:r>
            <a:r>
              <a:rPr lang="en-AU" sz="2000" noProof="0" dirty="0">
                <a:latin typeface="Comic Sans MS" panose="030F0702030302020204" pitchFamily="66" charset="0"/>
                <a:hlinkClick r:id="rId3"/>
              </a:rPr>
              <a:t>help page</a:t>
            </a:r>
            <a:r>
              <a:rPr lang="en-AU" sz="2000" noProof="0" dirty="0">
                <a:latin typeface="Comic Sans MS" panose="030F0702030302020204" pitchFamily="66" charset="0"/>
              </a:rPr>
              <a:t>  at the website to reach out </a:t>
            </a:r>
            <a:r>
              <a:rPr lang="en-AU" sz="2000" noProof="0" dirty="0">
                <a:latin typeface="Comic Sans MS" panose="030F0702030302020204" pitchFamily="66" charset="0"/>
                <a:ea typeface="Calibri"/>
                <a:cs typeface="Calibri"/>
              </a:rPr>
              <a:t>🌐  </a:t>
            </a:r>
          </a:p>
          <a:p>
            <a:pPr algn="ctr">
              <a:spcBef>
                <a:spcPts val="600"/>
              </a:spcBef>
              <a:spcAft>
                <a:spcPts val="1200"/>
              </a:spcAft>
            </a:pPr>
            <a:r>
              <a:rPr lang="en-AU" sz="1800" b="0" i="0" u="none" strike="noStrike" noProof="0" dirty="0">
                <a:solidFill>
                  <a:srgbClr val="000000"/>
                </a:solidFill>
                <a:effectLst/>
                <a:latin typeface="Comic Sans MS" panose="030F0702030302020204" pitchFamily="66" charset="0"/>
              </a:rPr>
              <a:t>Our </a:t>
            </a:r>
            <a:r>
              <a:rPr lang="en-AU" sz="1800" b="1" i="0" u="none" strike="noStrike" noProof="0" dirty="0">
                <a:solidFill>
                  <a:srgbClr val="000000"/>
                </a:solidFill>
                <a:effectLst/>
                <a:latin typeface="Comic Sans MS" panose="030F0702030302020204" pitchFamily="66" charset="0"/>
              </a:rPr>
              <a:t>Being Together ethos and safeguarding practices</a:t>
            </a:r>
            <a:r>
              <a:rPr lang="en-AU" sz="1800" b="0" i="0" u="none" strike="noStrike" noProof="0" dirty="0">
                <a:solidFill>
                  <a:srgbClr val="000000"/>
                </a:solidFill>
                <a:effectLst/>
                <a:latin typeface="Comic Sans MS" panose="030F0702030302020204" pitchFamily="66" charset="0"/>
              </a:rPr>
              <a:t> can also be accessed on the website 🫶</a:t>
            </a:r>
            <a:r>
              <a:rPr lang="en-AU" sz="1800" b="0" i="0" u="none" strike="noStrike" noProof="0" dirty="0">
                <a:effectLst/>
                <a:latin typeface="Comic Sans MS" panose="030F0702030302020204" pitchFamily="66" charset="0"/>
              </a:rPr>
              <a:t>​</a:t>
            </a:r>
            <a:endParaRPr lang="en-AU" sz="2000" noProof="0" dirty="0">
              <a:latin typeface="Comic Sans MS" panose="030F0702030302020204" pitchFamily="66" charset="0"/>
              <a:ea typeface="Calibri"/>
              <a:cs typeface="Calibri"/>
            </a:endParaRPr>
          </a:p>
          <a:p>
            <a:pPr algn="ctr">
              <a:spcBef>
                <a:spcPts val="600"/>
              </a:spcBef>
              <a:spcAft>
                <a:spcPts val="1200"/>
              </a:spcAft>
            </a:pPr>
            <a:r>
              <a:rPr lang="en-AU" sz="2000" noProof="0" dirty="0">
                <a:latin typeface="Comic Sans MS" panose="030F0702030302020204" pitchFamily="66" charset="0"/>
                <a:ea typeface="Calibri"/>
                <a:cs typeface="Calibri"/>
              </a:rPr>
              <a:t>🙌  </a:t>
            </a:r>
            <a:r>
              <a:rPr lang="en-AU" sz="2000" noProof="0" dirty="0">
                <a:latin typeface="Comic Sans MS" panose="030F0702030302020204" pitchFamily="66" charset="0"/>
              </a:rPr>
              <a:t>Come as you are – we are all here together! </a:t>
            </a:r>
            <a:r>
              <a:rPr lang="en-AU" sz="2000" noProof="0" dirty="0">
                <a:latin typeface="Comic Sans MS" panose="030F0702030302020204" pitchFamily="66" charset="0"/>
                <a:ea typeface="Calibri"/>
                <a:cs typeface="Calibri"/>
              </a:rPr>
              <a:t>🙌 </a:t>
            </a:r>
            <a:endParaRPr lang="en-AU" sz="2000" noProof="0" dirty="0">
              <a:latin typeface="Comic Sans MS" panose="030F0702030302020204" pitchFamily="66" charset="0"/>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260B39CC-E210-10DF-B5D6-1673731AB483}"/>
              </a:ext>
            </a:extLst>
          </p:cNvPr>
          <p:cNvPicPr>
            <a:picLocks noChangeAspect="1"/>
          </p:cNvPicPr>
          <p:nvPr/>
        </p:nvPicPr>
        <p:blipFill>
          <a:blip r:embed="rId4"/>
          <a:srcRect r="25191" b="-855"/>
          <a:stretch/>
        </p:blipFill>
        <p:spPr>
          <a:xfrm>
            <a:off x="3945311" y="250775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75FCEF3C-F2E5-81F8-D98C-174643EDC373}"/>
              </a:ext>
            </a:extLst>
          </p:cNvPr>
          <p:cNvPicPr>
            <a:picLocks noChangeAspect="1"/>
          </p:cNvPicPr>
          <p:nvPr/>
        </p:nvPicPr>
        <p:blipFill>
          <a:blip r:embed="rId5"/>
          <a:srcRect l="3022" t="-3540" r="17518" b="2655"/>
          <a:stretch/>
        </p:blipFill>
        <p:spPr>
          <a:xfrm>
            <a:off x="1788091" y="1155659"/>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BA5EC5EF-F723-AB53-2451-F1783854428D}"/>
              </a:ext>
            </a:extLst>
          </p:cNvPr>
          <p:cNvPicPr>
            <a:picLocks noChangeAspect="1"/>
          </p:cNvPicPr>
          <p:nvPr/>
        </p:nvPicPr>
        <p:blipFill>
          <a:blip r:embed="rId6"/>
          <a:srcRect l="17804" r="763" b="901"/>
          <a:stretch/>
        </p:blipFill>
        <p:spPr>
          <a:xfrm>
            <a:off x="3892407" y="3163575"/>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5004EC26-EFC1-B188-1F41-DF76DDF76193}"/>
              </a:ext>
            </a:extLst>
          </p:cNvPr>
          <p:cNvPicPr>
            <a:picLocks noChangeAspect="1"/>
          </p:cNvPicPr>
          <p:nvPr/>
        </p:nvPicPr>
        <p:blipFill>
          <a:blip r:embed="rId7"/>
          <a:srcRect l="7259" r="-917" b="498"/>
          <a:stretch/>
        </p:blipFill>
        <p:spPr>
          <a:xfrm>
            <a:off x="7328969" y="3163575"/>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4D0602E1-1443-3B6B-4ACD-48E3CCC91CFE}"/>
              </a:ext>
            </a:extLst>
          </p:cNvPr>
          <p:cNvPicPr>
            <a:picLocks noChangeAspect="1"/>
          </p:cNvPicPr>
          <p:nvPr/>
        </p:nvPicPr>
        <p:blipFill>
          <a:blip r:embed="rId8"/>
          <a:stretch>
            <a:fillRect/>
          </a:stretch>
        </p:blipFill>
        <p:spPr>
          <a:xfrm>
            <a:off x="9150223" y="3586900"/>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F6B3C7EA-FE9D-0A8A-D7A2-B033C09A8877}"/>
              </a:ext>
            </a:extLst>
          </p:cNvPr>
          <p:cNvPicPr>
            <a:picLocks noChangeAspect="1"/>
          </p:cNvPicPr>
          <p:nvPr/>
        </p:nvPicPr>
        <p:blipFill>
          <a:blip r:embed="rId9"/>
          <a:stretch>
            <a:fillRect/>
          </a:stretch>
        </p:blipFill>
        <p:spPr>
          <a:xfrm>
            <a:off x="3169337" y="1581745"/>
            <a:ext cx="487000" cy="494482"/>
          </a:xfrm>
          <a:prstGeom prst="rect">
            <a:avLst/>
          </a:prstGeom>
        </p:spPr>
      </p:pic>
    </p:spTree>
    <p:extLst>
      <p:ext uri="{BB962C8B-B14F-4D97-AF65-F5344CB8AC3E}">
        <p14:creationId xmlns:p14="http://schemas.microsoft.com/office/powerpoint/2010/main" val="3205698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46" y="176847"/>
            <a:ext cx="11349319" cy="1317155"/>
          </a:xfrm>
          <a:prstGeom prst="rect">
            <a:avLst/>
          </a:prstGeom>
        </p:spPr>
        <p:txBody>
          <a:bodyPr wrap="square" lIns="91440" tIns="45720" rIns="91440" bIns="45720" anchor="t">
            <a:spAutoFit/>
          </a:bodyPr>
          <a:lstStyle/>
          <a:p>
            <a:pPr algn="ctr">
              <a:lnSpc>
                <a:spcPct val="150000"/>
              </a:lnSpc>
            </a:pPr>
            <a:r>
              <a:rPr lang="en-AU" sz="2800" b="1" noProof="0" dirty="0">
                <a:solidFill>
                  <a:srgbClr val="FF0000"/>
                </a:solidFill>
                <a:latin typeface="Comic Sans MS"/>
              </a:rPr>
              <a:t>Leader: </a:t>
            </a:r>
            <a:r>
              <a:rPr lang="en-US" sz="2800" dirty="0">
                <a:latin typeface="Comic Sans MS"/>
              </a:rPr>
              <a:t>We now say the psalm antiphonally, I invite the first</a:t>
            </a:r>
          </a:p>
          <a:p>
            <a:pPr algn="ctr">
              <a:lnSpc>
                <a:spcPct val="150000"/>
              </a:lnSpc>
            </a:pPr>
            <a:r>
              <a:rPr lang="en-US" sz="2800" dirty="0">
                <a:latin typeface="Comic Sans MS"/>
              </a:rPr>
              <a:t>reader to lead, and we will all respond with our cantor as our voice.</a:t>
            </a:r>
            <a:endParaRPr lang="en-AU" dirty="0">
              <a:hlinkClick r:id="rId2">
                <a:extLst>
                  <a:ext uri="{A12FA001-AC4F-418D-AE19-62706E023703}">
                    <ahyp:hlinkClr xmlns:ahyp="http://schemas.microsoft.com/office/drawing/2018/hyperlinkcolor" val="tx"/>
                  </a:ext>
                </a:extLst>
              </a:hlinkClick>
            </a:endParaRPr>
          </a:p>
        </p:txBody>
      </p:sp>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166452" y="1891438"/>
            <a:ext cx="2536070" cy="1267335"/>
          </a:xfrm>
          <a:prstGeom prst="rect">
            <a:avLst/>
          </a:prstGeom>
          <a:noFill/>
          <a:ln>
            <a:noFill/>
          </a:ln>
        </p:spPr>
        <p:txBody>
          <a:bodyPr wrap="square" lIns="91440" tIns="45720" rIns="91440" bIns="45720" rtlCol="0" anchor="t">
            <a:spAutoFit/>
          </a:bodyPr>
          <a:lstStyle/>
          <a:p>
            <a:pPr algn="ctr">
              <a:lnSpc>
                <a:spcPct val="150000"/>
              </a:lnSpc>
              <a:spcBef>
                <a:spcPts val="450"/>
              </a:spcBef>
              <a:spcAft>
                <a:spcPts val="450"/>
              </a:spcAft>
            </a:pPr>
            <a:r>
              <a:rPr lang="en-US" sz="2400" b="1" i="0" dirty="0">
                <a:solidFill>
                  <a:srgbClr val="333333"/>
                </a:solidFill>
                <a:effectLst/>
                <a:latin typeface="Comic Sans MS" panose="030F0702030302020204" pitchFamily="66" charset="0"/>
              </a:rPr>
              <a:t>Psalm </a:t>
            </a:r>
          </a:p>
          <a:p>
            <a:pPr algn="ctr">
              <a:lnSpc>
                <a:spcPct val="150000"/>
              </a:lnSpc>
              <a:spcBef>
                <a:spcPts val="450"/>
              </a:spcBef>
              <a:spcAft>
                <a:spcPts val="450"/>
              </a:spcAft>
            </a:pPr>
            <a:r>
              <a:rPr lang="en-US" sz="2400" b="1" i="0" dirty="0">
                <a:solidFill>
                  <a:srgbClr val="333333"/>
                </a:solidFill>
                <a:effectLst/>
                <a:latin typeface="Comic Sans MS" panose="030F0702030302020204" pitchFamily="66" charset="0"/>
              </a:rPr>
              <a:t>104.26-36</a:t>
            </a:r>
            <a:endParaRPr lang="en-AU" sz="2400" u="none" strike="noStrike" noProof="0" dirty="0">
              <a:solidFill>
                <a:srgbClr val="E68422"/>
              </a:solidFill>
              <a:effectLst/>
              <a:latin typeface="Comic Sans MS" panose="030F0702030302020204" pitchFamily="66" charset="0"/>
            </a:endParaRPr>
          </a:p>
        </p:txBody>
      </p:sp>
      <p:sp>
        <p:nvSpPr>
          <p:cNvPr id="8" name="Rectangle 7">
            <a:extLst>
              <a:ext uri="{FF2B5EF4-FFF2-40B4-BE49-F238E27FC236}">
                <a16:creationId xmlns:a16="http://schemas.microsoft.com/office/drawing/2014/main" id="{87B19673-2E6B-605A-7055-B8044ACCEF8D}"/>
              </a:ext>
            </a:extLst>
          </p:cNvPr>
          <p:cNvSpPr/>
          <p:nvPr/>
        </p:nvSpPr>
        <p:spPr>
          <a:xfrm>
            <a:off x="8146622" y="6392883"/>
            <a:ext cx="2035498" cy="400110"/>
          </a:xfrm>
          <a:prstGeom prst="rect">
            <a:avLst/>
          </a:prstGeom>
        </p:spPr>
        <p:txBody>
          <a:bodyPr wrap="square">
            <a:spAutoFit/>
          </a:bodyPr>
          <a:lstStyle/>
          <a:p>
            <a:r>
              <a:rPr lang="en-AU" sz="2000" b="1" noProof="0" dirty="0">
                <a:solidFill>
                  <a:srgbClr val="FF0000"/>
                </a:solidFill>
                <a:latin typeface="Comic Sans MS"/>
              </a:rPr>
              <a:t>Continue…</a:t>
            </a:r>
            <a:endParaRPr lang="en-AU" sz="2000" b="1" noProof="0" dirty="0">
              <a:solidFill>
                <a:srgbClr val="FF0000"/>
              </a:solidFill>
            </a:endParaRPr>
          </a:p>
        </p:txBody>
      </p:sp>
      <p:sp>
        <p:nvSpPr>
          <p:cNvPr id="5" name="TextBox 4">
            <a:extLst>
              <a:ext uri="{FF2B5EF4-FFF2-40B4-BE49-F238E27FC236}">
                <a16:creationId xmlns:a16="http://schemas.microsoft.com/office/drawing/2014/main" id="{79090B4D-6B36-22DB-3938-4B15D3D6EB7C}"/>
              </a:ext>
            </a:extLst>
          </p:cNvPr>
          <p:cNvSpPr txBox="1"/>
          <p:nvPr/>
        </p:nvSpPr>
        <p:spPr>
          <a:xfrm>
            <a:off x="2702522" y="1891438"/>
            <a:ext cx="7475740" cy="4104009"/>
          </a:xfrm>
          <a:prstGeom prst="rect">
            <a:avLst/>
          </a:prstGeom>
          <a:noFill/>
        </p:spPr>
        <p:txBody>
          <a:bodyPr wrap="square">
            <a:spAutoFit/>
          </a:bodyPr>
          <a:lstStyle/>
          <a:p>
            <a:pPr algn="l">
              <a:lnSpc>
                <a:spcPct val="150000"/>
              </a:lnSpc>
              <a:spcBef>
                <a:spcPts val="225"/>
              </a:spcBef>
              <a:spcAft>
                <a:spcPts val="225"/>
              </a:spcAft>
              <a:buNone/>
            </a:pPr>
            <a:r>
              <a:rPr lang="en-US" sz="2800" i="0" baseline="30000" dirty="0">
                <a:solidFill>
                  <a:srgbClr val="000000"/>
                </a:solidFill>
                <a:effectLst/>
                <a:latin typeface="Comic Sans MS" panose="030F0702030302020204" pitchFamily="66" charset="0"/>
              </a:rPr>
              <a:t>26</a:t>
            </a:r>
            <a:r>
              <a:rPr lang="en-US" sz="2800" i="0" dirty="0">
                <a:solidFill>
                  <a:srgbClr val="000000"/>
                </a:solidFill>
                <a:effectLst/>
                <a:latin typeface="Comic Sans MS" panose="030F0702030302020204" pitchFamily="66" charset="0"/>
              </a:rPr>
              <a:t> Lord, how various are your works:</a:t>
            </a:r>
          </a:p>
          <a:p>
            <a:pPr algn="l">
              <a:lnSpc>
                <a:spcPct val="150000"/>
              </a:lnSpc>
              <a:spcBef>
                <a:spcPts val="225"/>
              </a:spcBef>
              <a:spcAft>
                <a:spcPts val="225"/>
              </a:spcAft>
              <a:buNone/>
            </a:pPr>
            <a:r>
              <a:rPr lang="en-US" sz="2800" i="0" dirty="0">
                <a:solidFill>
                  <a:srgbClr val="000000"/>
                </a:solidFill>
                <a:effectLst/>
                <a:latin typeface="Comic Sans MS" panose="030F0702030302020204" pitchFamily="66" charset="0"/>
              </a:rPr>
              <a:t>in wisdom you have made them all,</a:t>
            </a:r>
          </a:p>
          <a:p>
            <a:pPr algn="l">
              <a:lnSpc>
                <a:spcPct val="150000"/>
              </a:lnSpc>
              <a:spcBef>
                <a:spcPts val="225"/>
              </a:spcBef>
              <a:spcAft>
                <a:spcPts val="225"/>
              </a:spcAft>
              <a:buNone/>
            </a:pPr>
            <a:r>
              <a:rPr lang="en-US" sz="2800" i="0" dirty="0">
                <a:solidFill>
                  <a:srgbClr val="000000"/>
                </a:solidFill>
                <a:effectLst/>
                <a:latin typeface="Comic Sans MS" panose="030F0702030302020204" pitchFamily="66" charset="0"/>
              </a:rPr>
              <a:t>and the earth is full of your creatures.</a:t>
            </a:r>
          </a:p>
          <a:p>
            <a:pPr algn="l">
              <a:lnSpc>
                <a:spcPct val="150000"/>
              </a:lnSpc>
              <a:spcBef>
                <a:spcPts val="225"/>
              </a:spcBef>
              <a:spcAft>
                <a:spcPts val="225"/>
              </a:spcAft>
              <a:buNone/>
            </a:pPr>
            <a:r>
              <a:rPr lang="en-US" sz="2800" b="1" i="0" baseline="30000" dirty="0">
                <a:solidFill>
                  <a:srgbClr val="000000"/>
                </a:solidFill>
                <a:effectLst/>
                <a:latin typeface="Comic Sans MS" panose="030F0702030302020204" pitchFamily="66" charset="0"/>
              </a:rPr>
              <a:t>27</a:t>
            </a:r>
            <a:r>
              <a:rPr lang="en-US" sz="2800" b="1" i="0" dirty="0">
                <a:solidFill>
                  <a:srgbClr val="000000"/>
                </a:solidFill>
                <a:effectLst/>
                <a:latin typeface="Comic Sans MS" panose="030F0702030302020204" pitchFamily="66" charset="0"/>
              </a:rPr>
              <a:t> There is the wide, immeasurable sea:</a:t>
            </a:r>
          </a:p>
          <a:p>
            <a:pPr algn="l">
              <a:lnSpc>
                <a:spcPct val="150000"/>
              </a:lnSpc>
              <a:spcBef>
                <a:spcPts val="225"/>
              </a:spcBef>
              <a:spcAft>
                <a:spcPts val="225"/>
              </a:spcAft>
              <a:buNone/>
            </a:pPr>
            <a:r>
              <a:rPr lang="en-US" sz="2800" b="1" i="0" dirty="0">
                <a:solidFill>
                  <a:srgbClr val="000000"/>
                </a:solidFill>
                <a:effectLst/>
                <a:latin typeface="Comic Sans MS" panose="030F0702030302020204" pitchFamily="66" charset="0"/>
              </a:rPr>
              <a:t>there move living things without number, great and small;</a:t>
            </a:r>
            <a:endParaRPr lang="en-US" sz="2800" i="0" dirty="0">
              <a:solidFill>
                <a:srgbClr val="000000"/>
              </a:solidFill>
              <a:effectLst/>
              <a:latin typeface="Comic Sans MS" panose="030F0702030302020204" pitchFamily="66" charset="0"/>
            </a:endParaRPr>
          </a:p>
        </p:txBody>
      </p:sp>
    </p:spTree>
    <p:extLst>
      <p:ext uri="{BB962C8B-B14F-4D97-AF65-F5344CB8AC3E}">
        <p14:creationId xmlns:p14="http://schemas.microsoft.com/office/powerpoint/2010/main" val="654623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C309-BB50-4606-DF8A-2AFD4607B40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6C422E2-83D6-F8E3-CDBB-517593E80477}"/>
              </a:ext>
            </a:extLst>
          </p:cNvPr>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4" name="TextBox 3">
            <a:extLst>
              <a:ext uri="{FF2B5EF4-FFF2-40B4-BE49-F238E27FC236}">
                <a16:creationId xmlns:a16="http://schemas.microsoft.com/office/drawing/2014/main" id="{A4CE2555-A71E-2A2B-CF94-E68FBAC5ED4F}"/>
              </a:ext>
            </a:extLst>
          </p:cNvPr>
          <p:cNvSpPr txBox="1"/>
          <p:nvPr/>
        </p:nvSpPr>
        <p:spPr>
          <a:xfrm>
            <a:off x="2185737" y="381159"/>
            <a:ext cx="7820526" cy="5550558"/>
          </a:xfrm>
          <a:prstGeom prst="rect">
            <a:avLst/>
          </a:prstGeom>
          <a:noFill/>
        </p:spPr>
        <p:txBody>
          <a:bodyPr wrap="square">
            <a:spAutoFit/>
          </a:bodyPr>
          <a:lstStyle/>
          <a:p>
            <a:pPr>
              <a:lnSpc>
                <a:spcPct val="150000"/>
              </a:lnSpc>
              <a:spcBef>
                <a:spcPts val="225"/>
              </a:spcBef>
              <a:spcAft>
                <a:spcPts val="225"/>
              </a:spcAft>
            </a:pPr>
            <a:r>
              <a:rPr lang="en-US" sz="2800" baseline="30000" dirty="0">
                <a:solidFill>
                  <a:srgbClr val="000000"/>
                </a:solidFill>
                <a:latin typeface="Comic Sans MS" panose="030F0702030302020204" pitchFamily="66" charset="0"/>
              </a:rPr>
              <a:t>28 </a:t>
            </a:r>
            <a:r>
              <a:rPr lang="en-US" sz="2800" dirty="0">
                <a:solidFill>
                  <a:srgbClr val="000000"/>
                </a:solidFill>
                <a:latin typeface="Comic Sans MS" panose="030F0702030302020204" pitchFamily="66" charset="0"/>
              </a:rPr>
              <a:t>There go the ships, to and </a:t>
            </a:r>
            <a:r>
              <a:rPr lang="en-US" sz="2800" dirty="0" err="1">
                <a:solidFill>
                  <a:srgbClr val="000000"/>
                </a:solidFill>
                <a:latin typeface="Comic Sans MS" panose="030F0702030302020204" pitchFamily="66" charset="0"/>
              </a:rPr>
              <a:t>fro</a:t>
            </a:r>
            <a:r>
              <a:rPr lang="en-US" sz="2800" dirty="0">
                <a:solidFill>
                  <a:srgbClr val="000000"/>
                </a:solidFill>
                <a:latin typeface="Comic Sans MS" panose="030F0702030302020204" pitchFamily="66" charset="0"/>
              </a:rPr>
              <a:t>:</a:t>
            </a:r>
          </a:p>
          <a:p>
            <a:pPr>
              <a:lnSpc>
                <a:spcPct val="150000"/>
              </a:lnSpc>
              <a:spcBef>
                <a:spcPts val="225"/>
              </a:spcBef>
              <a:spcAft>
                <a:spcPts val="225"/>
              </a:spcAft>
            </a:pPr>
            <a:r>
              <a:rPr lang="en-US" sz="2800" dirty="0">
                <a:solidFill>
                  <a:srgbClr val="000000"/>
                </a:solidFill>
                <a:latin typeface="Comic Sans MS" panose="030F0702030302020204" pitchFamily="66" charset="0"/>
              </a:rPr>
              <a:t>and there is that Leviathan</a:t>
            </a:r>
          </a:p>
          <a:p>
            <a:pPr>
              <a:lnSpc>
                <a:spcPct val="150000"/>
              </a:lnSpc>
              <a:spcBef>
                <a:spcPts val="225"/>
              </a:spcBef>
              <a:spcAft>
                <a:spcPts val="225"/>
              </a:spcAft>
            </a:pPr>
            <a:r>
              <a:rPr lang="en-US" sz="2800" dirty="0">
                <a:solidFill>
                  <a:srgbClr val="000000"/>
                </a:solidFill>
                <a:latin typeface="Comic Sans MS" panose="030F0702030302020204" pitchFamily="66" charset="0"/>
              </a:rPr>
              <a:t>whom you formed to sport in the deep.</a:t>
            </a:r>
          </a:p>
          <a:p>
            <a:pPr>
              <a:lnSpc>
                <a:spcPct val="150000"/>
              </a:lnSpc>
              <a:spcBef>
                <a:spcPts val="225"/>
              </a:spcBef>
              <a:spcAft>
                <a:spcPts val="225"/>
              </a:spcAft>
            </a:pPr>
            <a:r>
              <a:rPr lang="en-US" sz="2800" b="1" baseline="30000" dirty="0">
                <a:solidFill>
                  <a:srgbClr val="000000"/>
                </a:solidFill>
                <a:latin typeface="Comic Sans MS" panose="030F0702030302020204" pitchFamily="66" charset="0"/>
              </a:rPr>
              <a:t>29</a:t>
            </a:r>
            <a:r>
              <a:rPr lang="en-US" sz="2800" b="1" dirty="0">
                <a:solidFill>
                  <a:srgbClr val="000000"/>
                </a:solidFill>
                <a:latin typeface="Comic Sans MS" panose="030F0702030302020204" pitchFamily="66" charset="0"/>
              </a:rPr>
              <a:t> These all look to you:</a:t>
            </a:r>
          </a:p>
          <a:p>
            <a:pPr>
              <a:lnSpc>
                <a:spcPct val="150000"/>
              </a:lnSpc>
              <a:spcBef>
                <a:spcPts val="225"/>
              </a:spcBef>
              <a:spcAft>
                <a:spcPts val="225"/>
              </a:spcAft>
            </a:pPr>
            <a:r>
              <a:rPr lang="en-US" sz="2800" b="1" dirty="0">
                <a:solidFill>
                  <a:srgbClr val="000000"/>
                </a:solidFill>
                <a:latin typeface="Comic Sans MS" panose="030F0702030302020204" pitchFamily="66" charset="0"/>
              </a:rPr>
              <a:t>to give them their food in due season.</a:t>
            </a:r>
          </a:p>
          <a:p>
            <a:pPr>
              <a:lnSpc>
                <a:spcPct val="150000"/>
              </a:lnSpc>
              <a:spcBef>
                <a:spcPts val="225"/>
              </a:spcBef>
              <a:spcAft>
                <a:spcPts val="225"/>
              </a:spcAft>
            </a:pPr>
            <a:r>
              <a:rPr lang="en-US" sz="2800" baseline="30000" dirty="0">
                <a:solidFill>
                  <a:srgbClr val="000000"/>
                </a:solidFill>
                <a:latin typeface="Comic Sans MS" panose="030F0702030302020204" pitchFamily="66" charset="0"/>
              </a:rPr>
              <a:t>30</a:t>
            </a:r>
            <a:r>
              <a:rPr lang="en-US" sz="2800" dirty="0">
                <a:solidFill>
                  <a:srgbClr val="000000"/>
                </a:solidFill>
                <a:latin typeface="Comic Sans MS" panose="030F0702030302020204" pitchFamily="66" charset="0"/>
              </a:rPr>
              <a:t> When you give it to them, they gather it:</a:t>
            </a:r>
          </a:p>
          <a:p>
            <a:pPr>
              <a:lnSpc>
                <a:spcPct val="150000"/>
              </a:lnSpc>
              <a:spcBef>
                <a:spcPts val="225"/>
              </a:spcBef>
              <a:spcAft>
                <a:spcPts val="225"/>
              </a:spcAft>
            </a:pPr>
            <a:r>
              <a:rPr lang="en-US" sz="2800" dirty="0">
                <a:solidFill>
                  <a:srgbClr val="000000"/>
                </a:solidFill>
                <a:latin typeface="Comic Sans MS" panose="030F0702030302020204" pitchFamily="66" charset="0"/>
              </a:rPr>
              <a:t>when you open your hand</a:t>
            </a:r>
          </a:p>
          <a:p>
            <a:pPr>
              <a:lnSpc>
                <a:spcPct val="150000"/>
              </a:lnSpc>
              <a:spcBef>
                <a:spcPts val="225"/>
              </a:spcBef>
              <a:spcAft>
                <a:spcPts val="225"/>
              </a:spcAft>
            </a:pPr>
            <a:r>
              <a:rPr lang="en-US" sz="2800" dirty="0">
                <a:solidFill>
                  <a:srgbClr val="000000"/>
                </a:solidFill>
                <a:latin typeface="Comic Sans MS" panose="030F0702030302020204" pitchFamily="66" charset="0"/>
              </a:rPr>
              <a:t>they are satisfied with good things.</a:t>
            </a:r>
          </a:p>
        </p:txBody>
      </p:sp>
      <p:sp>
        <p:nvSpPr>
          <p:cNvPr id="2" name="Rectangle 1">
            <a:extLst>
              <a:ext uri="{FF2B5EF4-FFF2-40B4-BE49-F238E27FC236}">
                <a16:creationId xmlns:a16="http://schemas.microsoft.com/office/drawing/2014/main" id="{9E0F093C-6DEE-6879-0A4C-72D29C691107}"/>
              </a:ext>
            </a:extLst>
          </p:cNvPr>
          <p:cNvSpPr/>
          <p:nvPr/>
        </p:nvSpPr>
        <p:spPr>
          <a:xfrm>
            <a:off x="8137829" y="6425032"/>
            <a:ext cx="2035498" cy="400110"/>
          </a:xfrm>
          <a:prstGeom prst="rect">
            <a:avLst/>
          </a:prstGeom>
        </p:spPr>
        <p:txBody>
          <a:bodyPr wrap="square">
            <a:spAutoFit/>
          </a:bodyPr>
          <a:lstStyle/>
          <a:p>
            <a:r>
              <a:rPr lang="en-AU" sz="2000" b="1" noProof="0" dirty="0">
                <a:solidFill>
                  <a:srgbClr val="FF0000"/>
                </a:solidFill>
                <a:latin typeface="Comic Sans MS"/>
              </a:rPr>
              <a:t>Continue…</a:t>
            </a:r>
            <a:endParaRPr lang="en-AU" sz="2000" b="1" noProof="0" dirty="0">
              <a:solidFill>
                <a:srgbClr val="FF0000"/>
              </a:solidFill>
            </a:endParaRPr>
          </a:p>
        </p:txBody>
      </p:sp>
    </p:spTree>
    <p:extLst>
      <p:ext uri="{BB962C8B-B14F-4D97-AF65-F5344CB8AC3E}">
        <p14:creationId xmlns:p14="http://schemas.microsoft.com/office/powerpoint/2010/main" val="666296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AEB51-2200-8351-B847-66322510D04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275CF04-3A7A-15F1-9784-CBBDEE068028}"/>
              </a:ext>
            </a:extLst>
          </p:cNvPr>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4" name="TextBox 3">
            <a:extLst>
              <a:ext uri="{FF2B5EF4-FFF2-40B4-BE49-F238E27FC236}">
                <a16:creationId xmlns:a16="http://schemas.microsoft.com/office/drawing/2014/main" id="{C7EF37F9-908D-85EB-C79B-1BFD9D07FC2A}"/>
              </a:ext>
            </a:extLst>
          </p:cNvPr>
          <p:cNvSpPr txBox="1"/>
          <p:nvPr/>
        </p:nvSpPr>
        <p:spPr>
          <a:xfrm>
            <a:off x="1995146" y="121281"/>
            <a:ext cx="9056786" cy="6248185"/>
          </a:xfrm>
          <a:prstGeom prst="rect">
            <a:avLst/>
          </a:prstGeom>
          <a:noFill/>
        </p:spPr>
        <p:txBody>
          <a:bodyPr wrap="square">
            <a:spAutoFit/>
          </a:bodyPr>
          <a:lstStyle/>
          <a:p>
            <a:pPr>
              <a:lnSpc>
                <a:spcPct val="150000"/>
              </a:lnSpc>
              <a:spcBef>
                <a:spcPts val="225"/>
              </a:spcBef>
              <a:spcAft>
                <a:spcPts val="225"/>
              </a:spcAft>
            </a:pPr>
            <a:r>
              <a:rPr lang="en-US" sz="2800" b="1" baseline="30000" dirty="0">
                <a:solidFill>
                  <a:srgbClr val="000000"/>
                </a:solidFill>
                <a:latin typeface="Comic Sans MS" panose="030F0702030302020204" pitchFamily="66" charset="0"/>
              </a:rPr>
              <a:t>31</a:t>
            </a:r>
            <a:r>
              <a:rPr lang="en-US" sz="2800" b="1" dirty="0">
                <a:solidFill>
                  <a:srgbClr val="000000"/>
                </a:solidFill>
                <a:latin typeface="Comic Sans MS" panose="030F0702030302020204" pitchFamily="66" charset="0"/>
              </a:rPr>
              <a:t> When you hide your face, they are troubled:</a:t>
            </a:r>
          </a:p>
          <a:p>
            <a:pPr>
              <a:lnSpc>
                <a:spcPct val="150000"/>
              </a:lnSpc>
              <a:spcBef>
                <a:spcPts val="225"/>
              </a:spcBef>
              <a:spcAft>
                <a:spcPts val="225"/>
              </a:spcAft>
            </a:pPr>
            <a:r>
              <a:rPr lang="en-US" sz="2800" b="1" dirty="0">
                <a:solidFill>
                  <a:srgbClr val="000000"/>
                </a:solidFill>
                <a:latin typeface="Comic Sans MS" panose="030F0702030302020204" pitchFamily="66" charset="0"/>
              </a:rPr>
              <a:t>when you take away their breath,</a:t>
            </a:r>
          </a:p>
          <a:p>
            <a:pPr>
              <a:lnSpc>
                <a:spcPct val="150000"/>
              </a:lnSpc>
              <a:spcBef>
                <a:spcPts val="225"/>
              </a:spcBef>
              <a:spcAft>
                <a:spcPts val="225"/>
              </a:spcAft>
            </a:pPr>
            <a:r>
              <a:rPr lang="en-US" sz="2800" b="1" dirty="0">
                <a:solidFill>
                  <a:srgbClr val="000000"/>
                </a:solidFill>
                <a:latin typeface="Comic Sans MS" panose="030F0702030302020204" pitchFamily="66" charset="0"/>
              </a:rPr>
              <a:t>they die and return to their dust.</a:t>
            </a:r>
            <a:endParaRPr lang="en-US" sz="2800" dirty="0">
              <a:solidFill>
                <a:srgbClr val="000000"/>
              </a:solidFill>
              <a:latin typeface="Comic Sans MS" panose="030F0702030302020204" pitchFamily="66" charset="0"/>
            </a:endParaRPr>
          </a:p>
          <a:p>
            <a:pPr>
              <a:lnSpc>
                <a:spcPct val="150000"/>
              </a:lnSpc>
              <a:spcBef>
                <a:spcPts val="225"/>
              </a:spcBef>
              <a:spcAft>
                <a:spcPts val="225"/>
              </a:spcAft>
            </a:pPr>
            <a:r>
              <a:rPr lang="en-US" sz="2800" baseline="30000" dirty="0">
                <a:solidFill>
                  <a:srgbClr val="000000"/>
                </a:solidFill>
                <a:latin typeface="Comic Sans MS" panose="030F0702030302020204" pitchFamily="66" charset="0"/>
              </a:rPr>
              <a:t>32</a:t>
            </a:r>
            <a:r>
              <a:rPr lang="en-US" sz="2800" dirty="0">
                <a:solidFill>
                  <a:srgbClr val="000000"/>
                </a:solidFill>
                <a:latin typeface="Comic Sans MS" panose="030F0702030302020204" pitchFamily="66" charset="0"/>
              </a:rPr>
              <a:t> When you send forth your spirit they are created:</a:t>
            </a:r>
          </a:p>
          <a:p>
            <a:pPr>
              <a:lnSpc>
                <a:spcPct val="150000"/>
              </a:lnSpc>
              <a:spcBef>
                <a:spcPts val="225"/>
              </a:spcBef>
              <a:spcAft>
                <a:spcPts val="225"/>
              </a:spcAft>
            </a:pPr>
            <a:r>
              <a:rPr lang="en-US" sz="2800" dirty="0">
                <a:solidFill>
                  <a:srgbClr val="000000"/>
                </a:solidFill>
                <a:latin typeface="Comic Sans MS" panose="030F0702030302020204" pitchFamily="66" charset="0"/>
              </a:rPr>
              <a:t>and you renew the face of the earth.</a:t>
            </a:r>
          </a:p>
          <a:p>
            <a:pPr>
              <a:lnSpc>
                <a:spcPct val="150000"/>
              </a:lnSpc>
              <a:spcBef>
                <a:spcPts val="225"/>
              </a:spcBef>
              <a:spcAft>
                <a:spcPts val="225"/>
              </a:spcAft>
            </a:pPr>
            <a:r>
              <a:rPr lang="en-US" sz="2800" b="1" baseline="30000" dirty="0">
                <a:solidFill>
                  <a:srgbClr val="000000"/>
                </a:solidFill>
                <a:latin typeface="Comic Sans MS" panose="030F0702030302020204" pitchFamily="66" charset="0"/>
              </a:rPr>
              <a:t>33</a:t>
            </a:r>
            <a:r>
              <a:rPr lang="en-US" sz="2800" b="1" dirty="0">
                <a:solidFill>
                  <a:srgbClr val="000000"/>
                </a:solidFill>
                <a:latin typeface="Comic Sans MS" panose="030F0702030302020204" pitchFamily="66" charset="0"/>
              </a:rPr>
              <a:t> May the glory of the Lord endure for ever:</a:t>
            </a:r>
          </a:p>
          <a:p>
            <a:pPr>
              <a:lnSpc>
                <a:spcPct val="150000"/>
              </a:lnSpc>
              <a:spcBef>
                <a:spcPts val="225"/>
              </a:spcBef>
              <a:spcAft>
                <a:spcPts val="225"/>
              </a:spcAft>
            </a:pPr>
            <a:r>
              <a:rPr lang="en-US" sz="2800" b="1" dirty="0">
                <a:solidFill>
                  <a:srgbClr val="000000"/>
                </a:solidFill>
                <a:latin typeface="Comic Sans MS" panose="030F0702030302020204" pitchFamily="66" charset="0"/>
              </a:rPr>
              <a:t>may the Lord rejoice in his works.</a:t>
            </a:r>
            <a:endParaRPr lang="en-US" sz="2800" dirty="0">
              <a:solidFill>
                <a:srgbClr val="000000"/>
              </a:solidFill>
              <a:latin typeface="Comic Sans MS" panose="030F0702030302020204" pitchFamily="66" charset="0"/>
            </a:endParaRPr>
          </a:p>
          <a:p>
            <a:pPr>
              <a:lnSpc>
                <a:spcPct val="150000"/>
              </a:lnSpc>
              <a:spcBef>
                <a:spcPts val="225"/>
              </a:spcBef>
              <a:spcAft>
                <a:spcPts val="225"/>
              </a:spcAft>
            </a:pPr>
            <a:r>
              <a:rPr lang="en-US" sz="2800" baseline="30000" dirty="0">
                <a:solidFill>
                  <a:srgbClr val="000000"/>
                </a:solidFill>
                <a:latin typeface="Comic Sans MS" panose="030F0702030302020204" pitchFamily="66" charset="0"/>
              </a:rPr>
              <a:t>34</a:t>
            </a:r>
            <a:r>
              <a:rPr lang="en-US" sz="2800" dirty="0">
                <a:solidFill>
                  <a:srgbClr val="000000"/>
                </a:solidFill>
                <a:latin typeface="Comic Sans MS" panose="030F0702030302020204" pitchFamily="66" charset="0"/>
              </a:rPr>
              <a:t> If he look upon the earth, it shall tremble:</a:t>
            </a:r>
          </a:p>
          <a:p>
            <a:pPr>
              <a:lnSpc>
                <a:spcPct val="150000"/>
              </a:lnSpc>
              <a:spcBef>
                <a:spcPts val="225"/>
              </a:spcBef>
              <a:spcAft>
                <a:spcPts val="225"/>
              </a:spcAft>
            </a:pPr>
            <a:r>
              <a:rPr lang="en-US" sz="2800" dirty="0">
                <a:solidFill>
                  <a:srgbClr val="000000"/>
                </a:solidFill>
                <a:latin typeface="Comic Sans MS" panose="030F0702030302020204" pitchFamily="66" charset="0"/>
              </a:rPr>
              <a:t>if he but touch the mountains, they shall smoke.</a:t>
            </a:r>
          </a:p>
        </p:txBody>
      </p:sp>
      <p:sp>
        <p:nvSpPr>
          <p:cNvPr id="2" name="Rectangle 1">
            <a:extLst>
              <a:ext uri="{FF2B5EF4-FFF2-40B4-BE49-F238E27FC236}">
                <a16:creationId xmlns:a16="http://schemas.microsoft.com/office/drawing/2014/main" id="{2A2659E1-8ABA-9960-CDB5-2AEA38580C71}"/>
              </a:ext>
            </a:extLst>
          </p:cNvPr>
          <p:cNvSpPr/>
          <p:nvPr/>
        </p:nvSpPr>
        <p:spPr>
          <a:xfrm>
            <a:off x="8340053" y="6457890"/>
            <a:ext cx="2035498" cy="400110"/>
          </a:xfrm>
          <a:prstGeom prst="rect">
            <a:avLst/>
          </a:prstGeom>
        </p:spPr>
        <p:txBody>
          <a:bodyPr wrap="square">
            <a:spAutoFit/>
          </a:bodyPr>
          <a:lstStyle/>
          <a:p>
            <a:r>
              <a:rPr lang="en-AU" sz="2000" b="1" noProof="0" dirty="0">
                <a:solidFill>
                  <a:srgbClr val="FF0000"/>
                </a:solidFill>
                <a:latin typeface="Comic Sans MS"/>
              </a:rPr>
              <a:t>Continue…</a:t>
            </a:r>
            <a:endParaRPr lang="en-AU" sz="2000" b="1" noProof="0" dirty="0">
              <a:solidFill>
                <a:srgbClr val="FF0000"/>
              </a:solidFill>
            </a:endParaRPr>
          </a:p>
        </p:txBody>
      </p:sp>
    </p:spTree>
    <p:extLst>
      <p:ext uri="{BB962C8B-B14F-4D97-AF65-F5344CB8AC3E}">
        <p14:creationId xmlns:p14="http://schemas.microsoft.com/office/powerpoint/2010/main" val="2668684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89A93-5362-6FB4-5DE5-AD9E5D3D413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9D9C594-98B2-D2CC-0DF6-27CAD7606454}"/>
              </a:ext>
            </a:extLst>
          </p:cNvPr>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4" name="TextBox 3">
            <a:extLst>
              <a:ext uri="{FF2B5EF4-FFF2-40B4-BE49-F238E27FC236}">
                <a16:creationId xmlns:a16="http://schemas.microsoft.com/office/drawing/2014/main" id="{ACD56559-A937-A7ED-659E-C4844E6F16FA}"/>
              </a:ext>
            </a:extLst>
          </p:cNvPr>
          <p:cNvSpPr txBox="1"/>
          <p:nvPr/>
        </p:nvSpPr>
        <p:spPr>
          <a:xfrm>
            <a:off x="2056219" y="984738"/>
            <a:ext cx="9277066" cy="3457678"/>
          </a:xfrm>
          <a:prstGeom prst="rect">
            <a:avLst/>
          </a:prstGeom>
          <a:noFill/>
        </p:spPr>
        <p:txBody>
          <a:bodyPr wrap="square">
            <a:spAutoFit/>
          </a:bodyPr>
          <a:lstStyle/>
          <a:p>
            <a:pPr>
              <a:lnSpc>
                <a:spcPct val="150000"/>
              </a:lnSpc>
              <a:spcBef>
                <a:spcPts val="225"/>
              </a:spcBef>
              <a:spcAft>
                <a:spcPts val="225"/>
              </a:spcAft>
            </a:pPr>
            <a:r>
              <a:rPr lang="en-US" sz="2800" b="1" baseline="30000" dirty="0">
                <a:solidFill>
                  <a:srgbClr val="000000"/>
                </a:solidFill>
                <a:latin typeface="Comic Sans MS" panose="030F0702030302020204" pitchFamily="66" charset="0"/>
              </a:rPr>
              <a:t>34</a:t>
            </a:r>
            <a:r>
              <a:rPr lang="en-US" sz="2800" dirty="0">
                <a:solidFill>
                  <a:srgbClr val="000000"/>
                </a:solidFill>
                <a:latin typeface="Comic Sans MS" panose="030F0702030302020204" pitchFamily="66" charset="0"/>
              </a:rPr>
              <a:t> Ascribe power to God, whose majesty is over Israel:</a:t>
            </a:r>
          </a:p>
          <a:p>
            <a:pPr>
              <a:lnSpc>
                <a:spcPct val="150000"/>
              </a:lnSpc>
              <a:spcBef>
                <a:spcPts val="225"/>
              </a:spcBef>
              <a:spcAft>
                <a:spcPts val="225"/>
              </a:spcAft>
            </a:pPr>
            <a:r>
              <a:rPr lang="en-US" sz="2800" b="1" baseline="30000" dirty="0">
                <a:solidFill>
                  <a:srgbClr val="000000"/>
                </a:solidFill>
                <a:latin typeface="Comic Sans MS" panose="030F0702030302020204" pitchFamily="66" charset="0"/>
              </a:rPr>
              <a:t>35</a:t>
            </a:r>
            <a:r>
              <a:rPr lang="en-US" sz="2800" b="1" dirty="0">
                <a:solidFill>
                  <a:srgbClr val="000000"/>
                </a:solidFill>
                <a:latin typeface="Comic Sans MS" panose="030F0702030302020204" pitchFamily="66" charset="0"/>
              </a:rPr>
              <a:t> I will sing to the Lord as long as I live:</a:t>
            </a:r>
          </a:p>
          <a:p>
            <a:pPr>
              <a:lnSpc>
                <a:spcPct val="150000"/>
              </a:lnSpc>
              <a:spcBef>
                <a:spcPts val="225"/>
              </a:spcBef>
              <a:spcAft>
                <a:spcPts val="225"/>
              </a:spcAft>
            </a:pPr>
            <a:r>
              <a:rPr lang="en-US" sz="2800" b="1" dirty="0">
                <a:solidFill>
                  <a:srgbClr val="000000"/>
                </a:solidFill>
                <a:latin typeface="Comic Sans MS" panose="030F0702030302020204" pitchFamily="66" charset="0"/>
              </a:rPr>
              <a:t>I will praise my God while I have any being.</a:t>
            </a:r>
            <a:endParaRPr lang="en-US" sz="2800" dirty="0">
              <a:solidFill>
                <a:srgbClr val="000000"/>
              </a:solidFill>
              <a:latin typeface="Comic Sans MS" panose="030F0702030302020204" pitchFamily="66" charset="0"/>
            </a:endParaRPr>
          </a:p>
          <a:p>
            <a:pPr>
              <a:lnSpc>
                <a:spcPct val="150000"/>
              </a:lnSpc>
              <a:spcBef>
                <a:spcPts val="225"/>
              </a:spcBef>
              <a:spcAft>
                <a:spcPts val="225"/>
              </a:spcAft>
            </a:pPr>
            <a:r>
              <a:rPr lang="en-US" sz="2800" baseline="30000" dirty="0">
                <a:solidFill>
                  <a:srgbClr val="000000"/>
                </a:solidFill>
                <a:latin typeface="Comic Sans MS" panose="030F0702030302020204" pitchFamily="66" charset="0"/>
              </a:rPr>
              <a:t>36</a:t>
            </a:r>
            <a:r>
              <a:rPr lang="en-US" sz="2800" dirty="0">
                <a:solidFill>
                  <a:srgbClr val="000000"/>
                </a:solidFill>
                <a:latin typeface="Comic Sans MS" panose="030F0702030302020204" pitchFamily="66" charset="0"/>
              </a:rPr>
              <a:t> May my meditation be pleasing to him:</a:t>
            </a:r>
          </a:p>
          <a:p>
            <a:pPr>
              <a:lnSpc>
                <a:spcPct val="150000"/>
              </a:lnSpc>
              <a:spcBef>
                <a:spcPts val="225"/>
              </a:spcBef>
              <a:spcAft>
                <a:spcPts val="225"/>
              </a:spcAft>
            </a:pPr>
            <a:r>
              <a:rPr lang="en-US" sz="2800" dirty="0">
                <a:solidFill>
                  <a:srgbClr val="000000"/>
                </a:solidFill>
                <a:latin typeface="Comic Sans MS" panose="030F0702030302020204" pitchFamily="66" charset="0"/>
              </a:rPr>
              <a:t>for my joy shall be in the Lord.</a:t>
            </a:r>
          </a:p>
        </p:txBody>
      </p:sp>
    </p:spTree>
    <p:extLst>
      <p:ext uri="{BB962C8B-B14F-4D97-AF65-F5344CB8AC3E}">
        <p14:creationId xmlns:p14="http://schemas.microsoft.com/office/powerpoint/2010/main" val="1597561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5100F-4EBF-355F-BC28-7BEFD8EFC152}"/>
              </a:ext>
            </a:extLst>
          </p:cNvPr>
          <p:cNvSpPr>
            <a:spLocks noGrp="1"/>
          </p:cNvSpPr>
          <p:nvPr>
            <p:ph type="sldNum" sz="quarter" idx="12"/>
          </p:nvPr>
        </p:nvSpPr>
        <p:spPr/>
        <p:txBody>
          <a:bodyPr/>
          <a:lstStyle/>
          <a:p>
            <a:pPr>
              <a:defRPr/>
            </a:pPr>
            <a:fld id="{EBC57D59-8F18-4E33-9885-CA1B9A361622}" type="slidenum">
              <a:rPr lang="en-AU" noProof="0">
                <a:solidFill>
                  <a:prstClr val="black">
                    <a:tint val="75000"/>
                  </a:prstClr>
                </a:solidFill>
              </a:rPr>
              <a:pPr>
                <a:defRPr/>
              </a:pPr>
              <a:t>24</a:t>
            </a:fld>
            <a:endParaRPr lang="en-AU" noProof="0">
              <a:solidFill>
                <a:prstClr val="black">
                  <a:tint val="75000"/>
                </a:prstClr>
              </a:solidFill>
            </a:endParaRPr>
          </a:p>
        </p:txBody>
      </p:sp>
      <p:sp>
        <p:nvSpPr>
          <p:cNvPr id="3" name="TextBox 2">
            <a:extLst>
              <a:ext uri="{FF2B5EF4-FFF2-40B4-BE49-F238E27FC236}">
                <a16:creationId xmlns:a16="http://schemas.microsoft.com/office/drawing/2014/main" id="{75882D0F-0826-C649-648B-0C1075CFC63B}"/>
              </a:ext>
            </a:extLst>
          </p:cNvPr>
          <p:cNvSpPr txBox="1"/>
          <p:nvPr/>
        </p:nvSpPr>
        <p:spPr>
          <a:xfrm>
            <a:off x="998021" y="1579766"/>
            <a:ext cx="99473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r>
              <a:rPr lang="en-AU" sz="2800" noProof="0" dirty="0">
                <a:solidFill>
                  <a:srgbClr val="FF0000"/>
                </a:solidFill>
                <a:latin typeface="Comic Sans MS"/>
                <a:ea typeface="Tahoma"/>
                <a:cs typeface="Tahoma"/>
              </a:rPr>
              <a:t>Reader 2: </a:t>
            </a:r>
            <a:r>
              <a:rPr lang="en-AU" sz="2800" noProof="0" dirty="0">
                <a:latin typeface="Comic Sans MS"/>
                <a:ea typeface="Tahoma"/>
                <a:cs typeface="Tahoma"/>
              </a:rPr>
              <a:t>The 2</a:t>
            </a:r>
            <a:r>
              <a:rPr lang="en-AU" sz="2800" baseline="30000" noProof="0" dirty="0">
                <a:latin typeface="Comic Sans MS"/>
                <a:ea typeface="Tahoma"/>
                <a:cs typeface="Tahoma"/>
              </a:rPr>
              <a:t>nd</a:t>
            </a:r>
            <a:r>
              <a:rPr lang="en-AU" sz="2800" noProof="0" dirty="0">
                <a:latin typeface="Comic Sans MS"/>
                <a:ea typeface="Tahoma"/>
                <a:cs typeface="Tahoma"/>
              </a:rPr>
              <a:t> Reading is from </a:t>
            </a:r>
            <a:r>
              <a:rPr lang="en-AU" sz="2800" noProof="0" dirty="0">
                <a:latin typeface="Comic Sans MS" panose="030F0902030302020204" pitchFamily="66" charset="0"/>
                <a:ea typeface="Tahoma"/>
                <a:cs typeface="Tahoma"/>
              </a:rPr>
              <a:t> 1 Corinthians 12.1-13</a:t>
            </a:r>
            <a:endParaRPr lang="en-AU" sz="2800" noProof="0" dirty="0">
              <a:latin typeface="Comic Sans MS" panose="030F0902030302020204" pitchFamily="66" charset="0"/>
            </a:endParaRPr>
          </a:p>
        </p:txBody>
      </p:sp>
      <p:sp>
        <p:nvSpPr>
          <p:cNvPr id="6" name="TextBox 5">
            <a:extLst>
              <a:ext uri="{FF2B5EF4-FFF2-40B4-BE49-F238E27FC236}">
                <a16:creationId xmlns:a16="http://schemas.microsoft.com/office/drawing/2014/main" id="{7230E5D6-517C-DE5C-FB2E-24281056D5BA}"/>
              </a:ext>
            </a:extLst>
          </p:cNvPr>
          <p:cNvSpPr txBox="1"/>
          <p:nvPr/>
        </p:nvSpPr>
        <p:spPr>
          <a:xfrm>
            <a:off x="603619" y="243494"/>
            <a:ext cx="10984761" cy="138499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b="1" noProof="0" dirty="0">
                <a:solidFill>
                  <a:srgbClr val="FF0000"/>
                </a:solidFill>
                <a:latin typeface="Comic Sans MS"/>
              </a:rPr>
              <a:t>The 2nd reader unmutes</a:t>
            </a:r>
            <a:r>
              <a:rPr lang="en-AU" sz="2800" b="1" noProof="0" dirty="0">
                <a:solidFill>
                  <a:srgbClr val="E3960B"/>
                </a:solidFill>
                <a:latin typeface="Comic Sans MS"/>
              </a:rPr>
              <a:t> </a:t>
            </a:r>
            <a:endParaRPr lang="en-AU" sz="2800" noProof="0" dirty="0">
              <a:solidFill>
                <a:srgbClr val="E3960B"/>
              </a:solidFill>
              <a:latin typeface="Comic Sans MS"/>
            </a:endParaRPr>
          </a:p>
          <a:p>
            <a:r>
              <a:rPr lang="en-AU" sz="2800" b="1" noProof="0" dirty="0">
                <a:solidFill>
                  <a:srgbClr val="FF0000"/>
                </a:solidFill>
                <a:latin typeface="Comic Sans MS"/>
              </a:rPr>
              <a:t>Leader: </a:t>
            </a:r>
            <a:r>
              <a:rPr lang="en-AU" sz="2800" noProof="0" dirty="0">
                <a:latin typeface="Comic Sans MS"/>
              </a:rPr>
              <a:t>I invite the 2nd reader to unmute and offer the 2nd lesson when ready.</a:t>
            </a:r>
            <a:endParaRPr lang="en-AU" sz="2800" noProof="0" dirty="0">
              <a:ea typeface="Calibri"/>
              <a:cs typeface="Calibri"/>
            </a:endParaRPr>
          </a:p>
        </p:txBody>
      </p:sp>
      <p:sp>
        <p:nvSpPr>
          <p:cNvPr id="10" name="Rectangle 1">
            <a:extLst>
              <a:ext uri="{FF2B5EF4-FFF2-40B4-BE49-F238E27FC236}">
                <a16:creationId xmlns:a16="http://schemas.microsoft.com/office/drawing/2014/main" id="{7CB4C260-8668-716B-44CA-6847DE35689A}"/>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5" name="Rectangle 1">
            <a:extLst>
              <a:ext uri="{FF2B5EF4-FFF2-40B4-BE49-F238E27FC236}">
                <a16:creationId xmlns:a16="http://schemas.microsoft.com/office/drawing/2014/main" id="{E6BBE083-8CD9-0184-7C13-094ECEE3FEC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6AB1AB7A-C6B0-78E4-C19A-D404EFF97B2B}"/>
              </a:ext>
            </a:extLst>
          </p:cNvPr>
          <p:cNvSpPr/>
          <p:nvPr/>
        </p:nvSpPr>
        <p:spPr>
          <a:xfrm>
            <a:off x="8004213" y="6442792"/>
            <a:ext cx="2035498" cy="400110"/>
          </a:xfrm>
          <a:prstGeom prst="rect">
            <a:avLst/>
          </a:prstGeom>
        </p:spPr>
        <p:txBody>
          <a:bodyPr wrap="square">
            <a:spAutoFit/>
          </a:bodyPr>
          <a:lstStyle/>
          <a:p>
            <a:r>
              <a:rPr lang="en-AU" sz="2000" b="1" noProof="0" dirty="0">
                <a:solidFill>
                  <a:srgbClr val="FF0000"/>
                </a:solidFill>
                <a:latin typeface="Comic Sans MS"/>
              </a:rPr>
              <a:t>Continue…</a:t>
            </a:r>
            <a:endParaRPr lang="en-AU" sz="2000" b="1" noProof="0" dirty="0">
              <a:solidFill>
                <a:srgbClr val="FF0000"/>
              </a:solidFill>
            </a:endParaRPr>
          </a:p>
        </p:txBody>
      </p:sp>
      <p:sp>
        <p:nvSpPr>
          <p:cNvPr id="9" name="TextBox 8">
            <a:extLst>
              <a:ext uri="{FF2B5EF4-FFF2-40B4-BE49-F238E27FC236}">
                <a16:creationId xmlns:a16="http://schemas.microsoft.com/office/drawing/2014/main" id="{CA0FE078-FBD6-1FC0-8F92-750AD1EB1E63}"/>
              </a:ext>
            </a:extLst>
          </p:cNvPr>
          <p:cNvSpPr txBox="1"/>
          <p:nvPr/>
        </p:nvSpPr>
        <p:spPr>
          <a:xfrm>
            <a:off x="695999" y="2280256"/>
            <a:ext cx="10800000" cy="3898824"/>
          </a:xfrm>
          <a:prstGeom prst="rect">
            <a:avLst/>
          </a:prstGeom>
          <a:noFill/>
        </p:spPr>
        <p:txBody>
          <a:bodyPr wrap="square">
            <a:spAutoFit/>
          </a:bodyPr>
          <a:lstStyle/>
          <a:p>
            <a:pPr>
              <a:lnSpc>
                <a:spcPct val="150000"/>
              </a:lnSpc>
            </a:pPr>
            <a:r>
              <a:rPr lang="en-US" sz="2800" i="0" baseline="30000" dirty="0">
                <a:solidFill>
                  <a:srgbClr val="000000"/>
                </a:solidFill>
                <a:effectLst/>
                <a:latin typeface="Comic Sans MS" panose="030F0702030302020204" pitchFamily="66" charset="0"/>
              </a:rPr>
              <a:t>1</a:t>
            </a:r>
            <a:r>
              <a:rPr lang="en-US" sz="2800" i="0" dirty="0">
                <a:solidFill>
                  <a:srgbClr val="000000"/>
                </a:solidFill>
                <a:effectLst/>
                <a:latin typeface="Comic Sans MS" panose="030F0702030302020204" pitchFamily="66" charset="0"/>
              </a:rPr>
              <a:t> Now concerning spiritual gifts, brothers and sisters, I do not want you to be uninformed. </a:t>
            </a:r>
            <a:r>
              <a:rPr lang="en-US" sz="2800" i="0" baseline="30000" dirty="0">
                <a:solidFill>
                  <a:srgbClr val="000000"/>
                </a:solidFill>
                <a:effectLst/>
                <a:latin typeface="Comic Sans MS" panose="030F0702030302020204" pitchFamily="66" charset="0"/>
              </a:rPr>
              <a:t>2</a:t>
            </a:r>
            <a:r>
              <a:rPr lang="en-US" sz="2800" i="0" dirty="0">
                <a:solidFill>
                  <a:srgbClr val="000000"/>
                </a:solidFill>
                <a:effectLst/>
                <a:latin typeface="Comic Sans MS" panose="030F0702030302020204" pitchFamily="66" charset="0"/>
              </a:rPr>
              <a:t> You know that when you were pagans, you were enticed and led astray to idols that could not speak. </a:t>
            </a:r>
            <a:r>
              <a:rPr lang="en-US" sz="2800" i="0" baseline="30000" dirty="0">
                <a:solidFill>
                  <a:srgbClr val="000000"/>
                </a:solidFill>
                <a:effectLst/>
                <a:latin typeface="Comic Sans MS" panose="030F0702030302020204" pitchFamily="66" charset="0"/>
              </a:rPr>
              <a:t>3</a:t>
            </a:r>
            <a:r>
              <a:rPr lang="en-US" sz="2800" i="0" dirty="0">
                <a:solidFill>
                  <a:srgbClr val="000000"/>
                </a:solidFill>
                <a:effectLst/>
                <a:latin typeface="Comic Sans MS" panose="030F0702030302020204" pitchFamily="66" charset="0"/>
              </a:rPr>
              <a:t> Therefore I want you to understand that no one speaking by the Spirit of God ever says ‘Let Jesus be cursed!’ and no one can say ‘Jesus is Lord’ except by the Holy Spirit. </a:t>
            </a:r>
            <a:endParaRPr lang="en-AU" sz="2800" i="0" dirty="0">
              <a:solidFill>
                <a:srgbClr val="000000"/>
              </a:solidFill>
              <a:effectLst/>
              <a:latin typeface="Comic Sans MS" panose="030F0702030302020204" pitchFamily="66" charset="0"/>
            </a:endParaRPr>
          </a:p>
        </p:txBody>
      </p:sp>
    </p:spTree>
    <p:extLst>
      <p:ext uri="{BB962C8B-B14F-4D97-AF65-F5344CB8AC3E}">
        <p14:creationId xmlns:p14="http://schemas.microsoft.com/office/powerpoint/2010/main" val="303383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9719E-7B9F-CE1E-5193-6D2CE3F0F8E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BD59FE-D0CC-FFF8-1977-FBBC1B5404A9}"/>
              </a:ext>
            </a:extLst>
          </p:cNvPr>
          <p:cNvSpPr>
            <a:spLocks noGrp="1"/>
          </p:cNvSpPr>
          <p:nvPr>
            <p:ph type="sldNum" sz="quarter" idx="12"/>
          </p:nvPr>
        </p:nvSpPr>
        <p:spPr/>
        <p:txBody>
          <a:bodyPr/>
          <a:lstStyle/>
          <a:p>
            <a:pPr>
              <a:defRPr/>
            </a:pPr>
            <a:fld id="{EBC57D59-8F18-4E33-9885-CA1B9A361622}" type="slidenum">
              <a:rPr lang="en-AU" noProof="0">
                <a:solidFill>
                  <a:prstClr val="black">
                    <a:tint val="75000"/>
                  </a:prstClr>
                </a:solidFill>
              </a:rPr>
              <a:pPr>
                <a:defRPr/>
              </a:pPr>
              <a:t>25</a:t>
            </a:fld>
            <a:endParaRPr lang="en-AU" noProof="0">
              <a:solidFill>
                <a:prstClr val="black">
                  <a:tint val="75000"/>
                </a:prstClr>
              </a:solidFill>
            </a:endParaRPr>
          </a:p>
        </p:txBody>
      </p:sp>
      <p:sp>
        <p:nvSpPr>
          <p:cNvPr id="10" name="Rectangle 1">
            <a:extLst>
              <a:ext uri="{FF2B5EF4-FFF2-40B4-BE49-F238E27FC236}">
                <a16:creationId xmlns:a16="http://schemas.microsoft.com/office/drawing/2014/main" id="{D0E7ACC3-A848-C9AF-1AC3-E51C5E5475EF}"/>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5" name="Rectangle 1">
            <a:extLst>
              <a:ext uri="{FF2B5EF4-FFF2-40B4-BE49-F238E27FC236}">
                <a16:creationId xmlns:a16="http://schemas.microsoft.com/office/drawing/2014/main" id="{5EF20EC2-BD5E-A152-C2BC-E645B7C14C64}"/>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8221229C-F4B7-150F-A984-013FCC109B6C}"/>
              </a:ext>
            </a:extLst>
          </p:cNvPr>
          <p:cNvSpPr/>
          <p:nvPr/>
        </p:nvSpPr>
        <p:spPr>
          <a:xfrm>
            <a:off x="8004213" y="6442792"/>
            <a:ext cx="2035498" cy="400110"/>
          </a:xfrm>
          <a:prstGeom prst="rect">
            <a:avLst/>
          </a:prstGeom>
        </p:spPr>
        <p:txBody>
          <a:bodyPr wrap="square">
            <a:spAutoFit/>
          </a:bodyPr>
          <a:lstStyle/>
          <a:p>
            <a:r>
              <a:rPr lang="en-AU" sz="2000" b="1" noProof="0" dirty="0">
                <a:solidFill>
                  <a:srgbClr val="FF0000"/>
                </a:solidFill>
                <a:latin typeface="Comic Sans MS"/>
              </a:rPr>
              <a:t>Continue…</a:t>
            </a:r>
            <a:endParaRPr lang="en-AU" sz="2000" b="1" noProof="0" dirty="0">
              <a:solidFill>
                <a:srgbClr val="FF0000"/>
              </a:solidFill>
            </a:endParaRPr>
          </a:p>
        </p:txBody>
      </p:sp>
      <p:sp>
        <p:nvSpPr>
          <p:cNvPr id="9" name="TextBox 8">
            <a:extLst>
              <a:ext uri="{FF2B5EF4-FFF2-40B4-BE49-F238E27FC236}">
                <a16:creationId xmlns:a16="http://schemas.microsoft.com/office/drawing/2014/main" id="{9843B6D4-5DE8-C7DD-B6E6-6541F9928CA8}"/>
              </a:ext>
            </a:extLst>
          </p:cNvPr>
          <p:cNvSpPr txBox="1"/>
          <p:nvPr/>
        </p:nvSpPr>
        <p:spPr>
          <a:xfrm>
            <a:off x="696000" y="186926"/>
            <a:ext cx="10800000" cy="5837817"/>
          </a:xfrm>
          <a:prstGeom prst="rect">
            <a:avLst/>
          </a:prstGeom>
          <a:noFill/>
        </p:spPr>
        <p:txBody>
          <a:bodyPr wrap="square" lIns="91440" tIns="45720" rIns="91440" bIns="45720" anchor="t">
            <a:spAutoFit/>
          </a:bodyPr>
          <a:lstStyle/>
          <a:p>
            <a:pPr>
              <a:lnSpc>
                <a:spcPct val="150000"/>
              </a:lnSpc>
            </a:pPr>
            <a:r>
              <a:rPr lang="en-US" sz="2800" baseline="30000" dirty="0">
                <a:solidFill>
                  <a:srgbClr val="000000"/>
                </a:solidFill>
                <a:latin typeface="Comic Sans MS" panose="030F0702030302020204" pitchFamily="66" charset="0"/>
              </a:rPr>
              <a:t>4</a:t>
            </a:r>
            <a:r>
              <a:rPr lang="en-US" sz="2800" dirty="0">
                <a:solidFill>
                  <a:srgbClr val="000000"/>
                </a:solidFill>
                <a:latin typeface="Comic Sans MS" panose="030F0702030302020204" pitchFamily="66" charset="0"/>
              </a:rPr>
              <a:t> Now there are varieties of gifts, but the same Spirit; </a:t>
            </a:r>
            <a:r>
              <a:rPr lang="en-US" sz="2800" baseline="30000" dirty="0">
                <a:solidFill>
                  <a:srgbClr val="000000"/>
                </a:solidFill>
                <a:latin typeface="Comic Sans MS" panose="030F0702030302020204" pitchFamily="66" charset="0"/>
              </a:rPr>
              <a:t>5</a:t>
            </a:r>
            <a:r>
              <a:rPr lang="en-US" sz="2800" dirty="0">
                <a:solidFill>
                  <a:srgbClr val="000000"/>
                </a:solidFill>
                <a:latin typeface="Comic Sans MS" panose="030F0702030302020204" pitchFamily="66" charset="0"/>
              </a:rPr>
              <a:t> and there are varieties of services, but the same Lord; </a:t>
            </a:r>
            <a:r>
              <a:rPr lang="en-US" sz="2800" baseline="30000" dirty="0">
                <a:solidFill>
                  <a:srgbClr val="000000"/>
                </a:solidFill>
                <a:latin typeface="Comic Sans MS" panose="030F0702030302020204" pitchFamily="66" charset="0"/>
              </a:rPr>
              <a:t>6</a:t>
            </a:r>
            <a:r>
              <a:rPr lang="en-US" sz="2800" dirty="0">
                <a:solidFill>
                  <a:srgbClr val="000000"/>
                </a:solidFill>
                <a:latin typeface="Comic Sans MS" panose="030F0702030302020204" pitchFamily="66" charset="0"/>
              </a:rPr>
              <a:t> and there are varieties of activities, but it is the same God who activates all of them in everyone. </a:t>
            </a:r>
            <a:r>
              <a:rPr lang="en-US" sz="2800" baseline="30000" dirty="0">
                <a:solidFill>
                  <a:srgbClr val="000000"/>
                </a:solidFill>
                <a:latin typeface="Comic Sans MS" panose="030F0702030302020204" pitchFamily="66" charset="0"/>
              </a:rPr>
              <a:t>7</a:t>
            </a:r>
            <a:r>
              <a:rPr lang="en-US" sz="2800" dirty="0">
                <a:solidFill>
                  <a:srgbClr val="000000"/>
                </a:solidFill>
                <a:latin typeface="Comic Sans MS" panose="030F0702030302020204" pitchFamily="66" charset="0"/>
              </a:rPr>
              <a:t> To each is given the manifestation of the Spirit for the common good. </a:t>
            </a:r>
            <a:r>
              <a:rPr lang="en-US" sz="2800" baseline="30000" dirty="0">
                <a:solidFill>
                  <a:srgbClr val="000000"/>
                </a:solidFill>
                <a:latin typeface="Comic Sans MS" panose="030F0702030302020204" pitchFamily="66" charset="0"/>
              </a:rPr>
              <a:t>8</a:t>
            </a:r>
            <a:r>
              <a:rPr lang="en-US" sz="2800" dirty="0">
                <a:solidFill>
                  <a:srgbClr val="000000"/>
                </a:solidFill>
                <a:latin typeface="Comic Sans MS" panose="030F0702030302020204" pitchFamily="66" charset="0"/>
              </a:rPr>
              <a:t> To one is given through the Spirit the utterance of wisdom, and to another the utterance of knowledge according to the same Spirit, </a:t>
            </a:r>
            <a:r>
              <a:rPr lang="en-US" sz="2800" baseline="30000" dirty="0">
                <a:solidFill>
                  <a:srgbClr val="000000"/>
                </a:solidFill>
                <a:latin typeface="Comic Sans MS" panose="030F0702030302020204" pitchFamily="66" charset="0"/>
              </a:rPr>
              <a:t>9</a:t>
            </a:r>
            <a:r>
              <a:rPr lang="en-US" sz="2800" dirty="0">
                <a:solidFill>
                  <a:srgbClr val="000000"/>
                </a:solidFill>
                <a:latin typeface="Comic Sans MS" panose="030F0702030302020204" pitchFamily="66" charset="0"/>
              </a:rPr>
              <a:t> to another faith by the same Spirit, to another gifts of healing by the one Spirit, </a:t>
            </a:r>
            <a:endParaRPr lang="en-AU" sz="2800" b="0" i="0" dirty="0">
              <a:solidFill>
                <a:srgbClr val="000000"/>
              </a:solidFill>
              <a:effectLst/>
              <a:latin typeface="Comic Sans MS"/>
            </a:endParaRPr>
          </a:p>
        </p:txBody>
      </p:sp>
    </p:spTree>
    <p:extLst>
      <p:ext uri="{BB962C8B-B14F-4D97-AF65-F5344CB8AC3E}">
        <p14:creationId xmlns:p14="http://schemas.microsoft.com/office/powerpoint/2010/main" val="574442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9884C-EB67-636D-6045-991FDDD29F6E}"/>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E11BA390-6B34-3D07-77C0-E0A4D8CE2D6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584FB195-4526-09A3-48DC-7A770EA7F241}"/>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76471C87-EEDC-B868-B9BD-42E6D8B9B018}"/>
              </a:ext>
            </a:extLst>
          </p:cNvPr>
          <p:cNvSpPr txBox="1"/>
          <p:nvPr/>
        </p:nvSpPr>
        <p:spPr>
          <a:xfrm>
            <a:off x="412760" y="78797"/>
            <a:ext cx="11366477" cy="5902211"/>
          </a:xfrm>
          <a:prstGeom prst="rect">
            <a:avLst/>
          </a:prstGeom>
          <a:noFill/>
        </p:spPr>
        <p:txBody>
          <a:bodyPr wrap="square">
            <a:spAutoFit/>
          </a:bodyPr>
          <a:lstStyle/>
          <a:p>
            <a:pPr>
              <a:lnSpc>
                <a:spcPct val="150000"/>
              </a:lnSpc>
            </a:pPr>
            <a:r>
              <a:rPr lang="en-US" sz="2800" baseline="30000" dirty="0">
                <a:solidFill>
                  <a:srgbClr val="000000"/>
                </a:solidFill>
                <a:latin typeface="Comic Sans MS" panose="030F0702030302020204" pitchFamily="66" charset="0"/>
              </a:rPr>
              <a:t>10</a:t>
            </a:r>
            <a:r>
              <a:rPr lang="en-US" sz="2800" dirty="0">
                <a:solidFill>
                  <a:srgbClr val="000000"/>
                </a:solidFill>
                <a:latin typeface="Comic Sans MS" panose="030F0702030302020204" pitchFamily="66" charset="0"/>
              </a:rPr>
              <a:t> to another the working of miracles, to another prophecy, to another the discernment of spirits, to another various kinds of tongues, to another the interpretation of tongues. </a:t>
            </a:r>
            <a:r>
              <a:rPr lang="en-US" sz="2800" baseline="30000" dirty="0">
                <a:solidFill>
                  <a:srgbClr val="000000"/>
                </a:solidFill>
                <a:latin typeface="Comic Sans MS" panose="030F0702030302020204" pitchFamily="66" charset="0"/>
              </a:rPr>
              <a:t>11</a:t>
            </a:r>
            <a:r>
              <a:rPr lang="en-US" sz="2800" dirty="0">
                <a:solidFill>
                  <a:srgbClr val="000000"/>
                </a:solidFill>
                <a:latin typeface="Comic Sans MS" panose="030F0702030302020204" pitchFamily="66" charset="0"/>
              </a:rPr>
              <a:t> All these are activated by one and the same Spirit, who allots to each one individually just as the Spirit chooses. </a:t>
            </a:r>
            <a:r>
              <a:rPr lang="en-US" sz="2800" baseline="30000" dirty="0">
                <a:solidFill>
                  <a:srgbClr val="000000"/>
                </a:solidFill>
                <a:latin typeface="Comic Sans MS" panose="030F0702030302020204" pitchFamily="66" charset="0"/>
              </a:rPr>
              <a:t>12</a:t>
            </a:r>
            <a:r>
              <a:rPr lang="en-US" sz="2800" dirty="0">
                <a:solidFill>
                  <a:srgbClr val="000000"/>
                </a:solidFill>
                <a:latin typeface="Comic Sans MS" panose="030F0702030302020204" pitchFamily="66" charset="0"/>
              </a:rPr>
              <a:t> For just as the body is one and has many members, and all the members of the body, though many, are one body, so it is with Christ. </a:t>
            </a:r>
            <a:r>
              <a:rPr lang="en-US" sz="2800" baseline="30000" dirty="0">
                <a:solidFill>
                  <a:srgbClr val="000000"/>
                </a:solidFill>
                <a:latin typeface="Comic Sans MS" panose="030F0702030302020204" pitchFamily="66" charset="0"/>
              </a:rPr>
              <a:t>13</a:t>
            </a:r>
            <a:r>
              <a:rPr lang="en-US" sz="2800" dirty="0">
                <a:solidFill>
                  <a:srgbClr val="000000"/>
                </a:solidFill>
                <a:latin typeface="Comic Sans MS" panose="030F0702030302020204" pitchFamily="66" charset="0"/>
              </a:rPr>
              <a:t> For in the one Spirit we were all baptized into one body—Jews or Greeks, slaves or free—and we were all made to drink of one Spirit.</a:t>
            </a:r>
            <a:endParaRPr lang="en-AU" sz="2800" dirty="0">
              <a:latin typeface="Comic Sans MS" panose="030F0702030302020204" pitchFamily="66" charset="0"/>
            </a:endParaRPr>
          </a:p>
        </p:txBody>
      </p:sp>
      <p:sp>
        <p:nvSpPr>
          <p:cNvPr id="2" name="TextBox 1">
            <a:extLst>
              <a:ext uri="{FF2B5EF4-FFF2-40B4-BE49-F238E27FC236}">
                <a16:creationId xmlns:a16="http://schemas.microsoft.com/office/drawing/2014/main" id="{13E73C9E-C48A-D2D0-FFF1-AA03F44D8BED}"/>
              </a:ext>
            </a:extLst>
          </p:cNvPr>
          <p:cNvSpPr txBox="1"/>
          <p:nvPr/>
        </p:nvSpPr>
        <p:spPr>
          <a:xfrm>
            <a:off x="2073466" y="6106180"/>
            <a:ext cx="8045066" cy="523220"/>
          </a:xfrm>
          <a:prstGeom prst="rect">
            <a:avLst/>
          </a:prstGeom>
          <a:noFill/>
        </p:spPr>
        <p:txBody>
          <a:bodyPr wrap="square">
            <a:spAutoFit/>
          </a:bodyPr>
          <a:lstStyle/>
          <a:p>
            <a:pPr algn="ctr"/>
            <a:r>
              <a:rPr lang="en-AU" sz="2800" noProof="0" dirty="0">
                <a:latin typeface="Comic Sans MS"/>
                <a:cs typeface="Segoe UI"/>
              </a:rPr>
              <a:t>For the word of the Lord. </a:t>
            </a:r>
            <a:r>
              <a:rPr lang="en-AU" sz="2800" b="1" noProof="0" dirty="0">
                <a:latin typeface="Comic Sans MS"/>
                <a:cs typeface="Segoe UI"/>
              </a:rPr>
              <a:t>Thanks be to God.</a:t>
            </a:r>
            <a:r>
              <a:rPr lang="en-AU" sz="2800" noProof="0" dirty="0">
                <a:latin typeface="Comic Sans MS"/>
                <a:cs typeface="Segoe UI"/>
              </a:rPr>
              <a:t>​</a:t>
            </a:r>
          </a:p>
        </p:txBody>
      </p:sp>
    </p:spTree>
    <p:extLst>
      <p:ext uri="{BB962C8B-B14F-4D97-AF65-F5344CB8AC3E}">
        <p14:creationId xmlns:p14="http://schemas.microsoft.com/office/powerpoint/2010/main" val="787914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27</a:t>
            </a:fld>
            <a:endParaRPr lang="en-AU" noProof="0">
              <a:solidFill>
                <a:prstClr val="black">
                  <a:tint val="75000"/>
                </a:prstClr>
              </a:solidFill>
            </a:endParaRPr>
          </a:p>
        </p:txBody>
      </p:sp>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10" name="TextBox 9">
            <a:extLst>
              <a:ext uri="{FF2B5EF4-FFF2-40B4-BE49-F238E27FC236}">
                <a16:creationId xmlns:a16="http://schemas.microsoft.com/office/drawing/2014/main" id="{4025C3E8-DFF0-BF92-1E54-0E32EFD847B2}"/>
              </a:ext>
            </a:extLst>
          </p:cNvPr>
          <p:cNvSpPr txBox="1"/>
          <p:nvPr/>
        </p:nvSpPr>
        <p:spPr>
          <a:xfrm>
            <a:off x="5438371" y="555181"/>
            <a:ext cx="4721629" cy="1458156"/>
          </a:xfrm>
          <a:prstGeom prst="rect">
            <a:avLst/>
          </a:prstGeom>
          <a:noFill/>
        </p:spPr>
        <p:txBody>
          <a:bodyPr wrap="square" rtlCol="0">
            <a:spAutoFit/>
          </a:bodyPr>
          <a:lstStyle/>
          <a:p>
            <a:pPr algn="ctr">
              <a:lnSpc>
                <a:spcPct val="114999"/>
              </a:lnSpc>
            </a:pPr>
            <a:r>
              <a:rPr lang="en-AU" sz="4000" b="1" noProof="0" dirty="0">
                <a:solidFill>
                  <a:srgbClr val="FF0000"/>
                </a:solidFill>
                <a:latin typeface="Comic Sans MS"/>
              </a:rPr>
              <a:t>We pause before </a:t>
            </a:r>
          </a:p>
          <a:p>
            <a:pPr algn="ctr">
              <a:lnSpc>
                <a:spcPct val="114999"/>
              </a:lnSpc>
            </a:pPr>
            <a:r>
              <a:rPr lang="en-AU" sz="4000" b="1" noProof="0" dirty="0">
                <a:solidFill>
                  <a:srgbClr val="FF0000"/>
                </a:solidFill>
                <a:latin typeface="Comic Sans MS"/>
              </a:rPr>
              <a:t>​the Gospel ​​</a:t>
            </a:r>
            <a:endParaRPr lang="en-AU" sz="4000" b="1" noProof="0" dirty="0">
              <a:solidFill>
                <a:srgbClr val="FF0000"/>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7D4A26BF-D4B2-A642-1607-249A8643D713}"/>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E4D4A420-C94A-DAFA-DC85-80EC5EA95119}"/>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2F65B95D-29DA-9BF6-46C3-1706D2CA1878}"/>
              </a:ext>
            </a:extLst>
          </p:cNvPr>
          <p:cNvSpPr/>
          <p:nvPr/>
        </p:nvSpPr>
        <p:spPr>
          <a:xfrm>
            <a:off x="7798164" y="6352707"/>
            <a:ext cx="2035498" cy="400110"/>
          </a:xfrm>
          <a:prstGeom prst="rect">
            <a:avLst/>
          </a:prstGeom>
        </p:spPr>
        <p:txBody>
          <a:bodyPr wrap="square">
            <a:spAutoFit/>
          </a:bodyPr>
          <a:lstStyle/>
          <a:p>
            <a:r>
              <a:rPr lang="en-AU" sz="2000" b="1" noProof="0" dirty="0">
                <a:solidFill>
                  <a:srgbClr val="FF0000"/>
                </a:solidFill>
                <a:latin typeface="Comic Sans MS"/>
              </a:rPr>
              <a:t>Continue…</a:t>
            </a:r>
            <a:endParaRPr lang="en-AU" sz="2000" b="1" noProof="0" dirty="0">
              <a:solidFill>
                <a:srgbClr val="FF0000"/>
              </a:solidFill>
            </a:endParaRPr>
          </a:p>
        </p:txBody>
      </p:sp>
      <p:sp>
        <p:nvSpPr>
          <p:cNvPr id="6" name="TextBox 5">
            <a:extLst>
              <a:ext uri="{FF2B5EF4-FFF2-40B4-BE49-F238E27FC236}">
                <a16:creationId xmlns:a16="http://schemas.microsoft.com/office/drawing/2014/main" id="{12333B83-C764-F064-119C-CFD249D4F100}"/>
              </a:ext>
            </a:extLst>
          </p:cNvPr>
          <p:cNvSpPr txBox="1"/>
          <p:nvPr/>
        </p:nvSpPr>
        <p:spPr>
          <a:xfrm>
            <a:off x="219076" y="105183"/>
            <a:ext cx="11836576" cy="1959832"/>
          </a:xfrm>
          <a:prstGeom prst="rect">
            <a:avLst/>
          </a:prstGeom>
          <a:noFill/>
        </p:spPr>
        <p:txBody>
          <a:bodyPr wrap="square" lIns="91440" tIns="45720" rIns="91440" bIns="45720" anchor="t">
            <a:spAutoFit/>
          </a:bodyPr>
          <a:lstStyle/>
          <a:p>
            <a:pPr>
              <a:lnSpc>
                <a:spcPct val="150000"/>
              </a:lnSpc>
            </a:pPr>
            <a:r>
              <a:rPr lang="en-AU" sz="2800" noProof="0" dirty="0">
                <a:solidFill>
                  <a:srgbClr val="FF0000"/>
                </a:solidFill>
                <a:latin typeface="Comic Sans MS"/>
              </a:rPr>
              <a:t>Deacon: </a:t>
            </a:r>
            <a:r>
              <a:rPr lang="en-AU" sz="2800" noProof="0" dirty="0">
                <a:latin typeface="Comic Sans MS"/>
              </a:rPr>
              <a:t>The Gospel of our Lord Jesus Christ according to St John Chapter </a:t>
            </a:r>
            <a:r>
              <a:rPr lang="en-AU" sz="2800" dirty="0">
                <a:latin typeface="Comic Sans MS"/>
              </a:rPr>
              <a:t>20</a:t>
            </a:r>
            <a:r>
              <a:rPr lang="en-AU" sz="2800" noProof="0" dirty="0">
                <a:latin typeface="Comic Sans MS"/>
              </a:rPr>
              <a:t> beginning at the 19</a:t>
            </a:r>
            <a:r>
              <a:rPr lang="en-AU" sz="2800" baseline="30000" noProof="0" dirty="0">
                <a:latin typeface="Comic Sans MS"/>
              </a:rPr>
              <a:t>th</a:t>
            </a:r>
            <a:r>
              <a:rPr lang="en-AU" sz="2800" baseline="30000" dirty="0">
                <a:latin typeface="Comic Sans MS"/>
              </a:rPr>
              <a:t> </a:t>
            </a:r>
            <a:r>
              <a:rPr lang="en-AU" sz="2800" noProof="0" dirty="0">
                <a:latin typeface="Comic Sans MS"/>
              </a:rPr>
              <a:t>verse </a:t>
            </a:r>
          </a:p>
          <a:p>
            <a:pPr algn="ctr">
              <a:lnSpc>
                <a:spcPct val="150000"/>
              </a:lnSpc>
            </a:pPr>
            <a:r>
              <a:rPr lang="en-AU" sz="2800" b="1" noProof="0" dirty="0">
                <a:solidFill>
                  <a:srgbClr val="FF0000"/>
                </a:solidFill>
                <a:latin typeface="Comic Sans MS" panose="030F0702030302020204" pitchFamily="66" charset="0"/>
              </a:rPr>
              <a:t>All: </a:t>
            </a:r>
            <a:r>
              <a:rPr lang="en-AU" sz="2800" b="1" noProof="0" dirty="0">
                <a:latin typeface="Comic Sans MS" panose="030F0702030302020204" pitchFamily="66" charset="0"/>
              </a:rPr>
              <a:t>Glory to you Lord Jesus Christ.</a:t>
            </a:r>
            <a:endParaRPr lang="en-AU" sz="2800" noProof="0" dirty="0">
              <a:latin typeface="Comic Sans MS" panose="030F0702030302020204" pitchFamily="66" charset="0"/>
            </a:endParaRPr>
          </a:p>
        </p:txBody>
      </p:sp>
      <p:sp>
        <p:nvSpPr>
          <p:cNvPr id="8" name="TextBox 7">
            <a:extLst>
              <a:ext uri="{FF2B5EF4-FFF2-40B4-BE49-F238E27FC236}">
                <a16:creationId xmlns:a16="http://schemas.microsoft.com/office/drawing/2014/main" id="{04C8C19A-11DB-8C48-9C2B-B9F04464ABE1}"/>
              </a:ext>
            </a:extLst>
          </p:cNvPr>
          <p:cNvSpPr txBox="1"/>
          <p:nvPr/>
        </p:nvSpPr>
        <p:spPr>
          <a:xfrm>
            <a:off x="696000" y="2144622"/>
            <a:ext cx="10800000" cy="3252493"/>
          </a:xfrm>
          <a:prstGeom prst="rect">
            <a:avLst/>
          </a:prstGeom>
          <a:noFill/>
        </p:spPr>
        <p:txBody>
          <a:bodyPr wrap="square">
            <a:spAutoFit/>
          </a:bodyPr>
          <a:lstStyle/>
          <a:p>
            <a:pPr>
              <a:lnSpc>
                <a:spcPct val="150000"/>
              </a:lnSpc>
            </a:pPr>
            <a:r>
              <a:rPr lang="en-US" sz="2800" b="0" i="0" baseline="30000" dirty="0">
                <a:solidFill>
                  <a:srgbClr val="000000"/>
                </a:solidFill>
                <a:effectLst/>
                <a:latin typeface="Comic Sans MS" panose="030F0702030302020204" pitchFamily="66" charset="0"/>
              </a:rPr>
              <a:t>19</a:t>
            </a:r>
            <a:r>
              <a:rPr lang="en-US" sz="2800" b="0" i="0" dirty="0">
                <a:solidFill>
                  <a:srgbClr val="000000"/>
                </a:solidFill>
                <a:effectLst/>
                <a:latin typeface="Comic Sans MS" panose="030F0702030302020204" pitchFamily="66" charset="0"/>
              </a:rPr>
              <a:t> When it was evening on that day, the first day of the week, and the doors of the house where the disciples had met were locked for fear of the Jews, Jesus came and stood among them and said, ‘Peace be with you.’ </a:t>
            </a:r>
            <a:r>
              <a:rPr lang="en-US" sz="2800" b="0" i="0" baseline="30000" dirty="0">
                <a:solidFill>
                  <a:srgbClr val="000000"/>
                </a:solidFill>
                <a:effectLst/>
                <a:latin typeface="Comic Sans MS" panose="030F0702030302020204" pitchFamily="66" charset="0"/>
              </a:rPr>
              <a:t>20 </a:t>
            </a:r>
            <a:r>
              <a:rPr lang="en-US" sz="2800" b="0" i="0" dirty="0">
                <a:solidFill>
                  <a:srgbClr val="000000"/>
                </a:solidFill>
                <a:effectLst/>
                <a:latin typeface="Comic Sans MS" panose="030F0702030302020204" pitchFamily="66" charset="0"/>
              </a:rPr>
              <a:t>After he said this, he showed them his hands and his side. Then the disciples rejoiced when they saw the Lord. </a:t>
            </a:r>
            <a:endParaRPr lang="en-AU" sz="3200" dirty="0">
              <a:latin typeface="Comic Sans MS" panose="030F0702030302020204" pitchFamily="66" charset="0"/>
            </a:endParaRPr>
          </a:p>
        </p:txBody>
      </p:sp>
    </p:spTree>
    <p:extLst>
      <p:ext uri="{BB962C8B-B14F-4D97-AF65-F5344CB8AC3E}">
        <p14:creationId xmlns:p14="http://schemas.microsoft.com/office/powerpoint/2010/main" val="2641318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3864F-FCF1-0BA5-8260-1B8484EBFC8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509B525-6CA6-D7D5-887E-44965DC6DAB8}"/>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BEE30B5B-C813-17FE-5B70-7869CFBB5275}"/>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DFF23481-0B23-1BB2-E0C0-F2B406A2FBB0}"/>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TextBox 1">
            <a:extLst>
              <a:ext uri="{FF2B5EF4-FFF2-40B4-BE49-F238E27FC236}">
                <a16:creationId xmlns:a16="http://schemas.microsoft.com/office/drawing/2014/main" id="{50792C2A-34FC-C873-C0D6-927864A467E3}"/>
              </a:ext>
            </a:extLst>
          </p:cNvPr>
          <p:cNvSpPr txBox="1"/>
          <p:nvPr/>
        </p:nvSpPr>
        <p:spPr>
          <a:xfrm>
            <a:off x="449167" y="4756906"/>
            <a:ext cx="1129366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noProof="0" dirty="0">
                <a:latin typeface="Comic Sans MS"/>
              </a:rPr>
              <a:t>This is the Gospel of the Lord.   </a:t>
            </a:r>
            <a:r>
              <a:rPr lang="en-AU" sz="2800" b="1" noProof="0" dirty="0">
                <a:latin typeface="Comic Sans MS"/>
              </a:rPr>
              <a:t>Praise to you Lord Jesus Christ.</a:t>
            </a:r>
            <a:endParaRPr lang="en-AU" sz="2800" noProof="0" dirty="0"/>
          </a:p>
        </p:txBody>
      </p:sp>
      <p:sp>
        <p:nvSpPr>
          <p:cNvPr id="8" name="TextBox 7">
            <a:extLst>
              <a:ext uri="{FF2B5EF4-FFF2-40B4-BE49-F238E27FC236}">
                <a16:creationId xmlns:a16="http://schemas.microsoft.com/office/drawing/2014/main" id="{05A2884D-C893-1B3C-4AD5-F7505A114104}"/>
              </a:ext>
            </a:extLst>
          </p:cNvPr>
          <p:cNvSpPr txBox="1"/>
          <p:nvPr/>
        </p:nvSpPr>
        <p:spPr>
          <a:xfrm>
            <a:off x="696000" y="584900"/>
            <a:ext cx="10800000" cy="3249223"/>
          </a:xfrm>
          <a:prstGeom prst="rect">
            <a:avLst/>
          </a:prstGeom>
          <a:noFill/>
        </p:spPr>
        <p:txBody>
          <a:bodyPr wrap="square">
            <a:spAutoFit/>
          </a:bodyPr>
          <a:lstStyle/>
          <a:p>
            <a:pPr>
              <a:lnSpc>
                <a:spcPct val="150000"/>
              </a:lnSpc>
            </a:pPr>
            <a:r>
              <a:rPr lang="en-US" sz="2800" baseline="30000" dirty="0">
                <a:solidFill>
                  <a:srgbClr val="000000"/>
                </a:solidFill>
                <a:latin typeface="Comic Sans MS" panose="030F0702030302020204" pitchFamily="66" charset="0"/>
              </a:rPr>
              <a:t>21</a:t>
            </a:r>
            <a:r>
              <a:rPr lang="en-US" sz="2800" dirty="0">
                <a:solidFill>
                  <a:srgbClr val="000000"/>
                </a:solidFill>
                <a:latin typeface="Comic Sans MS" panose="030F0702030302020204" pitchFamily="66" charset="0"/>
              </a:rPr>
              <a:t> Jesus said to them again, ‘Peace be with you. As the Father has sent me, so I send you.’ </a:t>
            </a:r>
            <a:r>
              <a:rPr lang="en-US" sz="2800" baseline="30000" dirty="0">
                <a:solidFill>
                  <a:srgbClr val="000000"/>
                </a:solidFill>
                <a:latin typeface="Comic Sans MS" panose="030F0702030302020204" pitchFamily="66" charset="0"/>
              </a:rPr>
              <a:t>22</a:t>
            </a:r>
            <a:r>
              <a:rPr lang="en-US" sz="2800" dirty="0">
                <a:solidFill>
                  <a:srgbClr val="000000"/>
                </a:solidFill>
                <a:latin typeface="Comic Sans MS" panose="030F0702030302020204" pitchFamily="66" charset="0"/>
              </a:rPr>
              <a:t> When he had said this, he breathed on them and said to them, ‘Receive the Holy Spirit. </a:t>
            </a:r>
            <a:r>
              <a:rPr lang="en-US" sz="2800" baseline="30000" dirty="0">
                <a:solidFill>
                  <a:srgbClr val="000000"/>
                </a:solidFill>
                <a:latin typeface="Comic Sans MS" panose="030F0702030302020204" pitchFamily="66" charset="0"/>
              </a:rPr>
              <a:t>23</a:t>
            </a:r>
            <a:r>
              <a:rPr lang="en-US" sz="2800" dirty="0">
                <a:solidFill>
                  <a:srgbClr val="000000"/>
                </a:solidFill>
                <a:latin typeface="Comic Sans MS" panose="030F0702030302020204" pitchFamily="66" charset="0"/>
              </a:rPr>
              <a:t> If you forgive the sins of any, they are forgiven them; if you retain the sins of any, they are retained.’</a:t>
            </a:r>
            <a:endParaRPr lang="en-AU" sz="2800" dirty="0">
              <a:latin typeface="Comic Sans MS" panose="030F0702030302020204" pitchFamily="66" charset="0"/>
            </a:endParaRPr>
          </a:p>
        </p:txBody>
      </p:sp>
    </p:spTree>
    <p:extLst>
      <p:ext uri="{BB962C8B-B14F-4D97-AF65-F5344CB8AC3E}">
        <p14:creationId xmlns:p14="http://schemas.microsoft.com/office/powerpoint/2010/main" val="4185993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EED2037D-35E3-05F6-E09B-C219996F7621}"/>
              </a:ext>
            </a:extLst>
          </p:cNvPr>
          <p:cNvSpPr txBox="1"/>
          <p:nvPr/>
        </p:nvSpPr>
        <p:spPr>
          <a:xfrm>
            <a:off x="446085" y="62052"/>
            <a:ext cx="11299830" cy="66717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dirty="0">
                <a:solidFill>
                  <a:srgbClr val="FF0000"/>
                </a:solidFill>
                <a:latin typeface="Comic Sans MS"/>
              </a:rPr>
              <a:t>Leader:</a:t>
            </a:r>
            <a:r>
              <a:rPr lang="en-AU" sz="2800" i="1" noProof="0" dirty="0">
                <a:solidFill>
                  <a:srgbClr val="FF0000"/>
                </a:solidFill>
                <a:latin typeface="Comic Sans MS"/>
              </a:rPr>
              <a:t> </a:t>
            </a:r>
            <a:r>
              <a:rPr lang="en-AU" sz="2800" noProof="0" dirty="0">
                <a:latin typeface="Comic Sans MS"/>
              </a:rPr>
              <a:t>Our Holy Hermit today is St Mary of Egypt</a:t>
            </a:r>
          </a:p>
        </p:txBody>
      </p:sp>
      <p:sp>
        <p:nvSpPr>
          <p:cNvPr id="5" name="Rectangle 4">
            <a:extLst>
              <a:ext uri="{FF2B5EF4-FFF2-40B4-BE49-F238E27FC236}">
                <a16:creationId xmlns:a16="http://schemas.microsoft.com/office/drawing/2014/main" id="{CA3D1A92-9A85-1CB9-7D77-840DE3C7F22A}"/>
              </a:ext>
            </a:extLst>
          </p:cNvPr>
          <p:cNvSpPr/>
          <p:nvPr/>
        </p:nvSpPr>
        <p:spPr>
          <a:xfrm>
            <a:off x="187434" y="6260882"/>
            <a:ext cx="10975074" cy="36933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noProof="0">
              <a:solidFill>
                <a:srgbClr val="CC3399"/>
              </a:solidFill>
              <a:latin typeface="Comic Sans MS"/>
            </a:endParaRPr>
          </a:p>
        </p:txBody>
      </p:sp>
      <p:sp>
        <p:nvSpPr>
          <p:cNvPr id="7" name="TextBox 6">
            <a:extLst>
              <a:ext uri="{FF2B5EF4-FFF2-40B4-BE49-F238E27FC236}">
                <a16:creationId xmlns:a16="http://schemas.microsoft.com/office/drawing/2014/main" id="{768DE9B5-6B65-59FC-1C39-27AD56DCE9BA}"/>
              </a:ext>
            </a:extLst>
          </p:cNvPr>
          <p:cNvSpPr txBox="1"/>
          <p:nvPr/>
        </p:nvSpPr>
        <p:spPr>
          <a:xfrm>
            <a:off x="266564" y="899309"/>
            <a:ext cx="8938981" cy="5382627"/>
          </a:xfrm>
          <a:prstGeom prst="rect">
            <a:avLst/>
          </a:prstGeom>
          <a:noFill/>
        </p:spPr>
        <p:txBody>
          <a:bodyPr wrap="square" lIns="91440" tIns="45720" rIns="91440" bIns="45720" anchor="t">
            <a:spAutoFit/>
          </a:bodyPr>
          <a:lstStyle/>
          <a:p>
            <a:pPr>
              <a:lnSpc>
                <a:spcPct val="150000"/>
              </a:lnSpc>
              <a:spcAft>
                <a:spcPts val="1500"/>
              </a:spcAft>
            </a:pPr>
            <a:r>
              <a:rPr lang="en-US" sz="2800" b="0" i="0" dirty="0">
                <a:solidFill>
                  <a:srgbClr val="222222"/>
                </a:solidFill>
                <a:effectLst/>
                <a:latin typeface="Comic Sans MS"/>
              </a:rPr>
              <a:t>St Mary of Egypt, the saint of </a:t>
            </a:r>
            <a:r>
              <a:rPr lang="en-US" sz="2800" dirty="0">
                <a:solidFill>
                  <a:srgbClr val="222222"/>
                </a:solidFill>
                <a:latin typeface="Comic Sans MS"/>
              </a:rPr>
              <a:t>penitents</a:t>
            </a:r>
            <a:r>
              <a:rPr lang="en-US" sz="2800" b="0" i="0" dirty="0">
                <a:solidFill>
                  <a:srgbClr val="222222"/>
                </a:solidFill>
                <a:effectLst/>
                <a:latin typeface="Comic Sans MS"/>
              </a:rPr>
              <a:t>, life reads like a dramatic arc of ruin, revelation, and radiant transformation. Fleeing to Alexandria at twelve, she spent seventeen years in reckless excess. Selling her body and living among strangers until she had an experience of transformation at the Holy </a:t>
            </a:r>
            <a:r>
              <a:rPr lang="en-US" sz="2800" dirty="0" err="1">
                <a:solidFill>
                  <a:srgbClr val="222222"/>
                </a:solidFill>
                <a:latin typeface="Comic Sans MS"/>
              </a:rPr>
              <a:t>Sepulchre</a:t>
            </a:r>
            <a:r>
              <a:rPr lang="en-US" sz="2800" dirty="0">
                <a:solidFill>
                  <a:srgbClr val="222222"/>
                </a:solidFill>
                <a:latin typeface="Comic Sans MS"/>
              </a:rPr>
              <a:t> </a:t>
            </a:r>
            <a:r>
              <a:rPr lang="en-US" sz="2800" b="0" i="0" dirty="0">
                <a:solidFill>
                  <a:srgbClr val="222222"/>
                </a:solidFill>
                <a:effectLst/>
                <a:latin typeface="Comic Sans MS"/>
              </a:rPr>
              <a:t>in Jerusalem which made her change from a person of the flesh, to a person of the spirit.  </a:t>
            </a:r>
            <a:endParaRPr lang="en-US">
              <a:cs typeface="Times New Roman"/>
            </a:endParaRPr>
          </a:p>
        </p:txBody>
      </p:sp>
      <p:pic>
        <p:nvPicPr>
          <p:cNvPr id="2" name="Picture 1">
            <a:extLst>
              <a:ext uri="{FF2B5EF4-FFF2-40B4-BE49-F238E27FC236}">
                <a16:creationId xmlns:a16="http://schemas.microsoft.com/office/drawing/2014/main" id="{9980BBA0-C5AD-6121-02E8-CF4755CDE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205545" y="1659366"/>
            <a:ext cx="2807125" cy="2807125"/>
          </a:xfrm>
          <a:prstGeom prst="rect">
            <a:avLst/>
          </a:prstGeom>
        </p:spPr>
      </p:pic>
    </p:spTree>
    <p:extLst>
      <p:ext uri="{BB962C8B-B14F-4D97-AF65-F5344CB8AC3E}">
        <p14:creationId xmlns:p14="http://schemas.microsoft.com/office/powerpoint/2010/main" val="1720509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extLst>
              <a:ext uri="{28A0092B-C50C-407E-A947-70E740481C1C}">
                <a14:useLocalDpi xmlns:a14="http://schemas.microsoft.com/office/drawing/2010/main" val="0"/>
              </a:ext>
            </a:extLst>
          </a:blip>
          <a:srcRect t="19195" r="1" b="27631"/>
          <a:stretch/>
        </p:blipFill>
        <p:spPr>
          <a:xfrm>
            <a:off x="0" y="0"/>
            <a:ext cx="12192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noProof="0" smtClean="0">
                <a:solidFill>
                  <a:prstClr val="black">
                    <a:tint val="75000"/>
                  </a:prstClr>
                </a:solidFill>
              </a:rPr>
              <a:pPr>
                <a:spcAft>
                  <a:spcPts val="600"/>
                </a:spcAft>
                <a:defRPr/>
              </a:pPr>
              <a:t>30</a:t>
            </a:fld>
            <a:endParaRPr lang="en-AU" noProof="0">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3591098" y="1816331"/>
            <a:ext cx="5436523" cy="1458156"/>
          </a:xfrm>
          <a:prstGeom prst="rect">
            <a:avLst/>
          </a:prstGeom>
          <a:noFill/>
        </p:spPr>
        <p:txBody>
          <a:bodyPr wrap="square" rtlCol="0">
            <a:spAutoFit/>
          </a:bodyPr>
          <a:lstStyle/>
          <a:p>
            <a:pPr algn="ctr">
              <a:lnSpc>
                <a:spcPct val="114999"/>
              </a:lnSpc>
            </a:pPr>
            <a:r>
              <a:rPr lang="en-AU" sz="4000" b="1" noProof="0" dirty="0">
                <a:solidFill>
                  <a:srgbClr val="FF0000"/>
                </a:solidFill>
                <a:latin typeface="Comic Sans MS"/>
              </a:rPr>
              <a:t>We pause </a:t>
            </a:r>
            <a:endParaRPr lang="en-AU" sz="4000" b="1" noProof="0" dirty="0">
              <a:solidFill>
                <a:srgbClr val="FF0000"/>
              </a:solidFill>
              <a:latin typeface="Comic Sans MS"/>
              <a:cs typeface="Calibri"/>
            </a:endParaRPr>
          </a:p>
          <a:p>
            <a:pPr algn="ctr">
              <a:lnSpc>
                <a:spcPct val="114999"/>
              </a:lnSpc>
            </a:pPr>
            <a:r>
              <a:rPr lang="en-AU" sz="4000" b="1" noProof="0" dirty="0">
                <a:solidFill>
                  <a:srgbClr val="FF0000"/>
                </a:solidFill>
                <a:latin typeface="Comic Sans MS"/>
              </a:rPr>
              <a:t>after ​the Gospel ​​</a:t>
            </a:r>
            <a:endParaRPr lang="en-AU" sz="4000" b="1" noProof="0" dirty="0">
              <a:solidFill>
                <a:srgbClr val="FF0000"/>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altLang="en-US">
                <a:solidFill>
                  <a:prstClr val="black">
                    <a:tint val="75000"/>
                  </a:prstClr>
                </a:solidFill>
              </a:rPr>
              <a:pPr>
                <a:defRPr/>
              </a:pPr>
              <a:t>31</a:t>
            </a:fld>
            <a:endParaRPr lang="en-AU" altLang="en-US">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363235" y="2355256"/>
            <a:ext cx="1146552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6000" dirty="0">
                <a:solidFill>
                  <a:srgbClr val="FF0000"/>
                </a:solidFill>
                <a:latin typeface="Comic Sans MS"/>
              </a:rPr>
              <a:t>Flashback Sermon:</a:t>
            </a:r>
            <a:endParaRPr lang="en-US" sz="1600" dirty="0">
              <a:solidFill>
                <a:srgbClr val="FF0000"/>
              </a:solidFill>
            </a:endParaRPr>
          </a:p>
          <a:p>
            <a:pPr algn="ctr"/>
            <a:r>
              <a:rPr lang="en-AU" sz="6000" dirty="0">
                <a:solidFill>
                  <a:srgbClr val="FF0000"/>
                </a:solidFill>
                <a:latin typeface="Comic Sans MS"/>
                <a:ea typeface="+mn-lt"/>
                <a:cs typeface="+mn-lt"/>
              </a:rPr>
              <a:t>Dreams, Visions and Revelation</a:t>
            </a:r>
          </a:p>
          <a:p>
            <a:pPr algn="ctr"/>
            <a:endParaRPr lang="en-AU" sz="2400" dirty="0">
              <a:solidFill>
                <a:srgbClr val="E68422"/>
              </a:solidFill>
              <a:latin typeface="Comic Sans MS"/>
              <a:ea typeface="+mn-lt"/>
              <a:cs typeface="+mn-lt"/>
            </a:endParaRPr>
          </a:p>
          <a:p>
            <a:pPr algn="ctr"/>
            <a:r>
              <a:rPr lang="en-AU" sz="2400" dirty="0">
                <a:solidFill>
                  <a:srgbClr val="E68422"/>
                </a:solidFill>
                <a:ea typeface="+mn-lt"/>
                <a:cs typeface="+mn-lt"/>
                <a:hlinkClick r:id="rId3"/>
              </a:rPr>
              <a:t>https://www.youtube.com/watch?v=zxJujaFOsrI</a:t>
            </a:r>
            <a:r>
              <a:rPr lang="en-AU" sz="2400" dirty="0">
                <a:solidFill>
                  <a:srgbClr val="E68422"/>
                </a:solidFill>
                <a:ea typeface="+mn-lt"/>
                <a:cs typeface="+mn-lt"/>
              </a:rPr>
              <a:t> </a:t>
            </a:r>
            <a:endParaRPr lang="en-AU" sz="2400" dirty="0">
              <a:solidFill>
                <a:srgbClr val="E68422"/>
              </a:solidFill>
            </a:endParaRPr>
          </a:p>
        </p:txBody>
      </p:sp>
      <p:sp>
        <p:nvSpPr>
          <p:cNvPr id="5" name="TextBox 4">
            <a:extLst>
              <a:ext uri="{FF2B5EF4-FFF2-40B4-BE49-F238E27FC236}">
                <a16:creationId xmlns:a16="http://schemas.microsoft.com/office/drawing/2014/main" id="{45778826-7C60-ABB3-4AD2-60B01924D0B8}"/>
              </a:ext>
            </a:extLst>
          </p:cNvPr>
          <p:cNvSpPr txBox="1"/>
          <p:nvPr/>
        </p:nvSpPr>
        <p:spPr>
          <a:xfrm>
            <a:off x="430031" y="435443"/>
            <a:ext cx="112395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400" b="1" dirty="0">
                <a:solidFill>
                  <a:srgbClr val="FF0000"/>
                </a:solidFill>
                <a:latin typeface="Comic Sans MS"/>
              </a:rPr>
              <a:t>Leader:</a:t>
            </a:r>
            <a:r>
              <a:rPr lang="en-AU" sz="2400" i="1" dirty="0">
                <a:solidFill>
                  <a:srgbClr val="FF0000"/>
                </a:solidFill>
                <a:latin typeface="Comic Sans MS"/>
              </a:rPr>
              <a:t> </a:t>
            </a:r>
            <a:r>
              <a:rPr lang="en-AU" sz="2400" dirty="0">
                <a:solidFill>
                  <a:srgbClr val="FF0000"/>
                </a:solidFill>
                <a:latin typeface="Comic Sans MS"/>
              </a:rPr>
              <a:t>.</a:t>
            </a:r>
            <a:endParaRPr lang="en-AU" sz="2400" dirty="0">
              <a:solidFill>
                <a:srgbClr val="FF0000"/>
              </a:solidFill>
              <a:ea typeface="Calibri"/>
              <a:cs typeface="Calibri"/>
            </a:endParaRPr>
          </a:p>
          <a:p>
            <a:endParaRPr lang="en-AU" sz="2400" b="1" i="1" dirty="0">
              <a:solidFill>
                <a:srgbClr val="FF0000"/>
              </a:solidFill>
              <a:latin typeface="Comic Sans MS"/>
              <a:ea typeface="Calibri"/>
              <a:cs typeface="Calibri"/>
            </a:endParaRPr>
          </a:p>
          <a:p>
            <a:pPr marL="342900" indent="-342900">
              <a:buFont typeface="Wingdings"/>
              <a:buChar char="Ø"/>
            </a:pPr>
            <a:r>
              <a:rPr lang="en-AU" sz="2400" i="1" dirty="0">
                <a:solidFill>
                  <a:srgbClr val="FF0000"/>
                </a:solidFill>
                <a:latin typeface="Comic Sans MS"/>
                <a:ea typeface="Calibri"/>
                <a:cs typeface="Calibri"/>
              </a:rPr>
              <a:t>Leader and Cantor mute </a:t>
            </a:r>
            <a:r>
              <a:rPr lang="en-US" sz="2400" i="1" dirty="0">
                <a:solidFill>
                  <a:srgbClr val="FF0000"/>
                </a:solidFill>
                <a:latin typeface="Comic Sans MS"/>
                <a:ea typeface="Calibri"/>
                <a:cs typeface="Calibri"/>
              </a:rPr>
              <a:t> </a:t>
            </a:r>
            <a:endParaRPr lang="en-AU" sz="2400" i="1" dirty="0">
              <a:solidFill>
                <a:srgbClr val="FF0000"/>
              </a:solidFill>
              <a:latin typeface="Calibri"/>
              <a:ea typeface="Calibri"/>
              <a:cs typeface="Calibri"/>
            </a:endParaRPr>
          </a:p>
          <a:p>
            <a:pPr marL="342900" indent="-342900">
              <a:buFont typeface="Wingdings"/>
              <a:buChar char="Ø"/>
            </a:pPr>
            <a:r>
              <a:rPr lang="en-AU" sz="2400" i="1" dirty="0">
                <a:solidFill>
                  <a:srgbClr val="FF0000"/>
                </a:solidFill>
                <a:latin typeface="Comic Sans MS"/>
                <a:ea typeface="Calibri"/>
                <a:cs typeface="Calibri"/>
              </a:rPr>
              <a:t>Broadcaster exits screenshare </a:t>
            </a:r>
            <a:endParaRPr lang="en-AU" sz="2400" i="1" dirty="0">
              <a:solidFill>
                <a:srgbClr val="FF0000"/>
              </a:solidFill>
              <a:latin typeface="Calibri"/>
              <a:ea typeface="Calibri"/>
              <a:cs typeface="Calibri"/>
            </a:endParaRPr>
          </a:p>
          <a:p>
            <a:endParaRPr lang="en-AU" sz="2400" i="1" dirty="0">
              <a:solidFill>
                <a:srgbClr val="FF0000"/>
              </a:solidFill>
              <a:latin typeface="Calibri"/>
              <a:ea typeface="Calibri"/>
              <a:cs typeface="Calibri"/>
            </a:endParaRPr>
          </a:p>
        </p:txBody>
      </p:sp>
    </p:spTree>
    <p:extLst>
      <p:ext uri="{BB962C8B-B14F-4D97-AF65-F5344CB8AC3E}">
        <p14:creationId xmlns:p14="http://schemas.microsoft.com/office/powerpoint/2010/main" val="3122305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47EC3-D418-462A-A803-1A59339482CC}"/>
              </a:ext>
            </a:extLst>
          </p:cNvPr>
          <p:cNvSpPr>
            <a:spLocks noGrp="1"/>
          </p:cNvSpPr>
          <p:nvPr>
            <p:ph type="sldNum" sz="quarter" idx="12"/>
          </p:nvPr>
        </p:nvSpPr>
        <p:spPr/>
        <p:txBody>
          <a:bodyPr/>
          <a:lstStyle/>
          <a:p>
            <a:fld id="{D6BAAE04-8869-45BD-9FC4-571BC1F4B92A}" type="slidenum">
              <a:rPr lang="en-AU" noProof="0" smtClean="0"/>
              <a:t>32</a:t>
            </a:fld>
            <a:endParaRPr lang="en-AU" noProof="0"/>
          </a:p>
        </p:txBody>
      </p:sp>
      <p:sp>
        <p:nvSpPr>
          <p:cNvPr id="3" name="TextBox 2">
            <a:extLst>
              <a:ext uri="{FF2B5EF4-FFF2-40B4-BE49-F238E27FC236}">
                <a16:creationId xmlns:a16="http://schemas.microsoft.com/office/drawing/2014/main" id="{3B431639-ED23-448F-AED9-9F17CE38DE4F}"/>
              </a:ext>
            </a:extLst>
          </p:cNvPr>
          <p:cNvSpPr txBox="1"/>
          <p:nvPr/>
        </p:nvSpPr>
        <p:spPr>
          <a:xfrm>
            <a:off x="416257" y="572325"/>
            <a:ext cx="11402704"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800" noProof="0" dirty="0">
                <a:solidFill>
                  <a:srgbClr val="FF0000"/>
                </a:solidFill>
                <a:latin typeface="Comic Sans MS"/>
                <a:cs typeface="Segoe UI"/>
              </a:rPr>
              <a:t>Leader unmutes</a:t>
            </a:r>
          </a:p>
          <a:p>
            <a:pPr algn="ctr"/>
            <a:endParaRPr lang="en-AU" i="1" noProof="0" dirty="0">
              <a:solidFill>
                <a:srgbClr val="FF0000"/>
              </a:solidFill>
              <a:latin typeface="Comic Sans MS" panose="030F0702030302020204" pitchFamily="66" charset="0"/>
              <a:cs typeface="Segoe UI"/>
            </a:endParaRPr>
          </a:p>
          <a:p>
            <a:pPr algn="ctr"/>
            <a:r>
              <a:rPr lang="en-AU" sz="4000" b="1" noProof="0" dirty="0">
                <a:solidFill>
                  <a:srgbClr val="FF0000"/>
                </a:solidFill>
                <a:latin typeface="Comic Sans MS"/>
              </a:rPr>
              <a:t>Our next Hymn </a:t>
            </a:r>
          </a:p>
          <a:p>
            <a:pPr algn="ctr"/>
            <a:endParaRPr lang="en-AU" sz="3600" b="1" noProof="0" dirty="0">
              <a:solidFill>
                <a:srgbClr val="FF0000"/>
              </a:solidFill>
              <a:latin typeface="Comic Sans MS"/>
              <a:ea typeface="Calibri"/>
              <a:cs typeface="Times New Roman"/>
            </a:endParaRPr>
          </a:p>
          <a:p>
            <a:pPr algn="ctr"/>
            <a:r>
              <a:rPr lang="en-AU" sz="4800" noProof="0" dirty="0">
                <a:solidFill>
                  <a:srgbClr val="FF0000"/>
                </a:solidFill>
                <a:latin typeface="Comic Sans MS" panose="030F0702030302020204" pitchFamily="66" charset="0"/>
                <a:ea typeface="Calibri"/>
                <a:cs typeface="Times New Roman"/>
              </a:rPr>
              <a:t>Spirit of Gentleness</a:t>
            </a:r>
          </a:p>
          <a:p>
            <a:pPr algn="ctr"/>
            <a:endParaRPr lang="en-AU" sz="3600" i="0" u="none" strike="noStrike" dirty="0">
              <a:solidFill>
                <a:srgbClr val="FF0000"/>
              </a:solidFill>
              <a:effectLst/>
              <a:latin typeface="Comic Sans MS" panose="030F0702030302020204" pitchFamily="66" charset="0"/>
              <a:ea typeface="Calibri"/>
              <a:cs typeface="Times New Roman"/>
            </a:endParaRPr>
          </a:p>
          <a:p>
            <a:pPr algn="ctr"/>
            <a:r>
              <a:rPr lang="en-US" u="sng" dirty="0">
                <a:solidFill>
                  <a:srgbClr val="FF0000"/>
                </a:solidFill>
                <a:hlinkClick r:id="rId2"/>
              </a:rPr>
              <a:t>https://www.youtube.com/watch?v=9q0ydibNHcs</a:t>
            </a:r>
            <a:r>
              <a:rPr lang="en-US" u="sng" dirty="0">
                <a:solidFill>
                  <a:srgbClr val="FF0000"/>
                </a:solidFill>
              </a:rPr>
              <a:t> </a:t>
            </a:r>
          </a:p>
          <a:p>
            <a:pPr algn="ctr"/>
            <a:endParaRPr lang="en-AU" sz="2800" i="0" u="none" strike="noStrike" noProof="0" dirty="0">
              <a:solidFill>
                <a:srgbClr val="FF0000"/>
              </a:solidFill>
              <a:effectLst/>
              <a:latin typeface="Comic Sans MS"/>
            </a:endParaRPr>
          </a:p>
          <a:p>
            <a:pPr algn="ctr"/>
            <a:r>
              <a:rPr lang="en-AU" sz="2800" i="0" u="none" strike="noStrike" noProof="0" dirty="0">
                <a:solidFill>
                  <a:srgbClr val="FF0000"/>
                </a:solidFill>
                <a:effectLst/>
                <a:latin typeface="Comic Sans MS"/>
              </a:rPr>
              <a:t>We stay on mute</a:t>
            </a:r>
            <a:endParaRPr lang="en-AU" sz="2800" noProof="0" dirty="0">
              <a:solidFill>
                <a:srgbClr val="FF0000"/>
              </a:solidFill>
              <a:latin typeface="Comic Sans MS"/>
              <a:cs typeface="Times New Roman"/>
            </a:endParaRPr>
          </a:p>
          <a:p>
            <a:pPr algn="ctr"/>
            <a:r>
              <a:rPr lang="en-AU" sz="2800" noProof="0" dirty="0">
                <a:solidFill>
                  <a:srgbClr val="FF0000"/>
                </a:solidFill>
                <a:latin typeface="Comic Sans MS"/>
              </a:rPr>
              <a:t>Leader mutes</a:t>
            </a:r>
            <a:endParaRPr lang="en-AU" noProof="0" dirty="0">
              <a:solidFill>
                <a:srgbClr val="FF0000"/>
              </a:solidFill>
              <a:latin typeface="Comic Sans MS"/>
            </a:endParaRPr>
          </a:p>
        </p:txBody>
      </p:sp>
    </p:spTree>
    <p:extLst>
      <p:ext uri="{BB962C8B-B14F-4D97-AF65-F5344CB8AC3E}">
        <p14:creationId xmlns:p14="http://schemas.microsoft.com/office/powerpoint/2010/main" val="2104720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6232" y="1033843"/>
            <a:ext cx="10439533" cy="2883162"/>
          </a:xfrm>
          <a:prstGeom prst="rect">
            <a:avLst/>
          </a:prstGeom>
        </p:spPr>
        <p:txBody>
          <a:bodyPr wrap="square" lIns="91440" tIns="45720" rIns="91440" bIns="45720" anchor="t">
            <a:spAutoFit/>
          </a:bodyPr>
          <a:lstStyle/>
          <a:p>
            <a:pPr>
              <a:lnSpc>
                <a:spcPct val="150000"/>
              </a:lnSpc>
            </a:pPr>
            <a:r>
              <a:rPr lang="en-AU" sz="2800" noProof="0" dirty="0">
                <a:solidFill>
                  <a:srgbClr val="FF0000"/>
                </a:solidFill>
                <a:latin typeface="Comic Sans MS" panose="030F0702030302020204" pitchFamily="66" charset="0"/>
                <a:cs typeface="Segoe UI"/>
              </a:rPr>
              <a:t>Leader:</a:t>
            </a:r>
            <a:r>
              <a:rPr lang="en-AU" sz="2800" noProof="0" dirty="0">
                <a:solidFill>
                  <a:srgbClr val="E68422"/>
                </a:solidFill>
                <a:latin typeface="Comic Sans MS" panose="030F0702030302020204" pitchFamily="66" charset="0"/>
                <a:cs typeface="Segoe UI"/>
              </a:rPr>
              <a:t> </a:t>
            </a:r>
            <a:r>
              <a:rPr lang="en-AU" sz="2800" noProof="0" dirty="0">
                <a:latin typeface="Comic Sans MS"/>
              </a:rPr>
              <a:t>We are the body of Christ</a:t>
            </a:r>
          </a:p>
          <a:p>
            <a:pPr algn="ctr">
              <a:lnSpc>
                <a:spcPct val="150000"/>
              </a:lnSpc>
            </a:pPr>
            <a:r>
              <a:rPr lang="en-AU" sz="2800" b="1" noProof="0" dirty="0">
                <a:solidFill>
                  <a:srgbClr val="FF0000"/>
                </a:solidFill>
                <a:latin typeface="Comic Sans MS"/>
              </a:rPr>
              <a:t>All:</a:t>
            </a:r>
            <a:r>
              <a:rPr lang="en-AU" sz="2800" b="1" noProof="0" dirty="0">
                <a:solidFill>
                  <a:srgbClr val="E68422"/>
                </a:solidFill>
                <a:latin typeface="Comic Sans MS"/>
              </a:rPr>
              <a:t> </a:t>
            </a:r>
            <a:r>
              <a:rPr lang="en-AU" sz="2800" b="1" noProof="0" dirty="0">
                <a:latin typeface="Comic Sans MS"/>
              </a:rPr>
              <a:t>God’s Spirit is with us</a:t>
            </a:r>
          </a:p>
          <a:p>
            <a:pPr algn="ctr">
              <a:lnSpc>
                <a:spcPct val="150000"/>
              </a:lnSpc>
            </a:pPr>
            <a:endParaRPr lang="en-AU" sz="1200" noProof="0" dirty="0">
              <a:latin typeface="Comic Sans MS" panose="030F0702030302020204" pitchFamily="66" charset="0"/>
            </a:endParaRPr>
          </a:p>
          <a:p>
            <a:pPr>
              <a:lnSpc>
                <a:spcPct val="150000"/>
              </a:lnSpc>
            </a:pPr>
            <a:r>
              <a:rPr lang="en-AU" sz="2800" noProof="0" dirty="0">
                <a:solidFill>
                  <a:srgbClr val="FF0000"/>
                </a:solidFill>
                <a:latin typeface="Comic Sans MS" panose="030F0702030302020204" pitchFamily="66" charset="0"/>
                <a:cs typeface="Segoe UI"/>
              </a:rPr>
              <a:t>Leader: </a:t>
            </a:r>
            <a:r>
              <a:rPr lang="en-AU" sz="2800" noProof="0" dirty="0">
                <a:latin typeface="Comic Sans MS"/>
              </a:rPr>
              <a:t>The peace of the Lord be always with you.</a:t>
            </a:r>
          </a:p>
          <a:p>
            <a:pPr algn="ctr">
              <a:lnSpc>
                <a:spcPct val="150000"/>
              </a:lnSpc>
            </a:pPr>
            <a:r>
              <a:rPr lang="en-AU" sz="2800" b="1" noProof="0" dirty="0">
                <a:solidFill>
                  <a:srgbClr val="FF0000"/>
                </a:solidFill>
                <a:latin typeface="Comic Sans MS"/>
              </a:rPr>
              <a:t>All:</a:t>
            </a:r>
            <a:r>
              <a:rPr lang="en-AU" sz="2800" b="1" noProof="0" dirty="0">
                <a:solidFill>
                  <a:srgbClr val="E68422"/>
                </a:solidFill>
                <a:latin typeface="Comic Sans MS"/>
              </a:rPr>
              <a:t> </a:t>
            </a:r>
            <a:r>
              <a:rPr lang="en-AU" sz="2800" b="1" noProof="0" dirty="0">
                <a:latin typeface="Comic Sans MS"/>
              </a:rPr>
              <a:t>And also with you.</a:t>
            </a:r>
            <a:endParaRPr lang="en-AU" sz="2800" noProof="0" dirty="0">
              <a:latin typeface="Comic Sans MS"/>
            </a:endParaRPr>
          </a:p>
        </p:txBody>
      </p:sp>
      <p:sp>
        <p:nvSpPr>
          <p:cNvPr id="3" name="Rectangle 2"/>
          <p:cNvSpPr/>
          <p:nvPr/>
        </p:nvSpPr>
        <p:spPr>
          <a:xfrm>
            <a:off x="3508592" y="387512"/>
            <a:ext cx="5248553" cy="646331"/>
          </a:xfrm>
          <a:prstGeom prst="rect">
            <a:avLst/>
          </a:prstGeom>
        </p:spPr>
        <p:txBody>
          <a:bodyPr wrap="none">
            <a:spAutoFit/>
          </a:bodyPr>
          <a:lstStyle/>
          <a:p>
            <a:r>
              <a:rPr lang="en-AU" sz="3600" b="1" noProof="0" dirty="0">
                <a:solidFill>
                  <a:srgbClr val="FF0000"/>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0" y="52726"/>
            <a:ext cx="3983784" cy="400110"/>
          </a:xfrm>
          <a:prstGeom prst="rect">
            <a:avLst/>
          </a:prstGeom>
        </p:spPr>
        <p:txBody>
          <a:bodyPr wrap="none" lIns="91440" tIns="45720" rIns="91440" bIns="45720" anchor="t">
            <a:spAutoFit/>
          </a:bodyPr>
          <a:lstStyle/>
          <a:p>
            <a:pPr algn="ctr"/>
            <a:r>
              <a:rPr lang="en-AU" sz="2000" noProof="0" dirty="0">
                <a:solidFill>
                  <a:srgbClr val="FF0000"/>
                </a:solidFill>
                <a:latin typeface="Comic Sans MS"/>
                <a:cs typeface="Arial"/>
              </a:rPr>
              <a:t>The Leader and Cantor unmute</a:t>
            </a:r>
            <a:endParaRPr lang="en-AU" sz="1400" noProof="0" dirty="0">
              <a:solidFill>
                <a:srgbClr val="FF0000"/>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171050" y="4162164"/>
            <a:ext cx="11849895" cy="2308324"/>
          </a:xfrm>
          <a:prstGeom prst="rect">
            <a:avLst/>
          </a:prstGeom>
        </p:spPr>
        <p:txBody>
          <a:bodyPr wrap="square" lIns="91440" tIns="45720" rIns="91440" bIns="45720" anchor="t">
            <a:spAutoFit/>
          </a:bodyPr>
          <a:lstStyle/>
          <a:p>
            <a:r>
              <a:rPr lang="en-AU" sz="2400" b="1" noProof="0" dirty="0">
                <a:solidFill>
                  <a:srgbClr val="FF0000"/>
                </a:solidFill>
                <a:latin typeface="Comic Sans MS"/>
                <a:cs typeface="Arial"/>
              </a:rPr>
              <a:t>Leader: </a:t>
            </a:r>
            <a:r>
              <a:rPr lang="en-AU" sz="2400" noProof="0" dirty="0">
                <a:latin typeface="Comic Sans MS"/>
                <a:cs typeface="Arial"/>
              </a:rPr>
              <a:t>A sign of peace may be exchanged </a:t>
            </a:r>
          </a:p>
          <a:p>
            <a:pPr algn="ctr"/>
            <a:endParaRPr lang="en-AU" sz="2400" noProof="0" dirty="0">
              <a:solidFill>
                <a:srgbClr val="FFB83A"/>
              </a:solidFill>
              <a:latin typeface="Comic Sans MS"/>
              <a:cs typeface="Arial"/>
            </a:endParaRPr>
          </a:p>
          <a:p>
            <a:r>
              <a:rPr lang="en-AU" sz="2400" noProof="0" dirty="0">
                <a:latin typeface="Comic Sans MS"/>
                <a:cs typeface="Arial"/>
              </a:rPr>
              <a:t>You may like to type 'Peace' into the chat, use the 'raise hand’ or other reaction buttons, or just simply wave via the screen with your video turned on</a:t>
            </a:r>
          </a:p>
          <a:p>
            <a:pPr algn="ctr"/>
            <a:endParaRPr lang="en-AU" sz="2400" noProof="0" dirty="0">
              <a:latin typeface="Comic Sans MS"/>
              <a:cs typeface="Arial"/>
            </a:endParaRPr>
          </a:p>
          <a:p>
            <a:r>
              <a:rPr lang="en-AU" sz="2400" noProof="0" dirty="0">
                <a:latin typeface="Comic Sans MS"/>
                <a:cs typeface="Arial"/>
              </a:rPr>
              <a:t>(Broadcaster exits shared screen for a few moments for the exchange of peace)</a:t>
            </a:r>
            <a:endParaRPr lang="en-AU" sz="2400" noProof="0" dirty="0">
              <a:cs typeface="Times New Roman"/>
            </a:endParaRPr>
          </a:p>
        </p:txBody>
      </p:sp>
    </p:spTree>
    <p:extLst>
      <p:ext uri="{BB962C8B-B14F-4D97-AF65-F5344CB8AC3E}">
        <p14:creationId xmlns:p14="http://schemas.microsoft.com/office/powerpoint/2010/main" val="1573887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5273" y="515650"/>
            <a:ext cx="9521452" cy="584775"/>
          </a:xfrm>
          <a:prstGeom prst="rect">
            <a:avLst/>
          </a:prstGeom>
          <a:noFill/>
        </p:spPr>
        <p:txBody>
          <a:bodyPr wrap="square" lIns="91440" tIns="45720" rIns="91440" bIns="45720" rtlCol="0" anchor="t">
            <a:spAutoFit/>
          </a:bodyPr>
          <a:lstStyle/>
          <a:p>
            <a:pPr algn="ctr"/>
            <a:r>
              <a:rPr lang="en-AU" sz="3200" b="1" noProof="0" dirty="0">
                <a:solidFill>
                  <a:srgbClr val="FF0000"/>
                </a:solidFill>
                <a:latin typeface="Comic Sans MS"/>
              </a:rPr>
              <a:t>Prayer of Thanksgiving before Intercessions</a:t>
            </a:r>
            <a:r>
              <a:rPr lang="en-AU" sz="2400" b="1" noProof="0" dirty="0">
                <a:solidFill>
                  <a:srgbClr val="FF0000"/>
                </a:solidFill>
                <a:latin typeface="Comic Sans MS"/>
              </a:rPr>
              <a:t> </a:t>
            </a:r>
            <a:endParaRPr lang="en-AU" sz="2400" b="1" noProof="0" dirty="0">
              <a:solidFill>
                <a:srgbClr val="FF0000"/>
              </a:solidFill>
              <a:latin typeface="Comic Sans MS" panose="030F0702030302020204" pitchFamily="66" charset="0"/>
            </a:endParaRPr>
          </a:p>
        </p:txBody>
      </p:sp>
      <p:sp>
        <p:nvSpPr>
          <p:cNvPr id="2" name="TextBox 1">
            <a:extLst>
              <a:ext uri="{FF2B5EF4-FFF2-40B4-BE49-F238E27FC236}">
                <a16:creationId xmlns:a16="http://schemas.microsoft.com/office/drawing/2014/main" id="{FBE6943D-06C5-A55E-9B43-20282BBA08ED}"/>
              </a:ext>
            </a:extLst>
          </p:cNvPr>
          <p:cNvSpPr txBox="1"/>
          <p:nvPr/>
        </p:nvSpPr>
        <p:spPr>
          <a:xfrm>
            <a:off x="1272956" y="1332747"/>
            <a:ext cx="9646085" cy="260494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dirty="0">
                <a:solidFill>
                  <a:srgbClr val="FF0000"/>
                </a:solidFill>
                <a:latin typeface="Comic Sans MS"/>
              </a:rPr>
              <a:t>Leader: </a:t>
            </a:r>
            <a:r>
              <a:rPr lang="en-AU" sz="2800" noProof="0" dirty="0">
                <a:latin typeface="Comic Sans MS"/>
              </a:rPr>
              <a:t>As we enter prayer, I invite the second reader to unmute to lead our intercessions following the prayer of thanksgiving on the next slide. Please feel free to change your body position as you need.</a:t>
            </a:r>
            <a:endParaRPr lang="en-AU" sz="2800" noProof="0" dirty="0">
              <a:cs typeface="Times New Roman"/>
            </a:endParaRPr>
          </a:p>
        </p:txBody>
      </p:sp>
      <p:pic>
        <p:nvPicPr>
          <p:cNvPr id="5" name="Picture 4">
            <a:extLst>
              <a:ext uri="{FF2B5EF4-FFF2-40B4-BE49-F238E27FC236}">
                <a16:creationId xmlns:a16="http://schemas.microsoft.com/office/drawing/2014/main" id="{0206CD6E-F945-4A81-B188-FA3F5857B03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31635" y="4170014"/>
            <a:ext cx="2527852" cy="2527852"/>
          </a:xfrm>
          <a:prstGeom prst="rect">
            <a:avLst/>
          </a:prstGeom>
        </p:spPr>
      </p:pic>
      <p:sp>
        <p:nvSpPr>
          <p:cNvPr id="6" name="Rectangle 5">
            <a:extLst>
              <a:ext uri="{FF2B5EF4-FFF2-40B4-BE49-F238E27FC236}">
                <a16:creationId xmlns:a16="http://schemas.microsoft.com/office/drawing/2014/main" id="{27091812-2ADC-0D52-F738-9E1C7700AD98}"/>
              </a:ext>
            </a:extLst>
          </p:cNvPr>
          <p:cNvSpPr/>
          <p:nvPr/>
        </p:nvSpPr>
        <p:spPr>
          <a:xfrm>
            <a:off x="8362940" y="6457890"/>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4133180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E6943D-06C5-A55E-9B43-20282BBA08ED}"/>
              </a:ext>
            </a:extLst>
          </p:cNvPr>
          <p:cNvSpPr txBox="1"/>
          <p:nvPr/>
        </p:nvSpPr>
        <p:spPr>
          <a:xfrm>
            <a:off x="1486543" y="510091"/>
            <a:ext cx="9218913" cy="583781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dirty="0">
                <a:solidFill>
                  <a:srgbClr val="FF0000"/>
                </a:solidFill>
                <a:latin typeface="Comic Sans MS"/>
              </a:rPr>
              <a:t>Leader</a:t>
            </a:r>
            <a:r>
              <a:rPr lang="en-AU" sz="2400" b="1" noProof="0" dirty="0">
                <a:solidFill>
                  <a:srgbClr val="FF0000"/>
                </a:solidFill>
                <a:latin typeface="Comic Sans MS"/>
              </a:rPr>
              <a:t>: </a:t>
            </a:r>
          </a:p>
          <a:p>
            <a:pPr>
              <a:lnSpc>
                <a:spcPct val="150000"/>
              </a:lnSpc>
            </a:pPr>
            <a:r>
              <a:rPr lang="en-US" sz="2800" dirty="0">
                <a:latin typeface="Comic Sans MS" panose="030F0702030302020204" pitchFamily="66" charset="0"/>
              </a:rPr>
              <a:t>Lord God, </a:t>
            </a:r>
          </a:p>
          <a:p>
            <a:pPr>
              <a:lnSpc>
                <a:spcPct val="150000"/>
              </a:lnSpc>
            </a:pPr>
            <a:r>
              <a:rPr lang="en-US" sz="2800" dirty="0">
                <a:latin typeface="Comic Sans MS" panose="030F0702030302020204" pitchFamily="66" charset="0"/>
              </a:rPr>
              <a:t>we thank you that you are at work in the world,</a:t>
            </a:r>
          </a:p>
          <a:p>
            <a:pPr>
              <a:lnSpc>
                <a:spcPct val="150000"/>
              </a:lnSpc>
            </a:pPr>
            <a:r>
              <a:rPr lang="en-US" sz="2800" dirty="0">
                <a:latin typeface="Comic Sans MS" panose="030F0702030302020204" pitchFamily="66" charset="0"/>
              </a:rPr>
              <a:t>although we sometimes struggle to see it.</a:t>
            </a:r>
          </a:p>
          <a:p>
            <a:pPr>
              <a:lnSpc>
                <a:spcPct val="150000"/>
              </a:lnSpc>
            </a:pPr>
            <a:r>
              <a:rPr lang="en-US" sz="2800" dirty="0">
                <a:latin typeface="Comic Sans MS" panose="030F0702030302020204" pitchFamily="66" charset="0"/>
              </a:rPr>
              <a:t>We thank you that, in you, we are all part of one body.</a:t>
            </a:r>
          </a:p>
          <a:p>
            <a:pPr>
              <a:lnSpc>
                <a:spcPct val="150000"/>
              </a:lnSpc>
            </a:pPr>
            <a:r>
              <a:rPr lang="en-US" sz="2800" dirty="0">
                <a:latin typeface="Comic Sans MS" panose="030F0702030302020204" pitchFamily="66" charset="0"/>
              </a:rPr>
              <a:t>We thank you that the gifts we have come from you.</a:t>
            </a:r>
          </a:p>
          <a:p>
            <a:pPr>
              <a:lnSpc>
                <a:spcPct val="150000"/>
              </a:lnSpc>
            </a:pPr>
            <a:r>
              <a:rPr lang="en-US" sz="2800" dirty="0">
                <a:latin typeface="Comic Sans MS" panose="030F0702030302020204" pitchFamily="66" charset="0"/>
              </a:rPr>
              <a:t>They are perfectly right for us.</a:t>
            </a:r>
          </a:p>
          <a:p>
            <a:pPr>
              <a:lnSpc>
                <a:spcPct val="150000"/>
              </a:lnSpc>
            </a:pPr>
            <a:r>
              <a:rPr lang="en-US" sz="2800" dirty="0">
                <a:latin typeface="Comic Sans MS" panose="030F0702030302020204" pitchFamily="66" charset="0"/>
              </a:rPr>
              <a:t>Thank you that you are at work in us.</a:t>
            </a:r>
          </a:p>
          <a:p>
            <a:pPr>
              <a:lnSpc>
                <a:spcPct val="150000"/>
              </a:lnSpc>
            </a:pPr>
            <a:r>
              <a:rPr lang="en-US" sz="2800" b="1" dirty="0">
                <a:latin typeface="Comic Sans MS" panose="030F0702030302020204" pitchFamily="66" charset="0"/>
              </a:rPr>
              <a:t>Amen.</a:t>
            </a:r>
            <a:endParaRPr lang="en-AU" sz="2800" b="1" noProof="0" dirty="0">
              <a:latin typeface="Comic Sans MS" panose="030F0702030302020204" pitchFamily="66" charset="0"/>
              <a:cs typeface="Times New Roman"/>
            </a:endParaRPr>
          </a:p>
        </p:txBody>
      </p:sp>
    </p:spTree>
    <p:extLst>
      <p:ext uri="{BB962C8B-B14F-4D97-AF65-F5344CB8AC3E}">
        <p14:creationId xmlns:p14="http://schemas.microsoft.com/office/powerpoint/2010/main" val="1921818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FAB5D8-5245-AB8B-877A-D6E438FD4380}"/>
              </a:ext>
            </a:extLst>
          </p:cNvPr>
          <p:cNvSpPr txBox="1"/>
          <p:nvPr/>
        </p:nvSpPr>
        <p:spPr>
          <a:xfrm>
            <a:off x="696000" y="1479588"/>
            <a:ext cx="10800000" cy="45451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dirty="0">
                <a:solidFill>
                  <a:srgbClr val="FF0000"/>
                </a:solidFill>
                <a:latin typeface="Comic Sans MS"/>
              </a:rPr>
              <a:t>Reader 2: </a:t>
            </a:r>
            <a:r>
              <a:rPr lang="en-AU" sz="2800" noProof="0" dirty="0">
                <a:latin typeface="Comic Sans MS"/>
              </a:rPr>
              <a:t>We pray for creation and communities we share our lives with. We pause for a few moments to name either in our hearts, or out loud, or in the chat, those environments and communities we bring to the Lord in prayer. </a:t>
            </a:r>
          </a:p>
          <a:p>
            <a:pPr>
              <a:lnSpc>
                <a:spcPct val="150000"/>
              </a:lnSpc>
            </a:pPr>
            <a:endParaRPr lang="en-AU" sz="2800" noProof="0" dirty="0">
              <a:latin typeface="Comic Sans MS"/>
            </a:endParaRPr>
          </a:p>
          <a:p>
            <a:pPr>
              <a:lnSpc>
                <a:spcPct val="150000"/>
              </a:lnSpc>
            </a:pPr>
            <a:r>
              <a:rPr lang="en-AU" sz="2800" b="1" noProof="0" dirty="0">
                <a:solidFill>
                  <a:srgbClr val="FF0000"/>
                </a:solidFill>
                <a:latin typeface="Comic Sans MS"/>
              </a:rPr>
              <a:t>PAUSE…</a:t>
            </a:r>
          </a:p>
          <a:p>
            <a:pPr>
              <a:lnSpc>
                <a:spcPct val="150000"/>
              </a:lnSpc>
            </a:pPr>
            <a:endParaRPr lang="en-AU" sz="2800" b="1" noProof="0" dirty="0">
              <a:latin typeface="Comic Sans MS"/>
            </a:endParaRPr>
          </a:p>
        </p:txBody>
      </p:sp>
      <p:sp>
        <p:nvSpPr>
          <p:cNvPr id="5" name="TextBox 4">
            <a:extLst>
              <a:ext uri="{FF2B5EF4-FFF2-40B4-BE49-F238E27FC236}">
                <a16:creationId xmlns:a16="http://schemas.microsoft.com/office/drawing/2014/main" id="{9C6ED102-ABDD-3371-CDAE-66FEB5609A74}"/>
              </a:ext>
            </a:extLst>
          </p:cNvPr>
          <p:cNvSpPr txBox="1"/>
          <p:nvPr/>
        </p:nvSpPr>
        <p:spPr>
          <a:xfrm>
            <a:off x="982663" y="170023"/>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dirty="0">
                <a:solidFill>
                  <a:srgbClr val="FF0000"/>
                </a:solidFill>
                <a:latin typeface="Comic Sans MS"/>
                <a:ea typeface="+mn-lt"/>
                <a:cs typeface="+mn-lt"/>
              </a:rPr>
              <a:t>Intercessions</a:t>
            </a:r>
            <a:endParaRPr lang="en-AU" sz="2000" b="1" noProof="0" dirty="0">
              <a:solidFill>
                <a:srgbClr val="FF0000"/>
              </a:solidFill>
              <a:latin typeface="Comic Sans MS"/>
            </a:endParaRPr>
          </a:p>
        </p:txBody>
      </p:sp>
    </p:spTree>
    <p:extLst>
      <p:ext uri="{BB962C8B-B14F-4D97-AF65-F5344CB8AC3E}">
        <p14:creationId xmlns:p14="http://schemas.microsoft.com/office/powerpoint/2010/main" val="2796453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9BBF2-8FBC-CAEF-E805-D0231B9EED0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1CA3F9-2D3B-8DA1-6300-4E0FD405F920}"/>
              </a:ext>
            </a:extLst>
          </p:cNvPr>
          <p:cNvSpPr txBox="1"/>
          <p:nvPr/>
        </p:nvSpPr>
        <p:spPr>
          <a:xfrm>
            <a:off x="982663" y="170023"/>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dirty="0">
                <a:solidFill>
                  <a:srgbClr val="FF0000"/>
                </a:solidFill>
                <a:latin typeface="Comic Sans MS"/>
                <a:ea typeface="+mn-lt"/>
                <a:cs typeface="+mn-lt"/>
              </a:rPr>
              <a:t>Intercessions</a:t>
            </a:r>
            <a:endParaRPr lang="en-AU" sz="2000" b="1" noProof="0" dirty="0">
              <a:solidFill>
                <a:srgbClr val="FF0000"/>
              </a:solidFill>
              <a:latin typeface="Comic Sans MS"/>
            </a:endParaRPr>
          </a:p>
        </p:txBody>
      </p:sp>
      <p:sp>
        <p:nvSpPr>
          <p:cNvPr id="2" name="TextBox 1">
            <a:extLst>
              <a:ext uri="{FF2B5EF4-FFF2-40B4-BE49-F238E27FC236}">
                <a16:creationId xmlns:a16="http://schemas.microsoft.com/office/drawing/2014/main" id="{D2286728-C774-9D33-C541-8BD21F999ABD}"/>
              </a:ext>
            </a:extLst>
          </p:cNvPr>
          <p:cNvSpPr txBox="1"/>
          <p:nvPr/>
        </p:nvSpPr>
        <p:spPr>
          <a:xfrm>
            <a:off x="185530" y="754798"/>
            <a:ext cx="11944376" cy="5837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dirty="0">
                <a:solidFill>
                  <a:srgbClr val="FF0000"/>
                </a:solidFill>
                <a:latin typeface="Comic Sans MS"/>
              </a:rPr>
              <a:t>Reader 2: </a:t>
            </a:r>
            <a:r>
              <a:rPr lang="en-AU" sz="2800" noProof="0" dirty="0">
                <a:latin typeface="Comic Sans MS"/>
              </a:rPr>
              <a:t>We entrust to you the community of Holy Hermits Online and our ministry partners:</a:t>
            </a:r>
          </a:p>
          <a:p>
            <a:pPr>
              <a:lnSpc>
                <a:spcPct val="150000"/>
              </a:lnSpc>
            </a:pPr>
            <a:endParaRPr lang="en-AU" sz="2800" noProof="0" dirty="0">
              <a:latin typeface="Comic Sans MS"/>
            </a:endParaRPr>
          </a:p>
          <a:p>
            <a:pPr marL="0" algn="l" rtl="0" eaLnBrk="1" fontAlgn="base" latinLnBrk="0" hangingPunct="1">
              <a:lnSpc>
                <a:spcPct val="150000"/>
              </a:lnSpc>
              <a:buNone/>
            </a:pPr>
            <a:endParaRPr lang="en-AU" sz="2800" b="0" i="0" u="none" strike="noStrike" noProof="0" dirty="0">
              <a:effectLst/>
              <a:latin typeface="Arial" panose="020B0604020202020204" pitchFamily="34" charset="0"/>
            </a:endParaRPr>
          </a:p>
          <a:p>
            <a:pPr>
              <a:lnSpc>
                <a:spcPct val="150000"/>
              </a:lnSpc>
            </a:pPr>
            <a:endParaRPr lang="en-AU" sz="2800" noProof="0" dirty="0">
              <a:latin typeface="Comic Sans MS"/>
            </a:endParaRPr>
          </a:p>
          <a:p>
            <a:pPr>
              <a:lnSpc>
                <a:spcPct val="150000"/>
              </a:lnSpc>
            </a:pPr>
            <a:endParaRPr lang="en-AU" sz="2800" noProof="0" dirty="0">
              <a:latin typeface="Comic Sans MS"/>
              <a:cs typeface="Calibri"/>
            </a:endParaRPr>
          </a:p>
          <a:p>
            <a:pPr>
              <a:lnSpc>
                <a:spcPct val="150000"/>
              </a:lnSpc>
            </a:pPr>
            <a:r>
              <a:rPr lang="en-AU" sz="2800" noProof="0" dirty="0">
                <a:latin typeface="Comic Sans MS"/>
                <a:cs typeface="Calibri"/>
              </a:rPr>
              <a:t>Prosper the work of our hands and show us the way to your new creation.</a:t>
            </a:r>
          </a:p>
          <a:p>
            <a:pPr>
              <a:lnSpc>
                <a:spcPct val="150000"/>
              </a:lnSpc>
            </a:pPr>
            <a:r>
              <a:rPr lang="en-AU" sz="2800" noProof="0" dirty="0">
                <a:latin typeface="Comic Sans MS"/>
              </a:rPr>
              <a:t>Creator God, </a:t>
            </a:r>
            <a:r>
              <a:rPr lang="en-AU" sz="2800" b="1" noProof="0" dirty="0">
                <a:latin typeface="Comic Sans MS"/>
              </a:rPr>
              <a:t>Hear our prayer.</a:t>
            </a:r>
          </a:p>
        </p:txBody>
      </p:sp>
      <p:graphicFrame>
        <p:nvGraphicFramePr>
          <p:cNvPr id="4" name="Table 3">
            <a:extLst>
              <a:ext uri="{FF2B5EF4-FFF2-40B4-BE49-F238E27FC236}">
                <a16:creationId xmlns:a16="http://schemas.microsoft.com/office/drawing/2014/main" id="{53B8D5D6-3E80-EFB8-08E7-F0FAB465716C}"/>
              </a:ext>
            </a:extLst>
          </p:cNvPr>
          <p:cNvGraphicFramePr>
            <a:graphicFrameLocks noGrp="1"/>
          </p:cNvGraphicFramePr>
          <p:nvPr>
            <p:extLst>
              <p:ext uri="{D42A27DB-BD31-4B8C-83A1-F6EECF244321}">
                <p14:modId xmlns:p14="http://schemas.microsoft.com/office/powerpoint/2010/main" val="2126068193"/>
              </p:ext>
            </p:extLst>
          </p:nvPr>
        </p:nvGraphicFramePr>
        <p:xfrm>
          <a:off x="3485509" y="1970598"/>
          <a:ext cx="8644397" cy="2651760"/>
        </p:xfrm>
        <a:graphic>
          <a:graphicData uri="http://schemas.openxmlformats.org/drawingml/2006/table">
            <a:tbl>
              <a:tblPr firstRow="1" bandRow="1">
                <a:tableStyleId>{2D5ABB26-0587-4C30-8999-92F81FD0307C}</a:tableStyleId>
              </a:tblPr>
              <a:tblGrid>
                <a:gridCol w="8045009">
                  <a:extLst>
                    <a:ext uri="{9D8B030D-6E8A-4147-A177-3AD203B41FA5}">
                      <a16:colId xmlns:a16="http://schemas.microsoft.com/office/drawing/2014/main" val="2908256516"/>
                    </a:ext>
                  </a:extLst>
                </a:gridCol>
                <a:gridCol w="299694">
                  <a:extLst>
                    <a:ext uri="{9D8B030D-6E8A-4147-A177-3AD203B41FA5}">
                      <a16:colId xmlns:a16="http://schemas.microsoft.com/office/drawing/2014/main" val="2881208652"/>
                    </a:ext>
                  </a:extLst>
                </a:gridCol>
                <a:gridCol w="299694">
                  <a:extLst>
                    <a:ext uri="{9D8B030D-6E8A-4147-A177-3AD203B41FA5}">
                      <a16:colId xmlns:a16="http://schemas.microsoft.com/office/drawing/2014/main" val="3833997299"/>
                    </a:ext>
                  </a:extLst>
                </a:gridCol>
              </a:tblGrid>
              <a:tr h="1770207">
                <a:tc>
                  <a:txBody>
                    <a:bodyPr/>
                    <a:lstStyle/>
                    <a:p>
                      <a:pPr marL="0" indent="0">
                        <a:buFont typeface="Arial" panose="020B0604020202020204" pitchFamily="34" charset="0"/>
                        <a:buNone/>
                      </a:pPr>
                      <a:r>
                        <a:rPr lang="en-AU" sz="2800" b="0" i="0" noProof="0" dirty="0">
                          <a:latin typeface="Comic Sans MS" panose="030F0902030302020204" pitchFamily="66" charset="0"/>
                          <a:cs typeface="Calibri"/>
                        </a:rPr>
                        <a:t>St John's Cathedral Brisbane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dirty="0">
                          <a:latin typeface="Comic Sans MS" panose="030F0902030302020204" pitchFamily="66" charset="0"/>
                          <a:cs typeface="Calibri"/>
                        </a:rPr>
                        <a:t>The Anglican Diocese of Southern Queensland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dirty="0">
                          <a:latin typeface="Comic Sans MS" panose="030F0902030302020204" pitchFamily="66" charset="0"/>
                          <a:cs typeface="Calibri"/>
                        </a:rPr>
                        <a:t>St Gabriel’s, Carindale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dirty="0">
                          <a:latin typeface="Comic Sans MS" panose="030F0902030302020204" pitchFamily="66" charset="0"/>
                          <a:cs typeface="Calibri"/>
                        </a:rPr>
                        <a:t>Benedictus Contemplative Church, Canberra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dirty="0">
                          <a:latin typeface="Comic Sans MS" panose="030F0902030302020204" pitchFamily="66" charset="0"/>
                          <a:cs typeface="Calibri"/>
                        </a:rPr>
                        <a:t>Anglican Focus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dirty="0">
                          <a:latin typeface="Comic Sans MS" panose="030F0902030302020204" pitchFamily="66" charset="0"/>
                          <a:cs typeface="Calibri"/>
                        </a:rPr>
                        <a:t>Tithe.ly</a:t>
                      </a:r>
                      <a:endParaRPr lang="en-AU" sz="2800" b="0" i="0" noProof="0" dirty="0">
                        <a:latin typeface="Comic Sans MS" panose="030F0902030302020204" pitchFamily="66" charset="0"/>
                      </a:endParaRPr>
                    </a:p>
                  </a:txBody>
                  <a:tcPr/>
                </a:tc>
                <a:tc>
                  <a:txBody>
                    <a:bodyPr/>
                    <a:lstStyle/>
                    <a:p>
                      <a:pPr marL="0" indent="0">
                        <a:buFont typeface="Arial" panose="020B0604020202020204" pitchFamily="34" charset="0"/>
                        <a:buNone/>
                      </a:pPr>
                      <a:endParaRPr lang="en-AU" sz="2800" b="0" i="0" noProof="0">
                        <a:latin typeface="Comic Sans MS" panose="030F0902030302020204" pitchFamily="66" charset="0"/>
                        <a:cs typeface="Calibri"/>
                      </a:endParaRPr>
                    </a:p>
                  </a:txBody>
                  <a:tcPr/>
                </a:tc>
                <a:tc>
                  <a:txBody>
                    <a:bodyPr/>
                    <a:lstStyle/>
                    <a:p>
                      <a:pPr marL="0" indent="0" algn="l" rtl="0" fontAlgn="base">
                        <a:buFont typeface="Arial" panose="020B0604020202020204" pitchFamily="34" charset="0"/>
                        <a:buNone/>
                      </a:pPr>
                      <a:endParaRPr lang="en-AU" sz="2800" b="0" i="0" noProof="0" dirty="0">
                        <a:latin typeface="Comic Sans MS" panose="030F0902030302020204" pitchFamily="66" charset="0"/>
                        <a:cs typeface="Arial" panose="020B0604020202020204" pitchFamily="34" charset="0"/>
                      </a:endParaRPr>
                    </a:p>
                    <a:p>
                      <a:pPr marL="342900" indent="-342900">
                        <a:buFont typeface="Arial" panose="020B0604020202020204" pitchFamily="34" charset="0"/>
                        <a:buChar char="•"/>
                      </a:pPr>
                      <a:endParaRPr lang="en-AU" sz="2800" b="0" i="0" noProof="0" dirty="0">
                        <a:latin typeface="Comic Sans MS" panose="030F0902030302020204" pitchFamily="66" charset="0"/>
                        <a:cs typeface="Calibri"/>
                      </a:endParaRPr>
                    </a:p>
                  </a:txBody>
                  <a:tcPr/>
                </a:tc>
                <a:extLst>
                  <a:ext uri="{0D108BD9-81ED-4DB2-BD59-A6C34878D82A}">
                    <a16:rowId xmlns:a16="http://schemas.microsoft.com/office/drawing/2014/main" val="3895489877"/>
                  </a:ext>
                </a:extLst>
              </a:tr>
            </a:tbl>
          </a:graphicData>
        </a:graphic>
      </p:graphicFrame>
    </p:spTree>
    <p:extLst>
      <p:ext uri="{BB962C8B-B14F-4D97-AF65-F5344CB8AC3E}">
        <p14:creationId xmlns:p14="http://schemas.microsoft.com/office/powerpoint/2010/main" val="23536270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38</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418111" y="833257"/>
            <a:ext cx="7418543" cy="5191486"/>
          </a:xfrm>
          <a:prstGeom prst="rect">
            <a:avLst/>
          </a:prstGeom>
          <a:noFill/>
        </p:spPr>
        <p:txBody>
          <a:bodyPr wrap="square" lIns="91440" tIns="45720" rIns="91440" bIns="45720" rtlCol="0" anchor="t">
            <a:spAutoFit/>
          </a:bodyPr>
          <a:lstStyle/>
          <a:p>
            <a:pPr>
              <a:lnSpc>
                <a:spcPct val="150000"/>
              </a:lnSpc>
            </a:pPr>
            <a:r>
              <a:rPr lang="en-AU" sz="2800" b="1" noProof="0" dirty="0">
                <a:solidFill>
                  <a:srgbClr val="FF0000"/>
                </a:solidFill>
                <a:latin typeface="Comic Sans MS"/>
              </a:rPr>
              <a:t>Reader 2: </a:t>
            </a:r>
            <a:r>
              <a:rPr lang="en-AU" sz="2800" noProof="0" dirty="0">
                <a:latin typeface="Comic Sans MS"/>
              </a:rPr>
              <a:t>Loving Creator</a:t>
            </a:r>
            <a:r>
              <a:rPr lang="en-AU" sz="2800" u="none" strike="noStrike" noProof="0" dirty="0">
                <a:effectLst/>
                <a:latin typeface="Comic Sans MS"/>
              </a:rPr>
              <a:t>, we </a:t>
            </a:r>
            <a:r>
              <a:rPr lang="en-AU" sz="2800" noProof="0" dirty="0">
                <a:latin typeface="Comic Sans MS"/>
              </a:rPr>
              <a:t>entrust to you all animals, especially those who are</a:t>
            </a:r>
            <a:r>
              <a:rPr lang="en-AU" sz="2800" noProof="0" dirty="0">
                <a:latin typeface="Comic Sans MS"/>
                <a:cs typeface="Calibri"/>
              </a:rPr>
              <a:t> </a:t>
            </a:r>
            <a:r>
              <a:rPr lang="en-AU" sz="2800" noProof="0" dirty="0">
                <a:latin typeface="Comic Sans MS"/>
              </a:rPr>
              <a:t>sick, anxious, ageing, lost, at risk, lonely, sad, hungry, in pain, homeless, abused, living in fear, encountering violence of any kind,</a:t>
            </a:r>
            <a:r>
              <a:rPr lang="en-AU" sz="2800" noProof="0" dirty="0">
                <a:latin typeface="Comic Sans MS"/>
                <a:cs typeface="Calibri"/>
              </a:rPr>
              <a:t> </a:t>
            </a:r>
            <a:r>
              <a:rPr lang="en-AU" sz="2800" noProof="0" dirty="0">
                <a:latin typeface="Comic Sans MS"/>
              </a:rPr>
              <a:t>in need of comfort, rehabilitation or transformation.</a:t>
            </a:r>
            <a:endParaRPr lang="en-AU" sz="2800" noProof="0" dirty="0">
              <a:latin typeface="Comic Sans MS"/>
              <a:cs typeface="Calibri"/>
            </a:endParaRPr>
          </a:p>
          <a:p>
            <a:pPr>
              <a:lnSpc>
                <a:spcPct val="150000"/>
              </a:lnSpc>
            </a:pPr>
            <a:endParaRPr lang="en-AU" sz="2800" noProof="0" dirty="0">
              <a:latin typeface="Comic Sans MS"/>
            </a:endParaRPr>
          </a:p>
        </p:txBody>
      </p:sp>
      <p:pic>
        <p:nvPicPr>
          <p:cNvPr id="7" name="Picture 6">
            <a:extLst>
              <a:ext uri="{FF2B5EF4-FFF2-40B4-BE49-F238E27FC236}">
                <a16:creationId xmlns:a16="http://schemas.microsoft.com/office/drawing/2014/main" id="{33318BD8-86CA-1428-E1C8-3666950C53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836654" y="1575854"/>
            <a:ext cx="3706291" cy="3706291"/>
          </a:xfrm>
          <a:prstGeom prst="rect">
            <a:avLst/>
          </a:prstGeom>
        </p:spPr>
      </p:pic>
    </p:spTree>
    <p:extLst>
      <p:ext uri="{BB962C8B-B14F-4D97-AF65-F5344CB8AC3E}">
        <p14:creationId xmlns:p14="http://schemas.microsoft.com/office/powerpoint/2010/main" val="3211861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4659E-8C9E-9122-2356-270355FCFCC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78868C-9BAC-45E5-A9B6-C833347B14B6}"/>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39</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BA5CEBA1-8540-EB25-5E96-5C9D94C85025}"/>
              </a:ext>
            </a:extLst>
          </p:cNvPr>
          <p:cNvSpPr txBox="1"/>
          <p:nvPr/>
        </p:nvSpPr>
        <p:spPr>
          <a:xfrm>
            <a:off x="421092" y="397401"/>
            <a:ext cx="11161308" cy="5837817"/>
          </a:xfrm>
          <a:prstGeom prst="rect">
            <a:avLst/>
          </a:prstGeom>
          <a:noFill/>
        </p:spPr>
        <p:txBody>
          <a:bodyPr wrap="square" lIns="91440" tIns="45720" rIns="91440" bIns="45720" rtlCol="0" anchor="t">
            <a:spAutoFit/>
          </a:bodyPr>
          <a:lstStyle/>
          <a:p>
            <a:pPr>
              <a:lnSpc>
                <a:spcPct val="150000"/>
              </a:lnSpc>
            </a:pPr>
            <a:r>
              <a:rPr lang="en-AU" sz="2800" b="1" noProof="0" dirty="0">
                <a:solidFill>
                  <a:srgbClr val="FF0000"/>
                </a:solidFill>
                <a:latin typeface="Comic Sans MS"/>
              </a:rPr>
              <a:t>Reader 2: </a:t>
            </a:r>
            <a:r>
              <a:rPr lang="en-AU" sz="2800" noProof="0" dirty="0">
                <a:latin typeface="Comic Sans MS"/>
              </a:rPr>
              <a:t>We invite your loving compassion for:</a:t>
            </a:r>
            <a:br>
              <a:rPr lang="en-AU" sz="2800" noProof="0" dirty="0">
                <a:latin typeface="Comic Sans MS"/>
              </a:rPr>
            </a:br>
            <a:endParaRPr lang="en-AU" sz="2800" noProof="0" dirty="0">
              <a:latin typeface="Comic Sans MS"/>
            </a:endParaRPr>
          </a:p>
          <a:p>
            <a:pPr>
              <a:lnSpc>
                <a:spcPct val="150000"/>
              </a:lnSpc>
            </a:pPr>
            <a:endParaRPr lang="en-AU" sz="2800" noProof="0" dirty="0">
              <a:latin typeface="Comic Sans MS"/>
            </a:endParaRPr>
          </a:p>
          <a:p>
            <a:pPr>
              <a:lnSpc>
                <a:spcPct val="150000"/>
              </a:lnSpc>
            </a:pPr>
            <a:endParaRPr lang="en-AU" sz="2800" noProof="0" dirty="0">
              <a:latin typeface="Comic Sans MS"/>
            </a:endParaRPr>
          </a:p>
          <a:p>
            <a:pPr>
              <a:lnSpc>
                <a:spcPct val="150000"/>
              </a:lnSpc>
            </a:pPr>
            <a:endParaRPr lang="en-AU" sz="2800" noProof="0" dirty="0">
              <a:latin typeface="Comic Sans MS"/>
            </a:endParaRPr>
          </a:p>
          <a:p>
            <a:pPr>
              <a:lnSpc>
                <a:spcPct val="150000"/>
              </a:lnSpc>
            </a:pPr>
            <a:endParaRPr lang="en-AU" sz="2800" noProof="0" dirty="0">
              <a:latin typeface="Comic Sans MS"/>
            </a:endParaRPr>
          </a:p>
          <a:p>
            <a:pPr>
              <a:lnSpc>
                <a:spcPct val="150000"/>
              </a:lnSpc>
            </a:pPr>
            <a:endParaRPr lang="en-AU" sz="2800" noProof="0" dirty="0">
              <a:latin typeface="Comic Sans MS"/>
            </a:endParaRPr>
          </a:p>
          <a:p>
            <a:pPr>
              <a:lnSpc>
                <a:spcPct val="150000"/>
              </a:lnSpc>
            </a:pPr>
            <a:r>
              <a:rPr lang="en-AU" sz="2800" noProof="0" dirty="0">
                <a:latin typeface="Comic Sans MS"/>
              </a:rPr>
              <a:t>We name in our hearts, out loud or in the chat, </a:t>
            </a:r>
            <a:endParaRPr lang="en-AU" sz="2800" b="1" noProof="0" dirty="0">
              <a:solidFill>
                <a:srgbClr val="00B050"/>
              </a:solidFill>
              <a:latin typeface="Comic Sans MS"/>
              <a:cs typeface="Times New Roman"/>
            </a:endParaRPr>
          </a:p>
          <a:p>
            <a:pPr>
              <a:lnSpc>
                <a:spcPct val="150000"/>
              </a:lnSpc>
            </a:pPr>
            <a:r>
              <a:rPr lang="en-AU" sz="2800" noProof="0" dirty="0">
                <a:latin typeface="Comic Sans MS"/>
              </a:rPr>
              <a:t>the animals we bring to the Lord in prayer.</a:t>
            </a:r>
            <a:r>
              <a:rPr lang="en-AU" sz="2800" noProof="0" dirty="0">
                <a:solidFill>
                  <a:srgbClr val="000000"/>
                </a:solidFill>
                <a:latin typeface="Comic Sans MS"/>
              </a:rPr>
              <a:t> </a:t>
            </a:r>
            <a:r>
              <a:rPr lang="en-AU" sz="2800" noProof="0" dirty="0">
                <a:solidFill>
                  <a:srgbClr val="7030A0"/>
                </a:solidFill>
                <a:latin typeface="Comic Sans MS"/>
              </a:rPr>
              <a:t> </a:t>
            </a:r>
            <a:r>
              <a:rPr lang="en-AU" sz="2800" b="1" noProof="0" dirty="0">
                <a:solidFill>
                  <a:srgbClr val="FF0000"/>
                </a:solidFill>
                <a:latin typeface="Comic Sans MS"/>
              </a:rPr>
              <a:t>PAUSE…</a:t>
            </a:r>
            <a:endParaRPr lang="en-AU" sz="2800" b="1" noProof="0" dirty="0">
              <a:solidFill>
                <a:srgbClr val="FF0000"/>
              </a:solidFill>
              <a:latin typeface="Comic Sans MS"/>
              <a:cs typeface="Times New Roman"/>
            </a:endParaRPr>
          </a:p>
        </p:txBody>
      </p:sp>
      <p:sp>
        <p:nvSpPr>
          <p:cNvPr id="3" name="TextBox 2">
            <a:extLst>
              <a:ext uri="{FF2B5EF4-FFF2-40B4-BE49-F238E27FC236}">
                <a16:creationId xmlns:a16="http://schemas.microsoft.com/office/drawing/2014/main" id="{046F5356-7761-3D3F-04D0-83C97C751701}"/>
              </a:ext>
            </a:extLst>
          </p:cNvPr>
          <p:cNvSpPr txBox="1"/>
          <p:nvPr/>
        </p:nvSpPr>
        <p:spPr>
          <a:xfrm>
            <a:off x="421092" y="1377766"/>
            <a:ext cx="3390472"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800" baseline="0" noProof="0" dirty="0">
                <a:latin typeface="Comic Sans MS"/>
                <a:ea typeface="Segoe UI"/>
                <a:cs typeface="Segoe UI"/>
              </a:rPr>
              <a:t>Jasmine,   </a:t>
            </a:r>
            <a:r>
              <a:rPr lang="en-AU" sz="2800" noProof="0" dirty="0">
                <a:latin typeface="Comic Sans MS"/>
                <a:ea typeface="Segoe UI"/>
                <a:cs typeface="Segoe UI"/>
              </a:rPr>
              <a:t>​</a:t>
            </a:r>
          </a:p>
          <a:p>
            <a:pPr rtl="0"/>
            <a:r>
              <a:rPr lang="en-AU" sz="2800" baseline="0" noProof="0" dirty="0">
                <a:latin typeface="Comic Sans MS"/>
                <a:ea typeface="Segoe UI"/>
                <a:cs typeface="Segoe UI"/>
              </a:rPr>
              <a:t>Leese(y),   </a:t>
            </a:r>
            <a:r>
              <a:rPr lang="en-AU" sz="2800" noProof="0" dirty="0">
                <a:latin typeface="Comic Sans MS"/>
                <a:ea typeface="Segoe UI"/>
                <a:cs typeface="Segoe UI"/>
              </a:rPr>
              <a:t>​</a:t>
            </a:r>
          </a:p>
          <a:p>
            <a:pPr rtl="0"/>
            <a:r>
              <a:rPr lang="en-AU" sz="2800" baseline="0" noProof="0" dirty="0">
                <a:latin typeface="Comic Sans MS"/>
                <a:ea typeface="Segoe UI"/>
                <a:cs typeface="Segoe UI"/>
              </a:rPr>
              <a:t>Sid, Toots </a:t>
            </a:r>
            <a:r>
              <a:rPr lang="en-AU" sz="2800" noProof="0" dirty="0">
                <a:latin typeface="Comic Sans MS"/>
                <a:ea typeface="Segoe UI"/>
                <a:cs typeface="Segoe UI"/>
              </a:rPr>
              <a:t>&amp;</a:t>
            </a:r>
            <a:r>
              <a:rPr lang="en-AU" sz="2800" baseline="0" noProof="0" dirty="0">
                <a:latin typeface="Comic Sans MS"/>
                <a:ea typeface="Segoe UI"/>
                <a:cs typeface="Segoe UI"/>
              </a:rPr>
              <a:t> Lulu</a:t>
            </a:r>
            <a:r>
              <a:rPr lang="en-AU" sz="2800" noProof="0" dirty="0">
                <a:latin typeface="Comic Sans MS"/>
                <a:ea typeface="Segoe UI"/>
                <a:cs typeface="Segoe UI"/>
              </a:rPr>
              <a:t>​</a:t>
            </a:r>
          </a:p>
          <a:p>
            <a:pPr rtl="0"/>
            <a:r>
              <a:rPr lang="en-AU" sz="2800" baseline="0" noProof="0" dirty="0">
                <a:latin typeface="Comic Sans MS"/>
                <a:ea typeface="Segoe UI"/>
                <a:cs typeface="Segoe UI"/>
              </a:rPr>
              <a:t>Polly and Suki</a:t>
            </a:r>
            <a:r>
              <a:rPr lang="en-AU" sz="2800" noProof="0" dirty="0">
                <a:latin typeface="Comic Sans MS"/>
                <a:ea typeface="Segoe UI"/>
                <a:cs typeface="Segoe UI"/>
              </a:rPr>
              <a:t>​</a:t>
            </a:r>
          </a:p>
          <a:p>
            <a:pPr rtl="0"/>
            <a:r>
              <a:rPr lang="en-AU" sz="2800" baseline="0" noProof="0" dirty="0">
                <a:latin typeface="Comic Sans MS"/>
                <a:ea typeface="Segoe UI"/>
                <a:cs typeface="Segoe UI"/>
              </a:rPr>
              <a:t>Fred, George </a:t>
            </a:r>
            <a:r>
              <a:rPr lang="en-AU" sz="2800" noProof="0" dirty="0">
                <a:latin typeface="Comic Sans MS"/>
                <a:ea typeface="Segoe UI"/>
                <a:cs typeface="Segoe UI"/>
              </a:rPr>
              <a:t>&amp;</a:t>
            </a:r>
            <a:r>
              <a:rPr lang="en-AU" sz="2800" baseline="0" noProof="0" dirty="0">
                <a:latin typeface="Comic Sans MS"/>
                <a:ea typeface="Segoe UI"/>
                <a:cs typeface="Segoe UI"/>
              </a:rPr>
              <a:t> Percy</a:t>
            </a:r>
            <a:r>
              <a:rPr lang="en-AU" sz="2800" noProof="0" dirty="0">
                <a:latin typeface="Comic Sans MS"/>
                <a:ea typeface="Segoe UI"/>
                <a:cs typeface="Segoe UI"/>
              </a:rPr>
              <a:t>​</a:t>
            </a:r>
          </a:p>
          <a:p>
            <a:pPr rtl="0"/>
            <a:r>
              <a:rPr lang="en-AU" sz="2800" baseline="0" noProof="0" dirty="0" err="1">
                <a:latin typeface="Comic Sans MS"/>
                <a:ea typeface="Segoe UI"/>
                <a:cs typeface="Segoe UI"/>
              </a:rPr>
              <a:t>Koshka</a:t>
            </a:r>
            <a:r>
              <a:rPr lang="en-AU" sz="2800" baseline="0" noProof="0" dirty="0">
                <a:latin typeface="Comic Sans MS"/>
                <a:ea typeface="Segoe UI"/>
                <a:cs typeface="Segoe UI"/>
              </a:rPr>
              <a:t> </a:t>
            </a:r>
            <a:r>
              <a:rPr lang="en-AU" sz="2800" noProof="0" dirty="0">
                <a:latin typeface="Comic Sans MS"/>
                <a:ea typeface="Segoe UI"/>
                <a:cs typeface="Segoe UI"/>
              </a:rPr>
              <a:t>​</a:t>
            </a:r>
          </a:p>
          <a:p>
            <a:r>
              <a:rPr lang="en-AU" sz="2800" noProof="0" dirty="0">
                <a:latin typeface="Comic Sans MS"/>
                <a:ea typeface="Segoe UI"/>
                <a:cs typeface="Segoe UI"/>
              </a:rPr>
              <a:t>Jax</a:t>
            </a:r>
          </a:p>
        </p:txBody>
      </p:sp>
      <p:sp>
        <p:nvSpPr>
          <p:cNvPr id="6" name="TextBox 5">
            <a:extLst>
              <a:ext uri="{FF2B5EF4-FFF2-40B4-BE49-F238E27FC236}">
                <a16:creationId xmlns:a16="http://schemas.microsoft.com/office/drawing/2014/main" id="{20067724-B1B6-A5B2-9C22-925AF00FC3EC}"/>
              </a:ext>
            </a:extLst>
          </p:cNvPr>
          <p:cNvSpPr txBox="1"/>
          <p:nvPr/>
        </p:nvSpPr>
        <p:spPr>
          <a:xfrm>
            <a:off x="4092650" y="1377766"/>
            <a:ext cx="3706291"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800" noProof="0">
                <a:latin typeface="Comic Sans MS"/>
                <a:ea typeface="Segoe UI"/>
                <a:cs typeface="Segoe UI"/>
              </a:rPr>
              <a:t>Lambert ​​</a:t>
            </a:r>
          </a:p>
          <a:p>
            <a:pPr rtl="0"/>
            <a:r>
              <a:rPr lang="en-AU" sz="2800" noProof="0">
                <a:latin typeface="Comic Sans MS"/>
                <a:ea typeface="Segoe UI"/>
                <a:cs typeface="Segoe UI"/>
              </a:rPr>
              <a:t>Kala, Nigel &amp; Little One ​​</a:t>
            </a:r>
          </a:p>
          <a:p>
            <a:pPr rtl="0"/>
            <a:r>
              <a:rPr lang="en-AU" sz="2800" noProof="0">
                <a:latin typeface="Comic Sans MS"/>
                <a:ea typeface="Segoe UI"/>
                <a:cs typeface="Segoe UI"/>
              </a:rPr>
              <a:t>Toby​​</a:t>
            </a:r>
          </a:p>
          <a:p>
            <a:pPr rtl="0"/>
            <a:r>
              <a:rPr lang="en-AU" sz="2800" noProof="0">
                <a:latin typeface="Comic Sans MS"/>
                <a:ea typeface="Segoe UI"/>
                <a:cs typeface="Segoe UI"/>
              </a:rPr>
              <a:t>Taco​​</a:t>
            </a:r>
          </a:p>
          <a:p>
            <a:pPr rtl="0"/>
            <a:r>
              <a:rPr lang="en-AU" sz="2800" noProof="0">
                <a:latin typeface="Comic Sans MS"/>
                <a:ea typeface="Segoe UI"/>
                <a:cs typeface="Segoe UI"/>
              </a:rPr>
              <a:t>Paddy ​​</a:t>
            </a:r>
          </a:p>
          <a:p>
            <a:pPr rtl="0"/>
            <a:r>
              <a:rPr lang="en-AU" sz="2800" noProof="0">
                <a:latin typeface="Comic Sans MS"/>
                <a:ea typeface="Segoe UI"/>
                <a:cs typeface="Segoe UI"/>
              </a:rPr>
              <a:t>Rosie​</a:t>
            </a:r>
            <a:endParaRPr lang="en-AU" sz="2800" noProof="0">
              <a:latin typeface="Comic Sans MS"/>
              <a:cs typeface="Segoe UI"/>
            </a:endParaRPr>
          </a:p>
        </p:txBody>
      </p:sp>
      <p:pic>
        <p:nvPicPr>
          <p:cNvPr id="8" name="Picture 7">
            <a:extLst>
              <a:ext uri="{FF2B5EF4-FFF2-40B4-BE49-F238E27FC236}">
                <a16:creationId xmlns:a16="http://schemas.microsoft.com/office/drawing/2014/main" id="{EF79F800-BD71-9714-FFF2-AFE52699D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8941" y="1012590"/>
            <a:ext cx="4004336" cy="4004336"/>
          </a:xfrm>
          <a:prstGeom prst="rect">
            <a:avLst/>
          </a:prstGeom>
        </p:spPr>
      </p:pic>
    </p:spTree>
    <p:extLst>
      <p:ext uri="{BB962C8B-B14F-4D97-AF65-F5344CB8AC3E}">
        <p14:creationId xmlns:p14="http://schemas.microsoft.com/office/powerpoint/2010/main" val="4165191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DE316-289F-2156-5299-C39299A5CEA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AC5FD09-9F8E-A99C-1C94-F589E1BC23A2}"/>
              </a:ext>
            </a:extLst>
          </p:cNvPr>
          <p:cNvSpPr/>
          <p:nvPr/>
        </p:nvSpPr>
        <p:spPr>
          <a:xfrm>
            <a:off x="187434" y="6260882"/>
            <a:ext cx="10975074" cy="36933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noProof="0">
              <a:solidFill>
                <a:srgbClr val="CC3399"/>
              </a:solidFill>
              <a:latin typeface="Comic Sans MS"/>
            </a:endParaRPr>
          </a:p>
        </p:txBody>
      </p:sp>
      <p:sp>
        <p:nvSpPr>
          <p:cNvPr id="7" name="TextBox 6">
            <a:extLst>
              <a:ext uri="{FF2B5EF4-FFF2-40B4-BE49-F238E27FC236}">
                <a16:creationId xmlns:a16="http://schemas.microsoft.com/office/drawing/2014/main" id="{47C03DD1-A2BF-A9AC-B4D8-969C59107949}"/>
              </a:ext>
            </a:extLst>
          </p:cNvPr>
          <p:cNvSpPr txBox="1"/>
          <p:nvPr/>
        </p:nvSpPr>
        <p:spPr>
          <a:xfrm>
            <a:off x="310526" y="833257"/>
            <a:ext cx="7655304" cy="5191486"/>
          </a:xfrm>
          <a:prstGeom prst="rect">
            <a:avLst/>
          </a:prstGeom>
          <a:noFill/>
        </p:spPr>
        <p:txBody>
          <a:bodyPr wrap="square" lIns="91440" tIns="45720" rIns="91440" bIns="45720" anchor="t">
            <a:spAutoFit/>
          </a:bodyPr>
          <a:lstStyle/>
          <a:p>
            <a:pPr>
              <a:lnSpc>
                <a:spcPct val="150000"/>
              </a:lnSpc>
              <a:spcAft>
                <a:spcPts val="1500"/>
              </a:spcAft>
            </a:pPr>
            <a:r>
              <a:rPr lang="en-US" sz="2800" dirty="0">
                <a:solidFill>
                  <a:srgbClr val="222222"/>
                </a:solidFill>
                <a:latin typeface="Comic Sans MS"/>
              </a:rPr>
              <a:t>Guided by a divine voice, she crossed the Jordan and embraced decades of desert solitude. </a:t>
            </a:r>
            <a:r>
              <a:rPr lang="en-US" sz="2800" b="0" i="0" dirty="0">
                <a:solidFill>
                  <a:srgbClr val="222222"/>
                </a:solidFill>
                <a:effectLst/>
                <a:latin typeface="Comic Sans MS"/>
              </a:rPr>
              <a:t>Near her death, she met </a:t>
            </a:r>
            <a:r>
              <a:rPr lang="en-US" sz="2800" b="0" i="0" dirty="0" err="1">
                <a:solidFill>
                  <a:srgbClr val="222222"/>
                </a:solidFill>
                <a:effectLst/>
                <a:latin typeface="Comic Sans MS"/>
              </a:rPr>
              <a:t>Zosimas</a:t>
            </a:r>
            <a:r>
              <a:rPr lang="en-US" sz="2800" b="0" i="0" dirty="0">
                <a:solidFill>
                  <a:srgbClr val="222222"/>
                </a:solidFill>
                <a:effectLst/>
                <a:latin typeface="Comic Sans MS"/>
              </a:rPr>
              <a:t>, walked across the Jordan’s waters to receive Communion, and died that same night. Found incorrupt and buried with a lion’s help, she endures as icon of radical repentance and grace.</a:t>
            </a:r>
            <a:endParaRPr lang="en-AU" sz="2800" b="0" i="0" dirty="0">
              <a:solidFill>
                <a:srgbClr val="222222"/>
              </a:solidFill>
              <a:effectLst/>
              <a:latin typeface="Comic Sans MS"/>
            </a:endParaRPr>
          </a:p>
        </p:txBody>
      </p:sp>
      <p:pic>
        <p:nvPicPr>
          <p:cNvPr id="4" name="Picture 3">
            <a:extLst>
              <a:ext uri="{FF2B5EF4-FFF2-40B4-BE49-F238E27FC236}">
                <a16:creationId xmlns:a16="http://schemas.microsoft.com/office/drawing/2014/main" id="{350D0A0F-C2EE-14FC-8594-7D4A54422B2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229600" y="971159"/>
            <a:ext cx="3311951" cy="3311951"/>
          </a:xfrm>
          <a:prstGeom prst="rect">
            <a:avLst/>
          </a:prstGeom>
        </p:spPr>
      </p:pic>
      <p:sp>
        <p:nvSpPr>
          <p:cNvPr id="6" name="Rectangle 5">
            <a:extLst>
              <a:ext uri="{FF2B5EF4-FFF2-40B4-BE49-F238E27FC236}">
                <a16:creationId xmlns:a16="http://schemas.microsoft.com/office/drawing/2014/main" id="{3C65B75C-9CBF-ED31-1C03-B436D0B4BF73}"/>
              </a:ext>
            </a:extLst>
          </p:cNvPr>
          <p:cNvSpPr/>
          <p:nvPr/>
        </p:nvSpPr>
        <p:spPr>
          <a:xfrm>
            <a:off x="8299938" y="4671831"/>
            <a:ext cx="3457574" cy="1200329"/>
          </a:xfrm>
          <a:prstGeom prst="rect">
            <a:avLst/>
          </a:prstGeom>
        </p:spPr>
        <p:txBody>
          <a:bodyPr wrap="square">
            <a:spAutoFit/>
          </a:bodyPr>
          <a:lstStyle/>
          <a:p>
            <a:r>
              <a:rPr lang="en-GB" sz="2400" dirty="0">
                <a:latin typeface="Comic Sans MS"/>
              </a:rPr>
              <a:t>To read more about our hermits click the link​</a:t>
            </a:r>
            <a:r>
              <a:rPr lang="en-US" sz="2400" dirty="0">
                <a:latin typeface="Comic Sans MS"/>
              </a:rPr>
              <a:t>​ in the send out</a:t>
            </a:r>
          </a:p>
        </p:txBody>
      </p:sp>
    </p:spTree>
    <p:extLst>
      <p:ext uri="{BB962C8B-B14F-4D97-AF65-F5344CB8AC3E}">
        <p14:creationId xmlns:p14="http://schemas.microsoft.com/office/powerpoint/2010/main" val="3204762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C3BB1-63B7-DFF8-EBB7-E13C995116E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65142D-8F9C-9B60-D7C3-C80D90E5A5D9}"/>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40</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EB619965-6DE1-A73A-B9B4-7C2A247EDDFF}"/>
              </a:ext>
            </a:extLst>
          </p:cNvPr>
          <p:cNvSpPr txBox="1"/>
          <p:nvPr/>
        </p:nvSpPr>
        <p:spPr>
          <a:xfrm>
            <a:off x="174811" y="169631"/>
            <a:ext cx="11846859" cy="1313501"/>
          </a:xfrm>
          <a:prstGeom prst="rect">
            <a:avLst/>
          </a:prstGeom>
          <a:noFill/>
        </p:spPr>
        <p:txBody>
          <a:bodyPr wrap="square" lIns="91440" tIns="45720" rIns="91440" bIns="45720" rtlCol="0" anchor="t">
            <a:spAutoFit/>
          </a:bodyPr>
          <a:lstStyle/>
          <a:p>
            <a:pPr>
              <a:lnSpc>
                <a:spcPct val="150000"/>
              </a:lnSpc>
            </a:pPr>
            <a:r>
              <a:rPr lang="en-AU" sz="2800" b="1" noProof="0" dirty="0">
                <a:solidFill>
                  <a:srgbClr val="FF0000"/>
                </a:solidFill>
                <a:latin typeface="Comic Sans MS"/>
              </a:rPr>
              <a:t>Reader 2: </a:t>
            </a:r>
            <a:r>
              <a:rPr lang="en-AU" sz="2800" noProof="0" dirty="0">
                <a:latin typeface="Comic Sans MS"/>
              </a:rPr>
              <a:t>Eternal Trinity of Love</a:t>
            </a:r>
            <a:r>
              <a:rPr lang="en-AU" sz="2800" u="none" strike="noStrike" noProof="0" dirty="0">
                <a:effectLst/>
                <a:latin typeface="Comic Sans MS"/>
              </a:rPr>
              <a:t>, we </a:t>
            </a:r>
            <a:r>
              <a:rPr lang="en-AU" sz="2800" noProof="0" dirty="0">
                <a:latin typeface="Comic Sans MS"/>
              </a:rPr>
              <a:t>uphold to you the people we </a:t>
            </a:r>
            <a:r>
              <a:rPr lang="en-AU" sz="2800" u="none" strike="noStrike" noProof="0" dirty="0">
                <a:effectLst/>
                <a:latin typeface="Comic Sans MS"/>
              </a:rPr>
              <a:t>love and carry cares</a:t>
            </a:r>
            <a:r>
              <a:rPr lang="en-AU" sz="2800" noProof="0" dirty="0">
                <a:latin typeface="Comic Sans MS"/>
              </a:rPr>
              <a:t> for:</a:t>
            </a:r>
            <a:endParaRPr lang="en-AU" sz="2800" noProof="0" dirty="0">
              <a:solidFill>
                <a:srgbClr val="000000"/>
              </a:solidFill>
              <a:latin typeface="Comic Sans MS"/>
              <a:cs typeface="Calibri"/>
            </a:endParaRPr>
          </a:p>
        </p:txBody>
      </p:sp>
      <p:sp>
        <p:nvSpPr>
          <p:cNvPr id="3" name="Rectangle 1">
            <a:extLst>
              <a:ext uri="{FF2B5EF4-FFF2-40B4-BE49-F238E27FC236}">
                <a16:creationId xmlns:a16="http://schemas.microsoft.com/office/drawing/2014/main" id="{B4C68112-7FE8-CB5C-D1CA-8723337D8C7E}"/>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noProof="0">
                <a:ln>
                  <a:noFill/>
                </a:ln>
                <a:solidFill>
                  <a:srgbClr val="000000"/>
                </a:solidFill>
                <a:effectLst/>
                <a:latin typeface="-webkit-standard"/>
              </a:rPr>
              <a:t> </a:t>
            </a:r>
            <a:endParaRPr kumimoji="0" lang="en-AU" sz="1800" b="0" i="0" u="none" strike="noStrike" cap="none" normalizeH="0" baseline="0" noProof="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DFAF585E-C1E4-F583-0C0A-3F797BE7C955}"/>
              </a:ext>
            </a:extLst>
          </p:cNvPr>
          <p:cNvGraphicFramePr>
            <a:graphicFrameLocks noGrp="1"/>
          </p:cNvGraphicFramePr>
          <p:nvPr>
            <p:extLst>
              <p:ext uri="{D42A27DB-BD31-4B8C-83A1-F6EECF244321}">
                <p14:modId xmlns:p14="http://schemas.microsoft.com/office/powerpoint/2010/main" val="2322527102"/>
              </p:ext>
            </p:extLst>
          </p:nvPr>
        </p:nvGraphicFramePr>
        <p:xfrm>
          <a:off x="141670" y="1645920"/>
          <a:ext cx="11880000" cy="5212080"/>
        </p:xfrm>
        <a:graphic>
          <a:graphicData uri="http://schemas.openxmlformats.org/drawingml/2006/table">
            <a:tbl>
              <a:tblPr>
                <a:tableStyleId>{2D5ABB26-0587-4C30-8999-92F81FD0307C}</a:tableStyleId>
              </a:tblPr>
              <a:tblGrid>
                <a:gridCol w="5601905">
                  <a:extLst>
                    <a:ext uri="{9D8B030D-6E8A-4147-A177-3AD203B41FA5}">
                      <a16:colId xmlns:a16="http://schemas.microsoft.com/office/drawing/2014/main" val="767805349"/>
                    </a:ext>
                  </a:extLst>
                </a:gridCol>
                <a:gridCol w="2515870">
                  <a:extLst>
                    <a:ext uri="{9D8B030D-6E8A-4147-A177-3AD203B41FA5}">
                      <a16:colId xmlns:a16="http://schemas.microsoft.com/office/drawing/2014/main" val="3607724199"/>
                    </a:ext>
                  </a:extLst>
                </a:gridCol>
                <a:gridCol w="208280">
                  <a:extLst>
                    <a:ext uri="{9D8B030D-6E8A-4147-A177-3AD203B41FA5}">
                      <a16:colId xmlns:a16="http://schemas.microsoft.com/office/drawing/2014/main" val="2846615783"/>
                    </a:ext>
                  </a:extLst>
                </a:gridCol>
                <a:gridCol w="3553945">
                  <a:extLst>
                    <a:ext uri="{9D8B030D-6E8A-4147-A177-3AD203B41FA5}">
                      <a16:colId xmlns:a16="http://schemas.microsoft.com/office/drawing/2014/main" val="4164765199"/>
                    </a:ext>
                  </a:extLst>
                </a:gridCol>
              </a:tblGrid>
              <a:tr h="3253020">
                <a:tc>
                  <a:txBody>
                    <a:bodyPr/>
                    <a:lstStyle/>
                    <a:p>
                      <a:pPr algn="l" rtl="0" fontAlgn="base">
                        <a:lnSpc>
                          <a:spcPct val="100000"/>
                        </a:lnSpc>
                        <a:spcBef>
                          <a:spcPts val="0"/>
                        </a:spcBef>
                        <a:spcAft>
                          <a:spcPts val="0"/>
                        </a:spcAft>
                      </a:pPr>
                      <a:r>
                        <a:rPr lang="en-AU" sz="2800" b="0" i="0" noProof="0" dirty="0">
                          <a:solidFill>
                            <a:srgbClr val="000000"/>
                          </a:solidFill>
                          <a:effectLst/>
                          <a:latin typeface="Comic Sans MS"/>
                        </a:rPr>
                        <a:t>Kerry, Les &amp; Jake</a:t>
                      </a:r>
                    </a:p>
                    <a:p>
                      <a:pPr algn="l" rtl="0" fontAlgn="base">
                        <a:lnSpc>
                          <a:spcPct val="100000"/>
                        </a:lnSpc>
                        <a:spcBef>
                          <a:spcPts val="0"/>
                        </a:spcBef>
                        <a:spcAft>
                          <a:spcPts val="0"/>
                        </a:spcAft>
                      </a:pPr>
                      <a:r>
                        <a:rPr lang="en-AU" sz="2800" b="0" i="0" noProof="0" dirty="0">
                          <a:solidFill>
                            <a:srgbClr val="000000"/>
                          </a:solidFill>
                          <a:effectLst/>
                          <a:latin typeface="Comic Sans MS"/>
                        </a:rPr>
                        <a:t>Julie, Ray, Tracey &amp; Shane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Mark, Desley &amp; Bob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Rachel, Mervyn &amp; Gillian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a:t>
                      </a:r>
                      <a:r>
                        <a:rPr lang="en-AU" sz="2800" b="0" i="0" noProof="0" dirty="0" err="1">
                          <a:solidFill>
                            <a:srgbClr val="000000"/>
                          </a:solidFill>
                          <a:effectLst/>
                          <a:latin typeface="Comic Sans MS"/>
                        </a:rPr>
                        <a:t>Rev'd</a:t>
                      </a:r>
                      <a:r>
                        <a:rPr lang="en-AU" sz="2800" b="0" i="0" noProof="0" dirty="0">
                          <a:solidFill>
                            <a:srgbClr val="000000"/>
                          </a:solidFill>
                          <a:effectLst/>
                          <a:latin typeface="Comic Sans MS"/>
                        </a:rPr>
                        <a:t> Shane &amp; Janette​​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Alecia, Martin &amp; Aidan​​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Kirsten, Greg, Daphne &amp; Beau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Bill &amp; Marjorie​​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Aaron &amp; Andrea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u="none" strike="noStrike" noProof="0" dirty="0">
                          <a:solidFill>
                            <a:srgbClr val="000000"/>
                          </a:solidFill>
                          <a:effectLst/>
                          <a:latin typeface="Comic Sans MS"/>
                        </a:rPr>
                        <a:t>Bonnie &amp; girls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Liz’s Godchildren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800" b="0" i="0" noProof="0" dirty="0">
                          <a:solidFill>
                            <a:srgbClr val="000000"/>
                          </a:solidFill>
                          <a:effectLst/>
                          <a:latin typeface="Comic Sans MS"/>
                        </a:rPr>
                        <a:t>Barry​​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Dr Julie ​​</a:t>
                      </a:r>
                    </a:p>
                    <a:p>
                      <a:pPr algn="l" rtl="0" fontAlgn="base">
                        <a:lnSpc>
                          <a:spcPct val="100000"/>
                        </a:lnSpc>
                        <a:spcBef>
                          <a:spcPts val="0"/>
                        </a:spcBef>
                        <a:spcAft>
                          <a:spcPts val="0"/>
                        </a:spcAft>
                      </a:pPr>
                      <a:r>
                        <a:rPr lang="en-AU" sz="2800" b="0" i="0" noProof="0" dirty="0">
                          <a:solidFill>
                            <a:srgbClr val="000000"/>
                          </a:solidFill>
                          <a:effectLst/>
                          <a:latin typeface="Comic Sans MS"/>
                        </a:rPr>
                        <a:t>Ruth​​</a:t>
                      </a:r>
                    </a:p>
                    <a:p>
                      <a:pPr algn="l" rtl="0" fontAlgn="base">
                        <a:lnSpc>
                          <a:spcPct val="100000"/>
                        </a:lnSpc>
                        <a:spcBef>
                          <a:spcPts val="0"/>
                        </a:spcBef>
                        <a:spcAft>
                          <a:spcPts val="0"/>
                        </a:spcAft>
                      </a:pPr>
                      <a:r>
                        <a:rPr lang="en-AU" sz="2800" b="0" i="0" noProof="0" dirty="0">
                          <a:solidFill>
                            <a:srgbClr val="000000"/>
                          </a:solidFill>
                          <a:effectLst/>
                          <a:latin typeface="Comic Sans MS"/>
                        </a:rPr>
                        <a:t>Phil​</a:t>
                      </a:r>
                    </a:p>
                    <a:p>
                      <a:pPr algn="l" rtl="0" fontAlgn="base">
                        <a:lnSpc>
                          <a:spcPct val="100000"/>
                        </a:lnSpc>
                        <a:spcBef>
                          <a:spcPts val="0"/>
                        </a:spcBef>
                        <a:spcAft>
                          <a:spcPts val="0"/>
                        </a:spcAft>
                      </a:pPr>
                      <a:r>
                        <a:rPr lang="en-AU" sz="2800" b="0" i="0" noProof="0" dirty="0">
                          <a:solidFill>
                            <a:srgbClr val="000000"/>
                          </a:solidFill>
                          <a:effectLst/>
                          <a:latin typeface="Comic Sans MS"/>
                        </a:rPr>
                        <a:t>May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Susan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Tanya​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Neva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u="none" strike="noStrike" noProof="0" dirty="0">
                          <a:solidFill>
                            <a:srgbClr val="000000"/>
                          </a:solidFill>
                          <a:effectLst/>
                          <a:latin typeface="Comic Sans MS"/>
                        </a:rPr>
                        <a:t>Kathy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a:t>
                      </a:r>
                      <a:r>
                        <a:rPr lang="en-AU" sz="2800" b="0" i="0" u="none" strike="noStrike" noProof="0" dirty="0">
                          <a:solidFill>
                            <a:srgbClr val="000000"/>
                          </a:solidFill>
                          <a:effectLst/>
                          <a:latin typeface="Comic Sans MS"/>
                        </a:rPr>
                        <a:t>Gayanne</a:t>
                      </a:r>
                      <a:endParaRPr lang="en-AU" sz="2800" b="0" i="0" noProof="0" dirty="0">
                        <a:solidFill>
                          <a:srgbClr val="000000"/>
                        </a:solidFill>
                        <a:effectLst/>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Tina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2800" b="0" i="0" noProof="0" dirty="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​​  </a:t>
                      </a:r>
                    </a:p>
                    <a:p>
                      <a:pPr lvl="0" algn="l">
                        <a:lnSpc>
                          <a:spcPct val="100000"/>
                        </a:lnSpc>
                        <a:spcBef>
                          <a:spcPts val="0"/>
                        </a:spcBef>
                        <a:spcAft>
                          <a:spcPts val="0"/>
                        </a:spcAft>
                        <a:buNone/>
                      </a:pPr>
                      <a:endParaRPr lang="en-AU" sz="2800" b="0" i="0" u="none" strike="noStrike" noProof="0" dirty="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u="none" strike="noStrike" noProof="0" dirty="0">
                          <a:solidFill>
                            <a:srgbClr val="000000"/>
                          </a:solidFill>
                          <a:effectLst/>
                          <a:latin typeface="Comic Sans MS"/>
                        </a:rPr>
                        <a:t>Alan &amp; Gaylene</a:t>
                      </a:r>
                      <a:r>
                        <a:rPr lang="en-AU" sz="2800" b="0" i="0" noProof="0" dirty="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Jess &amp; Leah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u="none" strike="noStrike" noProof="0" dirty="0">
                          <a:solidFill>
                            <a:srgbClr val="000000"/>
                          </a:solidFill>
                          <a:effectLst/>
                          <a:latin typeface="Comic Sans MS"/>
                        </a:rPr>
                        <a:t>Barry &amp; Gwen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u="none" strike="noStrike" noProof="0" dirty="0">
                          <a:solidFill>
                            <a:srgbClr val="000000"/>
                          </a:solidFill>
                          <a:effectLst/>
                          <a:latin typeface="Comic Sans MS"/>
                        </a:rPr>
                        <a:t>Matthew &amp; Nicholas</a:t>
                      </a:r>
                      <a:r>
                        <a:rPr lang="en-AU" sz="2800" b="0" i="0" noProof="0" dirty="0">
                          <a:solidFill>
                            <a:srgbClr val="000000"/>
                          </a:solidFill>
                          <a:effectLst/>
                          <a:latin typeface="Comic Sans MS"/>
                        </a:rPr>
                        <a:t>​</a:t>
                      </a:r>
                    </a:p>
                    <a:p>
                      <a:pPr algn="l" rtl="0" fontAlgn="base">
                        <a:lnSpc>
                          <a:spcPct val="100000"/>
                        </a:lnSpc>
                        <a:spcBef>
                          <a:spcPts val="0"/>
                        </a:spcBef>
                        <a:spcAft>
                          <a:spcPts val="0"/>
                        </a:spcAft>
                      </a:pPr>
                      <a:r>
                        <a:rPr lang="en-AU" sz="2800" b="0" i="0" noProof="0" dirty="0">
                          <a:solidFill>
                            <a:srgbClr val="000000"/>
                          </a:solidFill>
                          <a:effectLst/>
                          <a:latin typeface="Comic Sans MS"/>
                        </a:rPr>
                        <a:t>Bob &amp; Di​</a:t>
                      </a:r>
                    </a:p>
                    <a:p>
                      <a:pPr lvl="0" algn="l">
                        <a:lnSpc>
                          <a:spcPct val="100000"/>
                        </a:lnSpc>
                        <a:spcBef>
                          <a:spcPts val="0"/>
                        </a:spcBef>
                        <a:spcAft>
                          <a:spcPts val="0"/>
                        </a:spcAft>
                        <a:buNone/>
                      </a:pPr>
                      <a:r>
                        <a:rPr lang="en-AU" sz="2800" b="0" i="0" u="none" strike="noStrike" noProof="0" dirty="0">
                          <a:solidFill>
                            <a:srgbClr val="000000"/>
                          </a:solidFill>
                          <a:effectLst/>
                          <a:latin typeface="Comic Sans MS"/>
                        </a:rPr>
                        <a:t>Pat &amp; Julie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Dilys &amp; Tony,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Paul &amp; </a:t>
                      </a:r>
                      <a:r>
                        <a:rPr lang="en-AU" sz="2800" b="0" i="0" noProof="0" dirty="0" err="1">
                          <a:solidFill>
                            <a:srgbClr val="000000"/>
                          </a:solidFill>
                          <a:effectLst/>
                          <a:latin typeface="Comic Sans MS"/>
                        </a:rPr>
                        <a:t>Darhon</a:t>
                      </a:r>
                      <a:endParaRPr lang="en-AU" sz="2800" b="0" i="0" noProof="0" dirty="0">
                        <a:solidFill>
                          <a:srgbClr val="000000"/>
                        </a:solidFill>
                        <a:effectLst/>
                        <a:latin typeface="Comic Sans M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Judy &amp; Mary</a:t>
                      </a:r>
                      <a:endParaRPr lang="en-AU" sz="2800" b="0" i="0" u="none" strike="noStrike" noProof="0" dirty="0">
                        <a:solidFill>
                          <a:srgbClr val="000000"/>
                        </a:solidFill>
                        <a:effectLst/>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Miriam</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Lorelei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7810135"/>
                  </a:ext>
                </a:extLst>
              </a:tr>
            </a:tbl>
          </a:graphicData>
        </a:graphic>
      </p:graphicFrame>
    </p:spTree>
    <p:extLst>
      <p:ext uri="{BB962C8B-B14F-4D97-AF65-F5344CB8AC3E}">
        <p14:creationId xmlns:p14="http://schemas.microsoft.com/office/powerpoint/2010/main" val="3720617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7DD8C-1FE6-6475-421D-18A11E4E711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F6C185-69D8-8059-EBF9-501C6E6613B2}"/>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41</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58D36024-1E44-32DD-74B4-03A0AEBA7E22}"/>
              </a:ext>
            </a:extLst>
          </p:cNvPr>
          <p:cNvSpPr txBox="1"/>
          <p:nvPr/>
        </p:nvSpPr>
        <p:spPr>
          <a:xfrm>
            <a:off x="246000" y="326035"/>
            <a:ext cx="11700000" cy="6205930"/>
          </a:xfrm>
          <a:prstGeom prst="rect">
            <a:avLst/>
          </a:prstGeom>
          <a:noFill/>
        </p:spPr>
        <p:txBody>
          <a:bodyPr wrap="square" lIns="91440" tIns="45720" rIns="91440" bIns="45720" rtlCol="0" anchor="t">
            <a:spAutoFit/>
          </a:bodyPr>
          <a:lstStyle/>
          <a:p>
            <a:pPr>
              <a:lnSpc>
                <a:spcPct val="150000"/>
              </a:lnSpc>
            </a:pPr>
            <a:r>
              <a:rPr lang="en-AU" sz="2800" b="1" noProof="0" dirty="0">
                <a:solidFill>
                  <a:srgbClr val="FF0000"/>
                </a:solidFill>
                <a:latin typeface="Comic Sans MS"/>
              </a:rPr>
              <a:t>Reader 2: </a:t>
            </a:r>
            <a:endParaRPr lang="en-AU" sz="2800" noProof="0" dirty="0">
              <a:solidFill>
                <a:srgbClr val="FF0000"/>
              </a:solidFill>
              <a:latin typeface="Comic Sans MS"/>
            </a:endParaRPr>
          </a:p>
          <a:p>
            <a:pPr>
              <a:lnSpc>
                <a:spcPct val="150000"/>
              </a:lnSpc>
            </a:pPr>
            <a:r>
              <a:rPr lang="en-AU" sz="2800" noProof="0" dirty="0">
                <a:latin typeface="Comic Sans MS"/>
              </a:rPr>
              <a:t>We name in our hearts, out loud or in the chat, those we bring to the Lord in prayer.</a:t>
            </a:r>
          </a:p>
          <a:p>
            <a:pPr>
              <a:lnSpc>
                <a:spcPct val="150000"/>
              </a:lnSpc>
            </a:pPr>
            <a:r>
              <a:rPr lang="en-AU" sz="2800" noProof="0" dirty="0">
                <a:solidFill>
                  <a:srgbClr val="7030A0"/>
                </a:solidFill>
                <a:latin typeface="Comic Sans MS"/>
              </a:rPr>
              <a:t> </a:t>
            </a:r>
          </a:p>
          <a:p>
            <a:pPr>
              <a:lnSpc>
                <a:spcPct val="150000"/>
              </a:lnSpc>
            </a:pPr>
            <a:r>
              <a:rPr lang="en-AU" sz="2800" noProof="0" dirty="0">
                <a:solidFill>
                  <a:srgbClr val="FF0000"/>
                </a:solidFill>
                <a:latin typeface="Comic Sans MS"/>
              </a:rPr>
              <a:t> </a:t>
            </a:r>
            <a:r>
              <a:rPr lang="en-AU" sz="2800" b="1" noProof="0" dirty="0">
                <a:solidFill>
                  <a:srgbClr val="FF0000"/>
                </a:solidFill>
                <a:latin typeface="Comic Sans MS"/>
              </a:rPr>
              <a:t>PAUSE… </a:t>
            </a:r>
          </a:p>
          <a:p>
            <a:pPr>
              <a:lnSpc>
                <a:spcPct val="150000"/>
              </a:lnSpc>
            </a:pPr>
            <a:endParaRPr lang="en-AU" sz="1600" b="1" noProof="0" dirty="0">
              <a:solidFill>
                <a:srgbClr val="E68422"/>
              </a:solidFill>
              <a:latin typeface="Comic Sans MS"/>
            </a:endParaRPr>
          </a:p>
          <a:p>
            <a:pPr>
              <a:lnSpc>
                <a:spcPct val="150000"/>
              </a:lnSpc>
            </a:pPr>
            <a:r>
              <a:rPr lang="en-AU" sz="2800" u="none" strike="noStrike" noProof="0" dirty="0">
                <a:effectLst/>
                <a:latin typeface="Comic Sans MS"/>
              </a:rPr>
              <a:t>We entrust to you those who have died, those who have died peacefully and those who have died tragically, The old and the young. Receive them into your Kingdom.</a:t>
            </a:r>
            <a:r>
              <a:rPr lang="en-AU" sz="2800" u="none" strike="noStrike" noProof="0" dirty="0">
                <a:solidFill>
                  <a:srgbClr val="E68422"/>
                </a:solidFill>
                <a:effectLst/>
                <a:latin typeface="Comic Sans MS"/>
              </a:rPr>
              <a:t> </a:t>
            </a:r>
            <a:r>
              <a:rPr lang="en-AU" sz="2800" noProof="0" dirty="0">
                <a:latin typeface="Comic Sans MS"/>
              </a:rPr>
              <a:t>Lord in your mercy, Hear our prayers.</a:t>
            </a:r>
            <a:r>
              <a:rPr lang="en-AU" sz="2800" noProof="0" dirty="0">
                <a:latin typeface="Times New Roman"/>
                <a:cs typeface="Times New Roman"/>
              </a:rPr>
              <a:t> </a:t>
            </a:r>
            <a:r>
              <a:rPr lang="en-AU" sz="2800" b="1" noProof="0" dirty="0">
                <a:latin typeface="Comic Sans MS"/>
              </a:rPr>
              <a:t>Amen</a:t>
            </a:r>
            <a:r>
              <a:rPr lang="en-AU" sz="2800" b="1" u="none" strike="noStrike" noProof="0" dirty="0">
                <a:effectLst/>
                <a:latin typeface="Comic Sans MS"/>
              </a:rPr>
              <a:t>.</a:t>
            </a:r>
            <a:endParaRPr lang="en-AU" sz="2800" noProof="0" dirty="0">
              <a:cs typeface="Times New Roman"/>
            </a:endParaRPr>
          </a:p>
        </p:txBody>
      </p:sp>
      <p:sp>
        <p:nvSpPr>
          <p:cNvPr id="3" name="Rectangle 1">
            <a:extLst>
              <a:ext uri="{FF2B5EF4-FFF2-40B4-BE49-F238E27FC236}">
                <a16:creationId xmlns:a16="http://schemas.microsoft.com/office/drawing/2014/main" id="{99113AFA-27F4-C105-E1FB-5AC95AA313EC}"/>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noProof="0">
                <a:ln>
                  <a:noFill/>
                </a:ln>
                <a:solidFill>
                  <a:srgbClr val="000000"/>
                </a:solidFill>
                <a:effectLst/>
                <a:latin typeface="-webkit-standard"/>
              </a:rPr>
              <a:t> </a:t>
            </a:r>
            <a:endParaRPr kumimoji="0" lang="en-AU" sz="1800" b="0" i="0" u="none" strike="noStrike" cap="none" normalizeH="0" baseline="0" noProof="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07970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763270" y="23362"/>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noProof="0" dirty="0">
                <a:solidFill>
                  <a:srgbClr val="FF0000"/>
                </a:solidFill>
                <a:latin typeface="Comic Sans MS"/>
              </a:rPr>
              <a:t>Pray Daily Cycle of Prayer</a:t>
            </a:r>
          </a:p>
        </p:txBody>
      </p:sp>
      <p:sp>
        <p:nvSpPr>
          <p:cNvPr id="3" name="TextBox 2">
            <a:extLst>
              <a:ext uri="{FF2B5EF4-FFF2-40B4-BE49-F238E27FC236}">
                <a16:creationId xmlns:a16="http://schemas.microsoft.com/office/drawing/2014/main" id="{D54A8D93-69A3-4D47-B7A9-771714229458}"/>
              </a:ext>
            </a:extLst>
          </p:cNvPr>
          <p:cNvSpPr txBox="1"/>
          <p:nvPr/>
        </p:nvSpPr>
        <p:spPr>
          <a:xfrm>
            <a:off x="320674" y="544221"/>
            <a:ext cx="11550652" cy="11626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AU" sz="2800" b="1" noProof="0" dirty="0">
                <a:solidFill>
                  <a:srgbClr val="FF0000"/>
                </a:solidFill>
                <a:latin typeface="Comic Sans MS"/>
              </a:rPr>
              <a:t>Leader: </a:t>
            </a:r>
            <a:r>
              <a:rPr lang="en-AU" sz="2800" noProof="0" dirty="0">
                <a:solidFill>
                  <a:srgbClr val="000000"/>
                </a:solidFill>
                <a:latin typeface="Comic Sans MS"/>
              </a:rPr>
              <a:t>Loving</a:t>
            </a:r>
            <a:r>
              <a:rPr lang="en-AU" sz="2800" i="0" u="none" strike="noStrike" noProof="0" dirty="0">
                <a:solidFill>
                  <a:srgbClr val="000000"/>
                </a:solidFill>
                <a:effectLst/>
                <a:latin typeface="Comic Sans MS"/>
              </a:rPr>
              <a:t> God, joining with the Church in our cycle of prayer, we ask </a:t>
            </a:r>
            <a:r>
              <a:rPr lang="en-AU" sz="2800" u="none" strike="noStrike" noProof="0" dirty="0">
                <a:solidFill>
                  <a:srgbClr val="000000"/>
                </a:solidFill>
                <a:effectLst/>
                <a:latin typeface="Comic Sans MS"/>
              </a:rPr>
              <a:t>your blessings on: </a:t>
            </a:r>
          </a:p>
        </p:txBody>
      </p:sp>
      <p:sp>
        <p:nvSpPr>
          <p:cNvPr id="4" name="TextBox 3">
            <a:extLst>
              <a:ext uri="{FF2B5EF4-FFF2-40B4-BE49-F238E27FC236}">
                <a16:creationId xmlns:a16="http://schemas.microsoft.com/office/drawing/2014/main" id="{FAADC597-5C00-28C8-05CF-8896F520D997}"/>
              </a:ext>
            </a:extLst>
          </p:cNvPr>
          <p:cNvSpPr txBox="1"/>
          <p:nvPr/>
        </p:nvSpPr>
        <p:spPr>
          <a:xfrm>
            <a:off x="910239" y="1790168"/>
            <a:ext cx="10371521" cy="4523611"/>
          </a:xfrm>
          <a:prstGeom prst="rect">
            <a:avLst/>
          </a:prstGeom>
          <a:noFill/>
        </p:spPr>
        <p:txBody>
          <a:bodyPr wrap="square" lIns="91440" tIns="45720" rIns="91440" bIns="45720" anchor="t">
            <a:spAutoFit/>
          </a:bodyPr>
          <a:lstStyle/>
          <a:p>
            <a:pPr marL="342900" indent="-342900">
              <a:lnSpc>
                <a:spcPct val="130000"/>
              </a:lnSpc>
              <a:buFont typeface="Arial" panose="020B0604020202020204" pitchFamily="34" charset="0"/>
              <a:buChar char="•"/>
            </a:pPr>
            <a:r>
              <a:rPr lang="en-AU" sz="2800" dirty="0">
                <a:latin typeface="Comic Sans MS"/>
              </a:rPr>
              <a:t>The Missionary Diocese of Zambezia – </a:t>
            </a:r>
            <a:r>
              <a:rPr lang="en-AU" sz="2800" dirty="0" err="1">
                <a:latin typeface="Comic Sans MS"/>
              </a:rPr>
              <a:t>Igreja</a:t>
            </a:r>
            <a:r>
              <a:rPr lang="en-AU" sz="2800" dirty="0">
                <a:latin typeface="Comic Sans MS"/>
              </a:rPr>
              <a:t> Anglicana de </a:t>
            </a:r>
            <a:r>
              <a:rPr lang="en-AU" sz="2800" dirty="0" err="1">
                <a:latin typeface="Comic Sans MS"/>
              </a:rPr>
              <a:t>Mocambique</a:t>
            </a:r>
            <a:r>
              <a:rPr lang="en-AU" sz="2800" dirty="0">
                <a:latin typeface="Comic Sans MS"/>
              </a:rPr>
              <a:t> e Angola</a:t>
            </a:r>
          </a:p>
          <a:p>
            <a:pPr marL="342900" indent="-342900">
              <a:lnSpc>
                <a:spcPct val="130000"/>
              </a:lnSpc>
              <a:buFont typeface="Arial" panose="020B0604020202020204" pitchFamily="34" charset="0"/>
              <a:buChar char="•"/>
            </a:pPr>
            <a:r>
              <a:rPr lang="en-AU" sz="2800" dirty="0">
                <a:latin typeface="Comic Sans MS"/>
              </a:rPr>
              <a:t>The Diocese of Riverina: †Donald; Clergy and People</a:t>
            </a:r>
          </a:p>
          <a:p>
            <a:pPr marL="342900" indent="-342900">
              <a:lnSpc>
                <a:spcPct val="130000"/>
              </a:lnSpc>
              <a:buFont typeface="Arial" panose="020B0604020202020204" pitchFamily="34" charset="0"/>
              <a:buChar char="•"/>
            </a:pPr>
            <a:r>
              <a:rPr lang="en-AU" sz="2800" dirty="0">
                <a:latin typeface="Comic Sans MS"/>
              </a:rPr>
              <a:t>The Parish of </a:t>
            </a:r>
            <a:r>
              <a:rPr lang="en-AU" sz="2800" dirty="0" err="1">
                <a:latin typeface="Comic Sans MS"/>
              </a:rPr>
              <a:t>Goonaneman</a:t>
            </a:r>
            <a:r>
              <a:rPr lang="en-AU" sz="2800" dirty="0">
                <a:latin typeface="Comic Sans MS"/>
              </a:rPr>
              <a:t>: Iain</a:t>
            </a:r>
          </a:p>
          <a:p>
            <a:pPr marL="342900" indent="-342900">
              <a:lnSpc>
                <a:spcPct val="130000"/>
              </a:lnSpc>
              <a:buFont typeface="Arial" panose="020B0604020202020204" pitchFamily="34" charset="0"/>
              <a:buChar char="•"/>
            </a:pPr>
            <a:r>
              <a:rPr lang="en-AU" sz="2800" dirty="0">
                <a:latin typeface="Comic Sans MS"/>
              </a:rPr>
              <a:t>Mission to Seafarers – Honorary Chaplains Steven &amp; Ian</a:t>
            </a:r>
          </a:p>
          <a:p>
            <a:pPr marL="342900" indent="-342900">
              <a:lnSpc>
                <a:spcPct val="130000"/>
              </a:lnSpc>
              <a:buFont typeface="Arial" panose="020B0604020202020204" pitchFamily="34" charset="0"/>
              <a:buChar char="•"/>
            </a:pPr>
            <a:r>
              <a:rPr lang="en-AU" sz="2800" dirty="0">
                <a:latin typeface="Comic Sans MS"/>
              </a:rPr>
              <a:t>West Moreton Anglican College, </a:t>
            </a:r>
            <a:r>
              <a:rPr lang="en-AU" sz="2800" dirty="0" err="1">
                <a:latin typeface="Comic Sans MS"/>
              </a:rPr>
              <a:t>Karrabin</a:t>
            </a:r>
            <a:r>
              <a:rPr lang="en-AU" sz="2800" dirty="0">
                <a:latin typeface="Comic Sans MS"/>
              </a:rPr>
              <a:t>: Principal – Andrew; Chaplain – Jane; Chair of College Council – Bruce; members of School Council; staff &amp; students</a:t>
            </a:r>
          </a:p>
        </p:txBody>
      </p:sp>
    </p:spTree>
    <p:extLst>
      <p:ext uri="{BB962C8B-B14F-4D97-AF65-F5344CB8AC3E}">
        <p14:creationId xmlns:p14="http://schemas.microsoft.com/office/powerpoint/2010/main" val="1934760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38364" y="0"/>
            <a:ext cx="11779624"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noProof="0" dirty="0">
                <a:solidFill>
                  <a:srgbClr val="FF0000"/>
                </a:solidFill>
                <a:latin typeface="Comic Sans MS"/>
              </a:rPr>
              <a:t>Commitment prayer for the week</a:t>
            </a:r>
          </a:p>
        </p:txBody>
      </p:sp>
      <p:sp>
        <p:nvSpPr>
          <p:cNvPr id="3" name="TextBox 2">
            <a:extLst>
              <a:ext uri="{FF2B5EF4-FFF2-40B4-BE49-F238E27FC236}">
                <a16:creationId xmlns:a16="http://schemas.microsoft.com/office/drawing/2014/main" id="{D06CDDA1-93CA-1D5D-814F-AA0B9619702B}"/>
              </a:ext>
            </a:extLst>
          </p:cNvPr>
          <p:cNvSpPr txBox="1"/>
          <p:nvPr/>
        </p:nvSpPr>
        <p:spPr>
          <a:xfrm>
            <a:off x="214176" y="833866"/>
            <a:ext cx="11628000" cy="5190267"/>
          </a:xfrm>
          <a:prstGeom prst="rect">
            <a:avLst/>
          </a:prstGeom>
          <a:noFill/>
        </p:spPr>
        <p:txBody>
          <a:bodyPr wrap="square">
            <a:spAutoFit/>
          </a:bodyPr>
          <a:lstStyle/>
          <a:p>
            <a:pPr fontAlgn="base">
              <a:lnSpc>
                <a:spcPct val="150000"/>
              </a:lnSpc>
            </a:pPr>
            <a:r>
              <a:rPr lang="en-GB" sz="2800" b="0" i="0" u="none" strike="noStrike" dirty="0">
                <a:solidFill>
                  <a:srgbClr val="FF0000"/>
                </a:solidFill>
                <a:effectLst/>
                <a:latin typeface="Comic Sans MS" panose="030F0702030302020204" pitchFamily="66" charset="0"/>
              </a:rPr>
              <a:t>Leader: </a:t>
            </a:r>
            <a:r>
              <a:rPr lang="en-US" sz="2800" dirty="0">
                <a:latin typeface="Comic Sans MS" panose="030F0702030302020204" pitchFamily="66" charset="0"/>
              </a:rPr>
              <a:t>Our commitment prayer for the week is for People in need</a:t>
            </a:r>
          </a:p>
          <a:p>
            <a:pPr fontAlgn="base">
              <a:lnSpc>
                <a:spcPct val="150000"/>
              </a:lnSpc>
            </a:pPr>
            <a:endParaRPr lang="en-US" sz="1400" dirty="0">
              <a:latin typeface="Comic Sans MS" panose="030F0702030302020204" pitchFamily="66" charset="0"/>
            </a:endParaRPr>
          </a:p>
          <a:p>
            <a:pPr fontAlgn="base">
              <a:lnSpc>
                <a:spcPct val="150000"/>
              </a:lnSpc>
            </a:pPr>
            <a:r>
              <a:rPr lang="en-US" sz="2800" dirty="0">
                <a:latin typeface="Comic Sans MS" panose="030F0702030302020204" pitchFamily="66" charset="0"/>
              </a:rPr>
              <a:t>God who gives shelter, we give thanks for opportunities to offer support and prayers for those that are struggling at this time to put a permanent roof over their heads and to shelter those they love.​​​​</a:t>
            </a:r>
          </a:p>
          <a:p>
            <a:pPr fontAlgn="base">
              <a:lnSpc>
                <a:spcPct val="150000"/>
              </a:lnSpc>
            </a:pPr>
            <a:endParaRPr lang="en-US" sz="1400" dirty="0">
              <a:latin typeface="Comic Sans MS" panose="030F0702030302020204" pitchFamily="66" charset="0"/>
            </a:endParaRPr>
          </a:p>
          <a:p>
            <a:pPr fontAlgn="base">
              <a:lnSpc>
                <a:spcPct val="150000"/>
              </a:lnSpc>
            </a:pPr>
            <a:r>
              <a:rPr lang="en-US" sz="2800" dirty="0">
                <a:latin typeface="Comic Sans MS" panose="030F0702030302020204" pitchFamily="66" charset="0"/>
              </a:rPr>
              <a:t>Please shine a light on homelessness for the people and animals experiencing this and provide a way for homes to be found and others to help, especially governments and churches.​​​​</a:t>
            </a:r>
          </a:p>
        </p:txBody>
      </p:sp>
      <p:sp>
        <p:nvSpPr>
          <p:cNvPr id="2" name="Rectangle 1">
            <a:extLst>
              <a:ext uri="{FF2B5EF4-FFF2-40B4-BE49-F238E27FC236}">
                <a16:creationId xmlns:a16="http://schemas.microsoft.com/office/drawing/2014/main" id="{0774C1D1-139C-2A69-5AA4-A84831354718}"/>
              </a:ext>
            </a:extLst>
          </p:cNvPr>
          <p:cNvSpPr/>
          <p:nvPr/>
        </p:nvSpPr>
        <p:spPr>
          <a:xfrm>
            <a:off x="8362940" y="6457890"/>
            <a:ext cx="2035498" cy="400110"/>
          </a:xfrm>
          <a:prstGeom prst="rect">
            <a:avLst/>
          </a:prstGeom>
        </p:spPr>
        <p:txBody>
          <a:bodyPr wrap="square">
            <a:spAutoFit/>
          </a:bodyPr>
          <a:lstStyle/>
          <a:p>
            <a:r>
              <a:rPr lang="en-AU" sz="2000" b="1" noProof="0" dirty="0">
                <a:solidFill>
                  <a:srgbClr val="FF0000"/>
                </a:solidFill>
                <a:latin typeface="Comic Sans MS"/>
              </a:rPr>
              <a:t>Continue…</a:t>
            </a:r>
            <a:endParaRPr lang="en-AU" sz="2000" b="1" noProof="0" dirty="0">
              <a:solidFill>
                <a:srgbClr val="FF0000"/>
              </a:solidFill>
            </a:endParaRPr>
          </a:p>
        </p:txBody>
      </p:sp>
    </p:spTree>
    <p:extLst>
      <p:ext uri="{BB962C8B-B14F-4D97-AF65-F5344CB8AC3E}">
        <p14:creationId xmlns:p14="http://schemas.microsoft.com/office/powerpoint/2010/main" val="15238874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BA78D-A002-59D2-6078-631CE350923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2C61447-FC2B-5401-0B59-AD4527C98E26}"/>
              </a:ext>
            </a:extLst>
          </p:cNvPr>
          <p:cNvSpPr txBox="1"/>
          <p:nvPr/>
        </p:nvSpPr>
        <p:spPr>
          <a:xfrm>
            <a:off x="426000" y="856340"/>
            <a:ext cx="11340000" cy="5145319"/>
          </a:xfrm>
          <a:prstGeom prst="rect">
            <a:avLst/>
          </a:prstGeom>
          <a:noFill/>
        </p:spPr>
        <p:txBody>
          <a:bodyPr wrap="square">
            <a:spAutoFit/>
          </a:bodyPr>
          <a:lstStyle/>
          <a:p>
            <a:pPr fontAlgn="base">
              <a:lnSpc>
                <a:spcPct val="150000"/>
              </a:lnSpc>
            </a:pPr>
            <a:r>
              <a:rPr lang="en-US" sz="2800" dirty="0">
                <a:latin typeface="Comic Sans MS" panose="030F0702030302020204" pitchFamily="66" charset="0"/>
              </a:rPr>
              <a:t>Please protect all living rough and give safety and security to families and young people, and those who are supporting them.​​​​</a:t>
            </a:r>
          </a:p>
          <a:p>
            <a:pPr fontAlgn="base">
              <a:lnSpc>
                <a:spcPct val="150000"/>
              </a:lnSpc>
            </a:pPr>
            <a:endParaRPr lang="en-US" sz="1400" dirty="0">
              <a:latin typeface="Comic Sans MS" panose="030F0702030302020204" pitchFamily="66" charset="0"/>
            </a:endParaRPr>
          </a:p>
          <a:p>
            <a:pPr fontAlgn="base">
              <a:lnSpc>
                <a:spcPct val="150000"/>
              </a:lnSpc>
            </a:pPr>
            <a:r>
              <a:rPr lang="en-US" sz="2800" dirty="0">
                <a:latin typeface="Comic Sans MS" panose="030F0702030302020204" pitchFamily="66" charset="0"/>
              </a:rPr>
              <a:t>Please help us channel and inspire the hospitality that Jesus and his followers sought and encouraged in their day, and especially strengthen those already offering this ministry.​​​​</a:t>
            </a:r>
          </a:p>
          <a:p>
            <a:pPr fontAlgn="base">
              <a:lnSpc>
                <a:spcPct val="150000"/>
              </a:lnSpc>
            </a:pPr>
            <a:endParaRPr lang="en-US" sz="1200" dirty="0">
              <a:latin typeface="Comic Sans MS" panose="030F0702030302020204" pitchFamily="66" charset="0"/>
            </a:endParaRPr>
          </a:p>
          <a:p>
            <a:pPr fontAlgn="base">
              <a:lnSpc>
                <a:spcPct val="150000"/>
              </a:lnSpc>
            </a:pPr>
            <a:r>
              <a:rPr lang="en-US" sz="2800" dirty="0">
                <a:latin typeface="Comic Sans MS" panose="030F0702030302020204" pitchFamily="66" charset="0"/>
              </a:rPr>
              <a:t>Awaken compassion in the hearts of all people to reach out with a loving hand. </a:t>
            </a:r>
          </a:p>
        </p:txBody>
      </p:sp>
      <p:sp>
        <p:nvSpPr>
          <p:cNvPr id="2" name="Rectangle 1">
            <a:extLst>
              <a:ext uri="{FF2B5EF4-FFF2-40B4-BE49-F238E27FC236}">
                <a16:creationId xmlns:a16="http://schemas.microsoft.com/office/drawing/2014/main" id="{9C81E6DC-5955-53D4-AD81-8F22FF18F79E}"/>
              </a:ext>
            </a:extLst>
          </p:cNvPr>
          <p:cNvSpPr/>
          <p:nvPr/>
        </p:nvSpPr>
        <p:spPr>
          <a:xfrm>
            <a:off x="8362940" y="6457890"/>
            <a:ext cx="2035498" cy="400110"/>
          </a:xfrm>
          <a:prstGeom prst="rect">
            <a:avLst/>
          </a:prstGeom>
        </p:spPr>
        <p:txBody>
          <a:bodyPr wrap="square">
            <a:spAutoFit/>
          </a:bodyPr>
          <a:lstStyle/>
          <a:p>
            <a:r>
              <a:rPr lang="en-AU" sz="2000" b="1" noProof="0" dirty="0">
                <a:solidFill>
                  <a:srgbClr val="FF0000"/>
                </a:solidFill>
                <a:latin typeface="Comic Sans MS"/>
              </a:rPr>
              <a:t>Continue…</a:t>
            </a:r>
            <a:endParaRPr lang="en-AU" sz="2000" b="1" noProof="0" dirty="0">
              <a:solidFill>
                <a:srgbClr val="FF0000"/>
              </a:solidFill>
            </a:endParaRPr>
          </a:p>
        </p:txBody>
      </p:sp>
    </p:spTree>
    <p:extLst>
      <p:ext uri="{BB962C8B-B14F-4D97-AF65-F5344CB8AC3E}">
        <p14:creationId xmlns:p14="http://schemas.microsoft.com/office/powerpoint/2010/main" val="26111588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4A5A2-C825-DF1B-1662-F702080DB8D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200649C-5406-7943-5F78-C2D6B85B6DB1}"/>
              </a:ext>
            </a:extLst>
          </p:cNvPr>
          <p:cNvSpPr txBox="1"/>
          <p:nvPr/>
        </p:nvSpPr>
        <p:spPr>
          <a:xfrm>
            <a:off x="426000" y="266836"/>
            <a:ext cx="11340000" cy="3897605"/>
          </a:xfrm>
          <a:prstGeom prst="rect">
            <a:avLst/>
          </a:prstGeom>
          <a:noFill/>
        </p:spPr>
        <p:txBody>
          <a:bodyPr wrap="square">
            <a:spAutoFit/>
          </a:bodyPr>
          <a:lstStyle/>
          <a:p>
            <a:pPr fontAlgn="base">
              <a:lnSpc>
                <a:spcPct val="150000"/>
              </a:lnSpc>
            </a:pPr>
            <a:r>
              <a:rPr lang="en-US" sz="2800" dirty="0">
                <a:latin typeface="Comic Sans MS" panose="030F0702030302020204" pitchFamily="66" charset="0"/>
              </a:rPr>
              <a:t>When we feel disheartened by this unfolding situation, please refocus our energies to keep praying and finding small ways to help so we don't feel so overwhelmed.​​​​ </a:t>
            </a:r>
          </a:p>
          <a:p>
            <a:pPr fontAlgn="base">
              <a:lnSpc>
                <a:spcPct val="150000"/>
              </a:lnSpc>
            </a:pPr>
            <a:endParaRPr lang="en-US" sz="2800" dirty="0">
              <a:latin typeface="Comic Sans MS" panose="030F0702030302020204" pitchFamily="66" charset="0"/>
            </a:endParaRPr>
          </a:p>
          <a:p>
            <a:pPr fontAlgn="base">
              <a:lnSpc>
                <a:spcPct val="150000"/>
              </a:lnSpc>
            </a:pPr>
            <a:r>
              <a:rPr lang="en-US" sz="2800" dirty="0">
                <a:latin typeface="Comic Sans MS" panose="030F0702030302020204" pitchFamily="66" charset="0"/>
              </a:rPr>
              <a:t>Usher in a wave of change for systems to be transformed and ways made for large scale transformation. Amen.​</a:t>
            </a:r>
          </a:p>
        </p:txBody>
      </p:sp>
    </p:spTree>
    <p:extLst>
      <p:ext uri="{BB962C8B-B14F-4D97-AF65-F5344CB8AC3E}">
        <p14:creationId xmlns:p14="http://schemas.microsoft.com/office/powerpoint/2010/main" val="3517528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2389" y="204956"/>
            <a:ext cx="11672046" cy="938043"/>
          </a:xfrm>
        </p:spPr>
        <p:txBody>
          <a:bodyPr vert="horz" lIns="91440" tIns="45720" rIns="91440" bIns="45720" rtlCol="0" anchor="t">
            <a:noAutofit/>
          </a:bodyPr>
          <a:lstStyle/>
          <a:p>
            <a:pPr>
              <a:lnSpc>
                <a:spcPct val="150000"/>
              </a:lnSpc>
              <a:buNone/>
            </a:pPr>
            <a:r>
              <a:rPr lang="en-AU" sz="2800" b="1" noProof="0" dirty="0">
                <a:solidFill>
                  <a:srgbClr val="FF0000"/>
                </a:solidFill>
                <a:latin typeface="Comic Sans MS"/>
              </a:rPr>
              <a:t>Leader: </a:t>
            </a:r>
            <a:r>
              <a:rPr lang="en-AU" sz="2800" noProof="0" dirty="0">
                <a:latin typeface="Comic Sans MS"/>
              </a:rPr>
              <a:t>Let us pray together the prayer which Jesus gave us saying:</a:t>
            </a:r>
          </a:p>
          <a:p>
            <a:pPr>
              <a:lnSpc>
                <a:spcPct val="150000"/>
              </a:lnSpc>
              <a:buNone/>
            </a:pPr>
            <a:endParaRPr lang="en-AU" sz="2800" i="1" noProof="0" dirty="0">
              <a:latin typeface="Comic Sans MS" panose="030F0702030302020204" pitchFamily="66" charset="0"/>
            </a:endParaRPr>
          </a:p>
          <a:p>
            <a:pPr>
              <a:lnSpc>
                <a:spcPct val="150000"/>
              </a:lnSpc>
              <a:buNone/>
            </a:pPr>
            <a:endParaRPr lang="en-AU" sz="2800" noProof="0" dirty="0">
              <a:solidFill>
                <a:srgbClr val="E3960B"/>
              </a:solidFill>
              <a:latin typeface="Comic Sans MS" panose="030F0702030302020204" pitchFamily="66" charset="0"/>
            </a:endParaRPr>
          </a:p>
        </p:txBody>
      </p:sp>
      <p:sp>
        <p:nvSpPr>
          <p:cNvPr id="4" name="TextBox 1">
            <a:extLst>
              <a:ext uri="{FF2B5EF4-FFF2-40B4-BE49-F238E27FC236}">
                <a16:creationId xmlns:a16="http://schemas.microsoft.com/office/drawing/2014/main" id="{E3AC7C2D-ED3C-F20D-CEEA-33EC135A306F}"/>
              </a:ext>
            </a:extLst>
          </p:cNvPr>
          <p:cNvSpPr txBox="1"/>
          <p:nvPr/>
        </p:nvSpPr>
        <p:spPr>
          <a:xfrm>
            <a:off x="592038" y="816446"/>
            <a:ext cx="11052748" cy="58365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dirty="0">
                <a:solidFill>
                  <a:srgbClr val="FF0000"/>
                </a:solidFill>
                <a:latin typeface="Comic Sans MS"/>
                <a:cs typeface="Segoe UI"/>
              </a:rPr>
              <a:t>All: </a:t>
            </a:r>
            <a:r>
              <a:rPr lang="en-AU" sz="2800" b="1" noProof="0" dirty="0">
                <a:latin typeface="Comic Sans MS"/>
                <a:cs typeface="Segoe UI"/>
              </a:rPr>
              <a:t>Our Father in heaven,</a:t>
            </a:r>
            <a:r>
              <a:rPr lang="en-AU" sz="2800" noProof="0" dirty="0">
                <a:latin typeface="Comic Sans MS"/>
                <a:cs typeface="Segoe UI"/>
              </a:rPr>
              <a:t> </a:t>
            </a:r>
            <a:r>
              <a:rPr lang="en-AU" sz="2800" b="1" noProof="0" dirty="0">
                <a:latin typeface="Comic Sans MS"/>
                <a:cs typeface="Segoe UI"/>
              </a:rPr>
              <a:t>hallowed be your name,</a:t>
            </a:r>
            <a:r>
              <a:rPr lang="en-AU" sz="2800" noProof="0" dirty="0">
                <a:latin typeface="Comic Sans MS"/>
                <a:cs typeface="Segoe UI"/>
              </a:rPr>
              <a:t> </a:t>
            </a:r>
          </a:p>
          <a:p>
            <a:pPr>
              <a:lnSpc>
                <a:spcPct val="150000"/>
              </a:lnSpc>
            </a:pPr>
            <a:r>
              <a:rPr lang="en-AU" sz="2800" b="1" noProof="0" dirty="0">
                <a:latin typeface="Comic Sans MS"/>
                <a:cs typeface="Segoe UI"/>
              </a:rPr>
              <a:t>your kingdom come, your will be done,</a:t>
            </a:r>
            <a:r>
              <a:rPr lang="en-AU" sz="2800" noProof="0" dirty="0">
                <a:latin typeface="Comic Sans MS"/>
                <a:cs typeface="Segoe UI"/>
              </a:rPr>
              <a:t> </a:t>
            </a:r>
            <a:r>
              <a:rPr lang="en-AU" sz="2800" b="1" noProof="0" dirty="0">
                <a:latin typeface="Comic Sans MS"/>
                <a:cs typeface="Segoe UI"/>
              </a:rPr>
              <a:t>on earth as in heaven.</a:t>
            </a:r>
            <a:r>
              <a:rPr lang="en-AU" sz="2800" noProof="0" dirty="0">
                <a:latin typeface="Comic Sans MS"/>
                <a:cs typeface="Segoe UI"/>
              </a:rPr>
              <a:t> </a:t>
            </a:r>
          </a:p>
          <a:p>
            <a:pPr>
              <a:lnSpc>
                <a:spcPct val="150000"/>
              </a:lnSpc>
            </a:pPr>
            <a:r>
              <a:rPr lang="en-AU" sz="2800" b="1" noProof="0" dirty="0">
                <a:latin typeface="Comic Sans MS"/>
                <a:cs typeface="Segoe UI"/>
              </a:rPr>
              <a:t>Give us today our daily bread.</a:t>
            </a:r>
            <a:r>
              <a:rPr lang="en-AU" sz="2800" noProof="0" dirty="0">
                <a:latin typeface="Comic Sans MS"/>
                <a:cs typeface="Segoe UI"/>
              </a:rPr>
              <a:t> </a:t>
            </a:r>
          </a:p>
          <a:p>
            <a:pPr>
              <a:lnSpc>
                <a:spcPct val="150000"/>
              </a:lnSpc>
            </a:pPr>
            <a:r>
              <a:rPr lang="en-AU" sz="2800" b="1" noProof="0" dirty="0">
                <a:latin typeface="Comic Sans MS"/>
                <a:cs typeface="Segoe UI"/>
              </a:rPr>
              <a:t>Forgive us our sins </a:t>
            </a:r>
            <a:endParaRPr lang="en-AU" sz="2800" noProof="0" dirty="0">
              <a:latin typeface="Comic Sans MS"/>
              <a:cs typeface="Segoe UI"/>
            </a:endParaRPr>
          </a:p>
          <a:p>
            <a:pPr>
              <a:lnSpc>
                <a:spcPct val="150000"/>
              </a:lnSpc>
            </a:pPr>
            <a:r>
              <a:rPr lang="en-AU" sz="2800" b="1" noProof="0" dirty="0">
                <a:latin typeface="Comic Sans MS"/>
                <a:cs typeface="Segoe UI"/>
              </a:rPr>
              <a:t>	as we forgive those who sin against us.</a:t>
            </a:r>
            <a:r>
              <a:rPr lang="en-AU" sz="2800" noProof="0" dirty="0">
                <a:latin typeface="Comic Sans MS"/>
                <a:cs typeface="Segoe UI"/>
              </a:rPr>
              <a:t> </a:t>
            </a:r>
          </a:p>
          <a:p>
            <a:pPr>
              <a:lnSpc>
                <a:spcPct val="150000"/>
              </a:lnSpc>
            </a:pPr>
            <a:r>
              <a:rPr lang="en-AU" sz="2800" b="1" noProof="0" dirty="0">
                <a:latin typeface="Comic Sans MS"/>
                <a:cs typeface="Segoe UI"/>
              </a:rPr>
              <a:t>Save us from the time of trial and deliver us from evil.</a:t>
            </a:r>
            <a:r>
              <a:rPr lang="en-AU" sz="2800" noProof="0" dirty="0">
                <a:latin typeface="Comic Sans MS"/>
                <a:cs typeface="Segoe UI"/>
              </a:rPr>
              <a:t> </a:t>
            </a:r>
          </a:p>
          <a:p>
            <a:pPr>
              <a:lnSpc>
                <a:spcPct val="150000"/>
              </a:lnSpc>
            </a:pPr>
            <a:r>
              <a:rPr lang="en-AU" sz="2800" b="1" noProof="0" dirty="0">
                <a:latin typeface="Comic Sans MS"/>
                <a:cs typeface="Segoe UI"/>
              </a:rPr>
              <a:t>For the kingdom, the power, and the glory are yours </a:t>
            </a:r>
            <a:endParaRPr lang="en-AU" sz="2800" noProof="0" dirty="0">
              <a:latin typeface="Comic Sans MS"/>
              <a:cs typeface="Segoe UI"/>
            </a:endParaRPr>
          </a:p>
          <a:p>
            <a:pPr>
              <a:lnSpc>
                <a:spcPct val="150000"/>
              </a:lnSpc>
            </a:pPr>
            <a:r>
              <a:rPr lang="en-AU" sz="2800" b="1" noProof="0" dirty="0">
                <a:latin typeface="Comic Sans MS"/>
                <a:cs typeface="Segoe UI"/>
              </a:rPr>
              <a:t>now and for ever. </a:t>
            </a:r>
            <a:endParaRPr lang="en-AU" sz="2800" noProof="0" dirty="0">
              <a:latin typeface="Comic Sans MS"/>
              <a:cs typeface="Segoe UI"/>
            </a:endParaRPr>
          </a:p>
          <a:p>
            <a:pPr>
              <a:lnSpc>
                <a:spcPct val="150000"/>
              </a:lnSpc>
            </a:pPr>
            <a:r>
              <a:rPr lang="en-AU" sz="2800" b="1" noProof="0" dirty="0">
                <a:latin typeface="Comic Sans MS"/>
                <a:cs typeface="Segoe UI"/>
              </a:rPr>
              <a:t>Amen.</a:t>
            </a:r>
            <a:endParaRPr lang="en-AU" sz="2800" noProof="0" dirty="0">
              <a:cs typeface="Times New Roman"/>
            </a:endParaRPr>
          </a:p>
        </p:txBody>
      </p:sp>
    </p:spTree>
    <p:extLst>
      <p:ext uri="{BB962C8B-B14F-4D97-AF65-F5344CB8AC3E}">
        <p14:creationId xmlns:p14="http://schemas.microsoft.com/office/powerpoint/2010/main" val="2760378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8192" y="2148426"/>
            <a:ext cx="7228642" cy="830997"/>
          </a:xfrm>
          <a:prstGeom prst="rect">
            <a:avLst/>
          </a:prstGeom>
          <a:noFill/>
        </p:spPr>
        <p:txBody>
          <a:bodyPr wrap="square" lIns="91440" tIns="45720" rIns="91440" bIns="45720" rtlCol="0" anchor="t">
            <a:spAutoFit/>
          </a:bodyPr>
          <a:lstStyle/>
          <a:p>
            <a:pPr algn="ctr"/>
            <a:r>
              <a:rPr lang="en-AU" sz="4800" b="1" noProof="0" dirty="0">
                <a:solidFill>
                  <a:srgbClr val="FF0000"/>
                </a:solidFill>
                <a:latin typeface="Comic Sans MS"/>
              </a:rPr>
              <a:t>Devotions</a:t>
            </a:r>
          </a:p>
        </p:txBody>
      </p:sp>
    </p:spTree>
    <p:extLst>
      <p:ext uri="{BB962C8B-B14F-4D97-AF65-F5344CB8AC3E}">
        <p14:creationId xmlns:p14="http://schemas.microsoft.com/office/powerpoint/2010/main" val="2610247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5C45B-DBA7-E966-B17A-91C362552669}"/>
              </a:ext>
            </a:extLst>
          </p:cNvPr>
          <p:cNvSpPr>
            <a:spLocks noGrp="1"/>
          </p:cNvSpPr>
          <p:nvPr>
            <p:ph type="sldNum" sz="quarter" idx="12"/>
          </p:nvPr>
        </p:nvSpPr>
        <p:spPr/>
        <p:txBody>
          <a:bodyPr/>
          <a:lstStyle/>
          <a:p>
            <a:fld id="{D6BAAE04-8869-45BD-9FC4-571BC1F4B92A}" type="slidenum">
              <a:rPr lang="en-AU" smtClean="0"/>
              <a:t>48</a:t>
            </a:fld>
            <a:endParaRPr lang="en-AU"/>
          </a:p>
        </p:txBody>
      </p:sp>
      <p:pic>
        <p:nvPicPr>
          <p:cNvPr id="3" name="Picture 2">
            <a:extLst>
              <a:ext uri="{FF2B5EF4-FFF2-40B4-BE49-F238E27FC236}">
                <a16:creationId xmlns:a16="http://schemas.microsoft.com/office/drawing/2014/main" id="{FE921844-5791-D71B-3940-02ECECDA88E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57452" y="1313043"/>
            <a:ext cx="4061526" cy="4061526"/>
          </a:xfrm>
          <a:prstGeom prst="rect">
            <a:avLst/>
          </a:prstGeom>
        </p:spPr>
      </p:pic>
      <p:sp>
        <p:nvSpPr>
          <p:cNvPr id="4" name="TextBox 3">
            <a:extLst>
              <a:ext uri="{FF2B5EF4-FFF2-40B4-BE49-F238E27FC236}">
                <a16:creationId xmlns:a16="http://schemas.microsoft.com/office/drawing/2014/main" id="{C5DB3A79-2F90-2024-406D-FEC33B194F18}"/>
              </a:ext>
            </a:extLst>
          </p:cNvPr>
          <p:cNvSpPr txBox="1"/>
          <p:nvPr/>
        </p:nvSpPr>
        <p:spPr>
          <a:xfrm>
            <a:off x="1961773" y="2041499"/>
            <a:ext cx="3956532" cy="1754326"/>
          </a:xfrm>
          <a:prstGeom prst="rect">
            <a:avLst/>
          </a:prstGeom>
          <a:noFill/>
        </p:spPr>
        <p:txBody>
          <a:bodyPr wrap="none" lIns="91440" tIns="45720" rIns="91440" bIns="45720" rtlCol="0" anchor="t">
            <a:spAutoFit/>
          </a:bodyPr>
          <a:lstStyle/>
          <a:p>
            <a:pPr algn="ctr"/>
            <a:r>
              <a:rPr lang="en-US" sz="3600" dirty="0">
                <a:solidFill>
                  <a:srgbClr val="FF0000"/>
                </a:solidFill>
                <a:latin typeface="Comic Sans MS"/>
              </a:rPr>
              <a:t>Holy Hermit</a:t>
            </a:r>
          </a:p>
          <a:p>
            <a:pPr algn="ctr"/>
            <a:endParaRPr lang="en-US" sz="3600" dirty="0">
              <a:solidFill>
                <a:schemeClr val="accent3"/>
              </a:solidFill>
              <a:latin typeface="Comic Sans MS"/>
            </a:endParaRPr>
          </a:p>
          <a:p>
            <a:pPr algn="ctr"/>
            <a:r>
              <a:rPr lang="en-US" sz="3600" dirty="0">
                <a:solidFill>
                  <a:srgbClr val="FF0000"/>
                </a:solidFill>
                <a:latin typeface="Comic Sans MS"/>
              </a:rPr>
              <a:t>St Mary of Egypt</a:t>
            </a:r>
          </a:p>
        </p:txBody>
      </p:sp>
    </p:spTree>
    <p:extLst>
      <p:ext uri="{BB962C8B-B14F-4D97-AF65-F5344CB8AC3E}">
        <p14:creationId xmlns:p14="http://schemas.microsoft.com/office/powerpoint/2010/main" val="2457218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02E84-7E88-E8D8-7DB0-D7EDE2B1E89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E70A411-8700-6A98-A227-5D53704BD71B}"/>
              </a:ext>
            </a:extLst>
          </p:cNvPr>
          <p:cNvSpPr txBox="1"/>
          <p:nvPr/>
        </p:nvSpPr>
        <p:spPr>
          <a:xfrm>
            <a:off x="2481679" y="104775"/>
            <a:ext cx="7228642" cy="584775"/>
          </a:xfrm>
          <a:prstGeom prst="rect">
            <a:avLst/>
          </a:prstGeom>
          <a:noFill/>
        </p:spPr>
        <p:txBody>
          <a:bodyPr wrap="square" lIns="91440" tIns="45720" rIns="91440" bIns="45720" rtlCol="0" anchor="t">
            <a:spAutoFit/>
          </a:bodyPr>
          <a:lstStyle/>
          <a:p>
            <a:pPr algn="ctr"/>
            <a:r>
              <a:rPr lang="en-AU" sz="3200" b="1" noProof="0" dirty="0">
                <a:solidFill>
                  <a:srgbClr val="FF0000"/>
                </a:solidFill>
                <a:latin typeface="Comic Sans MS"/>
              </a:rPr>
              <a:t>Hermit Wisdom</a:t>
            </a:r>
          </a:p>
        </p:txBody>
      </p:sp>
      <p:sp>
        <p:nvSpPr>
          <p:cNvPr id="4" name="TextBox 3">
            <a:extLst>
              <a:ext uri="{FF2B5EF4-FFF2-40B4-BE49-F238E27FC236}">
                <a16:creationId xmlns:a16="http://schemas.microsoft.com/office/drawing/2014/main" id="{4D130DA0-880D-9939-FB11-DBBBDF1289BA}"/>
              </a:ext>
            </a:extLst>
          </p:cNvPr>
          <p:cNvSpPr txBox="1"/>
          <p:nvPr/>
        </p:nvSpPr>
        <p:spPr>
          <a:xfrm>
            <a:off x="156000" y="400912"/>
            <a:ext cx="11880000" cy="6207148"/>
          </a:xfrm>
          <a:prstGeom prst="rect">
            <a:avLst/>
          </a:prstGeom>
          <a:noFill/>
        </p:spPr>
        <p:txBody>
          <a:bodyPr wrap="square">
            <a:spAutoFit/>
          </a:bodyPr>
          <a:lstStyle/>
          <a:p>
            <a:pPr>
              <a:lnSpc>
                <a:spcPct val="150000"/>
              </a:lnSpc>
            </a:pPr>
            <a:r>
              <a:rPr lang="en-US" sz="2800" b="0" i="0" dirty="0">
                <a:effectLst/>
                <a:latin typeface="Comic Sans MS" panose="030F0702030302020204" pitchFamily="66" charset="0"/>
              </a:rPr>
              <a:t>St Mary was able to see herself as she really was; a beloved child of God who just needed to let God love her.</a:t>
            </a:r>
          </a:p>
          <a:p>
            <a:pPr>
              <a:lnSpc>
                <a:spcPct val="150000"/>
              </a:lnSpc>
            </a:pPr>
            <a:endParaRPr lang="en-US" sz="1200" b="0" i="0" dirty="0">
              <a:effectLst/>
              <a:latin typeface="Comic Sans MS" panose="030F0702030302020204" pitchFamily="66" charset="0"/>
            </a:endParaRPr>
          </a:p>
          <a:p>
            <a:pPr>
              <a:lnSpc>
                <a:spcPct val="150000"/>
              </a:lnSpc>
            </a:pPr>
            <a:r>
              <a:rPr lang="en-US" sz="2800" b="1" dirty="0">
                <a:solidFill>
                  <a:srgbClr val="FF0000"/>
                </a:solidFill>
                <a:effectLst/>
                <a:latin typeface="Comic Sans MS" panose="030F0702030302020204" pitchFamily="66" charset="0"/>
              </a:rPr>
              <a:t>A prayer inspired by St Mary: </a:t>
            </a:r>
            <a:r>
              <a:rPr lang="en-US" sz="2800" b="0" i="0" dirty="0">
                <a:effectLst/>
                <a:latin typeface="Comic Sans MS" panose="030F0702030302020204" pitchFamily="66" charset="0"/>
              </a:rPr>
              <a:t>Merciful Lord, who raises up sinners by your boundless compassion and mercy: Cause the desert sun to burn away our coarseness and to melt our hardness of heart, that, like your servant Mary of Egypt, we may not depart from this life until we understand the ways of repentance and the benefits of prayer; through Jesus Christ our Lord, who lives and reigns with you and the Holy Spirit, one God, now and forever. Amen.</a:t>
            </a:r>
            <a:endParaRPr lang="en-AU" sz="2800" i="0" dirty="0">
              <a:effectLst/>
              <a:latin typeface="Comic Sans MS" panose="030F0702030302020204" pitchFamily="66" charset="0"/>
            </a:endParaRPr>
          </a:p>
        </p:txBody>
      </p:sp>
    </p:spTree>
    <p:extLst>
      <p:ext uri="{BB962C8B-B14F-4D97-AF65-F5344CB8AC3E}">
        <p14:creationId xmlns:p14="http://schemas.microsoft.com/office/powerpoint/2010/main" val="3601212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4873-4785-2D0E-DDBA-0CB9A34494C7}"/>
              </a:ext>
            </a:extLst>
          </p:cNvPr>
          <p:cNvSpPr>
            <a:spLocks noGrp="1"/>
          </p:cNvSpPr>
          <p:nvPr>
            <p:ph type="sldNum" sz="quarter" idx="12"/>
          </p:nvPr>
        </p:nvSpPr>
        <p:spPr/>
        <p:txBody>
          <a:bodyPr/>
          <a:lstStyle/>
          <a:p>
            <a:fld id="{D6BAAE04-8869-45BD-9FC4-571BC1F4B92A}" type="slidenum">
              <a:rPr lang="en-AU" noProof="0" smtClean="0"/>
              <a:t>5</a:t>
            </a:fld>
            <a:endParaRPr lang="en-AU" noProof="0"/>
          </a:p>
        </p:txBody>
      </p:sp>
      <p:sp>
        <p:nvSpPr>
          <p:cNvPr id="3" name="TextBox 2">
            <a:extLst>
              <a:ext uri="{FF2B5EF4-FFF2-40B4-BE49-F238E27FC236}">
                <a16:creationId xmlns:a16="http://schemas.microsoft.com/office/drawing/2014/main" id="{CBC8BBD3-BD91-373C-942F-D704DA4BC69B}"/>
              </a:ext>
            </a:extLst>
          </p:cNvPr>
          <p:cNvSpPr txBox="1"/>
          <p:nvPr/>
        </p:nvSpPr>
        <p:spPr>
          <a:xfrm>
            <a:off x="668469" y="1397760"/>
            <a:ext cx="10855058" cy="4185761"/>
          </a:xfrm>
          <a:prstGeom prst="rect">
            <a:avLst/>
          </a:prstGeom>
          <a:noFill/>
        </p:spPr>
        <p:txBody>
          <a:bodyPr wrap="square" lIns="91440" tIns="45720" rIns="91440" bIns="45720" rtlCol="0" anchor="t">
            <a:spAutoFit/>
          </a:bodyPr>
          <a:lstStyle/>
          <a:p>
            <a:pPr>
              <a:lnSpc>
                <a:spcPct val="150000"/>
              </a:lnSpc>
            </a:pPr>
            <a:r>
              <a:rPr lang="en-AU" sz="2800" b="1" noProof="0" dirty="0">
                <a:solidFill>
                  <a:srgbClr val="FF0000"/>
                </a:solidFill>
                <a:latin typeface="Comic Sans MS"/>
              </a:rPr>
              <a:t>Leader: </a:t>
            </a:r>
            <a:r>
              <a:rPr lang="en-AU" sz="2800" noProof="0" dirty="0">
                <a:latin typeface="Comic Sans MS"/>
              </a:rPr>
              <a:t>As we come into worship let’s take a few deep breaths, </a:t>
            </a:r>
          </a:p>
          <a:p>
            <a:pPr>
              <a:lnSpc>
                <a:spcPct val="150000"/>
              </a:lnSpc>
            </a:pPr>
            <a:r>
              <a:rPr lang="en-AU" sz="2800" noProof="0" dirty="0">
                <a:latin typeface="Comic Sans MS"/>
              </a:rPr>
              <a:t>Let go of anything that isn’t serving us,</a:t>
            </a:r>
          </a:p>
          <a:p>
            <a:pPr>
              <a:lnSpc>
                <a:spcPct val="150000"/>
              </a:lnSpc>
            </a:pPr>
            <a:r>
              <a:rPr lang="en-AU" sz="2800" noProof="0" dirty="0">
                <a:latin typeface="Comic Sans MS"/>
              </a:rPr>
              <a:t>And become aware of God’s presence here with us.</a:t>
            </a:r>
          </a:p>
          <a:p>
            <a:pPr>
              <a:lnSpc>
                <a:spcPct val="150000"/>
              </a:lnSpc>
            </a:pPr>
            <a:endParaRPr lang="en-AU" sz="2800" b="1" noProof="0" dirty="0">
              <a:latin typeface="Comic Sans MS"/>
            </a:endParaRPr>
          </a:p>
          <a:p>
            <a:pPr>
              <a:lnSpc>
                <a:spcPct val="150000"/>
              </a:lnSpc>
            </a:pPr>
            <a:r>
              <a:rPr lang="en-AU" sz="2800" b="1" noProof="0" dirty="0">
                <a:solidFill>
                  <a:srgbClr val="FF0000"/>
                </a:solidFill>
                <a:latin typeface="Comic Sans MS"/>
              </a:rPr>
              <a:t>Opening Music: </a:t>
            </a:r>
            <a:endParaRPr lang="it-IT" sz="2800" b="1" dirty="0">
              <a:solidFill>
                <a:srgbClr val="FF0000"/>
              </a:solidFill>
              <a:latin typeface="Comic Sans MS"/>
            </a:endParaRPr>
          </a:p>
          <a:p>
            <a:r>
              <a:rPr lang="it-IT" sz="2800" b="1" dirty="0">
                <a:solidFill>
                  <a:srgbClr val="FF0000"/>
                </a:solidFill>
                <a:latin typeface="Comic Sans MS"/>
              </a:rPr>
              <a:t>Veni Creator Spiritus – Gregorian chant</a:t>
            </a:r>
          </a:p>
          <a:p>
            <a:r>
              <a:rPr lang="en-US" u="sng" dirty="0">
                <a:hlinkClick r:id="rId2"/>
              </a:rPr>
              <a:t>https://www.youtube.com/watch?v=HEKuxUOPzk8</a:t>
            </a:r>
            <a:r>
              <a:rPr lang="en-US" u="sng" dirty="0"/>
              <a:t> </a:t>
            </a:r>
            <a:endParaRPr lang="en-AU" dirty="0"/>
          </a:p>
        </p:txBody>
      </p:sp>
      <p:sp>
        <p:nvSpPr>
          <p:cNvPr id="4" name="TextBox 3">
            <a:extLst>
              <a:ext uri="{FF2B5EF4-FFF2-40B4-BE49-F238E27FC236}">
                <a16:creationId xmlns:a16="http://schemas.microsoft.com/office/drawing/2014/main" id="{20A4604A-2188-1C0D-BBEB-EA15C073EEA2}"/>
              </a:ext>
            </a:extLst>
          </p:cNvPr>
          <p:cNvSpPr txBox="1"/>
          <p:nvPr/>
        </p:nvSpPr>
        <p:spPr>
          <a:xfrm>
            <a:off x="4898067" y="486145"/>
            <a:ext cx="2395863" cy="584775"/>
          </a:xfrm>
          <a:prstGeom prst="rect">
            <a:avLst/>
          </a:prstGeom>
          <a:noFill/>
        </p:spPr>
        <p:txBody>
          <a:bodyPr wrap="square" rtlCol="0">
            <a:spAutoFit/>
          </a:bodyPr>
          <a:lstStyle/>
          <a:p>
            <a:r>
              <a:rPr lang="en-AU" sz="3200" b="1" noProof="0" dirty="0">
                <a:solidFill>
                  <a:srgbClr val="FF0000"/>
                </a:solidFill>
                <a:latin typeface="Comic Sans MS" panose="030F0902030302020204" pitchFamily="66" charset="0"/>
              </a:rPr>
              <a:t>Invitation</a:t>
            </a:r>
          </a:p>
        </p:txBody>
      </p:sp>
    </p:spTree>
    <p:extLst>
      <p:ext uri="{BB962C8B-B14F-4D97-AF65-F5344CB8AC3E}">
        <p14:creationId xmlns:p14="http://schemas.microsoft.com/office/powerpoint/2010/main" val="23752045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666A7-0A85-802A-B925-A8845275A56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D5814EE-38F3-2A2C-AF3C-047CAEE12D02}"/>
              </a:ext>
            </a:extLst>
          </p:cNvPr>
          <p:cNvSpPr/>
          <p:nvPr/>
        </p:nvSpPr>
        <p:spPr>
          <a:xfrm>
            <a:off x="438327" y="758591"/>
            <a:ext cx="11067143" cy="400110"/>
          </a:xfrm>
          <a:prstGeom prst="rect">
            <a:avLst/>
          </a:prstGeom>
        </p:spPr>
        <p:txBody>
          <a:bodyPr wrap="square" lIns="91440" tIns="45720" rIns="91440" bIns="45720" anchor="t">
            <a:spAutoFit/>
          </a:bodyPr>
          <a:lstStyle/>
          <a:p>
            <a:pPr fontAlgn="base"/>
            <a:r>
              <a:rPr lang="en-AU" sz="2000" noProof="0">
                <a:latin typeface="Comic Sans MS"/>
              </a:rPr>
              <a:t>​</a:t>
            </a:r>
          </a:p>
        </p:txBody>
      </p:sp>
      <p:sp>
        <p:nvSpPr>
          <p:cNvPr id="5" name="TextBox 4">
            <a:extLst>
              <a:ext uri="{FF2B5EF4-FFF2-40B4-BE49-F238E27FC236}">
                <a16:creationId xmlns:a16="http://schemas.microsoft.com/office/drawing/2014/main" id="{CEE1CD7F-490F-95B6-A0DF-71EF53B79AC8}"/>
              </a:ext>
            </a:extLst>
          </p:cNvPr>
          <p:cNvSpPr txBox="1"/>
          <p:nvPr/>
        </p:nvSpPr>
        <p:spPr>
          <a:xfrm>
            <a:off x="438327" y="758591"/>
            <a:ext cx="6580912" cy="5837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dirty="0">
                <a:solidFill>
                  <a:srgbClr val="FF0000"/>
                </a:solidFill>
                <a:latin typeface="Comic Sans MS"/>
                <a:cs typeface="Segoe UI"/>
              </a:rPr>
              <a:t>Leader: </a:t>
            </a:r>
            <a:r>
              <a:rPr lang="en-AU" sz="2800" noProof="0" dirty="0">
                <a:solidFill>
                  <a:srgbClr val="E68422"/>
                </a:solidFill>
                <a:latin typeface="Comic Sans MS"/>
                <a:cs typeface="Segoe UI"/>
              </a:rPr>
              <a:t>​</a:t>
            </a:r>
            <a:r>
              <a:rPr lang="en-AU" sz="2800" noProof="0" dirty="0">
                <a:latin typeface="Comic Sans MS"/>
                <a:cs typeface="Segoe UI"/>
              </a:rPr>
              <a:t>As we enter a few minutes of silence together, you are invited to pray </a:t>
            </a:r>
            <a:r>
              <a:rPr lang="en-AU" sz="2800" dirty="0">
                <a:latin typeface="Comic Sans MS"/>
                <a:cs typeface="Segoe UI"/>
              </a:rPr>
              <a:t>the</a:t>
            </a:r>
            <a:r>
              <a:rPr lang="en-AU" sz="2800" noProof="0" dirty="0">
                <a:latin typeface="Comic Sans MS"/>
                <a:cs typeface="Segoe UI"/>
              </a:rPr>
              <a:t> prayer of adoration </a:t>
            </a:r>
            <a:r>
              <a:rPr lang="en-AU" sz="2800" dirty="0">
                <a:latin typeface="Comic Sans MS"/>
                <a:cs typeface="Segoe UI"/>
              </a:rPr>
              <a:t>on the next slide and</a:t>
            </a:r>
            <a:r>
              <a:rPr lang="en-AU" sz="2800" noProof="0" dirty="0">
                <a:latin typeface="Comic Sans MS"/>
                <a:cs typeface="Segoe UI"/>
              </a:rPr>
              <a:t>/or spend this time in contemplation. ​</a:t>
            </a:r>
          </a:p>
          <a:p>
            <a:pPr>
              <a:lnSpc>
                <a:spcPct val="150000"/>
              </a:lnSpc>
            </a:pPr>
            <a:r>
              <a:rPr lang="en-AU" sz="2800" noProof="0" dirty="0">
                <a:latin typeface="Comic Sans MS"/>
                <a:cs typeface="Segoe UI"/>
              </a:rPr>
              <a:t>The Spiritual Communion prayer follows on the slide</a:t>
            </a:r>
            <a:r>
              <a:rPr lang="en-AU" sz="2800" dirty="0">
                <a:latin typeface="Comic Sans MS"/>
                <a:cs typeface="Segoe UI"/>
              </a:rPr>
              <a:t> after that</a:t>
            </a:r>
            <a:r>
              <a:rPr lang="en-AU" sz="2800" noProof="0" dirty="0">
                <a:latin typeface="Comic Sans MS"/>
                <a:cs typeface="Segoe UI"/>
              </a:rPr>
              <a:t>. </a:t>
            </a:r>
          </a:p>
          <a:p>
            <a:pPr>
              <a:lnSpc>
                <a:spcPct val="150000"/>
              </a:lnSpc>
            </a:pPr>
            <a:r>
              <a:rPr lang="en-AU" sz="2800" noProof="0" dirty="0">
                <a:latin typeface="Comic Sans MS"/>
                <a:cs typeface="Segoe UI"/>
              </a:rPr>
              <a:t>Let us be still.</a:t>
            </a:r>
          </a:p>
          <a:p>
            <a:pPr>
              <a:lnSpc>
                <a:spcPct val="150000"/>
              </a:lnSpc>
            </a:pPr>
            <a:r>
              <a:rPr lang="en-AU" sz="2800" noProof="0" dirty="0">
                <a:solidFill>
                  <a:srgbClr val="FF0000"/>
                </a:solidFill>
                <a:latin typeface="Comic Sans MS"/>
                <a:cs typeface="Segoe UI"/>
              </a:rPr>
              <a:t>Leader and Cantor Mute.</a:t>
            </a:r>
          </a:p>
        </p:txBody>
      </p:sp>
      <p:pic>
        <p:nvPicPr>
          <p:cNvPr id="8" name="Picture 7" descr="A statue of a person sitting on a stone&#10;&#10;AI-generated content may be incorrect.">
            <a:extLst>
              <a:ext uri="{FF2B5EF4-FFF2-40B4-BE49-F238E27FC236}">
                <a16:creationId xmlns:a16="http://schemas.microsoft.com/office/drawing/2014/main" id="{1847C532-1812-0CC2-7CAB-AB6DDCB00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8007" y="1158701"/>
            <a:ext cx="4268694" cy="4268694"/>
          </a:xfrm>
          <a:prstGeom prst="rect">
            <a:avLst/>
          </a:prstGeom>
        </p:spPr>
      </p:pic>
      <p:sp>
        <p:nvSpPr>
          <p:cNvPr id="2" name="Rectangle 1">
            <a:extLst>
              <a:ext uri="{FF2B5EF4-FFF2-40B4-BE49-F238E27FC236}">
                <a16:creationId xmlns:a16="http://schemas.microsoft.com/office/drawing/2014/main" id="{88FCBA81-345B-870B-BD7E-A73C18EFAE75}"/>
              </a:ext>
            </a:extLst>
          </p:cNvPr>
          <p:cNvSpPr/>
          <p:nvPr/>
        </p:nvSpPr>
        <p:spPr>
          <a:xfrm>
            <a:off x="8362940" y="6457890"/>
            <a:ext cx="2035498" cy="400110"/>
          </a:xfrm>
          <a:prstGeom prst="rect">
            <a:avLst/>
          </a:prstGeom>
        </p:spPr>
        <p:txBody>
          <a:bodyPr wrap="square">
            <a:spAutoFit/>
          </a:bodyPr>
          <a:lstStyle/>
          <a:p>
            <a:r>
              <a:rPr lang="en-AU" sz="2000" b="1" noProof="0" dirty="0">
                <a:solidFill>
                  <a:srgbClr val="FF0000"/>
                </a:solidFill>
                <a:latin typeface="Comic Sans MS"/>
              </a:rPr>
              <a:t>Continue…</a:t>
            </a:r>
            <a:endParaRPr lang="en-AU" sz="2000" b="1" noProof="0" dirty="0">
              <a:solidFill>
                <a:srgbClr val="FF0000"/>
              </a:solidFill>
            </a:endParaRPr>
          </a:p>
        </p:txBody>
      </p:sp>
    </p:spTree>
    <p:extLst>
      <p:ext uri="{BB962C8B-B14F-4D97-AF65-F5344CB8AC3E}">
        <p14:creationId xmlns:p14="http://schemas.microsoft.com/office/powerpoint/2010/main" val="2536535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327" y="758591"/>
            <a:ext cx="11067143" cy="400110"/>
          </a:xfrm>
          <a:prstGeom prst="rect">
            <a:avLst/>
          </a:prstGeom>
        </p:spPr>
        <p:txBody>
          <a:bodyPr wrap="square" lIns="91440" tIns="45720" rIns="91440" bIns="45720" anchor="t">
            <a:spAutoFit/>
          </a:bodyPr>
          <a:lstStyle/>
          <a:p>
            <a:pPr fontAlgn="base"/>
            <a:r>
              <a:rPr lang="en-AU" sz="2000" noProof="0">
                <a:latin typeface="Comic Sans MS"/>
              </a:rPr>
              <a:t>​</a:t>
            </a:r>
          </a:p>
        </p:txBody>
      </p:sp>
      <p:sp>
        <p:nvSpPr>
          <p:cNvPr id="2" name="TextBox 1">
            <a:extLst>
              <a:ext uri="{FF2B5EF4-FFF2-40B4-BE49-F238E27FC236}">
                <a16:creationId xmlns:a16="http://schemas.microsoft.com/office/drawing/2014/main" id="{93F294E1-B4C8-90AC-7D2C-E55FA7ADFC45}"/>
              </a:ext>
            </a:extLst>
          </p:cNvPr>
          <p:cNvSpPr txBox="1"/>
          <p:nvPr/>
        </p:nvSpPr>
        <p:spPr>
          <a:xfrm>
            <a:off x="438327" y="1113828"/>
            <a:ext cx="6175103" cy="3898824"/>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sz="2800" noProof="0" dirty="0">
                <a:latin typeface="Comic Sans MS" panose="030F0902030302020204" pitchFamily="66" charset="0"/>
              </a:rPr>
              <a:t>Jesus, thank you for the gift of the Holy Spirit.</a:t>
            </a:r>
          </a:p>
          <a:p>
            <a:pPr lvl="0" eaLnBrk="0" fontAlgn="base" hangingPunct="0">
              <a:lnSpc>
                <a:spcPct val="150000"/>
              </a:lnSpc>
              <a:spcBef>
                <a:spcPct val="0"/>
              </a:spcBef>
              <a:spcAft>
                <a:spcPct val="0"/>
              </a:spcAft>
            </a:pPr>
            <a:r>
              <a:rPr lang="en-US" sz="2800" noProof="0" dirty="0">
                <a:latin typeface="Comic Sans MS" panose="030F0902030302020204" pitchFamily="66" charset="0"/>
              </a:rPr>
              <a:t>Breathe on us again and enable us to see your life in us</a:t>
            </a:r>
          </a:p>
          <a:p>
            <a:pPr lvl="0" eaLnBrk="0" fontAlgn="base" hangingPunct="0">
              <a:lnSpc>
                <a:spcPct val="150000"/>
              </a:lnSpc>
              <a:spcBef>
                <a:spcPct val="0"/>
              </a:spcBef>
              <a:spcAft>
                <a:spcPct val="0"/>
              </a:spcAft>
            </a:pPr>
            <a:r>
              <a:rPr lang="en-US" sz="2800" noProof="0" dirty="0">
                <a:latin typeface="Comic Sans MS" panose="030F0902030302020204" pitchFamily="66" charset="0"/>
              </a:rPr>
              <a:t>and in the people around us.</a:t>
            </a:r>
          </a:p>
          <a:p>
            <a:pPr lvl="0" eaLnBrk="0" fontAlgn="base" hangingPunct="0">
              <a:lnSpc>
                <a:spcPct val="150000"/>
              </a:lnSpc>
              <a:spcBef>
                <a:spcPct val="0"/>
              </a:spcBef>
              <a:spcAft>
                <a:spcPct val="0"/>
              </a:spcAft>
            </a:pPr>
            <a:r>
              <a:rPr lang="en-US" sz="2800" noProof="0" dirty="0">
                <a:latin typeface="Comic Sans MS" panose="030F0902030302020204" pitchFamily="66" charset="0"/>
              </a:rPr>
              <a:t>Amen.</a:t>
            </a:r>
            <a:endParaRPr lang="en-AU" sz="2800" b="1" noProof="0" dirty="0">
              <a:latin typeface="Comic Sans MS"/>
            </a:endParaRPr>
          </a:p>
        </p:txBody>
      </p:sp>
      <p:pic>
        <p:nvPicPr>
          <p:cNvPr id="6" name="Picture 5">
            <a:extLst>
              <a:ext uri="{FF2B5EF4-FFF2-40B4-BE49-F238E27FC236}">
                <a16:creationId xmlns:a16="http://schemas.microsoft.com/office/drawing/2014/main" id="{44618579-AC5B-6946-E461-637EB5A248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61633" y="758591"/>
            <a:ext cx="4892040" cy="4892040"/>
          </a:xfrm>
          <a:prstGeom prst="rect">
            <a:avLst/>
          </a:prstGeom>
        </p:spPr>
      </p:pic>
    </p:spTree>
    <p:extLst>
      <p:ext uri="{BB962C8B-B14F-4D97-AF65-F5344CB8AC3E}">
        <p14:creationId xmlns:p14="http://schemas.microsoft.com/office/powerpoint/2010/main" val="30725348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6E3785-9573-B3AF-49AC-5CBCE829ED53}"/>
              </a:ext>
            </a:extLst>
          </p:cNvPr>
          <p:cNvSpPr>
            <a:spLocks noGrp="1"/>
          </p:cNvSpPr>
          <p:nvPr>
            <p:ph type="sldNum" sz="quarter" idx="12"/>
          </p:nvPr>
        </p:nvSpPr>
        <p:spPr/>
        <p:txBody>
          <a:bodyPr/>
          <a:lstStyle/>
          <a:p>
            <a:fld id="{D6BAAE04-8869-45BD-9FC4-571BC1F4B92A}" type="slidenum">
              <a:rPr lang="en-AU" noProof="0" smtClean="0"/>
              <a:t>52</a:t>
            </a:fld>
            <a:endParaRPr lang="en-AU" noProof="0"/>
          </a:p>
        </p:txBody>
      </p:sp>
      <p:sp>
        <p:nvSpPr>
          <p:cNvPr id="5" name="TextBox 4">
            <a:extLst>
              <a:ext uri="{FF2B5EF4-FFF2-40B4-BE49-F238E27FC236}">
                <a16:creationId xmlns:a16="http://schemas.microsoft.com/office/drawing/2014/main" id="{A56EBE17-B1FC-2FDD-2A04-66EF22D93121}"/>
              </a:ext>
            </a:extLst>
          </p:cNvPr>
          <p:cNvSpPr txBox="1"/>
          <p:nvPr/>
        </p:nvSpPr>
        <p:spPr>
          <a:xfrm>
            <a:off x="0" y="0"/>
            <a:ext cx="6669157" cy="7025000"/>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650" noProof="0">
                <a:solidFill>
                  <a:schemeClr val="bg1"/>
                </a:solidFill>
                <a:latin typeface="Comic Sans MS"/>
              </a:rPr>
              <a:t>  Oh, my Lord Jesus I turn to you present at the Altar and in the Tabernacle. I believe that you are present in the Holy Sacrament of your most Sacred Body and Blood. I love you above all things and I desire to receive you into my Soul. I cannot at this moment receive you Sacramentally in Holy Communion. Come spiritually into my heart. Purify it, Sanctify it. Render  my heart like your own heart. I embrace you as if you were already there and unite myself wholly with you. Never permit me to be separated from you. Lord, I am not worthy to receive you, but only say the word and I shall be healed. Amen</a:t>
            </a:r>
          </a:p>
          <a:p>
            <a:endParaRPr lang="en-AU" sz="2650" noProof="0">
              <a:solidFill>
                <a:schemeClr val="bg1"/>
              </a:solidFill>
              <a:latin typeface="Comic Sans MS"/>
            </a:endParaRPr>
          </a:p>
        </p:txBody>
      </p:sp>
      <p:pic>
        <p:nvPicPr>
          <p:cNvPr id="7" name="Picture 6">
            <a:extLst>
              <a:ext uri="{FF2B5EF4-FFF2-40B4-BE49-F238E27FC236}">
                <a16:creationId xmlns:a16="http://schemas.microsoft.com/office/drawing/2014/main" id="{A10DE770-D91A-3F5E-AC4D-F587E9888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1128" y="0"/>
            <a:ext cx="5633161" cy="7030064"/>
          </a:xfrm>
          <a:prstGeom prst="rect">
            <a:avLst/>
          </a:prstGeom>
        </p:spPr>
      </p:pic>
      <p:sp>
        <p:nvSpPr>
          <p:cNvPr id="6" name="TextBox 5">
            <a:extLst>
              <a:ext uri="{FF2B5EF4-FFF2-40B4-BE49-F238E27FC236}">
                <a16:creationId xmlns:a16="http://schemas.microsoft.com/office/drawing/2014/main" id="{CAC2B7F4-16C8-5675-C30F-B6DD1491E095}"/>
              </a:ext>
            </a:extLst>
          </p:cNvPr>
          <p:cNvSpPr txBox="1"/>
          <p:nvPr/>
        </p:nvSpPr>
        <p:spPr>
          <a:xfrm>
            <a:off x="6353796" y="0"/>
            <a:ext cx="2521847" cy="1852815"/>
          </a:xfrm>
          <a:prstGeom prst="rect">
            <a:avLst/>
          </a:prstGeom>
          <a:solidFill>
            <a:schemeClr val="tx1"/>
          </a:solidFill>
          <a:effectLst>
            <a:softEdge rad="76200"/>
          </a:effectLst>
        </p:spPr>
        <p:txBody>
          <a:bodyPr wrap="square" lIns="91440" tIns="45720" rIns="91440" bIns="45720" rtlCol="0" anchor="t">
            <a:spAutoFit/>
          </a:bodyPr>
          <a:lstStyle/>
          <a:p>
            <a:pPr algn="ctr">
              <a:lnSpc>
                <a:spcPct val="90000"/>
              </a:lnSpc>
              <a:spcAft>
                <a:spcPts val="600"/>
              </a:spcAft>
            </a:pPr>
            <a:r>
              <a:rPr lang="en-AU" sz="3200" b="1" noProof="0">
                <a:solidFill>
                  <a:srgbClr val="E68422"/>
                </a:solidFill>
                <a:latin typeface="Comic Sans MS"/>
                <a:cs typeface="Times New Roman"/>
              </a:rPr>
              <a:t>Making a </a:t>
            </a:r>
            <a:endParaRPr lang="en-AU" sz="3200" b="1" noProof="0">
              <a:solidFill>
                <a:srgbClr val="E68422"/>
              </a:solidFill>
              <a:latin typeface="Times New Roman"/>
              <a:cs typeface="Times New Roman"/>
            </a:endParaRPr>
          </a:p>
          <a:p>
            <a:pPr algn="ctr">
              <a:lnSpc>
                <a:spcPct val="90000"/>
              </a:lnSpc>
              <a:spcAft>
                <a:spcPts val="600"/>
              </a:spcAft>
            </a:pPr>
            <a:r>
              <a:rPr lang="en-AU" sz="3200" b="1" noProof="0">
                <a:solidFill>
                  <a:srgbClr val="E68422"/>
                </a:solidFill>
                <a:latin typeface="Comic Sans MS"/>
                <a:cs typeface="Times New Roman"/>
              </a:rPr>
              <a:t>Spiritual Communion</a:t>
            </a:r>
          </a:p>
          <a:p>
            <a:pPr algn="ctr">
              <a:lnSpc>
                <a:spcPct val="90000"/>
              </a:lnSpc>
              <a:spcAft>
                <a:spcPts val="600"/>
              </a:spcAft>
            </a:pPr>
            <a:r>
              <a:rPr lang="en-AU" sz="2000" b="1" noProof="0">
                <a:solidFill>
                  <a:srgbClr val="E68422"/>
                </a:solidFill>
                <a:latin typeface="Comic Sans MS"/>
                <a:cs typeface="Times New Roman"/>
              </a:rPr>
              <a:t>(Prayed in silence)</a:t>
            </a:r>
            <a:endParaRPr lang="en-AU" sz="2400" b="1" noProof="0">
              <a:solidFill>
                <a:srgbClr val="E68422"/>
              </a:solidFill>
              <a:cs typeface="Times New Roman"/>
            </a:endParaRPr>
          </a:p>
        </p:txBody>
      </p:sp>
    </p:spTree>
    <p:extLst>
      <p:ext uri="{BB962C8B-B14F-4D97-AF65-F5344CB8AC3E}">
        <p14:creationId xmlns:p14="http://schemas.microsoft.com/office/powerpoint/2010/main" val="37315483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5547" y="537245"/>
            <a:ext cx="10142937" cy="5170646"/>
          </a:xfrm>
          <a:prstGeom prst="rect">
            <a:avLst/>
          </a:prstGeom>
          <a:noFill/>
        </p:spPr>
        <p:txBody>
          <a:bodyPr wrap="square" lIns="91440" tIns="45720" rIns="91440" bIns="45720" rtlCol="0" anchor="t">
            <a:spAutoFit/>
          </a:bodyPr>
          <a:lstStyle/>
          <a:p>
            <a:pPr algn="ctr"/>
            <a:r>
              <a:rPr lang="en-AU" sz="3600" noProof="0" dirty="0">
                <a:solidFill>
                  <a:srgbClr val="FF0000"/>
                </a:solidFill>
                <a:latin typeface="Comic Sans MS"/>
              </a:rPr>
              <a:t>Leader unmutes</a:t>
            </a:r>
          </a:p>
          <a:p>
            <a:pPr algn="ctr"/>
            <a:endParaRPr lang="en-AU" sz="2400" noProof="0" dirty="0">
              <a:solidFill>
                <a:srgbClr val="FF0000"/>
              </a:solidFill>
              <a:latin typeface="Comic Sans MS" panose="030F0702030302020204" pitchFamily="66" charset="0"/>
              <a:cs typeface="Times New Roman"/>
            </a:endParaRPr>
          </a:p>
          <a:p>
            <a:pPr algn="ctr"/>
            <a:r>
              <a:rPr lang="en-AU" sz="4000" b="1" noProof="0" dirty="0">
                <a:solidFill>
                  <a:srgbClr val="FF0000"/>
                </a:solidFill>
                <a:latin typeface="Comic Sans MS"/>
              </a:rPr>
              <a:t>Our final song is</a:t>
            </a:r>
          </a:p>
          <a:p>
            <a:pPr algn="ctr"/>
            <a:endParaRPr lang="en-AU" sz="4000" b="1" dirty="0">
              <a:solidFill>
                <a:srgbClr val="FF0000"/>
              </a:solidFill>
              <a:latin typeface="Comic Sans MS"/>
            </a:endParaRPr>
          </a:p>
          <a:p>
            <a:pPr algn="ctr"/>
            <a:r>
              <a:rPr lang="en-AU" sz="4000" b="1" dirty="0">
                <a:solidFill>
                  <a:srgbClr val="FF0000"/>
                </a:solidFill>
                <a:latin typeface="Comic Sans MS"/>
              </a:rPr>
              <a:t>Holy Spirit Living Breath of God</a:t>
            </a:r>
          </a:p>
          <a:p>
            <a:pPr algn="ctr"/>
            <a:endParaRPr lang="en-AU" sz="4000" b="1" noProof="0" dirty="0">
              <a:solidFill>
                <a:srgbClr val="E68422"/>
              </a:solidFill>
              <a:latin typeface="Comic Sans MS"/>
            </a:endParaRPr>
          </a:p>
          <a:p>
            <a:pPr algn="ctr"/>
            <a:r>
              <a:rPr lang="en-US" u="sng" dirty="0">
                <a:hlinkClick r:id="rId2"/>
              </a:rPr>
              <a:t>https://www.youtube.com/watch?v=kDYjn-YdnD4</a:t>
            </a:r>
            <a:r>
              <a:rPr lang="en-US" u="sng" dirty="0"/>
              <a:t> </a:t>
            </a:r>
          </a:p>
          <a:p>
            <a:pPr algn="ctr"/>
            <a:endParaRPr lang="en-AU" sz="2800" noProof="0" dirty="0">
              <a:solidFill>
                <a:srgbClr val="E68422"/>
              </a:solidFill>
              <a:latin typeface="Comic Sans MS" panose="030F0902030302020204" pitchFamily="66" charset="0"/>
              <a:ea typeface="Calibri"/>
              <a:cs typeface="Calibri"/>
            </a:endParaRPr>
          </a:p>
          <a:p>
            <a:pPr algn="ctr"/>
            <a:r>
              <a:rPr lang="en-AU" sz="3200" noProof="0" dirty="0">
                <a:solidFill>
                  <a:srgbClr val="FF0000"/>
                </a:solidFill>
                <a:latin typeface="Comic Sans MS"/>
                <a:cs typeface="Segoe UI"/>
              </a:rPr>
              <a:t>​</a:t>
            </a:r>
            <a:r>
              <a:rPr lang="en-AU" sz="3200" b="0" i="0" u="none" strike="noStrike" noProof="0" dirty="0">
                <a:solidFill>
                  <a:srgbClr val="FF0000"/>
                </a:solidFill>
                <a:effectLst/>
                <a:latin typeface="Comic Sans MS"/>
              </a:rPr>
              <a:t>We stay on mute</a:t>
            </a:r>
            <a:endParaRPr lang="en-AU" sz="3200" noProof="0" dirty="0">
              <a:solidFill>
                <a:srgbClr val="FF0000"/>
              </a:solidFill>
              <a:latin typeface="Comic Sans MS"/>
              <a:ea typeface="+mn-lt"/>
              <a:cs typeface="+mn-lt"/>
            </a:endParaRPr>
          </a:p>
          <a:p>
            <a:pPr algn="ctr"/>
            <a:r>
              <a:rPr lang="en-AU" sz="3200" noProof="0" dirty="0">
                <a:solidFill>
                  <a:srgbClr val="FF0000"/>
                </a:solidFill>
                <a:latin typeface="Comic Sans MS"/>
                <a:ea typeface="+mn-lt"/>
                <a:cs typeface="+mn-lt"/>
              </a:rPr>
              <a:t>Leader and Cantor mute</a:t>
            </a:r>
            <a:endParaRPr lang="en-AU" noProof="0" dirty="0">
              <a:solidFill>
                <a:srgbClr val="FF0000"/>
              </a:solidFill>
              <a:latin typeface="Comic Sans MS"/>
            </a:endParaRPr>
          </a:p>
        </p:txBody>
      </p:sp>
    </p:spTree>
    <p:extLst>
      <p:ext uri="{BB962C8B-B14F-4D97-AF65-F5344CB8AC3E}">
        <p14:creationId xmlns:p14="http://schemas.microsoft.com/office/powerpoint/2010/main" val="2853581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80057" y="1341088"/>
            <a:ext cx="10567528" cy="4175823"/>
          </a:xfrm>
          <a:prstGeom prst="rect">
            <a:avLst/>
          </a:prstGeom>
        </p:spPr>
        <p:txBody>
          <a:bodyPr wrap="square" lIns="91440" tIns="45720" rIns="91440" bIns="45720" anchor="t">
            <a:spAutoFit/>
          </a:bodyPr>
          <a:lstStyle/>
          <a:p>
            <a:pPr>
              <a:lnSpc>
                <a:spcPct val="150000"/>
              </a:lnSpc>
            </a:pPr>
            <a:r>
              <a:rPr lang="en-AU" sz="2800" b="1" noProof="0" dirty="0">
                <a:solidFill>
                  <a:srgbClr val="FF0000"/>
                </a:solidFill>
                <a:latin typeface="Comic Sans MS" panose="030F0902030302020204" pitchFamily="66" charset="0"/>
              </a:rPr>
              <a:t>Leader: </a:t>
            </a:r>
            <a:r>
              <a:rPr lang="en-AU" sz="2800" noProof="0" dirty="0">
                <a:latin typeface="Comic Sans MS" panose="030F0902030302020204" pitchFamily="66" charset="0"/>
              </a:rPr>
              <a:t>We pray our sending prayer together.</a:t>
            </a:r>
          </a:p>
          <a:p>
            <a:pPr>
              <a:lnSpc>
                <a:spcPct val="150000"/>
              </a:lnSpc>
            </a:pPr>
            <a:r>
              <a:rPr lang="en-AU" sz="1200" noProof="0" dirty="0">
                <a:solidFill>
                  <a:srgbClr val="E3960B"/>
                </a:solidFill>
                <a:latin typeface="Comic Sans MS" panose="030F0902030302020204" pitchFamily="66" charset="0"/>
              </a:rPr>
              <a:t>  </a:t>
            </a:r>
            <a:endParaRPr lang="en-AU" sz="1100" noProof="0" dirty="0">
              <a:solidFill>
                <a:srgbClr val="E3960B"/>
              </a:solidFill>
              <a:latin typeface="Comic Sans MS" panose="030F0902030302020204" pitchFamily="66" charset="0"/>
            </a:endParaRPr>
          </a:p>
          <a:p>
            <a:pPr eaLnBrk="0" fontAlgn="base" hangingPunct="0">
              <a:lnSpc>
                <a:spcPct val="150000"/>
              </a:lnSpc>
              <a:spcBef>
                <a:spcPct val="0"/>
              </a:spcBef>
              <a:spcAft>
                <a:spcPct val="0"/>
              </a:spcAft>
            </a:pPr>
            <a:r>
              <a:rPr lang="en-AU" sz="2800" b="1" noProof="0" dirty="0">
                <a:solidFill>
                  <a:srgbClr val="FF0000"/>
                </a:solidFill>
                <a:latin typeface="Comic Sans MS"/>
              </a:rPr>
              <a:t>All: </a:t>
            </a:r>
            <a:r>
              <a:rPr lang="en-US" sz="2800" b="1" noProof="0" dirty="0">
                <a:solidFill>
                  <a:srgbClr val="232323"/>
                </a:solidFill>
                <a:latin typeface="Comic Sans MS"/>
              </a:rPr>
              <a:t>Jesus, grow your gifts in us so that we might work</a:t>
            </a:r>
          </a:p>
          <a:p>
            <a:pPr eaLnBrk="0" fontAlgn="base" hangingPunct="0">
              <a:lnSpc>
                <a:spcPct val="150000"/>
              </a:lnSpc>
              <a:spcBef>
                <a:spcPct val="0"/>
              </a:spcBef>
              <a:spcAft>
                <a:spcPct val="0"/>
              </a:spcAft>
            </a:pPr>
            <a:r>
              <a:rPr lang="en-US" sz="2800" b="1" noProof="0" dirty="0">
                <a:solidFill>
                  <a:srgbClr val="232323"/>
                </a:solidFill>
                <a:latin typeface="Comic Sans MS"/>
              </a:rPr>
              <a:t>for the good of those around us.</a:t>
            </a:r>
          </a:p>
          <a:p>
            <a:pPr eaLnBrk="0" fontAlgn="base" hangingPunct="0">
              <a:lnSpc>
                <a:spcPct val="150000"/>
              </a:lnSpc>
              <a:spcBef>
                <a:spcPct val="0"/>
              </a:spcBef>
              <a:spcAft>
                <a:spcPct val="0"/>
              </a:spcAft>
            </a:pPr>
            <a:r>
              <a:rPr lang="en-US" sz="2800" b="1" noProof="0" dirty="0">
                <a:solidFill>
                  <a:srgbClr val="232323"/>
                </a:solidFill>
                <a:latin typeface="Comic Sans MS"/>
              </a:rPr>
              <a:t>Please give us the courage to share our gifts with others,</a:t>
            </a:r>
          </a:p>
          <a:p>
            <a:pPr eaLnBrk="0" fontAlgn="base" hangingPunct="0">
              <a:lnSpc>
                <a:spcPct val="150000"/>
              </a:lnSpc>
              <a:spcBef>
                <a:spcPct val="0"/>
              </a:spcBef>
              <a:spcAft>
                <a:spcPct val="0"/>
              </a:spcAft>
            </a:pPr>
            <a:r>
              <a:rPr lang="en-US" sz="2800" b="1" noProof="0" dirty="0">
                <a:solidFill>
                  <a:srgbClr val="232323"/>
                </a:solidFill>
                <a:latin typeface="Comic Sans MS"/>
              </a:rPr>
              <a:t>knowing that all good things have come from you.</a:t>
            </a:r>
          </a:p>
          <a:p>
            <a:pPr eaLnBrk="0" fontAlgn="base" hangingPunct="0">
              <a:lnSpc>
                <a:spcPct val="150000"/>
              </a:lnSpc>
              <a:spcBef>
                <a:spcPct val="0"/>
              </a:spcBef>
              <a:spcAft>
                <a:spcPct val="0"/>
              </a:spcAft>
            </a:pPr>
            <a:r>
              <a:rPr lang="en-US" sz="2800" b="1" noProof="0" dirty="0">
                <a:solidFill>
                  <a:srgbClr val="232323"/>
                </a:solidFill>
                <a:latin typeface="Comic Sans MS"/>
              </a:rPr>
              <a:t>Amen.</a:t>
            </a:r>
            <a:endParaRPr lang="en-AU" sz="2800" b="1" noProof="0" dirty="0">
              <a:latin typeface="Comic Sans MS"/>
            </a:endParaRPr>
          </a:p>
        </p:txBody>
      </p:sp>
      <p:sp>
        <p:nvSpPr>
          <p:cNvPr id="4" name="TextBox 3"/>
          <p:cNvSpPr txBox="1"/>
          <p:nvPr/>
        </p:nvSpPr>
        <p:spPr>
          <a:xfrm>
            <a:off x="4504859" y="380171"/>
            <a:ext cx="3182281" cy="584775"/>
          </a:xfrm>
          <a:prstGeom prst="rect">
            <a:avLst/>
          </a:prstGeom>
          <a:noFill/>
        </p:spPr>
        <p:txBody>
          <a:bodyPr wrap="none" lIns="91440" tIns="45720" rIns="91440" bIns="45720" rtlCol="0" anchor="t">
            <a:spAutoFit/>
          </a:bodyPr>
          <a:lstStyle/>
          <a:p>
            <a:r>
              <a:rPr lang="en-AU" sz="3200" b="1" noProof="0" dirty="0">
                <a:solidFill>
                  <a:srgbClr val="FF0000"/>
                </a:solidFill>
                <a:latin typeface="Comic Sans MS"/>
              </a:rPr>
              <a:t>Sending Prayer</a:t>
            </a:r>
          </a:p>
        </p:txBody>
      </p:sp>
      <p:sp>
        <p:nvSpPr>
          <p:cNvPr id="2" name="TextBox 1">
            <a:extLst>
              <a:ext uri="{FF2B5EF4-FFF2-40B4-BE49-F238E27FC236}">
                <a16:creationId xmlns:a16="http://schemas.microsoft.com/office/drawing/2014/main" id="{FF2BBF76-FB38-631A-9EE5-94075941030F}"/>
              </a:ext>
            </a:extLst>
          </p:cNvPr>
          <p:cNvSpPr txBox="1"/>
          <p:nvPr/>
        </p:nvSpPr>
        <p:spPr>
          <a:xfrm>
            <a:off x="187038" y="77473"/>
            <a:ext cx="34257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b="1" noProof="0" dirty="0">
                <a:solidFill>
                  <a:srgbClr val="FF0000"/>
                </a:solidFill>
                <a:latin typeface="Comic Sans MS"/>
              </a:rPr>
              <a:t>Leader and cantor unmute</a:t>
            </a:r>
            <a:endParaRPr lang="en-AU" b="1" noProof="0" dirty="0">
              <a:solidFill>
                <a:srgbClr val="FF0000"/>
              </a:solidFill>
            </a:endParaRPr>
          </a:p>
        </p:txBody>
      </p:sp>
    </p:spTree>
    <p:extLst>
      <p:ext uri="{BB962C8B-B14F-4D97-AF65-F5344CB8AC3E}">
        <p14:creationId xmlns:p14="http://schemas.microsoft.com/office/powerpoint/2010/main" val="14335323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DD9F4-52CB-3D7B-5ED1-0DFC07674F00}"/>
              </a:ext>
            </a:extLst>
          </p:cNvPr>
          <p:cNvSpPr>
            <a:spLocks noGrp="1"/>
          </p:cNvSpPr>
          <p:nvPr>
            <p:ph type="sldNum" sz="quarter" idx="12"/>
          </p:nvPr>
        </p:nvSpPr>
        <p:spPr/>
        <p:txBody>
          <a:bodyPr/>
          <a:lstStyle/>
          <a:p>
            <a:fld id="{D6BAAE04-8869-45BD-9FC4-571BC1F4B92A}" type="slidenum">
              <a:rPr lang="en-AU" noProof="0" smtClean="0"/>
              <a:t>55</a:t>
            </a:fld>
            <a:endParaRPr lang="en-AU" noProof="0"/>
          </a:p>
        </p:txBody>
      </p:sp>
      <p:sp>
        <p:nvSpPr>
          <p:cNvPr id="3" name="TextBox 2">
            <a:extLst>
              <a:ext uri="{FF2B5EF4-FFF2-40B4-BE49-F238E27FC236}">
                <a16:creationId xmlns:a16="http://schemas.microsoft.com/office/drawing/2014/main" id="{57945C43-A4B3-1D7D-47D3-209D9FE790AE}"/>
              </a:ext>
            </a:extLst>
          </p:cNvPr>
          <p:cNvSpPr txBox="1"/>
          <p:nvPr/>
        </p:nvSpPr>
        <p:spPr>
          <a:xfrm>
            <a:off x="1558468" y="383134"/>
            <a:ext cx="9075057" cy="60917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83540">
              <a:lnSpc>
                <a:spcPct val="150000"/>
              </a:lnSpc>
            </a:pPr>
            <a:r>
              <a:rPr lang="en-AU" sz="2800" b="1" noProof="0" dirty="0">
                <a:solidFill>
                  <a:srgbClr val="FF0000"/>
                </a:solidFill>
                <a:latin typeface="Comic Sans MS"/>
              </a:rPr>
              <a:t>Leader: </a:t>
            </a:r>
            <a:r>
              <a:rPr lang="en-AU" sz="2800" noProof="0" dirty="0">
                <a:latin typeface="Comic Sans MS"/>
              </a:rPr>
              <a:t>Let us all invite God’s blessings together,</a:t>
            </a:r>
            <a:endParaRPr lang="en-AU" sz="2400" noProof="0" dirty="0">
              <a:cs typeface="Times New Roman"/>
            </a:endParaRPr>
          </a:p>
          <a:p>
            <a:pPr marL="383540">
              <a:lnSpc>
                <a:spcPct val="150000"/>
              </a:lnSpc>
            </a:pPr>
            <a:endParaRPr lang="en-AU" sz="1100" b="1" noProof="0" dirty="0">
              <a:solidFill>
                <a:srgbClr val="E68422"/>
              </a:solidFill>
              <a:latin typeface="Comic Sans MS"/>
            </a:endParaRPr>
          </a:p>
          <a:p>
            <a:pPr marL="383540">
              <a:lnSpc>
                <a:spcPct val="150000"/>
              </a:lnSpc>
            </a:pPr>
            <a:r>
              <a:rPr lang="en-AU" sz="2800" b="1" noProof="0" dirty="0">
                <a:solidFill>
                  <a:srgbClr val="FF0000"/>
                </a:solidFill>
                <a:latin typeface="Comic Sans MS"/>
              </a:rPr>
              <a:t>All: </a:t>
            </a:r>
            <a:r>
              <a:rPr lang="en-US" sz="2800" b="1" dirty="0">
                <a:latin typeface="Comic Sans MS" panose="030F0702030302020204" pitchFamily="66" charset="0"/>
              </a:rPr>
              <a:t>Come, Holy Spirit,</a:t>
            </a:r>
          </a:p>
          <a:p>
            <a:pPr marL="383540">
              <a:lnSpc>
                <a:spcPct val="150000"/>
              </a:lnSpc>
            </a:pPr>
            <a:r>
              <a:rPr lang="en-US" sz="2800" b="1" dirty="0">
                <a:latin typeface="Comic Sans MS" panose="030F0702030302020204" pitchFamily="66" charset="0"/>
              </a:rPr>
              <a:t>with wind to move us,</a:t>
            </a:r>
          </a:p>
          <a:p>
            <a:pPr marL="383540">
              <a:lnSpc>
                <a:spcPct val="150000"/>
              </a:lnSpc>
            </a:pPr>
            <a:r>
              <a:rPr lang="en-US" sz="2800" b="1" dirty="0">
                <a:latin typeface="Comic Sans MS" panose="030F0702030302020204" pitchFamily="66" charset="0"/>
              </a:rPr>
              <a:t>with fire to cleanse us,</a:t>
            </a:r>
          </a:p>
          <a:p>
            <a:pPr marL="383540">
              <a:lnSpc>
                <a:spcPct val="150000"/>
              </a:lnSpc>
            </a:pPr>
            <a:r>
              <a:rPr lang="en-US" sz="2800" b="1" dirty="0">
                <a:latin typeface="Comic Sans MS" panose="030F0702030302020204" pitchFamily="66" charset="0"/>
              </a:rPr>
              <a:t>with breath to fill us:</a:t>
            </a:r>
          </a:p>
          <a:p>
            <a:pPr marL="383540">
              <a:lnSpc>
                <a:spcPct val="150000"/>
              </a:lnSpc>
            </a:pPr>
            <a:r>
              <a:rPr lang="en-US" sz="2800" b="1" dirty="0">
                <a:latin typeface="Comic Sans MS" panose="030F0702030302020204" pitchFamily="66" charset="0"/>
              </a:rPr>
              <a:t>send us from this place</a:t>
            </a:r>
          </a:p>
          <a:p>
            <a:pPr marL="383540">
              <a:lnSpc>
                <a:spcPct val="150000"/>
              </a:lnSpc>
            </a:pPr>
            <a:r>
              <a:rPr lang="en-US" sz="2800" b="1" dirty="0">
                <a:latin typeface="Comic Sans MS" panose="030F0702030302020204" pitchFamily="66" charset="0"/>
              </a:rPr>
              <a:t>to love boldly,</a:t>
            </a:r>
          </a:p>
          <a:p>
            <a:pPr marL="383540">
              <a:lnSpc>
                <a:spcPct val="150000"/>
              </a:lnSpc>
            </a:pPr>
            <a:r>
              <a:rPr lang="en-US" sz="2800" b="1" dirty="0">
                <a:latin typeface="Comic Sans MS" panose="030F0702030302020204" pitchFamily="66" charset="0"/>
              </a:rPr>
              <a:t>to serve gladly,</a:t>
            </a:r>
          </a:p>
          <a:p>
            <a:pPr marL="383540">
              <a:lnSpc>
                <a:spcPct val="150000"/>
              </a:lnSpc>
            </a:pPr>
            <a:r>
              <a:rPr lang="en-US" sz="2800" b="1" dirty="0">
                <a:latin typeface="Comic Sans MS" panose="030F0702030302020204" pitchFamily="66" charset="0"/>
              </a:rPr>
              <a:t>and to live as Christ’s own. Amen.</a:t>
            </a:r>
            <a:endParaRPr lang="en-AU" sz="2800" b="1" noProof="0" dirty="0">
              <a:latin typeface="Comic Sans MS" panose="030F0702030302020204" pitchFamily="66" charset="0"/>
            </a:endParaRPr>
          </a:p>
        </p:txBody>
      </p:sp>
      <p:sp>
        <p:nvSpPr>
          <p:cNvPr id="5" name="TextBox 4">
            <a:extLst>
              <a:ext uri="{FF2B5EF4-FFF2-40B4-BE49-F238E27FC236}">
                <a16:creationId xmlns:a16="http://schemas.microsoft.com/office/drawing/2014/main" id="{6BBDE8A0-77FF-2510-36E8-FC35F64A9753}"/>
              </a:ext>
            </a:extLst>
          </p:cNvPr>
          <p:cNvSpPr txBox="1"/>
          <p:nvPr/>
        </p:nvSpPr>
        <p:spPr>
          <a:xfrm>
            <a:off x="4334887" y="0"/>
            <a:ext cx="35222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b="1" noProof="0" dirty="0">
                <a:solidFill>
                  <a:srgbClr val="FF0000"/>
                </a:solidFill>
                <a:latin typeface="Comic Sans MS"/>
              </a:rPr>
              <a:t>The Benediction </a:t>
            </a:r>
          </a:p>
        </p:txBody>
      </p:sp>
      <p:sp>
        <p:nvSpPr>
          <p:cNvPr id="4" name="Rectangle 3">
            <a:extLst>
              <a:ext uri="{FF2B5EF4-FFF2-40B4-BE49-F238E27FC236}">
                <a16:creationId xmlns:a16="http://schemas.microsoft.com/office/drawing/2014/main" id="{1246B281-54B7-9F18-1A0D-581097FBCA9F}"/>
              </a:ext>
            </a:extLst>
          </p:cNvPr>
          <p:cNvSpPr/>
          <p:nvPr/>
        </p:nvSpPr>
        <p:spPr>
          <a:xfrm>
            <a:off x="0" y="6538913"/>
            <a:ext cx="3364592" cy="338554"/>
          </a:xfrm>
          <a:prstGeom prst="rect">
            <a:avLst/>
          </a:prstGeom>
        </p:spPr>
        <p:txBody>
          <a:bodyPr wrap="square">
            <a:spAutoFit/>
          </a:bodyPr>
          <a:lstStyle/>
          <a:p>
            <a:r>
              <a:rPr lang="en-AU" sz="1600" dirty="0">
                <a:solidFill>
                  <a:srgbClr val="FF0000"/>
                </a:solidFill>
                <a:latin typeface="Comic Sans MS"/>
              </a:rPr>
              <a:t>Made with help of Cathey AI</a:t>
            </a:r>
            <a:endParaRPr lang="en-AU" sz="1600" noProof="0" dirty="0">
              <a:solidFill>
                <a:srgbClr val="FF0000"/>
              </a:solidFill>
            </a:endParaRPr>
          </a:p>
        </p:txBody>
      </p:sp>
    </p:spTree>
    <p:extLst>
      <p:ext uri="{BB962C8B-B14F-4D97-AF65-F5344CB8AC3E}">
        <p14:creationId xmlns:p14="http://schemas.microsoft.com/office/powerpoint/2010/main" val="15111444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noProof="0" smtClean="0"/>
              <a:t>56</a:t>
            </a:fld>
            <a:endParaRPr lang="en-AU" noProof="0"/>
          </a:p>
        </p:txBody>
      </p:sp>
      <p:sp>
        <p:nvSpPr>
          <p:cNvPr id="3" name="TextBox 2"/>
          <p:cNvSpPr txBox="1"/>
          <p:nvPr/>
        </p:nvSpPr>
        <p:spPr>
          <a:xfrm>
            <a:off x="4175248" y="110351"/>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b="1" noProof="0" dirty="0">
                <a:solidFill>
                  <a:srgbClr val="FF0000"/>
                </a:solidFill>
                <a:latin typeface="Comic Sans MS"/>
              </a:rPr>
              <a:t>Notices</a:t>
            </a:r>
            <a:endParaRPr lang="en-AU" sz="2400" noProof="0" dirty="0">
              <a:solidFill>
                <a:srgbClr val="FF0000"/>
              </a:solidFill>
              <a:latin typeface="Comic Sans MS"/>
              <a:cs typeface="Times New Roman"/>
            </a:endParaRPr>
          </a:p>
        </p:txBody>
      </p:sp>
      <p:sp>
        <p:nvSpPr>
          <p:cNvPr id="4" name="TextBox 3">
            <a:extLst>
              <a:ext uri="{FF2B5EF4-FFF2-40B4-BE49-F238E27FC236}">
                <a16:creationId xmlns:a16="http://schemas.microsoft.com/office/drawing/2014/main" id="{A42BC49B-54CD-ED27-9B89-DCC93FADCBE9}"/>
              </a:ext>
            </a:extLst>
          </p:cNvPr>
          <p:cNvSpPr txBox="1"/>
          <p:nvPr/>
        </p:nvSpPr>
        <p:spPr>
          <a:xfrm>
            <a:off x="335998" y="859659"/>
            <a:ext cx="11520000" cy="5653151"/>
          </a:xfrm>
          <a:prstGeom prst="rect">
            <a:avLst/>
          </a:prstGeom>
          <a:noFill/>
        </p:spPr>
        <p:txBody>
          <a:bodyPr wrap="square" lIns="91440" tIns="45720" rIns="91440" bIns="45720" rtlCol="0" anchor="t">
            <a:spAutoFit/>
          </a:bodyPr>
          <a:lstStyle/>
          <a:p>
            <a:pPr marL="342900" indent="-342900">
              <a:lnSpc>
                <a:spcPct val="150000"/>
              </a:lnSpc>
              <a:spcAft>
                <a:spcPts val="1200"/>
              </a:spcAft>
              <a:buFont typeface="Arial" panose="020B0604020202020204" pitchFamily="34" charset="0"/>
              <a:buChar char="•"/>
            </a:pPr>
            <a:r>
              <a:rPr lang="en-AU" sz="2800" dirty="0">
                <a:latin typeface="Comic Sans MS"/>
              </a:rPr>
              <a:t>Volunteers for our Saint Spotlight are still needed, if interested please contact </a:t>
            </a:r>
            <a:r>
              <a:rPr lang="en-AU" sz="2800" dirty="0" err="1">
                <a:latin typeface="Comic Sans MS"/>
              </a:rPr>
              <a:t>Rev’d</a:t>
            </a:r>
            <a:r>
              <a:rPr lang="en-AU" sz="2800" dirty="0">
                <a:latin typeface="Comic Sans MS"/>
              </a:rPr>
              <a:t> Lauren.</a:t>
            </a:r>
          </a:p>
          <a:p>
            <a:pPr marL="342900" indent="-342900">
              <a:lnSpc>
                <a:spcPct val="150000"/>
              </a:lnSpc>
              <a:spcAft>
                <a:spcPts val="1200"/>
              </a:spcAft>
              <a:buFont typeface="Arial" panose="020B0604020202020204" pitchFamily="34" charset="0"/>
              <a:buChar char="•"/>
            </a:pPr>
            <a:r>
              <a:rPr lang="en-AU" sz="2800" noProof="0" dirty="0">
                <a:latin typeface="Comic Sans MS"/>
              </a:rPr>
              <a:t>Today </a:t>
            </a:r>
            <a:r>
              <a:rPr lang="en-AU" sz="2800" noProof="0" dirty="0">
                <a:latin typeface="Comic Sans MS"/>
                <a:hlinkClick r:id="rId2"/>
              </a:rPr>
              <a:t>3D Dialogue </a:t>
            </a:r>
            <a:r>
              <a:rPr lang="en-AU" sz="2800" dirty="0">
                <a:latin typeface="Comic Sans MS"/>
              </a:rPr>
              <a:t>@5pm, it’s not too late to </a:t>
            </a:r>
            <a:r>
              <a:rPr lang="en-AU" sz="2800" dirty="0">
                <a:latin typeface="Comic Sans MS"/>
                <a:hlinkClick r:id="rId3"/>
              </a:rPr>
              <a:t>sign up</a:t>
            </a:r>
            <a:r>
              <a:rPr lang="en-AU" sz="2800" dirty="0">
                <a:latin typeface="Comic Sans MS"/>
              </a:rPr>
              <a:t> or email Rev’s Lauren </a:t>
            </a:r>
            <a:r>
              <a:rPr lang="en-AU" sz="2800" dirty="0">
                <a:latin typeface="Comic Sans MS"/>
                <a:hlinkClick r:id="rId4"/>
              </a:rPr>
              <a:t>lauren.martin@anglicanchurchsq.org.au</a:t>
            </a:r>
            <a:endParaRPr lang="en-AU" sz="2800" dirty="0">
              <a:latin typeface="Comic Sans MS"/>
            </a:endParaRPr>
          </a:p>
          <a:p>
            <a:pPr marL="342900" indent="-342900">
              <a:lnSpc>
                <a:spcPct val="150000"/>
              </a:lnSpc>
              <a:spcAft>
                <a:spcPts val="1200"/>
              </a:spcAft>
              <a:buFont typeface="Arial" panose="020B0604020202020204" pitchFamily="34" charset="0"/>
              <a:buChar char="•"/>
            </a:pPr>
            <a:r>
              <a:rPr lang="en-AU" sz="2800" dirty="0">
                <a:latin typeface="Comic Sans MS"/>
              </a:rPr>
              <a:t>Wednesday Study group starts </a:t>
            </a:r>
            <a:r>
              <a:rPr lang="en-AU" sz="2800" dirty="0">
                <a:latin typeface="Comic Sans MS"/>
                <a:hlinkClick r:id="rId5"/>
              </a:rPr>
              <a:t>Embracing The Divine Flow </a:t>
            </a:r>
            <a:r>
              <a:rPr lang="en-AU" sz="2800" dirty="0">
                <a:latin typeface="Comic Sans MS"/>
              </a:rPr>
              <a:t>@6pm, all are welcome. The </a:t>
            </a:r>
            <a:r>
              <a:rPr lang="en-AU" sz="2800" dirty="0">
                <a:latin typeface="Comic Sans MS"/>
                <a:hlinkClick r:id="rId6"/>
              </a:rPr>
              <a:t>Sign up link </a:t>
            </a:r>
            <a:r>
              <a:rPr lang="en-AU" sz="2800" dirty="0">
                <a:latin typeface="Comic Sans MS"/>
              </a:rPr>
              <a:t>is in the Send Out or email </a:t>
            </a:r>
            <a:r>
              <a:rPr lang="en-AU" sz="2800" dirty="0">
                <a:latin typeface="Comic Sans MS"/>
                <a:hlinkClick r:id="rId7"/>
              </a:rPr>
              <a:t>holyhermits@anglicanchurchsq.org.au</a:t>
            </a:r>
            <a:endParaRPr lang="en-AU" sz="2800" dirty="0">
              <a:latin typeface="Comic Sans MS"/>
            </a:endParaRPr>
          </a:p>
          <a:p>
            <a:pPr marL="342900" indent="-342900">
              <a:lnSpc>
                <a:spcPct val="150000"/>
              </a:lnSpc>
              <a:spcAft>
                <a:spcPts val="1200"/>
              </a:spcAft>
              <a:buFont typeface="Arial" panose="020B0604020202020204" pitchFamily="34" charset="0"/>
              <a:buChar char="•"/>
            </a:pPr>
            <a:r>
              <a:rPr lang="en-AU" sz="2800" b="0" i="0" u="none" strike="noStrike" noProof="0" dirty="0">
                <a:effectLst/>
                <a:latin typeface="Comic Sans MS"/>
              </a:rPr>
              <a:t>See HHO Events page for further upcoming events </a:t>
            </a:r>
            <a:r>
              <a:rPr lang="en-AU" sz="2800" b="0" i="0" u="none" strike="noStrike" noProof="0" dirty="0">
                <a:effectLst/>
                <a:latin typeface="Comic Sans MS"/>
                <a:hlinkClick r:id="rId8"/>
              </a:rPr>
              <a:t>HHO Events</a:t>
            </a:r>
            <a:endParaRPr lang="en-AU" sz="2800" b="0" i="0" u="none" strike="noStrike" noProof="0" dirty="0">
              <a:effectLst/>
              <a:latin typeface="Comic Sans MS"/>
            </a:endParaRPr>
          </a:p>
        </p:txBody>
      </p:sp>
    </p:spTree>
    <p:extLst>
      <p:ext uri="{BB962C8B-B14F-4D97-AF65-F5344CB8AC3E}">
        <p14:creationId xmlns:p14="http://schemas.microsoft.com/office/powerpoint/2010/main" val="5629072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noProof="0" smtClean="0"/>
              <a:t>57</a:t>
            </a:fld>
            <a:endParaRPr lang="en-AU" noProof="0"/>
          </a:p>
        </p:txBody>
      </p:sp>
      <p:sp>
        <p:nvSpPr>
          <p:cNvPr id="4" name="TextBox 3">
            <a:extLst>
              <a:ext uri="{FF2B5EF4-FFF2-40B4-BE49-F238E27FC236}">
                <a16:creationId xmlns:a16="http://schemas.microsoft.com/office/drawing/2014/main" id="{02A61548-0461-02A1-A753-349E8F6DD9FF}"/>
              </a:ext>
            </a:extLst>
          </p:cNvPr>
          <p:cNvSpPr txBox="1"/>
          <p:nvPr/>
        </p:nvSpPr>
        <p:spPr>
          <a:xfrm>
            <a:off x="456021" y="425356"/>
            <a:ext cx="11279423" cy="6113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b="1" noProof="0" dirty="0">
                <a:solidFill>
                  <a:srgbClr val="FF0000"/>
                </a:solidFill>
                <a:latin typeface="Comic Sans MS"/>
              </a:rPr>
              <a:t>Leader: </a:t>
            </a:r>
            <a:r>
              <a:rPr lang="en-AU" sz="2400" noProof="0" dirty="0">
                <a:latin typeface="Comic Sans MS"/>
              </a:rPr>
              <a:t>Thank you for your regular gifts to this ministry. Offerings are most welcome via:</a:t>
            </a:r>
            <a:endParaRPr lang="en-AU" noProof="0" dirty="0"/>
          </a:p>
          <a:p>
            <a:pPr>
              <a:lnSpc>
                <a:spcPct val="150000"/>
              </a:lnSpc>
            </a:pPr>
            <a:endParaRPr lang="en-AU" sz="1000" noProof="0" dirty="0">
              <a:latin typeface="Comic Sans MS"/>
            </a:endParaRPr>
          </a:p>
          <a:p>
            <a:pPr marL="342900">
              <a:lnSpc>
                <a:spcPct val="150000"/>
              </a:lnSpc>
              <a:buFont typeface="Arial" panose="020B0604020202020204" pitchFamily="34" charset="0"/>
              <a:buChar char="•"/>
            </a:pPr>
            <a:r>
              <a:rPr lang="en-AU" sz="2400" noProof="0" dirty="0">
                <a:latin typeface="Comic Sans MS"/>
              </a:rPr>
              <a:t> The HHO App</a:t>
            </a:r>
            <a:endParaRPr lang="en-AU" noProof="0" dirty="0">
              <a:cs typeface="Times New Roman"/>
            </a:endParaRPr>
          </a:p>
          <a:p>
            <a:pPr marL="342900">
              <a:lnSpc>
                <a:spcPct val="150000"/>
              </a:lnSpc>
              <a:buFont typeface="Arial" panose="020B0604020202020204" pitchFamily="34" charset="0"/>
              <a:buChar char="•"/>
            </a:pPr>
            <a:endParaRPr lang="en-AU" sz="900" noProof="0" dirty="0">
              <a:latin typeface="Comic Sans MS"/>
            </a:endParaRPr>
          </a:p>
          <a:p>
            <a:pPr marL="342900">
              <a:lnSpc>
                <a:spcPct val="150000"/>
              </a:lnSpc>
              <a:buFont typeface="Arial" panose="020B0604020202020204" pitchFamily="34" charset="0"/>
              <a:buChar char="•"/>
            </a:pPr>
            <a:r>
              <a:rPr lang="en-AU" sz="2400" noProof="0" dirty="0">
                <a:latin typeface="Comic Sans MS"/>
              </a:rPr>
              <a:t> Direct Debit </a:t>
            </a:r>
          </a:p>
          <a:p>
            <a:pPr marL="342900">
              <a:lnSpc>
                <a:spcPct val="150000"/>
              </a:lnSpc>
              <a:buFont typeface="Arial" panose="020B0604020202020204" pitchFamily="34" charset="0"/>
              <a:buChar char="•"/>
            </a:pPr>
            <a:endParaRPr lang="en-AU" sz="900" noProof="0" dirty="0">
              <a:latin typeface="Comic Sans MS"/>
            </a:endParaRPr>
          </a:p>
          <a:p>
            <a:pPr marL="342900">
              <a:lnSpc>
                <a:spcPct val="150000"/>
              </a:lnSpc>
              <a:buFont typeface="Arial" panose="020B0604020202020204" pitchFamily="34" charset="0"/>
              <a:buChar char="•"/>
            </a:pPr>
            <a:r>
              <a:rPr lang="en-AU" sz="2400" noProof="0" dirty="0">
                <a:latin typeface="Comic Sans MS"/>
              </a:rPr>
              <a:t> International Direct Debit</a:t>
            </a:r>
          </a:p>
          <a:p>
            <a:pPr marL="342900">
              <a:lnSpc>
                <a:spcPct val="150000"/>
              </a:lnSpc>
              <a:buFont typeface="Arial" panose="020B0604020202020204" pitchFamily="34" charset="0"/>
              <a:buChar char="•"/>
            </a:pPr>
            <a:endParaRPr lang="en-AU" sz="900" noProof="0" dirty="0">
              <a:latin typeface="Comic Sans MS"/>
            </a:endParaRPr>
          </a:p>
          <a:p>
            <a:pPr marL="342900">
              <a:lnSpc>
                <a:spcPct val="150000"/>
              </a:lnSpc>
              <a:buFont typeface="Arial" panose="020B0604020202020204" pitchFamily="34" charset="0"/>
              <a:buChar char="•"/>
            </a:pPr>
            <a:r>
              <a:rPr lang="en-AU" sz="2400" noProof="0" dirty="0">
                <a:latin typeface="Comic Sans MS"/>
              </a:rPr>
              <a:t> Please consider a one-off donation </a:t>
            </a:r>
          </a:p>
          <a:p>
            <a:pPr>
              <a:lnSpc>
                <a:spcPct val="150000"/>
              </a:lnSpc>
            </a:pPr>
            <a:r>
              <a:rPr lang="en-AU" sz="2400" noProof="0" dirty="0">
                <a:latin typeface="Comic Sans MS"/>
              </a:rPr>
              <a:t>    or leaving a legacy in your Will</a:t>
            </a:r>
          </a:p>
          <a:p>
            <a:pPr>
              <a:lnSpc>
                <a:spcPct val="150000"/>
              </a:lnSpc>
            </a:pPr>
            <a:endParaRPr lang="en-AU" sz="1050" noProof="0" dirty="0">
              <a:latin typeface="Comic Sans MS"/>
            </a:endParaRPr>
          </a:p>
          <a:p>
            <a:pPr>
              <a:lnSpc>
                <a:spcPct val="150000"/>
              </a:lnSpc>
            </a:pPr>
            <a:r>
              <a:rPr lang="en-AU" sz="2400" noProof="0" dirty="0">
                <a:latin typeface="Comic Sans MS"/>
              </a:rPr>
              <a:t>For further information go to HHO give page</a:t>
            </a:r>
          </a:p>
          <a:p>
            <a:pPr>
              <a:lnSpc>
                <a:spcPct val="150000"/>
              </a:lnSpc>
            </a:pPr>
            <a:r>
              <a:rPr lang="en-AU" sz="2400" noProof="0" dirty="0">
                <a:solidFill>
                  <a:srgbClr val="00B0F0"/>
                </a:solidFill>
                <a:latin typeface="Comic Sans MS"/>
                <a:hlinkClick r:id="rId2">
                  <a:extLst>
                    <a:ext uri="{A12FA001-AC4F-418D-AE19-62706E023703}">
                      <ahyp:hlinkClr xmlns:ahyp="http://schemas.microsoft.com/office/drawing/2018/hyperlinkcolor" val="tx"/>
                    </a:ext>
                  </a:extLst>
                </a:hlinkClick>
              </a:rPr>
              <a:t>https://holyhermits.com.au/give</a:t>
            </a:r>
            <a:r>
              <a:rPr lang="en-AU" sz="2400" noProof="0" dirty="0">
                <a:solidFill>
                  <a:srgbClr val="00B050"/>
                </a:solidFill>
                <a:latin typeface="Comic Sans MS"/>
              </a:rPr>
              <a:t>                                             </a:t>
            </a:r>
          </a:p>
        </p:txBody>
      </p:sp>
      <p:pic>
        <p:nvPicPr>
          <p:cNvPr id="6" name="Picture 5">
            <a:extLst>
              <a:ext uri="{FF2B5EF4-FFF2-40B4-BE49-F238E27FC236}">
                <a16:creationId xmlns:a16="http://schemas.microsoft.com/office/drawing/2014/main" id="{48A98183-33CE-77C4-6D85-584139FECF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1626" y="1434722"/>
            <a:ext cx="3988556" cy="3988556"/>
          </a:xfrm>
          <a:prstGeom prst="rect">
            <a:avLst/>
          </a:prstGeom>
        </p:spPr>
      </p:pic>
    </p:spTree>
    <p:extLst>
      <p:ext uri="{BB962C8B-B14F-4D97-AF65-F5344CB8AC3E}">
        <p14:creationId xmlns:p14="http://schemas.microsoft.com/office/powerpoint/2010/main" val="40375639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noProof="0" smtClean="0"/>
              <a:t>58</a:t>
            </a:fld>
            <a:endParaRPr lang="en-AU" noProof="0"/>
          </a:p>
        </p:txBody>
      </p:sp>
      <p:sp>
        <p:nvSpPr>
          <p:cNvPr id="8" name="TextBox 7">
            <a:extLst>
              <a:ext uri="{FF2B5EF4-FFF2-40B4-BE49-F238E27FC236}">
                <a16:creationId xmlns:a16="http://schemas.microsoft.com/office/drawing/2014/main" id="{7912087A-1A4D-9918-1F75-57904D76CC8F}"/>
              </a:ext>
            </a:extLst>
          </p:cNvPr>
          <p:cNvSpPr txBox="1"/>
          <p:nvPr/>
        </p:nvSpPr>
        <p:spPr>
          <a:xfrm>
            <a:off x="1854435" y="131546"/>
            <a:ext cx="8483125" cy="1815882"/>
          </a:xfrm>
          <a:prstGeom prst="rect">
            <a:avLst/>
          </a:prstGeom>
          <a:noFill/>
        </p:spPr>
        <p:txBody>
          <a:bodyPr wrap="square" lIns="91440" tIns="45720" rIns="91440" bIns="45720" anchor="t">
            <a:spAutoFit/>
          </a:bodyPr>
          <a:lstStyle/>
          <a:p>
            <a:pPr algn="ctr" fontAlgn="base">
              <a:defRPr/>
            </a:pPr>
            <a:r>
              <a:rPr lang="en-AU" sz="2800" noProof="0" dirty="0">
                <a:solidFill>
                  <a:srgbClr val="E68422"/>
                </a:solidFill>
                <a:effectLst/>
                <a:latin typeface="Comic Sans MS"/>
              </a:rPr>
              <a:t>Serving next week </a:t>
            </a:r>
          </a:p>
          <a:p>
            <a:pPr algn="ctr" fontAlgn="base">
              <a:defRPr/>
            </a:pPr>
            <a:r>
              <a:rPr lang="en-AU" sz="2800" noProof="0" dirty="0">
                <a:solidFill>
                  <a:srgbClr val="E68422"/>
                </a:solidFill>
                <a:latin typeface="Comic Sans MS"/>
              </a:rPr>
              <a:t> 24 May 2026</a:t>
            </a:r>
          </a:p>
          <a:p>
            <a:pPr algn="ctr" fontAlgn="base">
              <a:defRPr/>
            </a:pPr>
            <a:r>
              <a:rPr lang="en-AU" sz="2800" noProof="0" dirty="0">
                <a:solidFill>
                  <a:srgbClr val="E68422"/>
                </a:solidFill>
                <a:latin typeface="Comic Sans MS"/>
              </a:rPr>
              <a:t>Pentecost</a:t>
            </a:r>
          </a:p>
          <a:p>
            <a:pPr algn="ctr">
              <a:defRPr/>
            </a:pPr>
            <a:r>
              <a:rPr lang="en-AU" sz="2800" noProof="0" dirty="0">
                <a:solidFill>
                  <a:srgbClr val="E68422"/>
                </a:solidFill>
                <a:latin typeface="Comic Sans MS"/>
              </a:rPr>
              <a:t>9:00 am AEST</a:t>
            </a:r>
            <a:endParaRPr lang="en-AU" sz="2800" noProof="0" dirty="0">
              <a:solidFill>
                <a:srgbClr val="E68422"/>
              </a:solidFill>
              <a:cs typeface="Times New Roman"/>
            </a:endParaRPr>
          </a:p>
        </p:txBody>
      </p:sp>
      <p:sp>
        <p:nvSpPr>
          <p:cNvPr id="5" name="TextBox 4">
            <a:extLst>
              <a:ext uri="{FF2B5EF4-FFF2-40B4-BE49-F238E27FC236}">
                <a16:creationId xmlns:a16="http://schemas.microsoft.com/office/drawing/2014/main" id="{7912087A-1A4D-9918-1F75-57904D76CC8F}"/>
              </a:ext>
            </a:extLst>
          </p:cNvPr>
          <p:cNvSpPr txBox="1"/>
          <p:nvPr/>
        </p:nvSpPr>
        <p:spPr>
          <a:xfrm>
            <a:off x="1973578" y="5391135"/>
            <a:ext cx="8244840" cy="1200329"/>
          </a:xfrm>
          <a:prstGeom prst="rect">
            <a:avLst/>
          </a:prstGeom>
          <a:noFill/>
        </p:spPr>
        <p:txBody>
          <a:bodyPr wrap="square" lIns="91440" tIns="45720" rIns="91440" bIns="45720" anchor="t">
            <a:spAutoFit/>
          </a:bodyPr>
          <a:lstStyle/>
          <a:p>
            <a:pPr algn="ctr" fontAlgn="base">
              <a:defRPr/>
            </a:pPr>
            <a:r>
              <a:rPr lang="en-AU" sz="2400" b="1" noProof="0">
                <a:effectLst/>
                <a:latin typeface="Comic Sans MS"/>
              </a:rPr>
              <a:t>New Servers always welcome! </a:t>
            </a:r>
            <a:endParaRPr lang="en-AU" sz="2400" b="1" noProof="0">
              <a:solidFill>
                <a:srgbClr val="E3960B"/>
              </a:solidFill>
              <a:latin typeface="Comic Sans MS"/>
            </a:endParaRPr>
          </a:p>
          <a:p>
            <a:pPr algn="ctr" fontAlgn="base">
              <a:defRPr/>
            </a:pPr>
            <a:r>
              <a:rPr lang="en-AU" sz="2400" b="1" noProof="0">
                <a:latin typeface="Comic Sans MS"/>
              </a:rPr>
              <a:t>Please e</a:t>
            </a:r>
            <a:r>
              <a:rPr lang="en-AU" sz="2400" b="1" noProof="0">
                <a:effectLst/>
                <a:latin typeface="Comic Sans MS"/>
              </a:rPr>
              <a:t>mail </a:t>
            </a:r>
            <a:r>
              <a:rPr lang="en-AU" sz="2400" b="1" noProof="0" err="1">
                <a:effectLst/>
                <a:latin typeface="Comic Sans MS"/>
              </a:rPr>
              <a:t>Rev’d</a:t>
            </a:r>
            <a:r>
              <a:rPr lang="en-AU" sz="2400" b="1" noProof="0">
                <a:effectLst/>
                <a:latin typeface="Comic Sans MS"/>
              </a:rPr>
              <a:t> </a:t>
            </a:r>
            <a:r>
              <a:rPr lang="en-AU" sz="2400" b="1" noProof="0">
                <a:latin typeface="Comic Sans MS"/>
              </a:rPr>
              <a:t>Lauren </a:t>
            </a:r>
            <a:r>
              <a:rPr lang="en-AU" sz="2400" b="1" noProof="0">
                <a:effectLst/>
                <a:latin typeface="Comic Sans MS"/>
              </a:rPr>
              <a:t>to get involved</a:t>
            </a:r>
            <a:endParaRPr lang="en-AU" sz="2400" b="0" i="0" noProof="0">
              <a:effectLst/>
              <a:latin typeface="Tahoma" panose="020B0604030504040204" pitchFamily="34" charset="0"/>
              <a:hlinkClick r:id="rId3">
                <a:extLst>
                  <a:ext uri="{A12FA001-AC4F-418D-AE19-62706E023703}">
                    <ahyp:hlinkClr xmlns:ahyp="http://schemas.microsoft.com/office/drawing/2018/hyperlinkcolor" val="tx"/>
                  </a:ext>
                </a:extLst>
              </a:hlinkClick>
            </a:endParaRPr>
          </a:p>
          <a:p>
            <a:pPr algn="ctr" fontAlgn="base">
              <a:defRPr/>
            </a:pPr>
            <a:r>
              <a:rPr lang="en-AU" sz="2400" noProof="0">
                <a:solidFill>
                  <a:srgbClr val="00B0F0"/>
                </a:solidFill>
                <a:effectLst/>
                <a:latin typeface="Comic Sans MS" panose="030F0902030302020204" pitchFamily="66" charset="0"/>
                <a:hlinkClick r:id="rId3">
                  <a:extLst>
                    <a:ext uri="{A12FA001-AC4F-418D-AE19-62706E023703}">
                      <ahyp:hlinkClr xmlns:ahyp="http://schemas.microsoft.com/office/drawing/2018/hyperlinkcolor" val="tx"/>
                    </a:ext>
                  </a:extLst>
                </a:hlinkClick>
              </a:rPr>
              <a:t>holyhermits@anglicanchurchsq.org.au</a:t>
            </a:r>
            <a:endParaRPr lang="en-AU" sz="2400" noProof="0">
              <a:solidFill>
                <a:srgbClr val="00B0F0"/>
              </a:solidFill>
              <a:latin typeface="Comic Sans MS" panose="030F0902030302020204" pitchFamily="66" charset="0"/>
              <a:cs typeface="Times New Roman"/>
            </a:endParaRPr>
          </a:p>
        </p:txBody>
      </p:sp>
      <p:sp>
        <p:nvSpPr>
          <p:cNvPr id="4" name="TextBox 3">
            <a:extLst>
              <a:ext uri="{FF2B5EF4-FFF2-40B4-BE49-F238E27FC236}">
                <a16:creationId xmlns:a16="http://schemas.microsoft.com/office/drawing/2014/main" id="{946DE9FC-1687-8777-F5B6-656861D2477B}"/>
              </a:ext>
            </a:extLst>
          </p:cNvPr>
          <p:cNvSpPr txBox="1"/>
          <p:nvPr/>
        </p:nvSpPr>
        <p:spPr>
          <a:xfrm>
            <a:off x="3414427" y="4864808"/>
            <a:ext cx="5363142" cy="461665"/>
          </a:xfrm>
          <a:prstGeom prst="rect">
            <a:avLst/>
          </a:prstGeom>
          <a:noFill/>
        </p:spPr>
        <p:txBody>
          <a:bodyPr wrap="square" lIns="91440" tIns="45720" rIns="91440" bIns="45720" rtlCol="0" anchor="t">
            <a:spAutoFit/>
          </a:bodyPr>
          <a:lstStyle/>
          <a:p>
            <a:r>
              <a:rPr lang="en-AU" sz="2400" b="1" noProof="0" dirty="0">
                <a:solidFill>
                  <a:srgbClr val="E68422"/>
                </a:solidFill>
                <a:latin typeface="Comic Sans MS"/>
              </a:rPr>
              <a:t>Thank you for your ministry gifts</a:t>
            </a:r>
          </a:p>
        </p:txBody>
      </p:sp>
      <p:graphicFrame>
        <p:nvGraphicFramePr>
          <p:cNvPr id="6" name="Table 5">
            <a:extLst>
              <a:ext uri="{FF2B5EF4-FFF2-40B4-BE49-F238E27FC236}">
                <a16:creationId xmlns:a16="http://schemas.microsoft.com/office/drawing/2014/main" id="{96D40C7E-6458-BAF9-8673-5B48AA0C8152}"/>
              </a:ext>
            </a:extLst>
          </p:cNvPr>
          <p:cNvGraphicFramePr>
            <a:graphicFrameLocks noGrp="1"/>
          </p:cNvGraphicFramePr>
          <p:nvPr>
            <p:extLst>
              <p:ext uri="{D42A27DB-BD31-4B8C-83A1-F6EECF244321}">
                <p14:modId xmlns:p14="http://schemas.microsoft.com/office/powerpoint/2010/main" val="1509358"/>
              </p:ext>
            </p:extLst>
          </p:nvPr>
        </p:nvGraphicFramePr>
        <p:xfrm>
          <a:off x="331393" y="2012090"/>
          <a:ext cx="11451531" cy="2593807"/>
        </p:xfrm>
        <a:graphic>
          <a:graphicData uri="http://schemas.openxmlformats.org/drawingml/2006/table">
            <a:tbl>
              <a:tblPr firstRow="1" bandRow="1">
                <a:tableStyleId>{2D5ABB26-0587-4C30-8999-92F81FD0307C}</a:tableStyleId>
              </a:tblPr>
              <a:tblGrid>
                <a:gridCol w="3817177">
                  <a:extLst>
                    <a:ext uri="{9D8B030D-6E8A-4147-A177-3AD203B41FA5}">
                      <a16:colId xmlns:a16="http://schemas.microsoft.com/office/drawing/2014/main" val="1738739509"/>
                    </a:ext>
                  </a:extLst>
                </a:gridCol>
                <a:gridCol w="3817177">
                  <a:extLst>
                    <a:ext uri="{9D8B030D-6E8A-4147-A177-3AD203B41FA5}">
                      <a16:colId xmlns:a16="http://schemas.microsoft.com/office/drawing/2014/main" val="4139255324"/>
                    </a:ext>
                  </a:extLst>
                </a:gridCol>
                <a:gridCol w="3817177">
                  <a:extLst>
                    <a:ext uri="{9D8B030D-6E8A-4147-A177-3AD203B41FA5}">
                      <a16:colId xmlns:a16="http://schemas.microsoft.com/office/drawing/2014/main" val="1978999015"/>
                    </a:ext>
                  </a:extLst>
                </a:gridCol>
              </a:tblGrid>
              <a:tr h="459947">
                <a:tc>
                  <a:txBody>
                    <a:bodyPr/>
                    <a:lstStyle/>
                    <a:p>
                      <a:r>
                        <a:rPr lang="en-AU" sz="2200" b="0" i="0" noProof="0" dirty="0">
                          <a:solidFill>
                            <a:srgbClr val="E68422"/>
                          </a:solidFill>
                          <a:latin typeface="Comic Sans MS"/>
                        </a:rPr>
                        <a:t>Service Prep: Kris</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rgbClr val="E68422"/>
                          </a:solidFill>
                          <a:latin typeface="Comic Sans MS"/>
                        </a:rPr>
                        <a:t>Chat Host: Viki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rgbClr val="E68422"/>
                          </a:solidFill>
                          <a:latin typeface="Comic Sans MS"/>
                        </a:rPr>
                        <a:t>First Reader: Viki</a:t>
                      </a:r>
                      <a:endParaRPr lang="en-AU" sz="2200" noProof="0" dirty="0">
                        <a:solidFill>
                          <a:srgbClr val="E68422"/>
                        </a:solidFill>
                      </a:endParaRP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2200" b="0" i="0" noProof="0" dirty="0">
                          <a:solidFill>
                            <a:srgbClr val="E68422"/>
                          </a:solidFill>
                          <a:latin typeface="Comic Sans MS"/>
                        </a:rPr>
                        <a:t>Music: Wiggles</a:t>
                      </a:r>
                      <a:endParaRPr lang="en-AU" sz="2200" noProof="0" dirty="0">
                        <a:solidFill>
                          <a:srgbClr val="E68422"/>
                        </a:solidFil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rgbClr val="E68422"/>
                          </a:solidFill>
                          <a:latin typeface="Comic Sans MS"/>
                        </a:rPr>
                        <a:t>Welcomer: Chris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rgbClr val="E68422"/>
                          </a:solidFill>
                          <a:latin typeface="Comic Sans MS"/>
                        </a:rPr>
                        <a:t>Second Reader: Liz</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2200" b="0" i="0" noProof="0" dirty="0">
                          <a:solidFill>
                            <a:srgbClr val="E68422"/>
                          </a:solidFill>
                          <a:latin typeface="Comic Sans MS"/>
                        </a:rPr>
                        <a:t>Proof-reader: Rachel</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rgbClr val="E68422"/>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rgbClr val="E68422"/>
                          </a:solidFill>
                          <a:latin typeface="Comic Sans MS"/>
                        </a:rPr>
                        <a:t>Preacher: Lauren</a:t>
                      </a:r>
                      <a:endParaRPr lang="en-AU" sz="2200" noProof="0" dirty="0">
                        <a:solidFill>
                          <a:srgbClr val="E68422"/>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2200" b="0" i="0" noProof="0" dirty="0">
                          <a:solidFill>
                            <a:srgbClr val="E68422"/>
                          </a:solidFill>
                          <a:latin typeface="Comic Sans MS"/>
                        </a:rPr>
                        <a:t>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rgbClr val="E68422"/>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rgbClr val="E68422"/>
                          </a:solidFill>
                          <a:latin typeface="Comic Sans MS"/>
                        </a:rPr>
                        <a:t>Fellowship: Julie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100" b="0" i="0" noProof="0" dirty="0">
                          <a:solidFill>
                            <a:srgbClr val="E68422"/>
                          </a:solidFill>
                          <a:latin typeface="Comic Sans MS"/>
                        </a:rPr>
                        <a:t>Backup Broadcaster: Paul</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rgbClr val="E68422"/>
                          </a:solidFill>
                          <a:latin typeface="Comic Sans MS"/>
                        </a:rPr>
                        <a:t>Leader: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rgbClr val="E68422"/>
                          </a:solidFill>
                          <a:latin typeface="Comic Sans MS"/>
                        </a:rPr>
                        <a:t>Safety Officer: Chris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rgbClr val="E68422"/>
                          </a:solidFill>
                          <a:latin typeface="Comic Sans MS"/>
                        </a:rPr>
                        <a:t>Zoom Buttons: Rachel</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rgbClr val="E68422"/>
                          </a:solidFill>
                          <a:latin typeface="Comic Sans MS"/>
                        </a:rPr>
                        <a:t>Cantor: Barry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2200" b="0" i="0" noProof="0" dirty="0">
                          <a:solidFill>
                            <a:srgbClr val="E68422"/>
                          </a:solidFill>
                          <a:latin typeface="Comic Sans MS"/>
                        </a:rPr>
                        <a:t>Attendance: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2615564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330064" y="1658915"/>
            <a:ext cx="9531872" cy="325249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150000"/>
              </a:lnSpc>
              <a:spcBef>
                <a:spcPct val="50000"/>
              </a:spcBef>
              <a:spcAft>
                <a:spcPct val="0"/>
              </a:spcAft>
              <a:buClr>
                <a:srgbClr val="000000"/>
              </a:buClr>
              <a:buNone/>
            </a:pPr>
            <a:r>
              <a:rPr lang="en-AU" sz="2800" b="1" noProof="0" dirty="0">
                <a:solidFill>
                  <a:srgbClr val="FF0000"/>
                </a:solidFill>
                <a:latin typeface="Comic Sans MS"/>
                <a:cs typeface="Arial"/>
              </a:rPr>
              <a:t>Leader: </a:t>
            </a:r>
            <a:r>
              <a:rPr lang="en-AU" sz="2800" noProof="0" dirty="0">
                <a:latin typeface="Comic Sans MS"/>
                <a:cs typeface="Arial"/>
              </a:rPr>
              <a:t>I invite everyone to unmute for the Dismissal</a:t>
            </a:r>
          </a:p>
          <a:p>
            <a:pPr algn="ctr" defTabSz="449263">
              <a:lnSpc>
                <a:spcPct val="150000"/>
              </a:lnSpc>
              <a:spcBef>
                <a:spcPct val="50000"/>
              </a:spcBef>
              <a:spcAft>
                <a:spcPct val="0"/>
              </a:spcAft>
              <a:buNone/>
            </a:pPr>
            <a:endParaRPr lang="en-AU" sz="2800" i="1" noProof="0" dirty="0">
              <a:solidFill>
                <a:srgbClr val="FFB83A"/>
              </a:solidFill>
              <a:latin typeface="Comic Sans MS"/>
              <a:cs typeface="Arial"/>
            </a:endParaRPr>
          </a:p>
          <a:p>
            <a:pPr algn="ctr" defTabSz="449263" eaLnBrk="1" fontAlgn="base" hangingPunct="1">
              <a:lnSpc>
                <a:spcPct val="150000"/>
              </a:lnSpc>
              <a:spcBef>
                <a:spcPct val="50000"/>
              </a:spcBef>
              <a:spcAft>
                <a:spcPct val="0"/>
              </a:spcAft>
              <a:buClr>
                <a:srgbClr val="000000"/>
              </a:buClr>
              <a:buNone/>
            </a:pPr>
            <a:r>
              <a:rPr lang="en-AU" sz="2800" b="1" noProof="0" dirty="0">
                <a:solidFill>
                  <a:srgbClr val="FF0000"/>
                </a:solidFill>
                <a:latin typeface="Comic Sans MS"/>
                <a:cs typeface="Arial"/>
              </a:rPr>
              <a:t>Leader: </a:t>
            </a:r>
            <a:r>
              <a:rPr lang="en-AU" sz="2800" noProof="0" dirty="0">
                <a:latin typeface="Comic Sans MS"/>
                <a:cs typeface="Arial"/>
              </a:rPr>
              <a:t>Go in peace to love and serve the Lord.</a:t>
            </a:r>
          </a:p>
          <a:p>
            <a:pPr algn="ctr" defTabSz="449263" eaLnBrk="1" fontAlgn="base" hangingPunct="1">
              <a:lnSpc>
                <a:spcPct val="150000"/>
              </a:lnSpc>
              <a:spcBef>
                <a:spcPct val="50000"/>
              </a:spcBef>
              <a:spcAft>
                <a:spcPct val="0"/>
              </a:spcAft>
              <a:buClr>
                <a:srgbClr val="000000"/>
              </a:buClr>
              <a:buNone/>
            </a:pPr>
            <a:r>
              <a:rPr lang="en-AU" sz="2800" b="1" noProof="0" dirty="0">
                <a:solidFill>
                  <a:srgbClr val="FF0000"/>
                </a:solidFill>
                <a:latin typeface="Comic Sans MS"/>
                <a:cs typeface="Arial"/>
              </a:rPr>
              <a:t>All: </a:t>
            </a:r>
            <a:r>
              <a:rPr lang="en-AU" sz="2800" b="1" noProof="0" dirty="0">
                <a:latin typeface="Comic Sans MS"/>
                <a:cs typeface="Arial"/>
              </a:rPr>
              <a:t>In the name of Christ, Amen</a:t>
            </a:r>
            <a:r>
              <a:rPr lang="en-AU" sz="2800" noProof="0" dirty="0">
                <a:latin typeface="Comic Sans MS"/>
                <a:cs typeface="Arial"/>
              </a:rPr>
              <a:t>.</a:t>
            </a:r>
          </a:p>
        </p:txBody>
      </p:sp>
      <p:sp>
        <p:nvSpPr>
          <p:cNvPr id="2" name="TextBox 1">
            <a:extLst>
              <a:ext uri="{FF2B5EF4-FFF2-40B4-BE49-F238E27FC236}">
                <a16:creationId xmlns:a16="http://schemas.microsoft.com/office/drawing/2014/main" id="{029C95F1-17B9-2CD4-20AE-31B320C84F60}"/>
              </a:ext>
            </a:extLst>
          </p:cNvPr>
          <p:cNvSpPr txBox="1"/>
          <p:nvPr/>
        </p:nvSpPr>
        <p:spPr>
          <a:xfrm>
            <a:off x="4175250" y="181307"/>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b="1" noProof="0" dirty="0">
                <a:solidFill>
                  <a:srgbClr val="FF0000"/>
                </a:solidFill>
                <a:latin typeface="Comic Sans MS"/>
              </a:rPr>
              <a:t>The Dismissal </a:t>
            </a:r>
            <a:endParaRPr lang="en-AU" sz="2400" noProof="0" dirty="0">
              <a:solidFill>
                <a:srgbClr val="FF0000"/>
              </a:solidFill>
              <a:latin typeface="Comic Sans MS"/>
              <a:cs typeface="Times New Roman"/>
            </a:endParaRPr>
          </a:p>
        </p:txBody>
      </p:sp>
    </p:spTree>
    <p:extLst>
      <p:ext uri="{BB962C8B-B14F-4D97-AF65-F5344CB8AC3E}">
        <p14:creationId xmlns:p14="http://schemas.microsoft.com/office/powerpoint/2010/main" val="4244537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1143000"/>
          </a:xfrm>
        </p:spPr>
        <p:txBody>
          <a:bodyPr/>
          <a:lstStyle/>
          <a:p>
            <a:pPr algn="l">
              <a:spcBef>
                <a:spcPts val="0"/>
              </a:spcBef>
            </a:pPr>
            <a:r>
              <a:rPr lang="en-AU" sz="2400" b="1" noProof="0" dirty="0">
                <a:solidFill>
                  <a:srgbClr val="FF0000"/>
                </a:solidFill>
                <a:latin typeface="Comic Sans MS"/>
              </a:rPr>
              <a:t>Leader and Cantor unmute</a:t>
            </a:r>
            <a:endParaRPr lang="en-AU" noProof="0" dirty="0">
              <a:solidFill>
                <a:srgbClr val="FF0000"/>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2723248" y="2451428"/>
            <a:ext cx="6745501" cy="2053915"/>
          </a:xfrm>
        </p:spPr>
        <p:txBody>
          <a:bodyPr vert="horz" lIns="91440" tIns="45720" rIns="91440" bIns="45720" rtlCol="0" anchor="t">
            <a:normAutofit/>
          </a:bodyPr>
          <a:lstStyle/>
          <a:p>
            <a:pPr>
              <a:buNone/>
            </a:pPr>
            <a:r>
              <a:rPr lang="en-AU" sz="2800" b="1" noProof="0" dirty="0">
                <a:solidFill>
                  <a:srgbClr val="FF0000"/>
                </a:solidFill>
                <a:latin typeface="Comic Sans MS"/>
              </a:rPr>
              <a:t>Leader: </a:t>
            </a:r>
            <a:r>
              <a:rPr lang="en-AU" sz="2800" noProof="0" dirty="0">
                <a:latin typeface="Comic Sans MS"/>
              </a:rPr>
              <a:t>Christ has risen, Alleluia!</a:t>
            </a:r>
          </a:p>
          <a:p>
            <a:pPr>
              <a:buNone/>
            </a:pPr>
            <a:endParaRPr lang="en-AU" sz="2800" b="1" noProof="0" dirty="0">
              <a:solidFill>
                <a:srgbClr val="E3960B"/>
              </a:solidFill>
              <a:latin typeface="Comic Sans MS"/>
              <a:cs typeface="Times New Roman"/>
            </a:endParaRPr>
          </a:p>
          <a:p>
            <a:pPr>
              <a:buNone/>
            </a:pPr>
            <a:r>
              <a:rPr lang="en-AU" sz="2800" b="1" noProof="0" dirty="0">
                <a:solidFill>
                  <a:srgbClr val="FF0000"/>
                </a:solidFill>
                <a:latin typeface="Comic Sans MS"/>
                <a:cs typeface="Times New Roman"/>
              </a:rPr>
              <a:t>All: </a:t>
            </a:r>
            <a:r>
              <a:rPr lang="en-AU" sz="2800" b="1" noProof="0" dirty="0">
                <a:latin typeface="Comic Sans MS"/>
                <a:cs typeface="Times New Roman"/>
              </a:rPr>
              <a:t>Christ is risen indeed, Alleluia! </a:t>
            </a:r>
            <a:endParaRPr lang="en-AU" sz="2800" noProof="0" dirty="0">
              <a:latin typeface="Comic Sans MS"/>
              <a:cs typeface="Times New Roman"/>
            </a:endParaRP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noProof="0" smtClean="0"/>
              <a:t>6</a:t>
            </a:fld>
            <a:endParaRPr lang="en-AU" noProof="0"/>
          </a:p>
        </p:txBody>
      </p:sp>
      <p:sp>
        <p:nvSpPr>
          <p:cNvPr id="6" name="Rectangle 5">
            <a:extLst>
              <a:ext uri="{FF2B5EF4-FFF2-40B4-BE49-F238E27FC236}">
                <a16:creationId xmlns:a16="http://schemas.microsoft.com/office/drawing/2014/main" id="{032861FD-E2BE-0C7F-8027-04C68C9F6B2F}"/>
              </a:ext>
            </a:extLst>
          </p:cNvPr>
          <p:cNvSpPr/>
          <p:nvPr/>
        </p:nvSpPr>
        <p:spPr>
          <a:xfrm>
            <a:off x="4334796" y="1016041"/>
            <a:ext cx="3522407" cy="584775"/>
          </a:xfrm>
          <a:prstGeom prst="rect">
            <a:avLst/>
          </a:prstGeom>
        </p:spPr>
        <p:txBody>
          <a:bodyPr wrap="square" lIns="91440" tIns="45720" rIns="91440" bIns="45720" anchor="t">
            <a:spAutoFit/>
          </a:bodyPr>
          <a:lstStyle/>
          <a:p>
            <a:pPr algn="ctr"/>
            <a:r>
              <a:rPr lang="en-AU" sz="3200" b="1" noProof="0" dirty="0">
                <a:solidFill>
                  <a:srgbClr val="FF0000"/>
                </a:solidFill>
                <a:latin typeface="Comic Sans MS"/>
              </a:rPr>
              <a:t>The Greeting</a:t>
            </a:r>
            <a:endParaRPr lang="en-AU" sz="3200" b="1" noProof="0" dirty="0">
              <a:solidFill>
                <a:srgbClr val="FF0000"/>
              </a:solidFill>
              <a:cs typeface="Times New Roman"/>
            </a:endParaRPr>
          </a:p>
        </p:txBody>
      </p:sp>
    </p:spTree>
    <p:extLst>
      <p:ext uri="{BB962C8B-B14F-4D97-AF65-F5344CB8AC3E}">
        <p14:creationId xmlns:p14="http://schemas.microsoft.com/office/powerpoint/2010/main" val="42774218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818" y="5917622"/>
            <a:ext cx="3271234" cy="646331"/>
          </a:xfrm>
          <a:prstGeom prst="rect">
            <a:avLst/>
          </a:prstGeom>
          <a:noFill/>
        </p:spPr>
        <p:txBody>
          <a:bodyPr wrap="square" lIns="91440" tIns="45720" rIns="91440" bIns="45720" rtlCol="0" anchor="t">
            <a:spAutoFit/>
          </a:bodyPr>
          <a:lstStyle/>
          <a:p>
            <a:r>
              <a:rPr lang="en-AU" noProof="0" dirty="0">
                <a:solidFill>
                  <a:srgbClr val="FF0000"/>
                </a:solidFill>
                <a:latin typeface="Comic Sans MS"/>
              </a:rPr>
              <a:t>Extra resources developed </a:t>
            </a:r>
          </a:p>
          <a:p>
            <a:r>
              <a:rPr lang="en-AU" noProof="0" dirty="0">
                <a:solidFill>
                  <a:srgbClr val="FF0000"/>
                </a:solidFill>
                <a:latin typeface="Comic Sans MS"/>
              </a:rPr>
              <a:t>by Roots on the Web </a:t>
            </a:r>
          </a:p>
        </p:txBody>
      </p:sp>
      <p:sp>
        <p:nvSpPr>
          <p:cNvPr id="7" name="TextBox 6">
            <a:extLst>
              <a:ext uri="{FF2B5EF4-FFF2-40B4-BE49-F238E27FC236}">
                <a16:creationId xmlns:a16="http://schemas.microsoft.com/office/drawing/2014/main" id="{FBCFD97D-2C97-37FF-356C-A993317B1DEE}"/>
              </a:ext>
            </a:extLst>
          </p:cNvPr>
          <p:cNvSpPr txBox="1"/>
          <p:nvPr/>
        </p:nvSpPr>
        <p:spPr>
          <a:xfrm>
            <a:off x="1059148" y="586050"/>
            <a:ext cx="4402899" cy="3507343"/>
          </a:xfrm>
          <a:prstGeom prst="roundRect">
            <a:avLst/>
          </a:prstGeom>
          <a:solidFill>
            <a:srgbClr val="C1B9FD"/>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dirty="0">
                <a:solidFill>
                  <a:srgbClr val="C00000"/>
                </a:solidFill>
                <a:latin typeface="Comic Sans MS"/>
              </a:rPr>
              <a:t>Fellowship time</a:t>
            </a:r>
          </a:p>
          <a:p>
            <a:pPr algn="ctr"/>
            <a:r>
              <a:rPr lang="en-AU" sz="2400" b="1" noProof="0" dirty="0">
                <a:solidFill>
                  <a:srgbClr val="C00000"/>
                </a:solidFill>
                <a:latin typeface="Comic Sans MS"/>
              </a:rPr>
              <a:t>Thank you, </a:t>
            </a:r>
            <a:r>
              <a:rPr lang="en-AU" sz="2400" b="1" dirty="0">
                <a:solidFill>
                  <a:srgbClr val="C00000"/>
                </a:solidFill>
                <a:latin typeface="Comic Sans MS"/>
              </a:rPr>
              <a:t>Rachel</a:t>
            </a:r>
            <a:r>
              <a:rPr lang="en-AU" sz="2400" b="1" noProof="0" dirty="0">
                <a:solidFill>
                  <a:srgbClr val="C00000"/>
                </a:solidFill>
                <a:latin typeface="Comic Sans MS"/>
              </a:rPr>
              <a:t>,</a:t>
            </a:r>
            <a:r>
              <a:rPr lang="en-AU" sz="2400" b="1" dirty="0">
                <a:solidFill>
                  <a:srgbClr val="C00000"/>
                </a:solidFill>
                <a:latin typeface="Comic Sans MS"/>
              </a:rPr>
              <a:t> </a:t>
            </a:r>
            <a:r>
              <a:rPr lang="en-AU" sz="2400" b="1" noProof="0" dirty="0">
                <a:solidFill>
                  <a:srgbClr val="C00000"/>
                </a:solidFill>
                <a:latin typeface="Comic Sans MS"/>
              </a:rPr>
              <a:t>for leading Fellowship </a:t>
            </a:r>
          </a:p>
          <a:p>
            <a:pPr algn="ctr"/>
            <a:endParaRPr lang="en-AU" sz="2400" b="1" noProof="0" dirty="0">
              <a:solidFill>
                <a:srgbClr val="C00000"/>
              </a:solidFill>
              <a:latin typeface="Comic Sans MS"/>
            </a:endParaRPr>
          </a:p>
          <a:p>
            <a:pPr algn="ctr"/>
            <a:r>
              <a:rPr lang="en-AU" sz="2400" b="1" noProof="0" dirty="0">
                <a:solidFill>
                  <a:srgbClr val="C00000"/>
                </a:solidFill>
                <a:latin typeface="Comic Sans MS"/>
              </a:rPr>
              <a:t>Please feel welcome to linger or pop a message in the chat and head off when you are ready</a:t>
            </a:r>
            <a:r>
              <a:rPr lang="en-AU" sz="2400" b="1" noProof="0" dirty="0">
                <a:solidFill>
                  <a:srgbClr val="FF0000"/>
                </a:solidFill>
                <a:latin typeface="Comic Sans MS"/>
              </a:rPr>
              <a:t>.​</a:t>
            </a:r>
            <a:endParaRPr lang="en-AU" b="1" noProof="0" dirty="0">
              <a:solidFill>
                <a:srgbClr val="FF0000"/>
              </a:solidFill>
              <a:cs typeface="Calibri"/>
            </a:endParaRPr>
          </a:p>
        </p:txBody>
      </p:sp>
      <p:sp>
        <p:nvSpPr>
          <p:cNvPr id="2" name="TextBox 1">
            <a:extLst>
              <a:ext uri="{FF2B5EF4-FFF2-40B4-BE49-F238E27FC236}">
                <a16:creationId xmlns:a16="http://schemas.microsoft.com/office/drawing/2014/main" id="{AEE890AE-4388-45ED-D853-355AFC7618FA}"/>
              </a:ext>
            </a:extLst>
          </p:cNvPr>
          <p:cNvSpPr txBox="1"/>
          <p:nvPr/>
        </p:nvSpPr>
        <p:spPr>
          <a:xfrm>
            <a:off x="7189063" y="4924481"/>
            <a:ext cx="3271234" cy="369332"/>
          </a:xfrm>
          <a:prstGeom prst="rect">
            <a:avLst/>
          </a:prstGeom>
          <a:noFill/>
        </p:spPr>
        <p:txBody>
          <a:bodyPr wrap="square" rtlCol="0">
            <a:spAutoFit/>
          </a:bodyPr>
          <a:lstStyle/>
          <a:p>
            <a:r>
              <a:rPr lang="en-AU" noProof="0" dirty="0">
                <a:solidFill>
                  <a:srgbClr val="FF0000"/>
                </a:solidFill>
                <a:latin typeface="Comic Sans MS" panose="030F0902030302020204" pitchFamily="66" charset="0"/>
              </a:rPr>
              <a:t>Artwork from Padlet</a:t>
            </a:r>
          </a:p>
        </p:txBody>
      </p:sp>
      <p:pic>
        <p:nvPicPr>
          <p:cNvPr id="6" name="Picture 5">
            <a:extLst>
              <a:ext uri="{FF2B5EF4-FFF2-40B4-BE49-F238E27FC236}">
                <a16:creationId xmlns:a16="http://schemas.microsoft.com/office/drawing/2014/main" id="{A33366C4-0FA4-CEB4-8156-0F2559222A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76646" y="854103"/>
            <a:ext cx="3784513" cy="3784513"/>
          </a:xfrm>
          <a:prstGeom prst="rect">
            <a:avLst/>
          </a:prstGeom>
        </p:spPr>
      </p:pic>
    </p:spTree>
    <p:extLst>
      <p:ext uri="{BB962C8B-B14F-4D97-AF65-F5344CB8AC3E}">
        <p14:creationId xmlns:p14="http://schemas.microsoft.com/office/powerpoint/2010/main" val="867282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4F3F2-A240-7D29-E867-5D514A5D507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C13F3EF-6111-3B8F-E65F-F09AEA314636}"/>
              </a:ext>
            </a:extLst>
          </p:cNvPr>
          <p:cNvSpPr/>
          <p:nvPr/>
        </p:nvSpPr>
        <p:spPr>
          <a:xfrm>
            <a:off x="1182191" y="1802753"/>
            <a:ext cx="9827616" cy="3252493"/>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AU" sz="2800" b="1" noProof="0" dirty="0">
                <a:solidFill>
                  <a:srgbClr val="FF0000"/>
                </a:solidFill>
                <a:latin typeface="Comic Sans MS" panose="030F0902030302020204" pitchFamily="66" charset="0"/>
              </a:rPr>
              <a:t>Leader: </a:t>
            </a:r>
          </a:p>
          <a:p>
            <a:pPr lvl="0" eaLnBrk="0" fontAlgn="base" hangingPunct="0">
              <a:lnSpc>
                <a:spcPct val="150000"/>
              </a:lnSpc>
              <a:spcBef>
                <a:spcPct val="0"/>
              </a:spcBef>
              <a:spcAft>
                <a:spcPct val="0"/>
              </a:spcAft>
            </a:pPr>
            <a:r>
              <a:rPr lang="en-US" sz="2800" dirty="0">
                <a:latin typeface="Comic Sans MS" panose="030F0702030302020204" pitchFamily="66" charset="0"/>
              </a:rPr>
              <a:t>We are different but united in our commitment to Jesus.</a:t>
            </a:r>
          </a:p>
          <a:p>
            <a:pPr lvl="0" eaLnBrk="0" fontAlgn="base" hangingPunct="0">
              <a:lnSpc>
                <a:spcPct val="150000"/>
              </a:lnSpc>
              <a:spcBef>
                <a:spcPct val="0"/>
              </a:spcBef>
              <a:spcAft>
                <a:spcPct val="0"/>
              </a:spcAft>
            </a:pPr>
            <a:r>
              <a:rPr lang="en-US" sz="2800" dirty="0">
                <a:latin typeface="Comic Sans MS" panose="030F0702030302020204" pitchFamily="66" charset="0"/>
              </a:rPr>
              <a:t>Let us stand together, using the gifts he has given us.</a:t>
            </a:r>
          </a:p>
          <a:p>
            <a:pPr lvl="0" eaLnBrk="0" fontAlgn="base" hangingPunct="0">
              <a:lnSpc>
                <a:spcPct val="150000"/>
              </a:lnSpc>
              <a:spcBef>
                <a:spcPct val="0"/>
              </a:spcBef>
              <a:spcAft>
                <a:spcPct val="0"/>
              </a:spcAft>
            </a:pPr>
            <a:r>
              <a:rPr lang="en-US" sz="2800" dirty="0">
                <a:latin typeface="Comic Sans MS" panose="030F0702030302020204" pitchFamily="66" charset="0"/>
              </a:rPr>
              <a:t>Let us worship him and receive his commands,</a:t>
            </a:r>
          </a:p>
          <a:p>
            <a:pPr lvl="0" eaLnBrk="0" fontAlgn="base" hangingPunct="0">
              <a:lnSpc>
                <a:spcPct val="150000"/>
              </a:lnSpc>
              <a:spcBef>
                <a:spcPct val="0"/>
              </a:spcBef>
              <a:spcAft>
                <a:spcPct val="0"/>
              </a:spcAft>
            </a:pPr>
            <a:r>
              <a:rPr lang="en-US" sz="2800" dirty="0">
                <a:latin typeface="Comic Sans MS" panose="030F0702030302020204" pitchFamily="66" charset="0"/>
              </a:rPr>
              <a:t>responding to his call and being a blessing to others.</a:t>
            </a:r>
            <a:endParaRPr lang="en-AU" sz="2800" noProof="0" dirty="0">
              <a:latin typeface="Comic Sans MS" panose="030F0702030302020204" pitchFamily="66" charset="0"/>
            </a:endParaRPr>
          </a:p>
        </p:txBody>
      </p:sp>
      <p:sp>
        <p:nvSpPr>
          <p:cNvPr id="4" name="TextBox 3">
            <a:extLst>
              <a:ext uri="{FF2B5EF4-FFF2-40B4-BE49-F238E27FC236}">
                <a16:creationId xmlns:a16="http://schemas.microsoft.com/office/drawing/2014/main" id="{8B7B306D-3845-7B55-7230-7B18992F6E45}"/>
              </a:ext>
            </a:extLst>
          </p:cNvPr>
          <p:cNvSpPr txBox="1"/>
          <p:nvPr/>
        </p:nvSpPr>
        <p:spPr>
          <a:xfrm>
            <a:off x="4180767" y="639769"/>
            <a:ext cx="3830464" cy="584775"/>
          </a:xfrm>
          <a:prstGeom prst="rect">
            <a:avLst/>
          </a:prstGeom>
          <a:noFill/>
        </p:spPr>
        <p:txBody>
          <a:bodyPr wrap="square" lIns="91440" tIns="45720" rIns="91440" bIns="45720" rtlCol="0" anchor="t">
            <a:spAutoFit/>
          </a:bodyPr>
          <a:lstStyle/>
          <a:p>
            <a:pPr algn="ctr"/>
            <a:r>
              <a:rPr lang="en-AU" sz="3200" b="1" noProof="0" dirty="0">
                <a:solidFill>
                  <a:srgbClr val="FF0000"/>
                </a:solidFill>
                <a:latin typeface="Comic Sans MS"/>
              </a:rPr>
              <a:t>Gathering Prayer</a:t>
            </a:r>
          </a:p>
        </p:txBody>
      </p:sp>
    </p:spTree>
    <p:extLst>
      <p:ext uri="{BB962C8B-B14F-4D97-AF65-F5344CB8AC3E}">
        <p14:creationId xmlns:p14="http://schemas.microsoft.com/office/powerpoint/2010/main" val="739612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DA80E-6A25-3FCA-11D6-0458885718A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12EC615-5B1B-5065-3077-881F9676F6D8}"/>
              </a:ext>
            </a:extLst>
          </p:cNvPr>
          <p:cNvSpPr/>
          <p:nvPr/>
        </p:nvSpPr>
        <p:spPr>
          <a:xfrm>
            <a:off x="335999" y="1233141"/>
            <a:ext cx="11507239" cy="4545155"/>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AU" sz="2800" b="1" noProof="0" dirty="0">
                <a:solidFill>
                  <a:srgbClr val="FF0000"/>
                </a:solidFill>
                <a:latin typeface="Comic Sans MS" panose="030F0902030302020204" pitchFamily="66" charset="0"/>
              </a:rPr>
              <a:t>All</a:t>
            </a:r>
            <a:r>
              <a:rPr lang="en-AU" sz="2800" noProof="0" dirty="0">
                <a:solidFill>
                  <a:srgbClr val="FF0000"/>
                </a:solidFill>
                <a:latin typeface="Comic Sans MS" panose="030F0902030302020204" pitchFamily="66" charset="0"/>
              </a:rPr>
              <a:t>: </a:t>
            </a:r>
            <a:r>
              <a:rPr lang="en-US" sz="2800" b="1" noProof="0" dirty="0">
                <a:latin typeface="Comic Sans MS" panose="030F0902030302020204" pitchFamily="66" charset="0"/>
              </a:rPr>
              <a:t>Jesus, we gather here today waiting for you to come among us,</a:t>
            </a:r>
          </a:p>
          <a:p>
            <a:pPr lvl="0" eaLnBrk="0" fontAlgn="base" hangingPunct="0">
              <a:lnSpc>
                <a:spcPct val="150000"/>
              </a:lnSpc>
              <a:spcBef>
                <a:spcPct val="0"/>
              </a:spcBef>
              <a:spcAft>
                <a:spcPct val="0"/>
              </a:spcAft>
            </a:pPr>
            <a:r>
              <a:rPr lang="en-US" sz="2800" b="1" noProof="0" dirty="0">
                <a:latin typeface="Comic Sans MS" panose="030F0902030302020204" pitchFamily="66" charset="0"/>
              </a:rPr>
              <a:t>to share your peace with us and to fill us again with your Holy Spirit.</a:t>
            </a:r>
          </a:p>
          <a:p>
            <a:pPr lvl="0" eaLnBrk="0" fontAlgn="base" hangingPunct="0">
              <a:lnSpc>
                <a:spcPct val="150000"/>
              </a:lnSpc>
              <a:spcBef>
                <a:spcPct val="0"/>
              </a:spcBef>
              <a:spcAft>
                <a:spcPct val="0"/>
              </a:spcAft>
            </a:pPr>
            <a:r>
              <a:rPr lang="en-US" sz="2800" b="1" noProof="0" dirty="0">
                <a:latin typeface="Comic Sans MS" panose="030F0902030302020204" pitchFamily="66" charset="0"/>
              </a:rPr>
              <a:t>We welcome you now and ask that you breathe upon us</a:t>
            </a:r>
          </a:p>
          <a:p>
            <a:pPr lvl="0" eaLnBrk="0" fontAlgn="base" hangingPunct="0">
              <a:lnSpc>
                <a:spcPct val="150000"/>
              </a:lnSpc>
              <a:spcBef>
                <a:spcPct val="0"/>
              </a:spcBef>
              <a:spcAft>
                <a:spcPct val="0"/>
              </a:spcAft>
            </a:pPr>
            <a:r>
              <a:rPr lang="en-US" sz="2800" b="1" noProof="0" dirty="0">
                <a:latin typeface="Comic Sans MS" panose="030F0902030302020204" pitchFamily="66" charset="0"/>
              </a:rPr>
              <a:t>and lead our worship that we might glorify your name together.</a:t>
            </a:r>
          </a:p>
          <a:p>
            <a:pPr lvl="0" eaLnBrk="0" fontAlgn="base" hangingPunct="0">
              <a:lnSpc>
                <a:spcPct val="150000"/>
              </a:lnSpc>
              <a:spcBef>
                <a:spcPct val="0"/>
              </a:spcBef>
              <a:spcAft>
                <a:spcPct val="0"/>
              </a:spcAft>
            </a:pPr>
            <a:r>
              <a:rPr lang="en-US" sz="2800" b="1" noProof="0" dirty="0">
                <a:latin typeface="Comic Sans MS" panose="030F0902030302020204" pitchFamily="66" charset="0"/>
              </a:rPr>
              <a:t>Amen.</a:t>
            </a:r>
            <a:endParaRPr lang="en-AU" sz="2800" b="1" noProof="0" dirty="0">
              <a:latin typeface="Comic Sans MS" panose="030F0702030302020204" pitchFamily="66"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F1409D4-206D-DDAB-7C35-CA4958E41884}"/>
              </a:ext>
            </a:extLst>
          </p:cNvPr>
          <p:cNvSpPr txBox="1"/>
          <p:nvPr/>
        </p:nvSpPr>
        <p:spPr>
          <a:xfrm>
            <a:off x="4180767" y="365760"/>
            <a:ext cx="3830464" cy="584775"/>
          </a:xfrm>
          <a:prstGeom prst="rect">
            <a:avLst/>
          </a:prstGeom>
          <a:noFill/>
        </p:spPr>
        <p:txBody>
          <a:bodyPr wrap="square" lIns="91440" tIns="45720" rIns="91440" bIns="45720" rtlCol="0" anchor="t">
            <a:spAutoFit/>
          </a:bodyPr>
          <a:lstStyle/>
          <a:p>
            <a:pPr algn="ctr"/>
            <a:r>
              <a:rPr lang="en-AU" sz="3200" b="1" noProof="0" dirty="0">
                <a:solidFill>
                  <a:srgbClr val="FF0000"/>
                </a:solidFill>
                <a:latin typeface="Comic Sans MS"/>
              </a:rPr>
              <a:t>Gathering Prayer</a:t>
            </a:r>
          </a:p>
        </p:txBody>
      </p:sp>
    </p:spTree>
    <p:extLst>
      <p:ext uri="{BB962C8B-B14F-4D97-AF65-F5344CB8AC3E}">
        <p14:creationId xmlns:p14="http://schemas.microsoft.com/office/powerpoint/2010/main" val="44838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8986" y="440856"/>
            <a:ext cx="2354028" cy="584775"/>
          </a:xfrm>
          <a:prstGeom prst="rect">
            <a:avLst/>
          </a:prstGeom>
          <a:noFill/>
        </p:spPr>
        <p:txBody>
          <a:bodyPr wrap="square" lIns="91440" tIns="45720" rIns="91440" bIns="45720" rtlCol="0" anchor="t">
            <a:spAutoFit/>
          </a:bodyPr>
          <a:lstStyle/>
          <a:p>
            <a:pPr algn="ctr"/>
            <a:r>
              <a:rPr lang="en-AU" sz="3200" b="1" noProof="0" dirty="0">
                <a:solidFill>
                  <a:srgbClr val="FF0000"/>
                </a:solidFill>
                <a:latin typeface="Comic Sans MS"/>
                <a:cs typeface="Arial"/>
              </a:rPr>
              <a:t>Sentence</a:t>
            </a:r>
          </a:p>
        </p:txBody>
      </p:sp>
      <p:sp>
        <p:nvSpPr>
          <p:cNvPr id="2" name="Rectangle 1"/>
          <p:cNvSpPr/>
          <p:nvPr/>
        </p:nvSpPr>
        <p:spPr>
          <a:xfrm>
            <a:off x="842437" y="2934118"/>
            <a:ext cx="10170694" cy="2734403"/>
          </a:xfrm>
          <a:prstGeom prst="rect">
            <a:avLst/>
          </a:prstGeom>
        </p:spPr>
        <p:txBody>
          <a:bodyPr wrap="square" lIns="91440" tIns="45720" rIns="91440" bIns="45720" anchor="t">
            <a:spAutoFit/>
          </a:bodyPr>
          <a:lstStyle/>
          <a:p>
            <a:pPr>
              <a:lnSpc>
                <a:spcPct val="150000"/>
              </a:lnSpc>
              <a:spcBef>
                <a:spcPts val="450"/>
              </a:spcBef>
              <a:spcAft>
                <a:spcPts val="450"/>
              </a:spcAft>
            </a:pPr>
            <a:r>
              <a:rPr lang="en-AU" sz="2800" b="1" noProof="0" dirty="0">
                <a:solidFill>
                  <a:srgbClr val="FF0000"/>
                </a:solidFill>
                <a:latin typeface="Comic Sans MS" panose="030F0902030302020204" pitchFamily="66" charset="0"/>
                <a:cs typeface="Times New Roman"/>
              </a:rPr>
              <a:t>Cantor</a:t>
            </a:r>
            <a:r>
              <a:rPr lang="en-AU" sz="2800" noProof="0" dirty="0">
                <a:solidFill>
                  <a:srgbClr val="FF0000"/>
                </a:solidFill>
                <a:latin typeface="Comic Sans MS" panose="030F0902030302020204" pitchFamily="66" charset="0"/>
                <a:cs typeface="Times New Roman"/>
              </a:rPr>
              <a:t>: </a:t>
            </a:r>
            <a:r>
              <a:rPr lang="en-US" sz="2800" noProof="0" dirty="0">
                <a:latin typeface="Comic Sans MS" panose="030F0902030302020204" pitchFamily="66" charset="0"/>
              </a:rPr>
              <a:t>‘Let anyone who is thirsty come to me,’ says the Lord; ‘and let the one who believes in me drink. For out of your heart shall flow rivers of living water.’</a:t>
            </a:r>
          </a:p>
          <a:p>
            <a:pPr algn="r">
              <a:lnSpc>
                <a:spcPct val="150000"/>
              </a:lnSpc>
              <a:spcBef>
                <a:spcPts val="450"/>
              </a:spcBef>
              <a:spcAft>
                <a:spcPts val="450"/>
              </a:spcAft>
            </a:pPr>
            <a:r>
              <a:rPr lang="en-US" sz="2800" noProof="0" dirty="0">
                <a:solidFill>
                  <a:srgbClr val="FF0000"/>
                </a:solidFill>
                <a:latin typeface="Comic Sans MS" panose="030F0902030302020204" pitchFamily="66" charset="0"/>
              </a:rPr>
              <a:t>John  7.38</a:t>
            </a:r>
            <a:endParaRPr lang="en-AU" sz="2800" noProof="0" dirty="0">
              <a:solidFill>
                <a:srgbClr val="FF0000"/>
              </a:solidFill>
              <a:latin typeface="Comic Sans MS" panose="030F0902030302020204" pitchFamily="66" charset="0"/>
            </a:endParaRPr>
          </a:p>
        </p:txBody>
      </p:sp>
      <p:sp>
        <p:nvSpPr>
          <p:cNvPr id="4" name="TextBox 3">
            <a:extLst>
              <a:ext uri="{FF2B5EF4-FFF2-40B4-BE49-F238E27FC236}">
                <a16:creationId xmlns:a16="http://schemas.microsoft.com/office/drawing/2014/main" id="{5B72F64F-A191-E5FE-EA13-F8D7876D2AE8}"/>
              </a:ext>
            </a:extLst>
          </p:cNvPr>
          <p:cNvSpPr txBox="1"/>
          <p:nvPr/>
        </p:nvSpPr>
        <p:spPr>
          <a:xfrm>
            <a:off x="842437" y="1502821"/>
            <a:ext cx="10507126" cy="954107"/>
          </a:xfrm>
          <a:prstGeom prst="rect">
            <a:avLst/>
          </a:prstGeom>
          <a:noFill/>
        </p:spPr>
        <p:txBody>
          <a:bodyPr wrap="square" lIns="91440" tIns="45720" rIns="91440" bIns="45720" rtlCol="0" anchor="t">
            <a:spAutoFit/>
          </a:bodyPr>
          <a:lstStyle/>
          <a:p>
            <a:r>
              <a:rPr lang="en-AU" sz="2800" b="1" noProof="0" dirty="0">
                <a:solidFill>
                  <a:srgbClr val="FF0000"/>
                </a:solidFill>
                <a:latin typeface="Comic Sans MS"/>
                <a:cs typeface="Arial"/>
              </a:rPr>
              <a:t>Leader: </a:t>
            </a:r>
            <a:r>
              <a:rPr lang="en-AU" sz="2800" noProof="0" dirty="0">
                <a:latin typeface="Comic Sans MS"/>
                <a:cs typeface="Arial"/>
              </a:rPr>
              <a:t>I invite our Cantor to proclaim the sentence for today.</a:t>
            </a:r>
          </a:p>
        </p:txBody>
      </p:sp>
    </p:spTree>
    <p:extLst>
      <p:ext uri="{BB962C8B-B14F-4D97-AF65-F5344CB8AC3E}">
        <p14:creationId xmlns:p14="http://schemas.microsoft.com/office/powerpoint/2010/main" val="465587893"/>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1300d55-8519-4834-8849-904d53629995">
      <Terms xmlns="http://schemas.microsoft.com/office/infopath/2007/PartnerControls"/>
    </lcf76f155ced4ddcb4097134ff3c332f>
    <TaxCatchAll xmlns="ec033be3-6e3d-434c-bca7-6d953e43020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6fd064ff961df132e09d2a6041941016">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1d376bc2cb5e3b0b186fce09073e6f79"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5274FF-2E52-4130-9932-E8CAF77BB21D}">
  <ds:schemaRefs>
    <ds:schemaRef ds:uri="http://www.w3.org/XML/1998/namespace"/>
    <ds:schemaRef ds:uri="http://purl.org/dc/dcmitype/"/>
    <ds:schemaRef ds:uri="http://schemas.microsoft.com/office/2006/documentManagement/types"/>
    <ds:schemaRef ds:uri="http://purl.org/dc/elements/1.1/"/>
    <ds:schemaRef ds:uri="ec033be3-6e3d-434c-bca7-6d953e43020a"/>
    <ds:schemaRef ds:uri="http://schemas.microsoft.com/office/2006/metadata/properties"/>
    <ds:schemaRef ds:uri="http://schemas.microsoft.com/office/infopath/2007/PartnerControls"/>
    <ds:schemaRef ds:uri="http://schemas.openxmlformats.org/package/2006/metadata/core-properties"/>
    <ds:schemaRef ds:uri="e1300d55-8519-4834-8849-904d53629995"/>
    <ds:schemaRef ds:uri="http://purl.org/dc/terms/"/>
  </ds:schemaRefs>
</ds:datastoreItem>
</file>

<file path=customXml/itemProps2.xml><?xml version="1.0" encoding="utf-8"?>
<ds:datastoreItem xmlns:ds="http://schemas.openxmlformats.org/officeDocument/2006/customXml" ds:itemID="{26E71025-ABFF-4CAB-A69A-BDC1608D0D63}">
  <ds:schemaRefs>
    <ds:schemaRef ds:uri="e1300d55-8519-4834-8849-904d53629995"/>
    <ds:schemaRef ds:uri="ec033be3-6e3d-434c-bca7-6d953e4302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0D2CB55-90DB-47F1-A1DF-76122F96F5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2163</TotalTime>
  <Words>4538</Words>
  <Application>Microsoft Office PowerPoint</Application>
  <PresentationFormat>Widescreen</PresentationFormat>
  <Paragraphs>501</Paragraphs>
  <Slides>60</Slides>
  <Notes>17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60</vt:i4>
      </vt:variant>
    </vt:vector>
  </HeadingPairs>
  <TitlesOfParts>
    <vt:vector size="71" baseType="lpstr">
      <vt:lpstr>Arial</vt:lpstr>
      <vt:lpstr>Calibri</vt:lpstr>
      <vt:lpstr>Comic Sans MS</vt:lpstr>
      <vt:lpstr>Segoe UI</vt:lpstr>
      <vt:lpstr>Tahoma</vt:lpstr>
      <vt:lpstr>Times New Roman</vt:lpstr>
      <vt:lpstr>-webkit-standard</vt:lpstr>
      <vt:lpstr>Wingdings</vt:lpstr>
      <vt:lpstr>Office Theme</vt:lpstr>
      <vt:lpstr>2_Office Theme</vt:lpstr>
      <vt:lpstr>2_Office Theme</vt:lpstr>
      <vt:lpstr>PowerPoint Presentation</vt:lpstr>
      <vt:lpstr>PowerPoint Presentation</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Colbert</dc:creator>
  <cp:lastModifiedBy>Lauren Martin</cp:lastModifiedBy>
  <cp:revision>75</cp:revision>
  <cp:lastPrinted>2019-01-02T23:00:29Z</cp:lastPrinted>
  <dcterms:created xsi:type="dcterms:W3CDTF">2018-08-20T02:08:08Z</dcterms:created>
  <dcterms:modified xsi:type="dcterms:W3CDTF">2026-05-22T07:55:39Z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37c702-58a9-4d31-a34f-27babbd913b9_Enabled">
    <vt:lpwstr>true</vt:lpwstr>
  </property>
  <property fmtid="{D5CDD505-2E9C-101B-9397-08002B2CF9AE}" pid="3" name="MSIP_Label_5137c702-58a9-4d31-a34f-27babbd913b9_SetDate">
    <vt:lpwstr>2023-09-29T06:51:00Z</vt:lpwstr>
  </property>
  <property fmtid="{D5CDD505-2E9C-101B-9397-08002B2CF9AE}" pid="4" name="MSIP_Label_5137c702-58a9-4d31-a34f-27babbd913b9_Method">
    <vt:lpwstr>Standard</vt:lpwstr>
  </property>
  <property fmtid="{D5CDD505-2E9C-101B-9397-08002B2CF9AE}" pid="5" name="MSIP_Label_5137c702-58a9-4d31-a34f-27babbd913b9_Name">
    <vt:lpwstr>defa4170-0d19-0005-0004-bc88714345d2</vt:lpwstr>
  </property>
  <property fmtid="{D5CDD505-2E9C-101B-9397-08002B2CF9AE}" pid="6" name="MSIP_Label_5137c702-58a9-4d31-a34f-27babbd913b9_SiteId">
    <vt:lpwstr>fa02d289-7836-4c84-a501-d867a1ac46c3</vt:lpwstr>
  </property>
  <property fmtid="{D5CDD505-2E9C-101B-9397-08002B2CF9AE}" pid="7" name="MSIP_Label_5137c702-58a9-4d31-a34f-27babbd913b9_ActionId">
    <vt:lpwstr>6582fa41-dc36-4fa7-91f8-fdec15e26ff2</vt:lpwstr>
  </property>
  <property fmtid="{D5CDD505-2E9C-101B-9397-08002B2CF9AE}" pid="8" name="MSIP_Label_5137c702-58a9-4d31-a34f-27babbd913b9_ContentBits">
    <vt:lpwstr>0</vt:lpwstr>
  </property>
  <property fmtid="{D5CDD505-2E9C-101B-9397-08002B2CF9AE}" pid="9" name="MediaServiceImageTags">
    <vt:lpwstr/>
  </property>
  <property fmtid="{D5CDD505-2E9C-101B-9397-08002B2CF9AE}" pid="10" name="ContentTypeId">
    <vt:lpwstr>0x01010067999BE31A5853479B8E37FC991E0AB2</vt:lpwstr>
  </property>
  <property fmtid="{D5CDD505-2E9C-101B-9397-08002B2CF9AE}" pid="11" name="ComplianceAssetId">
    <vt:lpwstr/>
  </property>
  <property fmtid="{D5CDD505-2E9C-101B-9397-08002B2CF9AE}" pid="12" name="_ExtendedDescription">
    <vt:lpwstr/>
  </property>
  <property fmtid="{D5CDD505-2E9C-101B-9397-08002B2CF9AE}" pid="13" name="TriggerFlowInfo">
    <vt:lpwstr/>
  </property>
  <property fmtid="{D5CDD505-2E9C-101B-9397-08002B2CF9AE}" pid="14" name="Order">
    <vt:r8>318000</vt:r8>
  </property>
</Properties>
</file>