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768" r:id="rId6"/>
  </p:sldMasterIdLst>
  <p:notesMasterIdLst>
    <p:notesMasterId r:id="rId64"/>
  </p:notesMasterIdLst>
  <p:handoutMasterIdLst>
    <p:handoutMasterId r:id="rId65"/>
  </p:handoutMasterIdLst>
  <p:sldIdLst>
    <p:sldId id="438" r:id="rId7"/>
    <p:sldId id="1101" r:id="rId8"/>
    <p:sldId id="991" r:id="rId9"/>
    <p:sldId id="1204" r:id="rId10"/>
    <p:sldId id="1082" r:id="rId11"/>
    <p:sldId id="1102" r:id="rId12"/>
    <p:sldId id="1161" r:id="rId13"/>
    <p:sldId id="1162" r:id="rId14"/>
    <p:sldId id="1163" r:id="rId15"/>
    <p:sldId id="1020" r:id="rId16"/>
    <p:sldId id="933" r:id="rId17"/>
    <p:sldId id="1164" r:id="rId18"/>
    <p:sldId id="1165" r:id="rId19"/>
    <p:sldId id="1205" r:id="rId20"/>
    <p:sldId id="1211" r:id="rId21"/>
    <p:sldId id="1168" r:id="rId22"/>
    <p:sldId id="1158" r:id="rId23"/>
    <p:sldId id="1212" r:id="rId24"/>
    <p:sldId id="1213" r:id="rId25"/>
    <p:sldId id="1217" r:id="rId26"/>
    <p:sldId id="1170" r:id="rId27"/>
    <p:sldId id="1214" r:id="rId28"/>
    <p:sldId id="1171" r:id="rId29"/>
    <p:sldId id="1174" r:id="rId30"/>
    <p:sldId id="1076" r:id="rId31"/>
    <p:sldId id="1175" r:id="rId32"/>
    <p:sldId id="1201" r:id="rId33"/>
    <p:sldId id="1215" r:id="rId34"/>
    <p:sldId id="1077" r:id="rId35"/>
    <p:sldId id="1203" r:id="rId36"/>
    <p:sldId id="1179" r:id="rId37"/>
    <p:sldId id="1180" r:id="rId38"/>
    <p:sldId id="1207" r:id="rId39"/>
    <p:sldId id="731" r:id="rId40"/>
    <p:sldId id="1182" r:id="rId41"/>
    <p:sldId id="1186" r:id="rId42"/>
    <p:sldId id="1124" r:id="rId43"/>
    <p:sldId id="1187" r:id="rId44"/>
    <p:sldId id="1189" r:id="rId45"/>
    <p:sldId id="1148" r:id="rId46"/>
    <p:sldId id="1026" r:id="rId47"/>
    <p:sldId id="1027" r:id="rId48"/>
    <p:sldId id="1184" r:id="rId49"/>
    <p:sldId id="1080" r:id="rId50"/>
    <p:sldId id="1210" r:id="rId51"/>
    <p:sldId id="1200" r:id="rId52"/>
    <p:sldId id="1191" r:id="rId53"/>
    <p:sldId id="1192" r:id="rId54"/>
    <p:sldId id="1149" r:id="rId55"/>
    <p:sldId id="1193" r:id="rId56"/>
    <p:sldId id="1194" r:id="rId57"/>
    <p:sldId id="1096" r:id="rId58"/>
    <p:sldId id="1195" r:id="rId59"/>
    <p:sldId id="1196" r:id="rId60"/>
    <p:sldId id="1197" r:id="rId61"/>
    <p:sldId id="1198" r:id="rId62"/>
    <p:sldId id="1199" r:id="rId63"/>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422"/>
    <a:srgbClr val="E3960B"/>
    <a:srgbClr val="ABCFCA"/>
    <a:srgbClr val="A38F9E"/>
    <a:srgbClr val="E1BAA0"/>
    <a:srgbClr val="94582C"/>
    <a:srgbClr val="C99504"/>
    <a:srgbClr val="F5801F"/>
    <a:srgbClr val="CC3399"/>
    <a:srgbClr val="E3C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03009-1595-4A8E-BC47-782B3AF969AA}" v="4" dt="2026-05-07T19:25:21.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7" d="100"/>
          <a:sy n="57" d="100"/>
        </p:scale>
        <p:origin x="1574" y="715"/>
      </p:cViewPr>
      <p:guideLst>
        <p:guide orient="horz" pos="2092"/>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Rees-Rohrbacher" userId="96846f311e291ae2" providerId="LiveId" clId="{0C9BAE84-3E34-4042-925C-150AA2811D6C}"/>
    <pc:docChg chg="undo custSel addSld delSld modSld modMainMaster">
      <pc:chgData name="Paul Rees-Rohrbacher" userId="96846f311e291ae2" providerId="LiveId" clId="{0C9BAE84-3E34-4042-925C-150AA2811D6C}" dt="2026-05-09T18:55:26.379" v="1106" actId="20577"/>
      <pc:docMkLst>
        <pc:docMk/>
      </pc:docMkLst>
      <pc:sldChg chg="modSp mod setBg">
        <pc:chgData name="Paul Rees-Rohrbacher" userId="96846f311e291ae2" providerId="LiveId" clId="{0C9BAE84-3E34-4042-925C-150AA2811D6C}" dt="2026-05-08T18:09:43.880" v="974"/>
        <pc:sldMkLst>
          <pc:docMk/>
          <pc:sldMk cId="3567630808" sldId="438"/>
        </pc:sldMkLst>
        <pc:spChg chg="mod">
          <ac:chgData name="Paul Rees-Rohrbacher" userId="96846f311e291ae2" providerId="LiveId" clId="{0C9BAE84-3E34-4042-925C-150AA2811D6C}" dt="2026-05-07T15:10:47.976" v="141" actId="20577"/>
          <ac:spMkLst>
            <pc:docMk/>
            <pc:sldMk cId="3567630808" sldId="438"/>
            <ac:spMk id="4" creationId="{00000000-0000-0000-0000-000000000000}"/>
          </ac:spMkLst>
        </pc:spChg>
        <pc:graphicFrameChg chg="modGraphic">
          <ac:chgData name="Paul Rees-Rohrbacher" userId="96846f311e291ae2" providerId="LiveId" clId="{0C9BAE84-3E34-4042-925C-150AA2811D6C}" dt="2026-05-07T15:03:03.399" v="105" actId="20577"/>
          <ac:graphicFrameMkLst>
            <pc:docMk/>
            <pc:sldMk cId="3567630808" sldId="438"/>
            <ac:graphicFrameMk id="2" creationId="{75CA1FDE-730E-B53C-1058-7E435A82ECB2}"/>
          </ac:graphicFrameMkLst>
        </pc:graphicFrameChg>
      </pc:sldChg>
      <pc:sldChg chg="modSp mod">
        <pc:chgData name="Paul Rees-Rohrbacher" userId="96846f311e291ae2" providerId="LiveId" clId="{0C9BAE84-3E34-4042-925C-150AA2811D6C}" dt="2026-05-07T15:43:47.433" v="315" actId="14100"/>
        <pc:sldMkLst>
          <pc:docMk/>
          <pc:sldMk cId="1921818705" sldId="731"/>
        </pc:sldMkLst>
        <pc:spChg chg="mod">
          <ac:chgData name="Paul Rees-Rohrbacher" userId="96846f311e291ae2" providerId="LiveId" clId="{0C9BAE84-3E34-4042-925C-150AA2811D6C}" dt="2026-05-07T15:43:47.433" v="315" actId="14100"/>
          <ac:spMkLst>
            <pc:docMk/>
            <pc:sldMk cId="1921818705" sldId="731"/>
            <ac:spMk id="2" creationId="{FBE6943D-06C5-A55E-9B43-20282BBA08ED}"/>
          </ac:spMkLst>
        </pc:spChg>
      </pc:sldChg>
      <pc:sldChg chg="setBg">
        <pc:chgData name="Paul Rees-Rohrbacher" userId="96846f311e291ae2" providerId="LiveId" clId="{0C9BAE84-3E34-4042-925C-150AA2811D6C}" dt="2026-05-08T18:10:41.644" v="985"/>
        <pc:sldMkLst>
          <pc:docMk/>
          <pc:sldMk cId="1918492206" sldId="933"/>
        </pc:sldMkLst>
      </pc:sldChg>
      <pc:sldChg chg="addSp delSp modSp mod">
        <pc:chgData name="Paul Rees-Rohrbacher" userId="96846f311e291ae2" providerId="LiveId" clId="{0C9BAE84-3E34-4042-925C-150AA2811D6C}" dt="2026-05-07T15:16:20.647" v="175" actId="1076"/>
        <pc:sldMkLst>
          <pc:docMk/>
          <pc:sldMk cId="1720509123" sldId="991"/>
        </pc:sldMkLst>
        <pc:spChg chg="mod">
          <ac:chgData name="Paul Rees-Rohrbacher" userId="96846f311e291ae2" providerId="LiveId" clId="{0C9BAE84-3E34-4042-925C-150AA2811D6C}" dt="2026-05-07T15:16:15.929" v="174" actId="1076"/>
          <ac:spMkLst>
            <pc:docMk/>
            <pc:sldMk cId="1720509123" sldId="991"/>
            <ac:spMk id="3" creationId="{EED2037D-35E3-05F6-E09B-C219996F7621}"/>
          </ac:spMkLst>
        </pc:spChg>
        <pc:spChg chg="mod">
          <ac:chgData name="Paul Rees-Rohrbacher" userId="96846f311e291ae2" providerId="LiveId" clId="{0C9BAE84-3E34-4042-925C-150AA2811D6C}" dt="2026-05-07T15:16:20.647" v="175" actId="1076"/>
          <ac:spMkLst>
            <pc:docMk/>
            <pc:sldMk cId="1720509123" sldId="991"/>
            <ac:spMk id="7" creationId="{768DE9B5-6B65-59FC-1C39-27AD56DCE9BA}"/>
          </ac:spMkLst>
        </pc:spChg>
        <pc:picChg chg="add mod">
          <ac:chgData name="Paul Rees-Rohrbacher" userId="96846f311e291ae2" providerId="LiveId" clId="{0C9BAE84-3E34-4042-925C-150AA2811D6C}" dt="2026-05-07T15:06:27.432" v="115" actId="1076"/>
          <ac:picMkLst>
            <pc:docMk/>
            <pc:sldMk cId="1720509123" sldId="991"/>
            <ac:picMk id="2" creationId="{9980BBA0-C5AD-6121-02E8-CF4755CDED7C}"/>
          </ac:picMkLst>
        </pc:picChg>
      </pc:sldChg>
      <pc:sldChg chg="modSp mod">
        <pc:chgData name="Paul Rees-Rohrbacher" userId="96846f311e291ae2" providerId="LiveId" clId="{0C9BAE84-3E34-4042-925C-150AA2811D6C}" dt="2026-05-07T15:34:00.545" v="236" actId="20577"/>
        <pc:sldMkLst>
          <pc:docMk/>
          <pc:sldMk cId="3589267713" sldId="1020"/>
        </pc:sldMkLst>
        <pc:spChg chg="mod">
          <ac:chgData name="Paul Rees-Rohrbacher" userId="96846f311e291ae2" providerId="LiveId" clId="{0C9BAE84-3E34-4042-925C-150AA2811D6C}" dt="2026-05-07T15:34:00.545" v="236" actId="20577"/>
          <ac:spMkLst>
            <pc:docMk/>
            <pc:sldMk cId="3589267713" sldId="1020"/>
            <ac:spMk id="3" creationId="{00000000-0000-0000-0000-000000000000}"/>
          </ac:spMkLst>
        </pc:spChg>
      </pc:sldChg>
      <pc:sldChg chg="addSp delSp modSp mod">
        <pc:chgData name="Paul Rees-Rohrbacher" userId="96846f311e291ae2" providerId="LiveId" clId="{0C9BAE84-3E34-4042-925C-150AA2811D6C}" dt="2026-05-07T18:03:30.004" v="752" actId="1076"/>
        <pc:sldMkLst>
          <pc:docMk/>
          <pc:sldMk cId="1934760328" sldId="1026"/>
        </pc:sldMkLst>
        <pc:spChg chg="add mod">
          <ac:chgData name="Paul Rees-Rohrbacher" userId="96846f311e291ae2" providerId="LiveId" clId="{0C9BAE84-3E34-4042-925C-150AA2811D6C}" dt="2026-05-07T18:03:30.004" v="752" actId="1076"/>
          <ac:spMkLst>
            <pc:docMk/>
            <pc:sldMk cId="1934760328" sldId="1026"/>
            <ac:spMk id="2" creationId="{59E71CC6-B266-FB7B-72F8-597B707A9D6F}"/>
          </ac:spMkLst>
        </pc:spChg>
        <pc:spChg chg="mod">
          <ac:chgData name="Paul Rees-Rohrbacher" userId="96846f311e291ae2" providerId="LiveId" clId="{0C9BAE84-3E34-4042-925C-150AA2811D6C}" dt="2026-05-07T15:50:17.936" v="340" actId="1076"/>
          <ac:spMkLst>
            <pc:docMk/>
            <pc:sldMk cId="1934760328" sldId="1026"/>
            <ac:spMk id="3" creationId="{D54A8D93-69A3-4D47-B7A9-771714229458}"/>
          </ac:spMkLst>
        </pc:spChg>
        <pc:spChg chg="add del mod">
          <ac:chgData name="Paul Rees-Rohrbacher" userId="96846f311e291ae2" providerId="LiveId" clId="{0C9BAE84-3E34-4042-925C-150AA2811D6C}" dt="2026-05-07T18:02:46.390" v="746" actId="1076"/>
          <ac:spMkLst>
            <pc:docMk/>
            <pc:sldMk cId="1934760328" sldId="1026"/>
            <ac:spMk id="4" creationId="{FAADC597-5C00-28C8-05CF-8896F520D997}"/>
          </ac:spMkLst>
        </pc:spChg>
      </pc:sldChg>
      <pc:sldChg chg="modSp mod">
        <pc:chgData name="Paul Rees-Rohrbacher" userId="96846f311e291ae2" providerId="LiveId" clId="{0C9BAE84-3E34-4042-925C-150AA2811D6C}" dt="2026-05-07T15:58:54.590" v="367" actId="404"/>
        <pc:sldMkLst>
          <pc:docMk/>
          <pc:sldMk cId="1523887427" sldId="1027"/>
        </pc:sldMkLst>
        <pc:spChg chg="mod">
          <ac:chgData name="Paul Rees-Rohrbacher" userId="96846f311e291ae2" providerId="LiveId" clId="{0C9BAE84-3E34-4042-925C-150AA2811D6C}" dt="2026-05-07T15:58:54.590" v="367" actId="404"/>
          <ac:spMkLst>
            <pc:docMk/>
            <pc:sldMk cId="1523887427" sldId="1027"/>
            <ac:spMk id="3" creationId="{D06CDDA1-93CA-1D5D-814F-AA0B9619702B}"/>
          </ac:spMkLst>
        </pc:spChg>
        <pc:spChg chg="mod">
          <ac:chgData name="Paul Rees-Rohrbacher" userId="96846f311e291ae2" providerId="LiveId" clId="{0C9BAE84-3E34-4042-925C-150AA2811D6C}" dt="2026-05-07T15:55:08.651" v="343" actId="20577"/>
          <ac:spMkLst>
            <pc:docMk/>
            <pc:sldMk cId="1523887427" sldId="1027"/>
            <ac:spMk id="5" creationId="{BA847410-C1E5-4F45-9C09-66F777F7D72D}"/>
          </ac:spMkLst>
        </pc:spChg>
      </pc:sldChg>
      <pc:sldChg chg="modSp mod">
        <pc:chgData name="Paul Rees-Rohrbacher" userId="96846f311e291ae2" providerId="LiveId" clId="{0C9BAE84-3E34-4042-925C-150AA2811D6C}" dt="2026-05-07T19:26:07.172" v="799" actId="20577"/>
        <pc:sldMkLst>
          <pc:docMk/>
          <pc:sldMk cId="2375204597" sldId="1082"/>
        </pc:sldMkLst>
        <pc:spChg chg="mod">
          <ac:chgData name="Paul Rees-Rohrbacher" userId="96846f311e291ae2" providerId="LiveId" clId="{0C9BAE84-3E34-4042-925C-150AA2811D6C}" dt="2026-05-07T19:26:07.172" v="799" actId="20577"/>
          <ac:spMkLst>
            <pc:docMk/>
            <pc:sldMk cId="2375204597" sldId="1082"/>
            <ac:spMk id="3" creationId="{CBC8BBD3-BD91-373C-942F-D704DA4BC69B}"/>
          </ac:spMkLst>
        </pc:spChg>
      </pc:sldChg>
      <pc:sldChg chg="setBg">
        <pc:chgData name="Paul Rees-Rohrbacher" userId="96846f311e291ae2" providerId="LiveId" clId="{0C9BAE84-3E34-4042-925C-150AA2811D6C}" dt="2026-05-08T20:08:43.538" v="1104"/>
        <pc:sldMkLst>
          <pc:docMk/>
          <pc:sldMk cId="4277421831" sldId="1102"/>
        </pc:sldMkLst>
      </pc:sldChg>
      <pc:sldChg chg="addSp modSp mod">
        <pc:chgData name="Paul Rees-Rohrbacher" userId="96846f311e291ae2" providerId="LiveId" clId="{0C9BAE84-3E34-4042-925C-150AA2811D6C}" dt="2026-05-08T17:55:46.837" v="890"/>
        <pc:sldMkLst>
          <pc:docMk/>
          <pc:sldMk cId="666296866" sldId="1158"/>
        </pc:sldMkLst>
        <pc:spChg chg="add mod">
          <ac:chgData name="Paul Rees-Rohrbacher" userId="96846f311e291ae2" providerId="LiveId" clId="{0C9BAE84-3E34-4042-925C-150AA2811D6C}" dt="2026-05-08T17:55:46.837" v="890"/>
          <ac:spMkLst>
            <pc:docMk/>
            <pc:sldMk cId="666296866" sldId="1158"/>
            <ac:spMk id="2" creationId="{9E0F093C-6DEE-6879-0A4C-72D29C691107}"/>
          </ac:spMkLst>
        </pc:spChg>
        <pc:spChg chg="mod">
          <ac:chgData name="Paul Rees-Rohrbacher" userId="96846f311e291ae2" providerId="LiveId" clId="{0C9BAE84-3E34-4042-925C-150AA2811D6C}" dt="2026-05-07T17:42:42.726" v="593" actId="368"/>
          <ac:spMkLst>
            <pc:docMk/>
            <pc:sldMk cId="666296866" sldId="1158"/>
            <ac:spMk id="4" creationId="{A4CE2555-A71E-2A2B-CF94-E68FBAC5ED4F}"/>
          </ac:spMkLst>
        </pc:spChg>
      </pc:sldChg>
      <pc:sldChg chg="modSp mod">
        <pc:chgData name="Paul Rees-Rohrbacher" userId="96846f311e291ae2" providerId="LiveId" clId="{0C9BAE84-3E34-4042-925C-150AA2811D6C}" dt="2026-05-07T15:28:36.815" v="221" actId="14100"/>
        <pc:sldMkLst>
          <pc:docMk/>
          <pc:sldMk cId="739612957" sldId="1161"/>
        </pc:sldMkLst>
        <pc:spChg chg="mod">
          <ac:chgData name="Paul Rees-Rohrbacher" userId="96846f311e291ae2" providerId="LiveId" clId="{0C9BAE84-3E34-4042-925C-150AA2811D6C}" dt="2026-05-07T15:28:36.815" v="221" actId="14100"/>
          <ac:spMkLst>
            <pc:docMk/>
            <pc:sldMk cId="739612957" sldId="1161"/>
            <ac:spMk id="3" creationId="{7C13F3EF-6111-3B8F-E65F-F09AEA314636}"/>
          </ac:spMkLst>
        </pc:spChg>
      </pc:sldChg>
      <pc:sldChg chg="modSp mod">
        <pc:chgData name="Paul Rees-Rohrbacher" userId="96846f311e291ae2" providerId="LiveId" clId="{0C9BAE84-3E34-4042-925C-150AA2811D6C}" dt="2026-05-07T15:33:23.919" v="231" actId="1076"/>
        <pc:sldMkLst>
          <pc:docMk/>
          <pc:sldMk cId="44838698" sldId="1162"/>
        </pc:sldMkLst>
        <pc:spChg chg="mod">
          <ac:chgData name="Paul Rees-Rohrbacher" userId="96846f311e291ae2" providerId="LiveId" clId="{0C9BAE84-3E34-4042-925C-150AA2811D6C}" dt="2026-05-07T15:33:23.919" v="231" actId="1076"/>
          <ac:spMkLst>
            <pc:docMk/>
            <pc:sldMk cId="44838698" sldId="1162"/>
            <ac:spMk id="3" creationId="{212EC615-5B1B-5065-3077-881F9676F6D8}"/>
          </ac:spMkLst>
        </pc:spChg>
      </pc:sldChg>
      <pc:sldChg chg="modSp mod">
        <pc:chgData name="Paul Rees-Rohrbacher" userId="96846f311e291ae2" providerId="LiveId" clId="{0C9BAE84-3E34-4042-925C-150AA2811D6C}" dt="2026-05-07T17:28:19.900" v="513" actId="207"/>
        <pc:sldMkLst>
          <pc:docMk/>
          <pc:sldMk cId="465587893" sldId="1163"/>
        </pc:sldMkLst>
        <pc:spChg chg="mod">
          <ac:chgData name="Paul Rees-Rohrbacher" userId="96846f311e291ae2" providerId="LiveId" clId="{0C9BAE84-3E34-4042-925C-150AA2811D6C}" dt="2026-05-07T17:28:19.900" v="513" actId="207"/>
          <ac:spMkLst>
            <pc:docMk/>
            <pc:sldMk cId="465587893" sldId="1163"/>
            <ac:spMk id="2" creationId="{00000000-0000-0000-0000-000000000000}"/>
          </ac:spMkLst>
        </pc:spChg>
        <pc:spChg chg="mod">
          <ac:chgData name="Paul Rees-Rohrbacher" userId="96846f311e291ae2" providerId="LiveId" clId="{0C9BAE84-3E34-4042-925C-150AA2811D6C}" dt="2026-05-07T17:28:06.873" v="512" actId="207"/>
          <ac:spMkLst>
            <pc:docMk/>
            <pc:sldMk cId="465587893" sldId="1163"/>
            <ac:spMk id="3" creationId="{00000000-0000-0000-0000-000000000000}"/>
          </ac:spMkLst>
        </pc:spChg>
      </pc:sldChg>
      <pc:sldChg chg="modSp mod">
        <pc:chgData name="Paul Rees-Rohrbacher" userId="96846f311e291ae2" providerId="LiveId" clId="{0C9BAE84-3E34-4042-925C-150AA2811D6C}" dt="2026-05-09T18:47:02.757" v="1105" actId="20577"/>
        <pc:sldMkLst>
          <pc:docMk/>
          <pc:sldMk cId="2808476069" sldId="1164"/>
        </pc:sldMkLst>
        <pc:spChg chg="mod">
          <ac:chgData name="Paul Rees-Rohrbacher" userId="96846f311e291ae2" providerId="LiveId" clId="{0C9BAE84-3E34-4042-925C-150AA2811D6C}" dt="2026-05-09T18:47:02.757" v="1105" actId="20577"/>
          <ac:spMkLst>
            <pc:docMk/>
            <pc:sldMk cId="2808476069" sldId="1164"/>
            <ac:spMk id="2" creationId="{00000000-0000-0000-0000-000000000000}"/>
          </ac:spMkLst>
        </pc:spChg>
      </pc:sldChg>
      <pc:sldChg chg="modSp mod">
        <pc:chgData name="Paul Rees-Rohrbacher" userId="96846f311e291ae2" providerId="LiveId" clId="{0C9BAE84-3E34-4042-925C-150AA2811D6C}" dt="2026-05-07T17:34:04.701" v="542" actId="1076"/>
        <pc:sldMkLst>
          <pc:docMk/>
          <pc:sldMk cId="4110762829" sldId="1165"/>
        </pc:sldMkLst>
        <pc:spChg chg="mod">
          <ac:chgData name="Paul Rees-Rohrbacher" userId="96846f311e291ae2" providerId="LiveId" clId="{0C9BAE84-3E34-4042-925C-150AA2811D6C}" dt="2026-05-07T17:31:18.186" v="529" actId="20577"/>
          <ac:spMkLst>
            <pc:docMk/>
            <pc:sldMk cId="4110762829" sldId="1165"/>
            <ac:spMk id="3" creationId="{00000000-0000-0000-0000-000000000000}"/>
          </ac:spMkLst>
        </pc:spChg>
        <pc:spChg chg="mod">
          <ac:chgData name="Paul Rees-Rohrbacher" userId="96846f311e291ae2" providerId="LiveId" clId="{0C9BAE84-3E34-4042-925C-150AA2811D6C}" dt="2026-05-07T17:34:04.701" v="542" actId="1076"/>
          <ac:spMkLst>
            <pc:docMk/>
            <pc:sldMk cId="4110762829" sldId="1165"/>
            <ac:spMk id="9" creationId="{93E26D93-DD2D-B921-88F3-BD456D26DCEF}"/>
          </ac:spMkLst>
        </pc:spChg>
      </pc:sldChg>
      <pc:sldChg chg="modSp mod">
        <pc:chgData name="Paul Rees-Rohrbacher" userId="96846f311e291ae2" providerId="LiveId" clId="{0C9BAE84-3E34-4042-925C-150AA2811D6C}" dt="2026-05-07T17:41:02.992" v="579" actId="14100"/>
        <pc:sldMkLst>
          <pc:docMk/>
          <pc:sldMk cId="654623777" sldId="1168"/>
        </pc:sldMkLst>
        <pc:spChg chg="mod">
          <ac:chgData name="Paul Rees-Rohrbacher" userId="96846f311e291ae2" providerId="LiveId" clId="{0C9BAE84-3E34-4042-925C-150AA2811D6C}" dt="2026-05-07T17:38:19.845" v="567"/>
          <ac:spMkLst>
            <pc:docMk/>
            <pc:sldMk cId="654623777" sldId="1168"/>
            <ac:spMk id="2" creationId="{00000000-0000-0000-0000-000000000000}"/>
          </ac:spMkLst>
        </pc:spChg>
        <pc:spChg chg="mod">
          <ac:chgData name="Paul Rees-Rohrbacher" userId="96846f311e291ae2" providerId="LiveId" clId="{0C9BAE84-3E34-4042-925C-150AA2811D6C}" dt="2026-05-07T17:40:51.064" v="578" actId="14100"/>
          <ac:spMkLst>
            <pc:docMk/>
            <pc:sldMk cId="654623777" sldId="1168"/>
            <ac:spMk id="3" creationId="{F3ABC77F-A785-653E-F132-EC54274C3CC6}"/>
          </ac:spMkLst>
        </pc:spChg>
        <pc:spChg chg="mod">
          <ac:chgData name="Paul Rees-Rohrbacher" userId="96846f311e291ae2" providerId="LiveId" clId="{0C9BAE84-3E34-4042-925C-150AA2811D6C}" dt="2026-05-07T17:41:02.992" v="579" actId="14100"/>
          <ac:spMkLst>
            <pc:docMk/>
            <pc:sldMk cId="654623777" sldId="1168"/>
            <ac:spMk id="5" creationId="{79090B4D-6B36-22DB-3938-4B15D3D6EB7C}"/>
          </ac:spMkLst>
        </pc:spChg>
      </pc:sldChg>
      <pc:sldChg chg="modSp mod">
        <pc:chgData name="Paul Rees-Rohrbacher" userId="96846f311e291ae2" providerId="LiveId" clId="{0C9BAE84-3E34-4042-925C-150AA2811D6C}" dt="2026-05-07T17:48:56.189" v="631" actId="1076"/>
        <pc:sldMkLst>
          <pc:docMk/>
          <pc:sldMk cId="303383769" sldId="1170"/>
        </pc:sldMkLst>
        <pc:spChg chg="mod">
          <ac:chgData name="Paul Rees-Rohrbacher" userId="96846f311e291ae2" providerId="LiveId" clId="{0C9BAE84-3E34-4042-925C-150AA2811D6C}" dt="2026-05-07T17:48:56.189" v="631" actId="1076"/>
          <ac:spMkLst>
            <pc:docMk/>
            <pc:sldMk cId="303383769" sldId="1170"/>
            <ac:spMk id="3" creationId="{75882D0F-0826-C649-648B-0C1075CFC63B}"/>
          </ac:spMkLst>
        </pc:spChg>
        <pc:spChg chg="mod">
          <ac:chgData name="Paul Rees-Rohrbacher" userId="96846f311e291ae2" providerId="LiveId" clId="{0C9BAE84-3E34-4042-925C-150AA2811D6C}" dt="2026-05-07T17:48:48.001" v="630" actId="1076"/>
          <ac:spMkLst>
            <pc:docMk/>
            <pc:sldMk cId="303383769" sldId="1170"/>
            <ac:spMk id="9" creationId="{CA0FE078-FBD6-1FC0-8F92-750AD1EB1E63}"/>
          </ac:spMkLst>
        </pc:spChg>
      </pc:sldChg>
      <pc:sldChg chg="modSp mod">
        <pc:chgData name="Paul Rees-Rohrbacher" userId="96846f311e291ae2" providerId="LiveId" clId="{0C9BAE84-3E34-4042-925C-150AA2811D6C}" dt="2026-05-07T17:53:20.724" v="656" actId="20577"/>
        <pc:sldMkLst>
          <pc:docMk/>
          <pc:sldMk cId="787914527" sldId="1171"/>
        </pc:sldMkLst>
        <pc:spChg chg="mod">
          <ac:chgData name="Paul Rees-Rohrbacher" userId="96846f311e291ae2" providerId="LiveId" clId="{0C9BAE84-3E34-4042-925C-150AA2811D6C}" dt="2026-05-07T17:53:20.724" v="656" actId="20577"/>
          <ac:spMkLst>
            <pc:docMk/>
            <pc:sldMk cId="787914527" sldId="1171"/>
            <ac:spMk id="7" creationId="{76471C87-EEDC-B868-B9BD-42E6D8B9B018}"/>
          </ac:spMkLst>
        </pc:spChg>
      </pc:sldChg>
      <pc:sldChg chg="modSp mod">
        <pc:chgData name="Paul Rees-Rohrbacher" userId="96846f311e291ae2" providerId="LiveId" clId="{0C9BAE84-3E34-4042-925C-150AA2811D6C}" dt="2026-05-07T17:54:08.694" v="660" actId="20577"/>
        <pc:sldMkLst>
          <pc:docMk/>
          <pc:sldMk cId="2062497648" sldId="1174"/>
        </pc:sldMkLst>
        <pc:spChg chg="mod">
          <ac:chgData name="Paul Rees-Rohrbacher" userId="96846f311e291ae2" providerId="LiveId" clId="{0C9BAE84-3E34-4042-925C-150AA2811D6C}" dt="2026-05-07T17:54:08.694" v="660" actId="20577"/>
          <ac:spMkLst>
            <pc:docMk/>
            <pc:sldMk cId="2062497648" sldId="1174"/>
            <ac:spMk id="7" creationId="{01E13B18-9F57-A6F5-6B3E-E81AEED89E8F}"/>
          </ac:spMkLst>
        </pc:spChg>
      </pc:sldChg>
      <pc:sldChg chg="modSp mod">
        <pc:chgData name="Paul Rees-Rohrbacher" userId="96846f311e291ae2" providerId="LiveId" clId="{0C9BAE84-3E34-4042-925C-150AA2811D6C}" dt="2026-05-07T17:56:16.572" v="681" actId="1035"/>
        <pc:sldMkLst>
          <pc:docMk/>
          <pc:sldMk cId="2641318191" sldId="1175"/>
        </pc:sldMkLst>
        <pc:spChg chg="mod">
          <ac:chgData name="Paul Rees-Rohrbacher" userId="96846f311e291ae2" providerId="LiveId" clId="{0C9BAE84-3E34-4042-925C-150AA2811D6C}" dt="2026-05-07T17:55:17.103" v="661" actId="20577"/>
          <ac:spMkLst>
            <pc:docMk/>
            <pc:sldMk cId="2641318191" sldId="1175"/>
            <ac:spMk id="6" creationId="{12333B83-C764-F064-119C-CFD249D4F100}"/>
          </ac:spMkLst>
        </pc:spChg>
        <pc:spChg chg="mod">
          <ac:chgData name="Paul Rees-Rohrbacher" userId="96846f311e291ae2" providerId="LiveId" clId="{0C9BAE84-3E34-4042-925C-150AA2811D6C}" dt="2026-05-07T17:56:16.572" v="681" actId="1035"/>
          <ac:spMkLst>
            <pc:docMk/>
            <pc:sldMk cId="2641318191" sldId="1175"/>
            <ac:spMk id="8" creationId="{04C8C19A-11DB-8C48-9C2B-B9F04464ABE1}"/>
          </ac:spMkLst>
        </pc:spChg>
      </pc:sldChg>
      <pc:sldChg chg="modSp mod">
        <pc:chgData name="Paul Rees-Rohrbacher" userId="96846f311e291ae2" providerId="LiveId" clId="{0C9BAE84-3E34-4042-925C-150AA2811D6C}" dt="2026-05-08T17:12:30.477" v="831" actId="20577"/>
        <pc:sldMkLst>
          <pc:docMk/>
          <pc:sldMk cId="2104720365" sldId="1179"/>
        </pc:sldMkLst>
        <pc:spChg chg="mod">
          <ac:chgData name="Paul Rees-Rohrbacher" userId="96846f311e291ae2" providerId="LiveId" clId="{0C9BAE84-3E34-4042-925C-150AA2811D6C}" dt="2026-05-08T17:12:30.477" v="831" actId="20577"/>
          <ac:spMkLst>
            <pc:docMk/>
            <pc:sldMk cId="2104720365" sldId="1179"/>
            <ac:spMk id="3" creationId="{3B431639-ED23-448F-AED9-9F17CE38DE4F}"/>
          </ac:spMkLst>
        </pc:spChg>
      </pc:sldChg>
      <pc:sldChg chg="addSp delSp modSp mod">
        <pc:chgData name="Paul Rees-Rohrbacher" userId="96846f311e291ae2" providerId="LiveId" clId="{0C9BAE84-3E34-4042-925C-150AA2811D6C}" dt="2026-05-07T15:44:57.073" v="321" actId="1076"/>
        <pc:sldMkLst>
          <pc:docMk/>
          <pc:sldMk cId="4165191396" sldId="1187"/>
        </pc:sldMkLst>
        <pc:picChg chg="add mod">
          <ac:chgData name="Paul Rees-Rohrbacher" userId="96846f311e291ae2" providerId="LiveId" clId="{0C9BAE84-3E34-4042-925C-150AA2811D6C}" dt="2026-05-07T15:44:57.073" v="321" actId="1076"/>
          <ac:picMkLst>
            <pc:docMk/>
            <pc:sldMk cId="4165191396" sldId="1187"/>
            <ac:picMk id="8" creationId="{EF79F800-BD71-9714-FFF2-AFE52699D100}"/>
          </ac:picMkLst>
        </pc:picChg>
      </pc:sldChg>
      <pc:sldChg chg="addSp delSp modSp mod">
        <pc:chgData name="Paul Rees-Rohrbacher" userId="96846f311e291ae2" providerId="LiveId" clId="{0C9BAE84-3E34-4042-925C-150AA2811D6C}" dt="2026-05-07T17:13:21.518" v="405" actId="1076"/>
        <pc:sldMkLst>
          <pc:docMk/>
          <pc:sldMk cId="3072534831" sldId="1192"/>
        </pc:sldMkLst>
        <pc:spChg chg="mod">
          <ac:chgData name="Paul Rees-Rohrbacher" userId="96846f311e291ae2" providerId="LiveId" clId="{0C9BAE84-3E34-4042-925C-150AA2811D6C}" dt="2026-05-07T17:08:18.583" v="400" actId="1076"/>
          <ac:spMkLst>
            <pc:docMk/>
            <pc:sldMk cId="3072534831" sldId="1192"/>
            <ac:spMk id="2" creationId="{93F294E1-B4C8-90AC-7D2C-E55FA7ADFC45}"/>
          </ac:spMkLst>
        </pc:spChg>
        <pc:picChg chg="add mod">
          <ac:chgData name="Paul Rees-Rohrbacher" userId="96846f311e291ae2" providerId="LiveId" clId="{0C9BAE84-3E34-4042-925C-150AA2811D6C}" dt="2026-05-07T17:13:21.518" v="405" actId="1076"/>
          <ac:picMkLst>
            <pc:docMk/>
            <pc:sldMk cId="3072534831" sldId="1192"/>
            <ac:picMk id="6" creationId="{44618579-AC5B-6946-E461-637EB5A24832}"/>
          </ac:picMkLst>
        </pc:picChg>
      </pc:sldChg>
      <pc:sldChg chg="modSp mod">
        <pc:chgData name="Paul Rees-Rohrbacher" userId="96846f311e291ae2" providerId="LiveId" clId="{0C9BAE84-3E34-4042-925C-150AA2811D6C}" dt="2026-05-08T17:26:33.977" v="888" actId="20577"/>
        <pc:sldMkLst>
          <pc:docMk/>
          <pc:sldMk cId="2853581768" sldId="1193"/>
        </pc:sldMkLst>
        <pc:spChg chg="mod">
          <ac:chgData name="Paul Rees-Rohrbacher" userId="96846f311e291ae2" providerId="LiveId" clId="{0C9BAE84-3E34-4042-925C-150AA2811D6C}" dt="2026-05-08T17:26:33.977" v="888" actId="20577"/>
          <ac:spMkLst>
            <pc:docMk/>
            <pc:sldMk cId="2853581768" sldId="1193"/>
            <ac:spMk id="3" creationId="{00000000-0000-0000-0000-000000000000}"/>
          </ac:spMkLst>
        </pc:spChg>
      </pc:sldChg>
      <pc:sldChg chg="modSp mod">
        <pc:chgData name="Paul Rees-Rohrbacher" userId="96846f311e291ae2" providerId="LiveId" clId="{0C9BAE84-3E34-4042-925C-150AA2811D6C}" dt="2026-05-09T18:55:26.379" v="1106" actId="20577"/>
        <pc:sldMkLst>
          <pc:docMk/>
          <pc:sldMk cId="1433532390" sldId="1194"/>
        </pc:sldMkLst>
        <pc:spChg chg="mod">
          <ac:chgData name="Paul Rees-Rohrbacher" userId="96846f311e291ae2" providerId="LiveId" clId="{0C9BAE84-3E34-4042-925C-150AA2811D6C}" dt="2026-05-09T18:55:26.379" v="1106" actId="20577"/>
          <ac:spMkLst>
            <pc:docMk/>
            <pc:sldMk cId="1433532390" sldId="1194"/>
            <ac:spMk id="3" creationId="{00000000-0000-0000-0000-000000000000}"/>
          </ac:spMkLst>
        </pc:spChg>
      </pc:sldChg>
      <pc:sldChg chg="modSp mod">
        <pc:chgData name="Paul Rees-Rohrbacher" userId="96846f311e291ae2" providerId="LiveId" clId="{0C9BAE84-3E34-4042-925C-150AA2811D6C}" dt="2026-05-08T17:59:53.192" v="893" actId="6549"/>
        <pc:sldMkLst>
          <pc:docMk/>
          <pc:sldMk cId="562907234" sldId="1195"/>
        </pc:sldMkLst>
        <pc:spChg chg="mod">
          <ac:chgData name="Paul Rees-Rohrbacher" userId="96846f311e291ae2" providerId="LiveId" clId="{0C9BAE84-3E34-4042-925C-150AA2811D6C}" dt="2026-05-08T17:59:53.192" v="893" actId="6549"/>
          <ac:spMkLst>
            <pc:docMk/>
            <pc:sldMk cId="562907234" sldId="1195"/>
            <ac:spMk id="4" creationId="{A42BC49B-54CD-ED27-9B89-DCC93FADCBE9}"/>
          </ac:spMkLst>
        </pc:spChg>
      </pc:sldChg>
      <pc:sldChg chg="modSp mod">
        <pc:chgData name="Paul Rees-Rohrbacher" userId="96846f311e291ae2" providerId="LiveId" clId="{0C9BAE84-3E34-4042-925C-150AA2811D6C}" dt="2026-05-08T18:00:44.831" v="895" actId="207"/>
        <pc:sldMkLst>
          <pc:docMk/>
          <pc:sldMk cId="2615564342" sldId="1197"/>
        </pc:sldMkLst>
        <pc:spChg chg="mod">
          <ac:chgData name="Paul Rees-Rohrbacher" userId="96846f311e291ae2" providerId="LiveId" clId="{0C9BAE84-3E34-4042-925C-150AA2811D6C}" dt="2026-05-08T18:00:44.831" v="895" actId="207"/>
          <ac:spMkLst>
            <pc:docMk/>
            <pc:sldMk cId="2615564342" sldId="1197"/>
            <ac:spMk id="4" creationId="{946DE9FC-1687-8777-F5B6-656861D2477B}"/>
          </ac:spMkLst>
        </pc:spChg>
        <pc:spChg chg="mod">
          <ac:chgData name="Paul Rees-Rohrbacher" userId="96846f311e291ae2" providerId="LiveId" clId="{0C9BAE84-3E34-4042-925C-150AA2811D6C}" dt="2026-05-07T17:18:28.291" v="434" actId="207"/>
          <ac:spMkLst>
            <pc:docMk/>
            <pc:sldMk cId="2615564342" sldId="1197"/>
            <ac:spMk id="8" creationId="{7912087A-1A4D-9918-1F75-57904D76CC8F}"/>
          </ac:spMkLst>
        </pc:spChg>
        <pc:graphicFrameChg chg="mod modGraphic">
          <ac:chgData name="Paul Rees-Rohrbacher" userId="96846f311e291ae2" providerId="LiveId" clId="{0C9BAE84-3E34-4042-925C-150AA2811D6C}" dt="2026-05-08T18:00:28.873" v="894" actId="207"/>
          <ac:graphicFrameMkLst>
            <pc:docMk/>
            <pc:sldMk cId="2615564342" sldId="1197"/>
            <ac:graphicFrameMk id="6" creationId="{96D40C7E-6458-BAF9-8673-5B48AA0C8152}"/>
          </ac:graphicFrameMkLst>
        </pc:graphicFrameChg>
      </pc:sldChg>
      <pc:sldChg chg="addSp delSp modSp mod">
        <pc:chgData name="Paul Rees-Rohrbacher" userId="96846f311e291ae2" providerId="LiveId" clId="{0C9BAE84-3E34-4042-925C-150AA2811D6C}" dt="2026-05-08T18:13:33.332" v="1035" actId="1036"/>
        <pc:sldMkLst>
          <pc:docMk/>
          <pc:sldMk cId="867282222" sldId="1199"/>
        </pc:sldMkLst>
        <pc:spChg chg="mod">
          <ac:chgData name="Paul Rees-Rohrbacher" userId="96846f311e291ae2" providerId="LiveId" clId="{0C9BAE84-3E34-4042-925C-150AA2811D6C}" dt="2026-05-08T18:13:27.679" v="1014" actId="1076"/>
          <ac:spMkLst>
            <pc:docMk/>
            <pc:sldMk cId="867282222" sldId="1199"/>
            <ac:spMk id="2" creationId="{AEE890AE-4388-45ED-D853-355AFC7618FA}"/>
          </ac:spMkLst>
        </pc:spChg>
        <pc:spChg chg="mod">
          <ac:chgData name="Paul Rees-Rohrbacher" userId="96846f311e291ae2" providerId="LiveId" clId="{0C9BAE84-3E34-4042-925C-150AA2811D6C}" dt="2026-05-07T17:17:47.406" v="422" actId="20577"/>
          <ac:spMkLst>
            <pc:docMk/>
            <pc:sldMk cId="867282222" sldId="1199"/>
            <ac:spMk id="7" creationId="{FBCFD97D-2C97-37FF-356C-A993317B1DEE}"/>
          </ac:spMkLst>
        </pc:spChg>
        <pc:picChg chg="del mod">
          <ac:chgData name="Paul Rees-Rohrbacher" userId="96846f311e291ae2" providerId="LiveId" clId="{0C9BAE84-3E34-4042-925C-150AA2811D6C}" dt="2026-05-08T18:10:52.575" v="986" actId="478"/>
          <ac:picMkLst>
            <pc:docMk/>
            <pc:sldMk cId="867282222" sldId="1199"/>
            <ac:picMk id="5" creationId="{FDBCD933-43E0-13A6-4B4F-1189D2033252}"/>
          </ac:picMkLst>
        </pc:picChg>
        <pc:picChg chg="add mod">
          <ac:chgData name="Paul Rees-Rohrbacher" userId="96846f311e291ae2" providerId="LiveId" clId="{0C9BAE84-3E34-4042-925C-150AA2811D6C}" dt="2026-05-08T18:13:33.332" v="1035" actId="1036"/>
          <ac:picMkLst>
            <pc:docMk/>
            <pc:sldMk cId="867282222" sldId="1199"/>
            <ac:picMk id="6" creationId="{A33366C4-0FA4-CEB4-8156-0F2559222AFE}"/>
          </ac:picMkLst>
        </pc:picChg>
      </pc:sldChg>
      <pc:sldChg chg="modSp mod">
        <pc:chgData name="Paul Rees-Rohrbacher" userId="96846f311e291ae2" providerId="LiveId" clId="{0C9BAE84-3E34-4042-925C-150AA2811D6C}" dt="2026-05-07T16:03:20.720" v="390" actId="1076"/>
        <pc:sldMkLst>
          <pc:docMk/>
          <pc:sldMk cId="3601212959" sldId="1200"/>
        </pc:sldMkLst>
        <pc:spChg chg="mod">
          <ac:chgData name="Paul Rees-Rohrbacher" userId="96846f311e291ae2" providerId="LiveId" clId="{0C9BAE84-3E34-4042-925C-150AA2811D6C}" dt="2026-05-07T16:03:20.720" v="390" actId="1076"/>
          <ac:spMkLst>
            <pc:docMk/>
            <pc:sldMk cId="3601212959" sldId="1200"/>
            <ac:spMk id="4" creationId="{4D130DA0-880D-9939-FB11-DBBBDF1289BA}"/>
          </ac:spMkLst>
        </pc:spChg>
      </pc:sldChg>
      <pc:sldChg chg="addSp delSp modSp mod">
        <pc:chgData name="Paul Rees-Rohrbacher" userId="96846f311e291ae2" providerId="LiveId" clId="{0C9BAE84-3E34-4042-925C-150AA2811D6C}" dt="2026-05-07T17:58:05.133" v="702" actId="1036"/>
        <pc:sldMkLst>
          <pc:docMk/>
          <pc:sldMk cId="4126846549" sldId="1201"/>
        </pc:sldMkLst>
        <pc:spChg chg="add mod">
          <ac:chgData name="Paul Rees-Rohrbacher" userId="96846f311e291ae2" providerId="LiveId" clId="{0C9BAE84-3E34-4042-925C-150AA2811D6C}" dt="2026-05-07T17:57:49.803" v="691"/>
          <ac:spMkLst>
            <pc:docMk/>
            <pc:sldMk cId="4126846549" sldId="1201"/>
            <ac:spMk id="2" creationId="{A7316AC8-D5B8-ABD5-9FFC-7B0816560A4A}"/>
          </ac:spMkLst>
        </pc:spChg>
        <pc:spChg chg="mod">
          <ac:chgData name="Paul Rees-Rohrbacher" userId="96846f311e291ae2" providerId="LiveId" clId="{0C9BAE84-3E34-4042-925C-150AA2811D6C}" dt="2026-05-07T17:58:05.133" v="702" actId="1036"/>
          <ac:spMkLst>
            <pc:docMk/>
            <pc:sldMk cId="4126846549" sldId="1201"/>
            <ac:spMk id="8" creationId="{BC481D5B-3BB6-311E-B83C-D6629A65DE9E}"/>
          </ac:spMkLst>
        </pc:spChg>
      </pc:sldChg>
      <pc:sldChg chg="addSp delSp modSp mod">
        <pc:chgData name="Paul Rees-Rohrbacher" userId="96846f311e291ae2" providerId="LiveId" clId="{0C9BAE84-3E34-4042-925C-150AA2811D6C}" dt="2026-05-07T15:41:51.881" v="309" actId="403"/>
        <pc:sldMkLst>
          <pc:docMk/>
          <pc:sldMk cId="1405929708" sldId="1203"/>
        </pc:sldMkLst>
        <pc:spChg chg="add mod">
          <ac:chgData name="Paul Rees-Rohrbacher" userId="96846f311e291ae2" providerId="LiveId" clId="{0C9BAE84-3E34-4042-925C-150AA2811D6C}" dt="2026-05-07T15:41:51.881" v="309" actId="403"/>
          <ac:spMkLst>
            <pc:docMk/>
            <pc:sldMk cId="1405929708" sldId="1203"/>
            <ac:spMk id="3" creationId="{C865521B-E31B-34E4-9B63-CDFAB5D0F0BC}"/>
          </ac:spMkLst>
        </pc:spChg>
        <pc:spChg chg="mod">
          <ac:chgData name="Paul Rees-Rohrbacher" userId="96846f311e291ae2" providerId="LiveId" clId="{0C9BAE84-3E34-4042-925C-150AA2811D6C}" dt="2026-05-07T15:40:21.151" v="282" actId="6549"/>
          <ac:spMkLst>
            <pc:docMk/>
            <pc:sldMk cId="1405929708" sldId="1203"/>
            <ac:spMk id="5" creationId="{45778826-7C60-ABB3-4AD2-60B01924D0B8}"/>
          </ac:spMkLst>
        </pc:spChg>
      </pc:sldChg>
      <pc:sldChg chg="addSp delSp modSp mod">
        <pc:chgData name="Paul Rees-Rohrbacher" userId="96846f311e291ae2" providerId="LiveId" clId="{0C9BAE84-3E34-4042-925C-150AA2811D6C}" dt="2026-05-07T15:21:21.341" v="217" actId="20577"/>
        <pc:sldMkLst>
          <pc:docMk/>
          <pc:sldMk cId="148378552" sldId="1204"/>
        </pc:sldMkLst>
        <pc:spChg chg="mod">
          <ac:chgData name="Paul Rees-Rohrbacher" userId="96846f311e291ae2" providerId="LiveId" clId="{0C9BAE84-3E34-4042-925C-150AA2811D6C}" dt="2026-05-07T15:20:42.553" v="211" actId="1076"/>
          <ac:spMkLst>
            <pc:docMk/>
            <pc:sldMk cId="148378552" sldId="1204"/>
            <ac:spMk id="6" creationId="{E9CC1585-10C1-A83D-39D0-8F5E1DC0B352}"/>
          </ac:spMkLst>
        </pc:spChg>
        <pc:spChg chg="mod">
          <ac:chgData name="Paul Rees-Rohrbacher" userId="96846f311e291ae2" providerId="LiveId" clId="{0C9BAE84-3E34-4042-925C-150AA2811D6C}" dt="2026-05-07T15:21:21.341" v="217" actId="20577"/>
          <ac:spMkLst>
            <pc:docMk/>
            <pc:sldMk cId="148378552" sldId="1204"/>
            <ac:spMk id="8" creationId="{4BB9C9AF-1620-D4F8-FCA7-5095BD3C2E4C}"/>
          </ac:spMkLst>
        </pc:spChg>
        <pc:picChg chg="add mod">
          <ac:chgData name="Paul Rees-Rohrbacher" userId="96846f311e291ae2" providerId="LiveId" clId="{0C9BAE84-3E34-4042-925C-150AA2811D6C}" dt="2026-05-07T15:20:34.062" v="210" actId="1076"/>
          <ac:picMkLst>
            <pc:docMk/>
            <pc:sldMk cId="148378552" sldId="1204"/>
            <ac:picMk id="2" creationId="{E2593EFE-96A7-D85D-A28F-A55F1291EF83}"/>
          </ac:picMkLst>
        </pc:picChg>
      </pc:sldChg>
      <pc:sldChg chg="addSp delSp modSp mod">
        <pc:chgData name="Paul Rees-Rohrbacher" userId="96846f311e291ae2" providerId="LiveId" clId="{0C9BAE84-3E34-4042-925C-150AA2811D6C}" dt="2026-05-08T17:55:40.423" v="889"/>
        <pc:sldMkLst>
          <pc:docMk/>
          <pc:sldMk cId="1218467501" sldId="1205"/>
        </pc:sldMkLst>
        <pc:spChg chg="add mod">
          <ac:chgData name="Paul Rees-Rohrbacher" userId="96846f311e291ae2" providerId="LiveId" clId="{0C9BAE84-3E34-4042-925C-150AA2811D6C}" dt="2026-05-08T17:55:40.423" v="889"/>
          <ac:spMkLst>
            <pc:docMk/>
            <pc:sldMk cId="1218467501" sldId="1205"/>
            <ac:spMk id="2" creationId="{731ABA07-3D15-B7D0-28B0-85A456CDC7FB}"/>
          </ac:spMkLst>
        </pc:spChg>
        <pc:spChg chg="mod">
          <ac:chgData name="Paul Rees-Rohrbacher" userId="96846f311e291ae2" providerId="LiveId" clId="{0C9BAE84-3E34-4042-925C-150AA2811D6C}" dt="2026-05-07T17:36:32.475" v="557" actId="1076"/>
          <ac:spMkLst>
            <pc:docMk/>
            <pc:sldMk cId="1218467501" sldId="1205"/>
            <ac:spMk id="9" creationId="{321A73D5-45EB-4A86-3D51-67893DFCBF8E}"/>
          </ac:spMkLst>
        </pc:spChg>
      </pc:sldChg>
      <pc:sldChg chg="addSp modSp new mod">
        <pc:chgData name="Paul Rees-Rohrbacher" userId="96846f311e291ae2" providerId="LiveId" clId="{0C9BAE84-3E34-4042-925C-150AA2811D6C}" dt="2026-05-07T15:59:39.836" v="369" actId="1076"/>
        <pc:sldMkLst>
          <pc:docMk/>
          <pc:sldMk cId="2457218144" sldId="1210"/>
        </pc:sldMkLst>
        <pc:spChg chg="add mod">
          <ac:chgData name="Paul Rees-Rohrbacher" userId="96846f311e291ae2" providerId="LiveId" clId="{0C9BAE84-3E34-4042-925C-150AA2811D6C}" dt="2026-05-07T15:59:39.836" v="369" actId="1076"/>
          <ac:spMkLst>
            <pc:docMk/>
            <pc:sldMk cId="2457218144" sldId="1210"/>
            <ac:spMk id="4" creationId="{C5DB3A79-2F90-2024-406D-FEC33B194F18}"/>
          </ac:spMkLst>
        </pc:spChg>
        <pc:picChg chg="add mod">
          <ac:chgData name="Paul Rees-Rohrbacher" userId="96846f311e291ae2" providerId="LiveId" clId="{0C9BAE84-3E34-4042-925C-150AA2811D6C}" dt="2026-05-07T15:08:56.096" v="120" actId="14100"/>
          <ac:picMkLst>
            <pc:docMk/>
            <pc:sldMk cId="2457218144" sldId="1210"/>
            <ac:picMk id="3" creationId="{FE921844-5791-D71B-3940-02ECECDA88EF}"/>
          </ac:picMkLst>
        </pc:picChg>
      </pc:sldChg>
      <pc:sldChg chg="modSp add mod">
        <pc:chgData name="Paul Rees-Rohrbacher" userId="96846f311e291ae2" providerId="LiveId" clId="{0C9BAE84-3E34-4042-925C-150AA2811D6C}" dt="2026-05-07T17:36:17.154" v="555" actId="20577"/>
        <pc:sldMkLst>
          <pc:docMk/>
          <pc:sldMk cId="3476562437" sldId="1211"/>
        </pc:sldMkLst>
        <pc:spChg chg="mod">
          <ac:chgData name="Paul Rees-Rohrbacher" userId="96846f311e291ae2" providerId="LiveId" clId="{0C9BAE84-3E34-4042-925C-150AA2811D6C}" dt="2026-05-07T17:36:17.154" v="555" actId="20577"/>
          <ac:spMkLst>
            <pc:docMk/>
            <pc:sldMk cId="3476562437" sldId="1211"/>
            <ac:spMk id="9" creationId="{0CDADF4F-5AEC-BD86-6A23-8B840FBD0A34}"/>
          </ac:spMkLst>
        </pc:spChg>
      </pc:sldChg>
      <pc:sldChg chg="addSp modSp add mod">
        <pc:chgData name="Paul Rees-Rohrbacher" userId="96846f311e291ae2" providerId="LiveId" clId="{0C9BAE84-3E34-4042-925C-150AA2811D6C}" dt="2026-05-08T17:55:51.767" v="891"/>
        <pc:sldMkLst>
          <pc:docMk/>
          <pc:sldMk cId="2668684039" sldId="1212"/>
        </pc:sldMkLst>
        <pc:spChg chg="add mod">
          <ac:chgData name="Paul Rees-Rohrbacher" userId="96846f311e291ae2" providerId="LiveId" clId="{0C9BAE84-3E34-4042-925C-150AA2811D6C}" dt="2026-05-08T17:55:51.767" v="891"/>
          <ac:spMkLst>
            <pc:docMk/>
            <pc:sldMk cId="2668684039" sldId="1212"/>
            <ac:spMk id="2" creationId="{2A2659E1-8ABA-9960-CDB5-2AEA38580C71}"/>
          </ac:spMkLst>
        </pc:spChg>
        <pc:spChg chg="mod">
          <ac:chgData name="Paul Rees-Rohrbacher" userId="96846f311e291ae2" providerId="LiveId" clId="{0C9BAE84-3E34-4042-925C-150AA2811D6C}" dt="2026-05-07T17:44:46.958" v="606" actId="113"/>
          <ac:spMkLst>
            <pc:docMk/>
            <pc:sldMk cId="2668684039" sldId="1212"/>
            <ac:spMk id="4" creationId="{C7EF37F9-908D-85EB-C79B-1BFD9D07FC2A}"/>
          </ac:spMkLst>
        </pc:spChg>
      </pc:sldChg>
      <pc:sldChg chg="modSp add mod">
        <pc:chgData name="Paul Rees-Rohrbacher" userId="96846f311e291ae2" providerId="LiveId" clId="{0C9BAE84-3E34-4042-925C-150AA2811D6C}" dt="2026-05-07T17:45:34.684" v="612" actId="113"/>
        <pc:sldMkLst>
          <pc:docMk/>
          <pc:sldMk cId="2039210365" sldId="1213"/>
        </pc:sldMkLst>
        <pc:spChg chg="mod">
          <ac:chgData name="Paul Rees-Rohrbacher" userId="96846f311e291ae2" providerId="LiveId" clId="{0C9BAE84-3E34-4042-925C-150AA2811D6C}" dt="2026-05-07T17:45:34.684" v="612" actId="113"/>
          <ac:spMkLst>
            <pc:docMk/>
            <pc:sldMk cId="2039210365" sldId="1213"/>
            <ac:spMk id="4" creationId="{576CDE56-B40D-D81F-56FC-7D6BE9D43874}"/>
          </ac:spMkLst>
        </pc:spChg>
      </pc:sldChg>
      <pc:sldChg chg="delSp modSp add mod">
        <pc:chgData name="Paul Rees-Rohrbacher" userId="96846f311e291ae2" providerId="LiveId" clId="{0C9BAE84-3E34-4042-925C-150AA2811D6C}" dt="2026-05-07T17:52:54.426" v="652" actId="1076"/>
        <pc:sldMkLst>
          <pc:docMk/>
          <pc:sldMk cId="574442977" sldId="1214"/>
        </pc:sldMkLst>
        <pc:spChg chg="mod">
          <ac:chgData name="Paul Rees-Rohrbacher" userId="96846f311e291ae2" providerId="LiveId" clId="{0C9BAE84-3E34-4042-925C-150AA2811D6C}" dt="2026-05-07T17:52:54.426" v="652" actId="1076"/>
          <ac:spMkLst>
            <pc:docMk/>
            <pc:sldMk cId="574442977" sldId="1214"/>
            <ac:spMk id="9" creationId="{9843B6D4-5DE8-C7DD-B6E6-6541F9928CA8}"/>
          </ac:spMkLst>
        </pc:spChg>
      </pc:sldChg>
      <pc:sldChg chg="modSp add mod">
        <pc:chgData name="Paul Rees-Rohrbacher" userId="96846f311e291ae2" providerId="LiveId" clId="{0C9BAE84-3E34-4042-925C-150AA2811D6C}" dt="2026-05-08T17:56:26.327" v="892" actId="1076"/>
        <pc:sldMkLst>
          <pc:docMk/>
          <pc:sldMk cId="4185993693" sldId="1215"/>
        </pc:sldMkLst>
        <pc:spChg chg="mod">
          <ac:chgData name="Paul Rees-Rohrbacher" userId="96846f311e291ae2" providerId="LiveId" clId="{0C9BAE84-3E34-4042-925C-150AA2811D6C}" dt="2026-05-08T17:56:26.327" v="892" actId="1076"/>
          <ac:spMkLst>
            <pc:docMk/>
            <pc:sldMk cId="4185993693" sldId="1215"/>
            <ac:spMk id="6" creationId="{50792C2A-34FC-C873-C0D6-927864A467E3}"/>
          </ac:spMkLst>
        </pc:spChg>
        <pc:spChg chg="mod">
          <ac:chgData name="Paul Rees-Rohrbacher" userId="96846f311e291ae2" providerId="LiveId" clId="{0C9BAE84-3E34-4042-925C-150AA2811D6C}" dt="2026-05-07T17:58:49.302" v="707" actId="1076"/>
          <ac:spMkLst>
            <pc:docMk/>
            <pc:sldMk cId="4185993693" sldId="1215"/>
            <ac:spMk id="8" creationId="{05A2884D-C893-1B3C-4AD5-F7505A114104}"/>
          </ac:spMkLst>
        </pc:spChg>
      </pc:sldChg>
      <pc:sldChg chg="delSp modSp add mod">
        <pc:chgData name="Paul Rees-Rohrbacher" userId="96846f311e291ae2" providerId="LiveId" clId="{0C9BAE84-3E34-4042-925C-150AA2811D6C}" dt="2026-05-07T18:03:09.510" v="750" actId="478"/>
        <pc:sldMkLst>
          <pc:docMk/>
          <pc:sldMk cId="42871400" sldId="1216"/>
        </pc:sldMkLst>
        <pc:spChg chg="mod">
          <ac:chgData name="Paul Rees-Rohrbacher" userId="96846f311e291ae2" providerId="LiveId" clId="{0C9BAE84-3E34-4042-925C-150AA2811D6C}" dt="2026-05-07T18:02:59.364" v="747" actId="6549"/>
          <ac:spMkLst>
            <pc:docMk/>
            <pc:sldMk cId="42871400" sldId="1216"/>
            <ac:spMk id="4" creationId="{5083F540-6126-798B-68F0-2809C532C811}"/>
          </ac:spMkLst>
        </pc:spChg>
      </pc:sldChg>
      <pc:sldMasterChg chg="setBg modSldLayout">
        <pc:chgData name="Paul Rees-Rohrbacher" userId="96846f311e291ae2" providerId="LiveId" clId="{0C9BAE84-3E34-4042-925C-150AA2811D6C}" dt="2026-05-08T20:08:43.538" v="1104"/>
        <pc:sldMasterMkLst>
          <pc:docMk/>
          <pc:sldMasterMk cId="2573750265" sldId="2147483648"/>
        </pc:sldMasterMkLst>
        <pc:sldLayoutChg chg="setBg">
          <pc:chgData name="Paul Rees-Rohrbacher" userId="96846f311e291ae2" providerId="LiveId" clId="{0C9BAE84-3E34-4042-925C-150AA2811D6C}" dt="2026-05-08T20:08:43.538" v="1104"/>
          <pc:sldLayoutMkLst>
            <pc:docMk/>
            <pc:sldMasterMk cId="2573750265" sldId="2147483648"/>
            <pc:sldLayoutMk cId="4050639799" sldId="2147483649"/>
          </pc:sldLayoutMkLst>
        </pc:sldLayoutChg>
        <pc:sldLayoutChg chg="setBg">
          <pc:chgData name="Paul Rees-Rohrbacher" userId="96846f311e291ae2" providerId="LiveId" clId="{0C9BAE84-3E34-4042-925C-150AA2811D6C}" dt="2026-05-08T20:08:43.538" v="1104"/>
          <pc:sldLayoutMkLst>
            <pc:docMk/>
            <pc:sldMasterMk cId="2573750265" sldId="2147483648"/>
            <pc:sldLayoutMk cId="1452291744" sldId="2147483650"/>
          </pc:sldLayoutMkLst>
        </pc:sldLayoutChg>
        <pc:sldLayoutChg chg="setBg">
          <pc:chgData name="Paul Rees-Rohrbacher" userId="96846f311e291ae2" providerId="LiveId" clId="{0C9BAE84-3E34-4042-925C-150AA2811D6C}" dt="2026-05-08T20:08:43.538" v="1104"/>
          <pc:sldLayoutMkLst>
            <pc:docMk/>
            <pc:sldMasterMk cId="2573750265" sldId="2147483648"/>
            <pc:sldLayoutMk cId="3288425591" sldId="2147483651"/>
          </pc:sldLayoutMkLst>
        </pc:sldLayoutChg>
        <pc:sldLayoutChg chg="setBg">
          <pc:chgData name="Paul Rees-Rohrbacher" userId="96846f311e291ae2" providerId="LiveId" clId="{0C9BAE84-3E34-4042-925C-150AA2811D6C}" dt="2026-05-08T20:08:43.538" v="1104"/>
          <pc:sldLayoutMkLst>
            <pc:docMk/>
            <pc:sldMasterMk cId="2573750265" sldId="2147483648"/>
            <pc:sldLayoutMk cId="2743082523" sldId="2147483652"/>
          </pc:sldLayoutMkLst>
        </pc:sldLayoutChg>
        <pc:sldLayoutChg chg="setBg">
          <pc:chgData name="Paul Rees-Rohrbacher" userId="96846f311e291ae2" providerId="LiveId" clId="{0C9BAE84-3E34-4042-925C-150AA2811D6C}" dt="2026-05-08T20:08:43.538" v="1104"/>
          <pc:sldLayoutMkLst>
            <pc:docMk/>
            <pc:sldMasterMk cId="2573750265" sldId="2147483648"/>
            <pc:sldLayoutMk cId="2402617604" sldId="2147483653"/>
          </pc:sldLayoutMkLst>
        </pc:sldLayoutChg>
        <pc:sldLayoutChg chg="setBg">
          <pc:chgData name="Paul Rees-Rohrbacher" userId="96846f311e291ae2" providerId="LiveId" clId="{0C9BAE84-3E34-4042-925C-150AA2811D6C}" dt="2026-05-08T20:08:43.538" v="1104"/>
          <pc:sldLayoutMkLst>
            <pc:docMk/>
            <pc:sldMasterMk cId="2573750265" sldId="2147483648"/>
            <pc:sldLayoutMk cId="1771964696" sldId="2147483654"/>
          </pc:sldLayoutMkLst>
        </pc:sldLayoutChg>
        <pc:sldLayoutChg chg="setBg">
          <pc:chgData name="Paul Rees-Rohrbacher" userId="96846f311e291ae2" providerId="LiveId" clId="{0C9BAE84-3E34-4042-925C-150AA2811D6C}" dt="2026-05-08T20:08:43.538" v="1104"/>
          <pc:sldLayoutMkLst>
            <pc:docMk/>
            <pc:sldMasterMk cId="2573750265" sldId="2147483648"/>
            <pc:sldLayoutMk cId="3604906016" sldId="2147483655"/>
          </pc:sldLayoutMkLst>
        </pc:sldLayoutChg>
        <pc:sldLayoutChg chg="setBg">
          <pc:chgData name="Paul Rees-Rohrbacher" userId="96846f311e291ae2" providerId="LiveId" clId="{0C9BAE84-3E34-4042-925C-150AA2811D6C}" dt="2026-05-08T20:08:43.538" v="1104"/>
          <pc:sldLayoutMkLst>
            <pc:docMk/>
            <pc:sldMasterMk cId="2573750265" sldId="2147483648"/>
            <pc:sldLayoutMk cId="1510321315" sldId="2147483656"/>
          </pc:sldLayoutMkLst>
        </pc:sldLayoutChg>
        <pc:sldLayoutChg chg="setBg">
          <pc:chgData name="Paul Rees-Rohrbacher" userId="96846f311e291ae2" providerId="LiveId" clId="{0C9BAE84-3E34-4042-925C-150AA2811D6C}" dt="2026-05-08T20:08:43.538" v="1104"/>
          <pc:sldLayoutMkLst>
            <pc:docMk/>
            <pc:sldMasterMk cId="2573750265" sldId="2147483648"/>
            <pc:sldLayoutMk cId="511668029" sldId="2147483657"/>
          </pc:sldLayoutMkLst>
        </pc:sldLayoutChg>
        <pc:sldLayoutChg chg="setBg">
          <pc:chgData name="Paul Rees-Rohrbacher" userId="96846f311e291ae2" providerId="LiveId" clId="{0C9BAE84-3E34-4042-925C-150AA2811D6C}" dt="2026-05-08T20:08:43.538" v="1104"/>
          <pc:sldLayoutMkLst>
            <pc:docMk/>
            <pc:sldMasterMk cId="2573750265" sldId="2147483648"/>
            <pc:sldLayoutMk cId="1108897823" sldId="2147483658"/>
          </pc:sldLayoutMkLst>
        </pc:sldLayoutChg>
        <pc:sldLayoutChg chg="setBg">
          <pc:chgData name="Paul Rees-Rohrbacher" userId="96846f311e291ae2" providerId="LiveId" clId="{0C9BAE84-3E34-4042-925C-150AA2811D6C}" dt="2026-05-08T20:08:43.538" v="1104"/>
          <pc:sldLayoutMkLst>
            <pc:docMk/>
            <pc:sldMasterMk cId="2573750265" sldId="2147483648"/>
            <pc:sldLayoutMk cId="1576415906" sldId="2147483659"/>
          </pc:sldLayoutMkLst>
        </pc:sldLayoutChg>
      </pc:sldMasterChg>
      <pc:sldMasterChg chg="setBg modSldLayout">
        <pc:chgData name="Paul Rees-Rohrbacher" userId="96846f311e291ae2" providerId="LiveId" clId="{0C9BAE84-3E34-4042-925C-150AA2811D6C}" dt="2026-05-08T20:08:43.538" v="1104"/>
        <pc:sldMasterMkLst>
          <pc:docMk/>
          <pc:sldMasterMk cId="3577035533" sldId="2147483672"/>
        </pc:sldMasterMkLst>
        <pc:sldLayoutChg chg="setBg">
          <pc:chgData name="Paul Rees-Rohrbacher" userId="96846f311e291ae2" providerId="LiveId" clId="{0C9BAE84-3E34-4042-925C-150AA2811D6C}" dt="2026-05-08T20:08:43.538" v="1104"/>
          <pc:sldLayoutMkLst>
            <pc:docMk/>
            <pc:sldMasterMk cId="3577035533" sldId="2147483672"/>
            <pc:sldLayoutMk cId="71109435" sldId="2147483673"/>
          </pc:sldLayoutMkLst>
        </pc:sldLayoutChg>
        <pc:sldLayoutChg chg="setBg">
          <pc:chgData name="Paul Rees-Rohrbacher" userId="96846f311e291ae2" providerId="LiveId" clId="{0C9BAE84-3E34-4042-925C-150AA2811D6C}" dt="2026-05-08T20:08:43.538" v="1104"/>
          <pc:sldLayoutMkLst>
            <pc:docMk/>
            <pc:sldMasterMk cId="3577035533" sldId="2147483672"/>
            <pc:sldLayoutMk cId="1477621663" sldId="2147483674"/>
          </pc:sldLayoutMkLst>
        </pc:sldLayoutChg>
        <pc:sldLayoutChg chg="setBg">
          <pc:chgData name="Paul Rees-Rohrbacher" userId="96846f311e291ae2" providerId="LiveId" clId="{0C9BAE84-3E34-4042-925C-150AA2811D6C}" dt="2026-05-08T20:08:43.538" v="1104"/>
          <pc:sldLayoutMkLst>
            <pc:docMk/>
            <pc:sldMasterMk cId="3577035533" sldId="2147483672"/>
            <pc:sldLayoutMk cId="2977712641" sldId="2147483675"/>
          </pc:sldLayoutMkLst>
        </pc:sldLayoutChg>
        <pc:sldLayoutChg chg="setBg">
          <pc:chgData name="Paul Rees-Rohrbacher" userId="96846f311e291ae2" providerId="LiveId" clId="{0C9BAE84-3E34-4042-925C-150AA2811D6C}" dt="2026-05-08T20:08:43.538" v="1104"/>
          <pc:sldLayoutMkLst>
            <pc:docMk/>
            <pc:sldMasterMk cId="3577035533" sldId="2147483672"/>
            <pc:sldLayoutMk cId="2010740986" sldId="2147483676"/>
          </pc:sldLayoutMkLst>
        </pc:sldLayoutChg>
        <pc:sldLayoutChg chg="setBg">
          <pc:chgData name="Paul Rees-Rohrbacher" userId="96846f311e291ae2" providerId="LiveId" clId="{0C9BAE84-3E34-4042-925C-150AA2811D6C}" dt="2026-05-08T20:08:43.538" v="1104"/>
          <pc:sldLayoutMkLst>
            <pc:docMk/>
            <pc:sldMasterMk cId="3577035533" sldId="2147483672"/>
            <pc:sldLayoutMk cId="96636264" sldId="2147483677"/>
          </pc:sldLayoutMkLst>
        </pc:sldLayoutChg>
        <pc:sldLayoutChg chg="setBg">
          <pc:chgData name="Paul Rees-Rohrbacher" userId="96846f311e291ae2" providerId="LiveId" clId="{0C9BAE84-3E34-4042-925C-150AA2811D6C}" dt="2026-05-08T20:08:43.538" v="1104"/>
          <pc:sldLayoutMkLst>
            <pc:docMk/>
            <pc:sldMasterMk cId="3577035533" sldId="2147483672"/>
            <pc:sldLayoutMk cId="1190578443" sldId="2147483678"/>
          </pc:sldLayoutMkLst>
        </pc:sldLayoutChg>
        <pc:sldLayoutChg chg="setBg">
          <pc:chgData name="Paul Rees-Rohrbacher" userId="96846f311e291ae2" providerId="LiveId" clId="{0C9BAE84-3E34-4042-925C-150AA2811D6C}" dt="2026-05-08T20:08:43.538" v="1104"/>
          <pc:sldLayoutMkLst>
            <pc:docMk/>
            <pc:sldMasterMk cId="3577035533" sldId="2147483672"/>
            <pc:sldLayoutMk cId="3916034740" sldId="2147483679"/>
          </pc:sldLayoutMkLst>
        </pc:sldLayoutChg>
        <pc:sldLayoutChg chg="setBg">
          <pc:chgData name="Paul Rees-Rohrbacher" userId="96846f311e291ae2" providerId="LiveId" clId="{0C9BAE84-3E34-4042-925C-150AA2811D6C}" dt="2026-05-08T20:08:43.538" v="1104"/>
          <pc:sldLayoutMkLst>
            <pc:docMk/>
            <pc:sldMasterMk cId="3577035533" sldId="2147483672"/>
            <pc:sldLayoutMk cId="2316064908" sldId="2147483680"/>
          </pc:sldLayoutMkLst>
        </pc:sldLayoutChg>
        <pc:sldLayoutChg chg="setBg">
          <pc:chgData name="Paul Rees-Rohrbacher" userId="96846f311e291ae2" providerId="LiveId" clId="{0C9BAE84-3E34-4042-925C-150AA2811D6C}" dt="2026-05-08T20:08:43.538" v="1104"/>
          <pc:sldLayoutMkLst>
            <pc:docMk/>
            <pc:sldMasterMk cId="3577035533" sldId="2147483672"/>
            <pc:sldLayoutMk cId="1338880496" sldId="2147483681"/>
          </pc:sldLayoutMkLst>
        </pc:sldLayoutChg>
        <pc:sldLayoutChg chg="setBg">
          <pc:chgData name="Paul Rees-Rohrbacher" userId="96846f311e291ae2" providerId="LiveId" clId="{0C9BAE84-3E34-4042-925C-150AA2811D6C}" dt="2026-05-08T20:08:43.538" v="1104"/>
          <pc:sldLayoutMkLst>
            <pc:docMk/>
            <pc:sldMasterMk cId="3577035533" sldId="2147483672"/>
            <pc:sldLayoutMk cId="2725953202" sldId="2147483682"/>
          </pc:sldLayoutMkLst>
        </pc:sldLayoutChg>
        <pc:sldLayoutChg chg="setBg">
          <pc:chgData name="Paul Rees-Rohrbacher" userId="96846f311e291ae2" providerId="LiveId" clId="{0C9BAE84-3E34-4042-925C-150AA2811D6C}" dt="2026-05-08T20:08:43.538" v="1104"/>
          <pc:sldLayoutMkLst>
            <pc:docMk/>
            <pc:sldMasterMk cId="3577035533" sldId="2147483672"/>
            <pc:sldLayoutMk cId="498687431" sldId="2147483683"/>
          </pc:sldLayoutMkLst>
        </pc:sldLayoutChg>
      </pc:sldMasterChg>
      <pc:sldMasterChg chg="setBg modSldLayout">
        <pc:chgData name="Paul Rees-Rohrbacher" userId="96846f311e291ae2" providerId="LiveId" clId="{0C9BAE84-3E34-4042-925C-150AA2811D6C}" dt="2026-05-08T20:08:43.538" v="1104"/>
        <pc:sldMasterMkLst>
          <pc:docMk/>
          <pc:sldMasterMk cId="3577035533" sldId="2147483768"/>
        </pc:sldMasterMkLst>
        <pc:sldLayoutChg chg="setBg">
          <pc:chgData name="Paul Rees-Rohrbacher" userId="96846f311e291ae2" providerId="LiveId" clId="{0C9BAE84-3E34-4042-925C-150AA2811D6C}" dt="2026-05-08T20:08:43.538" v="1104"/>
          <pc:sldLayoutMkLst>
            <pc:docMk/>
            <pc:sldMasterMk cId="3577035533" sldId="2147483768"/>
            <pc:sldLayoutMk cId="71109435" sldId="2147483769"/>
          </pc:sldLayoutMkLst>
        </pc:sldLayoutChg>
        <pc:sldLayoutChg chg="setBg">
          <pc:chgData name="Paul Rees-Rohrbacher" userId="96846f311e291ae2" providerId="LiveId" clId="{0C9BAE84-3E34-4042-925C-150AA2811D6C}" dt="2026-05-08T20:08:43.538" v="1104"/>
          <pc:sldLayoutMkLst>
            <pc:docMk/>
            <pc:sldMasterMk cId="3577035533" sldId="2147483768"/>
            <pc:sldLayoutMk cId="1477621663" sldId="2147483770"/>
          </pc:sldLayoutMkLst>
        </pc:sldLayoutChg>
        <pc:sldLayoutChg chg="setBg">
          <pc:chgData name="Paul Rees-Rohrbacher" userId="96846f311e291ae2" providerId="LiveId" clId="{0C9BAE84-3E34-4042-925C-150AA2811D6C}" dt="2026-05-08T20:08:43.538" v="1104"/>
          <pc:sldLayoutMkLst>
            <pc:docMk/>
            <pc:sldMasterMk cId="3577035533" sldId="2147483768"/>
            <pc:sldLayoutMk cId="2977712641" sldId="2147483771"/>
          </pc:sldLayoutMkLst>
        </pc:sldLayoutChg>
        <pc:sldLayoutChg chg="setBg">
          <pc:chgData name="Paul Rees-Rohrbacher" userId="96846f311e291ae2" providerId="LiveId" clId="{0C9BAE84-3E34-4042-925C-150AA2811D6C}" dt="2026-05-08T20:08:43.538" v="1104"/>
          <pc:sldLayoutMkLst>
            <pc:docMk/>
            <pc:sldMasterMk cId="3577035533" sldId="2147483768"/>
            <pc:sldLayoutMk cId="2010740986" sldId="2147483772"/>
          </pc:sldLayoutMkLst>
        </pc:sldLayoutChg>
        <pc:sldLayoutChg chg="setBg">
          <pc:chgData name="Paul Rees-Rohrbacher" userId="96846f311e291ae2" providerId="LiveId" clId="{0C9BAE84-3E34-4042-925C-150AA2811D6C}" dt="2026-05-08T20:08:43.538" v="1104"/>
          <pc:sldLayoutMkLst>
            <pc:docMk/>
            <pc:sldMasterMk cId="3577035533" sldId="2147483768"/>
            <pc:sldLayoutMk cId="96636264" sldId="2147483773"/>
          </pc:sldLayoutMkLst>
        </pc:sldLayoutChg>
        <pc:sldLayoutChg chg="setBg">
          <pc:chgData name="Paul Rees-Rohrbacher" userId="96846f311e291ae2" providerId="LiveId" clId="{0C9BAE84-3E34-4042-925C-150AA2811D6C}" dt="2026-05-08T20:08:43.538" v="1104"/>
          <pc:sldLayoutMkLst>
            <pc:docMk/>
            <pc:sldMasterMk cId="3577035533" sldId="2147483768"/>
            <pc:sldLayoutMk cId="1190578443" sldId="2147483774"/>
          </pc:sldLayoutMkLst>
        </pc:sldLayoutChg>
        <pc:sldLayoutChg chg="setBg">
          <pc:chgData name="Paul Rees-Rohrbacher" userId="96846f311e291ae2" providerId="LiveId" clId="{0C9BAE84-3E34-4042-925C-150AA2811D6C}" dt="2026-05-08T20:08:43.538" v="1104"/>
          <pc:sldLayoutMkLst>
            <pc:docMk/>
            <pc:sldMasterMk cId="3577035533" sldId="2147483768"/>
            <pc:sldLayoutMk cId="3916034740" sldId="2147483775"/>
          </pc:sldLayoutMkLst>
        </pc:sldLayoutChg>
        <pc:sldLayoutChg chg="setBg">
          <pc:chgData name="Paul Rees-Rohrbacher" userId="96846f311e291ae2" providerId="LiveId" clId="{0C9BAE84-3E34-4042-925C-150AA2811D6C}" dt="2026-05-08T20:08:43.538" v="1104"/>
          <pc:sldLayoutMkLst>
            <pc:docMk/>
            <pc:sldMasterMk cId="3577035533" sldId="2147483768"/>
            <pc:sldLayoutMk cId="2316064908" sldId="2147483776"/>
          </pc:sldLayoutMkLst>
        </pc:sldLayoutChg>
        <pc:sldLayoutChg chg="setBg">
          <pc:chgData name="Paul Rees-Rohrbacher" userId="96846f311e291ae2" providerId="LiveId" clId="{0C9BAE84-3E34-4042-925C-150AA2811D6C}" dt="2026-05-08T20:08:43.538" v="1104"/>
          <pc:sldLayoutMkLst>
            <pc:docMk/>
            <pc:sldMasterMk cId="3577035533" sldId="2147483768"/>
            <pc:sldLayoutMk cId="1338880496" sldId="2147483777"/>
          </pc:sldLayoutMkLst>
        </pc:sldLayoutChg>
        <pc:sldLayoutChg chg="setBg">
          <pc:chgData name="Paul Rees-Rohrbacher" userId="96846f311e291ae2" providerId="LiveId" clId="{0C9BAE84-3E34-4042-925C-150AA2811D6C}" dt="2026-05-08T20:08:43.538" v="1104"/>
          <pc:sldLayoutMkLst>
            <pc:docMk/>
            <pc:sldMasterMk cId="3577035533" sldId="2147483768"/>
            <pc:sldLayoutMk cId="2725953202" sldId="2147483778"/>
          </pc:sldLayoutMkLst>
        </pc:sldLayoutChg>
        <pc:sldLayoutChg chg="setBg">
          <pc:chgData name="Paul Rees-Rohrbacher" userId="96846f311e291ae2" providerId="LiveId" clId="{0C9BAE84-3E34-4042-925C-150AA2811D6C}" dt="2026-05-08T20:08:43.538" v="1104"/>
          <pc:sldLayoutMkLst>
            <pc:docMk/>
            <pc:sldMasterMk cId="3577035533" sldId="2147483768"/>
            <pc:sldLayoutMk cId="498687431" sldId="214748377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88410" tIns="44206" rIns="88410" bIns="44206" rtlCol="0"/>
          <a:lstStyle>
            <a:lvl1pPr algn="l">
              <a:defRPr sz="1100"/>
            </a:lvl1pPr>
          </a:lstStyle>
          <a:p>
            <a:endParaRPr lang="en-AU"/>
          </a:p>
        </p:txBody>
      </p:sp>
      <p:sp>
        <p:nvSpPr>
          <p:cNvPr id="3" name="Date Placeholder 2"/>
          <p:cNvSpPr>
            <a:spLocks noGrp="1"/>
          </p:cNvSpPr>
          <p:nvPr>
            <p:ph type="dt" sz="quarter" idx="1"/>
          </p:nvPr>
        </p:nvSpPr>
        <p:spPr>
          <a:xfrm>
            <a:off x="3884614" y="0"/>
            <a:ext cx="2971800" cy="465693"/>
          </a:xfrm>
          <a:prstGeom prst="rect">
            <a:avLst/>
          </a:prstGeom>
        </p:spPr>
        <p:txBody>
          <a:bodyPr vert="horz" lIns="88410" tIns="44206" rIns="88410" bIns="44206" rtlCol="0"/>
          <a:lstStyle>
            <a:lvl1pPr algn="r">
              <a:defRPr sz="1100"/>
            </a:lvl1pPr>
          </a:lstStyle>
          <a:p>
            <a:fld id="{FFEE4A6F-2ABE-42B1-9FDF-BCF81D1B941E}" type="datetimeFigureOut">
              <a:rPr lang="en-AU" smtClean="0"/>
              <a:t>12/05/2026</a:t>
            </a:fld>
            <a:endParaRPr lang="en-AU"/>
          </a:p>
        </p:txBody>
      </p:sp>
      <p:sp>
        <p:nvSpPr>
          <p:cNvPr id="4" name="Footer Placeholder 3"/>
          <p:cNvSpPr>
            <a:spLocks noGrp="1"/>
          </p:cNvSpPr>
          <p:nvPr>
            <p:ph type="ftr" sz="quarter" idx="2"/>
          </p:nvPr>
        </p:nvSpPr>
        <p:spPr>
          <a:xfrm>
            <a:off x="1" y="8846553"/>
            <a:ext cx="2971800" cy="465693"/>
          </a:xfrm>
          <a:prstGeom prst="rect">
            <a:avLst/>
          </a:prstGeom>
        </p:spPr>
        <p:txBody>
          <a:bodyPr vert="horz" lIns="88410" tIns="44206" rIns="88410" bIns="44206" rtlCol="0" anchor="b"/>
          <a:lstStyle>
            <a:lvl1pPr algn="l">
              <a:defRPr sz="1100"/>
            </a:lvl1pPr>
          </a:lstStyle>
          <a:p>
            <a:endParaRPr lang="en-AU"/>
          </a:p>
        </p:txBody>
      </p:sp>
      <p:sp>
        <p:nvSpPr>
          <p:cNvPr id="5" name="Slide Number Placeholder 4"/>
          <p:cNvSpPr>
            <a:spLocks noGrp="1"/>
          </p:cNvSpPr>
          <p:nvPr>
            <p:ph type="sldNum" sz="quarter" idx="3"/>
          </p:nvPr>
        </p:nvSpPr>
        <p:spPr>
          <a:xfrm>
            <a:off x="3884614" y="8846553"/>
            <a:ext cx="2971800" cy="465693"/>
          </a:xfrm>
          <a:prstGeom prst="rect">
            <a:avLst/>
          </a:prstGeom>
        </p:spPr>
        <p:txBody>
          <a:bodyPr vert="horz" lIns="88410" tIns="44206" rIns="88410" bIns="44206" rtlCol="0" anchor="b"/>
          <a:lstStyle>
            <a:lvl1pPr algn="r">
              <a:defRPr sz="1100"/>
            </a:lvl1pPr>
          </a:lstStyle>
          <a:p>
            <a:fld id="{EB742345-020E-4B9C-B64C-79CA4B135A1F}" type="slidenum">
              <a:rPr lang="en-AU" smtClean="0"/>
              <a:t>‹#›</a:t>
            </a:fld>
            <a:endParaRPr lang="en-AU"/>
          </a:p>
        </p:txBody>
      </p:sp>
    </p:spTree>
    <p:extLst>
      <p:ext uri="{BB962C8B-B14F-4D97-AF65-F5344CB8AC3E}">
        <p14:creationId xmlns:p14="http://schemas.microsoft.com/office/powerpoint/2010/main" val="3758270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88410" tIns="44206" rIns="88410" bIns="44206" rtlCol="0"/>
          <a:lstStyle>
            <a:lvl1pPr algn="l">
              <a:defRPr sz="1100"/>
            </a:lvl1pPr>
          </a:lstStyle>
          <a:p>
            <a:endParaRPr lang="en-AU"/>
          </a:p>
        </p:txBody>
      </p:sp>
      <p:sp>
        <p:nvSpPr>
          <p:cNvPr id="3" name="Date Placeholder 2"/>
          <p:cNvSpPr>
            <a:spLocks noGrp="1"/>
          </p:cNvSpPr>
          <p:nvPr>
            <p:ph type="dt" idx="1"/>
          </p:nvPr>
        </p:nvSpPr>
        <p:spPr>
          <a:xfrm>
            <a:off x="3884614" y="0"/>
            <a:ext cx="2971800" cy="465693"/>
          </a:xfrm>
          <a:prstGeom prst="rect">
            <a:avLst/>
          </a:prstGeom>
        </p:spPr>
        <p:txBody>
          <a:bodyPr vert="horz" lIns="88410" tIns="44206" rIns="88410" bIns="44206" rtlCol="0"/>
          <a:lstStyle>
            <a:lvl1pPr algn="r">
              <a:defRPr sz="1100"/>
            </a:lvl1pPr>
          </a:lstStyle>
          <a:p>
            <a:fld id="{B91D4E05-14D5-49F1-8F6E-B7CEC6E3B187}" type="datetimeFigureOut">
              <a:rPr lang="en-AU" smtClean="0"/>
              <a:t>12/05/2026</a:t>
            </a:fld>
            <a:endParaRPr lang="en-AU"/>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88410" tIns="44206" rIns="88410" bIns="44206" rtlCol="0" anchor="ctr"/>
          <a:lstStyle/>
          <a:p>
            <a:endParaRPr lang="en-AU"/>
          </a:p>
        </p:txBody>
      </p:sp>
      <p:sp>
        <p:nvSpPr>
          <p:cNvPr id="5" name="Notes Placeholder 4"/>
          <p:cNvSpPr>
            <a:spLocks noGrp="1"/>
          </p:cNvSpPr>
          <p:nvPr>
            <p:ph type="body" sz="quarter" idx="3"/>
          </p:nvPr>
        </p:nvSpPr>
        <p:spPr>
          <a:xfrm>
            <a:off x="685801" y="4424086"/>
            <a:ext cx="5486400" cy="4191238"/>
          </a:xfrm>
          <a:prstGeom prst="rect">
            <a:avLst/>
          </a:prstGeom>
        </p:spPr>
        <p:txBody>
          <a:bodyPr vert="horz" lIns="88410" tIns="44206" rIns="88410" bIns="442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846553"/>
            <a:ext cx="2971800" cy="465693"/>
          </a:xfrm>
          <a:prstGeom prst="rect">
            <a:avLst/>
          </a:prstGeom>
        </p:spPr>
        <p:txBody>
          <a:bodyPr vert="horz" lIns="88410" tIns="44206" rIns="88410" bIns="44206" rtlCol="0" anchor="b"/>
          <a:lstStyle>
            <a:lvl1pPr algn="l">
              <a:defRPr sz="1100"/>
            </a:lvl1pPr>
          </a:lstStyle>
          <a:p>
            <a:endParaRPr lang="en-AU"/>
          </a:p>
        </p:txBody>
      </p:sp>
      <p:sp>
        <p:nvSpPr>
          <p:cNvPr id="7" name="Slide Number Placeholder 6"/>
          <p:cNvSpPr>
            <a:spLocks noGrp="1"/>
          </p:cNvSpPr>
          <p:nvPr>
            <p:ph type="sldNum" sz="quarter" idx="5"/>
          </p:nvPr>
        </p:nvSpPr>
        <p:spPr>
          <a:xfrm>
            <a:off x="3884614" y="8846553"/>
            <a:ext cx="2971800" cy="465693"/>
          </a:xfrm>
          <a:prstGeom prst="rect">
            <a:avLst/>
          </a:prstGeom>
        </p:spPr>
        <p:txBody>
          <a:bodyPr vert="horz" lIns="88410" tIns="44206" rIns="88410" bIns="44206" rtlCol="0" anchor="b"/>
          <a:lstStyle>
            <a:lvl1pPr algn="r">
              <a:defRPr sz="1100"/>
            </a:lvl1pPr>
          </a:lstStyle>
          <a:p>
            <a:fld id="{39BD0D58-009C-4B34-BD04-760FE23A9F8A}" type="slidenum">
              <a:rPr lang="en-AU" smtClean="0"/>
              <a:t>‹#›</a:t>
            </a:fld>
            <a:endParaRPr lang="en-AU"/>
          </a:p>
        </p:txBody>
      </p:sp>
    </p:spTree>
    <p:extLst>
      <p:ext uri="{BB962C8B-B14F-4D97-AF65-F5344CB8AC3E}">
        <p14:creationId xmlns:p14="http://schemas.microsoft.com/office/powerpoint/2010/main" val="216460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0D58-009C-4B34-BD04-760FE23A9F8A}" type="slidenum">
              <a:rPr lang="en-AU" smtClean="0"/>
              <a:t>1</a:t>
            </a:fld>
            <a:endParaRPr lang="en-AU"/>
          </a:p>
        </p:txBody>
      </p:sp>
    </p:spTree>
    <p:extLst>
      <p:ext uri="{BB962C8B-B14F-4D97-AF65-F5344CB8AC3E}">
        <p14:creationId xmlns:p14="http://schemas.microsoft.com/office/powerpoint/2010/main" val="107202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9BD0D58-009C-4B34-BD04-760FE23A9F8A}" type="slidenum">
              <a:rPr lang="en-AU" smtClean="0"/>
              <a:t>49</a:t>
            </a:fld>
            <a:endParaRPr lang="en-AU"/>
          </a:p>
        </p:txBody>
      </p:sp>
    </p:spTree>
    <p:extLst>
      <p:ext uri="{BB962C8B-B14F-4D97-AF65-F5344CB8AC3E}">
        <p14:creationId xmlns:p14="http://schemas.microsoft.com/office/powerpoint/2010/main" val="374520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D0D58-009C-4B34-BD04-760FE23A9F8A}" type="slidenum">
              <a:rPr lang="en-AU" smtClean="0"/>
              <a:t>51</a:t>
            </a:fld>
            <a:endParaRPr lang="en-AU"/>
          </a:p>
        </p:txBody>
      </p:sp>
    </p:spTree>
    <p:extLst>
      <p:ext uri="{BB962C8B-B14F-4D97-AF65-F5344CB8AC3E}">
        <p14:creationId xmlns:p14="http://schemas.microsoft.com/office/powerpoint/2010/main" val="318256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55</a:t>
            </a:fld>
            <a:endParaRPr lang="en-AU"/>
          </a:p>
        </p:txBody>
      </p:sp>
    </p:spTree>
    <p:extLst>
      <p:ext uri="{BB962C8B-B14F-4D97-AF65-F5344CB8AC3E}">
        <p14:creationId xmlns:p14="http://schemas.microsoft.com/office/powerpoint/2010/main" val="299752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D0D58-009C-4B34-BD04-760FE23A9F8A}" type="slidenum">
              <a:rPr lang="en-AU" smtClean="0"/>
              <a:t>57</a:t>
            </a:fld>
            <a:endParaRPr lang="en-AU"/>
          </a:p>
        </p:txBody>
      </p:sp>
    </p:spTree>
    <p:extLst>
      <p:ext uri="{BB962C8B-B14F-4D97-AF65-F5344CB8AC3E}">
        <p14:creationId xmlns:p14="http://schemas.microsoft.com/office/powerpoint/2010/main" val="73459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C24D-2586-D0B2-5926-23DBDB6F3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21F9D-51A9-B56E-8344-EBDF35D0FC07}"/>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5B2E763-D296-1FE7-483A-15C488F3FDA3}"/>
              </a:ext>
            </a:extLst>
          </p:cNvPr>
          <p:cNvSpPr>
            <a:spLocks noGrp="1"/>
          </p:cNvSpPr>
          <p:nvPr>
            <p:ph type="body" idx="1"/>
          </p:nvPr>
        </p:nvSpPr>
        <p:spPr/>
        <p:txBody>
          <a:bodyPr/>
          <a:lstStyle/>
          <a:p>
            <a:r>
              <a:rPr lang="en-US"/>
              <a:t>Used Lent 2022</a:t>
            </a:r>
          </a:p>
        </p:txBody>
      </p:sp>
      <p:sp>
        <p:nvSpPr>
          <p:cNvPr id="4" name="Slide Number Placeholder 3">
            <a:extLst>
              <a:ext uri="{FF2B5EF4-FFF2-40B4-BE49-F238E27FC236}">
                <a16:creationId xmlns:a16="http://schemas.microsoft.com/office/drawing/2014/main" id="{35B3646C-E537-4ED5-1470-11102DBB5F8C}"/>
              </a:ext>
            </a:extLst>
          </p:cNvPr>
          <p:cNvSpPr>
            <a:spLocks noGrp="1"/>
          </p:cNvSpPr>
          <p:nvPr>
            <p:ph type="sldNum" sz="quarter" idx="5"/>
          </p:nvPr>
        </p:nvSpPr>
        <p:spPr/>
        <p:txBody>
          <a:bodyPr/>
          <a:lstStyle/>
          <a:p>
            <a:fld id="{39BD0D58-009C-4B34-BD04-760FE23A9F8A}" type="slidenum">
              <a:rPr lang="en-AU" smtClean="0"/>
              <a:t>2</a:t>
            </a:fld>
            <a:endParaRPr lang="en-AU"/>
          </a:p>
        </p:txBody>
      </p:sp>
    </p:spTree>
    <p:extLst>
      <p:ext uri="{BB962C8B-B14F-4D97-AF65-F5344CB8AC3E}">
        <p14:creationId xmlns:p14="http://schemas.microsoft.com/office/powerpoint/2010/main" val="417779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0D58-009C-4B34-BD04-760FE23A9F8A}" type="slidenum">
              <a:rPr lang="en-AU" smtClean="0"/>
              <a:t>17</a:t>
            </a:fld>
            <a:endParaRPr lang="en-AU"/>
          </a:p>
        </p:txBody>
      </p:sp>
    </p:spTree>
    <p:extLst>
      <p:ext uri="{BB962C8B-B14F-4D97-AF65-F5344CB8AC3E}">
        <p14:creationId xmlns:p14="http://schemas.microsoft.com/office/powerpoint/2010/main" val="198946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30</a:t>
            </a:fld>
            <a:endParaRPr lang="en-AU"/>
          </a:p>
        </p:txBody>
      </p:sp>
    </p:spTree>
    <p:extLst>
      <p:ext uri="{BB962C8B-B14F-4D97-AF65-F5344CB8AC3E}">
        <p14:creationId xmlns:p14="http://schemas.microsoft.com/office/powerpoint/2010/main" val="214364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33</a:t>
            </a:fld>
            <a:endParaRPr lang="en-AU"/>
          </a:p>
        </p:txBody>
      </p:sp>
    </p:spTree>
    <p:extLst>
      <p:ext uri="{BB962C8B-B14F-4D97-AF65-F5344CB8AC3E}">
        <p14:creationId xmlns:p14="http://schemas.microsoft.com/office/powerpoint/2010/main" val="325574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34</a:t>
            </a:fld>
            <a:endParaRPr lang="en-AU"/>
          </a:p>
        </p:txBody>
      </p:sp>
    </p:spTree>
    <p:extLst>
      <p:ext uri="{BB962C8B-B14F-4D97-AF65-F5344CB8AC3E}">
        <p14:creationId xmlns:p14="http://schemas.microsoft.com/office/powerpoint/2010/main" val="325574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9BD0D58-009C-4B34-BD04-760FE23A9F8A}" type="slidenum">
              <a:rPr lang="en-AU" smtClean="0"/>
              <a:t>39</a:t>
            </a:fld>
            <a:endParaRPr lang="en-AU"/>
          </a:p>
        </p:txBody>
      </p:sp>
    </p:spTree>
    <p:extLst>
      <p:ext uri="{BB962C8B-B14F-4D97-AF65-F5344CB8AC3E}">
        <p14:creationId xmlns:p14="http://schemas.microsoft.com/office/powerpoint/2010/main" val="91654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dirty="0"/>
              <a:t>Link to prayer group ministry page for weekly commitment prayer </a:t>
            </a:r>
            <a:r>
              <a:rPr lang="en-US" dirty="0"/>
              <a:t>https://holyhermits.com.au/ministries/prayer-group </a:t>
            </a:r>
            <a:endParaRPr lang="en-AU" dirty="0"/>
          </a:p>
        </p:txBody>
      </p:sp>
      <p:sp>
        <p:nvSpPr>
          <p:cNvPr id="4" name="Slide Number Placeholder 3"/>
          <p:cNvSpPr>
            <a:spLocks noGrp="1"/>
          </p:cNvSpPr>
          <p:nvPr>
            <p:ph type="sldNum" sz="quarter" idx="5"/>
          </p:nvPr>
        </p:nvSpPr>
        <p:spPr/>
        <p:txBody>
          <a:bodyPr/>
          <a:lstStyle/>
          <a:p>
            <a:fld id="{39BD0D58-009C-4B34-BD04-760FE23A9F8A}" type="slidenum">
              <a:rPr lang="en-AU" smtClean="0"/>
              <a:t>42</a:t>
            </a:fld>
            <a:endParaRPr lang="en-AU"/>
          </a:p>
        </p:txBody>
      </p:sp>
    </p:spTree>
    <p:extLst>
      <p:ext uri="{BB962C8B-B14F-4D97-AF65-F5344CB8AC3E}">
        <p14:creationId xmlns:p14="http://schemas.microsoft.com/office/powerpoint/2010/main" val="332184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D7850-BC1E-48CF-AB47-13CB67CCDFA7}" type="slidenum">
              <a:rPr lang="en-AU" smtClean="0"/>
              <a:pPr/>
              <a:t>43</a:t>
            </a:fld>
            <a:endParaRPr lang="en-AU"/>
          </a:p>
        </p:txBody>
      </p:sp>
    </p:spTree>
    <p:extLst>
      <p:ext uri="{BB962C8B-B14F-4D97-AF65-F5344CB8AC3E}">
        <p14:creationId xmlns:p14="http://schemas.microsoft.com/office/powerpoint/2010/main" val="2684991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1DEB7D2-BC1D-4ED6-83B3-A069ABD4C6C8}" type="datetime1">
              <a:rPr lang="en-AU" smtClean="0"/>
              <a:t>12/05/2026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405063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1DBF993-715E-42EA-B7DD-311503B1CC79}" type="datetime1">
              <a:rPr lang="en-AU" smtClean="0"/>
              <a:t>12/05/2026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10889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2D9757C-DA17-4466-8A7C-AC1A9B366AA7}" type="datetime1">
              <a:rPr lang="en-AU" smtClean="0"/>
              <a:t>12/05/2026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576415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F7FD24-3B30-48A6-A9D7-DDD68F98A569}"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71109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4C10D2-9990-43CA-B278-4C892CFCFF17}"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477621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8BEACB-84F2-4189-958F-FEF791DF3C3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977712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09C20F-1AA4-4B15-B2AC-469C159EB17C}"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010740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9AE2C6-BD3B-4BC9-8C84-82CB81566AD1}"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9663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8753EB-3C79-408D-B6AE-A38A707D5887}"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19057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C57D59-8F18-4E33-9885-CA1B9A36162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3916034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198FC-02AB-4874-B734-A216E3FE4F9D}"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31606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BA3209-8532-45C5-A75D-19C2F22A7C67}" type="datetime1">
              <a:rPr lang="en-AU" smtClean="0"/>
              <a:t>12/05/2026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452291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0F35F5-8930-43F3-AEB7-70F56038BA8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33888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C8D264-CD33-4E3D-97CB-2B71F4C440A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725953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C7F574-E6AF-4C8B-A5B5-385761B1E27B}"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49868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F7FD24-3B30-48A6-A9D7-DDD68F98A569}"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71109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4C10D2-9990-43CA-B278-4C892CFCFF17}"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477621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8BEACB-84F2-4189-958F-FEF791DF3C3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977712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09C20F-1AA4-4B15-B2AC-469C159EB17C}"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010740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9AE2C6-BD3B-4BC9-8C84-82CB81566AD1}"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96636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8753EB-3C79-408D-B6AE-A38A707D5887}"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190578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C57D59-8F18-4E33-9885-CA1B9A36162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391603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47067-3DDE-4F0F-B84A-224D82052008}" type="datetime1">
              <a:rPr lang="en-AU" smtClean="0"/>
              <a:t>12/05/2026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3288425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198FC-02AB-4874-B734-A216E3FE4F9D}"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316064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0F35F5-8930-43F3-AEB7-70F56038BA8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338880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C8D264-CD33-4E3D-97CB-2B71F4C440A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725953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C7F574-E6AF-4C8B-A5B5-385761B1E27B}"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49868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0E9ABCB-CE9C-4A72-A0FF-D1D1530210BB}" type="datetime1">
              <a:rPr lang="en-AU" smtClean="0"/>
              <a:t>12/05/2026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274308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489FB4B-ECBF-4725-9A1D-D98E41B076CA}" type="datetime1">
              <a:rPr lang="en-AU" smtClean="0"/>
              <a:t>12/05/2026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240261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1B67CCD-9942-46D0-A69D-0FAB2F317F24}" type="datetime1">
              <a:rPr lang="en-AU" smtClean="0"/>
              <a:t>12/05/2026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177196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CBFC8-00BE-4796-8D42-7BD3F438998E}" type="datetime1">
              <a:rPr lang="en-AU" smtClean="0"/>
              <a:t>12/05/2026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6BAAE04-8869-45BD-9FC4-571BC1F4B92A}"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36049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3EB60-CAB5-4678-B649-BE46521CE30F}" type="datetime1">
              <a:rPr lang="en-AU" smtClean="0"/>
              <a:t>12/05/2026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BAAE04-8869-45BD-9FC4-571BC1F4B92A}"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51032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54D8F-69FE-432F-BBDC-0FF4875597DA}" type="datetime1">
              <a:rPr lang="en-AU" smtClean="0"/>
              <a:t>12/05/2026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BAAE04-8869-45BD-9FC4-571BC1F4B92A}"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51166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CDEB8-F001-4609-86F8-4C1C1243880A}" type="datetime1">
              <a:rPr lang="en-AU" smtClean="0"/>
              <a:t>12/05/2026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AAE04-8869-45BD-9FC4-571BC1F4B92A}" type="slidenum">
              <a:rPr lang="en-AU" smtClean="0"/>
              <a:t>‹#›</a:t>
            </a:fld>
            <a:endParaRPr lang="en-AU"/>
          </a:p>
        </p:txBody>
      </p:sp>
    </p:spTree>
    <p:extLst>
      <p:ext uri="{BB962C8B-B14F-4D97-AF65-F5344CB8AC3E}">
        <p14:creationId xmlns:p14="http://schemas.microsoft.com/office/powerpoint/2010/main" val="257375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defTabSz="449263" fontAlgn="base">
              <a:spcBef>
                <a:spcPct val="0"/>
              </a:spcBef>
              <a:spcAft>
                <a:spcPct val="0"/>
              </a:spcAft>
              <a:defRPr/>
            </a:pPr>
            <a:fld id="{45311139-C1DA-4E01-9A1D-704A1FCDEE62}" type="slidenum">
              <a:rPr lang="en-AU" altLang="en-US" smtClean="0">
                <a:solidFill>
                  <a:prstClr val="black">
                    <a:tint val="75000"/>
                  </a:prstClr>
                </a:solidFill>
                <a:latin typeface="Times New Roman" pitchFamily="18" charset="0"/>
              </a:rPr>
              <a:pPr defTabSz="449263" fontAlgn="base">
                <a:spcBef>
                  <a:spcPct val="0"/>
                </a:spcBef>
                <a:spcAft>
                  <a:spcPct val="0"/>
                </a:spcAft>
                <a:defRPr/>
              </a:pPr>
              <a:t>‹#›</a:t>
            </a:fld>
            <a:endParaRPr lang="en-AU" altLang="en-US">
              <a:solidFill>
                <a:prstClr val="black">
                  <a:tint val="75000"/>
                </a:prstClr>
              </a:solidFill>
              <a:latin typeface="Times New Roman" pitchFamily="18" charset="0"/>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357703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defTabSz="449263" fontAlgn="base">
              <a:spcBef>
                <a:spcPct val="0"/>
              </a:spcBef>
              <a:spcAft>
                <a:spcPct val="0"/>
              </a:spcAft>
              <a:defRPr/>
            </a:pPr>
            <a:fld id="{45311139-C1DA-4E01-9A1D-704A1FCDEE62}" type="slidenum">
              <a:rPr lang="en-AU" altLang="en-US" smtClean="0">
                <a:solidFill>
                  <a:prstClr val="black">
                    <a:tint val="75000"/>
                  </a:prstClr>
                </a:solidFill>
                <a:latin typeface="Times New Roman" pitchFamily="18" charset="0"/>
              </a:rPr>
              <a:pPr defTabSz="449263" fontAlgn="base">
                <a:spcBef>
                  <a:spcPct val="0"/>
                </a:spcBef>
                <a:spcAft>
                  <a:spcPct val="0"/>
                </a:spcAft>
                <a:defRPr/>
              </a:pPr>
              <a:t>‹#›</a:t>
            </a:fld>
            <a:endParaRPr lang="en-AU" altLang="en-US">
              <a:solidFill>
                <a:prstClr val="black">
                  <a:tint val="75000"/>
                </a:prstClr>
              </a:solidFill>
              <a:latin typeface="Times New Roman" pitchFamily="18" charset="0"/>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35770355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8AK9zPuyQ2o" TargetMode="External"/><Relationship Id="rId2" Type="http://schemas.openxmlformats.org/officeDocument/2006/relationships/hyperlink" Target="https://www.youtube.com/watch?v=sZNsKic0vmw"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JwrHMYkbjts?si=S10vWJP861LrtZ9f"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holyhermits.com.au/collections/help"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_JFpMX7YexQ?si=XcUinrH-ylPoeWg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d8tLRZWOAcw"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oLW4AdEVS5A?si=7tIsJPc5-OwGME8G"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3K0WphJSz9Q"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holyhermits.com.au/events/3d-dialogue-joy/2026-05-24" TargetMode="External"/><Relationship Id="rId2" Type="http://schemas.openxmlformats.org/officeDocument/2006/relationships/hyperlink" Target="https://holyhermits.com.au/events/companion-animal-ministry-workshop/2026-05-17" TargetMode="External"/><Relationship Id="rId1" Type="http://schemas.openxmlformats.org/officeDocument/2006/relationships/slideLayout" Target="../slideLayouts/slideLayout7.xml"/><Relationship Id="rId5" Type="http://schemas.openxmlformats.org/officeDocument/2006/relationships/hyperlink" Target="https://holyhermits.com.au/events" TargetMode="External"/><Relationship Id="rId4" Type="http://schemas.openxmlformats.org/officeDocument/2006/relationships/hyperlink" Target="https://holyhermits.com.au/events/embracing-the-divine-flow/2026-05-27"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holyhermits.com.au/give"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mailto:holyhermits@anglicanchurchsq.org.a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7129"/>
            <a:ext cx="12192000" cy="2985433"/>
          </a:xfrm>
          <a:prstGeom prst="rect">
            <a:avLst/>
          </a:prstGeom>
          <a:noFill/>
        </p:spPr>
        <p:txBody>
          <a:bodyPr wrap="square" lIns="91440" tIns="45720" rIns="91440" bIns="45720" rtlCol="0" anchor="t">
            <a:spAutoFit/>
          </a:bodyPr>
          <a:lstStyle/>
          <a:p>
            <a:pPr algn="ctr"/>
            <a:r>
              <a:rPr lang="en-AU" sz="4400" noProof="0" dirty="0">
                <a:solidFill>
                  <a:srgbClr val="F5801F"/>
                </a:solidFill>
                <a:latin typeface="Comic Sans MS"/>
                <a:cs typeface="MV Boli"/>
              </a:rPr>
              <a:t>Welcome to Holy Hermits Online Worship </a:t>
            </a:r>
          </a:p>
          <a:p>
            <a:pPr algn="ctr">
              <a:lnSpc>
                <a:spcPct val="150000"/>
              </a:lnSpc>
            </a:pPr>
            <a:r>
              <a:rPr lang="en-AU" sz="3600" dirty="0">
                <a:solidFill>
                  <a:srgbClr val="F5801F"/>
                </a:solidFill>
                <a:latin typeface="Comic Sans MS"/>
                <a:cs typeface="MV Boli"/>
              </a:rPr>
              <a:t>Seven</a:t>
            </a:r>
            <a:r>
              <a:rPr lang="en-AU" sz="3600" noProof="0" dirty="0" err="1">
                <a:solidFill>
                  <a:srgbClr val="F5801F"/>
                </a:solidFill>
                <a:latin typeface="Comic Sans MS"/>
                <a:cs typeface="MV Boli"/>
              </a:rPr>
              <a:t>th</a:t>
            </a:r>
            <a:r>
              <a:rPr lang="en-AU" sz="3600" noProof="0" dirty="0">
                <a:solidFill>
                  <a:srgbClr val="F5801F"/>
                </a:solidFill>
                <a:latin typeface="Comic Sans MS"/>
                <a:cs typeface="MV Boli"/>
              </a:rPr>
              <a:t> Sunday in Easter</a:t>
            </a:r>
          </a:p>
          <a:p>
            <a:pPr algn="ctr">
              <a:lnSpc>
                <a:spcPct val="150000"/>
              </a:lnSpc>
            </a:pPr>
            <a:r>
              <a:rPr lang="en-AU" sz="3600" noProof="0" dirty="0">
                <a:solidFill>
                  <a:srgbClr val="F5801F"/>
                </a:solidFill>
                <a:latin typeface="Comic Sans MS"/>
                <a:cs typeface="MV Boli"/>
              </a:rPr>
              <a:t>Today we are remembering </a:t>
            </a:r>
          </a:p>
          <a:p>
            <a:pPr algn="ctr"/>
            <a:r>
              <a:rPr lang="en-AU" sz="3600" noProof="0" dirty="0">
                <a:solidFill>
                  <a:srgbClr val="F5801F"/>
                </a:solidFill>
                <a:latin typeface="Comic Sans MS"/>
              </a:rPr>
              <a:t>Holy Hermit Walter Hilton of </a:t>
            </a:r>
            <a:r>
              <a:rPr lang="en-AU" sz="3600" noProof="0" dirty="0" err="1">
                <a:solidFill>
                  <a:srgbClr val="F5801F"/>
                </a:solidFill>
                <a:latin typeface="Comic Sans MS"/>
              </a:rPr>
              <a:t>Thurgarton</a:t>
            </a:r>
            <a:endParaRPr lang="en-AU" sz="3600" noProof="0" dirty="0">
              <a:solidFill>
                <a:srgbClr val="F5801F"/>
              </a:solidFill>
              <a:latin typeface="Comic Sans MS" panose="030F0702030302020204" pitchFamily="66" charset="0"/>
            </a:endParaRPr>
          </a:p>
        </p:txBody>
      </p:sp>
      <p:graphicFrame>
        <p:nvGraphicFramePr>
          <p:cNvPr id="2" name="Table 1">
            <a:extLst>
              <a:ext uri="{FF2B5EF4-FFF2-40B4-BE49-F238E27FC236}">
                <a16:creationId xmlns:a16="http://schemas.microsoft.com/office/drawing/2014/main" id="{75CA1FDE-730E-B53C-1058-7E435A82ECB2}"/>
              </a:ext>
            </a:extLst>
          </p:cNvPr>
          <p:cNvGraphicFramePr>
            <a:graphicFrameLocks noGrp="1"/>
          </p:cNvGraphicFramePr>
          <p:nvPr>
            <p:extLst>
              <p:ext uri="{D42A27DB-BD31-4B8C-83A1-F6EECF244321}">
                <p14:modId xmlns:p14="http://schemas.microsoft.com/office/powerpoint/2010/main" val="425361497"/>
              </p:ext>
            </p:extLst>
          </p:nvPr>
        </p:nvGraphicFramePr>
        <p:xfrm>
          <a:off x="1092563" y="3622440"/>
          <a:ext cx="10499073" cy="2593807"/>
        </p:xfrm>
        <a:graphic>
          <a:graphicData uri="http://schemas.openxmlformats.org/drawingml/2006/table">
            <a:tbl>
              <a:tblPr firstRow="1" bandRow="1">
                <a:tableStyleId>{2D5ABB26-0587-4C30-8999-92F81FD0307C}</a:tableStyleId>
              </a:tblPr>
              <a:tblGrid>
                <a:gridCol w="3499691">
                  <a:extLst>
                    <a:ext uri="{9D8B030D-6E8A-4147-A177-3AD203B41FA5}">
                      <a16:colId xmlns:a16="http://schemas.microsoft.com/office/drawing/2014/main" val="1738739509"/>
                    </a:ext>
                  </a:extLst>
                </a:gridCol>
                <a:gridCol w="3499691">
                  <a:extLst>
                    <a:ext uri="{9D8B030D-6E8A-4147-A177-3AD203B41FA5}">
                      <a16:colId xmlns:a16="http://schemas.microsoft.com/office/drawing/2014/main" val="4139255324"/>
                    </a:ext>
                  </a:extLst>
                </a:gridCol>
                <a:gridCol w="3499691">
                  <a:extLst>
                    <a:ext uri="{9D8B030D-6E8A-4147-A177-3AD203B41FA5}">
                      <a16:colId xmlns:a16="http://schemas.microsoft.com/office/drawing/2014/main" val="1978999015"/>
                    </a:ext>
                  </a:extLst>
                </a:gridCol>
              </a:tblGrid>
              <a:tr h="459947">
                <a:tc>
                  <a:txBody>
                    <a:bodyPr/>
                    <a:lstStyle/>
                    <a:p>
                      <a:r>
                        <a:rPr lang="en-AU" sz="1800" b="0" i="0" noProof="0" dirty="0">
                          <a:solidFill>
                            <a:schemeClr val="accent3"/>
                          </a:solidFill>
                          <a:latin typeface="Comic Sans MS"/>
                        </a:rPr>
                        <a:t>Service Prep: Paul</a:t>
                      </a: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dirty="0">
                          <a:solidFill>
                            <a:schemeClr val="accent3"/>
                          </a:solidFill>
                          <a:latin typeface="Comic Sans MS"/>
                        </a:rPr>
                        <a:t>Chat Host: Viki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noProof="0" dirty="0">
                          <a:solidFill>
                            <a:schemeClr val="accent3"/>
                          </a:solidFill>
                          <a:latin typeface="Comic Sans MS"/>
                        </a:rPr>
                        <a:t>First Reader: Margo</a:t>
                      </a:r>
                      <a:endParaRPr lang="en-AU" sz="1800" noProof="0" dirty="0"/>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9183721"/>
                  </a:ext>
                </a:extLst>
              </a:tr>
              <a:tr h="426772">
                <a:tc>
                  <a:txBody>
                    <a:bodyPr/>
                    <a:lstStyle/>
                    <a:p>
                      <a:r>
                        <a:rPr lang="en-AU" sz="1800" b="0" i="0" noProof="0" dirty="0">
                          <a:solidFill>
                            <a:schemeClr val="accent3"/>
                          </a:solidFill>
                          <a:latin typeface="Comic Sans MS"/>
                        </a:rPr>
                        <a:t>Music: Paul</a:t>
                      </a:r>
                      <a:endParaRPr lang="en-AU" sz="1800" noProof="0"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dirty="0">
                          <a:solidFill>
                            <a:schemeClr val="accent3"/>
                          </a:solidFill>
                          <a:latin typeface="Comic Sans MS"/>
                        </a:rPr>
                        <a:t>Welcomer: Chris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noProof="0" dirty="0">
                          <a:solidFill>
                            <a:schemeClr val="accent3"/>
                          </a:solidFill>
                          <a:latin typeface="Comic Sans MS"/>
                        </a:rPr>
                        <a:t>Second Reader: Roselyn</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120621"/>
                  </a:ext>
                </a:extLst>
              </a:tr>
              <a:tr h="426772">
                <a:tc>
                  <a:txBody>
                    <a:bodyPr/>
                    <a:lstStyle/>
                    <a:p>
                      <a:r>
                        <a:rPr lang="en-AU" sz="1800" b="0" i="0" noProof="0" dirty="0">
                          <a:solidFill>
                            <a:schemeClr val="accent3"/>
                          </a:solidFill>
                          <a:latin typeface="Comic Sans MS"/>
                        </a:rPr>
                        <a:t>Proof-reader: Kris</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dirty="0">
                          <a:solidFill>
                            <a:schemeClr val="accent3"/>
                          </a:solidFill>
                          <a:latin typeface="Comic Sans MS"/>
                        </a:rPr>
                        <a:t>Priest: 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noProof="0" dirty="0">
                          <a:solidFill>
                            <a:schemeClr val="accent3"/>
                          </a:solidFill>
                          <a:latin typeface="Comic Sans MS"/>
                        </a:rPr>
                        <a:t>Preacher: Lauren</a:t>
                      </a:r>
                      <a:endParaRPr lang="en-AU" sz="1800" noProof="0" dirty="0">
                        <a:solidFill>
                          <a:schemeClr val="accent3"/>
                        </a:solidFil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8393146"/>
                  </a:ext>
                </a:extLst>
              </a:tr>
              <a:tr h="426772">
                <a:tc>
                  <a:txBody>
                    <a:bodyPr/>
                    <a:lstStyle/>
                    <a:p>
                      <a:r>
                        <a:rPr lang="en-AU" sz="1800" b="0" i="0" noProof="0" dirty="0">
                          <a:solidFill>
                            <a:schemeClr val="accent3"/>
                          </a:solidFill>
                          <a:latin typeface="Comic Sans MS"/>
                        </a:rPr>
                        <a:t>Broadcaster: Paul</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dirty="0">
                          <a:solidFill>
                            <a:schemeClr val="accent3"/>
                          </a:solidFill>
                          <a:latin typeface="Comic Sans MS"/>
                        </a:rPr>
                        <a:t>Deacon: Lauren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noProof="0" dirty="0">
                          <a:solidFill>
                            <a:schemeClr val="accent3"/>
                          </a:solidFill>
                          <a:latin typeface="Comic Sans MS"/>
                        </a:rPr>
                        <a:t>Fellowship: Lauren</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2151207"/>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dirty="0">
                          <a:solidFill>
                            <a:schemeClr val="accent3"/>
                          </a:solidFill>
                          <a:latin typeface="Comic Sans MS"/>
                        </a:rPr>
                        <a:t>Backup Broadcaster: Lauren</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dirty="0">
                          <a:solidFill>
                            <a:schemeClr val="accent3"/>
                          </a:solidFill>
                          <a:latin typeface="Comic Sans MS"/>
                        </a:rPr>
                        <a:t>Leader: Jeremy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noProof="0" dirty="0">
                          <a:solidFill>
                            <a:schemeClr val="accent3"/>
                          </a:solidFill>
                          <a:latin typeface="Comic Sans MS"/>
                        </a:rPr>
                        <a:t>Safety Officer: Chris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275158"/>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dirty="0">
                          <a:solidFill>
                            <a:schemeClr val="accent3"/>
                          </a:solidFill>
                          <a:latin typeface="Comic Sans MS"/>
                        </a:rPr>
                        <a:t>Zoom Buttons: Barry</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dirty="0">
                          <a:solidFill>
                            <a:schemeClr val="accent3"/>
                          </a:solidFill>
                          <a:latin typeface="Comic Sans MS"/>
                        </a:rPr>
                        <a:t>Cantor: Vanessa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AU" sz="1800" b="0" i="0" noProof="0" dirty="0">
                          <a:solidFill>
                            <a:schemeClr val="accent3"/>
                          </a:solidFill>
                          <a:latin typeface="Comic Sans MS"/>
                        </a:rPr>
                        <a:t>Attendance: Viki</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084328052"/>
                  </a:ext>
                </a:extLst>
              </a:tr>
            </a:tbl>
          </a:graphicData>
        </a:graphic>
      </p:graphicFrame>
    </p:spTree>
    <p:extLst>
      <p:ext uri="{BB962C8B-B14F-4D97-AF65-F5344CB8AC3E}">
        <p14:creationId xmlns:p14="http://schemas.microsoft.com/office/powerpoint/2010/main" val="356763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222" y="924840"/>
            <a:ext cx="9886566" cy="5191486"/>
          </a:xfrm>
          <a:prstGeom prst="rect">
            <a:avLst/>
          </a:prstGeom>
        </p:spPr>
        <p:txBody>
          <a:bodyPr wrap="square" lIns="91440" tIns="45720" rIns="91440" bIns="45720" anchor="t">
            <a:spAutoFit/>
          </a:bodyPr>
          <a:lstStyle/>
          <a:p>
            <a:pPr>
              <a:lnSpc>
                <a:spcPct val="150000"/>
              </a:lnSpc>
            </a:pPr>
            <a:r>
              <a:rPr lang="en-AU" sz="2800" b="1" noProof="0" dirty="0">
                <a:solidFill>
                  <a:schemeClr val="accent3"/>
                </a:solidFill>
                <a:latin typeface="Comic Sans MS"/>
              </a:rPr>
              <a:t>Leader: </a:t>
            </a:r>
            <a:r>
              <a:rPr lang="en-AU" sz="2800" noProof="0" dirty="0">
                <a:latin typeface="Comic Sans MS"/>
              </a:rPr>
              <a:t>We pray the prayer of approach together</a:t>
            </a:r>
          </a:p>
          <a:p>
            <a:pPr>
              <a:lnSpc>
                <a:spcPct val="150000"/>
              </a:lnSpc>
            </a:pPr>
            <a:endParaRPr lang="en-AU" sz="2800" b="1" noProof="0" dirty="0">
              <a:latin typeface="Comic Sans MS"/>
            </a:endParaRPr>
          </a:p>
          <a:p>
            <a:pPr>
              <a:lnSpc>
                <a:spcPct val="150000"/>
              </a:lnSpc>
            </a:pPr>
            <a:r>
              <a:rPr lang="en-AU" sz="2800" b="1" noProof="0" dirty="0">
                <a:solidFill>
                  <a:schemeClr val="accent3"/>
                </a:solidFill>
                <a:latin typeface="Comic Sans MS"/>
              </a:rPr>
              <a:t>All: </a:t>
            </a:r>
            <a:r>
              <a:rPr lang="en-US" sz="2800" b="1" dirty="0">
                <a:latin typeface="Comic Sans MS" panose="030F0702030302020204" pitchFamily="66" charset="0"/>
              </a:rPr>
              <a:t>Lord God, as we come to this place today,</a:t>
            </a:r>
          </a:p>
          <a:p>
            <a:pPr>
              <a:lnSpc>
                <a:spcPct val="150000"/>
              </a:lnSpc>
            </a:pPr>
            <a:r>
              <a:rPr lang="en-US" sz="2800" b="1" dirty="0">
                <a:latin typeface="Comic Sans MS" panose="030F0702030302020204" pitchFamily="66" charset="0"/>
              </a:rPr>
              <a:t>we each come with our own troubles,</a:t>
            </a:r>
          </a:p>
          <a:p>
            <a:pPr>
              <a:lnSpc>
                <a:spcPct val="150000"/>
              </a:lnSpc>
            </a:pPr>
            <a:r>
              <a:rPr lang="en-US" sz="2800" b="1" dirty="0">
                <a:latin typeface="Comic Sans MS" panose="030F0702030302020204" pitchFamily="66" charset="0"/>
              </a:rPr>
              <a:t>knowing you didn’t promise us a life without trials.</a:t>
            </a:r>
          </a:p>
          <a:p>
            <a:pPr>
              <a:lnSpc>
                <a:spcPct val="150000"/>
              </a:lnSpc>
            </a:pPr>
            <a:r>
              <a:rPr lang="en-US" sz="2800" b="1" dirty="0">
                <a:latin typeface="Comic Sans MS" panose="030F0702030302020204" pitchFamily="66" charset="0"/>
              </a:rPr>
              <a:t>We come before you, acknowledging your presence.</a:t>
            </a:r>
          </a:p>
          <a:p>
            <a:pPr>
              <a:lnSpc>
                <a:spcPct val="150000"/>
              </a:lnSpc>
            </a:pPr>
            <a:r>
              <a:rPr lang="en-US" sz="2800" b="1" dirty="0">
                <a:latin typeface="Comic Sans MS" panose="030F0702030302020204" pitchFamily="66" charset="0"/>
              </a:rPr>
              <a:t>We cast our cares on you because you care for us. </a:t>
            </a:r>
            <a:r>
              <a:rPr lang="en-AU" sz="2800" b="1" dirty="0">
                <a:latin typeface="Comic Sans MS" panose="030F0702030302020204" pitchFamily="66" charset="0"/>
              </a:rPr>
              <a:t>Amen.</a:t>
            </a:r>
            <a:endParaRPr lang="en-AU" sz="2800" b="1" noProof="0" dirty="0">
              <a:latin typeface="Comic Sans MS" panose="030F0702030302020204" pitchFamily="66" charset="0"/>
            </a:endParaRPr>
          </a:p>
        </p:txBody>
      </p:sp>
      <p:sp>
        <p:nvSpPr>
          <p:cNvPr id="4" name="TextBox 3"/>
          <p:cNvSpPr txBox="1"/>
          <p:nvPr/>
        </p:nvSpPr>
        <p:spPr>
          <a:xfrm>
            <a:off x="3997842" y="340065"/>
            <a:ext cx="4196316" cy="584775"/>
          </a:xfrm>
          <a:prstGeom prst="rect">
            <a:avLst/>
          </a:prstGeom>
          <a:noFill/>
        </p:spPr>
        <p:txBody>
          <a:bodyPr wrap="square" lIns="91440" tIns="45720" rIns="91440" bIns="45720" rtlCol="0" anchor="t">
            <a:spAutoFit/>
          </a:bodyPr>
          <a:lstStyle/>
          <a:p>
            <a:pPr algn="ctr"/>
            <a:r>
              <a:rPr lang="en-AU" sz="3200" b="1" noProof="0">
                <a:solidFill>
                  <a:schemeClr val="accent3"/>
                </a:solidFill>
                <a:latin typeface="Comic Sans MS"/>
              </a:rPr>
              <a:t>Prayer of Approach</a:t>
            </a:r>
          </a:p>
        </p:txBody>
      </p:sp>
    </p:spTree>
    <p:extLst>
      <p:ext uri="{BB962C8B-B14F-4D97-AF65-F5344CB8AC3E}">
        <p14:creationId xmlns:p14="http://schemas.microsoft.com/office/powerpoint/2010/main" val="358926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C57D59-8F18-4E33-9885-CA1B9A361622}" type="slidenum">
              <a:rPr lang="en-AU" noProof="0" smtClean="0">
                <a:solidFill>
                  <a:prstClr val="black">
                    <a:tint val="75000"/>
                  </a:prstClr>
                </a:solidFill>
              </a:rPr>
              <a:pPr>
                <a:defRPr/>
              </a:pPr>
              <a:t>11</a:t>
            </a:fld>
            <a:endParaRPr lang="en-AU" noProof="0">
              <a:solidFill>
                <a:prstClr val="black">
                  <a:tint val="75000"/>
                </a:prstClr>
              </a:solidFill>
            </a:endParaRPr>
          </a:p>
        </p:txBody>
      </p:sp>
      <p:sp>
        <p:nvSpPr>
          <p:cNvPr id="3" name="Rectangle 2"/>
          <p:cNvSpPr/>
          <p:nvPr/>
        </p:nvSpPr>
        <p:spPr>
          <a:xfrm>
            <a:off x="1309357" y="1551563"/>
            <a:ext cx="9573286" cy="4031873"/>
          </a:xfrm>
          <a:prstGeom prst="rect">
            <a:avLst/>
          </a:prstGeom>
        </p:spPr>
        <p:txBody>
          <a:bodyPr wrap="square" lIns="91440" tIns="45720" rIns="91440" bIns="45720" anchor="t">
            <a:spAutoFit/>
          </a:bodyPr>
          <a:lstStyle/>
          <a:p>
            <a:pPr algn="ctr" fontAlgn="base"/>
            <a:r>
              <a:rPr lang="en-AU" sz="4000" b="1" noProof="0" dirty="0">
                <a:solidFill>
                  <a:srgbClr val="E68422"/>
                </a:solidFill>
                <a:latin typeface="Comic Sans MS" panose="030F0702030302020204" pitchFamily="66" charset="0"/>
              </a:rPr>
              <a:t>The Gloria​</a:t>
            </a:r>
          </a:p>
          <a:p>
            <a:pPr algn="ctr" fontAlgn="base"/>
            <a:r>
              <a:rPr lang="en-AU" sz="2800" noProof="0" dirty="0">
                <a:solidFill>
                  <a:srgbClr val="E68422"/>
                </a:solidFill>
                <a:latin typeface="Comic Sans MS" panose="030F0702030302020204" pitchFamily="66" charset="0"/>
              </a:rPr>
              <a:t>(to be sung every Sunday during the Season of Easter)</a:t>
            </a:r>
          </a:p>
          <a:p>
            <a:pPr algn="ctr"/>
            <a:endParaRPr lang="en-AU" sz="4000" noProof="0" dirty="0">
              <a:solidFill>
                <a:srgbClr val="C99504"/>
              </a:solidFill>
              <a:latin typeface="Comic Sans MS"/>
            </a:endParaRPr>
          </a:p>
          <a:p>
            <a:pPr algn="ctr"/>
            <a:r>
              <a:rPr lang="en-AU" sz="2800" noProof="0" dirty="0">
                <a:solidFill>
                  <a:srgbClr val="E68422"/>
                </a:solidFill>
                <a:latin typeface="Comic Sans MS"/>
              </a:rPr>
              <a:t>Leader: </a:t>
            </a:r>
            <a:r>
              <a:rPr lang="en-AU" sz="2800" noProof="0" dirty="0">
                <a:latin typeface="Comic Sans MS"/>
              </a:rPr>
              <a:t>We now sing the Gloria together</a:t>
            </a:r>
          </a:p>
          <a:p>
            <a:endParaRPr lang="en-AU" sz="2800" noProof="0" dirty="0">
              <a:solidFill>
                <a:srgbClr val="C99504"/>
              </a:solidFill>
              <a:latin typeface="Comic Sans MS"/>
            </a:endParaRPr>
          </a:p>
          <a:p>
            <a:pPr algn="ctr" fontAlgn="base"/>
            <a:r>
              <a:rPr lang="en-AU" noProof="0" dirty="0">
                <a:solidFill>
                  <a:srgbClr val="008EC0"/>
                </a:solidFill>
                <a:latin typeface="Segoe UI"/>
                <a:cs typeface="Segoe UI"/>
                <a:hlinkClick r:id="rId2"/>
              </a:rPr>
              <a:t>https://www.youtube.com/watch?v=sZNsKic0vmw</a:t>
            </a:r>
            <a:endParaRPr lang="en-AU" noProof="0" dirty="0">
              <a:solidFill>
                <a:srgbClr val="008EC0"/>
              </a:solidFill>
              <a:latin typeface="Segoe UI"/>
              <a:cs typeface="Segoe UI"/>
              <a:hlinkClick r:id="rId3"/>
            </a:endParaRPr>
          </a:p>
          <a:p>
            <a:pPr algn="ctr"/>
            <a:endParaRPr lang="en-AU" noProof="0" dirty="0">
              <a:solidFill>
                <a:srgbClr val="008EC0"/>
              </a:solidFill>
              <a:latin typeface="Segoe UI"/>
              <a:cs typeface="Segoe UI"/>
            </a:endParaRPr>
          </a:p>
          <a:p>
            <a:pPr algn="ctr" fontAlgn="base"/>
            <a:endParaRPr lang="en-AU" sz="2800" dirty="0">
              <a:solidFill>
                <a:srgbClr val="E68422"/>
              </a:solidFill>
              <a:latin typeface="Comic Sans MS" panose="030F0702030302020204" pitchFamily="66" charset="0"/>
              <a:cs typeface="Segoe UI"/>
            </a:endParaRPr>
          </a:p>
          <a:p>
            <a:pPr algn="ctr" fontAlgn="base"/>
            <a:r>
              <a:rPr lang="en-AU" sz="2800" noProof="0" dirty="0">
                <a:solidFill>
                  <a:srgbClr val="E68422"/>
                </a:solidFill>
                <a:latin typeface="Comic Sans MS" panose="030F0702030302020204" pitchFamily="66" charset="0"/>
                <a:cs typeface="Segoe UI"/>
              </a:rPr>
              <a:t>Leader Mutes</a:t>
            </a:r>
          </a:p>
        </p:txBody>
      </p:sp>
    </p:spTree>
    <p:extLst>
      <p:ext uri="{BB962C8B-B14F-4D97-AF65-F5344CB8AC3E}">
        <p14:creationId xmlns:p14="http://schemas.microsoft.com/office/powerpoint/2010/main" val="191849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6500" y="248482"/>
            <a:ext cx="5638998" cy="584775"/>
          </a:xfrm>
          <a:prstGeom prst="rect">
            <a:avLst/>
          </a:prstGeom>
        </p:spPr>
        <p:txBody>
          <a:bodyPr wrap="square" lIns="91440" tIns="45720" rIns="91440" bIns="45720" anchor="t">
            <a:spAutoFit/>
          </a:bodyPr>
          <a:lstStyle/>
          <a:p>
            <a:pPr algn="ctr"/>
            <a:r>
              <a:rPr lang="en-AU" sz="3200" b="1" kern="0" noProof="0" dirty="0">
                <a:solidFill>
                  <a:srgbClr val="E68422"/>
                </a:solidFill>
                <a:latin typeface="Comic Sans MS"/>
              </a:rPr>
              <a:t>Collect</a:t>
            </a:r>
          </a:p>
        </p:txBody>
      </p:sp>
      <p:sp>
        <p:nvSpPr>
          <p:cNvPr id="2" name="Rectangle 1"/>
          <p:cNvSpPr/>
          <p:nvPr/>
        </p:nvSpPr>
        <p:spPr>
          <a:xfrm>
            <a:off x="1092371" y="771701"/>
            <a:ext cx="10187274" cy="5837817"/>
          </a:xfrm>
          <a:prstGeom prst="rect">
            <a:avLst/>
          </a:prstGeom>
        </p:spPr>
        <p:txBody>
          <a:bodyPr wrap="square" lIns="91440" tIns="45720" rIns="91440" bIns="45720" anchor="t">
            <a:spAutoFit/>
          </a:bodyPr>
          <a:lstStyle/>
          <a:p>
            <a:pPr lvl="0" eaLnBrk="0" fontAlgn="base" hangingPunct="0">
              <a:lnSpc>
                <a:spcPct val="150000"/>
              </a:lnSpc>
            </a:pPr>
            <a:r>
              <a:rPr lang="en-AU" sz="2800" b="1" noProof="0" dirty="0">
                <a:solidFill>
                  <a:srgbClr val="E68422"/>
                </a:solidFill>
                <a:latin typeface="Comic Sans MS" panose="030F0902030302020204" pitchFamily="66" charset="0"/>
                <a:ea typeface="+mn-lt"/>
                <a:cs typeface="+mn-lt"/>
              </a:rPr>
              <a:t>Leader: </a:t>
            </a:r>
            <a:r>
              <a:rPr lang="en-US" sz="2800" noProof="0" dirty="0">
                <a:latin typeface="Comic Sans MS" panose="030F0902030302020204" pitchFamily="66" charset="0"/>
              </a:rPr>
              <a:t>O God,</a:t>
            </a:r>
          </a:p>
          <a:p>
            <a:pPr lvl="0" eaLnBrk="0" fontAlgn="base" hangingPunct="0">
              <a:lnSpc>
                <a:spcPct val="150000"/>
              </a:lnSpc>
            </a:pPr>
            <a:r>
              <a:rPr lang="en-US" sz="2800" noProof="0" dirty="0">
                <a:latin typeface="Comic Sans MS" panose="030F0902030302020204" pitchFamily="66" charset="0"/>
              </a:rPr>
              <a:t>whose Son, Jesus, prayed for his disciples,</a:t>
            </a:r>
          </a:p>
          <a:p>
            <a:pPr lvl="0" eaLnBrk="0" fontAlgn="base" hangingPunct="0">
              <a:lnSpc>
                <a:spcPct val="150000"/>
              </a:lnSpc>
            </a:pPr>
            <a:r>
              <a:rPr lang="en-US" sz="2800" noProof="0" dirty="0">
                <a:latin typeface="Comic Sans MS" panose="030F0902030302020204" pitchFamily="66" charset="0"/>
              </a:rPr>
              <a:t>and sent them into the world </a:t>
            </a:r>
          </a:p>
          <a:p>
            <a:pPr lvl="0" eaLnBrk="0" fontAlgn="base" hangingPunct="0">
              <a:lnSpc>
                <a:spcPct val="150000"/>
              </a:lnSpc>
            </a:pPr>
            <a:r>
              <a:rPr lang="en-US" sz="2800" noProof="0" dirty="0">
                <a:latin typeface="Comic Sans MS" panose="030F0902030302020204" pitchFamily="66" charset="0"/>
              </a:rPr>
              <a:t>to proclaim the coming of your kingdom:</a:t>
            </a:r>
          </a:p>
          <a:p>
            <a:pPr lvl="0" eaLnBrk="0" fontAlgn="base" hangingPunct="0">
              <a:lnSpc>
                <a:spcPct val="150000"/>
              </a:lnSpc>
            </a:pPr>
            <a:r>
              <a:rPr lang="en-US" sz="2800" noProof="0" dirty="0">
                <a:latin typeface="Comic Sans MS" panose="030F0902030302020204" pitchFamily="66" charset="0"/>
              </a:rPr>
              <a:t>by your Holy Spirit,</a:t>
            </a:r>
          </a:p>
          <a:p>
            <a:pPr lvl="0" eaLnBrk="0" fontAlgn="base" hangingPunct="0">
              <a:lnSpc>
                <a:spcPct val="150000"/>
              </a:lnSpc>
            </a:pPr>
            <a:r>
              <a:rPr lang="en-US" sz="2800" noProof="0" dirty="0">
                <a:latin typeface="Comic Sans MS" panose="030F0902030302020204" pitchFamily="66" charset="0"/>
              </a:rPr>
              <a:t>hold the Church in unity, and keep it faithful to your word,</a:t>
            </a:r>
          </a:p>
          <a:p>
            <a:pPr lvl="0" eaLnBrk="0" fontAlgn="base" hangingPunct="0">
              <a:lnSpc>
                <a:spcPct val="150000"/>
              </a:lnSpc>
            </a:pPr>
            <a:r>
              <a:rPr lang="en-US" sz="2800" noProof="0" dirty="0">
                <a:latin typeface="Comic Sans MS" panose="030F0902030302020204" pitchFamily="66" charset="0"/>
              </a:rPr>
              <a:t>so that, breaking bread together,</a:t>
            </a:r>
          </a:p>
          <a:p>
            <a:pPr lvl="0" eaLnBrk="0" fontAlgn="base" hangingPunct="0">
              <a:lnSpc>
                <a:spcPct val="150000"/>
              </a:lnSpc>
            </a:pPr>
            <a:r>
              <a:rPr lang="en-US" sz="2800" noProof="0" dirty="0">
                <a:latin typeface="Comic Sans MS" panose="030F0902030302020204" pitchFamily="66" charset="0"/>
              </a:rPr>
              <a:t>we may be one with Christ in faith and love and service,</a:t>
            </a:r>
          </a:p>
          <a:p>
            <a:pPr lvl="0" eaLnBrk="0" fontAlgn="base" hangingPunct="0">
              <a:lnSpc>
                <a:spcPct val="150000"/>
              </a:lnSpc>
            </a:pPr>
            <a:r>
              <a:rPr lang="en-US" sz="2800" noProof="0" dirty="0">
                <a:latin typeface="Comic Sans MS" panose="030F0902030302020204" pitchFamily="66" charset="0"/>
              </a:rPr>
              <a:t>now and for ever. </a:t>
            </a:r>
            <a:r>
              <a:rPr lang="en-AU" sz="2800" b="1" noProof="0" dirty="0">
                <a:latin typeface="Comic Sans MS" panose="030F0902030302020204" pitchFamily="66" charset="0"/>
              </a:rPr>
              <a:t>Amen.</a:t>
            </a:r>
          </a:p>
        </p:txBody>
      </p:sp>
    </p:spTree>
    <p:extLst>
      <p:ext uri="{BB962C8B-B14F-4D97-AF65-F5344CB8AC3E}">
        <p14:creationId xmlns:p14="http://schemas.microsoft.com/office/powerpoint/2010/main" val="280847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560" y="1644371"/>
            <a:ext cx="10604238" cy="523220"/>
          </a:xfrm>
          <a:prstGeom prst="rect">
            <a:avLst/>
          </a:prstGeom>
        </p:spPr>
        <p:txBody>
          <a:bodyPr wrap="square" lIns="91440" tIns="45720" rIns="91440" bIns="45720" anchor="t">
            <a:spAutoFit/>
          </a:bodyPr>
          <a:lstStyle/>
          <a:p>
            <a:pPr>
              <a:spcBef>
                <a:spcPts val="450"/>
              </a:spcBef>
              <a:spcAft>
                <a:spcPts val="450"/>
              </a:spcAft>
            </a:pPr>
            <a:r>
              <a:rPr lang="en-AU" sz="2800" b="1" noProof="0" dirty="0">
                <a:solidFill>
                  <a:srgbClr val="E68422"/>
                </a:solidFill>
                <a:latin typeface="Comic Sans MS"/>
                <a:ea typeface="Tahoma"/>
                <a:cs typeface="Tahoma"/>
              </a:rPr>
              <a:t>Reader 1: </a:t>
            </a:r>
            <a:r>
              <a:rPr lang="en-AU" sz="2800" noProof="0" dirty="0">
                <a:latin typeface="Comic Sans MS"/>
                <a:ea typeface="Tahoma"/>
                <a:cs typeface="Tahoma"/>
              </a:rPr>
              <a:t>The 1</a:t>
            </a:r>
            <a:r>
              <a:rPr lang="en-AU" sz="2800" baseline="30000" noProof="0" dirty="0">
                <a:latin typeface="Comic Sans MS"/>
                <a:ea typeface="Tahoma"/>
                <a:cs typeface="Tahoma"/>
              </a:rPr>
              <a:t>st</a:t>
            </a:r>
            <a:r>
              <a:rPr lang="en-AU" sz="2800" noProof="0" dirty="0">
                <a:latin typeface="Comic Sans MS"/>
                <a:ea typeface="Tahoma"/>
                <a:cs typeface="Tahoma"/>
              </a:rPr>
              <a:t> Reading is from Acts 1.6-14 </a:t>
            </a:r>
            <a:endParaRPr lang="en-AU" sz="2800" noProof="0" dirty="0">
              <a:latin typeface="Comic Sans MS" panose="030F0902030302020204" pitchFamily="66" charset="0"/>
            </a:endParaRPr>
          </a:p>
        </p:txBody>
      </p:sp>
      <p:sp>
        <p:nvSpPr>
          <p:cNvPr id="5" name="Title 1">
            <a:extLst>
              <a:ext uri="{FF2B5EF4-FFF2-40B4-BE49-F238E27FC236}">
                <a16:creationId xmlns:a16="http://schemas.microsoft.com/office/drawing/2014/main" id="{39EFAB09-BEBC-BB31-952F-32608A882C6A}"/>
              </a:ext>
            </a:extLst>
          </p:cNvPr>
          <p:cNvSpPr txBox="1">
            <a:spLocks/>
          </p:cNvSpPr>
          <p:nvPr/>
        </p:nvSpPr>
        <p:spPr>
          <a:xfrm>
            <a:off x="378560" y="215153"/>
            <a:ext cx="11434878" cy="1147657"/>
          </a:xfrm>
          <a:prstGeom prst="rect">
            <a:avLst/>
          </a:prstGeom>
        </p:spPr>
        <p:txBody>
          <a:bodyPr lIns="91440" tIns="45720" rIns="91440" bIns="45720"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AU" sz="2800" b="1" noProof="0" dirty="0">
                <a:solidFill>
                  <a:srgbClr val="E68422"/>
                </a:solidFill>
                <a:latin typeface="Comic Sans MS"/>
              </a:rPr>
              <a:t>The 1st reader unmutes </a:t>
            </a:r>
          </a:p>
          <a:p>
            <a:pPr algn="l"/>
            <a:r>
              <a:rPr lang="en-AU" sz="2800" b="1" noProof="0" dirty="0">
                <a:solidFill>
                  <a:srgbClr val="E68422"/>
                </a:solidFill>
                <a:latin typeface="Comic Sans MS"/>
              </a:rPr>
              <a:t>Leader: </a:t>
            </a:r>
            <a:r>
              <a:rPr lang="en-AU" sz="2800" noProof="0" dirty="0">
                <a:latin typeface="Comic Sans MS"/>
              </a:rPr>
              <a:t>I invite the 1st reader  to unmute and offer the 1st lesson when ready.</a:t>
            </a:r>
            <a:endParaRPr lang="en-AU" sz="2800" noProof="0" dirty="0"/>
          </a:p>
        </p:txBody>
      </p:sp>
      <p:sp>
        <p:nvSpPr>
          <p:cNvPr id="4" name="Rectangle 1">
            <a:extLst>
              <a:ext uri="{FF2B5EF4-FFF2-40B4-BE49-F238E27FC236}">
                <a16:creationId xmlns:a16="http://schemas.microsoft.com/office/drawing/2014/main" id="{546F7BE0-2977-DE9B-A590-C431DA4F55FB}"/>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FEDB41FD-CCC5-D752-1445-A57DE0909C4D}"/>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93E26D93-DD2D-B921-88F3-BD456D26DCEF}"/>
              </a:ext>
            </a:extLst>
          </p:cNvPr>
          <p:cNvSpPr txBox="1"/>
          <p:nvPr/>
        </p:nvSpPr>
        <p:spPr>
          <a:xfrm>
            <a:off x="378560" y="2163482"/>
            <a:ext cx="11517432" cy="3898824"/>
          </a:xfrm>
          <a:prstGeom prst="rect">
            <a:avLst/>
          </a:prstGeom>
          <a:noFill/>
        </p:spPr>
        <p:txBody>
          <a:bodyPr wrap="square">
            <a:spAutoFit/>
          </a:bodyPr>
          <a:lstStyle/>
          <a:p>
            <a:pPr>
              <a:lnSpc>
                <a:spcPct val="150000"/>
              </a:lnSpc>
              <a:spcBef>
                <a:spcPts val="450"/>
              </a:spcBef>
              <a:spcAft>
                <a:spcPts val="450"/>
              </a:spcAft>
            </a:pPr>
            <a:r>
              <a:rPr lang="en-US" sz="2800" b="1" i="0" baseline="30000" dirty="0">
                <a:solidFill>
                  <a:srgbClr val="000000"/>
                </a:solidFill>
                <a:effectLst/>
                <a:latin typeface="Comic Sans MS" panose="030F0702030302020204" pitchFamily="66" charset="0"/>
              </a:rPr>
              <a:t>6</a:t>
            </a:r>
            <a:r>
              <a:rPr lang="en-US" sz="2800" b="0" i="0" dirty="0">
                <a:solidFill>
                  <a:srgbClr val="000000"/>
                </a:solidFill>
                <a:effectLst/>
                <a:latin typeface="Comic Sans MS" panose="030F0702030302020204" pitchFamily="66" charset="0"/>
              </a:rPr>
              <a:t> So when they had come together, they asked him, ‘Lord, is this the time when you will restore the kingdom to Israel?’ </a:t>
            </a:r>
            <a:r>
              <a:rPr lang="en-US" sz="2800" b="1" i="0" baseline="30000" dirty="0">
                <a:solidFill>
                  <a:srgbClr val="000000"/>
                </a:solidFill>
                <a:effectLst/>
                <a:latin typeface="Comic Sans MS" panose="030F0702030302020204" pitchFamily="66" charset="0"/>
              </a:rPr>
              <a:t>7</a:t>
            </a:r>
            <a:r>
              <a:rPr lang="en-US" sz="2800" b="0" i="0" dirty="0">
                <a:solidFill>
                  <a:srgbClr val="000000"/>
                </a:solidFill>
                <a:effectLst/>
                <a:latin typeface="Comic Sans MS" panose="030F0702030302020204" pitchFamily="66" charset="0"/>
              </a:rPr>
              <a:t> He replied, ‘It is not for you to know the times or periods that the Father has set by his own authority.  </a:t>
            </a:r>
            <a:r>
              <a:rPr lang="en-US" sz="2800" b="1" i="0" baseline="30000" dirty="0">
                <a:solidFill>
                  <a:srgbClr val="000000"/>
                </a:solidFill>
                <a:effectLst/>
                <a:latin typeface="Comic Sans MS" panose="030F0702030302020204" pitchFamily="66" charset="0"/>
              </a:rPr>
              <a:t>8</a:t>
            </a:r>
            <a:r>
              <a:rPr lang="en-US" sz="2800" b="0" i="0" dirty="0">
                <a:solidFill>
                  <a:srgbClr val="000000"/>
                </a:solidFill>
                <a:effectLst/>
                <a:latin typeface="Comic Sans MS" panose="030F0702030302020204" pitchFamily="66" charset="0"/>
              </a:rPr>
              <a:t> But you will receive power when the Holy Spirit has come upon you; and you will be my witnesses in Jerusalem, in all Judea and Samaria, and to the ends of the earth.’</a:t>
            </a:r>
            <a:endParaRPr lang="en-AU" sz="2800" b="0" i="0" dirty="0">
              <a:solidFill>
                <a:srgbClr val="000000"/>
              </a:solidFill>
              <a:effectLst/>
              <a:latin typeface="Comic Sans MS" panose="030F0702030302020204" pitchFamily="66" charset="0"/>
            </a:endParaRPr>
          </a:p>
        </p:txBody>
      </p:sp>
      <p:sp>
        <p:nvSpPr>
          <p:cNvPr id="7" name="Rectangle 6">
            <a:extLst>
              <a:ext uri="{FF2B5EF4-FFF2-40B4-BE49-F238E27FC236}">
                <a16:creationId xmlns:a16="http://schemas.microsoft.com/office/drawing/2014/main" id="{E5D452C2-2F98-69F2-AB56-79B0CDDF2BFD}"/>
              </a:ext>
            </a:extLst>
          </p:cNvPr>
          <p:cNvSpPr/>
          <p:nvPr/>
        </p:nvSpPr>
        <p:spPr>
          <a:xfrm>
            <a:off x="7487199" y="6281043"/>
            <a:ext cx="2035498" cy="400110"/>
          </a:xfrm>
          <a:prstGeom prst="rect">
            <a:avLst/>
          </a:prstGeom>
        </p:spPr>
        <p:txBody>
          <a:bodyPr wrap="square">
            <a:spAutoFit/>
          </a:bodyPr>
          <a:lstStyle/>
          <a:p>
            <a:r>
              <a:rPr lang="en-AU" sz="2000" b="1" noProof="0" dirty="0">
                <a:solidFill>
                  <a:srgbClr val="E68422"/>
                </a:solidFill>
                <a:latin typeface="Comic Sans MS"/>
              </a:rPr>
              <a:t>Continue…</a:t>
            </a:r>
            <a:endParaRPr lang="en-AU" sz="2000" b="1" noProof="0" dirty="0">
              <a:solidFill>
                <a:srgbClr val="E68422"/>
              </a:solidFill>
            </a:endParaRPr>
          </a:p>
        </p:txBody>
      </p:sp>
    </p:spTree>
    <p:extLst>
      <p:ext uri="{BB962C8B-B14F-4D97-AF65-F5344CB8AC3E}">
        <p14:creationId xmlns:p14="http://schemas.microsoft.com/office/powerpoint/2010/main" val="411076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7FD1F-2F8D-91B1-09D9-70D30D38A7A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71E8F4AA-20E0-1202-C428-D29F552A5458}"/>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46096C5B-37E4-2914-F499-30A6ECFDC977}"/>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321A73D5-45EB-4A86-3D51-67893DFCBF8E}"/>
              </a:ext>
            </a:extLst>
          </p:cNvPr>
          <p:cNvSpPr txBox="1"/>
          <p:nvPr/>
        </p:nvSpPr>
        <p:spPr>
          <a:xfrm>
            <a:off x="310662" y="833257"/>
            <a:ext cx="11570676" cy="5191486"/>
          </a:xfrm>
          <a:prstGeom prst="rect">
            <a:avLst/>
          </a:prstGeom>
          <a:noFill/>
        </p:spPr>
        <p:txBody>
          <a:bodyPr wrap="square">
            <a:spAutoFit/>
          </a:bodyPr>
          <a:lstStyle/>
          <a:p>
            <a:pPr>
              <a:lnSpc>
                <a:spcPct val="150000"/>
              </a:lnSpc>
              <a:spcBef>
                <a:spcPts val="450"/>
              </a:spcBef>
              <a:spcAft>
                <a:spcPts val="450"/>
              </a:spcAft>
            </a:pPr>
            <a:r>
              <a:rPr lang="en-US" sz="2800" b="0" i="0" dirty="0">
                <a:solidFill>
                  <a:srgbClr val="000000"/>
                </a:solidFill>
                <a:effectLst/>
                <a:latin typeface="Comic Sans MS" panose="030F0702030302020204" pitchFamily="66" charset="0"/>
              </a:rPr>
              <a:t> </a:t>
            </a:r>
            <a:r>
              <a:rPr lang="en-US" sz="2800" b="1" i="0" baseline="30000" dirty="0">
                <a:solidFill>
                  <a:srgbClr val="000000"/>
                </a:solidFill>
                <a:effectLst/>
                <a:latin typeface="Comic Sans MS" panose="030F0702030302020204" pitchFamily="66" charset="0"/>
              </a:rPr>
              <a:t>9</a:t>
            </a:r>
            <a:r>
              <a:rPr lang="en-US" sz="2800" b="0" i="0" dirty="0">
                <a:solidFill>
                  <a:srgbClr val="000000"/>
                </a:solidFill>
                <a:effectLst/>
                <a:latin typeface="Comic Sans MS" panose="030F0702030302020204" pitchFamily="66" charset="0"/>
              </a:rPr>
              <a:t> When he had said this, as they were watching, he was lifted up, and a cloud took him out of their sight. </a:t>
            </a:r>
            <a:r>
              <a:rPr lang="en-US" sz="2800" b="1" i="0" baseline="30000" dirty="0">
                <a:solidFill>
                  <a:srgbClr val="000000"/>
                </a:solidFill>
                <a:effectLst/>
                <a:latin typeface="Comic Sans MS" panose="030F0702030302020204" pitchFamily="66" charset="0"/>
              </a:rPr>
              <a:t>10</a:t>
            </a:r>
            <a:r>
              <a:rPr lang="en-US" sz="2800" b="0" i="0" dirty="0">
                <a:solidFill>
                  <a:srgbClr val="000000"/>
                </a:solidFill>
                <a:effectLst/>
                <a:latin typeface="Comic Sans MS" panose="030F0702030302020204" pitchFamily="66" charset="0"/>
              </a:rPr>
              <a:t> While he was going and they were gazing up towards heaven, suddenly two men in white robes stood by them. </a:t>
            </a:r>
            <a:r>
              <a:rPr lang="en-US" sz="2800" b="1" i="0" baseline="30000" dirty="0">
                <a:solidFill>
                  <a:srgbClr val="000000"/>
                </a:solidFill>
                <a:effectLst/>
                <a:latin typeface="Comic Sans MS" panose="030F0702030302020204" pitchFamily="66" charset="0"/>
              </a:rPr>
              <a:t>11</a:t>
            </a:r>
            <a:r>
              <a:rPr lang="en-US" sz="2800" b="0" i="0" dirty="0">
                <a:solidFill>
                  <a:srgbClr val="000000"/>
                </a:solidFill>
                <a:effectLst/>
                <a:latin typeface="Comic Sans MS" panose="030F0702030302020204" pitchFamily="66" charset="0"/>
              </a:rPr>
              <a:t> They said, ‘Men of Galilee, why do you stand looking up towards heaven? This Jesus, who has been taken up from you into heaven, will come in the same way as you saw him go into heaven.’ </a:t>
            </a:r>
            <a:r>
              <a:rPr lang="en-US" sz="2800" b="1" i="0" baseline="30000" dirty="0">
                <a:solidFill>
                  <a:srgbClr val="000000"/>
                </a:solidFill>
                <a:effectLst/>
                <a:latin typeface="Comic Sans MS" panose="030F0702030302020204" pitchFamily="66" charset="0"/>
              </a:rPr>
              <a:t>12</a:t>
            </a:r>
            <a:r>
              <a:rPr lang="en-US" sz="2800" b="0" i="0" dirty="0">
                <a:solidFill>
                  <a:srgbClr val="000000"/>
                </a:solidFill>
                <a:effectLst/>
                <a:latin typeface="Comic Sans MS" panose="030F0702030302020204" pitchFamily="66" charset="0"/>
              </a:rPr>
              <a:t> Then they returned to Jerusalem from the mount called Olivet, which is near Jerusalem, a sabbath day’s journey away.  </a:t>
            </a:r>
            <a:endParaRPr lang="en-AU" sz="2800" b="0" i="0" dirty="0">
              <a:solidFill>
                <a:srgbClr val="000000"/>
              </a:solidFill>
              <a:effectLst/>
              <a:latin typeface="Comic Sans MS" panose="030F0702030302020204" pitchFamily="66" charset="0"/>
            </a:endParaRPr>
          </a:p>
        </p:txBody>
      </p:sp>
      <p:sp>
        <p:nvSpPr>
          <p:cNvPr id="2" name="Rectangle 1">
            <a:extLst>
              <a:ext uri="{FF2B5EF4-FFF2-40B4-BE49-F238E27FC236}">
                <a16:creationId xmlns:a16="http://schemas.microsoft.com/office/drawing/2014/main" id="{731ABA07-3D15-B7D0-28B0-85A456CDC7FB}"/>
              </a:ext>
            </a:extLst>
          </p:cNvPr>
          <p:cNvSpPr/>
          <p:nvPr/>
        </p:nvSpPr>
        <p:spPr>
          <a:xfrm>
            <a:off x="7487199" y="6281043"/>
            <a:ext cx="2035498" cy="400110"/>
          </a:xfrm>
          <a:prstGeom prst="rect">
            <a:avLst/>
          </a:prstGeom>
        </p:spPr>
        <p:txBody>
          <a:bodyPr wrap="square">
            <a:spAutoFit/>
          </a:bodyPr>
          <a:lstStyle/>
          <a:p>
            <a:r>
              <a:rPr lang="en-AU" sz="2000" b="1" noProof="0" dirty="0">
                <a:solidFill>
                  <a:srgbClr val="E68422"/>
                </a:solidFill>
                <a:latin typeface="Comic Sans MS"/>
              </a:rPr>
              <a:t>Continue…</a:t>
            </a:r>
            <a:endParaRPr lang="en-AU" sz="2000" b="1" noProof="0" dirty="0">
              <a:solidFill>
                <a:srgbClr val="E68422"/>
              </a:solidFill>
            </a:endParaRPr>
          </a:p>
        </p:txBody>
      </p:sp>
    </p:spTree>
    <p:extLst>
      <p:ext uri="{BB962C8B-B14F-4D97-AF65-F5344CB8AC3E}">
        <p14:creationId xmlns:p14="http://schemas.microsoft.com/office/powerpoint/2010/main" val="121846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6CF7-AC32-B02A-A59C-FD543BB1F485}"/>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29927A2E-C08B-8586-0202-1FA50E960820}"/>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D6D234F6-B0A7-6AB6-1FE9-7AFDB62300DC}"/>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0CDADF4F-5AEC-BD86-6A23-8B840FBD0A34}"/>
              </a:ext>
            </a:extLst>
          </p:cNvPr>
          <p:cNvSpPr txBox="1"/>
          <p:nvPr/>
        </p:nvSpPr>
        <p:spPr>
          <a:xfrm>
            <a:off x="398584" y="648328"/>
            <a:ext cx="11394831" cy="4545155"/>
          </a:xfrm>
          <a:prstGeom prst="rect">
            <a:avLst/>
          </a:prstGeom>
          <a:noFill/>
        </p:spPr>
        <p:txBody>
          <a:bodyPr wrap="square">
            <a:spAutoFit/>
          </a:bodyPr>
          <a:lstStyle/>
          <a:p>
            <a:pPr>
              <a:lnSpc>
                <a:spcPct val="150000"/>
              </a:lnSpc>
              <a:spcBef>
                <a:spcPts val="450"/>
              </a:spcBef>
              <a:spcAft>
                <a:spcPts val="450"/>
              </a:spcAft>
            </a:pPr>
            <a:r>
              <a:rPr lang="en-US" sz="2800" b="1" i="0" baseline="30000" dirty="0">
                <a:solidFill>
                  <a:srgbClr val="000000"/>
                </a:solidFill>
                <a:effectLst/>
                <a:latin typeface="Comic Sans MS" panose="030F0702030302020204" pitchFamily="66" charset="0"/>
              </a:rPr>
              <a:t>13</a:t>
            </a:r>
            <a:r>
              <a:rPr lang="en-US" sz="2800" b="0" i="0" dirty="0">
                <a:solidFill>
                  <a:srgbClr val="000000"/>
                </a:solidFill>
                <a:effectLst/>
                <a:latin typeface="Comic Sans MS" panose="030F0702030302020204" pitchFamily="66" charset="0"/>
              </a:rPr>
              <a:t> When they had entered the city, they went to the room upstairs where they were staying, Peter, and John, and James, and Andrew, Philip and Thomas, Bartholomew and Matthew, James son of Alphaeus, and Simon the Zealot, and Judas son of James. </a:t>
            </a:r>
            <a:r>
              <a:rPr lang="en-US" sz="2800" b="1" i="0" baseline="30000" dirty="0">
                <a:solidFill>
                  <a:srgbClr val="000000"/>
                </a:solidFill>
                <a:effectLst/>
                <a:latin typeface="Comic Sans MS" panose="030F0702030302020204" pitchFamily="66" charset="0"/>
              </a:rPr>
              <a:t>14</a:t>
            </a:r>
            <a:r>
              <a:rPr lang="en-US" sz="2800" b="0" i="0" dirty="0">
                <a:solidFill>
                  <a:srgbClr val="000000"/>
                </a:solidFill>
                <a:effectLst/>
                <a:latin typeface="Comic Sans MS" panose="030F0702030302020204" pitchFamily="66" charset="0"/>
              </a:rPr>
              <a:t> All these were constantly devoting themselves to prayer, together with certain women, including Mary the mother of Jesus, as well as his brothers.</a:t>
            </a:r>
            <a:endParaRPr lang="en-AU" sz="2800" b="0" i="0" dirty="0">
              <a:solidFill>
                <a:srgbClr val="000000"/>
              </a:solidFill>
              <a:effectLst/>
              <a:latin typeface="Comic Sans MS" panose="030F0702030302020204" pitchFamily="66" charset="0"/>
            </a:endParaRPr>
          </a:p>
        </p:txBody>
      </p:sp>
      <p:sp>
        <p:nvSpPr>
          <p:cNvPr id="2" name="TextBox 1">
            <a:extLst>
              <a:ext uri="{FF2B5EF4-FFF2-40B4-BE49-F238E27FC236}">
                <a16:creationId xmlns:a16="http://schemas.microsoft.com/office/drawing/2014/main" id="{818CF097-D26C-0AB4-96D4-E7B408FFEAF0}"/>
              </a:ext>
            </a:extLst>
          </p:cNvPr>
          <p:cNvSpPr txBox="1"/>
          <p:nvPr/>
        </p:nvSpPr>
        <p:spPr>
          <a:xfrm>
            <a:off x="2073467" y="5327138"/>
            <a:ext cx="8045066" cy="523220"/>
          </a:xfrm>
          <a:prstGeom prst="rect">
            <a:avLst/>
          </a:prstGeom>
          <a:noFill/>
        </p:spPr>
        <p:txBody>
          <a:bodyPr wrap="square">
            <a:spAutoFit/>
          </a:bodyPr>
          <a:lstStyle/>
          <a:p>
            <a:pPr algn="ctr"/>
            <a:r>
              <a:rPr lang="en-AU" sz="2800" noProof="0" dirty="0">
                <a:latin typeface="Comic Sans MS"/>
                <a:cs typeface="Segoe UI"/>
              </a:rPr>
              <a:t>For the word of the Lord. </a:t>
            </a:r>
            <a:r>
              <a:rPr lang="en-AU" sz="2800" b="1" noProof="0" dirty="0">
                <a:latin typeface="Comic Sans MS"/>
                <a:cs typeface="Segoe UI"/>
              </a:rPr>
              <a:t>Thanks be to God.</a:t>
            </a:r>
            <a:r>
              <a:rPr lang="en-AU" sz="2800" noProof="0" dirty="0">
                <a:latin typeface="Comic Sans MS"/>
                <a:cs typeface="Segoe UI"/>
              </a:rPr>
              <a:t>​</a:t>
            </a:r>
          </a:p>
        </p:txBody>
      </p:sp>
    </p:spTree>
    <p:extLst>
      <p:ext uri="{BB962C8B-B14F-4D97-AF65-F5344CB8AC3E}">
        <p14:creationId xmlns:p14="http://schemas.microsoft.com/office/powerpoint/2010/main" val="3476562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6" y="176847"/>
            <a:ext cx="11349319" cy="1317155"/>
          </a:xfrm>
          <a:prstGeom prst="rect">
            <a:avLst/>
          </a:prstGeom>
        </p:spPr>
        <p:txBody>
          <a:bodyPr wrap="square" lIns="91440" tIns="45720" rIns="91440" bIns="45720" anchor="t">
            <a:spAutoFit/>
          </a:bodyPr>
          <a:lstStyle/>
          <a:p>
            <a:pPr algn="ctr">
              <a:lnSpc>
                <a:spcPct val="150000"/>
              </a:lnSpc>
            </a:pPr>
            <a:r>
              <a:rPr lang="en-AU" sz="2800" b="1" noProof="0" dirty="0">
                <a:solidFill>
                  <a:srgbClr val="E68422"/>
                </a:solidFill>
                <a:latin typeface="Comic Sans MS"/>
              </a:rPr>
              <a:t>Leader: </a:t>
            </a:r>
            <a:r>
              <a:rPr lang="en-US" sz="2800" dirty="0">
                <a:latin typeface="Comic Sans MS"/>
              </a:rPr>
              <a:t>We now say the psalm antiphonally, I invite the first</a:t>
            </a:r>
          </a:p>
          <a:p>
            <a:pPr algn="ctr">
              <a:lnSpc>
                <a:spcPct val="150000"/>
              </a:lnSpc>
            </a:pPr>
            <a:r>
              <a:rPr lang="en-US" sz="2800" dirty="0">
                <a:latin typeface="Comic Sans MS"/>
              </a:rPr>
              <a:t>reader to lead, and we will all respond with our cantor as our voice.</a:t>
            </a:r>
            <a:endParaRPr lang="en-AU" dirty="0">
              <a:hlinkClick r:id="rId2">
                <a:extLst>
                  <a:ext uri="{A12FA001-AC4F-418D-AE19-62706E023703}">
                    <ahyp:hlinkClr xmlns:ahyp="http://schemas.microsoft.com/office/drawing/2018/hyperlinkcolor" val="tx"/>
                  </a:ext>
                </a:extLst>
              </a:hlinkClick>
            </a:endParaRPr>
          </a:p>
        </p:txBody>
      </p:sp>
      <p:sp>
        <p:nvSpPr>
          <p:cNvPr id="7" name="Rectangle 6"/>
          <p:cNvSpPr/>
          <p:nvPr/>
        </p:nvSpPr>
        <p:spPr>
          <a:xfrm>
            <a:off x="7997142" y="6457890"/>
            <a:ext cx="2035498" cy="400110"/>
          </a:xfrm>
          <a:prstGeom prst="rect">
            <a:avLst/>
          </a:prstGeom>
        </p:spPr>
        <p:txBody>
          <a:bodyPr wrap="square" lIns="91440" tIns="45720" rIns="91440" bIns="45720" anchor="t">
            <a:spAutoFit/>
          </a:bodyPr>
          <a:lstStyle/>
          <a:p>
            <a:endParaRPr lang="en-AU" sz="2000" b="1" noProof="0">
              <a:solidFill>
                <a:srgbClr val="E3960B"/>
              </a:solidFill>
              <a:latin typeface="Comic Sans MS"/>
            </a:endParaRPr>
          </a:p>
        </p:txBody>
      </p:sp>
      <p:sp>
        <p:nvSpPr>
          <p:cNvPr id="3" name="TextBox 2">
            <a:extLst>
              <a:ext uri="{FF2B5EF4-FFF2-40B4-BE49-F238E27FC236}">
                <a16:creationId xmlns:a16="http://schemas.microsoft.com/office/drawing/2014/main" id="{F3ABC77F-A785-653E-F132-EC54274C3CC6}"/>
              </a:ext>
            </a:extLst>
          </p:cNvPr>
          <p:cNvSpPr txBox="1"/>
          <p:nvPr/>
        </p:nvSpPr>
        <p:spPr>
          <a:xfrm>
            <a:off x="170310" y="1539951"/>
            <a:ext cx="2536070" cy="1136273"/>
          </a:xfrm>
          <a:prstGeom prst="rect">
            <a:avLst/>
          </a:prstGeom>
          <a:noFill/>
          <a:ln>
            <a:noFill/>
          </a:ln>
        </p:spPr>
        <p:txBody>
          <a:bodyPr wrap="square" lIns="91440" tIns="45720" rIns="91440" bIns="45720" rtlCol="0" anchor="t">
            <a:spAutoFit/>
          </a:bodyPr>
          <a:lstStyle/>
          <a:p>
            <a:pPr algn="ctr">
              <a:lnSpc>
                <a:spcPct val="150000"/>
              </a:lnSpc>
              <a:spcBef>
                <a:spcPts val="450"/>
              </a:spcBef>
              <a:spcAft>
                <a:spcPts val="450"/>
              </a:spcAft>
            </a:pPr>
            <a:r>
              <a:rPr lang="en-US" sz="2400" b="1" i="0" dirty="0">
                <a:solidFill>
                  <a:srgbClr val="333333"/>
                </a:solidFill>
                <a:effectLst/>
                <a:latin typeface="Comic Sans MS" panose="030F0702030302020204" pitchFamily="66" charset="0"/>
              </a:rPr>
              <a:t>Psalm 68.1-10; 68.32-35</a:t>
            </a:r>
            <a:endParaRPr lang="en-AU" sz="2400" u="none" strike="noStrike" noProof="0" dirty="0">
              <a:solidFill>
                <a:srgbClr val="E68422"/>
              </a:solidFill>
              <a:effectLst/>
              <a:latin typeface="Comic Sans MS" panose="030F0702030302020204" pitchFamily="66" charset="0"/>
            </a:endParaRPr>
          </a:p>
        </p:txBody>
      </p:sp>
      <p:sp>
        <p:nvSpPr>
          <p:cNvPr id="8" name="Rectangle 7">
            <a:extLst>
              <a:ext uri="{FF2B5EF4-FFF2-40B4-BE49-F238E27FC236}">
                <a16:creationId xmlns:a16="http://schemas.microsoft.com/office/drawing/2014/main" id="{87B19673-2E6B-605A-7055-B8044ACCEF8D}"/>
              </a:ext>
            </a:extLst>
          </p:cNvPr>
          <p:cNvSpPr/>
          <p:nvPr/>
        </p:nvSpPr>
        <p:spPr>
          <a:xfrm>
            <a:off x="8146622" y="6392883"/>
            <a:ext cx="2035498" cy="400110"/>
          </a:xfrm>
          <a:prstGeom prst="rect">
            <a:avLst/>
          </a:prstGeom>
        </p:spPr>
        <p:txBody>
          <a:bodyPr wrap="square">
            <a:spAutoFit/>
          </a:bodyPr>
          <a:lstStyle/>
          <a:p>
            <a:r>
              <a:rPr lang="en-AU" sz="2000" b="1" noProof="0" dirty="0">
                <a:solidFill>
                  <a:srgbClr val="E68422"/>
                </a:solidFill>
                <a:latin typeface="Comic Sans MS"/>
              </a:rPr>
              <a:t>Continue…</a:t>
            </a:r>
            <a:endParaRPr lang="en-AU" sz="2000" b="1" noProof="0" dirty="0">
              <a:solidFill>
                <a:srgbClr val="E68422"/>
              </a:solidFill>
            </a:endParaRPr>
          </a:p>
        </p:txBody>
      </p:sp>
      <p:sp>
        <p:nvSpPr>
          <p:cNvPr id="5" name="TextBox 4">
            <a:extLst>
              <a:ext uri="{FF2B5EF4-FFF2-40B4-BE49-F238E27FC236}">
                <a16:creationId xmlns:a16="http://schemas.microsoft.com/office/drawing/2014/main" id="{79090B4D-6B36-22DB-3938-4B15D3D6EB7C}"/>
              </a:ext>
            </a:extLst>
          </p:cNvPr>
          <p:cNvSpPr txBox="1"/>
          <p:nvPr/>
        </p:nvSpPr>
        <p:spPr>
          <a:xfrm>
            <a:off x="2706380" y="1539951"/>
            <a:ext cx="9315310" cy="4852932"/>
          </a:xfrm>
          <a:prstGeom prst="rect">
            <a:avLst/>
          </a:prstGeom>
          <a:noFill/>
        </p:spPr>
        <p:txBody>
          <a:bodyPr wrap="square">
            <a:spAutoFit/>
          </a:bodyPr>
          <a:lstStyle/>
          <a:p>
            <a:pPr algn="l">
              <a:lnSpc>
                <a:spcPct val="150000"/>
              </a:lnSpc>
              <a:spcBef>
                <a:spcPts val="225"/>
              </a:spcBef>
              <a:spcAft>
                <a:spcPts val="225"/>
              </a:spcAft>
              <a:buNone/>
            </a:pPr>
            <a:r>
              <a:rPr lang="en-US" sz="2800" b="1" i="0" baseline="30000" dirty="0">
                <a:solidFill>
                  <a:srgbClr val="000000"/>
                </a:solidFill>
                <a:effectLst/>
                <a:latin typeface="Comic Sans MS" panose="030F0702030302020204" pitchFamily="66" charset="0"/>
              </a:rPr>
              <a:t>1</a:t>
            </a:r>
            <a:r>
              <a:rPr lang="en-US" sz="2800" b="0" i="0" dirty="0">
                <a:solidFill>
                  <a:srgbClr val="000000"/>
                </a:solidFill>
                <a:effectLst/>
                <a:latin typeface="Comic Sans MS" panose="030F0702030302020204" pitchFamily="66" charset="0"/>
              </a:rPr>
              <a:t> God shall arise, and his enemies shall be scattered:</a:t>
            </a:r>
          </a:p>
          <a:p>
            <a:pPr algn="l">
              <a:lnSpc>
                <a:spcPct val="150000"/>
              </a:lnSpc>
              <a:spcBef>
                <a:spcPts val="225"/>
              </a:spcBef>
              <a:spcAft>
                <a:spcPts val="225"/>
              </a:spcAft>
              <a:buNone/>
            </a:pPr>
            <a:r>
              <a:rPr lang="en-US" sz="2800" b="0" i="0" dirty="0">
                <a:solidFill>
                  <a:srgbClr val="000000"/>
                </a:solidFill>
                <a:effectLst/>
                <a:latin typeface="Comic Sans MS" panose="030F0702030302020204" pitchFamily="66" charset="0"/>
              </a:rPr>
              <a:t>those that hate him shall flee before his face.</a:t>
            </a:r>
          </a:p>
          <a:p>
            <a:pPr algn="l">
              <a:lnSpc>
                <a:spcPct val="150000"/>
              </a:lnSpc>
              <a:spcBef>
                <a:spcPts val="225"/>
              </a:spcBef>
              <a:spcAft>
                <a:spcPts val="225"/>
              </a:spcAft>
              <a:buNone/>
            </a:pPr>
            <a:r>
              <a:rPr lang="en-US" sz="2800" b="1" i="0" baseline="30000" dirty="0">
                <a:solidFill>
                  <a:srgbClr val="000000"/>
                </a:solidFill>
                <a:effectLst/>
                <a:latin typeface="Comic Sans MS" panose="030F0702030302020204" pitchFamily="66" charset="0"/>
              </a:rPr>
              <a:t>2</a:t>
            </a:r>
            <a:r>
              <a:rPr lang="en-US" sz="2800" b="0" i="0" dirty="0">
                <a:solidFill>
                  <a:srgbClr val="000000"/>
                </a:solidFill>
                <a:effectLst/>
                <a:latin typeface="Comic Sans MS" panose="030F0702030302020204" pitchFamily="66" charset="0"/>
              </a:rPr>
              <a:t> </a:t>
            </a:r>
            <a:r>
              <a:rPr lang="en-US" sz="2800" b="1" i="0" dirty="0">
                <a:solidFill>
                  <a:srgbClr val="000000"/>
                </a:solidFill>
                <a:effectLst/>
                <a:latin typeface="Comic Sans MS" panose="030F0702030302020204" pitchFamily="66" charset="0"/>
              </a:rPr>
              <a:t>As smoke is dispersed, so shall they be dispersed:</a:t>
            </a:r>
          </a:p>
          <a:p>
            <a:pPr algn="l">
              <a:lnSpc>
                <a:spcPct val="150000"/>
              </a:lnSpc>
              <a:spcBef>
                <a:spcPts val="225"/>
              </a:spcBef>
              <a:spcAft>
                <a:spcPts val="225"/>
              </a:spcAft>
              <a:buNone/>
            </a:pPr>
            <a:r>
              <a:rPr lang="en-US" sz="2800" b="1" i="0" dirty="0">
                <a:solidFill>
                  <a:srgbClr val="000000"/>
                </a:solidFill>
                <a:effectLst/>
                <a:latin typeface="Comic Sans MS" panose="030F0702030302020204" pitchFamily="66" charset="0"/>
              </a:rPr>
              <a:t>as wax melts before a fire,</a:t>
            </a:r>
          </a:p>
          <a:p>
            <a:pPr algn="l">
              <a:lnSpc>
                <a:spcPct val="150000"/>
              </a:lnSpc>
              <a:spcBef>
                <a:spcPts val="225"/>
              </a:spcBef>
              <a:spcAft>
                <a:spcPts val="225"/>
              </a:spcAft>
              <a:buNone/>
            </a:pPr>
            <a:r>
              <a:rPr lang="en-US" sz="2800" b="1" i="0" dirty="0">
                <a:solidFill>
                  <a:srgbClr val="000000"/>
                </a:solidFill>
                <a:effectLst/>
                <a:latin typeface="Comic Sans MS" panose="030F0702030302020204" pitchFamily="66" charset="0"/>
              </a:rPr>
              <a:t>so shall the wicked perish at the presence of God.</a:t>
            </a:r>
          </a:p>
          <a:p>
            <a:pPr algn="l">
              <a:lnSpc>
                <a:spcPct val="150000"/>
              </a:lnSpc>
              <a:spcBef>
                <a:spcPts val="225"/>
              </a:spcBef>
              <a:spcAft>
                <a:spcPts val="225"/>
              </a:spcAft>
              <a:buNone/>
            </a:pPr>
            <a:r>
              <a:rPr lang="en-US" sz="2800" b="1" i="0" baseline="30000" dirty="0">
                <a:solidFill>
                  <a:srgbClr val="000000"/>
                </a:solidFill>
                <a:effectLst/>
                <a:latin typeface="Comic Sans MS" panose="030F0702030302020204" pitchFamily="66" charset="0"/>
              </a:rPr>
              <a:t>3</a:t>
            </a:r>
            <a:r>
              <a:rPr lang="en-US" sz="2800" b="0" i="0" dirty="0">
                <a:solidFill>
                  <a:srgbClr val="000000"/>
                </a:solidFill>
                <a:effectLst/>
                <a:latin typeface="Comic Sans MS" panose="030F0702030302020204" pitchFamily="66" charset="0"/>
              </a:rPr>
              <a:t> But the righteous shall be glad and exult before God:</a:t>
            </a:r>
          </a:p>
          <a:p>
            <a:pPr algn="l">
              <a:lnSpc>
                <a:spcPct val="150000"/>
              </a:lnSpc>
              <a:spcBef>
                <a:spcPts val="225"/>
              </a:spcBef>
              <a:spcAft>
                <a:spcPts val="225"/>
              </a:spcAft>
              <a:buNone/>
            </a:pPr>
            <a:r>
              <a:rPr lang="en-US" sz="2800" b="0" i="0" dirty="0">
                <a:solidFill>
                  <a:srgbClr val="000000"/>
                </a:solidFill>
                <a:effectLst/>
                <a:latin typeface="Comic Sans MS" panose="030F0702030302020204" pitchFamily="66" charset="0"/>
              </a:rPr>
              <a:t>they shall rejoice with gladness.</a:t>
            </a:r>
          </a:p>
        </p:txBody>
      </p:sp>
    </p:spTree>
    <p:extLst>
      <p:ext uri="{BB962C8B-B14F-4D97-AF65-F5344CB8AC3E}">
        <p14:creationId xmlns:p14="http://schemas.microsoft.com/office/powerpoint/2010/main" val="654623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3C309-BB50-4606-DF8A-2AFD4607B40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6C422E2-83D6-F8E3-CDBB-517593E80477}"/>
              </a:ext>
            </a:extLst>
          </p:cNvPr>
          <p:cNvSpPr/>
          <p:nvPr/>
        </p:nvSpPr>
        <p:spPr>
          <a:xfrm>
            <a:off x="7997142" y="6457890"/>
            <a:ext cx="2035498" cy="400110"/>
          </a:xfrm>
          <a:prstGeom prst="rect">
            <a:avLst/>
          </a:prstGeom>
        </p:spPr>
        <p:txBody>
          <a:bodyPr wrap="square" lIns="91440" tIns="45720" rIns="91440" bIns="45720" anchor="t">
            <a:spAutoFit/>
          </a:bodyPr>
          <a:lstStyle/>
          <a:p>
            <a:endParaRPr lang="en-AU" sz="2000" b="1" noProof="0">
              <a:solidFill>
                <a:srgbClr val="E3960B"/>
              </a:solidFill>
              <a:latin typeface="Comic Sans MS"/>
            </a:endParaRPr>
          </a:p>
        </p:txBody>
      </p:sp>
      <p:sp>
        <p:nvSpPr>
          <p:cNvPr id="4" name="TextBox 3">
            <a:extLst>
              <a:ext uri="{FF2B5EF4-FFF2-40B4-BE49-F238E27FC236}">
                <a16:creationId xmlns:a16="http://schemas.microsoft.com/office/drawing/2014/main" id="{A4CE2555-A71E-2A2B-CF94-E68FBAC5ED4F}"/>
              </a:ext>
            </a:extLst>
          </p:cNvPr>
          <p:cNvSpPr txBox="1"/>
          <p:nvPr/>
        </p:nvSpPr>
        <p:spPr>
          <a:xfrm>
            <a:off x="2212114" y="143989"/>
            <a:ext cx="9334481" cy="6248185"/>
          </a:xfrm>
          <a:prstGeom prst="rect">
            <a:avLst/>
          </a:prstGeom>
          <a:noFill/>
        </p:spPr>
        <p:txBody>
          <a:bodyPr wrap="square">
            <a:spAutoFit/>
          </a:bodyPr>
          <a:lstStyle/>
          <a:p>
            <a:pPr algn="l">
              <a:lnSpc>
                <a:spcPct val="150000"/>
              </a:lnSpc>
              <a:spcBef>
                <a:spcPts val="225"/>
              </a:spcBef>
              <a:spcAft>
                <a:spcPts val="225"/>
              </a:spcAft>
              <a:buNone/>
            </a:pPr>
            <a:r>
              <a:rPr lang="en-US" sz="2800" b="1" i="0" baseline="30000" dirty="0">
                <a:solidFill>
                  <a:srgbClr val="000000"/>
                </a:solidFill>
                <a:effectLst/>
                <a:latin typeface="Comic Sans MS" panose="030F0702030302020204" pitchFamily="66" charset="0"/>
              </a:rPr>
              <a:t>4</a:t>
            </a:r>
            <a:r>
              <a:rPr lang="en-US" sz="2800" b="1" i="0" dirty="0">
                <a:solidFill>
                  <a:srgbClr val="000000"/>
                </a:solidFill>
                <a:effectLst/>
                <a:latin typeface="Comic Sans MS" panose="030F0702030302020204" pitchFamily="66" charset="0"/>
              </a:rPr>
              <a:t> O sing to God, sing praises to his name:</a:t>
            </a:r>
          </a:p>
          <a:p>
            <a:pPr algn="l">
              <a:lnSpc>
                <a:spcPct val="150000"/>
              </a:lnSpc>
              <a:spcBef>
                <a:spcPts val="225"/>
              </a:spcBef>
              <a:spcAft>
                <a:spcPts val="225"/>
              </a:spcAft>
              <a:buNone/>
            </a:pPr>
            <a:r>
              <a:rPr lang="en-US" sz="2800" b="1" i="0" dirty="0">
                <a:solidFill>
                  <a:srgbClr val="000000"/>
                </a:solidFill>
                <a:effectLst/>
                <a:latin typeface="Comic Sans MS" panose="030F0702030302020204" pitchFamily="66" charset="0"/>
              </a:rPr>
              <a:t>glorify him that rode through the deserts,</a:t>
            </a:r>
          </a:p>
          <a:p>
            <a:pPr algn="l">
              <a:lnSpc>
                <a:spcPct val="150000"/>
              </a:lnSpc>
              <a:spcBef>
                <a:spcPts val="225"/>
              </a:spcBef>
              <a:spcAft>
                <a:spcPts val="225"/>
              </a:spcAft>
              <a:buNone/>
            </a:pPr>
            <a:r>
              <a:rPr lang="en-US" sz="2800" b="1" i="0" dirty="0">
                <a:solidFill>
                  <a:srgbClr val="000000"/>
                </a:solidFill>
                <a:effectLst/>
                <a:latin typeface="Comic Sans MS" panose="030F0702030302020204" pitchFamily="66" charset="0"/>
              </a:rPr>
              <a:t>him whose name is the Lord, and exult before him.</a:t>
            </a:r>
          </a:p>
          <a:p>
            <a:pPr algn="l">
              <a:lnSpc>
                <a:spcPct val="150000"/>
              </a:lnSpc>
              <a:spcBef>
                <a:spcPts val="225"/>
              </a:spcBef>
              <a:spcAft>
                <a:spcPts val="225"/>
              </a:spcAft>
              <a:buNone/>
            </a:pPr>
            <a:r>
              <a:rPr lang="en-US" sz="2800" b="1" i="0" baseline="30000" dirty="0">
                <a:solidFill>
                  <a:srgbClr val="000000"/>
                </a:solidFill>
                <a:effectLst/>
                <a:latin typeface="Comic Sans MS" panose="030F0702030302020204" pitchFamily="66" charset="0"/>
              </a:rPr>
              <a:t>5</a:t>
            </a:r>
            <a:r>
              <a:rPr lang="en-US" sz="2800" b="0" i="0" dirty="0">
                <a:solidFill>
                  <a:srgbClr val="000000"/>
                </a:solidFill>
                <a:effectLst/>
                <a:latin typeface="Comic Sans MS" panose="030F0702030302020204" pitchFamily="66" charset="0"/>
              </a:rPr>
              <a:t> He is the father of the fatherless,</a:t>
            </a:r>
          </a:p>
          <a:p>
            <a:pPr algn="l">
              <a:lnSpc>
                <a:spcPct val="150000"/>
              </a:lnSpc>
              <a:spcBef>
                <a:spcPts val="225"/>
              </a:spcBef>
              <a:spcAft>
                <a:spcPts val="225"/>
              </a:spcAft>
              <a:buNone/>
            </a:pPr>
            <a:r>
              <a:rPr lang="en-US" sz="2800" b="0" i="0" dirty="0">
                <a:solidFill>
                  <a:srgbClr val="000000"/>
                </a:solidFill>
                <a:effectLst/>
                <a:latin typeface="Comic Sans MS" panose="030F0702030302020204" pitchFamily="66" charset="0"/>
              </a:rPr>
              <a:t>he upholds the cause of the widow:</a:t>
            </a:r>
          </a:p>
          <a:p>
            <a:pPr algn="l">
              <a:lnSpc>
                <a:spcPct val="150000"/>
              </a:lnSpc>
              <a:spcBef>
                <a:spcPts val="225"/>
              </a:spcBef>
              <a:spcAft>
                <a:spcPts val="225"/>
              </a:spcAft>
              <a:buNone/>
            </a:pPr>
            <a:r>
              <a:rPr lang="en-US" sz="2800" b="0" i="0" dirty="0">
                <a:solidFill>
                  <a:srgbClr val="000000"/>
                </a:solidFill>
                <a:effectLst/>
                <a:latin typeface="Comic Sans MS" panose="030F0702030302020204" pitchFamily="66" charset="0"/>
              </a:rPr>
              <a:t>God in his holy dwelling place.</a:t>
            </a:r>
          </a:p>
          <a:p>
            <a:pPr algn="l">
              <a:lnSpc>
                <a:spcPct val="150000"/>
              </a:lnSpc>
              <a:spcBef>
                <a:spcPts val="225"/>
              </a:spcBef>
              <a:spcAft>
                <a:spcPts val="225"/>
              </a:spcAft>
              <a:buNone/>
            </a:pPr>
            <a:r>
              <a:rPr lang="en-US" sz="2800" b="1" i="0" baseline="30000" dirty="0">
                <a:solidFill>
                  <a:srgbClr val="000000"/>
                </a:solidFill>
                <a:effectLst/>
                <a:latin typeface="Comic Sans MS" panose="030F0702030302020204" pitchFamily="66" charset="0"/>
              </a:rPr>
              <a:t>6</a:t>
            </a:r>
            <a:r>
              <a:rPr lang="en-US" sz="2800" b="0" i="0" dirty="0">
                <a:solidFill>
                  <a:srgbClr val="000000"/>
                </a:solidFill>
                <a:effectLst/>
                <a:latin typeface="Comic Sans MS" panose="030F0702030302020204" pitchFamily="66" charset="0"/>
              </a:rPr>
              <a:t> </a:t>
            </a:r>
            <a:r>
              <a:rPr lang="en-US" sz="2800" b="1" i="0" dirty="0">
                <a:solidFill>
                  <a:srgbClr val="000000"/>
                </a:solidFill>
                <a:effectLst/>
                <a:latin typeface="Comic Sans MS" panose="030F0702030302020204" pitchFamily="66" charset="0"/>
              </a:rPr>
              <a:t>He gives the desolate a home to dwell in,</a:t>
            </a:r>
          </a:p>
          <a:p>
            <a:pPr algn="l">
              <a:lnSpc>
                <a:spcPct val="150000"/>
              </a:lnSpc>
              <a:spcBef>
                <a:spcPts val="225"/>
              </a:spcBef>
              <a:spcAft>
                <a:spcPts val="225"/>
              </a:spcAft>
              <a:buNone/>
            </a:pPr>
            <a:r>
              <a:rPr lang="en-US" sz="2800" b="1" i="0" dirty="0">
                <a:solidFill>
                  <a:srgbClr val="000000"/>
                </a:solidFill>
                <a:effectLst/>
                <a:latin typeface="Comic Sans MS" panose="030F0702030302020204" pitchFamily="66" charset="0"/>
              </a:rPr>
              <a:t>and brings the prisoners out into prosperity:</a:t>
            </a:r>
          </a:p>
          <a:p>
            <a:pPr algn="l">
              <a:lnSpc>
                <a:spcPct val="150000"/>
              </a:lnSpc>
              <a:spcBef>
                <a:spcPts val="225"/>
              </a:spcBef>
              <a:spcAft>
                <a:spcPts val="225"/>
              </a:spcAft>
              <a:buNone/>
            </a:pPr>
            <a:r>
              <a:rPr lang="en-US" sz="2800" b="1" i="0" dirty="0">
                <a:solidFill>
                  <a:srgbClr val="000000"/>
                </a:solidFill>
                <a:effectLst/>
                <a:latin typeface="Comic Sans MS" panose="030F0702030302020204" pitchFamily="66" charset="0"/>
              </a:rPr>
              <a:t>but rebels must dwell in a barren land.</a:t>
            </a:r>
          </a:p>
        </p:txBody>
      </p:sp>
      <p:sp>
        <p:nvSpPr>
          <p:cNvPr id="2" name="Rectangle 1">
            <a:extLst>
              <a:ext uri="{FF2B5EF4-FFF2-40B4-BE49-F238E27FC236}">
                <a16:creationId xmlns:a16="http://schemas.microsoft.com/office/drawing/2014/main" id="{9E0F093C-6DEE-6879-0A4C-72D29C691107}"/>
              </a:ext>
            </a:extLst>
          </p:cNvPr>
          <p:cNvSpPr/>
          <p:nvPr/>
        </p:nvSpPr>
        <p:spPr>
          <a:xfrm>
            <a:off x="8137829" y="6425032"/>
            <a:ext cx="2035498" cy="400110"/>
          </a:xfrm>
          <a:prstGeom prst="rect">
            <a:avLst/>
          </a:prstGeom>
        </p:spPr>
        <p:txBody>
          <a:bodyPr wrap="square">
            <a:spAutoFit/>
          </a:bodyPr>
          <a:lstStyle/>
          <a:p>
            <a:r>
              <a:rPr lang="en-AU" sz="2000" b="1" noProof="0" dirty="0">
                <a:solidFill>
                  <a:srgbClr val="E68422"/>
                </a:solidFill>
                <a:latin typeface="Comic Sans MS"/>
              </a:rPr>
              <a:t>Continue…</a:t>
            </a:r>
            <a:endParaRPr lang="en-AU" sz="2000" b="1" noProof="0" dirty="0">
              <a:solidFill>
                <a:srgbClr val="E68422"/>
              </a:solidFill>
            </a:endParaRPr>
          </a:p>
        </p:txBody>
      </p:sp>
    </p:spTree>
    <p:extLst>
      <p:ext uri="{BB962C8B-B14F-4D97-AF65-F5344CB8AC3E}">
        <p14:creationId xmlns:p14="http://schemas.microsoft.com/office/powerpoint/2010/main" val="66629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AEB51-2200-8351-B847-66322510D04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275CF04-3A7A-15F1-9784-CBBDEE068028}"/>
              </a:ext>
            </a:extLst>
          </p:cNvPr>
          <p:cNvSpPr/>
          <p:nvPr/>
        </p:nvSpPr>
        <p:spPr>
          <a:xfrm>
            <a:off x="7997142" y="6457890"/>
            <a:ext cx="2035498" cy="400110"/>
          </a:xfrm>
          <a:prstGeom prst="rect">
            <a:avLst/>
          </a:prstGeom>
        </p:spPr>
        <p:txBody>
          <a:bodyPr wrap="square" lIns="91440" tIns="45720" rIns="91440" bIns="45720" anchor="t">
            <a:spAutoFit/>
          </a:bodyPr>
          <a:lstStyle/>
          <a:p>
            <a:endParaRPr lang="en-AU" sz="2000" b="1" noProof="0">
              <a:solidFill>
                <a:srgbClr val="E3960B"/>
              </a:solidFill>
              <a:latin typeface="Comic Sans MS"/>
            </a:endParaRPr>
          </a:p>
        </p:txBody>
      </p:sp>
      <p:sp>
        <p:nvSpPr>
          <p:cNvPr id="4" name="TextBox 3">
            <a:extLst>
              <a:ext uri="{FF2B5EF4-FFF2-40B4-BE49-F238E27FC236}">
                <a16:creationId xmlns:a16="http://schemas.microsoft.com/office/drawing/2014/main" id="{C7EF37F9-908D-85EB-C79B-1BFD9D07FC2A}"/>
              </a:ext>
            </a:extLst>
          </p:cNvPr>
          <p:cNvSpPr txBox="1"/>
          <p:nvPr/>
        </p:nvSpPr>
        <p:spPr>
          <a:xfrm>
            <a:off x="1748960" y="536619"/>
            <a:ext cx="9434855" cy="5447966"/>
          </a:xfrm>
          <a:prstGeom prst="rect">
            <a:avLst/>
          </a:prstGeom>
          <a:noFill/>
        </p:spPr>
        <p:txBody>
          <a:bodyPr wrap="square">
            <a:spAutoFit/>
          </a:bodyPr>
          <a:lstStyle/>
          <a:p>
            <a:pPr>
              <a:lnSpc>
                <a:spcPct val="150000"/>
              </a:lnSpc>
              <a:spcBef>
                <a:spcPts val="225"/>
              </a:spcBef>
              <a:spcAft>
                <a:spcPts val="225"/>
              </a:spcAft>
            </a:pPr>
            <a:r>
              <a:rPr lang="en-US" sz="2800" b="1" baseline="30000" dirty="0">
                <a:solidFill>
                  <a:srgbClr val="000000"/>
                </a:solidFill>
                <a:latin typeface="Comic Sans MS" panose="030F0702030302020204" pitchFamily="66" charset="0"/>
              </a:rPr>
              <a:t>7</a:t>
            </a:r>
            <a:r>
              <a:rPr lang="en-US" sz="2800" dirty="0">
                <a:solidFill>
                  <a:srgbClr val="000000"/>
                </a:solidFill>
                <a:latin typeface="Comic Sans MS" panose="030F0702030302020204" pitchFamily="66" charset="0"/>
              </a:rPr>
              <a:t> O God, when you went out before your people:</a:t>
            </a:r>
          </a:p>
          <a:p>
            <a:pPr>
              <a:lnSpc>
                <a:spcPct val="150000"/>
              </a:lnSpc>
              <a:spcBef>
                <a:spcPts val="225"/>
              </a:spcBef>
              <a:spcAft>
                <a:spcPts val="225"/>
              </a:spcAft>
            </a:pPr>
            <a:r>
              <a:rPr lang="en-US" sz="2800" dirty="0">
                <a:solidFill>
                  <a:srgbClr val="000000"/>
                </a:solidFill>
                <a:latin typeface="Comic Sans MS" panose="030F0702030302020204" pitchFamily="66" charset="0"/>
              </a:rPr>
              <a:t>when you marched through the wilderness,</a:t>
            </a:r>
          </a:p>
          <a:p>
            <a:pPr>
              <a:lnSpc>
                <a:spcPct val="150000"/>
              </a:lnSpc>
              <a:spcBef>
                <a:spcPts val="225"/>
              </a:spcBef>
              <a:spcAft>
                <a:spcPts val="225"/>
              </a:spcAft>
            </a:pPr>
            <a:r>
              <a:rPr lang="en-US" sz="2800" b="1" baseline="30000" dirty="0">
                <a:solidFill>
                  <a:srgbClr val="000000"/>
                </a:solidFill>
                <a:latin typeface="Comic Sans MS" panose="030F0702030302020204" pitchFamily="66" charset="0"/>
              </a:rPr>
              <a:t>8</a:t>
            </a:r>
            <a:r>
              <a:rPr lang="en-US" sz="2800" dirty="0">
                <a:solidFill>
                  <a:srgbClr val="000000"/>
                </a:solidFill>
                <a:latin typeface="Comic Sans MS" panose="030F0702030302020204" pitchFamily="66" charset="0"/>
              </a:rPr>
              <a:t> </a:t>
            </a:r>
            <a:r>
              <a:rPr lang="en-US" sz="2800" b="1" dirty="0">
                <a:solidFill>
                  <a:srgbClr val="000000"/>
                </a:solidFill>
                <a:latin typeface="Comic Sans MS" panose="030F0702030302020204" pitchFamily="66" charset="0"/>
              </a:rPr>
              <a:t>The earth shook, the heavens poured down water:</a:t>
            </a:r>
          </a:p>
          <a:p>
            <a:pPr>
              <a:lnSpc>
                <a:spcPct val="150000"/>
              </a:lnSpc>
              <a:spcBef>
                <a:spcPts val="225"/>
              </a:spcBef>
              <a:spcAft>
                <a:spcPts val="225"/>
              </a:spcAft>
            </a:pPr>
            <a:r>
              <a:rPr lang="en-US" sz="2800" b="1" dirty="0">
                <a:solidFill>
                  <a:srgbClr val="000000"/>
                </a:solidFill>
                <a:latin typeface="Comic Sans MS" panose="030F0702030302020204" pitchFamily="66" charset="0"/>
              </a:rPr>
              <a:t>before the God of Sinai, before God, the God of Israel.</a:t>
            </a:r>
          </a:p>
          <a:p>
            <a:pPr algn="l">
              <a:lnSpc>
                <a:spcPct val="150000"/>
              </a:lnSpc>
              <a:spcBef>
                <a:spcPts val="225"/>
              </a:spcBef>
              <a:spcAft>
                <a:spcPts val="225"/>
              </a:spcAft>
              <a:buNone/>
            </a:pPr>
            <a:r>
              <a:rPr lang="en-US" sz="2800" b="1" i="0" baseline="30000" dirty="0">
                <a:solidFill>
                  <a:srgbClr val="000000"/>
                </a:solidFill>
                <a:effectLst/>
                <a:latin typeface="Comic Sans MS" panose="030F0702030302020204" pitchFamily="66" charset="0"/>
              </a:rPr>
              <a:t>9</a:t>
            </a:r>
            <a:r>
              <a:rPr lang="en-US" sz="2800" b="0" i="0" dirty="0">
                <a:solidFill>
                  <a:srgbClr val="000000"/>
                </a:solidFill>
                <a:effectLst/>
                <a:latin typeface="Comic Sans MS" panose="030F0702030302020204" pitchFamily="66" charset="0"/>
              </a:rPr>
              <a:t> You showered down a generous rain, O God:</a:t>
            </a:r>
          </a:p>
          <a:p>
            <a:pPr algn="l">
              <a:lnSpc>
                <a:spcPct val="150000"/>
              </a:lnSpc>
              <a:spcBef>
                <a:spcPts val="225"/>
              </a:spcBef>
              <a:spcAft>
                <a:spcPts val="225"/>
              </a:spcAft>
              <a:buNone/>
            </a:pPr>
            <a:r>
              <a:rPr lang="en-US" sz="2800" b="0" i="0" dirty="0">
                <a:solidFill>
                  <a:srgbClr val="000000"/>
                </a:solidFill>
                <a:effectLst/>
                <a:latin typeface="Comic Sans MS" panose="030F0702030302020204" pitchFamily="66" charset="0"/>
              </a:rPr>
              <a:t>you prepared the land of your possession </a:t>
            </a:r>
          </a:p>
          <a:p>
            <a:pPr algn="l">
              <a:lnSpc>
                <a:spcPct val="150000"/>
              </a:lnSpc>
              <a:spcBef>
                <a:spcPts val="225"/>
              </a:spcBef>
              <a:spcAft>
                <a:spcPts val="225"/>
              </a:spcAft>
              <a:buNone/>
            </a:pPr>
            <a:r>
              <a:rPr lang="en-US" sz="2800" b="0" i="0" dirty="0">
                <a:solidFill>
                  <a:srgbClr val="000000"/>
                </a:solidFill>
                <a:effectLst/>
                <a:latin typeface="Comic Sans MS" panose="030F0702030302020204" pitchFamily="66" charset="0"/>
              </a:rPr>
              <a:t>when it was weary.</a:t>
            </a:r>
          </a:p>
        </p:txBody>
      </p:sp>
      <p:sp>
        <p:nvSpPr>
          <p:cNvPr id="2" name="Rectangle 1">
            <a:extLst>
              <a:ext uri="{FF2B5EF4-FFF2-40B4-BE49-F238E27FC236}">
                <a16:creationId xmlns:a16="http://schemas.microsoft.com/office/drawing/2014/main" id="{2A2659E1-8ABA-9960-CDB5-2AEA38580C71}"/>
              </a:ext>
            </a:extLst>
          </p:cNvPr>
          <p:cNvSpPr/>
          <p:nvPr/>
        </p:nvSpPr>
        <p:spPr>
          <a:xfrm>
            <a:off x="7487199" y="6281043"/>
            <a:ext cx="2035498" cy="400110"/>
          </a:xfrm>
          <a:prstGeom prst="rect">
            <a:avLst/>
          </a:prstGeom>
        </p:spPr>
        <p:txBody>
          <a:bodyPr wrap="square">
            <a:spAutoFit/>
          </a:bodyPr>
          <a:lstStyle/>
          <a:p>
            <a:r>
              <a:rPr lang="en-AU" sz="2000" b="1" noProof="0" dirty="0">
                <a:solidFill>
                  <a:srgbClr val="E68422"/>
                </a:solidFill>
                <a:latin typeface="Comic Sans MS"/>
              </a:rPr>
              <a:t>Continue…</a:t>
            </a:r>
            <a:endParaRPr lang="en-AU" sz="2000" b="1" noProof="0" dirty="0">
              <a:solidFill>
                <a:srgbClr val="E68422"/>
              </a:solidFill>
            </a:endParaRPr>
          </a:p>
        </p:txBody>
      </p:sp>
    </p:spTree>
    <p:extLst>
      <p:ext uri="{BB962C8B-B14F-4D97-AF65-F5344CB8AC3E}">
        <p14:creationId xmlns:p14="http://schemas.microsoft.com/office/powerpoint/2010/main" val="2668684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9D540-481F-DF2F-D7E9-A3F9FF75379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80DEC8B-C33C-574D-495D-FD93ED428E46}"/>
              </a:ext>
            </a:extLst>
          </p:cNvPr>
          <p:cNvSpPr/>
          <p:nvPr/>
        </p:nvSpPr>
        <p:spPr>
          <a:xfrm>
            <a:off x="7997142" y="6457890"/>
            <a:ext cx="2035498" cy="400110"/>
          </a:xfrm>
          <a:prstGeom prst="rect">
            <a:avLst/>
          </a:prstGeom>
        </p:spPr>
        <p:txBody>
          <a:bodyPr wrap="square" lIns="91440" tIns="45720" rIns="91440" bIns="45720" anchor="t">
            <a:spAutoFit/>
          </a:bodyPr>
          <a:lstStyle/>
          <a:p>
            <a:endParaRPr lang="en-AU" sz="2000" b="1" noProof="0">
              <a:solidFill>
                <a:srgbClr val="E3960B"/>
              </a:solidFill>
              <a:latin typeface="Comic Sans MS"/>
            </a:endParaRPr>
          </a:p>
        </p:txBody>
      </p:sp>
      <p:sp>
        <p:nvSpPr>
          <p:cNvPr id="4" name="TextBox 3">
            <a:extLst>
              <a:ext uri="{FF2B5EF4-FFF2-40B4-BE49-F238E27FC236}">
                <a16:creationId xmlns:a16="http://schemas.microsoft.com/office/drawing/2014/main" id="{576CDE56-B40D-D81F-56FC-7D6BE9D43874}"/>
              </a:ext>
            </a:extLst>
          </p:cNvPr>
          <p:cNvSpPr txBox="1"/>
          <p:nvPr/>
        </p:nvSpPr>
        <p:spPr>
          <a:xfrm>
            <a:off x="1880373" y="299149"/>
            <a:ext cx="9312235" cy="5550558"/>
          </a:xfrm>
          <a:prstGeom prst="rect">
            <a:avLst/>
          </a:prstGeom>
          <a:noFill/>
        </p:spPr>
        <p:txBody>
          <a:bodyPr wrap="square">
            <a:spAutoFit/>
          </a:bodyPr>
          <a:lstStyle/>
          <a:p>
            <a:pPr>
              <a:lnSpc>
                <a:spcPct val="150000"/>
              </a:lnSpc>
              <a:spcBef>
                <a:spcPts val="225"/>
              </a:spcBef>
              <a:spcAft>
                <a:spcPts val="225"/>
              </a:spcAft>
            </a:pPr>
            <a:r>
              <a:rPr lang="en-US" sz="2800" b="1" baseline="30000" dirty="0">
                <a:solidFill>
                  <a:srgbClr val="000000"/>
                </a:solidFill>
                <a:latin typeface="Comic Sans MS" panose="030F0702030302020204" pitchFamily="66" charset="0"/>
              </a:rPr>
              <a:t>10</a:t>
            </a:r>
            <a:r>
              <a:rPr lang="en-US" sz="2800" dirty="0">
                <a:solidFill>
                  <a:srgbClr val="000000"/>
                </a:solidFill>
                <a:latin typeface="Comic Sans MS" panose="030F0702030302020204" pitchFamily="66" charset="0"/>
              </a:rPr>
              <a:t> </a:t>
            </a:r>
            <a:r>
              <a:rPr lang="en-US" sz="2800" b="1" dirty="0">
                <a:solidFill>
                  <a:srgbClr val="000000"/>
                </a:solidFill>
                <a:latin typeface="Comic Sans MS" panose="030F0702030302020204" pitchFamily="66" charset="0"/>
              </a:rPr>
              <a:t>And there your people settled:</a:t>
            </a:r>
          </a:p>
          <a:p>
            <a:pPr>
              <a:lnSpc>
                <a:spcPct val="150000"/>
              </a:lnSpc>
              <a:spcBef>
                <a:spcPts val="225"/>
              </a:spcBef>
              <a:spcAft>
                <a:spcPts val="225"/>
              </a:spcAft>
            </a:pPr>
            <a:r>
              <a:rPr lang="en-US" sz="2800" b="1" dirty="0">
                <a:solidFill>
                  <a:srgbClr val="000000"/>
                </a:solidFill>
                <a:latin typeface="Comic Sans MS" panose="030F0702030302020204" pitchFamily="66" charset="0"/>
              </a:rPr>
              <a:t>in the place that your goodness, O God,</a:t>
            </a:r>
          </a:p>
          <a:p>
            <a:pPr>
              <a:lnSpc>
                <a:spcPct val="150000"/>
              </a:lnSpc>
              <a:spcBef>
                <a:spcPts val="225"/>
              </a:spcBef>
              <a:spcAft>
                <a:spcPts val="225"/>
              </a:spcAft>
            </a:pPr>
            <a:r>
              <a:rPr lang="en-US" sz="2800" b="1" dirty="0">
                <a:solidFill>
                  <a:srgbClr val="000000"/>
                </a:solidFill>
                <a:latin typeface="Comic Sans MS" panose="030F0702030302020204" pitchFamily="66" charset="0"/>
              </a:rPr>
              <a:t>had made ready for the poor.</a:t>
            </a:r>
          </a:p>
          <a:p>
            <a:pPr>
              <a:lnSpc>
                <a:spcPct val="150000"/>
              </a:lnSpc>
              <a:spcBef>
                <a:spcPts val="225"/>
              </a:spcBef>
              <a:spcAft>
                <a:spcPts val="225"/>
              </a:spcAft>
            </a:pPr>
            <a:r>
              <a:rPr lang="en-US" sz="2800" b="1" baseline="30000" dirty="0">
                <a:solidFill>
                  <a:srgbClr val="000000"/>
                </a:solidFill>
                <a:latin typeface="Comic Sans MS" panose="030F0702030302020204" pitchFamily="66" charset="0"/>
              </a:rPr>
              <a:t>32</a:t>
            </a:r>
            <a:r>
              <a:rPr lang="en-US" sz="2800" dirty="0">
                <a:solidFill>
                  <a:srgbClr val="000000"/>
                </a:solidFill>
                <a:latin typeface="Comic Sans MS" panose="030F0702030302020204" pitchFamily="66" charset="0"/>
              </a:rPr>
              <a:t> Sing to God, you kingdoms of the earth:</a:t>
            </a:r>
          </a:p>
          <a:p>
            <a:pPr>
              <a:lnSpc>
                <a:spcPct val="150000"/>
              </a:lnSpc>
              <a:spcBef>
                <a:spcPts val="225"/>
              </a:spcBef>
              <a:spcAft>
                <a:spcPts val="225"/>
              </a:spcAft>
            </a:pPr>
            <a:r>
              <a:rPr lang="en-US" sz="2800" dirty="0">
                <a:solidFill>
                  <a:srgbClr val="000000"/>
                </a:solidFill>
                <a:latin typeface="Comic Sans MS" panose="030F0702030302020204" pitchFamily="66" charset="0"/>
              </a:rPr>
              <a:t>O sing praises to the Lord,</a:t>
            </a:r>
          </a:p>
          <a:p>
            <a:pPr>
              <a:lnSpc>
                <a:spcPct val="150000"/>
              </a:lnSpc>
              <a:spcBef>
                <a:spcPts val="225"/>
              </a:spcBef>
              <a:spcAft>
                <a:spcPts val="225"/>
              </a:spcAft>
            </a:pPr>
            <a:r>
              <a:rPr lang="en-US" sz="2800" b="1" baseline="30000" dirty="0">
                <a:solidFill>
                  <a:srgbClr val="000000"/>
                </a:solidFill>
                <a:latin typeface="Comic Sans MS" panose="030F0702030302020204" pitchFamily="66" charset="0"/>
              </a:rPr>
              <a:t>33</a:t>
            </a:r>
            <a:r>
              <a:rPr lang="en-US" sz="2800" b="1" dirty="0">
                <a:solidFill>
                  <a:srgbClr val="000000"/>
                </a:solidFill>
                <a:latin typeface="Comic Sans MS" panose="030F0702030302020204" pitchFamily="66" charset="0"/>
              </a:rPr>
              <a:t> To him that rides upon the highest heavens,</a:t>
            </a:r>
          </a:p>
          <a:p>
            <a:pPr>
              <a:lnSpc>
                <a:spcPct val="150000"/>
              </a:lnSpc>
              <a:spcBef>
                <a:spcPts val="225"/>
              </a:spcBef>
              <a:spcAft>
                <a:spcPts val="225"/>
              </a:spcAft>
            </a:pPr>
            <a:r>
              <a:rPr lang="en-US" sz="2800" b="1" dirty="0">
                <a:solidFill>
                  <a:srgbClr val="000000"/>
                </a:solidFill>
                <a:latin typeface="Comic Sans MS" panose="030F0702030302020204" pitchFamily="66" charset="0"/>
              </a:rPr>
              <a:t>that were from the beginning:</a:t>
            </a:r>
          </a:p>
          <a:p>
            <a:pPr>
              <a:lnSpc>
                <a:spcPct val="150000"/>
              </a:lnSpc>
              <a:spcBef>
                <a:spcPts val="225"/>
              </a:spcBef>
              <a:spcAft>
                <a:spcPts val="225"/>
              </a:spcAft>
            </a:pPr>
            <a:r>
              <a:rPr lang="en-US" sz="2800" b="1" dirty="0">
                <a:solidFill>
                  <a:srgbClr val="000000"/>
                </a:solidFill>
                <a:latin typeface="Comic Sans MS" panose="030F0702030302020204" pitchFamily="66" charset="0"/>
              </a:rPr>
              <a:t>who utters his voice, which is a mighty voice.</a:t>
            </a:r>
          </a:p>
        </p:txBody>
      </p:sp>
      <p:sp>
        <p:nvSpPr>
          <p:cNvPr id="2" name="Rectangle 1">
            <a:extLst>
              <a:ext uri="{FF2B5EF4-FFF2-40B4-BE49-F238E27FC236}">
                <a16:creationId xmlns:a16="http://schemas.microsoft.com/office/drawing/2014/main" id="{2D07EFE0-466E-B0A6-FCF9-4CBA8E8078EC}"/>
              </a:ext>
            </a:extLst>
          </p:cNvPr>
          <p:cNvSpPr/>
          <p:nvPr/>
        </p:nvSpPr>
        <p:spPr>
          <a:xfrm>
            <a:off x="7487199" y="6281043"/>
            <a:ext cx="2035498" cy="400110"/>
          </a:xfrm>
          <a:prstGeom prst="rect">
            <a:avLst/>
          </a:prstGeom>
        </p:spPr>
        <p:txBody>
          <a:bodyPr wrap="square">
            <a:spAutoFit/>
          </a:bodyPr>
          <a:lstStyle/>
          <a:p>
            <a:r>
              <a:rPr lang="en-AU" sz="2000" b="1" noProof="0" dirty="0">
                <a:solidFill>
                  <a:srgbClr val="E68422"/>
                </a:solidFill>
                <a:latin typeface="Comic Sans MS"/>
              </a:rPr>
              <a:t>Continue…</a:t>
            </a:r>
            <a:endParaRPr lang="en-AU" sz="2000" b="1" noProof="0" dirty="0">
              <a:solidFill>
                <a:srgbClr val="E68422"/>
              </a:solidFill>
            </a:endParaRPr>
          </a:p>
        </p:txBody>
      </p:sp>
    </p:spTree>
    <p:extLst>
      <p:ext uri="{BB962C8B-B14F-4D97-AF65-F5344CB8AC3E}">
        <p14:creationId xmlns:p14="http://schemas.microsoft.com/office/powerpoint/2010/main" val="203921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1E936-ECBC-4F37-155B-12329D8CD3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1666E1-69EF-FD8C-0B6D-BEE02D01ADBA}"/>
              </a:ext>
            </a:extLst>
          </p:cNvPr>
          <p:cNvSpPr txBox="1"/>
          <p:nvPr/>
        </p:nvSpPr>
        <p:spPr>
          <a:xfrm>
            <a:off x="220444" y="89821"/>
            <a:ext cx="11824137" cy="6463308"/>
          </a:xfrm>
          <a:prstGeom prst="rect">
            <a:avLst/>
          </a:prstGeom>
          <a:noFill/>
        </p:spPr>
        <p:txBody>
          <a:bodyPr wrap="square" lIns="91440" tIns="45720" rIns="91440" bIns="45720" rtlCol="0" anchor="t">
            <a:spAutoFit/>
          </a:bodyPr>
          <a:lstStyle/>
          <a:p>
            <a:pPr algn="ctr"/>
            <a:r>
              <a:rPr lang="en-AU" sz="3200" b="1" noProof="0" dirty="0">
                <a:solidFill>
                  <a:schemeClr val="accent3"/>
                </a:solidFill>
                <a:latin typeface="Comic Sans MS" panose="030F0702030302020204" pitchFamily="66" charset="0"/>
              </a:rPr>
              <a:t>Hospitality</a:t>
            </a:r>
            <a:r>
              <a:rPr lang="en-AU" sz="3200" b="1" noProof="0" dirty="0">
                <a:solidFill>
                  <a:srgbClr val="E3960B"/>
                </a:solidFill>
                <a:latin typeface="Comic Sans MS" panose="030F0702030302020204" pitchFamily="66" charset="0"/>
              </a:rPr>
              <a:t> </a:t>
            </a:r>
            <a:endParaRPr lang="en-AU" sz="3200" b="1" noProof="0" dirty="0">
              <a:solidFill>
                <a:srgbClr val="E3960B"/>
              </a:solidFill>
              <a:latin typeface="Comic Sans MS" panose="030F0702030302020204" pitchFamily="66" charset="0"/>
              <a:cs typeface="Times New Roman"/>
            </a:endParaRPr>
          </a:p>
          <a:p>
            <a:pPr>
              <a:spcBef>
                <a:spcPts val="600"/>
              </a:spcBef>
              <a:spcAft>
                <a:spcPts val="1200"/>
              </a:spcAft>
            </a:pPr>
            <a:r>
              <a:rPr lang="en-AU" sz="2400" b="1" noProof="0" dirty="0">
                <a:solidFill>
                  <a:schemeClr val="accent3"/>
                </a:solidFill>
                <a:latin typeface="Comic Sans MS" panose="030F0702030302020204" pitchFamily="66" charset="0"/>
              </a:rPr>
              <a:t>Leader: </a:t>
            </a:r>
          </a:p>
          <a:p>
            <a:pPr>
              <a:spcBef>
                <a:spcPts val="600"/>
              </a:spcBef>
              <a:spcAft>
                <a:spcPts val="1200"/>
              </a:spcAft>
            </a:pPr>
            <a:r>
              <a:rPr lang="en-AU" sz="2000" noProof="0" dirty="0">
                <a:latin typeface="Comic Sans MS" panose="030F0702030302020204" pitchFamily="66" charset="0"/>
              </a:rPr>
              <a:t>Please mute         for the service unless invited to offer your voice as part of the service ministry</a:t>
            </a:r>
            <a:endParaRPr lang="en-AU" sz="2000" noProof="0" dirty="0">
              <a:solidFill>
                <a:srgbClr val="000000"/>
              </a:solidFill>
              <a:latin typeface="Comic Sans MS" panose="030F0702030302020204" pitchFamily="66" charset="0"/>
            </a:endParaRPr>
          </a:p>
          <a:p>
            <a:pPr>
              <a:spcBef>
                <a:spcPts val="600"/>
              </a:spcBef>
              <a:spcAft>
                <a:spcPts val="1200"/>
              </a:spcAft>
            </a:pPr>
            <a:r>
              <a:rPr lang="en-AU" sz="2000" noProof="0" dirty="0">
                <a:latin typeface="Comic Sans MS" panose="030F0702030302020204" pitchFamily="66" charset="0"/>
              </a:rPr>
              <a:t>Have the video camera          on or off and turn the volume and brightness up or down on your device if things are too loud </a:t>
            </a:r>
            <a:r>
              <a:rPr lang="en-AU" sz="2000" noProof="0" dirty="0">
                <a:latin typeface="Comic Sans MS" panose="030F0702030302020204" pitchFamily="66" charset="0"/>
                <a:ea typeface="Calibri"/>
                <a:cs typeface="Calibri"/>
              </a:rPr>
              <a:t>🔉🔊</a:t>
            </a:r>
            <a:r>
              <a:rPr lang="en-AU" sz="2000" noProof="0" dirty="0">
                <a:latin typeface="Comic Sans MS" panose="030F0702030302020204" pitchFamily="66" charset="0"/>
              </a:rPr>
              <a:t>or too bright</a:t>
            </a:r>
            <a:r>
              <a:rPr lang="en-AU" sz="2000" noProof="0" dirty="0">
                <a:latin typeface="Comic Sans MS" panose="030F0702030302020204" pitchFamily="66" charset="0"/>
                <a:ea typeface="Calibri"/>
                <a:cs typeface="Calibri"/>
              </a:rPr>
              <a:t>🔅🔆</a:t>
            </a:r>
            <a:endParaRPr lang="en-AU" sz="2000" noProof="0" dirty="0">
              <a:solidFill>
                <a:srgbClr val="000000"/>
              </a:solidFill>
              <a:latin typeface="Comic Sans MS" panose="030F0702030302020204" pitchFamily="66" charset="0"/>
            </a:endParaRPr>
          </a:p>
          <a:p>
            <a:pPr>
              <a:spcBef>
                <a:spcPts val="600"/>
              </a:spcBef>
              <a:spcAft>
                <a:spcPts val="1200"/>
              </a:spcAft>
            </a:pPr>
            <a:r>
              <a:rPr lang="en-AU" sz="2000" noProof="0" dirty="0">
                <a:solidFill>
                  <a:srgbClr val="000000"/>
                </a:solidFill>
                <a:latin typeface="Comic Sans MS" panose="030F0702030302020204" pitchFamily="66" charset="0"/>
              </a:rPr>
              <a:t>Our </a:t>
            </a:r>
            <a:r>
              <a:rPr lang="en-AU" sz="2000" noProof="0" dirty="0">
                <a:latin typeface="Comic Sans MS" panose="030F0702030302020204" pitchFamily="66" charset="0"/>
              </a:rPr>
              <a:t>Cantor acts as our voice,           offering the responses, in</a:t>
            </a:r>
            <a:r>
              <a:rPr lang="en-AU" sz="2000" b="1" noProof="0" dirty="0">
                <a:latin typeface="Comic Sans MS" panose="030F0702030302020204" pitchFamily="66" charset="0"/>
              </a:rPr>
              <a:t> Bold Text, </a:t>
            </a:r>
            <a:r>
              <a:rPr lang="en-AU" sz="2000" noProof="0" dirty="0">
                <a:latin typeface="Comic Sans MS" panose="030F0702030302020204" pitchFamily="66" charset="0"/>
              </a:rPr>
              <a:t>which we say together</a:t>
            </a:r>
          </a:p>
          <a:p>
            <a:pPr>
              <a:spcBef>
                <a:spcPts val="600"/>
              </a:spcBef>
              <a:spcAft>
                <a:spcPts val="1200"/>
              </a:spcAft>
            </a:pPr>
            <a:r>
              <a:rPr lang="en-AU" sz="2000" noProof="0" dirty="0">
                <a:latin typeface="Comic Sans MS" panose="030F0702030302020204" pitchFamily="66" charset="0"/>
              </a:rPr>
              <a:t>Feel welcome to use the chat          and reaction emojis </a:t>
            </a:r>
            <a:r>
              <a:rPr lang="en-AU" sz="2000" noProof="0" dirty="0">
                <a:latin typeface="Comic Sans MS" panose="030F0702030302020204" pitchFamily="66" charset="0"/>
                <a:ea typeface="Calibri"/>
                <a:cs typeface="Calibri"/>
              </a:rPr>
              <a:t>👍</a:t>
            </a:r>
          </a:p>
          <a:p>
            <a:pPr>
              <a:spcBef>
                <a:spcPts val="600"/>
              </a:spcBef>
              <a:spcAft>
                <a:spcPts val="1200"/>
              </a:spcAft>
            </a:pPr>
            <a:r>
              <a:rPr lang="en-AU" sz="2000" noProof="0" dirty="0">
                <a:latin typeface="Comic Sans MS" panose="030F0702030302020204" pitchFamily="66" charset="0"/>
                <a:ea typeface="Calibri"/>
                <a:cs typeface="Calibri"/>
              </a:rPr>
              <a:t>🙏 </a:t>
            </a:r>
            <a:r>
              <a:rPr lang="en-AU" sz="2000" noProof="0" dirty="0">
                <a:latin typeface="Comic Sans MS" panose="030F0702030302020204" pitchFamily="66" charset="0"/>
              </a:rPr>
              <a:t>Please take care of yourself in this space. </a:t>
            </a:r>
            <a:r>
              <a:rPr lang="en-AU" sz="2000" noProof="0" dirty="0">
                <a:latin typeface="Comic Sans MS" panose="030F0702030302020204" pitchFamily="66" charset="0"/>
                <a:ea typeface="Calibri"/>
                <a:cs typeface="Calibri"/>
              </a:rPr>
              <a:t>🙏 </a:t>
            </a:r>
            <a:r>
              <a:rPr lang="en-AU" sz="2000" noProof="0" dirty="0">
                <a:latin typeface="Comic Sans MS" panose="030F0702030302020204" pitchFamily="66" charset="0"/>
              </a:rPr>
              <a:t>Come and go as you need </a:t>
            </a:r>
            <a:endParaRPr lang="en-AU" sz="2000" noProof="0" dirty="0">
              <a:latin typeface="Comic Sans MS" panose="030F0702030302020204" pitchFamily="66" charset="0"/>
              <a:cs typeface="Times New Roman"/>
            </a:endParaRPr>
          </a:p>
          <a:p>
            <a:pPr>
              <a:spcBef>
                <a:spcPts val="600"/>
              </a:spcBef>
              <a:spcAft>
                <a:spcPts val="1200"/>
              </a:spcAft>
            </a:pPr>
            <a:r>
              <a:rPr lang="en-AU" sz="2000" noProof="0" dirty="0">
                <a:solidFill>
                  <a:srgbClr val="000000"/>
                </a:solidFill>
                <a:latin typeface="Comic Sans MS" panose="030F0702030302020204" pitchFamily="66" charset="0"/>
                <a:ea typeface="Calibri"/>
                <a:cs typeface="Calibri"/>
              </a:rPr>
              <a:t>😴 </a:t>
            </a:r>
            <a:r>
              <a:rPr lang="en-AU" sz="2000" noProof="0" dirty="0">
                <a:latin typeface="Comic Sans MS" panose="030F0702030302020204" pitchFamily="66" charset="0"/>
              </a:rPr>
              <a:t>It is great to take rest in this space, so falling asleep is also OK </a:t>
            </a:r>
            <a:r>
              <a:rPr lang="en-AU" sz="2000" noProof="0" dirty="0">
                <a:solidFill>
                  <a:srgbClr val="000000"/>
                </a:solidFill>
                <a:latin typeface="Comic Sans MS" panose="030F0702030302020204" pitchFamily="66" charset="0"/>
                <a:ea typeface="Calibri"/>
                <a:cs typeface="Calibri"/>
              </a:rPr>
              <a:t>😴</a:t>
            </a:r>
            <a:endParaRPr lang="en-AU" sz="2000" noProof="0" dirty="0">
              <a:latin typeface="Comic Sans MS" panose="030F0702030302020204" pitchFamily="66" charset="0"/>
            </a:endParaRPr>
          </a:p>
          <a:p>
            <a:pPr>
              <a:spcBef>
                <a:spcPts val="600"/>
              </a:spcBef>
              <a:spcAft>
                <a:spcPts val="1200"/>
              </a:spcAft>
            </a:pPr>
            <a:r>
              <a:rPr lang="en-AU" sz="2000" noProof="0" dirty="0">
                <a:solidFill>
                  <a:srgbClr val="000000"/>
                </a:solidFill>
                <a:latin typeface="Comic Sans MS" panose="030F0702030302020204" pitchFamily="66" charset="0"/>
                <a:ea typeface="Calibri"/>
                <a:cs typeface="Calibri"/>
              </a:rPr>
              <a:t>👂️ </a:t>
            </a:r>
            <a:r>
              <a:rPr lang="en-AU" sz="2000" noProof="0" dirty="0">
                <a:solidFill>
                  <a:srgbClr val="000000"/>
                </a:solidFill>
                <a:latin typeface="Comic Sans MS" panose="030F0702030302020204" pitchFamily="66" charset="0"/>
              </a:rPr>
              <a:t>Remember</a:t>
            </a:r>
            <a:r>
              <a:rPr lang="en-AU" sz="2000" noProof="0" dirty="0">
                <a:latin typeface="Comic Sans MS" panose="030F0702030302020204" pitchFamily="66" charset="0"/>
              </a:rPr>
              <a:t>, pastoral care is available to all in the community, if you'd like to speak to someone about anything spiritual. </a:t>
            </a:r>
            <a:r>
              <a:rPr lang="en-AU" sz="2000" noProof="0" dirty="0">
                <a:latin typeface="Comic Sans MS" panose="030F0702030302020204" pitchFamily="66" charset="0"/>
                <a:ea typeface="Calibri"/>
                <a:cs typeface="Calibri"/>
              </a:rPr>
              <a:t>❤️</a:t>
            </a:r>
            <a:r>
              <a:rPr lang="en-AU" sz="2000" noProof="0" dirty="0">
                <a:latin typeface="Comic Sans MS" panose="030F0702030302020204" pitchFamily="66" charset="0"/>
              </a:rPr>
              <a:t> Visit the </a:t>
            </a:r>
            <a:r>
              <a:rPr lang="en-AU" sz="2000" noProof="0" dirty="0">
                <a:latin typeface="Comic Sans MS" panose="030F0702030302020204" pitchFamily="66" charset="0"/>
                <a:hlinkClick r:id="rId3"/>
              </a:rPr>
              <a:t>help page</a:t>
            </a:r>
            <a:r>
              <a:rPr lang="en-AU" sz="2000" noProof="0" dirty="0">
                <a:latin typeface="Comic Sans MS" panose="030F0702030302020204" pitchFamily="66" charset="0"/>
              </a:rPr>
              <a:t>  at the website to reach out </a:t>
            </a:r>
            <a:r>
              <a:rPr lang="en-AU" sz="2000" noProof="0" dirty="0">
                <a:latin typeface="Comic Sans MS" panose="030F0702030302020204" pitchFamily="66" charset="0"/>
                <a:ea typeface="Calibri"/>
                <a:cs typeface="Calibri"/>
              </a:rPr>
              <a:t>🌐  </a:t>
            </a:r>
          </a:p>
          <a:p>
            <a:pPr algn="ctr">
              <a:spcBef>
                <a:spcPts val="600"/>
              </a:spcBef>
              <a:spcAft>
                <a:spcPts val="1200"/>
              </a:spcAft>
            </a:pPr>
            <a:r>
              <a:rPr lang="en-AU" sz="1800" b="0" i="0" u="none" strike="noStrike" noProof="0" dirty="0">
                <a:solidFill>
                  <a:srgbClr val="000000"/>
                </a:solidFill>
                <a:effectLst/>
                <a:latin typeface="Comic Sans MS" panose="030F0702030302020204" pitchFamily="66" charset="0"/>
              </a:rPr>
              <a:t>Our </a:t>
            </a:r>
            <a:r>
              <a:rPr lang="en-AU" sz="1800" b="1" i="0" u="none" strike="noStrike" noProof="0" dirty="0">
                <a:solidFill>
                  <a:srgbClr val="000000"/>
                </a:solidFill>
                <a:effectLst/>
                <a:latin typeface="Comic Sans MS" panose="030F0702030302020204" pitchFamily="66" charset="0"/>
              </a:rPr>
              <a:t>Being Together ethos and safeguarding practices</a:t>
            </a:r>
            <a:r>
              <a:rPr lang="en-AU" sz="1800" b="0" i="0" u="none" strike="noStrike" noProof="0" dirty="0">
                <a:solidFill>
                  <a:srgbClr val="000000"/>
                </a:solidFill>
                <a:effectLst/>
                <a:latin typeface="Comic Sans MS" panose="030F0702030302020204" pitchFamily="66" charset="0"/>
              </a:rPr>
              <a:t> can also be accessed on the website 🫶</a:t>
            </a:r>
            <a:r>
              <a:rPr lang="en-AU" sz="1800" b="0" i="0" u="none" strike="noStrike" noProof="0" dirty="0">
                <a:effectLst/>
                <a:latin typeface="Comic Sans MS" panose="030F0702030302020204" pitchFamily="66" charset="0"/>
              </a:rPr>
              <a:t>​</a:t>
            </a:r>
            <a:endParaRPr lang="en-AU" sz="2000" noProof="0" dirty="0">
              <a:latin typeface="Comic Sans MS" panose="030F0702030302020204" pitchFamily="66" charset="0"/>
              <a:ea typeface="Calibri"/>
              <a:cs typeface="Calibri"/>
            </a:endParaRPr>
          </a:p>
          <a:p>
            <a:pPr algn="ctr">
              <a:spcBef>
                <a:spcPts val="600"/>
              </a:spcBef>
              <a:spcAft>
                <a:spcPts val="1200"/>
              </a:spcAft>
            </a:pPr>
            <a:r>
              <a:rPr lang="en-AU" sz="2000" noProof="0" dirty="0">
                <a:latin typeface="Comic Sans MS" panose="030F0702030302020204" pitchFamily="66" charset="0"/>
                <a:ea typeface="Calibri"/>
                <a:cs typeface="Calibri"/>
              </a:rPr>
              <a:t>🙌  </a:t>
            </a:r>
            <a:r>
              <a:rPr lang="en-AU" sz="2000" noProof="0" dirty="0">
                <a:latin typeface="Comic Sans MS" panose="030F0702030302020204" pitchFamily="66" charset="0"/>
              </a:rPr>
              <a:t>Come as you are – we are all here together! </a:t>
            </a:r>
            <a:r>
              <a:rPr lang="en-AU" sz="2000" noProof="0" dirty="0">
                <a:latin typeface="Comic Sans MS" panose="030F0702030302020204" pitchFamily="66" charset="0"/>
                <a:ea typeface="Calibri"/>
                <a:cs typeface="Calibri"/>
              </a:rPr>
              <a:t>🙌 </a:t>
            </a:r>
            <a:endParaRPr lang="en-AU" sz="2000" noProof="0" dirty="0">
              <a:latin typeface="Comic Sans MS" panose="030F0702030302020204" pitchFamily="66" charset="0"/>
            </a:endParaRPr>
          </a:p>
        </p:txBody>
      </p:sp>
      <p:pic>
        <p:nvPicPr>
          <p:cNvPr id="3" name="Picture 2" descr="A white and black screen with a microphone and arrow&#10;&#10;AI-generated content may be incorrect.">
            <a:extLst>
              <a:ext uri="{FF2B5EF4-FFF2-40B4-BE49-F238E27FC236}">
                <a16:creationId xmlns:a16="http://schemas.microsoft.com/office/drawing/2014/main" id="{260B39CC-E210-10DF-B5D6-1673731AB483}"/>
              </a:ext>
            </a:extLst>
          </p:cNvPr>
          <p:cNvPicPr>
            <a:picLocks noChangeAspect="1"/>
          </p:cNvPicPr>
          <p:nvPr/>
        </p:nvPicPr>
        <p:blipFill>
          <a:blip r:embed="rId4"/>
          <a:srcRect r="25191" b="-855"/>
          <a:stretch/>
        </p:blipFill>
        <p:spPr>
          <a:xfrm>
            <a:off x="3945311" y="2507754"/>
            <a:ext cx="455251" cy="548296"/>
          </a:xfrm>
          <a:prstGeom prst="rect">
            <a:avLst/>
          </a:prstGeom>
        </p:spPr>
      </p:pic>
      <p:pic>
        <p:nvPicPr>
          <p:cNvPr id="4" name="Picture 3" descr="A black background with a red line and a microphone&#10;&#10;AI-generated content may be incorrect.">
            <a:extLst>
              <a:ext uri="{FF2B5EF4-FFF2-40B4-BE49-F238E27FC236}">
                <a16:creationId xmlns:a16="http://schemas.microsoft.com/office/drawing/2014/main" id="{75FCEF3C-F2E5-81F8-D98C-174643EDC373}"/>
              </a:ext>
            </a:extLst>
          </p:cNvPr>
          <p:cNvPicPr>
            <a:picLocks noChangeAspect="1"/>
          </p:cNvPicPr>
          <p:nvPr/>
        </p:nvPicPr>
        <p:blipFill>
          <a:blip r:embed="rId5"/>
          <a:srcRect l="3022" t="-3540" r="17518" b="2655"/>
          <a:stretch/>
        </p:blipFill>
        <p:spPr>
          <a:xfrm>
            <a:off x="1788091" y="1155659"/>
            <a:ext cx="486421" cy="548296"/>
          </a:xfrm>
          <a:prstGeom prst="rect">
            <a:avLst/>
          </a:prstGeom>
        </p:spPr>
      </p:pic>
      <p:pic>
        <p:nvPicPr>
          <p:cNvPr id="5" name="Picture 4" descr="A white chat logo on a black background&#10;&#10;AI-generated content may be incorrect.">
            <a:extLst>
              <a:ext uri="{FF2B5EF4-FFF2-40B4-BE49-F238E27FC236}">
                <a16:creationId xmlns:a16="http://schemas.microsoft.com/office/drawing/2014/main" id="{BA5EC5EF-F723-AB53-2451-F1783854428D}"/>
              </a:ext>
            </a:extLst>
          </p:cNvPr>
          <p:cNvPicPr>
            <a:picLocks noChangeAspect="1"/>
          </p:cNvPicPr>
          <p:nvPr/>
        </p:nvPicPr>
        <p:blipFill>
          <a:blip r:embed="rId6"/>
          <a:srcRect l="17804" r="763" b="901"/>
          <a:stretch/>
        </p:blipFill>
        <p:spPr>
          <a:xfrm>
            <a:off x="3892407" y="3163575"/>
            <a:ext cx="490969" cy="530850"/>
          </a:xfrm>
          <a:prstGeom prst="rect">
            <a:avLst/>
          </a:prstGeom>
        </p:spPr>
      </p:pic>
      <p:pic>
        <p:nvPicPr>
          <p:cNvPr id="6" name="Picture 5" descr="A heart with text on it&#10;&#10;AI-generated content may be incorrect.">
            <a:extLst>
              <a:ext uri="{FF2B5EF4-FFF2-40B4-BE49-F238E27FC236}">
                <a16:creationId xmlns:a16="http://schemas.microsoft.com/office/drawing/2014/main" id="{5004EC26-EFC1-B188-1F41-DF76DDF76193}"/>
              </a:ext>
            </a:extLst>
          </p:cNvPr>
          <p:cNvPicPr>
            <a:picLocks noChangeAspect="1"/>
          </p:cNvPicPr>
          <p:nvPr/>
        </p:nvPicPr>
        <p:blipFill>
          <a:blip r:embed="rId7"/>
          <a:srcRect l="7259" r="-917" b="498"/>
          <a:stretch/>
        </p:blipFill>
        <p:spPr>
          <a:xfrm>
            <a:off x="7328969" y="3163575"/>
            <a:ext cx="479657" cy="530850"/>
          </a:xfrm>
          <a:prstGeom prst="rect">
            <a:avLst/>
          </a:prstGeom>
        </p:spPr>
      </p:pic>
      <p:pic>
        <p:nvPicPr>
          <p:cNvPr id="7" name="Picture 6" descr="A black and white sign with a person walking through a door&#10;&#10;AI-generated content may be incorrect.">
            <a:extLst>
              <a:ext uri="{FF2B5EF4-FFF2-40B4-BE49-F238E27FC236}">
                <a16:creationId xmlns:a16="http://schemas.microsoft.com/office/drawing/2014/main" id="{4D0602E1-1443-3B6B-4ACD-48E3CCC91CFE}"/>
              </a:ext>
            </a:extLst>
          </p:cNvPr>
          <p:cNvPicPr>
            <a:picLocks noChangeAspect="1"/>
          </p:cNvPicPr>
          <p:nvPr/>
        </p:nvPicPr>
        <p:blipFill>
          <a:blip r:embed="rId8"/>
          <a:stretch>
            <a:fillRect/>
          </a:stretch>
        </p:blipFill>
        <p:spPr>
          <a:xfrm>
            <a:off x="9150223" y="3586900"/>
            <a:ext cx="517587" cy="525357"/>
          </a:xfrm>
          <a:prstGeom prst="rect">
            <a:avLst/>
          </a:prstGeom>
        </p:spPr>
      </p:pic>
      <p:pic>
        <p:nvPicPr>
          <p:cNvPr id="8" name="Picture 7" descr="A logo of a video camera&#10;&#10;AI-generated content may be incorrect.">
            <a:extLst>
              <a:ext uri="{FF2B5EF4-FFF2-40B4-BE49-F238E27FC236}">
                <a16:creationId xmlns:a16="http://schemas.microsoft.com/office/drawing/2014/main" id="{F6B3C7EA-FE9D-0A8A-D7A2-B033C09A8877}"/>
              </a:ext>
            </a:extLst>
          </p:cNvPr>
          <p:cNvPicPr>
            <a:picLocks noChangeAspect="1"/>
          </p:cNvPicPr>
          <p:nvPr/>
        </p:nvPicPr>
        <p:blipFill>
          <a:blip r:embed="rId9"/>
          <a:stretch>
            <a:fillRect/>
          </a:stretch>
        </p:blipFill>
        <p:spPr>
          <a:xfrm>
            <a:off x="3169337" y="1581745"/>
            <a:ext cx="487000" cy="494482"/>
          </a:xfrm>
          <a:prstGeom prst="rect">
            <a:avLst/>
          </a:prstGeom>
        </p:spPr>
      </p:pic>
    </p:spTree>
    <p:extLst>
      <p:ext uri="{BB962C8B-B14F-4D97-AF65-F5344CB8AC3E}">
        <p14:creationId xmlns:p14="http://schemas.microsoft.com/office/powerpoint/2010/main" val="320569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89A93-5362-6FB4-5DE5-AD9E5D3D413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9D9C594-98B2-D2CC-0DF6-27CAD7606454}"/>
              </a:ext>
            </a:extLst>
          </p:cNvPr>
          <p:cNvSpPr/>
          <p:nvPr/>
        </p:nvSpPr>
        <p:spPr>
          <a:xfrm>
            <a:off x="7997142" y="6457890"/>
            <a:ext cx="2035498" cy="400110"/>
          </a:xfrm>
          <a:prstGeom prst="rect">
            <a:avLst/>
          </a:prstGeom>
        </p:spPr>
        <p:txBody>
          <a:bodyPr wrap="square" lIns="91440" tIns="45720" rIns="91440" bIns="45720" anchor="t">
            <a:spAutoFit/>
          </a:bodyPr>
          <a:lstStyle/>
          <a:p>
            <a:endParaRPr lang="en-AU" sz="2000" b="1" noProof="0">
              <a:solidFill>
                <a:srgbClr val="E3960B"/>
              </a:solidFill>
              <a:latin typeface="Comic Sans MS"/>
            </a:endParaRPr>
          </a:p>
        </p:txBody>
      </p:sp>
      <p:sp>
        <p:nvSpPr>
          <p:cNvPr id="4" name="TextBox 3">
            <a:extLst>
              <a:ext uri="{FF2B5EF4-FFF2-40B4-BE49-F238E27FC236}">
                <a16:creationId xmlns:a16="http://schemas.microsoft.com/office/drawing/2014/main" id="{ACD56559-A937-A7ED-659E-C4844E6F16FA}"/>
              </a:ext>
            </a:extLst>
          </p:cNvPr>
          <p:cNvSpPr txBox="1"/>
          <p:nvPr/>
        </p:nvSpPr>
        <p:spPr>
          <a:xfrm>
            <a:off x="2056219" y="984738"/>
            <a:ext cx="9277066" cy="3457678"/>
          </a:xfrm>
          <a:prstGeom prst="rect">
            <a:avLst/>
          </a:prstGeom>
          <a:noFill/>
        </p:spPr>
        <p:txBody>
          <a:bodyPr wrap="square">
            <a:spAutoFit/>
          </a:bodyPr>
          <a:lstStyle/>
          <a:p>
            <a:pPr>
              <a:lnSpc>
                <a:spcPct val="150000"/>
              </a:lnSpc>
              <a:spcBef>
                <a:spcPts val="225"/>
              </a:spcBef>
              <a:spcAft>
                <a:spcPts val="225"/>
              </a:spcAft>
            </a:pPr>
            <a:r>
              <a:rPr lang="en-US" sz="2800" b="1" baseline="30000" dirty="0">
                <a:solidFill>
                  <a:srgbClr val="000000"/>
                </a:solidFill>
                <a:latin typeface="Comic Sans MS" panose="030F0702030302020204" pitchFamily="66" charset="0"/>
              </a:rPr>
              <a:t>34</a:t>
            </a:r>
            <a:r>
              <a:rPr lang="en-US" sz="2800" dirty="0">
                <a:solidFill>
                  <a:srgbClr val="000000"/>
                </a:solidFill>
                <a:latin typeface="Comic Sans MS" panose="030F0702030302020204" pitchFamily="66" charset="0"/>
              </a:rPr>
              <a:t> Ascribe power to God, whose majesty is over Israel:</a:t>
            </a:r>
          </a:p>
          <a:p>
            <a:pPr>
              <a:lnSpc>
                <a:spcPct val="150000"/>
              </a:lnSpc>
              <a:spcBef>
                <a:spcPts val="225"/>
              </a:spcBef>
              <a:spcAft>
                <a:spcPts val="225"/>
              </a:spcAft>
            </a:pPr>
            <a:r>
              <a:rPr lang="en-US" sz="2800" dirty="0">
                <a:solidFill>
                  <a:srgbClr val="000000"/>
                </a:solidFill>
                <a:latin typeface="Comic Sans MS" panose="030F0702030302020204" pitchFamily="66" charset="0"/>
              </a:rPr>
              <a:t>and his might is in the clouds.</a:t>
            </a:r>
          </a:p>
          <a:p>
            <a:pPr algn="l">
              <a:lnSpc>
                <a:spcPct val="150000"/>
              </a:lnSpc>
              <a:spcBef>
                <a:spcPts val="225"/>
              </a:spcBef>
              <a:spcAft>
                <a:spcPts val="225"/>
              </a:spcAft>
              <a:buNone/>
            </a:pPr>
            <a:r>
              <a:rPr lang="en-US" sz="2800" b="1" i="0" baseline="30000" dirty="0">
                <a:solidFill>
                  <a:srgbClr val="000000"/>
                </a:solidFill>
                <a:effectLst/>
                <a:latin typeface="Comic Sans MS" panose="030F0702030302020204" pitchFamily="66" charset="0"/>
              </a:rPr>
              <a:t>35</a:t>
            </a:r>
            <a:r>
              <a:rPr lang="en-US" sz="2800" b="1" i="0" dirty="0">
                <a:solidFill>
                  <a:srgbClr val="000000"/>
                </a:solidFill>
                <a:effectLst/>
                <a:latin typeface="Comic Sans MS" panose="030F0702030302020204" pitchFamily="66" charset="0"/>
              </a:rPr>
              <a:t> Terrible is God who comes from his holy place:</a:t>
            </a:r>
          </a:p>
          <a:p>
            <a:pPr algn="l">
              <a:lnSpc>
                <a:spcPct val="150000"/>
              </a:lnSpc>
              <a:spcBef>
                <a:spcPts val="225"/>
              </a:spcBef>
              <a:spcAft>
                <a:spcPts val="225"/>
              </a:spcAft>
              <a:buNone/>
            </a:pPr>
            <a:r>
              <a:rPr lang="en-US" sz="2800" b="1" i="0" dirty="0">
                <a:solidFill>
                  <a:srgbClr val="000000"/>
                </a:solidFill>
                <a:effectLst/>
                <a:latin typeface="Comic Sans MS" panose="030F0702030302020204" pitchFamily="66" charset="0"/>
              </a:rPr>
              <a:t>the God of Israel who gives power</a:t>
            </a:r>
          </a:p>
          <a:p>
            <a:pPr algn="l">
              <a:lnSpc>
                <a:spcPct val="150000"/>
              </a:lnSpc>
              <a:spcBef>
                <a:spcPts val="225"/>
              </a:spcBef>
              <a:spcAft>
                <a:spcPts val="225"/>
              </a:spcAft>
              <a:buNone/>
            </a:pPr>
            <a:r>
              <a:rPr lang="en-US" sz="2800" b="1" i="0" dirty="0">
                <a:solidFill>
                  <a:srgbClr val="000000"/>
                </a:solidFill>
                <a:effectLst/>
                <a:latin typeface="Comic Sans MS" panose="030F0702030302020204" pitchFamily="66" charset="0"/>
              </a:rPr>
              <a:t>and strength to his people. Blessed be God.</a:t>
            </a:r>
          </a:p>
        </p:txBody>
      </p:sp>
    </p:spTree>
    <p:extLst>
      <p:ext uri="{BB962C8B-B14F-4D97-AF65-F5344CB8AC3E}">
        <p14:creationId xmlns:p14="http://schemas.microsoft.com/office/powerpoint/2010/main" val="1597561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5100F-4EBF-355F-BC28-7BEFD8EFC152}"/>
              </a:ext>
            </a:extLst>
          </p:cNvPr>
          <p:cNvSpPr>
            <a:spLocks noGrp="1"/>
          </p:cNvSpPr>
          <p:nvPr>
            <p:ph type="sldNum" sz="quarter" idx="12"/>
          </p:nvPr>
        </p:nvSpPr>
        <p:spPr/>
        <p:txBody>
          <a:bodyPr/>
          <a:lstStyle/>
          <a:p>
            <a:pPr>
              <a:defRPr/>
            </a:pPr>
            <a:fld id="{EBC57D59-8F18-4E33-9885-CA1B9A361622}" type="slidenum">
              <a:rPr lang="en-AU" noProof="0">
                <a:solidFill>
                  <a:prstClr val="black">
                    <a:tint val="75000"/>
                  </a:prstClr>
                </a:solidFill>
              </a:rPr>
              <a:pPr>
                <a:defRPr/>
              </a:pPr>
              <a:t>21</a:t>
            </a:fld>
            <a:endParaRPr lang="en-AU" noProof="0">
              <a:solidFill>
                <a:prstClr val="black">
                  <a:tint val="75000"/>
                </a:prstClr>
              </a:solidFill>
            </a:endParaRPr>
          </a:p>
        </p:txBody>
      </p:sp>
      <p:sp>
        <p:nvSpPr>
          <p:cNvPr id="3" name="TextBox 2">
            <a:extLst>
              <a:ext uri="{FF2B5EF4-FFF2-40B4-BE49-F238E27FC236}">
                <a16:creationId xmlns:a16="http://schemas.microsoft.com/office/drawing/2014/main" id="{75882D0F-0826-C649-648B-0C1075CFC63B}"/>
              </a:ext>
            </a:extLst>
          </p:cNvPr>
          <p:cNvSpPr txBox="1"/>
          <p:nvPr/>
        </p:nvSpPr>
        <p:spPr>
          <a:xfrm>
            <a:off x="998021" y="1579766"/>
            <a:ext cx="99473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50"/>
              </a:spcBef>
              <a:spcAft>
                <a:spcPts val="450"/>
              </a:spcAft>
            </a:pPr>
            <a:r>
              <a:rPr lang="en-AU" sz="2800" noProof="0" dirty="0">
                <a:solidFill>
                  <a:srgbClr val="E68422"/>
                </a:solidFill>
                <a:latin typeface="Comic Sans MS"/>
                <a:ea typeface="Tahoma"/>
                <a:cs typeface="Tahoma"/>
              </a:rPr>
              <a:t>Reader 2: </a:t>
            </a:r>
            <a:r>
              <a:rPr lang="en-AU" sz="2800" noProof="0" dirty="0">
                <a:latin typeface="Comic Sans MS"/>
                <a:ea typeface="Tahoma"/>
                <a:cs typeface="Tahoma"/>
              </a:rPr>
              <a:t>The 2</a:t>
            </a:r>
            <a:r>
              <a:rPr lang="en-AU" sz="2800" baseline="30000" noProof="0" dirty="0">
                <a:latin typeface="Comic Sans MS"/>
                <a:ea typeface="Tahoma"/>
                <a:cs typeface="Tahoma"/>
              </a:rPr>
              <a:t>nd</a:t>
            </a:r>
            <a:r>
              <a:rPr lang="en-AU" sz="2800" noProof="0" dirty="0">
                <a:latin typeface="Comic Sans MS"/>
                <a:ea typeface="Tahoma"/>
                <a:cs typeface="Tahoma"/>
              </a:rPr>
              <a:t> Reading is from </a:t>
            </a:r>
            <a:r>
              <a:rPr lang="en-AU" sz="2800" noProof="0" dirty="0">
                <a:latin typeface="Comic Sans MS" panose="030F0902030302020204" pitchFamily="66" charset="0"/>
                <a:ea typeface="Tahoma"/>
                <a:cs typeface="Tahoma"/>
              </a:rPr>
              <a:t> 1 Peter 5 </a:t>
            </a:r>
            <a:endParaRPr lang="en-AU" sz="2800" noProof="0" dirty="0">
              <a:latin typeface="Comic Sans MS" panose="030F0902030302020204" pitchFamily="66" charset="0"/>
            </a:endParaRPr>
          </a:p>
        </p:txBody>
      </p:sp>
      <p:sp>
        <p:nvSpPr>
          <p:cNvPr id="6" name="TextBox 5">
            <a:extLst>
              <a:ext uri="{FF2B5EF4-FFF2-40B4-BE49-F238E27FC236}">
                <a16:creationId xmlns:a16="http://schemas.microsoft.com/office/drawing/2014/main" id="{7230E5D6-517C-DE5C-FB2E-24281056D5BA}"/>
              </a:ext>
            </a:extLst>
          </p:cNvPr>
          <p:cNvSpPr txBox="1"/>
          <p:nvPr/>
        </p:nvSpPr>
        <p:spPr>
          <a:xfrm>
            <a:off x="603619" y="243494"/>
            <a:ext cx="10984761"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b="1" noProof="0" dirty="0">
                <a:solidFill>
                  <a:srgbClr val="E68422"/>
                </a:solidFill>
                <a:latin typeface="Comic Sans MS"/>
              </a:rPr>
              <a:t>The 2nd reader unmutes</a:t>
            </a:r>
            <a:r>
              <a:rPr lang="en-AU" sz="2800" b="1" noProof="0" dirty="0">
                <a:solidFill>
                  <a:srgbClr val="E3960B"/>
                </a:solidFill>
                <a:latin typeface="Comic Sans MS"/>
              </a:rPr>
              <a:t> </a:t>
            </a:r>
            <a:endParaRPr lang="en-AU" sz="2800" noProof="0" dirty="0">
              <a:solidFill>
                <a:srgbClr val="E3960B"/>
              </a:solidFill>
              <a:latin typeface="Comic Sans MS"/>
            </a:endParaRPr>
          </a:p>
          <a:p>
            <a:r>
              <a:rPr lang="en-AU" sz="2800" b="1" noProof="0" dirty="0">
                <a:solidFill>
                  <a:srgbClr val="E68422"/>
                </a:solidFill>
                <a:latin typeface="Comic Sans MS"/>
              </a:rPr>
              <a:t>Leader: </a:t>
            </a:r>
            <a:r>
              <a:rPr lang="en-AU" sz="2800" noProof="0" dirty="0">
                <a:latin typeface="Comic Sans MS"/>
              </a:rPr>
              <a:t>I invite the 2nd reader to unmute and offer the 2nd lesson when ready.</a:t>
            </a:r>
            <a:endParaRPr lang="en-AU" sz="2800" noProof="0" dirty="0">
              <a:ea typeface="Calibri"/>
              <a:cs typeface="Calibri"/>
            </a:endParaRPr>
          </a:p>
        </p:txBody>
      </p:sp>
      <p:sp>
        <p:nvSpPr>
          <p:cNvPr id="10" name="Rectangle 1">
            <a:extLst>
              <a:ext uri="{FF2B5EF4-FFF2-40B4-BE49-F238E27FC236}">
                <a16:creationId xmlns:a16="http://schemas.microsoft.com/office/drawing/2014/main" id="{7CB4C260-8668-716B-44CA-6847DE35689A}"/>
              </a:ext>
            </a:extLst>
          </p:cNvPr>
          <p:cNvSpPr>
            <a:spLocks noChangeArrowheads="1"/>
          </p:cNvSpPr>
          <p:nvPr/>
        </p:nvSpPr>
        <p:spPr bwMode="auto">
          <a:xfrm>
            <a:off x="0" y="536793"/>
            <a:ext cx="65" cy="246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noProof="0">
              <a:ln>
                <a:noFill/>
              </a:ln>
              <a:solidFill>
                <a:schemeClr val="tx1"/>
              </a:solidFill>
              <a:effectLst/>
            </a:endParaRPr>
          </a:p>
        </p:txBody>
      </p:sp>
      <p:sp>
        <p:nvSpPr>
          <p:cNvPr id="5" name="Rectangle 1">
            <a:extLst>
              <a:ext uri="{FF2B5EF4-FFF2-40B4-BE49-F238E27FC236}">
                <a16:creationId xmlns:a16="http://schemas.microsoft.com/office/drawing/2014/main" id="{E6BBE083-8CD9-0184-7C13-094ECEE3FEC8}"/>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6AB1AB7A-C6B0-78E4-C19A-D404EFF97B2B}"/>
              </a:ext>
            </a:extLst>
          </p:cNvPr>
          <p:cNvSpPr/>
          <p:nvPr/>
        </p:nvSpPr>
        <p:spPr>
          <a:xfrm>
            <a:off x="8004213" y="6442792"/>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
        <p:nvSpPr>
          <p:cNvPr id="9" name="TextBox 8">
            <a:extLst>
              <a:ext uri="{FF2B5EF4-FFF2-40B4-BE49-F238E27FC236}">
                <a16:creationId xmlns:a16="http://schemas.microsoft.com/office/drawing/2014/main" id="{CA0FE078-FBD6-1FC0-8F92-750AD1EB1E63}"/>
              </a:ext>
            </a:extLst>
          </p:cNvPr>
          <p:cNvSpPr txBox="1"/>
          <p:nvPr/>
        </p:nvSpPr>
        <p:spPr>
          <a:xfrm>
            <a:off x="695999" y="2069351"/>
            <a:ext cx="10800000" cy="4545155"/>
          </a:xfrm>
          <a:prstGeom prst="rect">
            <a:avLst/>
          </a:prstGeom>
          <a:noFill/>
        </p:spPr>
        <p:txBody>
          <a:bodyPr wrap="square">
            <a:spAutoFit/>
          </a:bodyPr>
          <a:lstStyle/>
          <a:p>
            <a:pPr>
              <a:lnSpc>
                <a:spcPct val="150000"/>
              </a:lnSpc>
            </a:pPr>
            <a:r>
              <a:rPr lang="en-US" sz="2800" b="1" i="0" baseline="30000" dirty="0">
                <a:solidFill>
                  <a:srgbClr val="000000"/>
                </a:solidFill>
                <a:effectLst/>
                <a:latin typeface="Comic Sans MS" panose="030F0702030302020204" pitchFamily="66" charset="0"/>
              </a:rPr>
              <a:t>1</a:t>
            </a:r>
            <a:r>
              <a:rPr lang="en-US" sz="2800" b="0" i="0" dirty="0">
                <a:solidFill>
                  <a:srgbClr val="000000"/>
                </a:solidFill>
                <a:effectLst/>
                <a:latin typeface="Comic Sans MS" panose="030F0702030302020204" pitchFamily="66" charset="0"/>
              </a:rPr>
              <a:t> Now as an elder myself and a witness of the sufferings of Christ, as well as one who shares in the glory to be revealed, I exhort the elders among you </a:t>
            </a:r>
            <a:r>
              <a:rPr lang="en-US" sz="2800" b="1" i="0" baseline="30000" dirty="0">
                <a:solidFill>
                  <a:srgbClr val="000000"/>
                </a:solidFill>
                <a:effectLst/>
                <a:latin typeface="Comic Sans MS" panose="030F0702030302020204" pitchFamily="66" charset="0"/>
              </a:rPr>
              <a:t>2</a:t>
            </a:r>
            <a:r>
              <a:rPr lang="en-US" sz="2800" b="0" i="0" dirty="0">
                <a:solidFill>
                  <a:srgbClr val="000000"/>
                </a:solidFill>
                <a:effectLst/>
                <a:latin typeface="Comic Sans MS" panose="030F0702030302020204" pitchFamily="66" charset="0"/>
              </a:rPr>
              <a:t> to tend the flock of God that is in your charge, exercising the oversight, not under compulsion but willingly, as God would have you do it—not for sordid gain but eagerly. </a:t>
            </a:r>
            <a:r>
              <a:rPr lang="en-US" sz="2800" b="1" i="0" baseline="30000" dirty="0">
                <a:solidFill>
                  <a:srgbClr val="000000"/>
                </a:solidFill>
                <a:effectLst/>
                <a:latin typeface="Comic Sans MS" panose="030F0702030302020204" pitchFamily="66" charset="0"/>
              </a:rPr>
              <a:t>3</a:t>
            </a:r>
            <a:r>
              <a:rPr lang="en-US" sz="2800" b="0" i="0" dirty="0">
                <a:solidFill>
                  <a:srgbClr val="000000"/>
                </a:solidFill>
                <a:effectLst/>
                <a:latin typeface="Comic Sans MS" panose="030F0702030302020204" pitchFamily="66" charset="0"/>
              </a:rPr>
              <a:t> Do not lord it over those in your charge, but be examples to the flock. </a:t>
            </a:r>
            <a:endParaRPr lang="en-AU" sz="2800" b="0" i="0" dirty="0">
              <a:solidFill>
                <a:srgbClr val="000000"/>
              </a:solidFill>
              <a:effectLst/>
              <a:latin typeface="Comic Sans MS" panose="030F0702030302020204" pitchFamily="66" charset="0"/>
            </a:endParaRPr>
          </a:p>
        </p:txBody>
      </p:sp>
    </p:spTree>
    <p:extLst>
      <p:ext uri="{BB962C8B-B14F-4D97-AF65-F5344CB8AC3E}">
        <p14:creationId xmlns:p14="http://schemas.microsoft.com/office/powerpoint/2010/main" val="30338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9719E-7B9F-CE1E-5193-6D2CE3F0F8E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BD59FE-D0CC-FFF8-1977-FBBC1B5404A9}"/>
              </a:ext>
            </a:extLst>
          </p:cNvPr>
          <p:cNvSpPr>
            <a:spLocks noGrp="1"/>
          </p:cNvSpPr>
          <p:nvPr>
            <p:ph type="sldNum" sz="quarter" idx="12"/>
          </p:nvPr>
        </p:nvSpPr>
        <p:spPr/>
        <p:txBody>
          <a:bodyPr/>
          <a:lstStyle/>
          <a:p>
            <a:pPr>
              <a:defRPr/>
            </a:pPr>
            <a:fld id="{EBC57D59-8F18-4E33-9885-CA1B9A361622}" type="slidenum">
              <a:rPr lang="en-AU" noProof="0">
                <a:solidFill>
                  <a:prstClr val="black">
                    <a:tint val="75000"/>
                  </a:prstClr>
                </a:solidFill>
              </a:rPr>
              <a:pPr>
                <a:defRPr/>
              </a:pPr>
              <a:t>22</a:t>
            </a:fld>
            <a:endParaRPr lang="en-AU" noProof="0">
              <a:solidFill>
                <a:prstClr val="black">
                  <a:tint val="75000"/>
                </a:prstClr>
              </a:solidFill>
            </a:endParaRPr>
          </a:p>
        </p:txBody>
      </p:sp>
      <p:sp>
        <p:nvSpPr>
          <p:cNvPr id="10" name="Rectangle 1">
            <a:extLst>
              <a:ext uri="{FF2B5EF4-FFF2-40B4-BE49-F238E27FC236}">
                <a16:creationId xmlns:a16="http://schemas.microsoft.com/office/drawing/2014/main" id="{D0E7ACC3-A848-C9AF-1AC3-E51C5E5475EF}"/>
              </a:ext>
            </a:extLst>
          </p:cNvPr>
          <p:cNvSpPr>
            <a:spLocks noChangeArrowheads="1"/>
          </p:cNvSpPr>
          <p:nvPr/>
        </p:nvSpPr>
        <p:spPr bwMode="auto">
          <a:xfrm>
            <a:off x="0" y="536793"/>
            <a:ext cx="65" cy="246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noProof="0">
              <a:ln>
                <a:noFill/>
              </a:ln>
              <a:solidFill>
                <a:schemeClr val="tx1"/>
              </a:solidFill>
              <a:effectLst/>
            </a:endParaRPr>
          </a:p>
        </p:txBody>
      </p:sp>
      <p:sp>
        <p:nvSpPr>
          <p:cNvPr id="5" name="Rectangle 1">
            <a:extLst>
              <a:ext uri="{FF2B5EF4-FFF2-40B4-BE49-F238E27FC236}">
                <a16:creationId xmlns:a16="http://schemas.microsoft.com/office/drawing/2014/main" id="{5EF20EC2-BD5E-A152-C2BC-E645B7C14C64}"/>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8221229C-F4B7-150F-A984-013FCC109B6C}"/>
              </a:ext>
            </a:extLst>
          </p:cNvPr>
          <p:cNvSpPr/>
          <p:nvPr/>
        </p:nvSpPr>
        <p:spPr>
          <a:xfrm>
            <a:off x="8004213" y="6442792"/>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
        <p:nvSpPr>
          <p:cNvPr id="9" name="TextBox 8">
            <a:extLst>
              <a:ext uri="{FF2B5EF4-FFF2-40B4-BE49-F238E27FC236}">
                <a16:creationId xmlns:a16="http://schemas.microsoft.com/office/drawing/2014/main" id="{9843B6D4-5DE8-C7DD-B6E6-6541F9928CA8}"/>
              </a:ext>
            </a:extLst>
          </p:cNvPr>
          <p:cNvSpPr txBox="1"/>
          <p:nvPr/>
        </p:nvSpPr>
        <p:spPr>
          <a:xfrm>
            <a:off x="696000" y="186926"/>
            <a:ext cx="10800000" cy="6484147"/>
          </a:xfrm>
          <a:prstGeom prst="rect">
            <a:avLst/>
          </a:prstGeom>
          <a:noFill/>
        </p:spPr>
        <p:txBody>
          <a:bodyPr wrap="square">
            <a:spAutoFit/>
          </a:bodyPr>
          <a:lstStyle/>
          <a:p>
            <a:pPr>
              <a:lnSpc>
                <a:spcPct val="150000"/>
              </a:lnSpc>
            </a:pPr>
            <a:r>
              <a:rPr lang="en-US" sz="2800" b="1" baseline="30000" dirty="0">
                <a:solidFill>
                  <a:srgbClr val="000000"/>
                </a:solidFill>
                <a:latin typeface="Comic Sans MS" panose="030F0702030302020204" pitchFamily="66" charset="0"/>
              </a:rPr>
              <a:t>4</a:t>
            </a:r>
            <a:r>
              <a:rPr lang="en-US" sz="2800" dirty="0">
                <a:solidFill>
                  <a:srgbClr val="000000"/>
                </a:solidFill>
                <a:latin typeface="Comic Sans MS" panose="030F0702030302020204" pitchFamily="66" charset="0"/>
              </a:rPr>
              <a:t> And when the chief shepherd appears, you will win the crown of glory that never fades away. </a:t>
            </a:r>
          </a:p>
          <a:p>
            <a:pPr>
              <a:lnSpc>
                <a:spcPct val="150000"/>
              </a:lnSpc>
            </a:pPr>
            <a:r>
              <a:rPr lang="en-US" sz="2800" b="1" i="0" baseline="30000" dirty="0">
                <a:solidFill>
                  <a:srgbClr val="000000"/>
                </a:solidFill>
                <a:effectLst/>
                <a:latin typeface="Comic Sans MS" panose="030F0702030302020204" pitchFamily="66" charset="0"/>
              </a:rPr>
              <a:t>5</a:t>
            </a:r>
            <a:r>
              <a:rPr lang="en-US" sz="2800" b="0" i="0" dirty="0">
                <a:solidFill>
                  <a:srgbClr val="000000"/>
                </a:solidFill>
                <a:effectLst/>
                <a:latin typeface="Comic Sans MS" panose="030F0702030302020204" pitchFamily="66" charset="0"/>
              </a:rPr>
              <a:t> In the same way, you who are younger must accept the authority of the elders. And all of you must clothe yourselves with humility in your dealings with one another, for</a:t>
            </a:r>
            <a:br>
              <a:rPr lang="en-US" sz="2800" b="0" i="0" dirty="0">
                <a:solidFill>
                  <a:srgbClr val="000000"/>
                </a:solidFill>
                <a:effectLst/>
                <a:latin typeface="Comic Sans MS" panose="030F0702030302020204" pitchFamily="66" charset="0"/>
              </a:rPr>
            </a:br>
            <a:r>
              <a:rPr lang="en-US" sz="2800" b="0" i="0" dirty="0">
                <a:solidFill>
                  <a:srgbClr val="000000"/>
                </a:solidFill>
                <a:effectLst/>
                <a:latin typeface="Comic Sans MS" panose="030F0702030302020204" pitchFamily="66" charset="0"/>
              </a:rPr>
              <a:t>‘God opposes the proud,</a:t>
            </a:r>
            <a:br>
              <a:rPr lang="en-US" sz="2800" b="0" i="0" dirty="0">
                <a:solidFill>
                  <a:srgbClr val="000000"/>
                </a:solidFill>
                <a:effectLst/>
                <a:latin typeface="Comic Sans MS" panose="030F0702030302020204" pitchFamily="66" charset="0"/>
              </a:rPr>
            </a:br>
            <a:r>
              <a:rPr lang="en-US" sz="2800" b="0" i="0" dirty="0">
                <a:solidFill>
                  <a:srgbClr val="000000"/>
                </a:solidFill>
                <a:effectLst/>
                <a:latin typeface="Comic Sans MS" panose="030F0702030302020204" pitchFamily="66" charset="0"/>
              </a:rPr>
              <a:t>     but gives grace to the humble.’</a:t>
            </a:r>
            <a:br>
              <a:rPr lang="en-US" sz="2800" b="0" i="0" dirty="0">
                <a:solidFill>
                  <a:srgbClr val="000000"/>
                </a:solidFill>
                <a:effectLst/>
                <a:latin typeface="Comic Sans MS" panose="030F0702030302020204" pitchFamily="66" charset="0"/>
              </a:rPr>
            </a:br>
            <a:r>
              <a:rPr lang="en-US" sz="2800" b="1" i="0" baseline="30000" dirty="0">
                <a:solidFill>
                  <a:srgbClr val="000000"/>
                </a:solidFill>
                <a:effectLst/>
                <a:latin typeface="Comic Sans MS" panose="030F0702030302020204" pitchFamily="66" charset="0"/>
              </a:rPr>
              <a:t>6</a:t>
            </a:r>
            <a:r>
              <a:rPr lang="en-US" sz="2800" b="0" i="0" dirty="0">
                <a:solidFill>
                  <a:srgbClr val="000000"/>
                </a:solidFill>
                <a:effectLst/>
                <a:latin typeface="Comic Sans MS" panose="030F0702030302020204" pitchFamily="66" charset="0"/>
              </a:rPr>
              <a:t> Humble yourselves therefore under the mighty hand of God, so that he may exalt you in due time. </a:t>
            </a:r>
            <a:r>
              <a:rPr lang="en-US" sz="2800" b="1" i="0" baseline="30000" dirty="0">
                <a:solidFill>
                  <a:srgbClr val="000000"/>
                </a:solidFill>
                <a:effectLst/>
                <a:latin typeface="Comic Sans MS" panose="030F0702030302020204" pitchFamily="66" charset="0"/>
              </a:rPr>
              <a:t>7</a:t>
            </a:r>
            <a:r>
              <a:rPr lang="en-US" sz="2800" b="0" i="0" dirty="0">
                <a:solidFill>
                  <a:srgbClr val="000000"/>
                </a:solidFill>
                <a:effectLst/>
                <a:latin typeface="Comic Sans MS" panose="030F0702030302020204" pitchFamily="66" charset="0"/>
              </a:rPr>
              <a:t> Cast all your anxiety on him, because he cares for you. </a:t>
            </a:r>
            <a:endParaRPr lang="en-AU" sz="2800" b="0" i="0" dirty="0">
              <a:solidFill>
                <a:srgbClr val="000000"/>
              </a:solidFill>
              <a:effectLst/>
              <a:latin typeface="Comic Sans MS" panose="030F0702030302020204" pitchFamily="66" charset="0"/>
            </a:endParaRPr>
          </a:p>
        </p:txBody>
      </p:sp>
    </p:spTree>
    <p:extLst>
      <p:ext uri="{BB962C8B-B14F-4D97-AF65-F5344CB8AC3E}">
        <p14:creationId xmlns:p14="http://schemas.microsoft.com/office/powerpoint/2010/main" val="574442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9884C-EB67-636D-6045-991FDDD29F6E}"/>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E11BA390-6B34-3D07-77C0-E0A4D8CE2D6B}"/>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584FB195-4526-09A3-48DC-7A770EA7F241}"/>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EA30BE99-1CBA-A6D1-E4DC-0FC8B35DBA2E}"/>
              </a:ext>
            </a:extLst>
          </p:cNvPr>
          <p:cNvSpPr/>
          <p:nvPr/>
        </p:nvSpPr>
        <p:spPr>
          <a:xfrm>
            <a:off x="8004213" y="6442792"/>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
        <p:nvSpPr>
          <p:cNvPr id="7" name="TextBox 6">
            <a:extLst>
              <a:ext uri="{FF2B5EF4-FFF2-40B4-BE49-F238E27FC236}">
                <a16:creationId xmlns:a16="http://schemas.microsoft.com/office/drawing/2014/main" id="{76471C87-EEDC-B868-B9BD-42E6D8B9B018}"/>
              </a:ext>
            </a:extLst>
          </p:cNvPr>
          <p:cNvSpPr txBox="1"/>
          <p:nvPr/>
        </p:nvSpPr>
        <p:spPr>
          <a:xfrm>
            <a:off x="557648" y="510091"/>
            <a:ext cx="11076703" cy="5837817"/>
          </a:xfrm>
          <a:prstGeom prst="rect">
            <a:avLst/>
          </a:prstGeom>
          <a:noFill/>
        </p:spPr>
        <p:txBody>
          <a:bodyPr wrap="square">
            <a:spAutoFit/>
          </a:bodyPr>
          <a:lstStyle/>
          <a:p>
            <a:pPr>
              <a:lnSpc>
                <a:spcPct val="150000"/>
              </a:lnSpc>
            </a:pPr>
            <a:r>
              <a:rPr lang="en-US" sz="2800" b="1" baseline="30000" dirty="0">
                <a:solidFill>
                  <a:srgbClr val="000000"/>
                </a:solidFill>
                <a:latin typeface="Comic Sans MS" panose="030F0702030302020204" pitchFamily="66" charset="0"/>
              </a:rPr>
              <a:t>8</a:t>
            </a:r>
            <a:r>
              <a:rPr lang="en-US" sz="2800" dirty="0">
                <a:solidFill>
                  <a:srgbClr val="000000"/>
                </a:solidFill>
                <a:latin typeface="Comic Sans MS" panose="030F0702030302020204" pitchFamily="66" charset="0"/>
              </a:rPr>
              <a:t> Discipline yourselves; keep alert. Like a roaring lion your adversary the devil prowls around, looking for someone to devour. </a:t>
            </a:r>
          </a:p>
          <a:p>
            <a:pPr>
              <a:lnSpc>
                <a:spcPct val="150000"/>
              </a:lnSpc>
            </a:pPr>
            <a:r>
              <a:rPr lang="en-US" sz="2800" b="1" i="0" baseline="30000" dirty="0">
                <a:solidFill>
                  <a:srgbClr val="000000"/>
                </a:solidFill>
                <a:effectLst/>
                <a:latin typeface="Comic Sans MS" panose="030F0702030302020204" pitchFamily="66" charset="0"/>
              </a:rPr>
              <a:t>9</a:t>
            </a:r>
            <a:r>
              <a:rPr lang="en-US" sz="2800" b="0" i="0" dirty="0">
                <a:solidFill>
                  <a:srgbClr val="000000"/>
                </a:solidFill>
                <a:effectLst/>
                <a:latin typeface="Comic Sans MS" panose="030F0702030302020204" pitchFamily="66" charset="0"/>
              </a:rPr>
              <a:t> Resist him, steadfast in your faith, for you know that your brothers and sisters throughout the world are undergoing the same kinds of suffering. </a:t>
            </a:r>
            <a:r>
              <a:rPr lang="en-US" sz="2800" b="1" i="0" baseline="30000" dirty="0">
                <a:solidFill>
                  <a:srgbClr val="000000"/>
                </a:solidFill>
                <a:effectLst/>
                <a:latin typeface="Comic Sans MS" panose="030F0702030302020204" pitchFamily="66" charset="0"/>
              </a:rPr>
              <a:t>10</a:t>
            </a:r>
            <a:r>
              <a:rPr lang="en-US" sz="2800" b="0" i="0" dirty="0">
                <a:solidFill>
                  <a:srgbClr val="000000"/>
                </a:solidFill>
                <a:effectLst/>
                <a:latin typeface="Comic Sans MS" panose="030F0702030302020204" pitchFamily="66" charset="0"/>
              </a:rPr>
              <a:t> And after you have suffered for a little while, the God of all grace, who has called you to his eternal glory in Christ, will himself restore, support, strengthen, and establish you. </a:t>
            </a:r>
            <a:br>
              <a:rPr lang="en-US" sz="2800" b="0" i="0" dirty="0">
                <a:solidFill>
                  <a:srgbClr val="000000"/>
                </a:solidFill>
                <a:effectLst/>
                <a:latin typeface="Comic Sans MS" panose="030F0702030302020204" pitchFamily="66" charset="0"/>
              </a:rPr>
            </a:br>
            <a:r>
              <a:rPr lang="en-US" sz="2800" b="1" i="0" baseline="30000" dirty="0">
                <a:solidFill>
                  <a:srgbClr val="000000"/>
                </a:solidFill>
                <a:effectLst/>
                <a:latin typeface="Comic Sans MS" panose="030F0702030302020204" pitchFamily="66" charset="0"/>
              </a:rPr>
              <a:t>11</a:t>
            </a:r>
            <a:r>
              <a:rPr lang="en-US" sz="2800" b="0" i="0" dirty="0">
                <a:solidFill>
                  <a:srgbClr val="000000"/>
                </a:solidFill>
                <a:effectLst/>
                <a:latin typeface="Comic Sans MS" panose="030F0702030302020204" pitchFamily="66" charset="0"/>
              </a:rPr>
              <a:t> To him be the power for ever and ever. Amen.</a:t>
            </a:r>
            <a:endParaRPr lang="en-AU" sz="2800" dirty="0">
              <a:latin typeface="Comic Sans MS" panose="030F0702030302020204" pitchFamily="66" charset="0"/>
            </a:endParaRPr>
          </a:p>
        </p:txBody>
      </p:sp>
    </p:spTree>
    <p:extLst>
      <p:ext uri="{BB962C8B-B14F-4D97-AF65-F5344CB8AC3E}">
        <p14:creationId xmlns:p14="http://schemas.microsoft.com/office/powerpoint/2010/main" val="787914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5F7C5-EB0C-F8EA-9F4E-E2FBC498C638}"/>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F831800F-B951-6C6B-1FC4-47D9E8E95CE5}"/>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CFB4E0C0-6B3E-5983-6416-07E6BABEB3A1}"/>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B7F147C7-44AC-9186-5FE5-BEA682CE8B25}"/>
              </a:ext>
            </a:extLst>
          </p:cNvPr>
          <p:cNvSpPr txBox="1"/>
          <p:nvPr/>
        </p:nvSpPr>
        <p:spPr>
          <a:xfrm>
            <a:off x="2073467" y="5762946"/>
            <a:ext cx="8045066" cy="523220"/>
          </a:xfrm>
          <a:prstGeom prst="rect">
            <a:avLst/>
          </a:prstGeom>
          <a:noFill/>
        </p:spPr>
        <p:txBody>
          <a:bodyPr wrap="square">
            <a:spAutoFit/>
          </a:bodyPr>
          <a:lstStyle/>
          <a:p>
            <a:pPr algn="ctr"/>
            <a:r>
              <a:rPr lang="en-AU" sz="2800" noProof="0" dirty="0">
                <a:latin typeface="Comic Sans MS"/>
                <a:cs typeface="Segoe UI"/>
              </a:rPr>
              <a:t>For the word of the Lord. </a:t>
            </a:r>
            <a:r>
              <a:rPr lang="en-AU" sz="2800" b="1" noProof="0" dirty="0">
                <a:latin typeface="Comic Sans MS"/>
                <a:cs typeface="Segoe UI"/>
              </a:rPr>
              <a:t>Thanks be to God.</a:t>
            </a:r>
            <a:r>
              <a:rPr lang="en-AU" sz="2800" noProof="0" dirty="0">
                <a:latin typeface="Comic Sans MS"/>
                <a:cs typeface="Segoe UI"/>
              </a:rPr>
              <a:t>​</a:t>
            </a:r>
          </a:p>
        </p:txBody>
      </p:sp>
      <p:sp>
        <p:nvSpPr>
          <p:cNvPr id="7" name="TextBox 6">
            <a:extLst>
              <a:ext uri="{FF2B5EF4-FFF2-40B4-BE49-F238E27FC236}">
                <a16:creationId xmlns:a16="http://schemas.microsoft.com/office/drawing/2014/main" id="{01E13B18-9F57-A6F5-6B3E-E81AEED89E8F}"/>
              </a:ext>
            </a:extLst>
          </p:cNvPr>
          <p:cNvSpPr txBox="1"/>
          <p:nvPr/>
        </p:nvSpPr>
        <p:spPr>
          <a:xfrm>
            <a:off x="696000" y="449075"/>
            <a:ext cx="10800000" cy="4541884"/>
          </a:xfrm>
          <a:prstGeom prst="rect">
            <a:avLst/>
          </a:prstGeom>
          <a:noFill/>
        </p:spPr>
        <p:txBody>
          <a:bodyPr wrap="square">
            <a:spAutoFit/>
          </a:bodyPr>
          <a:lstStyle/>
          <a:p>
            <a:pPr>
              <a:lnSpc>
                <a:spcPct val="150000"/>
              </a:lnSpc>
            </a:pPr>
            <a:r>
              <a:rPr lang="en-US" sz="2800" b="1" i="0" baseline="30000" dirty="0">
                <a:solidFill>
                  <a:srgbClr val="000000"/>
                </a:solidFill>
                <a:effectLst/>
                <a:latin typeface="Comic Sans MS" panose="030F0702030302020204" pitchFamily="66" charset="0"/>
              </a:rPr>
              <a:t>12</a:t>
            </a:r>
            <a:r>
              <a:rPr lang="en-US" sz="2800" b="0" i="0" dirty="0">
                <a:solidFill>
                  <a:srgbClr val="000000"/>
                </a:solidFill>
                <a:effectLst/>
                <a:latin typeface="Comic Sans MS" panose="030F0702030302020204" pitchFamily="66" charset="0"/>
              </a:rPr>
              <a:t> Through Silvanus, whom I consider a faithful brother, I have written this short letter to encourage you, and to testify that this is the true grace of God. Stand fast in it. </a:t>
            </a:r>
            <a:r>
              <a:rPr lang="en-US" sz="2800" b="1" i="0" baseline="30000" dirty="0">
                <a:solidFill>
                  <a:srgbClr val="000000"/>
                </a:solidFill>
                <a:effectLst/>
                <a:latin typeface="Comic Sans MS" panose="030F0702030302020204" pitchFamily="66" charset="0"/>
              </a:rPr>
              <a:t>13</a:t>
            </a:r>
            <a:r>
              <a:rPr lang="en-US" sz="2800" b="0" i="0" dirty="0">
                <a:solidFill>
                  <a:srgbClr val="000000"/>
                </a:solidFill>
                <a:effectLst/>
                <a:latin typeface="Comic Sans MS" panose="030F0702030302020204" pitchFamily="66" charset="0"/>
              </a:rPr>
              <a:t> Your sister church in Babylon, chosen together with you, sends you greetings; and so does my son Mark.</a:t>
            </a:r>
            <a:br>
              <a:rPr lang="en-US" sz="2800" b="0" i="0" dirty="0">
                <a:solidFill>
                  <a:srgbClr val="000000"/>
                </a:solidFill>
                <a:effectLst/>
                <a:latin typeface="Comic Sans MS" panose="030F0702030302020204" pitchFamily="66" charset="0"/>
              </a:rPr>
            </a:br>
            <a:r>
              <a:rPr lang="en-US" sz="2800" b="1" i="0" baseline="30000" dirty="0">
                <a:solidFill>
                  <a:srgbClr val="000000"/>
                </a:solidFill>
                <a:effectLst/>
                <a:latin typeface="Comic Sans MS" panose="030F0702030302020204" pitchFamily="66" charset="0"/>
              </a:rPr>
              <a:t>14</a:t>
            </a:r>
            <a:r>
              <a:rPr lang="en-US" sz="2800" b="0" i="0" dirty="0">
                <a:solidFill>
                  <a:srgbClr val="000000"/>
                </a:solidFill>
                <a:effectLst/>
                <a:latin typeface="Comic Sans MS" panose="030F0702030302020204" pitchFamily="66" charset="0"/>
              </a:rPr>
              <a:t> Greet one another with a kiss of love. Peace to all of you who are in Christ.</a:t>
            </a:r>
            <a:endParaRPr lang="en-AU" sz="2800" dirty="0">
              <a:latin typeface="Comic Sans MS" panose="030F0702030302020204" pitchFamily="66" charset="0"/>
            </a:endParaRPr>
          </a:p>
        </p:txBody>
      </p:sp>
    </p:spTree>
    <p:extLst>
      <p:ext uri="{BB962C8B-B14F-4D97-AF65-F5344CB8AC3E}">
        <p14:creationId xmlns:p14="http://schemas.microsoft.com/office/powerpoint/2010/main" val="206249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F6FD19-74BF-9276-BE12-6432D8319B42}"/>
              </a:ext>
            </a:extLst>
          </p:cNvPr>
          <p:cNvSpPr>
            <a:spLocks noGrp="1"/>
          </p:cNvSpPr>
          <p:nvPr>
            <p:ph type="sldNum" sz="quarter" idx="12"/>
          </p:nvPr>
        </p:nvSpPr>
        <p:spPr/>
        <p:txBody>
          <a:bodyPr/>
          <a:lstStyle/>
          <a:p>
            <a:pPr>
              <a:defRPr/>
            </a:pPr>
            <a:fld id="{EBC57D59-8F18-4E33-9885-CA1B9A361622}" type="slidenum">
              <a:rPr lang="en-AU" noProof="0" smtClean="0">
                <a:solidFill>
                  <a:prstClr val="black">
                    <a:tint val="75000"/>
                  </a:prstClr>
                </a:solidFill>
              </a:rPr>
              <a:pPr>
                <a:defRPr/>
              </a:pPr>
              <a:t>25</a:t>
            </a:fld>
            <a:endParaRPr lang="en-AU" noProof="0">
              <a:solidFill>
                <a:prstClr val="black">
                  <a:tint val="75000"/>
                </a:prstClr>
              </a:solidFill>
            </a:endParaRPr>
          </a:p>
        </p:txBody>
      </p:sp>
      <p:pic>
        <p:nvPicPr>
          <p:cNvPr id="9" name="Picture 8" descr="A open book in a field of flowers&#10;&#10;AI-generated content may be incorrect.">
            <a:extLst>
              <a:ext uri="{FF2B5EF4-FFF2-40B4-BE49-F238E27FC236}">
                <a16:creationId xmlns:a16="http://schemas.microsoft.com/office/drawing/2014/main" id="{EAECE06A-855F-7DD3-E962-E5E34529C0D8}"/>
              </a:ext>
            </a:extLst>
          </p:cNvPr>
          <p:cNvPicPr>
            <a:picLocks noChangeAspect="1"/>
          </p:cNvPicPr>
          <p:nvPr/>
        </p:nvPicPr>
        <p:blipFill rotWithShape="1">
          <a:blip r:embed="rId2">
            <a:extLst>
              <a:ext uri="{28A0092B-C50C-407E-A947-70E740481C1C}">
                <a14:useLocalDpi xmlns:a14="http://schemas.microsoft.com/office/drawing/2010/main" val="0"/>
              </a:ext>
            </a:extLst>
          </a:blip>
          <a:srcRect t="19297" r="2305"/>
          <a:stretch/>
        </p:blipFill>
        <p:spPr>
          <a:xfrm>
            <a:off x="0" y="-11"/>
            <a:ext cx="12191999" cy="6876908"/>
          </a:xfrm>
          <a:prstGeom prst="rect">
            <a:avLst/>
          </a:prstGeom>
        </p:spPr>
      </p:pic>
      <p:sp>
        <p:nvSpPr>
          <p:cNvPr id="10" name="TextBox 9">
            <a:extLst>
              <a:ext uri="{FF2B5EF4-FFF2-40B4-BE49-F238E27FC236}">
                <a16:creationId xmlns:a16="http://schemas.microsoft.com/office/drawing/2014/main" id="{4025C3E8-DFF0-BF92-1E54-0E32EFD847B2}"/>
              </a:ext>
            </a:extLst>
          </p:cNvPr>
          <p:cNvSpPr txBox="1"/>
          <p:nvPr/>
        </p:nvSpPr>
        <p:spPr>
          <a:xfrm>
            <a:off x="5438371" y="555181"/>
            <a:ext cx="4721629" cy="1458156"/>
          </a:xfrm>
          <a:prstGeom prst="rect">
            <a:avLst/>
          </a:prstGeom>
          <a:noFill/>
        </p:spPr>
        <p:txBody>
          <a:bodyPr wrap="square" rtlCol="0">
            <a:spAutoFit/>
          </a:bodyPr>
          <a:lstStyle/>
          <a:p>
            <a:pPr algn="ctr">
              <a:lnSpc>
                <a:spcPct val="114999"/>
              </a:lnSpc>
            </a:pPr>
            <a:r>
              <a:rPr lang="en-AU" sz="4000" b="1" noProof="0">
                <a:solidFill>
                  <a:srgbClr val="FFC000"/>
                </a:solidFill>
                <a:latin typeface="Comic Sans MS"/>
              </a:rPr>
              <a:t>We pause before </a:t>
            </a:r>
          </a:p>
          <a:p>
            <a:pPr algn="ctr">
              <a:lnSpc>
                <a:spcPct val="114999"/>
              </a:lnSpc>
            </a:pPr>
            <a:r>
              <a:rPr lang="en-AU" sz="4000" b="1" noProof="0">
                <a:solidFill>
                  <a:srgbClr val="FFC000"/>
                </a:solidFill>
                <a:latin typeface="Comic Sans MS"/>
              </a:rPr>
              <a:t>​the Gospel ​​</a:t>
            </a:r>
            <a:endParaRPr lang="en-AU" sz="4000" b="1" noProof="0">
              <a:solidFill>
                <a:srgbClr val="FFC000"/>
              </a:solidFill>
              <a:latin typeface="Comic Sans MS"/>
              <a:ea typeface="Calibri"/>
              <a:cs typeface="Calibri"/>
            </a:endParaRPr>
          </a:p>
        </p:txBody>
      </p:sp>
    </p:spTree>
    <p:extLst>
      <p:ext uri="{BB962C8B-B14F-4D97-AF65-F5344CB8AC3E}">
        <p14:creationId xmlns:p14="http://schemas.microsoft.com/office/powerpoint/2010/main" val="386983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356" y="184790"/>
            <a:ext cx="11593288" cy="400110"/>
          </a:xfrm>
          <a:prstGeom prst="rect">
            <a:avLst/>
          </a:prstGeom>
        </p:spPr>
        <p:txBody>
          <a:bodyPr wrap="square" lIns="91440" tIns="45720" rIns="91440" bIns="45720" anchor="t">
            <a:spAutoFit/>
          </a:bodyPr>
          <a:lstStyle/>
          <a:p>
            <a:pPr algn="ctr"/>
            <a:r>
              <a:rPr lang="en-AU" sz="2000" b="1" i="1" noProof="0">
                <a:solidFill>
                  <a:srgbClr val="00B050"/>
                </a:solidFill>
                <a:latin typeface="Comic Sans MS" panose="030F0702030302020204" pitchFamily="66" charset="0"/>
                <a:cs typeface="Arial"/>
              </a:rPr>
              <a:t> </a:t>
            </a:r>
          </a:p>
        </p:txBody>
      </p:sp>
      <p:sp>
        <p:nvSpPr>
          <p:cNvPr id="4" name="Rectangle 1">
            <a:extLst>
              <a:ext uri="{FF2B5EF4-FFF2-40B4-BE49-F238E27FC236}">
                <a16:creationId xmlns:a16="http://schemas.microsoft.com/office/drawing/2014/main" id="{7D4A26BF-D4B2-A642-1607-249A8643D713}"/>
              </a:ext>
            </a:extLst>
          </p:cNvPr>
          <p:cNvSpPr>
            <a:spLocks noChangeArrowheads="1"/>
          </p:cNvSpPr>
          <p:nvPr/>
        </p:nvSpPr>
        <p:spPr bwMode="auto">
          <a:xfrm>
            <a:off x="0" y="105183"/>
            <a:ext cx="65" cy="246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noProof="0">
              <a:ln>
                <a:noFill/>
              </a:ln>
              <a:solidFill>
                <a:schemeClr val="tx1"/>
              </a:solidFill>
              <a:effectLst/>
            </a:endParaRPr>
          </a:p>
        </p:txBody>
      </p:sp>
      <p:sp>
        <p:nvSpPr>
          <p:cNvPr id="3" name="Rectangle 1">
            <a:extLst>
              <a:ext uri="{FF2B5EF4-FFF2-40B4-BE49-F238E27FC236}">
                <a16:creationId xmlns:a16="http://schemas.microsoft.com/office/drawing/2014/main" id="{E4D4A420-C94A-DAFA-DC85-80EC5EA95119}"/>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2F65B95D-29DA-9BF6-46C3-1706D2CA1878}"/>
              </a:ext>
            </a:extLst>
          </p:cNvPr>
          <p:cNvSpPr/>
          <p:nvPr/>
        </p:nvSpPr>
        <p:spPr>
          <a:xfrm>
            <a:off x="7798164" y="6352707"/>
            <a:ext cx="2035498" cy="400110"/>
          </a:xfrm>
          <a:prstGeom prst="rect">
            <a:avLst/>
          </a:prstGeom>
        </p:spPr>
        <p:txBody>
          <a:bodyPr wrap="square">
            <a:spAutoFit/>
          </a:bodyPr>
          <a:lstStyle/>
          <a:p>
            <a:r>
              <a:rPr lang="en-AU" sz="2000" b="1" noProof="0" dirty="0">
                <a:solidFill>
                  <a:srgbClr val="E68422"/>
                </a:solidFill>
                <a:latin typeface="Comic Sans MS"/>
              </a:rPr>
              <a:t>Continue…</a:t>
            </a:r>
            <a:endParaRPr lang="en-AU" sz="2000" b="1" noProof="0" dirty="0">
              <a:solidFill>
                <a:srgbClr val="E68422"/>
              </a:solidFill>
            </a:endParaRPr>
          </a:p>
        </p:txBody>
      </p:sp>
      <p:sp>
        <p:nvSpPr>
          <p:cNvPr id="6" name="TextBox 5">
            <a:extLst>
              <a:ext uri="{FF2B5EF4-FFF2-40B4-BE49-F238E27FC236}">
                <a16:creationId xmlns:a16="http://schemas.microsoft.com/office/drawing/2014/main" id="{12333B83-C764-F064-119C-CFD249D4F100}"/>
              </a:ext>
            </a:extLst>
          </p:cNvPr>
          <p:cNvSpPr txBox="1"/>
          <p:nvPr/>
        </p:nvSpPr>
        <p:spPr>
          <a:xfrm>
            <a:off x="219076" y="105183"/>
            <a:ext cx="11836576" cy="1959832"/>
          </a:xfrm>
          <a:prstGeom prst="rect">
            <a:avLst/>
          </a:prstGeom>
          <a:noFill/>
        </p:spPr>
        <p:txBody>
          <a:bodyPr wrap="square" lIns="91440" tIns="45720" rIns="91440" bIns="45720" anchor="t">
            <a:spAutoFit/>
          </a:bodyPr>
          <a:lstStyle/>
          <a:p>
            <a:pPr>
              <a:lnSpc>
                <a:spcPct val="150000"/>
              </a:lnSpc>
            </a:pPr>
            <a:r>
              <a:rPr lang="en-AU" sz="2800" noProof="0" dirty="0">
                <a:solidFill>
                  <a:srgbClr val="E68422"/>
                </a:solidFill>
                <a:latin typeface="Comic Sans MS"/>
              </a:rPr>
              <a:t>Deacon: </a:t>
            </a:r>
            <a:r>
              <a:rPr lang="en-AU" sz="2800" noProof="0" dirty="0">
                <a:latin typeface="Comic Sans MS"/>
              </a:rPr>
              <a:t>The Gospel of our Lord Jesus Christ according to St John Chapter </a:t>
            </a:r>
            <a:r>
              <a:rPr lang="en-AU" sz="2800" dirty="0">
                <a:latin typeface="Comic Sans MS"/>
              </a:rPr>
              <a:t>17</a:t>
            </a:r>
            <a:r>
              <a:rPr lang="en-AU" sz="2800" noProof="0" dirty="0">
                <a:latin typeface="Comic Sans MS"/>
              </a:rPr>
              <a:t> beginning at the </a:t>
            </a:r>
            <a:r>
              <a:rPr lang="en-AU" sz="2800" dirty="0">
                <a:latin typeface="Comic Sans MS"/>
              </a:rPr>
              <a:t>1</a:t>
            </a:r>
            <a:r>
              <a:rPr lang="en-AU" sz="2800" baseline="30000" dirty="0">
                <a:latin typeface="Comic Sans MS"/>
              </a:rPr>
              <a:t>st </a:t>
            </a:r>
            <a:r>
              <a:rPr lang="en-AU" sz="2800" noProof="0" dirty="0">
                <a:latin typeface="Comic Sans MS"/>
              </a:rPr>
              <a:t>verse </a:t>
            </a:r>
          </a:p>
          <a:p>
            <a:pPr algn="ctr">
              <a:lnSpc>
                <a:spcPct val="150000"/>
              </a:lnSpc>
            </a:pPr>
            <a:r>
              <a:rPr lang="en-AU" sz="2800" b="1" noProof="0" dirty="0">
                <a:solidFill>
                  <a:srgbClr val="E68422"/>
                </a:solidFill>
                <a:latin typeface="Comic Sans MS" panose="030F0702030302020204" pitchFamily="66" charset="0"/>
              </a:rPr>
              <a:t>All: </a:t>
            </a:r>
            <a:r>
              <a:rPr lang="en-AU" sz="2800" b="1" noProof="0" dirty="0">
                <a:latin typeface="Comic Sans MS" panose="030F0702030302020204" pitchFamily="66" charset="0"/>
              </a:rPr>
              <a:t>Glory to you Lord Jesus Christ.</a:t>
            </a:r>
            <a:endParaRPr lang="en-AU" sz="2800" noProof="0" dirty="0">
              <a:latin typeface="Comic Sans MS" panose="030F0702030302020204" pitchFamily="66" charset="0"/>
            </a:endParaRPr>
          </a:p>
        </p:txBody>
      </p:sp>
      <p:sp>
        <p:nvSpPr>
          <p:cNvPr id="8" name="TextBox 7">
            <a:extLst>
              <a:ext uri="{FF2B5EF4-FFF2-40B4-BE49-F238E27FC236}">
                <a16:creationId xmlns:a16="http://schemas.microsoft.com/office/drawing/2014/main" id="{04C8C19A-11DB-8C48-9C2B-B9F04464ABE1}"/>
              </a:ext>
            </a:extLst>
          </p:cNvPr>
          <p:cNvSpPr txBox="1"/>
          <p:nvPr/>
        </p:nvSpPr>
        <p:spPr>
          <a:xfrm>
            <a:off x="336000" y="2065015"/>
            <a:ext cx="11520000" cy="4545155"/>
          </a:xfrm>
          <a:prstGeom prst="rect">
            <a:avLst/>
          </a:prstGeom>
          <a:noFill/>
        </p:spPr>
        <p:txBody>
          <a:bodyPr wrap="square">
            <a:spAutoFit/>
          </a:bodyPr>
          <a:lstStyle/>
          <a:p>
            <a:pPr>
              <a:lnSpc>
                <a:spcPct val="150000"/>
              </a:lnSpc>
            </a:pPr>
            <a:r>
              <a:rPr lang="en-US" sz="2800" b="1" i="0" baseline="30000" dirty="0">
                <a:solidFill>
                  <a:srgbClr val="000000"/>
                </a:solidFill>
                <a:effectLst/>
                <a:latin typeface="Comic Sans MS" panose="030F0702030302020204" pitchFamily="66" charset="0"/>
              </a:rPr>
              <a:t>1</a:t>
            </a:r>
            <a:r>
              <a:rPr lang="en-US" sz="2800" b="0" i="0" dirty="0">
                <a:solidFill>
                  <a:srgbClr val="000000"/>
                </a:solidFill>
                <a:effectLst/>
                <a:latin typeface="Comic Sans MS" panose="030F0702030302020204" pitchFamily="66" charset="0"/>
              </a:rPr>
              <a:t> After Jesus had spoken these words, he looked up to heaven and said, ‘Father, the hour has come; glorify your Son so that the Son may glorify you, </a:t>
            </a:r>
            <a:r>
              <a:rPr lang="en-US" sz="2800" b="1" i="0" baseline="30000" dirty="0">
                <a:solidFill>
                  <a:srgbClr val="000000"/>
                </a:solidFill>
                <a:effectLst/>
                <a:latin typeface="Comic Sans MS" panose="030F0702030302020204" pitchFamily="66" charset="0"/>
              </a:rPr>
              <a:t>2</a:t>
            </a:r>
            <a:r>
              <a:rPr lang="en-US" sz="2800" b="0" i="0" dirty="0">
                <a:solidFill>
                  <a:srgbClr val="000000"/>
                </a:solidFill>
                <a:effectLst/>
                <a:latin typeface="Comic Sans MS" panose="030F0702030302020204" pitchFamily="66" charset="0"/>
              </a:rPr>
              <a:t> since you have given him authority over all people, to give eternal life to all whom you have given him. </a:t>
            </a:r>
            <a:r>
              <a:rPr lang="en-US" sz="2800" b="1" i="0" baseline="30000" dirty="0">
                <a:solidFill>
                  <a:srgbClr val="000000"/>
                </a:solidFill>
                <a:effectLst/>
                <a:latin typeface="Comic Sans MS" panose="030F0702030302020204" pitchFamily="66" charset="0"/>
              </a:rPr>
              <a:t>3</a:t>
            </a:r>
            <a:r>
              <a:rPr lang="en-US" sz="2800" b="0" i="0" dirty="0">
                <a:solidFill>
                  <a:srgbClr val="000000"/>
                </a:solidFill>
                <a:effectLst/>
                <a:latin typeface="Comic Sans MS" panose="030F0702030302020204" pitchFamily="66" charset="0"/>
              </a:rPr>
              <a:t> And this is eternal life, that they may know you, the only true God, and Jesus Christ whom you have sent. </a:t>
            </a:r>
            <a:r>
              <a:rPr lang="en-US" sz="2800" b="1" i="0" baseline="30000" dirty="0">
                <a:solidFill>
                  <a:srgbClr val="000000"/>
                </a:solidFill>
                <a:effectLst/>
                <a:latin typeface="Comic Sans MS" panose="030F0702030302020204" pitchFamily="66" charset="0"/>
              </a:rPr>
              <a:t>4</a:t>
            </a:r>
            <a:r>
              <a:rPr lang="en-US" sz="2800" b="0" i="0" dirty="0">
                <a:solidFill>
                  <a:srgbClr val="000000"/>
                </a:solidFill>
                <a:effectLst/>
                <a:latin typeface="Comic Sans MS" panose="030F0702030302020204" pitchFamily="66" charset="0"/>
              </a:rPr>
              <a:t> I glorified you on earth by finishing the work that you gave me to do.</a:t>
            </a:r>
            <a:endParaRPr lang="en-AU" sz="3200" dirty="0">
              <a:latin typeface="Comic Sans MS" panose="030F0702030302020204" pitchFamily="66" charset="0"/>
            </a:endParaRPr>
          </a:p>
        </p:txBody>
      </p:sp>
    </p:spTree>
    <p:extLst>
      <p:ext uri="{BB962C8B-B14F-4D97-AF65-F5344CB8AC3E}">
        <p14:creationId xmlns:p14="http://schemas.microsoft.com/office/powerpoint/2010/main" val="264131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7981C-01A7-11B9-B50F-258C0C2EE16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7FBA24A-E0C3-E6A4-261C-FF8926C7FC8F}"/>
              </a:ext>
            </a:extLst>
          </p:cNvPr>
          <p:cNvSpPr/>
          <p:nvPr/>
        </p:nvSpPr>
        <p:spPr>
          <a:xfrm>
            <a:off x="299356" y="184790"/>
            <a:ext cx="11593288" cy="400110"/>
          </a:xfrm>
          <a:prstGeom prst="rect">
            <a:avLst/>
          </a:prstGeom>
        </p:spPr>
        <p:txBody>
          <a:bodyPr wrap="square" lIns="91440" tIns="45720" rIns="91440" bIns="45720" anchor="t">
            <a:spAutoFit/>
          </a:bodyPr>
          <a:lstStyle/>
          <a:p>
            <a:pPr algn="ctr"/>
            <a:r>
              <a:rPr lang="en-AU" sz="2000" b="1" i="1" noProof="0">
                <a:solidFill>
                  <a:srgbClr val="00B050"/>
                </a:solidFill>
                <a:latin typeface="Comic Sans MS" panose="030F0702030302020204" pitchFamily="66" charset="0"/>
                <a:cs typeface="Arial"/>
              </a:rPr>
              <a:t> </a:t>
            </a:r>
          </a:p>
        </p:txBody>
      </p:sp>
      <p:sp>
        <p:nvSpPr>
          <p:cNvPr id="4" name="Rectangle 1">
            <a:extLst>
              <a:ext uri="{FF2B5EF4-FFF2-40B4-BE49-F238E27FC236}">
                <a16:creationId xmlns:a16="http://schemas.microsoft.com/office/drawing/2014/main" id="{55F3D982-C070-2A6A-F043-7F3BF4615E2E}"/>
              </a:ext>
            </a:extLst>
          </p:cNvPr>
          <p:cNvSpPr>
            <a:spLocks noChangeArrowheads="1"/>
          </p:cNvSpPr>
          <p:nvPr/>
        </p:nvSpPr>
        <p:spPr bwMode="auto">
          <a:xfrm>
            <a:off x="0" y="105183"/>
            <a:ext cx="65" cy="246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noProof="0">
              <a:ln>
                <a:noFill/>
              </a:ln>
              <a:solidFill>
                <a:schemeClr val="tx1"/>
              </a:solidFill>
              <a:effectLst/>
            </a:endParaRPr>
          </a:p>
        </p:txBody>
      </p:sp>
      <p:sp>
        <p:nvSpPr>
          <p:cNvPr id="3" name="Rectangle 1">
            <a:extLst>
              <a:ext uri="{FF2B5EF4-FFF2-40B4-BE49-F238E27FC236}">
                <a16:creationId xmlns:a16="http://schemas.microsoft.com/office/drawing/2014/main" id="{E576E48C-CCBA-75A1-0E30-F6A92ECAE4D1}"/>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BC481D5B-3BB6-311E-B83C-D6629A65DE9E}"/>
              </a:ext>
            </a:extLst>
          </p:cNvPr>
          <p:cNvSpPr txBox="1"/>
          <p:nvPr/>
        </p:nvSpPr>
        <p:spPr>
          <a:xfrm>
            <a:off x="336000" y="193105"/>
            <a:ext cx="11520000" cy="6480877"/>
          </a:xfrm>
          <a:prstGeom prst="rect">
            <a:avLst/>
          </a:prstGeom>
          <a:noFill/>
        </p:spPr>
        <p:txBody>
          <a:bodyPr wrap="square">
            <a:spAutoFit/>
          </a:bodyPr>
          <a:lstStyle/>
          <a:p>
            <a:pPr>
              <a:lnSpc>
                <a:spcPct val="150000"/>
              </a:lnSpc>
            </a:pPr>
            <a:r>
              <a:rPr lang="en-US" sz="2800" b="0" i="0" dirty="0">
                <a:solidFill>
                  <a:srgbClr val="000000"/>
                </a:solidFill>
                <a:effectLst/>
                <a:latin typeface="Comic Sans MS" panose="030F0702030302020204" pitchFamily="66" charset="0"/>
              </a:rPr>
              <a:t> </a:t>
            </a:r>
            <a:r>
              <a:rPr lang="en-US" sz="2800" b="1" i="0" baseline="30000" dirty="0">
                <a:solidFill>
                  <a:srgbClr val="000000"/>
                </a:solidFill>
                <a:effectLst/>
                <a:latin typeface="Comic Sans MS" panose="030F0702030302020204" pitchFamily="66" charset="0"/>
              </a:rPr>
              <a:t>5</a:t>
            </a:r>
            <a:r>
              <a:rPr lang="en-US" sz="2800" b="0" i="0" dirty="0">
                <a:solidFill>
                  <a:srgbClr val="000000"/>
                </a:solidFill>
                <a:effectLst/>
                <a:latin typeface="Comic Sans MS" panose="030F0702030302020204" pitchFamily="66" charset="0"/>
              </a:rPr>
              <a:t> So now, Father, glorify me in your own presence with the glory that I had in your presence before the world existed. </a:t>
            </a:r>
            <a:r>
              <a:rPr lang="en-US" sz="2800" b="1" i="0" baseline="30000" dirty="0">
                <a:solidFill>
                  <a:srgbClr val="000000"/>
                </a:solidFill>
                <a:effectLst/>
                <a:latin typeface="Comic Sans MS" panose="030F0702030302020204" pitchFamily="66" charset="0"/>
              </a:rPr>
              <a:t>6</a:t>
            </a:r>
            <a:r>
              <a:rPr lang="en-US" sz="2800" b="0" i="0" dirty="0">
                <a:solidFill>
                  <a:srgbClr val="000000"/>
                </a:solidFill>
                <a:effectLst/>
                <a:latin typeface="Comic Sans MS" panose="030F0702030302020204" pitchFamily="66" charset="0"/>
              </a:rPr>
              <a:t> ‘I have made your name known to those whom you gave me from the world. They were yours, and you gave them to me, and they have kept your word. </a:t>
            </a:r>
            <a:r>
              <a:rPr lang="en-US" sz="2800" b="1" i="0" baseline="30000" dirty="0">
                <a:solidFill>
                  <a:srgbClr val="000000"/>
                </a:solidFill>
                <a:effectLst/>
                <a:latin typeface="Comic Sans MS" panose="030F0702030302020204" pitchFamily="66" charset="0"/>
              </a:rPr>
              <a:t>7</a:t>
            </a:r>
            <a:r>
              <a:rPr lang="en-US" sz="2800" b="0" i="0" dirty="0">
                <a:solidFill>
                  <a:srgbClr val="000000"/>
                </a:solidFill>
                <a:effectLst/>
                <a:latin typeface="Comic Sans MS" panose="030F0702030302020204" pitchFamily="66" charset="0"/>
              </a:rPr>
              <a:t> Now they know that everything you have given me is from you; </a:t>
            </a:r>
            <a:r>
              <a:rPr lang="en-US" sz="2800" b="1" i="0" baseline="30000" dirty="0">
                <a:solidFill>
                  <a:srgbClr val="000000"/>
                </a:solidFill>
                <a:effectLst/>
                <a:latin typeface="Comic Sans MS" panose="030F0702030302020204" pitchFamily="66" charset="0"/>
              </a:rPr>
              <a:t>8</a:t>
            </a:r>
            <a:r>
              <a:rPr lang="en-US" sz="2800" b="0" i="0" dirty="0">
                <a:solidFill>
                  <a:srgbClr val="000000"/>
                </a:solidFill>
                <a:effectLst/>
                <a:latin typeface="Comic Sans MS" panose="030F0702030302020204" pitchFamily="66" charset="0"/>
              </a:rPr>
              <a:t> for the words that you gave to me I have given to them, and they have received them and know in truth that I came from you; and they have believed that you sent me.  </a:t>
            </a:r>
            <a:r>
              <a:rPr lang="en-US" sz="2800" b="1" i="0" baseline="30000" dirty="0">
                <a:solidFill>
                  <a:srgbClr val="000000"/>
                </a:solidFill>
                <a:effectLst/>
                <a:latin typeface="Comic Sans MS" panose="030F0702030302020204" pitchFamily="66" charset="0"/>
              </a:rPr>
              <a:t>9</a:t>
            </a:r>
            <a:r>
              <a:rPr lang="en-US" sz="2800" b="0" i="0" dirty="0">
                <a:solidFill>
                  <a:srgbClr val="000000"/>
                </a:solidFill>
                <a:effectLst/>
                <a:latin typeface="Comic Sans MS" panose="030F0702030302020204" pitchFamily="66" charset="0"/>
              </a:rPr>
              <a:t> I am asking on their behalf; I am not asking on behalf of the world, but on behalf of those whom you gave me, because they are yours.</a:t>
            </a:r>
            <a:endParaRPr lang="en-AU" sz="2800" dirty="0">
              <a:latin typeface="Comic Sans MS" panose="030F0702030302020204" pitchFamily="66" charset="0"/>
            </a:endParaRPr>
          </a:p>
        </p:txBody>
      </p:sp>
      <p:sp>
        <p:nvSpPr>
          <p:cNvPr id="2" name="Rectangle 1">
            <a:extLst>
              <a:ext uri="{FF2B5EF4-FFF2-40B4-BE49-F238E27FC236}">
                <a16:creationId xmlns:a16="http://schemas.microsoft.com/office/drawing/2014/main" id="{A7316AC8-D5B8-ABD5-9FFC-7B0816560A4A}"/>
              </a:ext>
            </a:extLst>
          </p:cNvPr>
          <p:cNvSpPr/>
          <p:nvPr/>
        </p:nvSpPr>
        <p:spPr>
          <a:xfrm>
            <a:off x="8404833" y="6457890"/>
            <a:ext cx="2035498" cy="400110"/>
          </a:xfrm>
          <a:prstGeom prst="rect">
            <a:avLst/>
          </a:prstGeom>
        </p:spPr>
        <p:txBody>
          <a:bodyPr wrap="square">
            <a:spAutoFit/>
          </a:bodyPr>
          <a:lstStyle/>
          <a:p>
            <a:r>
              <a:rPr lang="en-AU" sz="2000" b="1" noProof="0" dirty="0">
                <a:solidFill>
                  <a:srgbClr val="E68422"/>
                </a:solidFill>
                <a:latin typeface="Comic Sans MS"/>
              </a:rPr>
              <a:t>Continue…</a:t>
            </a:r>
            <a:endParaRPr lang="en-AU" sz="2000" b="1" noProof="0" dirty="0">
              <a:solidFill>
                <a:srgbClr val="E68422"/>
              </a:solidFill>
            </a:endParaRPr>
          </a:p>
        </p:txBody>
      </p:sp>
    </p:spTree>
    <p:extLst>
      <p:ext uri="{BB962C8B-B14F-4D97-AF65-F5344CB8AC3E}">
        <p14:creationId xmlns:p14="http://schemas.microsoft.com/office/powerpoint/2010/main" val="4126846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3864F-FCF1-0BA5-8260-1B8484EBFC8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509B525-6CA6-D7D5-887E-44965DC6DAB8}"/>
              </a:ext>
            </a:extLst>
          </p:cNvPr>
          <p:cNvSpPr/>
          <p:nvPr/>
        </p:nvSpPr>
        <p:spPr>
          <a:xfrm>
            <a:off x="299356" y="184790"/>
            <a:ext cx="11593288" cy="400110"/>
          </a:xfrm>
          <a:prstGeom prst="rect">
            <a:avLst/>
          </a:prstGeom>
        </p:spPr>
        <p:txBody>
          <a:bodyPr wrap="square" lIns="91440" tIns="45720" rIns="91440" bIns="45720" anchor="t">
            <a:spAutoFit/>
          </a:bodyPr>
          <a:lstStyle/>
          <a:p>
            <a:pPr algn="ctr"/>
            <a:r>
              <a:rPr lang="en-AU" sz="2000" b="1" i="1" noProof="0">
                <a:solidFill>
                  <a:srgbClr val="00B050"/>
                </a:solidFill>
                <a:latin typeface="Comic Sans MS" panose="030F0702030302020204" pitchFamily="66" charset="0"/>
                <a:cs typeface="Arial"/>
              </a:rPr>
              <a:t> </a:t>
            </a:r>
          </a:p>
        </p:txBody>
      </p:sp>
      <p:sp>
        <p:nvSpPr>
          <p:cNvPr id="4" name="Rectangle 1">
            <a:extLst>
              <a:ext uri="{FF2B5EF4-FFF2-40B4-BE49-F238E27FC236}">
                <a16:creationId xmlns:a16="http://schemas.microsoft.com/office/drawing/2014/main" id="{BEE30B5B-C813-17FE-5B70-7869CFBB5275}"/>
              </a:ext>
            </a:extLst>
          </p:cNvPr>
          <p:cNvSpPr>
            <a:spLocks noChangeArrowheads="1"/>
          </p:cNvSpPr>
          <p:nvPr/>
        </p:nvSpPr>
        <p:spPr bwMode="auto">
          <a:xfrm>
            <a:off x="0" y="105183"/>
            <a:ext cx="65" cy="246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noProof="0">
              <a:ln>
                <a:noFill/>
              </a:ln>
              <a:solidFill>
                <a:schemeClr val="tx1"/>
              </a:solidFill>
              <a:effectLst/>
            </a:endParaRPr>
          </a:p>
        </p:txBody>
      </p:sp>
      <p:sp>
        <p:nvSpPr>
          <p:cNvPr id="3" name="Rectangle 1">
            <a:extLst>
              <a:ext uri="{FF2B5EF4-FFF2-40B4-BE49-F238E27FC236}">
                <a16:creationId xmlns:a16="http://schemas.microsoft.com/office/drawing/2014/main" id="{DFF23481-0B23-1BB2-E0C0-F2B406A2FBB0}"/>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6" name="TextBox 1">
            <a:extLst>
              <a:ext uri="{FF2B5EF4-FFF2-40B4-BE49-F238E27FC236}">
                <a16:creationId xmlns:a16="http://schemas.microsoft.com/office/drawing/2014/main" id="{50792C2A-34FC-C873-C0D6-927864A467E3}"/>
              </a:ext>
            </a:extLst>
          </p:cNvPr>
          <p:cNvSpPr txBox="1"/>
          <p:nvPr/>
        </p:nvSpPr>
        <p:spPr>
          <a:xfrm>
            <a:off x="449167" y="4756906"/>
            <a:ext cx="1129366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noProof="0" dirty="0">
                <a:latin typeface="Comic Sans MS"/>
              </a:rPr>
              <a:t>This is the Gospel of the Lord.   </a:t>
            </a:r>
            <a:r>
              <a:rPr lang="en-AU" sz="2800" b="1" noProof="0" dirty="0">
                <a:latin typeface="Comic Sans MS"/>
              </a:rPr>
              <a:t>Praise to you Lord Jesus Christ.</a:t>
            </a:r>
            <a:endParaRPr lang="en-AU" sz="2800" noProof="0" dirty="0"/>
          </a:p>
        </p:txBody>
      </p:sp>
      <p:sp>
        <p:nvSpPr>
          <p:cNvPr id="8" name="TextBox 7">
            <a:extLst>
              <a:ext uri="{FF2B5EF4-FFF2-40B4-BE49-F238E27FC236}">
                <a16:creationId xmlns:a16="http://schemas.microsoft.com/office/drawing/2014/main" id="{05A2884D-C893-1B3C-4AD5-F7505A114104}"/>
              </a:ext>
            </a:extLst>
          </p:cNvPr>
          <p:cNvSpPr txBox="1"/>
          <p:nvPr/>
        </p:nvSpPr>
        <p:spPr>
          <a:xfrm>
            <a:off x="696000" y="584900"/>
            <a:ext cx="10800000" cy="3249223"/>
          </a:xfrm>
          <a:prstGeom prst="rect">
            <a:avLst/>
          </a:prstGeom>
          <a:noFill/>
        </p:spPr>
        <p:txBody>
          <a:bodyPr wrap="square">
            <a:spAutoFit/>
          </a:bodyPr>
          <a:lstStyle/>
          <a:p>
            <a:pPr>
              <a:lnSpc>
                <a:spcPct val="150000"/>
              </a:lnSpc>
            </a:pPr>
            <a:r>
              <a:rPr lang="en-US" sz="2800" b="0" i="0" dirty="0">
                <a:solidFill>
                  <a:srgbClr val="000000"/>
                </a:solidFill>
                <a:effectLst/>
                <a:latin typeface="Comic Sans MS" panose="030F0702030302020204" pitchFamily="66" charset="0"/>
              </a:rPr>
              <a:t> </a:t>
            </a:r>
            <a:r>
              <a:rPr lang="en-US" sz="2800" b="1" i="0" baseline="30000" dirty="0">
                <a:solidFill>
                  <a:srgbClr val="000000"/>
                </a:solidFill>
                <a:effectLst/>
                <a:latin typeface="Comic Sans MS" panose="030F0702030302020204" pitchFamily="66" charset="0"/>
              </a:rPr>
              <a:t>10</a:t>
            </a:r>
            <a:r>
              <a:rPr lang="en-US" sz="2800" b="0" i="0" dirty="0">
                <a:solidFill>
                  <a:srgbClr val="000000"/>
                </a:solidFill>
                <a:effectLst/>
                <a:latin typeface="Comic Sans MS" panose="030F0702030302020204" pitchFamily="66" charset="0"/>
              </a:rPr>
              <a:t> All mine are yours, and yours are mine; and I have been glorified in them. </a:t>
            </a:r>
            <a:r>
              <a:rPr lang="en-US" sz="2800" b="1" i="0" baseline="30000" dirty="0">
                <a:solidFill>
                  <a:srgbClr val="000000"/>
                </a:solidFill>
                <a:effectLst/>
                <a:latin typeface="Comic Sans MS" panose="030F0702030302020204" pitchFamily="66" charset="0"/>
              </a:rPr>
              <a:t>11</a:t>
            </a:r>
            <a:r>
              <a:rPr lang="en-US" sz="2800" b="0" i="0" dirty="0">
                <a:solidFill>
                  <a:srgbClr val="000000"/>
                </a:solidFill>
                <a:effectLst/>
                <a:latin typeface="Comic Sans MS" panose="030F0702030302020204" pitchFamily="66" charset="0"/>
              </a:rPr>
              <a:t> And now I am no longer in the world, but they are in the world, and I am coming to you. Holy Father, protect them in your name that you have given me, so that they may be one, as we are one.</a:t>
            </a:r>
            <a:endParaRPr lang="en-AU" sz="2800" dirty="0">
              <a:latin typeface="Comic Sans MS" panose="030F0702030302020204" pitchFamily="66" charset="0"/>
            </a:endParaRPr>
          </a:p>
        </p:txBody>
      </p:sp>
    </p:spTree>
    <p:extLst>
      <p:ext uri="{BB962C8B-B14F-4D97-AF65-F5344CB8AC3E}">
        <p14:creationId xmlns:p14="http://schemas.microsoft.com/office/powerpoint/2010/main" val="4185993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and flowers on a table&#10;&#10;Description automatically generated">
            <a:extLst>
              <a:ext uri="{FF2B5EF4-FFF2-40B4-BE49-F238E27FC236}">
                <a16:creationId xmlns:a16="http://schemas.microsoft.com/office/drawing/2014/main" id="{28C6F0F5-6C94-F59F-4674-164BFAA29EAB}"/>
              </a:ext>
            </a:extLst>
          </p:cNvPr>
          <p:cNvPicPr>
            <a:picLocks noChangeAspect="1"/>
          </p:cNvPicPr>
          <p:nvPr/>
        </p:nvPicPr>
        <p:blipFill>
          <a:blip r:embed="rId2">
            <a:extLst>
              <a:ext uri="{28A0092B-C50C-407E-A947-70E740481C1C}">
                <a14:useLocalDpi xmlns:a14="http://schemas.microsoft.com/office/drawing/2010/main" val="0"/>
              </a:ext>
            </a:extLst>
          </a:blip>
          <a:srcRect t="19195" r="1" b="27631"/>
          <a:stretch/>
        </p:blipFill>
        <p:spPr>
          <a:xfrm>
            <a:off x="0" y="0"/>
            <a:ext cx="12192000" cy="6857999"/>
          </a:xfrm>
          <a:prstGeom prst="rect">
            <a:avLst/>
          </a:prstGeom>
          <a:noFill/>
        </p:spPr>
      </p:pic>
      <p:sp>
        <p:nvSpPr>
          <p:cNvPr id="2" name="Slide Number Placeholder 1" hidden="1">
            <a:extLst>
              <a:ext uri="{FF2B5EF4-FFF2-40B4-BE49-F238E27FC236}">
                <a16:creationId xmlns:a16="http://schemas.microsoft.com/office/drawing/2014/main" id="{29295B47-6AB1-C2C1-4D9C-D5C9691DB1ED}"/>
              </a:ext>
            </a:extLst>
          </p:cNvPr>
          <p:cNvSpPr>
            <a:spLocks noGrp="1"/>
          </p:cNvSpPr>
          <p:nvPr>
            <p:ph type="sldNum" sz="quarter" idx="12"/>
          </p:nvPr>
        </p:nvSpPr>
        <p:spPr/>
        <p:txBody>
          <a:bodyPr/>
          <a:lstStyle/>
          <a:p>
            <a:pPr>
              <a:spcAft>
                <a:spcPts val="600"/>
              </a:spcAft>
              <a:defRPr/>
            </a:pPr>
            <a:fld id="{EBC57D59-8F18-4E33-9885-CA1B9A361622}" type="slidenum">
              <a:rPr lang="en-AU" noProof="0" smtClean="0">
                <a:solidFill>
                  <a:prstClr val="black">
                    <a:tint val="75000"/>
                  </a:prstClr>
                </a:solidFill>
              </a:rPr>
              <a:pPr>
                <a:spcAft>
                  <a:spcPts val="600"/>
                </a:spcAft>
                <a:defRPr/>
              </a:pPr>
              <a:t>29</a:t>
            </a:fld>
            <a:endParaRPr lang="en-AU" noProof="0">
              <a:solidFill>
                <a:prstClr val="black">
                  <a:tint val="75000"/>
                </a:prstClr>
              </a:solidFill>
            </a:endParaRPr>
          </a:p>
        </p:txBody>
      </p:sp>
      <p:sp>
        <p:nvSpPr>
          <p:cNvPr id="6" name="TextBox 5">
            <a:extLst>
              <a:ext uri="{FF2B5EF4-FFF2-40B4-BE49-F238E27FC236}">
                <a16:creationId xmlns:a16="http://schemas.microsoft.com/office/drawing/2014/main" id="{B997E1CA-0589-9A88-0F7B-E05A6C932546}"/>
              </a:ext>
            </a:extLst>
          </p:cNvPr>
          <p:cNvSpPr txBox="1"/>
          <p:nvPr/>
        </p:nvSpPr>
        <p:spPr>
          <a:xfrm>
            <a:off x="3591098" y="1816331"/>
            <a:ext cx="5436523" cy="1458156"/>
          </a:xfrm>
          <a:prstGeom prst="rect">
            <a:avLst/>
          </a:prstGeom>
          <a:noFill/>
        </p:spPr>
        <p:txBody>
          <a:bodyPr wrap="square" rtlCol="0">
            <a:spAutoFit/>
          </a:bodyPr>
          <a:lstStyle/>
          <a:p>
            <a:pPr algn="ctr">
              <a:lnSpc>
                <a:spcPct val="114999"/>
              </a:lnSpc>
            </a:pPr>
            <a:r>
              <a:rPr lang="en-AU" sz="4000" b="1" noProof="0">
                <a:solidFill>
                  <a:srgbClr val="FFC000"/>
                </a:solidFill>
                <a:latin typeface="Comic Sans MS"/>
              </a:rPr>
              <a:t>We pause </a:t>
            </a:r>
            <a:endParaRPr lang="en-AU" sz="4000" b="1" noProof="0">
              <a:solidFill>
                <a:srgbClr val="FFC000"/>
              </a:solidFill>
              <a:latin typeface="Comic Sans MS"/>
              <a:cs typeface="Calibri"/>
            </a:endParaRPr>
          </a:p>
          <a:p>
            <a:pPr algn="ctr">
              <a:lnSpc>
                <a:spcPct val="114999"/>
              </a:lnSpc>
            </a:pPr>
            <a:r>
              <a:rPr lang="en-AU" sz="4000" b="1" noProof="0">
                <a:solidFill>
                  <a:srgbClr val="FFC000"/>
                </a:solidFill>
                <a:latin typeface="Comic Sans MS"/>
              </a:rPr>
              <a:t>after ​the Gospel ​​</a:t>
            </a:r>
            <a:endParaRPr lang="en-AU" sz="4000" b="1" noProof="0">
              <a:solidFill>
                <a:srgbClr val="FFC000"/>
              </a:solidFill>
              <a:latin typeface="Comic Sans MS"/>
              <a:ea typeface="Calibri"/>
              <a:cs typeface="Calibri"/>
            </a:endParaRPr>
          </a:p>
        </p:txBody>
      </p:sp>
    </p:spTree>
    <p:extLst>
      <p:ext uri="{BB962C8B-B14F-4D97-AF65-F5344CB8AC3E}">
        <p14:creationId xmlns:p14="http://schemas.microsoft.com/office/powerpoint/2010/main" val="175169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EED2037D-35E3-05F6-E09B-C219996F7621}"/>
              </a:ext>
            </a:extLst>
          </p:cNvPr>
          <p:cNvSpPr txBox="1"/>
          <p:nvPr/>
        </p:nvSpPr>
        <p:spPr>
          <a:xfrm>
            <a:off x="446085" y="141182"/>
            <a:ext cx="11299830" cy="66717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800" b="1" noProof="0" dirty="0">
                <a:solidFill>
                  <a:srgbClr val="F5801F"/>
                </a:solidFill>
                <a:latin typeface="Comic Sans MS"/>
              </a:rPr>
              <a:t>Leader:</a:t>
            </a:r>
            <a:r>
              <a:rPr lang="en-AU" sz="2800" i="1" noProof="0" dirty="0">
                <a:solidFill>
                  <a:srgbClr val="F5801F"/>
                </a:solidFill>
                <a:latin typeface="Comic Sans MS"/>
              </a:rPr>
              <a:t> </a:t>
            </a:r>
            <a:r>
              <a:rPr lang="en-AU" sz="2800" noProof="0" dirty="0">
                <a:latin typeface="Comic Sans MS"/>
              </a:rPr>
              <a:t>Our Holy Hermit today is Walter Hilton of </a:t>
            </a:r>
            <a:r>
              <a:rPr lang="en-AU" sz="2800" noProof="0" dirty="0" err="1">
                <a:latin typeface="Comic Sans MS"/>
              </a:rPr>
              <a:t>Thurgarton</a:t>
            </a:r>
            <a:endParaRPr lang="en-AU" sz="2800" noProof="0" dirty="0">
              <a:latin typeface="Comic Sans MS"/>
            </a:endParaRPr>
          </a:p>
        </p:txBody>
      </p:sp>
      <p:sp>
        <p:nvSpPr>
          <p:cNvPr id="5" name="Rectangle 4">
            <a:extLst>
              <a:ext uri="{FF2B5EF4-FFF2-40B4-BE49-F238E27FC236}">
                <a16:creationId xmlns:a16="http://schemas.microsoft.com/office/drawing/2014/main" id="{CA3D1A92-9A85-1CB9-7D77-840DE3C7F22A}"/>
              </a:ext>
            </a:extLst>
          </p:cNvPr>
          <p:cNvSpPr/>
          <p:nvPr/>
        </p:nvSpPr>
        <p:spPr>
          <a:xfrm>
            <a:off x="187434" y="6260882"/>
            <a:ext cx="10975074" cy="36933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noProof="0">
              <a:solidFill>
                <a:srgbClr val="CC3399"/>
              </a:solidFill>
              <a:latin typeface="Comic Sans MS"/>
            </a:endParaRPr>
          </a:p>
        </p:txBody>
      </p:sp>
      <p:sp>
        <p:nvSpPr>
          <p:cNvPr id="7" name="TextBox 6">
            <a:extLst>
              <a:ext uri="{FF2B5EF4-FFF2-40B4-BE49-F238E27FC236}">
                <a16:creationId xmlns:a16="http://schemas.microsoft.com/office/drawing/2014/main" id="{768DE9B5-6B65-59FC-1C39-27AD56DCE9BA}"/>
              </a:ext>
            </a:extLst>
          </p:cNvPr>
          <p:cNvSpPr txBox="1"/>
          <p:nvPr/>
        </p:nvSpPr>
        <p:spPr>
          <a:xfrm>
            <a:off x="274330" y="1066587"/>
            <a:ext cx="8452872" cy="6676508"/>
          </a:xfrm>
          <a:prstGeom prst="rect">
            <a:avLst/>
          </a:prstGeom>
          <a:noFill/>
        </p:spPr>
        <p:txBody>
          <a:bodyPr wrap="square" lIns="91440" tIns="45720" rIns="91440" bIns="45720" anchor="t">
            <a:spAutoFit/>
          </a:bodyPr>
          <a:lstStyle/>
          <a:p>
            <a:pPr>
              <a:lnSpc>
                <a:spcPct val="150000"/>
              </a:lnSpc>
              <a:spcAft>
                <a:spcPts val="1500"/>
              </a:spcAft>
            </a:pPr>
            <a:r>
              <a:rPr lang="en-US" sz="2800" b="0" i="0" dirty="0">
                <a:solidFill>
                  <a:srgbClr val="222222"/>
                </a:solidFill>
                <a:effectLst/>
                <a:latin typeface="Comic Sans MS"/>
              </a:rPr>
              <a:t>	Walter Hilton lived during the dark times of the 14th century. Plague, papal schism, peasant revolts, along with famine, war, and church controversies in England marked his day. It is believed he was born around 1340 in the East Midlands,  later attending Cambridge University studying law.   </a:t>
            </a:r>
          </a:p>
          <a:p>
            <a:pPr>
              <a:lnSpc>
                <a:spcPct val="150000"/>
              </a:lnSpc>
              <a:spcAft>
                <a:spcPts val="1500"/>
              </a:spcAft>
            </a:pPr>
            <a:r>
              <a:rPr lang="en-US" sz="2800" dirty="0">
                <a:solidFill>
                  <a:srgbClr val="222222"/>
                </a:solidFill>
                <a:latin typeface="Comic Sans MS"/>
              </a:rPr>
              <a:t>	</a:t>
            </a:r>
            <a:r>
              <a:rPr lang="en-US" sz="2800" b="0" i="0" dirty="0">
                <a:solidFill>
                  <a:srgbClr val="222222"/>
                </a:solidFill>
                <a:effectLst/>
                <a:latin typeface="Comic Sans MS"/>
              </a:rPr>
              <a:t>Hilton became dissatisfied with law and felt drawn to a life seeking God through prayer, meditation, and contemplation. </a:t>
            </a:r>
            <a:endParaRPr lang="en-AU" sz="2800" b="0" i="0" dirty="0">
              <a:solidFill>
                <a:srgbClr val="222222"/>
              </a:solidFill>
              <a:effectLst/>
              <a:latin typeface="Comic Sans MS"/>
            </a:endParaRPr>
          </a:p>
        </p:txBody>
      </p:sp>
      <p:pic>
        <p:nvPicPr>
          <p:cNvPr id="2" name="Picture 1">
            <a:extLst>
              <a:ext uri="{FF2B5EF4-FFF2-40B4-BE49-F238E27FC236}">
                <a16:creationId xmlns:a16="http://schemas.microsoft.com/office/drawing/2014/main" id="{9980BBA0-C5AD-6121-02E8-CF4755CDED7C}"/>
              </a:ext>
            </a:extLst>
          </p:cNvPr>
          <p:cNvPicPr>
            <a:picLocks noChangeAspect="1"/>
          </p:cNvPicPr>
          <p:nvPr/>
        </p:nvPicPr>
        <p:blipFill>
          <a:blip r:embed="rId2"/>
          <a:stretch>
            <a:fillRect/>
          </a:stretch>
        </p:blipFill>
        <p:spPr>
          <a:xfrm>
            <a:off x="9184403" y="1066587"/>
            <a:ext cx="2846958" cy="4032518"/>
          </a:xfrm>
          <a:prstGeom prst="rect">
            <a:avLst/>
          </a:prstGeom>
        </p:spPr>
      </p:pic>
    </p:spTree>
    <p:extLst>
      <p:ext uri="{BB962C8B-B14F-4D97-AF65-F5344CB8AC3E}">
        <p14:creationId xmlns:p14="http://schemas.microsoft.com/office/powerpoint/2010/main" val="1720509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50FFE8-B04A-EB82-C53E-242C185F4BB2}"/>
              </a:ext>
            </a:extLst>
          </p:cNvPr>
          <p:cNvSpPr>
            <a:spLocks noGrp="1"/>
          </p:cNvSpPr>
          <p:nvPr>
            <p:ph type="sldNum" sz="quarter" idx="12"/>
          </p:nvPr>
        </p:nvSpPr>
        <p:spPr/>
        <p:txBody>
          <a:bodyPr/>
          <a:lstStyle/>
          <a:p>
            <a:pPr>
              <a:defRPr/>
            </a:pPr>
            <a:fld id="{EBC57D59-8F18-4E33-9885-CA1B9A361622}" type="slidenum">
              <a:rPr lang="en-AU" altLang="en-US">
                <a:solidFill>
                  <a:prstClr val="black">
                    <a:tint val="75000"/>
                  </a:prstClr>
                </a:solidFill>
              </a:rPr>
              <a:pPr>
                <a:defRPr/>
              </a:pPr>
              <a:t>30</a:t>
            </a:fld>
            <a:endParaRPr lang="en-AU" altLang="en-US">
              <a:solidFill>
                <a:prstClr val="black">
                  <a:tint val="75000"/>
                </a:prstClr>
              </a:solidFill>
            </a:endParaRPr>
          </a:p>
        </p:txBody>
      </p:sp>
      <p:sp>
        <p:nvSpPr>
          <p:cNvPr id="5" name="TextBox 4">
            <a:extLst>
              <a:ext uri="{FF2B5EF4-FFF2-40B4-BE49-F238E27FC236}">
                <a16:creationId xmlns:a16="http://schemas.microsoft.com/office/drawing/2014/main" id="{45778826-7C60-ABB3-4AD2-60B01924D0B8}"/>
              </a:ext>
            </a:extLst>
          </p:cNvPr>
          <p:cNvSpPr txBox="1"/>
          <p:nvPr/>
        </p:nvSpPr>
        <p:spPr>
          <a:xfrm>
            <a:off x="626412" y="245198"/>
            <a:ext cx="11239500" cy="39130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400" b="1" dirty="0">
                <a:solidFill>
                  <a:srgbClr val="E68422"/>
                </a:solidFill>
                <a:latin typeface="Comic Sans MS"/>
              </a:rPr>
              <a:t>Leader:</a:t>
            </a:r>
            <a:r>
              <a:rPr lang="en-AU" sz="2400" i="1" dirty="0">
                <a:solidFill>
                  <a:srgbClr val="E68422"/>
                </a:solidFill>
                <a:latin typeface="Comic Sans MS"/>
              </a:rPr>
              <a:t> </a:t>
            </a:r>
            <a:r>
              <a:rPr lang="en-AU" sz="2400" dirty="0">
                <a:solidFill>
                  <a:srgbClr val="E68422"/>
                </a:solidFill>
                <a:latin typeface="Comic Sans MS"/>
              </a:rPr>
              <a:t>.</a:t>
            </a:r>
            <a:r>
              <a:rPr lang="en-US" sz="2400" dirty="0">
                <a:solidFill>
                  <a:srgbClr val="E68422"/>
                </a:solidFill>
                <a:latin typeface="Comic Sans MS"/>
              </a:rPr>
              <a:t> </a:t>
            </a:r>
            <a:r>
              <a:rPr lang="en-US" sz="2400" dirty="0">
                <a:latin typeface="Comic Sans MS"/>
              </a:rPr>
              <a:t>The Sermon is recorded to YouTube for sharing later.</a:t>
            </a:r>
          </a:p>
          <a:p>
            <a:pPr>
              <a:lnSpc>
                <a:spcPct val="150000"/>
              </a:lnSpc>
            </a:pPr>
            <a:r>
              <a:rPr lang="en-US" sz="2400" dirty="0">
                <a:latin typeface="Comic Sans MS"/>
              </a:rPr>
              <a:t>Only the preacher's video and audio will be recorded.</a:t>
            </a:r>
          </a:p>
          <a:p>
            <a:pPr>
              <a:lnSpc>
                <a:spcPct val="150000"/>
              </a:lnSpc>
            </a:pPr>
            <a:r>
              <a:rPr lang="en-US" sz="2400" dirty="0">
                <a:latin typeface="Comic Sans MS"/>
              </a:rPr>
              <a:t>The chat and other participants' feeds remain out of sight of the recording.</a:t>
            </a:r>
          </a:p>
          <a:p>
            <a:pPr marL="342900" indent="-342900">
              <a:lnSpc>
                <a:spcPct val="150000"/>
              </a:lnSpc>
              <a:buFont typeface="Wingdings"/>
              <a:buChar char="Ø"/>
            </a:pPr>
            <a:r>
              <a:rPr lang="en-AU" sz="2400" i="1" dirty="0">
                <a:solidFill>
                  <a:srgbClr val="E68422"/>
                </a:solidFill>
                <a:latin typeface="Comic Sans MS"/>
                <a:ea typeface="Calibri"/>
                <a:cs typeface="Calibri"/>
              </a:rPr>
              <a:t>Leader and Cantor mute </a:t>
            </a:r>
            <a:r>
              <a:rPr lang="en-US" sz="2400" i="1" dirty="0">
                <a:solidFill>
                  <a:srgbClr val="E68422"/>
                </a:solidFill>
                <a:latin typeface="Comic Sans MS"/>
                <a:ea typeface="Calibri"/>
                <a:cs typeface="Calibri"/>
              </a:rPr>
              <a:t> </a:t>
            </a:r>
            <a:endParaRPr lang="en-AU" sz="2400" i="1" dirty="0">
              <a:solidFill>
                <a:srgbClr val="E68422"/>
              </a:solidFill>
              <a:latin typeface="Calibri"/>
              <a:ea typeface="Calibri"/>
              <a:cs typeface="Calibri"/>
            </a:endParaRPr>
          </a:p>
          <a:p>
            <a:pPr marL="342900" indent="-342900">
              <a:lnSpc>
                <a:spcPct val="150000"/>
              </a:lnSpc>
              <a:buFont typeface="Wingdings"/>
              <a:buChar char="Ø"/>
            </a:pPr>
            <a:r>
              <a:rPr lang="en-AU" sz="2400" i="1" dirty="0">
                <a:solidFill>
                  <a:srgbClr val="E68422"/>
                </a:solidFill>
                <a:latin typeface="Comic Sans MS"/>
                <a:ea typeface="Calibri"/>
                <a:cs typeface="Calibri"/>
              </a:rPr>
              <a:t>Broadcaster exits screenshare </a:t>
            </a:r>
          </a:p>
          <a:p>
            <a:pPr marL="342900" indent="-342900">
              <a:lnSpc>
                <a:spcPct val="150000"/>
              </a:lnSpc>
              <a:buFont typeface="Wingdings"/>
              <a:buChar char="Ø"/>
            </a:pPr>
            <a:r>
              <a:rPr lang="en-AU" sz="2400" i="1" dirty="0">
                <a:solidFill>
                  <a:srgbClr val="E68422"/>
                </a:solidFill>
                <a:latin typeface="Comic Sans MS"/>
                <a:ea typeface="Calibri"/>
                <a:cs typeface="Calibri"/>
              </a:rPr>
              <a:t>Preacher unmutes</a:t>
            </a:r>
          </a:p>
          <a:p>
            <a:pPr marL="342900" indent="-342900">
              <a:lnSpc>
                <a:spcPct val="150000"/>
              </a:lnSpc>
              <a:buFont typeface="Wingdings"/>
              <a:buChar char="Ø"/>
            </a:pPr>
            <a:r>
              <a:rPr lang="en-US" sz="2400" i="1" dirty="0">
                <a:solidFill>
                  <a:srgbClr val="E68422"/>
                </a:solidFill>
                <a:ea typeface="Calibri"/>
                <a:cs typeface="Calibri"/>
              </a:rPr>
              <a:t>Zoom buttons ”pins” preacher’s screen + selects “record to the cloud”</a:t>
            </a:r>
            <a:endParaRPr lang="en-AU" sz="2400" i="1" dirty="0">
              <a:solidFill>
                <a:srgbClr val="E68422"/>
              </a:solidFill>
              <a:latin typeface="Calibri"/>
              <a:ea typeface="Calibri"/>
              <a:cs typeface="Calibri"/>
            </a:endParaRPr>
          </a:p>
        </p:txBody>
      </p:sp>
      <p:sp>
        <p:nvSpPr>
          <p:cNvPr id="3" name="TextBox 2">
            <a:extLst>
              <a:ext uri="{FF2B5EF4-FFF2-40B4-BE49-F238E27FC236}">
                <a16:creationId xmlns:a16="http://schemas.microsoft.com/office/drawing/2014/main" id="{C865521B-E31B-34E4-9B63-CDFAB5D0F0BC}"/>
              </a:ext>
            </a:extLst>
          </p:cNvPr>
          <p:cNvSpPr txBox="1"/>
          <p:nvPr/>
        </p:nvSpPr>
        <p:spPr>
          <a:xfrm>
            <a:off x="4502454" y="4455399"/>
            <a:ext cx="3461204" cy="1200329"/>
          </a:xfrm>
          <a:prstGeom prst="rect">
            <a:avLst/>
          </a:prstGeom>
          <a:noFill/>
        </p:spPr>
        <p:txBody>
          <a:bodyPr wrap="none" rtlCol="0">
            <a:spAutoFit/>
          </a:bodyPr>
          <a:lstStyle/>
          <a:p>
            <a:r>
              <a:rPr lang="en-US" sz="7200" dirty="0">
                <a:solidFill>
                  <a:srgbClr val="E3960B"/>
                </a:solidFill>
                <a:latin typeface="Comic Sans MS" panose="030F0702030302020204" pitchFamily="66" charset="0"/>
              </a:rPr>
              <a:t>Sermon</a:t>
            </a:r>
          </a:p>
        </p:txBody>
      </p:sp>
    </p:spTree>
    <p:extLst>
      <p:ext uri="{BB962C8B-B14F-4D97-AF65-F5344CB8AC3E}">
        <p14:creationId xmlns:p14="http://schemas.microsoft.com/office/powerpoint/2010/main" val="140592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47EC3-D418-462A-A803-1A59339482CC}"/>
              </a:ext>
            </a:extLst>
          </p:cNvPr>
          <p:cNvSpPr>
            <a:spLocks noGrp="1"/>
          </p:cNvSpPr>
          <p:nvPr>
            <p:ph type="sldNum" sz="quarter" idx="12"/>
          </p:nvPr>
        </p:nvSpPr>
        <p:spPr/>
        <p:txBody>
          <a:bodyPr/>
          <a:lstStyle/>
          <a:p>
            <a:fld id="{D6BAAE04-8869-45BD-9FC4-571BC1F4B92A}" type="slidenum">
              <a:rPr lang="en-AU" noProof="0" smtClean="0"/>
              <a:t>31</a:t>
            </a:fld>
            <a:endParaRPr lang="en-AU" noProof="0"/>
          </a:p>
        </p:txBody>
      </p:sp>
      <p:sp>
        <p:nvSpPr>
          <p:cNvPr id="3" name="TextBox 2">
            <a:extLst>
              <a:ext uri="{FF2B5EF4-FFF2-40B4-BE49-F238E27FC236}">
                <a16:creationId xmlns:a16="http://schemas.microsoft.com/office/drawing/2014/main" id="{3B431639-ED23-448F-AED9-9F17CE38DE4F}"/>
              </a:ext>
            </a:extLst>
          </p:cNvPr>
          <p:cNvSpPr txBox="1"/>
          <p:nvPr/>
        </p:nvSpPr>
        <p:spPr>
          <a:xfrm>
            <a:off x="416257" y="572325"/>
            <a:ext cx="1140270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noProof="0" dirty="0">
                <a:solidFill>
                  <a:srgbClr val="E68422"/>
                </a:solidFill>
                <a:latin typeface="Comic Sans MS"/>
                <a:cs typeface="Segoe UI"/>
              </a:rPr>
              <a:t>Leader unmutes</a:t>
            </a:r>
          </a:p>
          <a:p>
            <a:pPr algn="ctr"/>
            <a:endParaRPr lang="en-AU" i="1" noProof="0" dirty="0">
              <a:solidFill>
                <a:srgbClr val="E68422"/>
              </a:solidFill>
              <a:latin typeface="Comic Sans MS" panose="030F0702030302020204" pitchFamily="66" charset="0"/>
              <a:cs typeface="Segoe UI"/>
            </a:endParaRPr>
          </a:p>
          <a:p>
            <a:pPr algn="ctr"/>
            <a:r>
              <a:rPr lang="en-AU" sz="4000" b="1" noProof="0" dirty="0">
                <a:solidFill>
                  <a:srgbClr val="E68422"/>
                </a:solidFill>
                <a:latin typeface="Comic Sans MS"/>
              </a:rPr>
              <a:t>Our next Hymn </a:t>
            </a:r>
          </a:p>
          <a:p>
            <a:pPr algn="ctr"/>
            <a:endParaRPr lang="en-AU" sz="3600" b="1" noProof="0" dirty="0">
              <a:solidFill>
                <a:srgbClr val="E68422"/>
              </a:solidFill>
              <a:latin typeface="Comic Sans MS"/>
              <a:ea typeface="Calibri"/>
              <a:cs typeface="Times New Roman"/>
            </a:endParaRPr>
          </a:p>
          <a:p>
            <a:pPr algn="ctr"/>
            <a:r>
              <a:rPr lang="en-AU" sz="4800" noProof="0" dirty="0">
                <a:solidFill>
                  <a:srgbClr val="E68422"/>
                </a:solidFill>
                <a:latin typeface="Comic Sans MS" panose="030F0702030302020204" pitchFamily="66" charset="0"/>
                <a:ea typeface="Calibri"/>
                <a:cs typeface="Times New Roman"/>
              </a:rPr>
              <a:t>With Joy We Meditate the Grace</a:t>
            </a:r>
          </a:p>
          <a:p>
            <a:pPr algn="ctr"/>
            <a:endParaRPr lang="en-AU" sz="3600" i="0" u="none" strike="noStrike" dirty="0">
              <a:solidFill>
                <a:srgbClr val="E68422"/>
              </a:solidFill>
              <a:effectLst/>
              <a:latin typeface="Comic Sans MS" panose="030F0702030302020204" pitchFamily="66" charset="0"/>
              <a:ea typeface="Calibri"/>
              <a:cs typeface="Times New Roman"/>
            </a:endParaRPr>
          </a:p>
          <a:p>
            <a:pPr algn="ctr"/>
            <a:r>
              <a:rPr lang="en-US" u="sng" dirty="0">
                <a:hlinkClick r:id="rId2"/>
              </a:rPr>
              <a:t>https://youtu.be/_JFpMX7YexQ?si=XcUinrH-ylPoeWgl</a:t>
            </a:r>
            <a:endParaRPr lang="en-AU" sz="2800" i="0" u="none" strike="noStrike" noProof="0" dirty="0">
              <a:solidFill>
                <a:srgbClr val="E68422"/>
              </a:solidFill>
              <a:effectLst/>
              <a:latin typeface="Comic Sans MS"/>
            </a:endParaRPr>
          </a:p>
          <a:p>
            <a:pPr algn="ctr"/>
            <a:endParaRPr lang="en-AU" sz="2800" i="0" u="none" strike="noStrike" noProof="0" dirty="0">
              <a:solidFill>
                <a:srgbClr val="E68422"/>
              </a:solidFill>
              <a:effectLst/>
              <a:latin typeface="Comic Sans MS"/>
            </a:endParaRPr>
          </a:p>
          <a:p>
            <a:pPr algn="ctr"/>
            <a:r>
              <a:rPr lang="en-AU" sz="2800" i="0" u="none" strike="noStrike" noProof="0" dirty="0">
                <a:solidFill>
                  <a:srgbClr val="E68422"/>
                </a:solidFill>
                <a:effectLst/>
                <a:latin typeface="Comic Sans MS"/>
              </a:rPr>
              <a:t>We stay on mute</a:t>
            </a:r>
            <a:endParaRPr lang="en-AU" sz="2800" noProof="0" dirty="0">
              <a:solidFill>
                <a:srgbClr val="E68422"/>
              </a:solidFill>
              <a:latin typeface="Comic Sans MS"/>
              <a:cs typeface="Times New Roman"/>
            </a:endParaRPr>
          </a:p>
          <a:p>
            <a:pPr algn="ctr"/>
            <a:r>
              <a:rPr lang="en-AU" sz="2800" noProof="0" dirty="0">
                <a:solidFill>
                  <a:srgbClr val="E68422"/>
                </a:solidFill>
                <a:latin typeface="Comic Sans MS"/>
              </a:rPr>
              <a:t>Leader mutes</a:t>
            </a:r>
            <a:endParaRPr lang="en-AU" noProof="0" dirty="0">
              <a:solidFill>
                <a:srgbClr val="E68422"/>
              </a:solidFill>
              <a:latin typeface="Comic Sans MS"/>
            </a:endParaRPr>
          </a:p>
        </p:txBody>
      </p:sp>
    </p:spTree>
    <p:extLst>
      <p:ext uri="{BB962C8B-B14F-4D97-AF65-F5344CB8AC3E}">
        <p14:creationId xmlns:p14="http://schemas.microsoft.com/office/powerpoint/2010/main" val="2104720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232" y="1033843"/>
            <a:ext cx="10439533" cy="2883162"/>
          </a:xfrm>
          <a:prstGeom prst="rect">
            <a:avLst/>
          </a:prstGeom>
        </p:spPr>
        <p:txBody>
          <a:bodyPr wrap="square" lIns="91440" tIns="45720" rIns="91440" bIns="45720" anchor="t">
            <a:spAutoFit/>
          </a:bodyPr>
          <a:lstStyle/>
          <a:p>
            <a:pPr>
              <a:lnSpc>
                <a:spcPct val="150000"/>
              </a:lnSpc>
            </a:pPr>
            <a:r>
              <a:rPr lang="en-AU" sz="2800" noProof="0">
                <a:solidFill>
                  <a:srgbClr val="E68422"/>
                </a:solidFill>
                <a:latin typeface="Comic Sans MS" panose="030F0702030302020204" pitchFamily="66" charset="0"/>
                <a:cs typeface="Segoe UI"/>
              </a:rPr>
              <a:t>Leader: </a:t>
            </a:r>
            <a:r>
              <a:rPr lang="en-AU" sz="2800" noProof="0">
                <a:latin typeface="Comic Sans MS"/>
              </a:rPr>
              <a:t>We are the body of Christ</a:t>
            </a:r>
          </a:p>
          <a:p>
            <a:pPr algn="ctr">
              <a:lnSpc>
                <a:spcPct val="150000"/>
              </a:lnSpc>
            </a:pPr>
            <a:r>
              <a:rPr lang="en-AU" sz="2800" b="1" noProof="0">
                <a:solidFill>
                  <a:srgbClr val="E68422"/>
                </a:solidFill>
                <a:latin typeface="Comic Sans MS"/>
              </a:rPr>
              <a:t>All: </a:t>
            </a:r>
            <a:r>
              <a:rPr lang="en-AU" sz="2800" b="1" noProof="0">
                <a:latin typeface="Comic Sans MS"/>
              </a:rPr>
              <a:t>God’s Spirit is with us</a:t>
            </a:r>
          </a:p>
          <a:p>
            <a:pPr algn="ctr">
              <a:lnSpc>
                <a:spcPct val="150000"/>
              </a:lnSpc>
            </a:pPr>
            <a:endParaRPr lang="en-AU" sz="1200" noProof="0">
              <a:latin typeface="Comic Sans MS" panose="030F0702030302020204" pitchFamily="66" charset="0"/>
            </a:endParaRPr>
          </a:p>
          <a:p>
            <a:pPr>
              <a:lnSpc>
                <a:spcPct val="150000"/>
              </a:lnSpc>
            </a:pPr>
            <a:r>
              <a:rPr lang="en-AU" sz="2800" noProof="0">
                <a:solidFill>
                  <a:srgbClr val="E68422"/>
                </a:solidFill>
                <a:latin typeface="Comic Sans MS" panose="030F0702030302020204" pitchFamily="66" charset="0"/>
                <a:cs typeface="Segoe UI"/>
              </a:rPr>
              <a:t>Leader: </a:t>
            </a:r>
            <a:r>
              <a:rPr lang="en-AU" sz="2800" noProof="0">
                <a:latin typeface="Comic Sans MS"/>
              </a:rPr>
              <a:t>The peace of the Lord be always with you.</a:t>
            </a:r>
          </a:p>
          <a:p>
            <a:pPr algn="ctr">
              <a:lnSpc>
                <a:spcPct val="150000"/>
              </a:lnSpc>
            </a:pPr>
            <a:r>
              <a:rPr lang="en-AU" sz="2800" b="1" noProof="0">
                <a:solidFill>
                  <a:srgbClr val="E68422"/>
                </a:solidFill>
                <a:latin typeface="Comic Sans MS"/>
              </a:rPr>
              <a:t>All: </a:t>
            </a:r>
            <a:r>
              <a:rPr lang="en-AU" sz="2800" b="1" noProof="0">
                <a:latin typeface="Comic Sans MS"/>
              </a:rPr>
              <a:t>And also with you.</a:t>
            </a:r>
            <a:endParaRPr lang="en-AU" sz="2800" noProof="0">
              <a:latin typeface="Comic Sans MS"/>
            </a:endParaRPr>
          </a:p>
        </p:txBody>
      </p:sp>
      <p:sp>
        <p:nvSpPr>
          <p:cNvPr id="3" name="Rectangle 2"/>
          <p:cNvSpPr/>
          <p:nvPr/>
        </p:nvSpPr>
        <p:spPr>
          <a:xfrm>
            <a:off x="3508592" y="387512"/>
            <a:ext cx="5174815" cy="646331"/>
          </a:xfrm>
          <a:prstGeom prst="rect">
            <a:avLst/>
          </a:prstGeom>
        </p:spPr>
        <p:txBody>
          <a:bodyPr wrap="none">
            <a:spAutoFit/>
          </a:bodyPr>
          <a:lstStyle/>
          <a:p>
            <a:r>
              <a:rPr lang="en-AU" sz="3600" b="1" noProof="0">
                <a:solidFill>
                  <a:srgbClr val="E68422"/>
                </a:solidFill>
                <a:latin typeface="Comic Sans MS"/>
                <a:cs typeface="Arial"/>
              </a:rPr>
              <a:t>The Greeting of Peace</a:t>
            </a:r>
          </a:p>
        </p:txBody>
      </p:sp>
      <p:sp>
        <p:nvSpPr>
          <p:cNvPr id="4" name="Rectangle 3">
            <a:extLst>
              <a:ext uri="{FF2B5EF4-FFF2-40B4-BE49-F238E27FC236}">
                <a16:creationId xmlns:a16="http://schemas.microsoft.com/office/drawing/2014/main" id="{B9B0A7B0-91AF-974D-4B60-6AC6FF0D7579}"/>
              </a:ext>
            </a:extLst>
          </p:cNvPr>
          <p:cNvSpPr/>
          <p:nvPr/>
        </p:nvSpPr>
        <p:spPr>
          <a:xfrm>
            <a:off x="0" y="52726"/>
            <a:ext cx="3983784" cy="400110"/>
          </a:xfrm>
          <a:prstGeom prst="rect">
            <a:avLst/>
          </a:prstGeom>
        </p:spPr>
        <p:txBody>
          <a:bodyPr wrap="none" lIns="91440" tIns="45720" rIns="91440" bIns="45720" anchor="t">
            <a:spAutoFit/>
          </a:bodyPr>
          <a:lstStyle/>
          <a:p>
            <a:pPr algn="ctr"/>
            <a:r>
              <a:rPr lang="en-AU" sz="2000" noProof="0">
                <a:solidFill>
                  <a:srgbClr val="E68422"/>
                </a:solidFill>
                <a:latin typeface="Comic Sans MS"/>
                <a:cs typeface="Arial"/>
              </a:rPr>
              <a:t>The Leader and Cantor unmute</a:t>
            </a:r>
            <a:endParaRPr lang="en-AU" sz="1400" noProof="0">
              <a:solidFill>
                <a:srgbClr val="E68422"/>
              </a:solidFill>
            </a:endParaRPr>
          </a:p>
        </p:txBody>
      </p:sp>
      <p:sp>
        <p:nvSpPr>
          <p:cNvPr id="5" name="Rectangle 4">
            <a:extLst>
              <a:ext uri="{FF2B5EF4-FFF2-40B4-BE49-F238E27FC236}">
                <a16:creationId xmlns:a16="http://schemas.microsoft.com/office/drawing/2014/main" id="{5597A58A-FECB-DB38-FCA8-770CB587CDF5}"/>
              </a:ext>
            </a:extLst>
          </p:cNvPr>
          <p:cNvSpPr/>
          <p:nvPr/>
        </p:nvSpPr>
        <p:spPr>
          <a:xfrm>
            <a:off x="171050" y="4162164"/>
            <a:ext cx="11849895" cy="2308324"/>
          </a:xfrm>
          <a:prstGeom prst="rect">
            <a:avLst/>
          </a:prstGeom>
        </p:spPr>
        <p:txBody>
          <a:bodyPr wrap="square" lIns="91440" tIns="45720" rIns="91440" bIns="45720" anchor="t">
            <a:spAutoFit/>
          </a:bodyPr>
          <a:lstStyle/>
          <a:p>
            <a:r>
              <a:rPr lang="en-AU" sz="2400" b="1" noProof="0">
                <a:solidFill>
                  <a:srgbClr val="E68422"/>
                </a:solidFill>
                <a:latin typeface="Comic Sans MS"/>
                <a:cs typeface="Arial"/>
              </a:rPr>
              <a:t>Leader: </a:t>
            </a:r>
            <a:r>
              <a:rPr lang="en-AU" sz="2400" noProof="0">
                <a:latin typeface="Comic Sans MS"/>
                <a:cs typeface="Arial"/>
              </a:rPr>
              <a:t>A sign of peace may be exchanged </a:t>
            </a:r>
          </a:p>
          <a:p>
            <a:pPr algn="ctr"/>
            <a:endParaRPr lang="en-AU" sz="2400" noProof="0">
              <a:solidFill>
                <a:srgbClr val="FFB83A"/>
              </a:solidFill>
              <a:latin typeface="Comic Sans MS"/>
              <a:cs typeface="Arial"/>
            </a:endParaRPr>
          </a:p>
          <a:p>
            <a:r>
              <a:rPr lang="en-AU" sz="2400" noProof="0">
                <a:latin typeface="Comic Sans MS"/>
                <a:cs typeface="Arial"/>
              </a:rPr>
              <a:t>You may like to type 'Peace' into the chat, use the 'raise hand’ or other reaction buttons, or just simply wave via the screen with your video turned on</a:t>
            </a:r>
          </a:p>
          <a:p>
            <a:pPr algn="ctr"/>
            <a:endParaRPr lang="en-AU" sz="2400" noProof="0">
              <a:latin typeface="Comic Sans MS"/>
              <a:cs typeface="Arial"/>
            </a:endParaRPr>
          </a:p>
          <a:p>
            <a:r>
              <a:rPr lang="en-AU" sz="2400" noProof="0">
                <a:latin typeface="Comic Sans MS"/>
                <a:cs typeface="Arial"/>
              </a:rPr>
              <a:t>(Broadcaster exits shared screen for a few moments for the exchange of peace)</a:t>
            </a:r>
            <a:endParaRPr lang="en-AU" sz="2400" noProof="0">
              <a:cs typeface="Times New Roman"/>
            </a:endParaRPr>
          </a:p>
        </p:txBody>
      </p:sp>
    </p:spTree>
    <p:extLst>
      <p:ext uri="{BB962C8B-B14F-4D97-AF65-F5344CB8AC3E}">
        <p14:creationId xmlns:p14="http://schemas.microsoft.com/office/powerpoint/2010/main" val="1573887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5273" y="515650"/>
            <a:ext cx="9521452" cy="584775"/>
          </a:xfrm>
          <a:prstGeom prst="rect">
            <a:avLst/>
          </a:prstGeom>
          <a:noFill/>
        </p:spPr>
        <p:txBody>
          <a:bodyPr wrap="square" lIns="91440" tIns="45720" rIns="91440" bIns="45720" rtlCol="0" anchor="t">
            <a:spAutoFit/>
          </a:bodyPr>
          <a:lstStyle/>
          <a:p>
            <a:pPr algn="ctr"/>
            <a:r>
              <a:rPr lang="en-AU" sz="3200" b="1" noProof="0">
                <a:solidFill>
                  <a:srgbClr val="E68422"/>
                </a:solidFill>
                <a:latin typeface="Comic Sans MS"/>
              </a:rPr>
              <a:t>Prayer of Thanksgiving before Intercessions</a:t>
            </a:r>
            <a:r>
              <a:rPr lang="en-AU" sz="2400" b="1" noProof="0">
                <a:solidFill>
                  <a:srgbClr val="E68422"/>
                </a:solidFill>
                <a:latin typeface="Comic Sans MS"/>
              </a:rPr>
              <a:t> </a:t>
            </a:r>
            <a:endParaRPr lang="en-AU" sz="2400" b="1" noProof="0">
              <a:solidFill>
                <a:srgbClr val="E68422"/>
              </a:solidFill>
              <a:latin typeface="Comic Sans MS" panose="030F0702030302020204" pitchFamily="66" charset="0"/>
            </a:endParaRPr>
          </a:p>
        </p:txBody>
      </p:sp>
      <p:sp>
        <p:nvSpPr>
          <p:cNvPr id="2" name="TextBox 1">
            <a:extLst>
              <a:ext uri="{FF2B5EF4-FFF2-40B4-BE49-F238E27FC236}">
                <a16:creationId xmlns:a16="http://schemas.microsoft.com/office/drawing/2014/main" id="{FBE6943D-06C5-A55E-9B43-20282BBA08ED}"/>
              </a:ext>
            </a:extLst>
          </p:cNvPr>
          <p:cNvSpPr txBox="1"/>
          <p:nvPr/>
        </p:nvSpPr>
        <p:spPr>
          <a:xfrm>
            <a:off x="1272956" y="1332747"/>
            <a:ext cx="9646085" cy="260494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800" b="1" noProof="0" dirty="0">
                <a:solidFill>
                  <a:srgbClr val="E68422"/>
                </a:solidFill>
                <a:latin typeface="Comic Sans MS"/>
              </a:rPr>
              <a:t>Leader: </a:t>
            </a:r>
            <a:r>
              <a:rPr lang="en-AU" sz="2800" noProof="0" dirty="0">
                <a:latin typeface="Comic Sans MS"/>
              </a:rPr>
              <a:t>As we enter prayer, I invite the second reader to unmute to lead our intercessions following the prayer of thanksgiving on the next slide. Please feel free to change your body position as you need.</a:t>
            </a:r>
            <a:endParaRPr lang="en-AU" sz="2800" noProof="0" dirty="0">
              <a:cs typeface="Times New Roman"/>
            </a:endParaRPr>
          </a:p>
        </p:txBody>
      </p:sp>
      <p:pic>
        <p:nvPicPr>
          <p:cNvPr id="5" name="Picture 4">
            <a:extLst>
              <a:ext uri="{FF2B5EF4-FFF2-40B4-BE49-F238E27FC236}">
                <a16:creationId xmlns:a16="http://schemas.microsoft.com/office/drawing/2014/main" id="{0206CD6E-F945-4A81-B188-FA3F5857B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635" y="4170014"/>
            <a:ext cx="2527852" cy="2527852"/>
          </a:xfrm>
          <a:prstGeom prst="rect">
            <a:avLst/>
          </a:prstGeom>
        </p:spPr>
      </p:pic>
      <p:sp>
        <p:nvSpPr>
          <p:cNvPr id="6" name="Rectangle 5">
            <a:extLst>
              <a:ext uri="{FF2B5EF4-FFF2-40B4-BE49-F238E27FC236}">
                <a16:creationId xmlns:a16="http://schemas.microsoft.com/office/drawing/2014/main" id="{27091812-2ADC-0D52-F738-9E1C7700AD98}"/>
              </a:ext>
            </a:extLst>
          </p:cNvPr>
          <p:cNvSpPr/>
          <p:nvPr/>
        </p:nvSpPr>
        <p:spPr>
          <a:xfrm>
            <a:off x="8362940" y="6457890"/>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4133180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6943D-06C5-A55E-9B43-20282BBA08ED}"/>
              </a:ext>
            </a:extLst>
          </p:cNvPr>
          <p:cNvSpPr txBox="1"/>
          <p:nvPr/>
        </p:nvSpPr>
        <p:spPr>
          <a:xfrm>
            <a:off x="1159877" y="186926"/>
            <a:ext cx="9941798" cy="583781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800" b="1" noProof="0" dirty="0">
                <a:solidFill>
                  <a:srgbClr val="E68422"/>
                </a:solidFill>
                <a:latin typeface="Comic Sans MS"/>
              </a:rPr>
              <a:t>Leader</a:t>
            </a:r>
            <a:r>
              <a:rPr lang="en-AU" sz="2400" b="1" noProof="0" dirty="0">
                <a:solidFill>
                  <a:srgbClr val="E68422"/>
                </a:solidFill>
                <a:latin typeface="Comic Sans MS"/>
              </a:rPr>
              <a:t>: </a:t>
            </a:r>
            <a:r>
              <a:rPr lang="en-US" sz="2800" dirty="0">
                <a:latin typeface="Comic Sans MS" panose="030F0702030302020204" pitchFamily="66" charset="0"/>
              </a:rPr>
              <a:t>Lord, sometimes we think it would be lovely</a:t>
            </a:r>
          </a:p>
          <a:p>
            <a:pPr>
              <a:lnSpc>
                <a:spcPct val="150000"/>
              </a:lnSpc>
            </a:pPr>
            <a:r>
              <a:rPr lang="en-US" sz="2800" dirty="0">
                <a:latin typeface="Comic Sans MS" panose="030F0702030302020204" pitchFamily="66" charset="0"/>
              </a:rPr>
              <a:t>to have ‘not a care in the world’.</a:t>
            </a:r>
          </a:p>
          <a:p>
            <a:pPr>
              <a:lnSpc>
                <a:spcPct val="150000"/>
              </a:lnSpc>
            </a:pPr>
            <a:r>
              <a:rPr lang="en-US" sz="2800" dirty="0">
                <a:latin typeface="Comic Sans MS" panose="030F0702030302020204" pitchFamily="66" charset="0"/>
              </a:rPr>
              <a:t>Thank you that we do have cares, cares for other people.</a:t>
            </a:r>
          </a:p>
          <a:p>
            <a:pPr>
              <a:lnSpc>
                <a:spcPct val="150000"/>
              </a:lnSpc>
            </a:pPr>
            <a:r>
              <a:rPr lang="en-US" sz="2800" dirty="0">
                <a:latin typeface="Comic Sans MS" panose="030F0702030302020204" pitchFamily="66" charset="0"/>
              </a:rPr>
              <a:t>As you put your love in our hearts for others,</a:t>
            </a:r>
          </a:p>
          <a:p>
            <a:pPr>
              <a:lnSpc>
                <a:spcPct val="150000"/>
              </a:lnSpc>
            </a:pPr>
            <a:r>
              <a:rPr lang="en-US" sz="2800" dirty="0">
                <a:latin typeface="Comic Sans MS" panose="030F0702030302020204" pitchFamily="66" charset="0"/>
              </a:rPr>
              <a:t>we thank you that you are bigger</a:t>
            </a:r>
          </a:p>
          <a:p>
            <a:pPr>
              <a:lnSpc>
                <a:spcPct val="150000"/>
              </a:lnSpc>
            </a:pPr>
            <a:r>
              <a:rPr lang="en-US" sz="2800" dirty="0">
                <a:latin typeface="Comic Sans MS" panose="030F0702030302020204" pitchFamily="66" charset="0"/>
              </a:rPr>
              <a:t>than all our prayers put together.</a:t>
            </a:r>
          </a:p>
          <a:p>
            <a:pPr>
              <a:lnSpc>
                <a:spcPct val="150000"/>
              </a:lnSpc>
            </a:pPr>
            <a:r>
              <a:rPr lang="en-US" sz="2800" dirty="0">
                <a:latin typeface="Comic Sans MS" panose="030F0702030302020204" pitchFamily="66" charset="0"/>
              </a:rPr>
              <a:t>You support us, as we support each other.</a:t>
            </a:r>
          </a:p>
          <a:p>
            <a:pPr>
              <a:lnSpc>
                <a:spcPct val="150000"/>
              </a:lnSpc>
            </a:pPr>
            <a:r>
              <a:rPr lang="en-US" sz="2800" dirty="0">
                <a:latin typeface="Comic Sans MS" panose="030F0702030302020204" pitchFamily="66" charset="0"/>
              </a:rPr>
              <a:t>Thank you, Lord.</a:t>
            </a:r>
          </a:p>
          <a:p>
            <a:pPr>
              <a:lnSpc>
                <a:spcPct val="150000"/>
              </a:lnSpc>
            </a:pPr>
            <a:r>
              <a:rPr lang="en-AU" sz="2800" b="1" dirty="0">
                <a:latin typeface="Comic Sans MS" panose="030F0702030302020204" pitchFamily="66" charset="0"/>
              </a:rPr>
              <a:t>Amen.</a:t>
            </a:r>
            <a:endParaRPr lang="en-AU" sz="2800" b="1" noProof="0" dirty="0">
              <a:latin typeface="Comic Sans MS" panose="030F0702030302020204" pitchFamily="66" charset="0"/>
              <a:cs typeface="Times New Roman"/>
            </a:endParaRPr>
          </a:p>
        </p:txBody>
      </p:sp>
    </p:spTree>
    <p:extLst>
      <p:ext uri="{BB962C8B-B14F-4D97-AF65-F5344CB8AC3E}">
        <p14:creationId xmlns:p14="http://schemas.microsoft.com/office/powerpoint/2010/main" val="1921818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FAB5D8-5245-AB8B-877A-D6E438FD4380}"/>
              </a:ext>
            </a:extLst>
          </p:cNvPr>
          <p:cNvSpPr txBox="1"/>
          <p:nvPr/>
        </p:nvSpPr>
        <p:spPr>
          <a:xfrm>
            <a:off x="696000" y="1479588"/>
            <a:ext cx="10800000" cy="4545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800" b="1" noProof="0" dirty="0">
                <a:solidFill>
                  <a:srgbClr val="E68422"/>
                </a:solidFill>
                <a:latin typeface="Comic Sans MS"/>
              </a:rPr>
              <a:t>Reader 2: </a:t>
            </a:r>
            <a:r>
              <a:rPr lang="en-AU" sz="2800" noProof="0" dirty="0">
                <a:latin typeface="Comic Sans MS"/>
              </a:rPr>
              <a:t>We pray for creation and communities we share our lives with. We pause for a few moments to name either in our hearts, or out loud, or in the chat, those environments and communities we bring to the Lord in prayer. </a:t>
            </a:r>
          </a:p>
          <a:p>
            <a:pPr>
              <a:lnSpc>
                <a:spcPct val="150000"/>
              </a:lnSpc>
            </a:pPr>
            <a:endParaRPr lang="en-AU" sz="2800" noProof="0" dirty="0">
              <a:latin typeface="Comic Sans MS"/>
            </a:endParaRPr>
          </a:p>
          <a:p>
            <a:pPr>
              <a:lnSpc>
                <a:spcPct val="150000"/>
              </a:lnSpc>
            </a:pPr>
            <a:r>
              <a:rPr lang="en-AU" sz="2800" b="1" noProof="0" dirty="0">
                <a:solidFill>
                  <a:srgbClr val="E68422"/>
                </a:solidFill>
                <a:latin typeface="Comic Sans MS"/>
              </a:rPr>
              <a:t>PAUSE…</a:t>
            </a:r>
          </a:p>
          <a:p>
            <a:pPr>
              <a:lnSpc>
                <a:spcPct val="150000"/>
              </a:lnSpc>
            </a:pPr>
            <a:endParaRPr lang="en-AU" sz="2800" b="1" noProof="0" dirty="0">
              <a:latin typeface="Comic Sans MS"/>
            </a:endParaRPr>
          </a:p>
        </p:txBody>
      </p:sp>
      <p:sp>
        <p:nvSpPr>
          <p:cNvPr id="5" name="TextBox 4">
            <a:extLst>
              <a:ext uri="{FF2B5EF4-FFF2-40B4-BE49-F238E27FC236}">
                <a16:creationId xmlns:a16="http://schemas.microsoft.com/office/drawing/2014/main" id="{9C6ED102-ABDD-3371-CDAE-66FEB5609A74}"/>
              </a:ext>
            </a:extLst>
          </p:cNvPr>
          <p:cNvSpPr txBox="1"/>
          <p:nvPr/>
        </p:nvSpPr>
        <p:spPr>
          <a:xfrm>
            <a:off x="982663" y="170023"/>
            <a:ext cx="104144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3200" b="1" noProof="0">
                <a:solidFill>
                  <a:srgbClr val="E68422"/>
                </a:solidFill>
                <a:latin typeface="Comic Sans MS"/>
                <a:ea typeface="+mn-lt"/>
                <a:cs typeface="+mn-lt"/>
              </a:rPr>
              <a:t>Intercessions</a:t>
            </a:r>
            <a:endParaRPr lang="en-AU" sz="2000" b="1" noProof="0">
              <a:solidFill>
                <a:srgbClr val="E68422"/>
              </a:solidFill>
              <a:latin typeface="Comic Sans MS"/>
            </a:endParaRPr>
          </a:p>
        </p:txBody>
      </p:sp>
      <p:sp>
        <p:nvSpPr>
          <p:cNvPr id="6" name="Rectangle 5">
            <a:extLst>
              <a:ext uri="{FF2B5EF4-FFF2-40B4-BE49-F238E27FC236}">
                <a16:creationId xmlns:a16="http://schemas.microsoft.com/office/drawing/2014/main" id="{05CCAFA7-E7BC-0D50-74E9-6EF33CB2134D}"/>
              </a:ext>
            </a:extLst>
          </p:cNvPr>
          <p:cNvSpPr/>
          <p:nvPr/>
        </p:nvSpPr>
        <p:spPr>
          <a:xfrm>
            <a:off x="8362940" y="6457890"/>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2796453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9BBF2-8FBC-CAEF-E805-D0231B9EED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1CA3F9-2D3B-8DA1-6300-4E0FD405F920}"/>
              </a:ext>
            </a:extLst>
          </p:cNvPr>
          <p:cNvSpPr txBox="1"/>
          <p:nvPr/>
        </p:nvSpPr>
        <p:spPr>
          <a:xfrm>
            <a:off x="982663" y="170023"/>
            <a:ext cx="104144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3200" b="1" noProof="0">
                <a:solidFill>
                  <a:srgbClr val="E68422"/>
                </a:solidFill>
                <a:latin typeface="Comic Sans MS"/>
                <a:ea typeface="+mn-lt"/>
                <a:cs typeface="+mn-lt"/>
              </a:rPr>
              <a:t>Intercessions</a:t>
            </a:r>
            <a:endParaRPr lang="en-AU" sz="2000" b="1" noProof="0">
              <a:solidFill>
                <a:srgbClr val="E68422"/>
              </a:solidFill>
              <a:latin typeface="Comic Sans MS"/>
            </a:endParaRPr>
          </a:p>
        </p:txBody>
      </p:sp>
      <p:sp>
        <p:nvSpPr>
          <p:cNvPr id="2" name="TextBox 1">
            <a:extLst>
              <a:ext uri="{FF2B5EF4-FFF2-40B4-BE49-F238E27FC236}">
                <a16:creationId xmlns:a16="http://schemas.microsoft.com/office/drawing/2014/main" id="{D2286728-C774-9D33-C541-8BD21F999ABD}"/>
              </a:ext>
            </a:extLst>
          </p:cNvPr>
          <p:cNvSpPr txBox="1"/>
          <p:nvPr/>
        </p:nvSpPr>
        <p:spPr>
          <a:xfrm>
            <a:off x="185530" y="754798"/>
            <a:ext cx="11944376" cy="5837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800" b="1" noProof="0" dirty="0">
                <a:solidFill>
                  <a:srgbClr val="E68422"/>
                </a:solidFill>
                <a:latin typeface="Comic Sans MS"/>
              </a:rPr>
              <a:t>Reader 2: </a:t>
            </a:r>
            <a:r>
              <a:rPr lang="en-AU" sz="2800" noProof="0" dirty="0">
                <a:latin typeface="Comic Sans MS"/>
              </a:rPr>
              <a:t>We entrust to you the community of Holy Hermits Online and our ministry partners:</a:t>
            </a:r>
          </a:p>
          <a:p>
            <a:pPr>
              <a:lnSpc>
                <a:spcPct val="150000"/>
              </a:lnSpc>
            </a:pPr>
            <a:endParaRPr lang="en-AU" sz="2800" noProof="0" dirty="0">
              <a:latin typeface="Comic Sans MS"/>
            </a:endParaRPr>
          </a:p>
          <a:p>
            <a:pPr marL="0" algn="l" rtl="0" eaLnBrk="1" fontAlgn="base" latinLnBrk="0" hangingPunct="1">
              <a:lnSpc>
                <a:spcPct val="150000"/>
              </a:lnSpc>
              <a:buNone/>
            </a:pPr>
            <a:endParaRPr lang="en-AU" sz="2800" b="0" i="0" u="none" strike="noStrike" noProof="0" dirty="0">
              <a:effectLst/>
              <a:latin typeface="Arial" panose="020B0604020202020204" pitchFamily="34" charset="0"/>
            </a:endParaRPr>
          </a:p>
          <a:p>
            <a:pPr>
              <a:lnSpc>
                <a:spcPct val="150000"/>
              </a:lnSpc>
            </a:pPr>
            <a:endParaRPr lang="en-AU" sz="2800" noProof="0" dirty="0">
              <a:latin typeface="Comic Sans MS"/>
            </a:endParaRPr>
          </a:p>
          <a:p>
            <a:pPr>
              <a:lnSpc>
                <a:spcPct val="150000"/>
              </a:lnSpc>
            </a:pPr>
            <a:endParaRPr lang="en-AU" sz="2800" noProof="0" dirty="0">
              <a:latin typeface="Comic Sans MS"/>
              <a:cs typeface="Calibri"/>
            </a:endParaRPr>
          </a:p>
          <a:p>
            <a:pPr>
              <a:lnSpc>
                <a:spcPct val="150000"/>
              </a:lnSpc>
            </a:pPr>
            <a:r>
              <a:rPr lang="en-AU" sz="2800" noProof="0" dirty="0">
                <a:latin typeface="Comic Sans MS"/>
                <a:cs typeface="Calibri"/>
              </a:rPr>
              <a:t>Prosper the work of our hands and show us the way to your new creation.</a:t>
            </a:r>
          </a:p>
          <a:p>
            <a:pPr>
              <a:lnSpc>
                <a:spcPct val="150000"/>
              </a:lnSpc>
            </a:pPr>
            <a:r>
              <a:rPr lang="en-AU" sz="2800" noProof="0" dirty="0">
                <a:latin typeface="Comic Sans MS"/>
              </a:rPr>
              <a:t>Creator God, </a:t>
            </a:r>
            <a:r>
              <a:rPr lang="en-AU" sz="2800" b="1" noProof="0" dirty="0">
                <a:latin typeface="Comic Sans MS"/>
              </a:rPr>
              <a:t>Hear our prayer.</a:t>
            </a:r>
          </a:p>
        </p:txBody>
      </p:sp>
      <p:graphicFrame>
        <p:nvGraphicFramePr>
          <p:cNvPr id="4" name="Table 3">
            <a:extLst>
              <a:ext uri="{FF2B5EF4-FFF2-40B4-BE49-F238E27FC236}">
                <a16:creationId xmlns:a16="http://schemas.microsoft.com/office/drawing/2014/main" id="{53B8D5D6-3E80-EFB8-08E7-F0FAB465716C}"/>
              </a:ext>
            </a:extLst>
          </p:cNvPr>
          <p:cNvGraphicFramePr>
            <a:graphicFrameLocks noGrp="1"/>
          </p:cNvGraphicFramePr>
          <p:nvPr>
            <p:extLst>
              <p:ext uri="{D42A27DB-BD31-4B8C-83A1-F6EECF244321}">
                <p14:modId xmlns:p14="http://schemas.microsoft.com/office/powerpoint/2010/main" val="2126068193"/>
              </p:ext>
            </p:extLst>
          </p:nvPr>
        </p:nvGraphicFramePr>
        <p:xfrm>
          <a:off x="3485509" y="1970598"/>
          <a:ext cx="8644397" cy="2651760"/>
        </p:xfrm>
        <a:graphic>
          <a:graphicData uri="http://schemas.openxmlformats.org/drawingml/2006/table">
            <a:tbl>
              <a:tblPr firstRow="1" bandRow="1">
                <a:tableStyleId>{2D5ABB26-0587-4C30-8999-92F81FD0307C}</a:tableStyleId>
              </a:tblPr>
              <a:tblGrid>
                <a:gridCol w="8045009">
                  <a:extLst>
                    <a:ext uri="{9D8B030D-6E8A-4147-A177-3AD203B41FA5}">
                      <a16:colId xmlns:a16="http://schemas.microsoft.com/office/drawing/2014/main" val="2908256516"/>
                    </a:ext>
                  </a:extLst>
                </a:gridCol>
                <a:gridCol w="299694">
                  <a:extLst>
                    <a:ext uri="{9D8B030D-6E8A-4147-A177-3AD203B41FA5}">
                      <a16:colId xmlns:a16="http://schemas.microsoft.com/office/drawing/2014/main" val="2881208652"/>
                    </a:ext>
                  </a:extLst>
                </a:gridCol>
                <a:gridCol w="299694">
                  <a:extLst>
                    <a:ext uri="{9D8B030D-6E8A-4147-A177-3AD203B41FA5}">
                      <a16:colId xmlns:a16="http://schemas.microsoft.com/office/drawing/2014/main" val="3833997299"/>
                    </a:ext>
                  </a:extLst>
                </a:gridCol>
              </a:tblGrid>
              <a:tr h="1770207">
                <a:tc>
                  <a:txBody>
                    <a:bodyPr/>
                    <a:lstStyle/>
                    <a:p>
                      <a:pPr marL="0" indent="0">
                        <a:buFont typeface="Arial" panose="020B0604020202020204" pitchFamily="34" charset="0"/>
                        <a:buNone/>
                      </a:pPr>
                      <a:r>
                        <a:rPr lang="en-AU" sz="2800" b="0" i="0" noProof="0" dirty="0">
                          <a:latin typeface="Comic Sans MS" panose="030F0902030302020204" pitchFamily="66" charset="0"/>
                          <a:cs typeface="Calibri"/>
                        </a:rPr>
                        <a:t>St John's Cathedral Brisbane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800" b="0" i="0" noProof="0" dirty="0">
                          <a:latin typeface="Comic Sans MS" panose="030F0902030302020204" pitchFamily="66" charset="0"/>
                          <a:cs typeface="Calibri"/>
                        </a:rPr>
                        <a:t>The Anglican Diocese of Southern Queensland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800" b="0" i="0" noProof="0" dirty="0">
                          <a:latin typeface="Comic Sans MS" panose="030F0902030302020204" pitchFamily="66" charset="0"/>
                          <a:cs typeface="Calibri"/>
                        </a:rPr>
                        <a:t>St Gabriel’s, Carindale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800" b="0" i="0" noProof="0" dirty="0">
                          <a:latin typeface="Comic Sans MS" panose="030F0902030302020204" pitchFamily="66" charset="0"/>
                          <a:cs typeface="Calibri"/>
                        </a:rPr>
                        <a:t>Benedictus Contemplative Church, Canberra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800" b="0" i="0" noProof="0" dirty="0">
                          <a:latin typeface="Comic Sans MS" panose="030F0902030302020204" pitchFamily="66" charset="0"/>
                          <a:cs typeface="Calibri"/>
                        </a:rPr>
                        <a:t>Anglican Focus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800" b="0" i="0" noProof="0" dirty="0">
                          <a:latin typeface="Comic Sans MS" panose="030F0902030302020204" pitchFamily="66" charset="0"/>
                          <a:cs typeface="Calibri"/>
                        </a:rPr>
                        <a:t>Tithe.ly</a:t>
                      </a:r>
                      <a:endParaRPr lang="en-AU" sz="2800" b="0" i="0" noProof="0" dirty="0">
                        <a:latin typeface="Comic Sans MS" panose="030F0902030302020204" pitchFamily="66" charset="0"/>
                      </a:endParaRPr>
                    </a:p>
                  </a:txBody>
                  <a:tcPr/>
                </a:tc>
                <a:tc>
                  <a:txBody>
                    <a:bodyPr/>
                    <a:lstStyle/>
                    <a:p>
                      <a:pPr marL="0" indent="0">
                        <a:buFont typeface="Arial" panose="020B0604020202020204" pitchFamily="34" charset="0"/>
                        <a:buNone/>
                      </a:pPr>
                      <a:endParaRPr lang="en-AU" sz="2800" b="0" i="0" noProof="0">
                        <a:latin typeface="Comic Sans MS" panose="030F0902030302020204" pitchFamily="66" charset="0"/>
                        <a:cs typeface="Calibri"/>
                      </a:endParaRPr>
                    </a:p>
                  </a:txBody>
                  <a:tcPr/>
                </a:tc>
                <a:tc>
                  <a:txBody>
                    <a:bodyPr/>
                    <a:lstStyle/>
                    <a:p>
                      <a:pPr marL="0" indent="0" algn="l" rtl="0" fontAlgn="base">
                        <a:buFont typeface="Arial" panose="020B0604020202020204" pitchFamily="34" charset="0"/>
                        <a:buNone/>
                      </a:pPr>
                      <a:endParaRPr lang="en-AU" sz="2800" b="0" i="0" noProof="0" dirty="0">
                        <a:latin typeface="Comic Sans MS" panose="030F0902030302020204" pitchFamily="66" charset="0"/>
                        <a:cs typeface="Arial" panose="020B0604020202020204" pitchFamily="34" charset="0"/>
                      </a:endParaRPr>
                    </a:p>
                    <a:p>
                      <a:pPr marL="342900" indent="-342900">
                        <a:buFont typeface="Arial" panose="020B0604020202020204" pitchFamily="34" charset="0"/>
                        <a:buChar char="•"/>
                      </a:pPr>
                      <a:endParaRPr lang="en-AU" sz="2800" b="0" i="0" noProof="0" dirty="0">
                        <a:latin typeface="Comic Sans MS" panose="030F0902030302020204" pitchFamily="66" charset="0"/>
                        <a:cs typeface="Calibri"/>
                      </a:endParaRPr>
                    </a:p>
                  </a:txBody>
                  <a:tcPr/>
                </a:tc>
                <a:extLst>
                  <a:ext uri="{0D108BD9-81ED-4DB2-BD59-A6C34878D82A}">
                    <a16:rowId xmlns:a16="http://schemas.microsoft.com/office/drawing/2014/main" val="3895489877"/>
                  </a:ext>
                </a:extLst>
              </a:tr>
            </a:tbl>
          </a:graphicData>
        </a:graphic>
      </p:graphicFrame>
    </p:spTree>
    <p:extLst>
      <p:ext uri="{BB962C8B-B14F-4D97-AF65-F5344CB8AC3E}">
        <p14:creationId xmlns:p14="http://schemas.microsoft.com/office/powerpoint/2010/main" val="2353627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54AA46-DC91-138F-1D58-407BF38802C1}"/>
              </a:ext>
            </a:extLst>
          </p:cNvPr>
          <p:cNvSpPr>
            <a:spLocks noGrp="1"/>
          </p:cNvSpPr>
          <p:nvPr>
            <p:ph type="sldNum" sz="quarter" idx="12"/>
          </p:nvPr>
        </p:nvSpPr>
        <p:spPr/>
        <p:txBody>
          <a:bodyPr/>
          <a:lstStyle/>
          <a:p>
            <a:pPr>
              <a:defRPr/>
            </a:pPr>
            <a:fld id="{504C10D2-9990-43CA-B278-4C892CFCFF17}" type="slidenum">
              <a:rPr lang="en-AU" noProof="0" smtClean="0">
                <a:solidFill>
                  <a:prstClr val="black">
                    <a:tint val="75000"/>
                  </a:prstClr>
                </a:solidFill>
              </a:rPr>
              <a:pPr>
                <a:defRPr/>
              </a:pPr>
              <a:t>37</a:t>
            </a:fld>
            <a:endParaRPr lang="en-AU" noProof="0">
              <a:solidFill>
                <a:prstClr val="black">
                  <a:tint val="75000"/>
                </a:prstClr>
              </a:solidFill>
            </a:endParaRPr>
          </a:p>
        </p:txBody>
      </p:sp>
      <p:sp>
        <p:nvSpPr>
          <p:cNvPr id="5" name="TextBox 4">
            <a:extLst>
              <a:ext uri="{FF2B5EF4-FFF2-40B4-BE49-F238E27FC236}">
                <a16:creationId xmlns:a16="http://schemas.microsoft.com/office/drawing/2014/main" id="{DA501F73-483E-59FF-F874-489B3ECC80CA}"/>
              </a:ext>
            </a:extLst>
          </p:cNvPr>
          <p:cNvSpPr txBox="1"/>
          <p:nvPr/>
        </p:nvSpPr>
        <p:spPr>
          <a:xfrm>
            <a:off x="418111" y="833257"/>
            <a:ext cx="7418543" cy="5191486"/>
          </a:xfrm>
          <a:prstGeom prst="rect">
            <a:avLst/>
          </a:prstGeom>
          <a:noFill/>
        </p:spPr>
        <p:txBody>
          <a:bodyPr wrap="square" lIns="91440" tIns="45720" rIns="91440" bIns="45720" rtlCol="0" anchor="t">
            <a:spAutoFit/>
          </a:bodyPr>
          <a:lstStyle/>
          <a:p>
            <a:pPr>
              <a:lnSpc>
                <a:spcPct val="150000"/>
              </a:lnSpc>
            </a:pPr>
            <a:r>
              <a:rPr lang="en-AU" sz="2800" b="1" noProof="0">
                <a:solidFill>
                  <a:srgbClr val="E68422"/>
                </a:solidFill>
                <a:latin typeface="Comic Sans MS"/>
              </a:rPr>
              <a:t>Reader 2: </a:t>
            </a:r>
            <a:r>
              <a:rPr lang="en-AU" sz="2800" noProof="0">
                <a:latin typeface="Comic Sans MS"/>
              </a:rPr>
              <a:t>Loving Creator</a:t>
            </a:r>
            <a:r>
              <a:rPr lang="en-AU" sz="2800" u="none" strike="noStrike" noProof="0">
                <a:effectLst/>
                <a:latin typeface="Comic Sans MS"/>
              </a:rPr>
              <a:t>, we </a:t>
            </a:r>
            <a:r>
              <a:rPr lang="en-AU" sz="2800" noProof="0">
                <a:latin typeface="Comic Sans MS"/>
              </a:rPr>
              <a:t>entrust to you all animals, especially those who are</a:t>
            </a:r>
            <a:r>
              <a:rPr lang="en-AU" sz="2800" noProof="0">
                <a:latin typeface="Comic Sans MS"/>
                <a:cs typeface="Calibri"/>
              </a:rPr>
              <a:t> </a:t>
            </a:r>
            <a:r>
              <a:rPr lang="en-AU" sz="2800" noProof="0">
                <a:latin typeface="Comic Sans MS"/>
              </a:rPr>
              <a:t>sick, anxious, ageing, lost, at risk, lonely, sad, hungry, in pain, homeless, abused, living in fear, encountering violence of any kind,</a:t>
            </a:r>
            <a:r>
              <a:rPr lang="en-AU" sz="2800" noProof="0">
                <a:latin typeface="Comic Sans MS"/>
                <a:cs typeface="Calibri"/>
              </a:rPr>
              <a:t> </a:t>
            </a:r>
            <a:r>
              <a:rPr lang="en-AU" sz="2800" noProof="0">
                <a:latin typeface="Comic Sans MS"/>
              </a:rPr>
              <a:t>in need of comfort, rehabilitation or transformation.</a:t>
            </a:r>
            <a:endParaRPr lang="en-AU" sz="2800" noProof="0">
              <a:latin typeface="Comic Sans MS"/>
              <a:cs typeface="Calibri"/>
            </a:endParaRPr>
          </a:p>
          <a:p>
            <a:pPr>
              <a:lnSpc>
                <a:spcPct val="150000"/>
              </a:lnSpc>
            </a:pPr>
            <a:endParaRPr lang="en-AU" sz="2800" noProof="0">
              <a:latin typeface="Comic Sans MS"/>
            </a:endParaRPr>
          </a:p>
        </p:txBody>
      </p:sp>
      <p:pic>
        <p:nvPicPr>
          <p:cNvPr id="7" name="Picture 6">
            <a:extLst>
              <a:ext uri="{FF2B5EF4-FFF2-40B4-BE49-F238E27FC236}">
                <a16:creationId xmlns:a16="http://schemas.microsoft.com/office/drawing/2014/main" id="{33318BD8-86CA-1428-E1C8-3666950C53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836654" y="1575854"/>
            <a:ext cx="3706291" cy="3706291"/>
          </a:xfrm>
          <a:prstGeom prst="rect">
            <a:avLst/>
          </a:prstGeom>
        </p:spPr>
      </p:pic>
      <p:sp>
        <p:nvSpPr>
          <p:cNvPr id="2" name="Rectangle 1">
            <a:extLst>
              <a:ext uri="{FF2B5EF4-FFF2-40B4-BE49-F238E27FC236}">
                <a16:creationId xmlns:a16="http://schemas.microsoft.com/office/drawing/2014/main" id="{56853D04-455A-E8BF-EC66-D0FB60B69F75}"/>
              </a:ext>
            </a:extLst>
          </p:cNvPr>
          <p:cNvSpPr/>
          <p:nvPr/>
        </p:nvSpPr>
        <p:spPr>
          <a:xfrm>
            <a:off x="8362940" y="6457890"/>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3211861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4659E-8C9E-9122-2356-270355FCFCC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8868C-9BAC-45E5-A9B6-C833347B14B6}"/>
              </a:ext>
            </a:extLst>
          </p:cNvPr>
          <p:cNvSpPr>
            <a:spLocks noGrp="1"/>
          </p:cNvSpPr>
          <p:nvPr>
            <p:ph type="sldNum" sz="quarter" idx="12"/>
          </p:nvPr>
        </p:nvSpPr>
        <p:spPr/>
        <p:txBody>
          <a:bodyPr/>
          <a:lstStyle/>
          <a:p>
            <a:pPr>
              <a:defRPr/>
            </a:pPr>
            <a:fld id="{504C10D2-9990-43CA-B278-4C892CFCFF17}" type="slidenum">
              <a:rPr lang="en-AU" noProof="0" smtClean="0">
                <a:solidFill>
                  <a:prstClr val="black">
                    <a:tint val="75000"/>
                  </a:prstClr>
                </a:solidFill>
              </a:rPr>
              <a:pPr>
                <a:defRPr/>
              </a:pPr>
              <a:t>38</a:t>
            </a:fld>
            <a:endParaRPr lang="en-AU" noProof="0">
              <a:solidFill>
                <a:prstClr val="black">
                  <a:tint val="75000"/>
                </a:prstClr>
              </a:solidFill>
            </a:endParaRPr>
          </a:p>
        </p:txBody>
      </p:sp>
      <p:sp>
        <p:nvSpPr>
          <p:cNvPr id="5" name="TextBox 4">
            <a:extLst>
              <a:ext uri="{FF2B5EF4-FFF2-40B4-BE49-F238E27FC236}">
                <a16:creationId xmlns:a16="http://schemas.microsoft.com/office/drawing/2014/main" id="{BA5CEBA1-8540-EB25-5E96-5C9D94C85025}"/>
              </a:ext>
            </a:extLst>
          </p:cNvPr>
          <p:cNvSpPr txBox="1"/>
          <p:nvPr/>
        </p:nvSpPr>
        <p:spPr>
          <a:xfrm>
            <a:off x="421092" y="397401"/>
            <a:ext cx="11161308" cy="5837817"/>
          </a:xfrm>
          <a:prstGeom prst="rect">
            <a:avLst/>
          </a:prstGeom>
          <a:noFill/>
        </p:spPr>
        <p:txBody>
          <a:bodyPr wrap="square" lIns="91440" tIns="45720" rIns="91440" bIns="45720" rtlCol="0" anchor="t">
            <a:spAutoFit/>
          </a:bodyPr>
          <a:lstStyle/>
          <a:p>
            <a:pPr>
              <a:lnSpc>
                <a:spcPct val="150000"/>
              </a:lnSpc>
            </a:pPr>
            <a:r>
              <a:rPr lang="en-AU" sz="2800" b="1" noProof="0">
                <a:solidFill>
                  <a:srgbClr val="E68422"/>
                </a:solidFill>
                <a:latin typeface="Comic Sans MS"/>
              </a:rPr>
              <a:t>Reader 2: </a:t>
            </a:r>
            <a:r>
              <a:rPr lang="en-AU" sz="2800" noProof="0">
                <a:latin typeface="Comic Sans MS"/>
              </a:rPr>
              <a:t>We invite your loving compassion for:</a:t>
            </a:r>
            <a:br>
              <a:rPr lang="en-AU" sz="2800" noProof="0">
                <a:latin typeface="Comic Sans MS"/>
              </a:rPr>
            </a:br>
            <a:endParaRPr lang="en-AU" sz="2800" noProof="0">
              <a:latin typeface="Comic Sans MS"/>
            </a:endParaRPr>
          </a:p>
          <a:p>
            <a:pPr>
              <a:lnSpc>
                <a:spcPct val="150000"/>
              </a:lnSpc>
            </a:pPr>
            <a:endParaRPr lang="en-AU" sz="2800" noProof="0">
              <a:latin typeface="Comic Sans MS"/>
            </a:endParaRPr>
          </a:p>
          <a:p>
            <a:pPr>
              <a:lnSpc>
                <a:spcPct val="150000"/>
              </a:lnSpc>
            </a:pPr>
            <a:endParaRPr lang="en-AU" sz="2800" noProof="0">
              <a:latin typeface="Comic Sans MS"/>
            </a:endParaRPr>
          </a:p>
          <a:p>
            <a:pPr>
              <a:lnSpc>
                <a:spcPct val="150000"/>
              </a:lnSpc>
            </a:pPr>
            <a:endParaRPr lang="en-AU" sz="2800" noProof="0">
              <a:latin typeface="Comic Sans MS"/>
            </a:endParaRPr>
          </a:p>
          <a:p>
            <a:pPr>
              <a:lnSpc>
                <a:spcPct val="150000"/>
              </a:lnSpc>
            </a:pPr>
            <a:endParaRPr lang="en-AU" sz="2800" noProof="0">
              <a:latin typeface="Comic Sans MS"/>
            </a:endParaRPr>
          </a:p>
          <a:p>
            <a:pPr>
              <a:lnSpc>
                <a:spcPct val="150000"/>
              </a:lnSpc>
            </a:pPr>
            <a:endParaRPr lang="en-AU" sz="2800" noProof="0">
              <a:latin typeface="Comic Sans MS"/>
            </a:endParaRPr>
          </a:p>
          <a:p>
            <a:pPr>
              <a:lnSpc>
                <a:spcPct val="150000"/>
              </a:lnSpc>
            </a:pPr>
            <a:r>
              <a:rPr lang="en-AU" sz="2800" noProof="0">
                <a:latin typeface="Comic Sans MS"/>
              </a:rPr>
              <a:t>We name in our hearts, out loud or in the chat, </a:t>
            </a:r>
            <a:endParaRPr lang="en-AU" sz="2800" b="1" noProof="0">
              <a:solidFill>
                <a:srgbClr val="00B050"/>
              </a:solidFill>
              <a:latin typeface="Comic Sans MS"/>
              <a:cs typeface="Times New Roman"/>
            </a:endParaRPr>
          </a:p>
          <a:p>
            <a:pPr>
              <a:lnSpc>
                <a:spcPct val="150000"/>
              </a:lnSpc>
            </a:pPr>
            <a:r>
              <a:rPr lang="en-AU" sz="2800" noProof="0">
                <a:latin typeface="Comic Sans MS"/>
              </a:rPr>
              <a:t>the animals we bring to the Lord in prayer.</a:t>
            </a:r>
            <a:r>
              <a:rPr lang="en-AU" sz="2800" noProof="0">
                <a:solidFill>
                  <a:srgbClr val="000000"/>
                </a:solidFill>
                <a:latin typeface="Comic Sans MS"/>
              </a:rPr>
              <a:t> </a:t>
            </a:r>
            <a:r>
              <a:rPr lang="en-AU" sz="2800" noProof="0">
                <a:solidFill>
                  <a:srgbClr val="7030A0"/>
                </a:solidFill>
                <a:latin typeface="Comic Sans MS"/>
              </a:rPr>
              <a:t> </a:t>
            </a:r>
            <a:r>
              <a:rPr lang="en-AU" sz="2800" b="1" noProof="0">
                <a:solidFill>
                  <a:srgbClr val="E68422"/>
                </a:solidFill>
                <a:latin typeface="Comic Sans MS"/>
              </a:rPr>
              <a:t>PAUSE…</a:t>
            </a:r>
            <a:endParaRPr lang="en-AU" sz="2800" b="1" noProof="0">
              <a:solidFill>
                <a:srgbClr val="E68422"/>
              </a:solidFill>
              <a:latin typeface="Comic Sans MS"/>
              <a:cs typeface="Times New Roman"/>
            </a:endParaRPr>
          </a:p>
        </p:txBody>
      </p:sp>
      <p:sp>
        <p:nvSpPr>
          <p:cNvPr id="3" name="TextBox 2">
            <a:extLst>
              <a:ext uri="{FF2B5EF4-FFF2-40B4-BE49-F238E27FC236}">
                <a16:creationId xmlns:a16="http://schemas.microsoft.com/office/drawing/2014/main" id="{046F5356-7761-3D3F-04D0-83C97C751701}"/>
              </a:ext>
            </a:extLst>
          </p:cNvPr>
          <p:cNvSpPr txBox="1"/>
          <p:nvPr/>
        </p:nvSpPr>
        <p:spPr>
          <a:xfrm>
            <a:off x="421092" y="1377766"/>
            <a:ext cx="339047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AU" sz="2800" baseline="0" noProof="0" dirty="0">
                <a:latin typeface="Comic Sans MS"/>
                <a:ea typeface="Segoe UI"/>
                <a:cs typeface="Segoe UI"/>
              </a:rPr>
              <a:t>Jasmine,   </a:t>
            </a:r>
            <a:r>
              <a:rPr lang="en-AU" sz="2800" noProof="0" dirty="0">
                <a:latin typeface="Comic Sans MS"/>
                <a:ea typeface="Segoe UI"/>
                <a:cs typeface="Segoe UI"/>
              </a:rPr>
              <a:t>​</a:t>
            </a:r>
          </a:p>
          <a:p>
            <a:pPr rtl="0"/>
            <a:r>
              <a:rPr lang="en-AU" sz="2800" baseline="0" noProof="0" dirty="0">
                <a:latin typeface="Comic Sans MS"/>
                <a:ea typeface="Segoe UI"/>
                <a:cs typeface="Segoe UI"/>
              </a:rPr>
              <a:t>Leese(y),   </a:t>
            </a:r>
            <a:r>
              <a:rPr lang="en-AU" sz="2800" noProof="0" dirty="0">
                <a:latin typeface="Comic Sans MS"/>
                <a:ea typeface="Segoe UI"/>
                <a:cs typeface="Segoe UI"/>
              </a:rPr>
              <a:t>​</a:t>
            </a:r>
          </a:p>
          <a:p>
            <a:pPr rtl="0"/>
            <a:r>
              <a:rPr lang="en-AU" sz="2800" baseline="0" noProof="0" dirty="0">
                <a:latin typeface="Comic Sans MS"/>
                <a:ea typeface="Segoe UI"/>
                <a:cs typeface="Segoe UI"/>
              </a:rPr>
              <a:t>Sid, Toots </a:t>
            </a:r>
            <a:r>
              <a:rPr lang="en-AU" sz="2800" noProof="0" dirty="0">
                <a:latin typeface="Comic Sans MS"/>
                <a:ea typeface="Segoe UI"/>
                <a:cs typeface="Segoe UI"/>
              </a:rPr>
              <a:t>&amp;</a:t>
            </a:r>
            <a:r>
              <a:rPr lang="en-AU" sz="2800" baseline="0" noProof="0" dirty="0">
                <a:latin typeface="Comic Sans MS"/>
                <a:ea typeface="Segoe UI"/>
                <a:cs typeface="Segoe UI"/>
              </a:rPr>
              <a:t> Lulu</a:t>
            </a:r>
            <a:r>
              <a:rPr lang="en-AU" sz="2800" noProof="0" dirty="0">
                <a:latin typeface="Comic Sans MS"/>
                <a:ea typeface="Segoe UI"/>
                <a:cs typeface="Segoe UI"/>
              </a:rPr>
              <a:t>​</a:t>
            </a:r>
          </a:p>
          <a:p>
            <a:pPr rtl="0"/>
            <a:r>
              <a:rPr lang="en-AU" sz="2800" baseline="0" noProof="0" dirty="0">
                <a:latin typeface="Comic Sans MS"/>
                <a:ea typeface="Segoe UI"/>
                <a:cs typeface="Segoe UI"/>
              </a:rPr>
              <a:t>Polly and Suki</a:t>
            </a:r>
            <a:r>
              <a:rPr lang="en-AU" sz="2800" noProof="0" dirty="0">
                <a:latin typeface="Comic Sans MS"/>
                <a:ea typeface="Segoe UI"/>
                <a:cs typeface="Segoe UI"/>
              </a:rPr>
              <a:t>​</a:t>
            </a:r>
          </a:p>
          <a:p>
            <a:pPr rtl="0"/>
            <a:r>
              <a:rPr lang="en-AU" sz="2800" baseline="0" noProof="0" dirty="0">
                <a:latin typeface="Comic Sans MS"/>
                <a:ea typeface="Segoe UI"/>
                <a:cs typeface="Segoe UI"/>
              </a:rPr>
              <a:t>Fred, George </a:t>
            </a:r>
            <a:r>
              <a:rPr lang="en-AU" sz="2800" noProof="0" dirty="0">
                <a:latin typeface="Comic Sans MS"/>
                <a:ea typeface="Segoe UI"/>
                <a:cs typeface="Segoe UI"/>
              </a:rPr>
              <a:t>&amp;</a:t>
            </a:r>
            <a:r>
              <a:rPr lang="en-AU" sz="2800" baseline="0" noProof="0" dirty="0">
                <a:latin typeface="Comic Sans MS"/>
                <a:ea typeface="Segoe UI"/>
                <a:cs typeface="Segoe UI"/>
              </a:rPr>
              <a:t> Percy</a:t>
            </a:r>
            <a:r>
              <a:rPr lang="en-AU" sz="2800" noProof="0" dirty="0">
                <a:latin typeface="Comic Sans MS"/>
                <a:ea typeface="Segoe UI"/>
                <a:cs typeface="Segoe UI"/>
              </a:rPr>
              <a:t>​</a:t>
            </a:r>
          </a:p>
          <a:p>
            <a:pPr rtl="0"/>
            <a:r>
              <a:rPr lang="en-AU" sz="2800" baseline="0" noProof="0" dirty="0" err="1">
                <a:latin typeface="Comic Sans MS"/>
                <a:ea typeface="Segoe UI"/>
                <a:cs typeface="Segoe UI"/>
              </a:rPr>
              <a:t>Koshka</a:t>
            </a:r>
            <a:r>
              <a:rPr lang="en-AU" sz="2800" baseline="0" noProof="0" dirty="0">
                <a:latin typeface="Comic Sans MS"/>
                <a:ea typeface="Segoe UI"/>
                <a:cs typeface="Segoe UI"/>
              </a:rPr>
              <a:t> </a:t>
            </a:r>
            <a:r>
              <a:rPr lang="en-AU" sz="2800" noProof="0" dirty="0">
                <a:latin typeface="Comic Sans MS"/>
                <a:ea typeface="Segoe UI"/>
                <a:cs typeface="Segoe UI"/>
              </a:rPr>
              <a:t>​</a:t>
            </a:r>
          </a:p>
          <a:p>
            <a:r>
              <a:rPr lang="en-AU" sz="2800" noProof="0" dirty="0">
                <a:latin typeface="Comic Sans MS"/>
                <a:ea typeface="Segoe UI"/>
                <a:cs typeface="Segoe UI"/>
              </a:rPr>
              <a:t>Jax</a:t>
            </a:r>
          </a:p>
        </p:txBody>
      </p:sp>
      <p:sp>
        <p:nvSpPr>
          <p:cNvPr id="6" name="TextBox 5">
            <a:extLst>
              <a:ext uri="{FF2B5EF4-FFF2-40B4-BE49-F238E27FC236}">
                <a16:creationId xmlns:a16="http://schemas.microsoft.com/office/drawing/2014/main" id="{20067724-B1B6-A5B2-9C22-925AF00FC3EC}"/>
              </a:ext>
            </a:extLst>
          </p:cNvPr>
          <p:cNvSpPr txBox="1"/>
          <p:nvPr/>
        </p:nvSpPr>
        <p:spPr>
          <a:xfrm>
            <a:off x="4092650" y="1377766"/>
            <a:ext cx="3706291"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AU" sz="2800" noProof="0">
                <a:latin typeface="Comic Sans MS"/>
                <a:ea typeface="Segoe UI"/>
                <a:cs typeface="Segoe UI"/>
              </a:rPr>
              <a:t>Lambert ​​</a:t>
            </a:r>
          </a:p>
          <a:p>
            <a:pPr rtl="0"/>
            <a:r>
              <a:rPr lang="en-AU" sz="2800" noProof="0">
                <a:latin typeface="Comic Sans MS"/>
                <a:ea typeface="Segoe UI"/>
                <a:cs typeface="Segoe UI"/>
              </a:rPr>
              <a:t>Kala, Nigel &amp; Little One ​​</a:t>
            </a:r>
          </a:p>
          <a:p>
            <a:pPr rtl="0"/>
            <a:r>
              <a:rPr lang="en-AU" sz="2800" noProof="0">
                <a:latin typeface="Comic Sans MS"/>
                <a:ea typeface="Segoe UI"/>
                <a:cs typeface="Segoe UI"/>
              </a:rPr>
              <a:t>Toby​​</a:t>
            </a:r>
          </a:p>
          <a:p>
            <a:pPr rtl="0"/>
            <a:r>
              <a:rPr lang="en-AU" sz="2800" noProof="0">
                <a:latin typeface="Comic Sans MS"/>
                <a:ea typeface="Segoe UI"/>
                <a:cs typeface="Segoe UI"/>
              </a:rPr>
              <a:t>Taco​​</a:t>
            </a:r>
          </a:p>
          <a:p>
            <a:pPr rtl="0"/>
            <a:r>
              <a:rPr lang="en-AU" sz="2800" noProof="0">
                <a:latin typeface="Comic Sans MS"/>
                <a:ea typeface="Segoe UI"/>
                <a:cs typeface="Segoe UI"/>
              </a:rPr>
              <a:t>Paddy ​​</a:t>
            </a:r>
          </a:p>
          <a:p>
            <a:pPr rtl="0"/>
            <a:r>
              <a:rPr lang="en-AU" sz="2800" noProof="0">
                <a:latin typeface="Comic Sans MS"/>
                <a:ea typeface="Segoe UI"/>
                <a:cs typeface="Segoe UI"/>
              </a:rPr>
              <a:t>Rosie​</a:t>
            </a:r>
            <a:endParaRPr lang="en-AU" sz="2800" noProof="0">
              <a:latin typeface="Comic Sans MS"/>
              <a:cs typeface="Segoe UI"/>
            </a:endParaRPr>
          </a:p>
        </p:txBody>
      </p:sp>
      <p:pic>
        <p:nvPicPr>
          <p:cNvPr id="8" name="Picture 7">
            <a:extLst>
              <a:ext uri="{FF2B5EF4-FFF2-40B4-BE49-F238E27FC236}">
                <a16:creationId xmlns:a16="http://schemas.microsoft.com/office/drawing/2014/main" id="{EF79F800-BD71-9714-FFF2-AFE52699D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8941" y="1012590"/>
            <a:ext cx="4004336" cy="4004336"/>
          </a:xfrm>
          <a:prstGeom prst="rect">
            <a:avLst/>
          </a:prstGeom>
        </p:spPr>
      </p:pic>
    </p:spTree>
    <p:extLst>
      <p:ext uri="{BB962C8B-B14F-4D97-AF65-F5344CB8AC3E}">
        <p14:creationId xmlns:p14="http://schemas.microsoft.com/office/powerpoint/2010/main" val="4165191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3BB1-63B7-DFF8-EBB7-E13C995116E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65142D-8F9C-9B60-D7C3-C80D90E5A5D9}"/>
              </a:ext>
            </a:extLst>
          </p:cNvPr>
          <p:cNvSpPr>
            <a:spLocks noGrp="1"/>
          </p:cNvSpPr>
          <p:nvPr>
            <p:ph type="sldNum" sz="quarter" idx="12"/>
          </p:nvPr>
        </p:nvSpPr>
        <p:spPr/>
        <p:txBody>
          <a:bodyPr/>
          <a:lstStyle/>
          <a:p>
            <a:pPr>
              <a:defRPr/>
            </a:pPr>
            <a:fld id="{504C10D2-9990-43CA-B278-4C892CFCFF17}" type="slidenum">
              <a:rPr lang="en-AU" noProof="0" smtClean="0">
                <a:solidFill>
                  <a:prstClr val="black">
                    <a:tint val="75000"/>
                  </a:prstClr>
                </a:solidFill>
              </a:rPr>
              <a:pPr>
                <a:defRPr/>
              </a:pPr>
              <a:t>39</a:t>
            </a:fld>
            <a:endParaRPr lang="en-AU" noProof="0">
              <a:solidFill>
                <a:prstClr val="black">
                  <a:tint val="75000"/>
                </a:prstClr>
              </a:solidFill>
            </a:endParaRPr>
          </a:p>
        </p:txBody>
      </p:sp>
      <p:sp>
        <p:nvSpPr>
          <p:cNvPr id="5" name="TextBox 4">
            <a:extLst>
              <a:ext uri="{FF2B5EF4-FFF2-40B4-BE49-F238E27FC236}">
                <a16:creationId xmlns:a16="http://schemas.microsoft.com/office/drawing/2014/main" id="{EB619965-6DE1-A73A-B9B4-7C2A247EDDFF}"/>
              </a:ext>
            </a:extLst>
          </p:cNvPr>
          <p:cNvSpPr txBox="1"/>
          <p:nvPr/>
        </p:nvSpPr>
        <p:spPr>
          <a:xfrm>
            <a:off x="174811" y="169631"/>
            <a:ext cx="11846859" cy="1313501"/>
          </a:xfrm>
          <a:prstGeom prst="rect">
            <a:avLst/>
          </a:prstGeom>
          <a:noFill/>
        </p:spPr>
        <p:txBody>
          <a:bodyPr wrap="square" lIns="91440" tIns="45720" rIns="91440" bIns="45720" rtlCol="0" anchor="t">
            <a:spAutoFit/>
          </a:bodyPr>
          <a:lstStyle/>
          <a:p>
            <a:pPr>
              <a:lnSpc>
                <a:spcPct val="150000"/>
              </a:lnSpc>
            </a:pPr>
            <a:r>
              <a:rPr lang="en-AU" sz="2800" b="1" noProof="0" dirty="0">
                <a:solidFill>
                  <a:srgbClr val="E68422"/>
                </a:solidFill>
                <a:latin typeface="Comic Sans MS"/>
              </a:rPr>
              <a:t>Reader 2: </a:t>
            </a:r>
            <a:r>
              <a:rPr lang="en-AU" sz="2800" noProof="0" dirty="0">
                <a:latin typeface="Comic Sans MS"/>
              </a:rPr>
              <a:t>Eternal Trinity of Love</a:t>
            </a:r>
            <a:r>
              <a:rPr lang="en-AU" sz="2800" u="none" strike="noStrike" noProof="0" dirty="0">
                <a:effectLst/>
                <a:latin typeface="Comic Sans MS"/>
              </a:rPr>
              <a:t>, we </a:t>
            </a:r>
            <a:r>
              <a:rPr lang="en-AU" sz="2800" noProof="0" dirty="0">
                <a:latin typeface="Comic Sans MS"/>
              </a:rPr>
              <a:t>uphold to you the people we </a:t>
            </a:r>
            <a:r>
              <a:rPr lang="en-AU" sz="2800" u="none" strike="noStrike" noProof="0" dirty="0">
                <a:effectLst/>
                <a:latin typeface="Comic Sans MS"/>
              </a:rPr>
              <a:t>love and carry cares</a:t>
            </a:r>
            <a:r>
              <a:rPr lang="en-AU" sz="2800" noProof="0" dirty="0">
                <a:latin typeface="Comic Sans MS"/>
              </a:rPr>
              <a:t> for:</a:t>
            </a:r>
            <a:endParaRPr lang="en-AU" sz="2800" noProof="0" dirty="0">
              <a:solidFill>
                <a:srgbClr val="000000"/>
              </a:solidFill>
              <a:latin typeface="Comic Sans MS"/>
              <a:cs typeface="Calibri"/>
            </a:endParaRPr>
          </a:p>
        </p:txBody>
      </p:sp>
      <p:sp>
        <p:nvSpPr>
          <p:cNvPr id="3" name="Rectangle 1">
            <a:extLst>
              <a:ext uri="{FF2B5EF4-FFF2-40B4-BE49-F238E27FC236}">
                <a16:creationId xmlns:a16="http://schemas.microsoft.com/office/drawing/2014/main" id="{B4C68112-7FE8-CB5C-D1CA-8723337D8C7E}"/>
              </a:ext>
            </a:extLst>
          </p:cNvPr>
          <p:cNvSpPr>
            <a:spLocks noChangeArrowheads="1"/>
          </p:cNvSpPr>
          <p:nvPr/>
        </p:nvSpPr>
        <p:spPr bwMode="auto">
          <a:xfrm>
            <a:off x="518160" y="4563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noProof="0">
                <a:ln>
                  <a:noFill/>
                </a:ln>
                <a:solidFill>
                  <a:srgbClr val="000000"/>
                </a:solidFill>
                <a:effectLst/>
                <a:latin typeface="-webkit-standard"/>
              </a:rPr>
              <a:t> </a:t>
            </a:r>
            <a:endParaRPr kumimoji="0" lang="en-AU" sz="1800" b="0" i="0" u="none" strike="noStrike" cap="none" normalizeH="0" baseline="0" noProof="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DFAF585E-C1E4-F583-0C0A-3F797BE7C955}"/>
              </a:ext>
            </a:extLst>
          </p:cNvPr>
          <p:cNvGraphicFramePr>
            <a:graphicFrameLocks noGrp="1"/>
          </p:cNvGraphicFramePr>
          <p:nvPr>
            <p:extLst>
              <p:ext uri="{D42A27DB-BD31-4B8C-83A1-F6EECF244321}">
                <p14:modId xmlns:p14="http://schemas.microsoft.com/office/powerpoint/2010/main" val="2610524903"/>
              </p:ext>
            </p:extLst>
          </p:nvPr>
        </p:nvGraphicFramePr>
        <p:xfrm>
          <a:off x="141670" y="1645920"/>
          <a:ext cx="11880000" cy="5212080"/>
        </p:xfrm>
        <a:graphic>
          <a:graphicData uri="http://schemas.openxmlformats.org/drawingml/2006/table">
            <a:tbl>
              <a:tblPr>
                <a:tableStyleId>{2D5ABB26-0587-4C30-8999-92F81FD0307C}</a:tableStyleId>
              </a:tblPr>
              <a:tblGrid>
                <a:gridCol w="5601905">
                  <a:extLst>
                    <a:ext uri="{9D8B030D-6E8A-4147-A177-3AD203B41FA5}">
                      <a16:colId xmlns:a16="http://schemas.microsoft.com/office/drawing/2014/main" val="767805349"/>
                    </a:ext>
                  </a:extLst>
                </a:gridCol>
                <a:gridCol w="2515870">
                  <a:extLst>
                    <a:ext uri="{9D8B030D-6E8A-4147-A177-3AD203B41FA5}">
                      <a16:colId xmlns:a16="http://schemas.microsoft.com/office/drawing/2014/main" val="3607724199"/>
                    </a:ext>
                  </a:extLst>
                </a:gridCol>
                <a:gridCol w="208280">
                  <a:extLst>
                    <a:ext uri="{9D8B030D-6E8A-4147-A177-3AD203B41FA5}">
                      <a16:colId xmlns:a16="http://schemas.microsoft.com/office/drawing/2014/main" val="2846615783"/>
                    </a:ext>
                  </a:extLst>
                </a:gridCol>
                <a:gridCol w="3553945">
                  <a:extLst>
                    <a:ext uri="{9D8B030D-6E8A-4147-A177-3AD203B41FA5}">
                      <a16:colId xmlns:a16="http://schemas.microsoft.com/office/drawing/2014/main" val="4164765199"/>
                    </a:ext>
                  </a:extLst>
                </a:gridCol>
              </a:tblGrid>
              <a:tr h="3253020">
                <a:tc>
                  <a:txBody>
                    <a:bodyPr/>
                    <a:lstStyle/>
                    <a:p>
                      <a:pPr algn="l" rtl="0" fontAlgn="base">
                        <a:lnSpc>
                          <a:spcPct val="100000"/>
                        </a:lnSpc>
                        <a:spcBef>
                          <a:spcPts val="0"/>
                        </a:spcBef>
                        <a:spcAft>
                          <a:spcPts val="0"/>
                        </a:spcAft>
                      </a:pPr>
                      <a:r>
                        <a:rPr lang="en-AU" sz="2800" b="0" i="0" noProof="0" dirty="0">
                          <a:solidFill>
                            <a:srgbClr val="000000"/>
                          </a:solidFill>
                          <a:effectLst/>
                          <a:latin typeface="Comic Sans MS"/>
                        </a:rPr>
                        <a:t>Kerry, Les &amp; Jake</a:t>
                      </a:r>
                    </a:p>
                    <a:p>
                      <a:pPr algn="l" rtl="0" fontAlgn="base">
                        <a:lnSpc>
                          <a:spcPct val="100000"/>
                        </a:lnSpc>
                        <a:spcBef>
                          <a:spcPts val="0"/>
                        </a:spcBef>
                        <a:spcAft>
                          <a:spcPts val="0"/>
                        </a:spcAft>
                      </a:pPr>
                      <a:r>
                        <a:rPr lang="en-AU" sz="2800" b="0" i="0" noProof="0" dirty="0">
                          <a:solidFill>
                            <a:srgbClr val="000000"/>
                          </a:solidFill>
                          <a:effectLst/>
                          <a:latin typeface="Comic Sans MS"/>
                        </a:rPr>
                        <a:t>Julie, Ray, Tracey &amp; Shane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Mark, Desley &amp; Bob ​​</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Rachel, Mervyn &amp; Gillian</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a:t>
                      </a:r>
                      <a:r>
                        <a:rPr lang="en-AU" sz="2800" b="0" i="0" noProof="0" dirty="0" err="1">
                          <a:solidFill>
                            <a:srgbClr val="000000"/>
                          </a:solidFill>
                          <a:effectLst/>
                          <a:latin typeface="Comic Sans MS"/>
                        </a:rPr>
                        <a:t>Rev'd</a:t>
                      </a:r>
                      <a:r>
                        <a:rPr lang="en-AU" sz="2800" b="0" i="0" noProof="0" dirty="0">
                          <a:solidFill>
                            <a:srgbClr val="000000"/>
                          </a:solidFill>
                          <a:effectLst/>
                          <a:latin typeface="Comic Sans MS"/>
                        </a:rPr>
                        <a:t> Shane &amp; Janette​​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Alecia, Martin &amp; Aidan​​</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Kirsten, Greg, Daphne &amp; Beau </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Bill &amp; Marjorie​​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Aaron &amp; Andrea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u="none" strike="noStrike" noProof="0" dirty="0">
                          <a:solidFill>
                            <a:srgbClr val="000000"/>
                          </a:solidFill>
                          <a:effectLst/>
                          <a:latin typeface="Comic Sans MS"/>
                        </a:rPr>
                        <a:t>Bonnie &amp; girls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Liz’s Godchildren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lnSpc>
                          <a:spcPct val="100000"/>
                        </a:lnSpc>
                        <a:spcBef>
                          <a:spcPts val="0"/>
                        </a:spcBef>
                        <a:spcAft>
                          <a:spcPts val="0"/>
                        </a:spcAft>
                      </a:pPr>
                      <a:r>
                        <a:rPr lang="en-AU" sz="2800" b="0" i="0" noProof="0" dirty="0">
                          <a:solidFill>
                            <a:srgbClr val="000000"/>
                          </a:solidFill>
                          <a:effectLst/>
                          <a:latin typeface="Comic Sans MS"/>
                        </a:rPr>
                        <a:t>Barry​​</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Dr Julie ​​</a:t>
                      </a:r>
                    </a:p>
                    <a:p>
                      <a:pPr algn="l" rtl="0" fontAlgn="base">
                        <a:lnSpc>
                          <a:spcPct val="100000"/>
                        </a:lnSpc>
                        <a:spcBef>
                          <a:spcPts val="0"/>
                        </a:spcBef>
                        <a:spcAft>
                          <a:spcPts val="0"/>
                        </a:spcAft>
                      </a:pPr>
                      <a:r>
                        <a:rPr lang="en-AU" sz="2800" b="0" i="0" noProof="0" dirty="0">
                          <a:solidFill>
                            <a:srgbClr val="000000"/>
                          </a:solidFill>
                          <a:effectLst/>
                          <a:latin typeface="Comic Sans MS"/>
                        </a:rPr>
                        <a:t>Ruth​​</a:t>
                      </a:r>
                    </a:p>
                    <a:p>
                      <a:pPr algn="l" rtl="0" fontAlgn="base">
                        <a:lnSpc>
                          <a:spcPct val="100000"/>
                        </a:lnSpc>
                        <a:spcBef>
                          <a:spcPts val="0"/>
                        </a:spcBef>
                        <a:spcAft>
                          <a:spcPts val="0"/>
                        </a:spcAft>
                      </a:pPr>
                      <a:r>
                        <a:rPr lang="en-AU" sz="2800" b="0" i="0" noProof="0" dirty="0">
                          <a:solidFill>
                            <a:srgbClr val="000000"/>
                          </a:solidFill>
                          <a:effectLst/>
                          <a:latin typeface="Comic Sans MS"/>
                        </a:rPr>
                        <a:t>Phil​</a:t>
                      </a:r>
                    </a:p>
                    <a:p>
                      <a:pPr algn="l" rtl="0" fontAlgn="base">
                        <a:lnSpc>
                          <a:spcPct val="100000"/>
                        </a:lnSpc>
                        <a:spcBef>
                          <a:spcPts val="0"/>
                        </a:spcBef>
                        <a:spcAft>
                          <a:spcPts val="0"/>
                        </a:spcAft>
                      </a:pPr>
                      <a:r>
                        <a:rPr lang="en-AU" sz="2800" b="0" i="0" noProof="0" dirty="0">
                          <a:solidFill>
                            <a:srgbClr val="000000"/>
                          </a:solidFill>
                          <a:effectLst/>
                          <a:latin typeface="Comic Sans MS"/>
                        </a:rPr>
                        <a:t>May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Susan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Tanya​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Neva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u="none" strike="noStrike" noProof="0" dirty="0">
                          <a:solidFill>
                            <a:srgbClr val="000000"/>
                          </a:solidFill>
                          <a:effectLst/>
                          <a:latin typeface="Comic Sans MS"/>
                        </a:rPr>
                        <a:t>Kathy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a:t>
                      </a:r>
                      <a:r>
                        <a:rPr lang="en-AU" sz="2800" b="0" i="0" u="none" strike="noStrike" noProof="0" dirty="0">
                          <a:solidFill>
                            <a:srgbClr val="000000"/>
                          </a:solidFill>
                          <a:effectLst/>
                          <a:latin typeface="Comic Sans MS"/>
                        </a:rPr>
                        <a:t>Gayanne</a:t>
                      </a:r>
                      <a:endParaRPr lang="en-AU" sz="2800" b="0" i="0" noProof="0" dirty="0">
                        <a:solidFill>
                          <a:srgbClr val="000000"/>
                        </a:solidFill>
                        <a:effectLst/>
                        <a:latin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Tina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b="0" i="0" noProof="0" dirty="0">
                        <a:solidFill>
                          <a:srgbClr val="000000"/>
                        </a:solidFill>
                        <a:effectLst/>
                        <a:latin typeface="Comic Sans M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​​  </a:t>
                      </a:r>
                    </a:p>
                    <a:p>
                      <a:pPr lvl="0" algn="l">
                        <a:lnSpc>
                          <a:spcPct val="100000"/>
                        </a:lnSpc>
                        <a:spcBef>
                          <a:spcPts val="0"/>
                        </a:spcBef>
                        <a:spcAft>
                          <a:spcPts val="0"/>
                        </a:spcAft>
                        <a:buNone/>
                      </a:pPr>
                      <a:endParaRPr lang="en-AU" sz="2800" b="0" i="0" u="none" strike="noStrike" noProof="0" dirty="0">
                        <a:solidFill>
                          <a:srgbClr val="000000"/>
                        </a:solidFill>
                        <a:effectLst/>
                        <a:latin typeface="Comic Sans M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u="none" strike="noStrike" noProof="0" dirty="0">
                          <a:solidFill>
                            <a:srgbClr val="000000"/>
                          </a:solidFill>
                          <a:effectLst/>
                          <a:latin typeface="Comic Sans MS"/>
                        </a:rPr>
                        <a:t>Alan &amp; Gaylene</a:t>
                      </a:r>
                      <a:r>
                        <a:rPr lang="en-AU" sz="2800" b="0" i="0" noProof="0" dirty="0">
                          <a:solidFill>
                            <a:srgbClr val="000000"/>
                          </a:solidFill>
                          <a:effectLst/>
                          <a:latin typeface="Comic Sans M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Jess &amp; Leah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u="none" strike="noStrike" noProof="0" dirty="0">
                          <a:solidFill>
                            <a:srgbClr val="000000"/>
                          </a:solidFill>
                          <a:effectLst/>
                          <a:latin typeface="Comic Sans MS"/>
                        </a:rPr>
                        <a:t>Barry &amp; Gwen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u="none" strike="noStrike" noProof="0" dirty="0">
                          <a:solidFill>
                            <a:srgbClr val="000000"/>
                          </a:solidFill>
                          <a:effectLst/>
                          <a:latin typeface="Comic Sans MS"/>
                        </a:rPr>
                        <a:t>Matthew &amp; Nicholas</a:t>
                      </a:r>
                      <a:r>
                        <a:rPr lang="en-AU" sz="2800" b="0" i="0" noProof="0" dirty="0">
                          <a:solidFill>
                            <a:srgbClr val="000000"/>
                          </a:solidFill>
                          <a:effectLst/>
                          <a:latin typeface="Comic Sans MS"/>
                        </a:rPr>
                        <a:t>​</a:t>
                      </a:r>
                    </a:p>
                    <a:p>
                      <a:pPr algn="l" rtl="0" fontAlgn="base">
                        <a:lnSpc>
                          <a:spcPct val="100000"/>
                        </a:lnSpc>
                        <a:spcBef>
                          <a:spcPts val="0"/>
                        </a:spcBef>
                        <a:spcAft>
                          <a:spcPts val="0"/>
                        </a:spcAft>
                      </a:pPr>
                      <a:r>
                        <a:rPr lang="en-AU" sz="2800" b="0" i="0" noProof="0" dirty="0">
                          <a:solidFill>
                            <a:srgbClr val="000000"/>
                          </a:solidFill>
                          <a:effectLst/>
                          <a:latin typeface="Comic Sans MS"/>
                        </a:rPr>
                        <a:t>Bob &amp; Di​</a:t>
                      </a:r>
                    </a:p>
                    <a:p>
                      <a:pPr lvl="0" algn="l">
                        <a:lnSpc>
                          <a:spcPct val="100000"/>
                        </a:lnSpc>
                        <a:spcBef>
                          <a:spcPts val="0"/>
                        </a:spcBef>
                        <a:spcAft>
                          <a:spcPts val="0"/>
                        </a:spcAft>
                        <a:buNone/>
                      </a:pPr>
                      <a:r>
                        <a:rPr lang="en-AU" sz="2800" b="0" i="0" u="none" strike="noStrike" noProof="0" dirty="0">
                          <a:solidFill>
                            <a:srgbClr val="000000"/>
                          </a:solidFill>
                          <a:effectLst/>
                          <a:latin typeface="Comic Sans MS"/>
                        </a:rPr>
                        <a:t>Pat &amp; Julie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Dilys &amp; Tony,</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Paul &amp; </a:t>
                      </a:r>
                      <a:r>
                        <a:rPr lang="en-AU" sz="2800" b="0" i="0" noProof="0" dirty="0" err="1">
                          <a:solidFill>
                            <a:srgbClr val="000000"/>
                          </a:solidFill>
                          <a:effectLst/>
                          <a:latin typeface="Comic Sans MS"/>
                        </a:rPr>
                        <a:t>Darhon</a:t>
                      </a:r>
                      <a:endParaRPr lang="en-AU" sz="2800" b="0" i="0" noProof="0" dirty="0">
                        <a:solidFill>
                          <a:srgbClr val="000000"/>
                        </a:solidFill>
                        <a:effectLst/>
                        <a:latin typeface="Comic Sans M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Judy &amp; Mary</a:t>
                      </a:r>
                      <a:endParaRPr lang="en-AU" sz="2800" b="0" i="0" u="none" strike="noStrike" noProof="0" dirty="0">
                        <a:solidFill>
                          <a:srgbClr val="000000"/>
                        </a:solidFill>
                        <a:effectLst/>
                        <a:latin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dirty="0">
                          <a:solidFill>
                            <a:srgbClr val="000000"/>
                          </a:solidFill>
                          <a:effectLst/>
                          <a:latin typeface="Comic Sans MS"/>
                        </a:rPr>
                        <a:t>Miriam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b="0" i="0" noProof="0" dirty="0">
                        <a:solidFill>
                          <a:srgbClr val="000000"/>
                        </a:solidFill>
                        <a:effectLst/>
                        <a:latin typeface="Comic Sans M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810135"/>
                  </a:ext>
                </a:extLst>
              </a:tr>
            </a:tbl>
          </a:graphicData>
        </a:graphic>
      </p:graphicFrame>
      <p:sp>
        <p:nvSpPr>
          <p:cNvPr id="6" name="Rectangle 5">
            <a:extLst>
              <a:ext uri="{FF2B5EF4-FFF2-40B4-BE49-F238E27FC236}">
                <a16:creationId xmlns:a16="http://schemas.microsoft.com/office/drawing/2014/main" id="{77057C9F-8689-E802-7EF9-3D7C0E4696A0}"/>
              </a:ext>
            </a:extLst>
          </p:cNvPr>
          <p:cNvSpPr/>
          <p:nvPr/>
        </p:nvSpPr>
        <p:spPr>
          <a:xfrm>
            <a:off x="8362940" y="6457890"/>
            <a:ext cx="2035498" cy="400110"/>
          </a:xfrm>
          <a:prstGeom prst="rect">
            <a:avLst/>
          </a:prstGeom>
        </p:spPr>
        <p:txBody>
          <a:bodyPr wrap="square">
            <a:spAutoFit/>
          </a:bodyPr>
          <a:lstStyle/>
          <a:p>
            <a:r>
              <a:rPr lang="en-AU" sz="2000" b="1" noProof="0" dirty="0">
                <a:solidFill>
                  <a:srgbClr val="E68422"/>
                </a:solidFill>
                <a:latin typeface="Comic Sans MS"/>
              </a:rPr>
              <a:t>Continue…</a:t>
            </a:r>
            <a:endParaRPr lang="en-AU" sz="2000" b="1" noProof="0" dirty="0">
              <a:solidFill>
                <a:srgbClr val="E68422"/>
              </a:solidFill>
            </a:endParaRPr>
          </a:p>
        </p:txBody>
      </p:sp>
    </p:spTree>
    <p:extLst>
      <p:ext uri="{BB962C8B-B14F-4D97-AF65-F5344CB8AC3E}">
        <p14:creationId xmlns:p14="http://schemas.microsoft.com/office/powerpoint/2010/main" val="372061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8911E-A850-F478-7C44-D433725A12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EF9CC9D-CE57-E1C9-A6EA-44448EF883FF}"/>
              </a:ext>
            </a:extLst>
          </p:cNvPr>
          <p:cNvSpPr/>
          <p:nvPr/>
        </p:nvSpPr>
        <p:spPr>
          <a:xfrm>
            <a:off x="187434" y="6260882"/>
            <a:ext cx="10975074" cy="36933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noProof="0">
              <a:solidFill>
                <a:srgbClr val="CC3399"/>
              </a:solidFill>
              <a:latin typeface="Comic Sans MS"/>
            </a:endParaRPr>
          </a:p>
        </p:txBody>
      </p:sp>
      <p:sp>
        <p:nvSpPr>
          <p:cNvPr id="6" name="Rectangle 5">
            <a:extLst>
              <a:ext uri="{FF2B5EF4-FFF2-40B4-BE49-F238E27FC236}">
                <a16:creationId xmlns:a16="http://schemas.microsoft.com/office/drawing/2014/main" id="{E9CC1585-10C1-A83D-39D0-8F5E1DC0B352}"/>
              </a:ext>
            </a:extLst>
          </p:cNvPr>
          <p:cNvSpPr/>
          <p:nvPr/>
        </p:nvSpPr>
        <p:spPr>
          <a:xfrm>
            <a:off x="8734426" y="4778656"/>
            <a:ext cx="3457574" cy="1200329"/>
          </a:xfrm>
          <a:prstGeom prst="rect">
            <a:avLst/>
          </a:prstGeom>
        </p:spPr>
        <p:txBody>
          <a:bodyPr wrap="square">
            <a:spAutoFit/>
          </a:bodyPr>
          <a:lstStyle/>
          <a:p>
            <a:r>
              <a:rPr lang="en-GB" sz="2400" dirty="0">
                <a:latin typeface="Comic Sans MS"/>
              </a:rPr>
              <a:t>To read more about our hermits click the link​</a:t>
            </a:r>
            <a:r>
              <a:rPr lang="en-US" sz="2400" dirty="0">
                <a:latin typeface="Comic Sans MS"/>
              </a:rPr>
              <a:t>​ in the send out</a:t>
            </a:r>
          </a:p>
        </p:txBody>
      </p:sp>
      <p:sp>
        <p:nvSpPr>
          <p:cNvPr id="8" name="TextBox 7">
            <a:extLst>
              <a:ext uri="{FF2B5EF4-FFF2-40B4-BE49-F238E27FC236}">
                <a16:creationId xmlns:a16="http://schemas.microsoft.com/office/drawing/2014/main" id="{4BB9C9AF-1620-D4F8-FCA7-5095BD3C2E4C}"/>
              </a:ext>
            </a:extLst>
          </p:cNvPr>
          <p:cNvSpPr txBox="1"/>
          <p:nvPr/>
        </p:nvSpPr>
        <p:spPr>
          <a:xfrm>
            <a:off x="460268" y="386796"/>
            <a:ext cx="7849112" cy="8615500"/>
          </a:xfrm>
          <a:prstGeom prst="rect">
            <a:avLst/>
          </a:prstGeom>
          <a:noFill/>
        </p:spPr>
        <p:txBody>
          <a:bodyPr wrap="square">
            <a:spAutoFit/>
          </a:bodyPr>
          <a:lstStyle/>
          <a:p>
            <a:pPr algn="l">
              <a:lnSpc>
                <a:spcPct val="150000"/>
              </a:lnSpc>
              <a:spcAft>
                <a:spcPts val="1500"/>
              </a:spcAft>
              <a:buNone/>
            </a:pPr>
            <a:r>
              <a:rPr lang="en-US" sz="2800" b="0" i="0" dirty="0">
                <a:solidFill>
                  <a:srgbClr val="222222"/>
                </a:solidFill>
                <a:effectLst/>
                <a:latin typeface="Comic Sans MS" panose="030F0702030302020204" pitchFamily="66" charset="0"/>
              </a:rPr>
              <a:t>	Eventually, he joined the community of Augustinian canons at the Priory Church in </a:t>
            </a:r>
            <a:r>
              <a:rPr lang="en-US" sz="2800" b="0" i="0" dirty="0" err="1">
                <a:solidFill>
                  <a:srgbClr val="222222"/>
                </a:solidFill>
                <a:effectLst/>
                <a:latin typeface="Comic Sans MS" panose="030F0702030302020204" pitchFamily="66" charset="0"/>
              </a:rPr>
              <a:t>Thurgarton</a:t>
            </a:r>
            <a:r>
              <a:rPr lang="en-US" sz="2800" b="0" i="0" dirty="0">
                <a:solidFill>
                  <a:srgbClr val="222222"/>
                </a:solidFill>
                <a:effectLst/>
                <a:latin typeface="Comic Sans MS" panose="030F0702030302020204" pitchFamily="66" charset="0"/>
              </a:rPr>
              <a:t>. Hilton became known as a gracious and wise spiritual guide. He died in 1396. </a:t>
            </a:r>
          </a:p>
          <a:p>
            <a:pPr>
              <a:lnSpc>
                <a:spcPct val="150000"/>
              </a:lnSpc>
              <a:spcAft>
                <a:spcPts val="1500"/>
              </a:spcAft>
            </a:pPr>
            <a:r>
              <a:rPr lang="en-US" sz="2800" dirty="0">
                <a:latin typeface="Comic Sans MS" panose="030F0702030302020204" pitchFamily="66" charset="0"/>
              </a:rPr>
              <a:t>	His most famous work, The Ladder of Perfection, became a very popular work in the 14th and 15th centuries, read not just by monks and anchoresses, but by ordinary people. Other well-known mystics of the 14th century Julian of Norwich and Margery Kempe were familiar with some of Hilton’s works</a:t>
            </a:r>
            <a:endParaRPr lang="en-AU" sz="2800" b="0" i="0" dirty="0">
              <a:solidFill>
                <a:srgbClr val="222222"/>
              </a:solidFill>
              <a:effectLst/>
              <a:latin typeface="Comic Sans MS" panose="030F0702030302020204" pitchFamily="66" charset="0"/>
            </a:endParaRPr>
          </a:p>
        </p:txBody>
      </p:sp>
      <p:pic>
        <p:nvPicPr>
          <p:cNvPr id="2" name="Picture 1">
            <a:extLst>
              <a:ext uri="{FF2B5EF4-FFF2-40B4-BE49-F238E27FC236}">
                <a16:creationId xmlns:a16="http://schemas.microsoft.com/office/drawing/2014/main" id="{E2593EFE-96A7-D85D-A28F-A55F1291EF83}"/>
              </a:ext>
            </a:extLst>
          </p:cNvPr>
          <p:cNvPicPr>
            <a:picLocks noChangeAspect="1"/>
          </p:cNvPicPr>
          <p:nvPr/>
        </p:nvPicPr>
        <p:blipFill>
          <a:blip r:embed="rId2"/>
          <a:stretch>
            <a:fillRect/>
          </a:stretch>
        </p:blipFill>
        <p:spPr>
          <a:xfrm>
            <a:off x="8795063" y="464241"/>
            <a:ext cx="2846958" cy="4032518"/>
          </a:xfrm>
          <a:prstGeom prst="rect">
            <a:avLst/>
          </a:prstGeom>
        </p:spPr>
      </p:pic>
    </p:spTree>
    <p:extLst>
      <p:ext uri="{BB962C8B-B14F-4D97-AF65-F5344CB8AC3E}">
        <p14:creationId xmlns:p14="http://schemas.microsoft.com/office/powerpoint/2010/main" val="148378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7DD8C-1FE6-6475-421D-18A11E4E711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F6C185-69D8-8059-EBF9-501C6E6613B2}"/>
              </a:ext>
            </a:extLst>
          </p:cNvPr>
          <p:cNvSpPr>
            <a:spLocks noGrp="1"/>
          </p:cNvSpPr>
          <p:nvPr>
            <p:ph type="sldNum" sz="quarter" idx="12"/>
          </p:nvPr>
        </p:nvSpPr>
        <p:spPr/>
        <p:txBody>
          <a:bodyPr/>
          <a:lstStyle/>
          <a:p>
            <a:pPr>
              <a:defRPr/>
            </a:pPr>
            <a:fld id="{504C10D2-9990-43CA-B278-4C892CFCFF17}" type="slidenum">
              <a:rPr lang="en-AU" noProof="0" smtClean="0">
                <a:solidFill>
                  <a:prstClr val="black">
                    <a:tint val="75000"/>
                  </a:prstClr>
                </a:solidFill>
              </a:rPr>
              <a:pPr>
                <a:defRPr/>
              </a:pPr>
              <a:t>40</a:t>
            </a:fld>
            <a:endParaRPr lang="en-AU" noProof="0">
              <a:solidFill>
                <a:prstClr val="black">
                  <a:tint val="75000"/>
                </a:prstClr>
              </a:solidFill>
            </a:endParaRPr>
          </a:p>
        </p:txBody>
      </p:sp>
      <p:sp>
        <p:nvSpPr>
          <p:cNvPr id="5" name="TextBox 4">
            <a:extLst>
              <a:ext uri="{FF2B5EF4-FFF2-40B4-BE49-F238E27FC236}">
                <a16:creationId xmlns:a16="http://schemas.microsoft.com/office/drawing/2014/main" id="{58D36024-1E44-32DD-74B4-03A0AEBA7E22}"/>
              </a:ext>
            </a:extLst>
          </p:cNvPr>
          <p:cNvSpPr txBox="1"/>
          <p:nvPr/>
        </p:nvSpPr>
        <p:spPr>
          <a:xfrm>
            <a:off x="246000" y="326035"/>
            <a:ext cx="11700000" cy="6205930"/>
          </a:xfrm>
          <a:prstGeom prst="rect">
            <a:avLst/>
          </a:prstGeom>
          <a:noFill/>
        </p:spPr>
        <p:txBody>
          <a:bodyPr wrap="square" lIns="91440" tIns="45720" rIns="91440" bIns="45720" rtlCol="0" anchor="t">
            <a:spAutoFit/>
          </a:bodyPr>
          <a:lstStyle/>
          <a:p>
            <a:pPr>
              <a:lnSpc>
                <a:spcPct val="150000"/>
              </a:lnSpc>
            </a:pPr>
            <a:r>
              <a:rPr lang="en-AU" sz="2800" b="1" noProof="0">
                <a:solidFill>
                  <a:srgbClr val="E68422"/>
                </a:solidFill>
                <a:latin typeface="Comic Sans MS"/>
              </a:rPr>
              <a:t>Reader 2: </a:t>
            </a:r>
            <a:endParaRPr lang="en-AU" sz="2800" noProof="0">
              <a:latin typeface="Comic Sans MS"/>
            </a:endParaRPr>
          </a:p>
          <a:p>
            <a:pPr>
              <a:lnSpc>
                <a:spcPct val="150000"/>
              </a:lnSpc>
            </a:pPr>
            <a:r>
              <a:rPr lang="en-AU" sz="2800" noProof="0">
                <a:latin typeface="Comic Sans MS"/>
              </a:rPr>
              <a:t>We name in our hearts, out loud or in the chat, those we bring to the Lord in prayer.</a:t>
            </a:r>
          </a:p>
          <a:p>
            <a:pPr>
              <a:lnSpc>
                <a:spcPct val="150000"/>
              </a:lnSpc>
            </a:pPr>
            <a:r>
              <a:rPr lang="en-AU" sz="2800" noProof="0">
                <a:solidFill>
                  <a:srgbClr val="7030A0"/>
                </a:solidFill>
                <a:latin typeface="Comic Sans MS"/>
              </a:rPr>
              <a:t> </a:t>
            </a:r>
          </a:p>
          <a:p>
            <a:pPr>
              <a:lnSpc>
                <a:spcPct val="150000"/>
              </a:lnSpc>
            </a:pPr>
            <a:r>
              <a:rPr lang="en-AU" sz="2800" noProof="0">
                <a:solidFill>
                  <a:srgbClr val="7030A0"/>
                </a:solidFill>
                <a:latin typeface="Comic Sans MS"/>
              </a:rPr>
              <a:t> </a:t>
            </a:r>
            <a:r>
              <a:rPr lang="en-AU" sz="2800" b="1" noProof="0">
                <a:solidFill>
                  <a:srgbClr val="E68422"/>
                </a:solidFill>
                <a:latin typeface="Comic Sans MS"/>
              </a:rPr>
              <a:t>PAUSE… </a:t>
            </a:r>
          </a:p>
          <a:p>
            <a:pPr>
              <a:lnSpc>
                <a:spcPct val="150000"/>
              </a:lnSpc>
            </a:pPr>
            <a:endParaRPr lang="en-AU" sz="1600" b="1" noProof="0">
              <a:solidFill>
                <a:srgbClr val="E68422"/>
              </a:solidFill>
              <a:latin typeface="Comic Sans MS"/>
            </a:endParaRPr>
          </a:p>
          <a:p>
            <a:pPr>
              <a:lnSpc>
                <a:spcPct val="150000"/>
              </a:lnSpc>
            </a:pPr>
            <a:r>
              <a:rPr lang="en-AU" sz="2800" u="none" strike="noStrike" noProof="0">
                <a:effectLst/>
                <a:latin typeface="Comic Sans MS"/>
              </a:rPr>
              <a:t>We entrust to you those who have died, those who have died peacefully and those who have died tragically, The old and the young. Receive them into your Kingdom.</a:t>
            </a:r>
            <a:r>
              <a:rPr lang="en-AU" sz="2800" u="none" strike="noStrike" noProof="0">
                <a:solidFill>
                  <a:srgbClr val="E68422"/>
                </a:solidFill>
                <a:effectLst/>
                <a:latin typeface="Comic Sans MS"/>
              </a:rPr>
              <a:t> </a:t>
            </a:r>
            <a:r>
              <a:rPr lang="en-AU" sz="2800" noProof="0">
                <a:latin typeface="Comic Sans MS"/>
              </a:rPr>
              <a:t>Lord in your mercy, Hear our prayers.</a:t>
            </a:r>
            <a:r>
              <a:rPr lang="en-AU" sz="2800" noProof="0">
                <a:latin typeface="Times New Roman"/>
                <a:cs typeface="Times New Roman"/>
              </a:rPr>
              <a:t> </a:t>
            </a:r>
            <a:r>
              <a:rPr lang="en-AU" sz="2800" b="1" noProof="0">
                <a:latin typeface="Comic Sans MS"/>
              </a:rPr>
              <a:t>Amen</a:t>
            </a:r>
            <a:r>
              <a:rPr lang="en-AU" sz="2800" b="1" u="none" strike="noStrike" noProof="0">
                <a:effectLst/>
                <a:latin typeface="Comic Sans MS"/>
              </a:rPr>
              <a:t>.</a:t>
            </a:r>
            <a:endParaRPr lang="en-AU" sz="2800" noProof="0">
              <a:cs typeface="Times New Roman"/>
            </a:endParaRPr>
          </a:p>
        </p:txBody>
      </p:sp>
      <p:sp>
        <p:nvSpPr>
          <p:cNvPr id="3" name="Rectangle 1">
            <a:extLst>
              <a:ext uri="{FF2B5EF4-FFF2-40B4-BE49-F238E27FC236}">
                <a16:creationId xmlns:a16="http://schemas.microsoft.com/office/drawing/2014/main" id="{99113AFA-27F4-C105-E1FB-5AC95AA313EC}"/>
              </a:ext>
            </a:extLst>
          </p:cNvPr>
          <p:cNvSpPr>
            <a:spLocks noChangeArrowheads="1"/>
          </p:cNvSpPr>
          <p:nvPr/>
        </p:nvSpPr>
        <p:spPr bwMode="auto">
          <a:xfrm>
            <a:off x="518160" y="4563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noProof="0">
                <a:ln>
                  <a:noFill/>
                </a:ln>
                <a:solidFill>
                  <a:srgbClr val="000000"/>
                </a:solidFill>
                <a:effectLst/>
                <a:latin typeface="-webkit-standard"/>
              </a:rPr>
              <a:t> </a:t>
            </a:r>
            <a:endParaRPr kumimoji="0" lang="en-AU" sz="1800" b="0" i="0" u="none" strike="noStrike" cap="none" normalizeH="0" baseline="0" noProof="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7970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847410-C1E5-4F45-9C09-66F777F7D72D}"/>
              </a:ext>
            </a:extLst>
          </p:cNvPr>
          <p:cNvSpPr/>
          <p:nvPr/>
        </p:nvSpPr>
        <p:spPr>
          <a:xfrm>
            <a:off x="1763270" y="23362"/>
            <a:ext cx="8665460"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200" b="1" noProof="0" dirty="0">
                <a:solidFill>
                  <a:srgbClr val="E68422"/>
                </a:solidFill>
                <a:latin typeface="Comic Sans MS"/>
              </a:rPr>
              <a:t>Pray Daily Cycle of Prayer</a:t>
            </a:r>
          </a:p>
        </p:txBody>
      </p:sp>
      <p:sp>
        <p:nvSpPr>
          <p:cNvPr id="3" name="TextBox 2">
            <a:extLst>
              <a:ext uri="{FF2B5EF4-FFF2-40B4-BE49-F238E27FC236}">
                <a16:creationId xmlns:a16="http://schemas.microsoft.com/office/drawing/2014/main" id="{D54A8D93-69A3-4D47-B7A9-771714229458}"/>
              </a:ext>
            </a:extLst>
          </p:cNvPr>
          <p:cNvSpPr txBox="1"/>
          <p:nvPr/>
        </p:nvSpPr>
        <p:spPr>
          <a:xfrm>
            <a:off x="320674" y="544221"/>
            <a:ext cx="11550652" cy="11626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pPr>
            <a:r>
              <a:rPr lang="en-AU" sz="2800" b="1" noProof="0" dirty="0">
                <a:solidFill>
                  <a:srgbClr val="E68422"/>
                </a:solidFill>
                <a:latin typeface="Comic Sans MS"/>
              </a:rPr>
              <a:t>Leader: </a:t>
            </a:r>
            <a:r>
              <a:rPr lang="en-AU" sz="2800" noProof="0" dirty="0">
                <a:solidFill>
                  <a:srgbClr val="000000"/>
                </a:solidFill>
                <a:latin typeface="Comic Sans MS"/>
              </a:rPr>
              <a:t>Loving</a:t>
            </a:r>
            <a:r>
              <a:rPr lang="en-AU" sz="2800" i="0" u="none" strike="noStrike" noProof="0" dirty="0">
                <a:solidFill>
                  <a:srgbClr val="000000"/>
                </a:solidFill>
                <a:effectLst/>
                <a:latin typeface="Comic Sans MS"/>
              </a:rPr>
              <a:t> God, joining with the Church in our cycle of prayer, we ask </a:t>
            </a:r>
            <a:r>
              <a:rPr lang="en-AU" sz="2800" u="none" strike="noStrike" noProof="0" dirty="0">
                <a:solidFill>
                  <a:srgbClr val="000000"/>
                </a:solidFill>
                <a:effectLst/>
                <a:latin typeface="Comic Sans MS"/>
              </a:rPr>
              <a:t>your blessings on: </a:t>
            </a:r>
          </a:p>
        </p:txBody>
      </p:sp>
      <p:sp>
        <p:nvSpPr>
          <p:cNvPr id="4" name="TextBox 3">
            <a:extLst>
              <a:ext uri="{FF2B5EF4-FFF2-40B4-BE49-F238E27FC236}">
                <a16:creationId xmlns:a16="http://schemas.microsoft.com/office/drawing/2014/main" id="{FAADC597-5C00-28C8-05CF-8896F520D997}"/>
              </a:ext>
            </a:extLst>
          </p:cNvPr>
          <p:cNvSpPr txBox="1"/>
          <p:nvPr/>
        </p:nvSpPr>
        <p:spPr>
          <a:xfrm>
            <a:off x="57209" y="1706912"/>
            <a:ext cx="12077582" cy="5083764"/>
          </a:xfrm>
          <a:prstGeom prst="rect">
            <a:avLst/>
          </a:prstGeom>
          <a:noFill/>
        </p:spPr>
        <p:txBody>
          <a:bodyPr wrap="square" lIns="91440" tIns="45720" rIns="91440" bIns="45720" anchor="t">
            <a:spAutoFit/>
          </a:bodyPr>
          <a:lstStyle/>
          <a:p>
            <a:pPr marL="342900" indent="-342900">
              <a:lnSpc>
                <a:spcPct val="130000"/>
              </a:lnSpc>
              <a:buFont typeface="Arial" panose="020B0604020202020204" pitchFamily="34" charset="0"/>
              <a:buChar char="•"/>
            </a:pPr>
            <a:r>
              <a:rPr lang="en-AU" sz="2800" dirty="0">
                <a:latin typeface="Comic Sans MS" panose="030F0702030302020204" pitchFamily="66" charset="0"/>
              </a:rPr>
              <a:t>The Anglican Church of Papua New Guinea</a:t>
            </a:r>
          </a:p>
          <a:p>
            <a:pPr marL="342900" indent="-342900">
              <a:lnSpc>
                <a:spcPct val="130000"/>
              </a:lnSpc>
              <a:buFont typeface="Arial" panose="020B0604020202020204" pitchFamily="34" charset="0"/>
              <a:buChar char="•"/>
            </a:pPr>
            <a:r>
              <a:rPr lang="en-AU" sz="2800" dirty="0">
                <a:latin typeface="Comic Sans MS" panose="030F0702030302020204" pitchFamily="66" charset="0"/>
              </a:rPr>
              <a:t>The Diocese of North Queensland: †Keith; Clergy and People</a:t>
            </a:r>
          </a:p>
          <a:p>
            <a:pPr marL="342900" indent="-342900">
              <a:lnSpc>
                <a:spcPct val="130000"/>
              </a:lnSpc>
              <a:buFont typeface="Arial" panose="020B0604020202020204" pitchFamily="34" charset="0"/>
              <a:buChar char="•"/>
            </a:pPr>
            <a:r>
              <a:rPr lang="en-AU" sz="2800" dirty="0">
                <a:latin typeface="Comic Sans MS" panose="030F0702030302020204" pitchFamily="66" charset="0"/>
              </a:rPr>
              <a:t>The Parish of Gold Coast North: Stephan, Gary, Don, Lynette, †Len, Roseanne, Bill, Martin, Medha</a:t>
            </a:r>
          </a:p>
          <a:p>
            <a:pPr marL="342900" indent="-342900">
              <a:lnSpc>
                <a:spcPct val="130000"/>
              </a:lnSpc>
              <a:buFont typeface="Arial" panose="020B0604020202020204" pitchFamily="34" charset="0"/>
              <a:buChar char="•"/>
            </a:pPr>
            <a:r>
              <a:rPr lang="en-AU" sz="2800" dirty="0">
                <a:latin typeface="Comic Sans MS" panose="030F0702030302020204" pitchFamily="66" charset="0"/>
              </a:rPr>
              <a:t>Sudanese &amp; South Sudanese Congregations in Anglican Church Southern QLD: Bishop Daniel</a:t>
            </a:r>
          </a:p>
          <a:p>
            <a:pPr marL="342900" indent="-342900">
              <a:lnSpc>
                <a:spcPct val="130000"/>
              </a:lnSpc>
              <a:buFont typeface="Arial" panose="020B0604020202020204" pitchFamily="34" charset="0"/>
              <a:buChar char="•"/>
            </a:pPr>
            <a:r>
              <a:rPr lang="en-AU" sz="2800" dirty="0">
                <a:latin typeface="Comic Sans MS" panose="030F0702030302020204" pitchFamily="66" charset="0"/>
              </a:rPr>
              <a:t>The Southport School, Southport: Headmaster – Andrew; Chaplain – John; Chair of School Council – Adam; members of School Council; staff &amp; students</a:t>
            </a:r>
          </a:p>
        </p:txBody>
      </p:sp>
    </p:spTree>
    <p:extLst>
      <p:ext uri="{BB962C8B-B14F-4D97-AF65-F5344CB8AC3E}">
        <p14:creationId xmlns:p14="http://schemas.microsoft.com/office/powerpoint/2010/main" val="1934760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847410-C1E5-4F45-9C09-66F777F7D72D}"/>
              </a:ext>
            </a:extLst>
          </p:cNvPr>
          <p:cNvSpPr/>
          <p:nvPr/>
        </p:nvSpPr>
        <p:spPr>
          <a:xfrm>
            <a:off x="120780" y="130469"/>
            <a:ext cx="11779624"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200" b="1" noProof="0" dirty="0">
                <a:solidFill>
                  <a:srgbClr val="E68422"/>
                </a:solidFill>
                <a:latin typeface="Comic Sans MS"/>
              </a:rPr>
              <a:t>Commitment prayer for the week</a:t>
            </a:r>
          </a:p>
        </p:txBody>
      </p:sp>
      <p:sp>
        <p:nvSpPr>
          <p:cNvPr id="3" name="TextBox 2">
            <a:extLst>
              <a:ext uri="{FF2B5EF4-FFF2-40B4-BE49-F238E27FC236}">
                <a16:creationId xmlns:a16="http://schemas.microsoft.com/office/drawing/2014/main" id="{D06CDDA1-93CA-1D5D-814F-AA0B9619702B}"/>
              </a:ext>
            </a:extLst>
          </p:cNvPr>
          <p:cNvSpPr txBox="1"/>
          <p:nvPr/>
        </p:nvSpPr>
        <p:spPr>
          <a:xfrm>
            <a:off x="156000" y="1341741"/>
            <a:ext cx="11880000" cy="2597378"/>
          </a:xfrm>
          <a:prstGeom prst="rect">
            <a:avLst/>
          </a:prstGeom>
          <a:noFill/>
        </p:spPr>
        <p:txBody>
          <a:bodyPr wrap="square">
            <a:spAutoFit/>
          </a:bodyPr>
          <a:lstStyle/>
          <a:p>
            <a:pPr algn="ctr" fontAlgn="base">
              <a:lnSpc>
                <a:spcPct val="150000"/>
              </a:lnSpc>
            </a:pPr>
            <a:r>
              <a:rPr lang="en-GB" sz="2800" b="0" i="0" u="none" strike="noStrike" dirty="0">
                <a:solidFill>
                  <a:srgbClr val="E3960B"/>
                </a:solidFill>
                <a:effectLst/>
                <a:latin typeface="Comic Sans MS" panose="030F0702030302020204" pitchFamily="66" charset="0"/>
              </a:rPr>
              <a:t>Leader: </a:t>
            </a:r>
            <a:r>
              <a:rPr lang="en-US" sz="2800" dirty="0">
                <a:latin typeface="Comic Sans MS" panose="030F0702030302020204" pitchFamily="66" charset="0"/>
              </a:rPr>
              <a:t>Our commitment prayer for the week is </a:t>
            </a:r>
          </a:p>
          <a:p>
            <a:pPr algn="ctr" fontAlgn="base">
              <a:lnSpc>
                <a:spcPct val="150000"/>
              </a:lnSpc>
            </a:pPr>
            <a:r>
              <a:rPr lang="en-US" sz="2800" dirty="0">
                <a:latin typeface="Comic Sans MS" panose="030F0702030302020204" pitchFamily="66" charset="0"/>
              </a:rPr>
              <a:t>A Prayer of Lament</a:t>
            </a:r>
          </a:p>
          <a:p>
            <a:pPr algn="ctr" fontAlgn="base">
              <a:lnSpc>
                <a:spcPct val="150000"/>
              </a:lnSpc>
            </a:pPr>
            <a:endParaRPr lang="en-US" sz="2800" b="0" i="0" dirty="0">
              <a:effectLst/>
              <a:latin typeface="Comic Sans MS" panose="030F0702030302020204" pitchFamily="66" charset="0"/>
            </a:endParaRPr>
          </a:p>
          <a:p>
            <a:pPr algn="ctr" fontAlgn="base">
              <a:lnSpc>
                <a:spcPct val="150000"/>
              </a:lnSpc>
            </a:pPr>
            <a:r>
              <a:rPr lang="en-GB" sz="2400" b="0" i="0" dirty="0">
                <a:effectLst/>
                <a:latin typeface="Segoe UI" panose="020B0502040204020203" pitchFamily="34" charset="0"/>
                <a:hlinkClick r:id="rId3"/>
              </a:rPr>
              <a:t>https://www.youtube.com/watch?v=d8tLRZWOAcw</a:t>
            </a:r>
            <a:endParaRPr lang="en-GB" sz="2400" b="0" i="0" dirty="0">
              <a:effectLst/>
              <a:latin typeface="Segoe UI" panose="020B0502040204020203" pitchFamily="34" charset="0"/>
            </a:endParaRPr>
          </a:p>
        </p:txBody>
      </p:sp>
    </p:spTree>
    <p:extLst>
      <p:ext uri="{BB962C8B-B14F-4D97-AF65-F5344CB8AC3E}">
        <p14:creationId xmlns:p14="http://schemas.microsoft.com/office/powerpoint/2010/main" val="1523887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389" y="204956"/>
            <a:ext cx="11672046" cy="938043"/>
          </a:xfrm>
        </p:spPr>
        <p:txBody>
          <a:bodyPr vert="horz" lIns="91440" tIns="45720" rIns="91440" bIns="45720" rtlCol="0" anchor="t">
            <a:noAutofit/>
          </a:bodyPr>
          <a:lstStyle/>
          <a:p>
            <a:pPr>
              <a:lnSpc>
                <a:spcPct val="150000"/>
              </a:lnSpc>
              <a:buNone/>
            </a:pPr>
            <a:r>
              <a:rPr lang="en-AU" sz="2800" b="1" noProof="0">
                <a:solidFill>
                  <a:srgbClr val="E68422"/>
                </a:solidFill>
                <a:latin typeface="Comic Sans MS"/>
              </a:rPr>
              <a:t>Leader: </a:t>
            </a:r>
            <a:r>
              <a:rPr lang="en-AU" sz="2800" noProof="0">
                <a:latin typeface="Comic Sans MS"/>
              </a:rPr>
              <a:t>Let us pray together the prayer which Jesus gave us saying:</a:t>
            </a:r>
          </a:p>
          <a:p>
            <a:pPr>
              <a:lnSpc>
                <a:spcPct val="150000"/>
              </a:lnSpc>
              <a:buNone/>
            </a:pPr>
            <a:endParaRPr lang="en-AU" sz="2800" i="1" noProof="0">
              <a:latin typeface="Comic Sans MS" panose="030F0702030302020204" pitchFamily="66" charset="0"/>
            </a:endParaRPr>
          </a:p>
          <a:p>
            <a:pPr>
              <a:lnSpc>
                <a:spcPct val="150000"/>
              </a:lnSpc>
              <a:buNone/>
            </a:pPr>
            <a:endParaRPr lang="en-AU" sz="2800" noProof="0">
              <a:solidFill>
                <a:srgbClr val="E3960B"/>
              </a:solidFill>
              <a:latin typeface="Comic Sans MS" panose="030F0702030302020204" pitchFamily="66" charset="0"/>
            </a:endParaRPr>
          </a:p>
        </p:txBody>
      </p:sp>
      <p:sp>
        <p:nvSpPr>
          <p:cNvPr id="4" name="TextBox 1">
            <a:extLst>
              <a:ext uri="{FF2B5EF4-FFF2-40B4-BE49-F238E27FC236}">
                <a16:creationId xmlns:a16="http://schemas.microsoft.com/office/drawing/2014/main" id="{E3AC7C2D-ED3C-F20D-CEEA-33EC135A306F}"/>
              </a:ext>
            </a:extLst>
          </p:cNvPr>
          <p:cNvSpPr txBox="1"/>
          <p:nvPr/>
        </p:nvSpPr>
        <p:spPr>
          <a:xfrm>
            <a:off x="592038" y="816446"/>
            <a:ext cx="11052748" cy="58365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800" b="1" noProof="0" dirty="0">
                <a:solidFill>
                  <a:srgbClr val="E68422"/>
                </a:solidFill>
                <a:latin typeface="Comic Sans MS"/>
                <a:cs typeface="Segoe UI"/>
              </a:rPr>
              <a:t>All: </a:t>
            </a:r>
            <a:r>
              <a:rPr lang="en-AU" sz="2800" b="1" noProof="0" dirty="0">
                <a:latin typeface="Comic Sans MS"/>
                <a:cs typeface="Segoe UI"/>
              </a:rPr>
              <a:t>Our Father in heaven,</a:t>
            </a:r>
            <a:r>
              <a:rPr lang="en-AU" sz="2800" noProof="0" dirty="0">
                <a:latin typeface="Comic Sans MS"/>
                <a:cs typeface="Segoe UI"/>
              </a:rPr>
              <a:t> </a:t>
            </a:r>
            <a:r>
              <a:rPr lang="en-AU" sz="2800" b="1" noProof="0" dirty="0">
                <a:latin typeface="Comic Sans MS"/>
                <a:cs typeface="Segoe UI"/>
              </a:rPr>
              <a:t>hallowed be your name,</a:t>
            </a:r>
            <a:r>
              <a:rPr lang="en-AU" sz="2800" noProof="0" dirty="0">
                <a:latin typeface="Comic Sans MS"/>
                <a:cs typeface="Segoe UI"/>
              </a:rPr>
              <a:t> </a:t>
            </a:r>
          </a:p>
          <a:p>
            <a:pPr>
              <a:lnSpc>
                <a:spcPct val="150000"/>
              </a:lnSpc>
            </a:pPr>
            <a:r>
              <a:rPr lang="en-AU" sz="2800" b="1" noProof="0" dirty="0">
                <a:latin typeface="Comic Sans MS"/>
                <a:cs typeface="Segoe UI"/>
              </a:rPr>
              <a:t>your kingdom come, your will be done,</a:t>
            </a:r>
            <a:r>
              <a:rPr lang="en-AU" sz="2800" noProof="0" dirty="0">
                <a:latin typeface="Comic Sans MS"/>
                <a:cs typeface="Segoe UI"/>
              </a:rPr>
              <a:t> </a:t>
            </a:r>
            <a:r>
              <a:rPr lang="en-AU" sz="2800" b="1" noProof="0" dirty="0">
                <a:latin typeface="Comic Sans MS"/>
                <a:cs typeface="Segoe UI"/>
              </a:rPr>
              <a:t>on earth as in heaven.</a:t>
            </a:r>
            <a:r>
              <a:rPr lang="en-AU" sz="2800" noProof="0" dirty="0">
                <a:latin typeface="Comic Sans MS"/>
                <a:cs typeface="Segoe UI"/>
              </a:rPr>
              <a:t> </a:t>
            </a:r>
          </a:p>
          <a:p>
            <a:pPr>
              <a:lnSpc>
                <a:spcPct val="150000"/>
              </a:lnSpc>
            </a:pPr>
            <a:r>
              <a:rPr lang="en-AU" sz="2800" b="1" noProof="0" dirty="0">
                <a:latin typeface="Comic Sans MS"/>
                <a:cs typeface="Segoe UI"/>
              </a:rPr>
              <a:t>Give us today our daily bread.</a:t>
            </a:r>
            <a:r>
              <a:rPr lang="en-AU" sz="2800" noProof="0" dirty="0">
                <a:latin typeface="Comic Sans MS"/>
                <a:cs typeface="Segoe UI"/>
              </a:rPr>
              <a:t> </a:t>
            </a:r>
          </a:p>
          <a:p>
            <a:pPr>
              <a:lnSpc>
                <a:spcPct val="150000"/>
              </a:lnSpc>
            </a:pPr>
            <a:r>
              <a:rPr lang="en-AU" sz="2800" b="1" noProof="0" dirty="0">
                <a:latin typeface="Comic Sans MS"/>
                <a:cs typeface="Segoe UI"/>
              </a:rPr>
              <a:t>Forgive us our sins </a:t>
            </a:r>
            <a:endParaRPr lang="en-AU" sz="2800" noProof="0" dirty="0">
              <a:latin typeface="Comic Sans MS"/>
              <a:cs typeface="Segoe UI"/>
            </a:endParaRPr>
          </a:p>
          <a:p>
            <a:pPr>
              <a:lnSpc>
                <a:spcPct val="150000"/>
              </a:lnSpc>
            </a:pPr>
            <a:r>
              <a:rPr lang="en-AU" sz="2800" b="1" noProof="0" dirty="0">
                <a:latin typeface="Comic Sans MS"/>
                <a:cs typeface="Segoe UI"/>
              </a:rPr>
              <a:t>	as we forgive those who sin against us.</a:t>
            </a:r>
            <a:r>
              <a:rPr lang="en-AU" sz="2800" noProof="0" dirty="0">
                <a:latin typeface="Comic Sans MS"/>
                <a:cs typeface="Segoe UI"/>
              </a:rPr>
              <a:t> </a:t>
            </a:r>
          </a:p>
          <a:p>
            <a:pPr>
              <a:lnSpc>
                <a:spcPct val="150000"/>
              </a:lnSpc>
            </a:pPr>
            <a:r>
              <a:rPr lang="en-AU" sz="2800" b="1" noProof="0" dirty="0">
                <a:latin typeface="Comic Sans MS"/>
                <a:cs typeface="Segoe UI"/>
              </a:rPr>
              <a:t>Save us from the time of trial and deliver us from evil.</a:t>
            </a:r>
            <a:r>
              <a:rPr lang="en-AU" sz="2800" noProof="0" dirty="0">
                <a:latin typeface="Comic Sans MS"/>
                <a:cs typeface="Segoe UI"/>
              </a:rPr>
              <a:t> </a:t>
            </a:r>
          </a:p>
          <a:p>
            <a:pPr>
              <a:lnSpc>
                <a:spcPct val="150000"/>
              </a:lnSpc>
            </a:pPr>
            <a:r>
              <a:rPr lang="en-AU" sz="2800" b="1" noProof="0" dirty="0">
                <a:latin typeface="Comic Sans MS"/>
                <a:cs typeface="Segoe UI"/>
              </a:rPr>
              <a:t>For the kingdom, the power, and the glory are yours </a:t>
            </a:r>
            <a:endParaRPr lang="en-AU" sz="2800" noProof="0" dirty="0">
              <a:latin typeface="Comic Sans MS"/>
              <a:cs typeface="Segoe UI"/>
            </a:endParaRPr>
          </a:p>
          <a:p>
            <a:pPr>
              <a:lnSpc>
                <a:spcPct val="150000"/>
              </a:lnSpc>
            </a:pPr>
            <a:r>
              <a:rPr lang="en-AU" sz="2800" b="1" noProof="0" dirty="0">
                <a:latin typeface="Comic Sans MS"/>
                <a:cs typeface="Segoe UI"/>
              </a:rPr>
              <a:t>now and for ever. </a:t>
            </a:r>
            <a:endParaRPr lang="en-AU" sz="2800" noProof="0" dirty="0">
              <a:latin typeface="Comic Sans MS"/>
              <a:cs typeface="Segoe UI"/>
            </a:endParaRPr>
          </a:p>
          <a:p>
            <a:pPr>
              <a:lnSpc>
                <a:spcPct val="150000"/>
              </a:lnSpc>
            </a:pPr>
            <a:r>
              <a:rPr lang="en-AU" sz="2800" b="1" noProof="0" dirty="0">
                <a:latin typeface="Comic Sans MS"/>
                <a:cs typeface="Segoe UI"/>
              </a:rPr>
              <a:t>Amen.</a:t>
            </a:r>
            <a:endParaRPr lang="en-AU" sz="2800" noProof="0" dirty="0">
              <a:cs typeface="Times New Roman"/>
            </a:endParaRPr>
          </a:p>
        </p:txBody>
      </p:sp>
    </p:spTree>
    <p:extLst>
      <p:ext uri="{BB962C8B-B14F-4D97-AF65-F5344CB8AC3E}">
        <p14:creationId xmlns:p14="http://schemas.microsoft.com/office/powerpoint/2010/main" val="2760378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8192" y="2148426"/>
            <a:ext cx="7228642" cy="830997"/>
          </a:xfrm>
          <a:prstGeom prst="rect">
            <a:avLst/>
          </a:prstGeom>
          <a:noFill/>
        </p:spPr>
        <p:txBody>
          <a:bodyPr wrap="square" lIns="91440" tIns="45720" rIns="91440" bIns="45720" rtlCol="0" anchor="t">
            <a:spAutoFit/>
          </a:bodyPr>
          <a:lstStyle/>
          <a:p>
            <a:pPr algn="ctr"/>
            <a:r>
              <a:rPr lang="en-AU" sz="4800" b="1" noProof="0">
                <a:solidFill>
                  <a:srgbClr val="E68422"/>
                </a:solidFill>
                <a:latin typeface="Comic Sans MS"/>
              </a:rPr>
              <a:t>Devotions</a:t>
            </a:r>
          </a:p>
        </p:txBody>
      </p:sp>
    </p:spTree>
    <p:extLst>
      <p:ext uri="{BB962C8B-B14F-4D97-AF65-F5344CB8AC3E}">
        <p14:creationId xmlns:p14="http://schemas.microsoft.com/office/powerpoint/2010/main" val="261024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05C45B-DBA7-E966-B17A-91C362552669}"/>
              </a:ext>
            </a:extLst>
          </p:cNvPr>
          <p:cNvSpPr>
            <a:spLocks noGrp="1"/>
          </p:cNvSpPr>
          <p:nvPr>
            <p:ph type="sldNum" sz="quarter" idx="12"/>
          </p:nvPr>
        </p:nvSpPr>
        <p:spPr/>
        <p:txBody>
          <a:bodyPr/>
          <a:lstStyle/>
          <a:p>
            <a:fld id="{D6BAAE04-8869-45BD-9FC4-571BC1F4B92A}" type="slidenum">
              <a:rPr lang="en-AU" smtClean="0"/>
              <a:t>45</a:t>
            </a:fld>
            <a:endParaRPr lang="en-AU"/>
          </a:p>
        </p:txBody>
      </p:sp>
      <p:pic>
        <p:nvPicPr>
          <p:cNvPr id="3" name="Picture 2">
            <a:extLst>
              <a:ext uri="{FF2B5EF4-FFF2-40B4-BE49-F238E27FC236}">
                <a16:creationId xmlns:a16="http://schemas.microsoft.com/office/drawing/2014/main" id="{FE921844-5791-D71B-3940-02ECECDA88EF}"/>
              </a:ext>
            </a:extLst>
          </p:cNvPr>
          <p:cNvPicPr>
            <a:picLocks noChangeAspect="1"/>
          </p:cNvPicPr>
          <p:nvPr/>
        </p:nvPicPr>
        <p:blipFill>
          <a:blip r:embed="rId2"/>
          <a:stretch>
            <a:fillRect/>
          </a:stretch>
        </p:blipFill>
        <p:spPr>
          <a:xfrm>
            <a:off x="7734300" y="629033"/>
            <a:ext cx="3589672" cy="5510566"/>
          </a:xfrm>
          <a:prstGeom prst="rect">
            <a:avLst/>
          </a:prstGeom>
        </p:spPr>
      </p:pic>
      <p:sp>
        <p:nvSpPr>
          <p:cNvPr id="4" name="TextBox 3">
            <a:extLst>
              <a:ext uri="{FF2B5EF4-FFF2-40B4-BE49-F238E27FC236}">
                <a16:creationId xmlns:a16="http://schemas.microsoft.com/office/drawing/2014/main" id="{C5DB3A79-2F90-2024-406D-FEC33B194F18}"/>
              </a:ext>
            </a:extLst>
          </p:cNvPr>
          <p:cNvSpPr txBox="1"/>
          <p:nvPr/>
        </p:nvSpPr>
        <p:spPr>
          <a:xfrm>
            <a:off x="676901" y="2041499"/>
            <a:ext cx="6526274" cy="1446550"/>
          </a:xfrm>
          <a:prstGeom prst="rect">
            <a:avLst/>
          </a:prstGeom>
          <a:noFill/>
        </p:spPr>
        <p:txBody>
          <a:bodyPr wrap="none" rtlCol="0">
            <a:spAutoFit/>
          </a:bodyPr>
          <a:lstStyle/>
          <a:p>
            <a:pPr algn="ctr"/>
            <a:r>
              <a:rPr lang="en-US" sz="4400" dirty="0"/>
              <a:t>Holy Hermit</a:t>
            </a:r>
          </a:p>
          <a:p>
            <a:pPr algn="ctr"/>
            <a:r>
              <a:rPr lang="en-US" sz="4400" dirty="0"/>
              <a:t>Walter Hilton of </a:t>
            </a:r>
            <a:r>
              <a:rPr lang="en-US" sz="4400" dirty="0" err="1"/>
              <a:t>Thurgarton</a:t>
            </a:r>
            <a:endParaRPr lang="en-US" sz="4400" dirty="0"/>
          </a:p>
        </p:txBody>
      </p:sp>
    </p:spTree>
    <p:extLst>
      <p:ext uri="{BB962C8B-B14F-4D97-AF65-F5344CB8AC3E}">
        <p14:creationId xmlns:p14="http://schemas.microsoft.com/office/powerpoint/2010/main" val="2457218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02E84-7E88-E8D8-7DB0-D7EDE2B1E8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70A411-8700-6A98-A227-5D53704BD71B}"/>
              </a:ext>
            </a:extLst>
          </p:cNvPr>
          <p:cNvSpPr txBox="1"/>
          <p:nvPr/>
        </p:nvSpPr>
        <p:spPr>
          <a:xfrm>
            <a:off x="2481679" y="104775"/>
            <a:ext cx="7228642" cy="584775"/>
          </a:xfrm>
          <a:prstGeom prst="rect">
            <a:avLst/>
          </a:prstGeom>
          <a:noFill/>
        </p:spPr>
        <p:txBody>
          <a:bodyPr wrap="square" lIns="91440" tIns="45720" rIns="91440" bIns="45720" rtlCol="0" anchor="t">
            <a:spAutoFit/>
          </a:bodyPr>
          <a:lstStyle/>
          <a:p>
            <a:pPr algn="ctr"/>
            <a:r>
              <a:rPr lang="en-AU" sz="3200" b="1" noProof="0" dirty="0">
                <a:solidFill>
                  <a:srgbClr val="E68422"/>
                </a:solidFill>
                <a:latin typeface="Comic Sans MS"/>
              </a:rPr>
              <a:t>Hermit Wisdom</a:t>
            </a:r>
          </a:p>
        </p:txBody>
      </p:sp>
      <p:sp>
        <p:nvSpPr>
          <p:cNvPr id="4" name="TextBox 3">
            <a:extLst>
              <a:ext uri="{FF2B5EF4-FFF2-40B4-BE49-F238E27FC236}">
                <a16:creationId xmlns:a16="http://schemas.microsoft.com/office/drawing/2014/main" id="{4D130DA0-880D-9939-FB11-DBBBDF1289BA}"/>
              </a:ext>
            </a:extLst>
          </p:cNvPr>
          <p:cNvSpPr txBox="1"/>
          <p:nvPr/>
        </p:nvSpPr>
        <p:spPr>
          <a:xfrm>
            <a:off x="445192" y="689550"/>
            <a:ext cx="11301616" cy="5653151"/>
          </a:xfrm>
          <a:prstGeom prst="rect">
            <a:avLst/>
          </a:prstGeom>
          <a:noFill/>
        </p:spPr>
        <p:txBody>
          <a:bodyPr wrap="square">
            <a:spAutoFit/>
          </a:bodyPr>
          <a:lstStyle/>
          <a:p>
            <a:pPr>
              <a:lnSpc>
                <a:spcPct val="150000"/>
              </a:lnSpc>
            </a:pPr>
            <a:r>
              <a:rPr lang="en-US" sz="2800" b="0" i="0" dirty="0">
                <a:effectLst/>
                <a:latin typeface="Comic Sans MS" panose="030F0702030302020204" pitchFamily="66" charset="0"/>
              </a:rPr>
              <a:t>Hilton defined prayer as, “Nothing but the desire of the heart rising into God.”</a:t>
            </a:r>
            <a:endParaRPr lang="en-AU" dirty="0">
              <a:latin typeface="Comic Sans MS" panose="030F0702030302020204" pitchFamily="66" charset="0"/>
            </a:endParaRPr>
          </a:p>
          <a:p>
            <a:pPr>
              <a:lnSpc>
                <a:spcPct val="150000"/>
              </a:lnSpc>
              <a:spcAft>
                <a:spcPts val="1200"/>
              </a:spcAft>
            </a:pPr>
            <a:r>
              <a:rPr lang="en-US" sz="2800" dirty="0">
                <a:latin typeface="Comic Sans MS" panose="030F0702030302020204" pitchFamily="66" charset="0"/>
              </a:rPr>
              <a:t>Hilton wrote, “What is a man, but his thoughts and his loves?”</a:t>
            </a:r>
          </a:p>
          <a:p>
            <a:pPr>
              <a:lnSpc>
                <a:spcPct val="150000"/>
              </a:lnSpc>
              <a:spcAft>
                <a:spcPts val="1200"/>
              </a:spcAft>
            </a:pPr>
            <a:r>
              <a:rPr lang="en-US" sz="2800" i="0" dirty="0">
                <a:effectLst/>
                <a:latin typeface="Comic Sans MS" panose="030F0702030302020204" pitchFamily="66" charset="0"/>
              </a:rPr>
              <a:t>"We therefore need to know the gifts given us by God, so that we may use them, for by these we shall be saved."</a:t>
            </a:r>
          </a:p>
          <a:p>
            <a:pPr>
              <a:lnSpc>
                <a:spcPct val="150000"/>
              </a:lnSpc>
              <a:spcAft>
                <a:spcPts val="1200"/>
              </a:spcAft>
            </a:pPr>
            <a:r>
              <a:rPr lang="en-US" sz="2800" i="0" dirty="0">
                <a:effectLst/>
                <a:latin typeface="Comic Sans MS" panose="030F0702030302020204" pitchFamily="66" charset="0"/>
              </a:rPr>
              <a:t>"When you attack the roots of sin, fix your thought more on the God you desire than on the sin you abhor.“</a:t>
            </a:r>
          </a:p>
          <a:p>
            <a:pPr>
              <a:lnSpc>
                <a:spcPct val="150000"/>
              </a:lnSpc>
              <a:spcAft>
                <a:spcPts val="1200"/>
              </a:spcAft>
            </a:pPr>
            <a:r>
              <a:rPr lang="en-US" sz="2800" i="0" dirty="0">
                <a:effectLst/>
                <a:latin typeface="Comic Sans MS" panose="030F0702030302020204" pitchFamily="66" charset="0"/>
              </a:rPr>
              <a:t>"What is humility but truthfulness? There is no real difference."</a:t>
            </a:r>
            <a:endParaRPr lang="en-AU" sz="2800" i="0" dirty="0">
              <a:effectLst/>
              <a:latin typeface="Comic Sans MS" panose="030F0702030302020204" pitchFamily="66" charset="0"/>
            </a:endParaRPr>
          </a:p>
        </p:txBody>
      </p:sp>
    </p:spTree>
    <p:extLst>
      <p:ext uri="{BB962C8B-B14F-4D97-AF65-F5344CB8AC3E}">
        <p14:creationId xmlns:p14="http://schemas.microsoft.com/office/powerpoint/2010/main" val="3601212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666A7-0A85-802A-B925-A8845275A56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D5814EE-38F3-2A2C-AF3C-047CAEE12D02}"/>
              </a:ext>
            </a:extLst>
          </p:cNvPr>
          <p:cNvSpPr/>
          <p:nvPr/>
        </p:nvSpPr>
        <p:spPr>
          <a:xfrm>
            <a:off x="438327" y="758591"/>
            <a:ext cx="11067143" cy="400110"/>
          </a:xfrm>
          <a:prstGeom prst="rect">
            <a:avLst/>
          </a:prstGeom>
        </p:spPr>
        <p:txBody>
          <a:bodyPr wrap="square" lIns="91440" tIns="45720" rIns="91440" bIns="45720" anchor="t">
            <a:spAutoFit/>
          </a:bodyPr>
          <a:lstStyle/>
          <a:p>
            <a:pPr fontAlgn="base"/>
            <a:r>
              <a:rPr lang="en-AU" sz="2000" noProof="0">
                <a:latin typeface="Comic Sans MS"/>
              </a:rPr>
              <a:t>​</a:t>
            </a:r>
          </a:p>
        </p:txBody>
      </p:sp>
      <p:sp>
        <p:nvSpPr>
          <p:cNvPr id="5" name="TextBox 4">
            <a:extLst>
              <a:ext uri="{FF2B5EF4-FFF2-40B4-BE49-F238E27FC236}">
                <a16:creationId xmlns:a16="http://schemas.microsoft.com/office/drawing/2014/main" id="{CEE1CD7F-490F-95B6-A0DF-71EF53B79AC8}"/>
              </a:ext>
            </a:extLst>
          </p:cNvPr>
          <p:cNvSpPr txBox="1"/>
          <p:nvPr/>
        </p:nvSpPr>
        <p:spPr>
          <a:xfrm>
            <a:off x="438327" y="758591"/>
            <a:ext cx="6580912" cy="5837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800" b="1" noProof="0" dirty="0">
                <a:solidFill>
                  <a:srgbClr val="E68422"/>
                </a:solidFill>
                <a:latin typeface="Comic Sans MS"/>
                <a:cs typeface="Segoe UI"/>
              </a:rPr>
              <a:t>Leader: </a:t>
            </a:r>
            <a:r>
              <a:rPr lang="en-AU" sz="2800" noProof="0" dirty="0">
                <a:solidFill>
                  <a:srgbClr val="E68422"/>
                </a:solidFill>
                <a:latin typeface="Comic Sans MS"/>
                <a:cs typeface="Segoe UI"/>
              </a:rPr>
              <a:t>​</a:t>
            </a:r>
            <a:r>
              <a:rPr lang="en-AU" sz="2800" noProof="0" dirty="0">
                <a:latin typeface="Comic Sans MS"/>
                <a:cs typeface="Segoe UI"/>
              </a:rPr>
              <a:t>As we enter a few minutes of silence together, you are invited to pray </a:t>
            </a:r>
            <a:r>
              <a:rPr lang="en-AU" sz="2800" dirty="0">
                <a:latin typeface="Comic Sans MS"/>
                <a:cs typeface="Segoe UI"/>
              </a:rPr>
              <a:t>the</a:t>
            </a:r>
            <a:r>
              <a:rPr lang="en-AU" sz="2800" noProof="0" dirty="0">
                <a:latin typeface="Comic Sans MS"/>
                <a:cs typeface="Segoe UI"/>
              </a:rPr>
              <a:t> prayer of adoration </a:t>
            </a:r>
            <a:r>
              <a:rPr lang="en-AU" sz="2800" dirty="0">
                <a:latin typeface="Comic Sans MS"/>
                <a:cs typeface="Segoe UI"/>
              </a:rPr>
              <a:t>on the next slide and</a:t>
            </a:r>
            <a:r>
              <a:rPr lang="en-AU" sz="2800" noProof="0" dirty="0">
                <a:latin typeface="Comic Sans MS"/>
                <a:cs typeface="Segoe UI"/>
              </a:rPr>
              <a:t>/or spend this time in contemplation. ​</a:t>
            </a:r>
          </a:p>
          <a:p>
            <a:pPr>
              <a:lnSpc>
                <a:spcPct val="150000"/>
              </a:lnSpc>
            </a:pPr>
            <a:r>
              <a:rPr lang="en-AU" sz="2800" noProof="0" dirty="0">
                <a:latin typeface="Comic Sans MS"/>
                <a:cs typeface="Segoe UI"/>
              </a:rPr>
              <a:t>The Spiritual Communion prayer follows on the slide</a:t>
            </a:r>
            <a:r>
              <a:rPr lang="en-AU" sz="2800" dirty="0">
                <a:latin typeface="Comic Sans MS"/>
                <a:cs typeface="Segoe UI"/>
              </a:rPr>
              <a:t> after that</a:t>
            </a:r>
            <a:r>
              <a:rPr lang="en-AU" sz="2800" noProof="0" dirty="0">
                <a:latin typeface="Comic Sans MS"/>
                <a:cs typeface="Segoe UI"/>
              </a:rPr>
              <a:t>. </a:t>
            </a:r>
          </a:p>
          <a:p>
            <a:pPr>
              <a:lnSpc>
                <a:spcPct val="150000"/>
              </a:lnSpc>
            </a:pPr>
            <a:r>
              <a:rPr lang="en-AU" sz="2800" noProof="0" dirty="0">
                <a:latin typeface="Comic Sans MS"/>
                <a:cs typeface="Segoe UI"/>
              </a:rPr>
              <a:t>Let us be still.</a:t>
            </a:r>
          </a:p>
          <a:p>
            <a:pPr>
              <a:lnSpc>
                <a:spcPct val="150000"/>
              </a:lnSpc>
            </a:pPr>
            <a:r>
              <a:rPr lang="en-AU" sz="2800" noProof="0" dirty="0">
                <a:solidFill>
                  <a:srgbClr val="E68422"/>
                </a:solidFill>
                <a:latin typeface="Comic Sans MS"/>
                <a:cs typeface="Segoe UI"/>
              </a:rPr>
              <a:t>Leader and Cantor Mute.</a:t>
            </a:r>
          </a:p>
        </p:txBody>
      </p:sp>
      <p:pic>
        <p:nvPicPr>
          <p:cNvPr id="8" name="Picture 7" descr="A statue of a person sitting on a stone&#10;&#10;AI-generated content may be incorrect.">
            <a:extLst>
              <a:ext uri="{FF2B5EF4-FFF2-40B4-BE49-F238E27FC236}">
                <a16:creationId xmlns:a16="http://schemas.microsoft.com/office/drawing/2014/main" id="{1847C532-1812-0CC2-7CAB-AB6DDCB00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007" y="1158701"/>
            <a:ext cx="4268694" cy="4268694"/>
          </a:xfrm>
          <a:prstGeom prst="rect">
            <a:avLst/>
          </a:prstGeom>
        </p:spPr>
      </p:pic>
      <p:sp>
        <p:nvSpPr>
          <p:cNvPr id="2" name="Rectangle 1">
            <a:extLst>
              <a:ext uri="{FF2B5EF4-FFF2-40B4-BE49-F238E27FC236}">
                <a16:creationId xmlns:a16="http://schemas.microsoft.com/office/drawing/2014/main" id="{88FCBA81-345B-870B-BD7E-A73C18EFAE75}"/>
              </a:ext>
            </a:extLst>
          </p:cNvPr>
          <p:cNvSpPr/>
          <p:nvPr/>
        </p:nvSpPr>
        <p:spPr>
          <a:xfrm>
            <a:off x="8362940" y="6457890"/>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2536535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327" y="758591"/>
            <a:ext cx="11067143" cy="400110"/>
          </a:xfrm>
          <a:prstGeom prst="rect">
            <a:avLst/>
          </a:prstGeom>
        </p:spPr>
        <p:txBody>
          <a:bodyPr wrap="square" lIns="91440" tIns="45720" rIns="91440" bIns="45720" anchor="t">
            <a:spAutoFit/>
          </a:bodyPr>
          <a:lstStyle/>
          <a:p>
            <a:pPr fontAlgn="base"/>
            <a:r>
              <a:rPr lang="en-AU" sz="2000" noProof="0">
                <a:latin typeface="Comic Sans MS"/>
              </a:rPr>
              <a:t>​</a:t>
            </a:r>
          </a:p>
        </p:txBody>
      </p:sp>
      <p:sp>
        <p:nvSpPr>
          <p:cNvPr id="2" name="TextBox 1">
            <a:extLst>
              <a:ext uri="{FF2B5EF4-FFF2-40B4-BE49-F238E27FC236}">
                <a16:creationId xmlns:a16="http://schemas.microsoft.com/office/drawing/2014/main" id="{93F294E1-B4C8-90AC-7D2C-E55FA7ADFC45}"/>
              </a:ext>
            </a:extLst>
          </p:cNvPr>
          <p:cNvSpPr txBox="1"/>
          <p:nvPr/>
        </p:nvSpPr>
        <p:spPr>
          <a:xfrm>
            <a:off x="438327" y="326964"/>
            <a:ext cx="6666964" cy="6204071"/>
          </a:xfrm>
          <a:prstGeom prst="rect">
            <a:avLst/>
          </a:prstGeom>
          <a:noFill/>
        </p:spPr>
        <p:txBody>
          <a:bodyPr wrap="square" rtlCol="0">
            <a:spAutoFit/>
          </a:bodyPr>
          <a:lstStyle/>
          <a:p>
            <a:pPr lvl="0" eaLnBrk="0" fontAlgn="base" hangingPunct="0">
              <a:lnSpc>
                <a:spcPct val="130000"/>
              </a:lnSpc>
              <a:spcBef>
                <a:spcPct val="0"/>
              </a:spcBef>
              <a:spcAft>
                <a:spcPct val="0"/>
              </a:spcAft>
            </a:pPr>
            <a:r>
              <a:rPr lang="en-US" sz="2800" noProof="0" dirty="0">
                <a:latin typeface="Comic Sans MS" panose="030F0902030302020204" pitchFamily="66" charset="0"/>
              </a:rPr>
              <a:t>Most holy and powerful God,</a:t>
            </a:r>
          </a:p>
          <a:p>
            <a:pPr lvl="0" eaLnBrk="0" fontAlgn="base" hangingPunct="0">
              <a:lnSpc>
                <a:spcPct val="130000"/>
              </a:lnSpc>
              <a:spcBef>
                <a:spcPct val="0"/>
              </a:spcBef>
              <a:spcAft>
                <a:spcPct val="0"/>
              </a:spcAft>
            </a:pPr>
            <a:r>
              <a:rPr lang="en-US" sz="2800" noProof="0" dirty="0">
                <a:latin typeface="Comic Sans MS" panose="030F0902030302020204" pitchFamily="66" charset="0"/>
              </a:rPr>
              <a:t>we marvel how you called us</a:t>
            </a:r>
          </a:p>
          <a:p>
            <a:pPr lvl="0" eaLnBrk="0" fontAlgn="base" hangingPunct="0">
              <a:lnSpc>
                <a:spcPct val="130000"/>
              </a:lnSpc>
              <a:spcBef>
                <a:spcPct val="0"/>
              </a:spcBef>
              <a:spcAft>
                <a:spcPct val="0"/>
              </a:spcAft>
            </a:pPr>
            <a:r>
              <a:rPr lang="en-US" sz="2800" noProof="0" dirty="0">
                <a:latin typeface="Comic Sans MS" panose="030F0902030302020204" pitchFamily="66" charset="0"/>
              </a:rPr>
              <a:t>to your eternal glory in your Son, Jesus Christ.</a:t>
            </a:r>
          </a:p>
          <a:p>
            <a:pPr lvl="0" eaLnBrk="0" fontAlgn="base" hangingPunct="0">
              <a:lnSpc>
                <a:spcPct val="130000"/>
              </a:lnSpc>
              <a:spcBef>
                <a:spcPct val="0"/>
              </a:spcBef>
              <a:spcAft>
                <a:spcPct val="0"/>
              </a:spcAft>
            </a:pPr>
            <a:r>
              <a:rPr lang="en-US" sz="2800" noProof="0" dirty="0">
                <a:latin typeface="Comic Sans MS" panose="030F0902030302020204" pitchFamily="66" charset="0"/>
              </a:rPr>
              <a:t>We are reminded of all he went through for us.</a:t>
            </a:r>
          </a:p>
          <a:p>
            <a:pPr lvl="0" eaLnBrk="0" fontAlgn="base" hangingPunct="0">
              <a:lnSpc>
                <a:spcPct val="130000"/>
              </a:lnSpc>
              <a:spcBef>
                <a:spcPct val="0"/>
              </a:spcBef>
              <a:spcAft>
                <a:spcPct val="0"/>
              </a:spcAft>
            </a:pPr>
            <a:r>
              <a:rPr lang="en-US" sz="2800" noProof="0" dirty="0">
                <a:latin typeface="Comic Sans MS" panose="030F0902030302020204" pitchFamily="66" charset="0"/>
              </a:rPr>
              <a:t>We await your glory being revealed in fullness.</a:t>
            </a:r>
          </a:p>
          <a:p>
            <a:pPr lvl="0" eaLnBrk="0" fontAlgn="base" hangingPunct="0">
              <a:lnSpc>
                <a:spcPct val="130000"/>
              </a:lnSpc>
              <a:spcBef>
                <a:spcPct val="0"/>
              </a:spcBef>
              <a:spcAft>
                <a:spcPct val="0"/>
              </a:spcAft>
            </a:pPr>
            <a:r>
              <a:rPr lang="en-US" sz="2800" noProof="0" dirty="0">
                <a:latin typeface="Comic Sans MS" panose="030F0902030302020204" pitchFamily="66" charset="0"/>
              </a:rPr>
              <a:t>We praise you for the glimpses we already see.</a:t>
            </a:r>
          </a:p>
          <a:p>
            <a:pPr lvl="0" eaLnBrk="0" fontAlgn="base" hangingPunct="0">
              <a:lnSpc>
                <a:spcPct val="130000"/>
              </a:lnSpc>
              <a:spcBef>
                <a:spcPct val="0"/>
              </a:spcBef>
              <a:spcAft>
                <a:spcPct val="0"/>
              </a:spcAft>
            </a:pPr>
            <a:r>
              <a:rPr lang="en-US" sz="2800" noProof="0" dirty="0">
                <a:latin typeface="Comic Sans MS" panose="030F0902030302020204" pitchFamily="66" charset="0"/>
              </a:rPr>
              <a:t>We adore you. </a:t>
            </a:r>
            <a:r>
              <a:rPr lang="en-AU" sz="2800" noProof="0" dirty="0">
                <a:latin typeface="Comic Sans MS" panose="030F0902030302020204" pitchFamily="66" charset="0"/>
              </a:rPr>
              <a:t>Amen.</a:t>
            </a:r>
          </a:p>
        </p:txBody>
      </p:sp>
      <p:pic>
        <p:nvPicPr>
          <p:cNvPr id="6" name="Picture 5">
            <a:extLst>
              <a:ext uri="{FF2B5EF4-FFF2-40B4-BE49-F238E27FC236}">
                <a16:creationId xmlns:a16="http://schemas.microsoft.com/office/drawing/2014/main" id="{44618579-AC5B-6946-E461-637EB5A24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960" y="617220"/>
            <a:ext cx="4892040" cy="4892040"/>
          </a:xfrm>
          <a:prstGeom prst="rect">
            <a:avLst/>
          </a:prstGeom>
        </p:spPr>
      </p:pic>
    </p:spTree>
    <p:extLst>
      <p:ext uri="{BB962C8B-B14F-4D97-AF65-F5344CB8AC3E}">
        <p14:creationId xmlns:p14="http://schemas.microsoft.com/office/powerpoint/2010/main" val="3072534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6E3785-9573-B3AF-49AC-5CBCE829ED53}"/>
              </a:ext>
            </a:extLst>
          </p:cNvPr>
          <p:cNvSpPr>
            <a:spLocks noGrp="1"/>
          </p:cNvSpPr>
          <p:nvPr>
            <p:ph type="sldNum" sz="quarter" idx="12"/>
          </p:nvPr>
        </p:nvSpPr>
        <p:spPr/>
        <p:txBody>
          <a:bodyPr/>
          <a:lstStyle/>
          <a:p>
            <a:fld id="{D6BAAE04-8869-45BD-9FC4-571BC1F4B92A}" type="slidenum">
              <a:rPr lang="en-AU" noProof="0" smtClean="0"/>
              <a:t>49</a:t>
            </a:fld>
            <a:endParaRPr lang="en-AU" noProof="0"/>
          </a:p>
        </p:txBody>
      </p:sp>
      <p:sp>
        <p:nvSpPr>
          <p:cNvPr id="5" name="TextBox 4">
            <a:extLst>
              <a:ext uri="{FF2B5EF4-FFF2-40B4-BE49-F238E27FC236}">
                <a16:creationId xmlns:a16="http://schemas.microsoft.com/office/drawing/2014/main" id="{A56EBE17-B1FC-2FDD-2A04-66EF22D93121}"/>
              </a:ext>
            </a:extLst>
          </p:cNvPr>
          <p:cNvSpPr txBox="1"/>
          <p:nvPr/>
        </p:nvSpPr>
        <p:spPr>
          <a:xfrm>
            <a:off x="0" y="0"/>
            <a:ext cx="6669157" cy="702500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650" noProof="0">
                <a:solidFill>
                  <a:schemeClr val="bg1"/>
                </a:solidFill>
                <a:latin typeface="Comic Sans MS"/>
              </a:rPr>
              <a:t>  Oh, my Lord Jesus I turn to you present at the Altar and in the Tabernacle. I believe that you are present in the Holy Sacrament of your most Sacred Body and Blood. I love you above all things and I desire to receive you into my Soul. I cannot at this moment receive you Sacramentally in Holy Communion. Come spiritually into my heart. Purify it, Sanctify it. Render  my heart like your own heart. I embrace you as if you were already there and unite myself wholly with you. Never permit me to be separated from you. Lord, I am not worthy to receive you, but only say the word and I shall be healed. Amen</a:t>
            </a:r>
          </a:p>
          <a:p>
            <a:endParaRPr lang="en-AU" sz="2650" noProof="0">
              <a:solidFill>
                <a:schemeClr val="bg1"/>
              </a:solidFill>
              <a:latin typeface="Comic Sans MS"/>
            </a:endParaRPr>
          </a:p>
        </p:txBody>
      </p:sp>
      <p:pic>
        <p:nvPicPr>
          <p:cNvPr id="7" name="Picture 6">
            <a:extLst>
              <a:ext uri="{FF2B5EF4-FFF2-40B4-BE49-F238E27FC236}">
                <a16:creationId xmlns:a16="http://schemas.microsoft.com/office/drawing/2014/main" id="{A10DE770-D91A-3F5E-AC4D-F587E9888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128" y="0"/>
            <a:ext cx="5633161" cy="7030064"/>
          </a:xfrm>
          <a:prstGeom prst="rect">
            <a:avLst/>
          </a:prstGeom>
        </p:spPr>
      </p:pic>
      <p:sp>
        <p:nvSpPr>
          <p:cNvPr id="6" name="TextBox 5">
            <a:extLst>
              <a:ext uri="{FF2B5EF4-FFF2-40B4-BE49-F238E27FC236}">
                <a16:creationId xmlns:a16="http://schemas.microsoft.com/office/drawing/2014/main" id="{CAC2B7F4-16C8-5675-C30F-B6DD1491E095}"/>
              </a:ext>
            </a:extLst>
          </p:cNvPr>
          <p:cNvSpPr txBox="1"/>
          <p:nvPr/>
        </p:nvSpPr>
        <p:spPr>
          <a:xfrm>
            <a:off x="6353796" y="0"/>
            <a:ext cx="2521847" cy="1852815"/>
          </a:xfrm>
          <a:prstGeom prst="rect">
            <a:avLst/>
          </a:prstGeom>
          <a:solidFill>
            <a:schemeClr val="tx1"/>
          </a:solidFill>
          <a:effectLst>
            <a:softEdge rad="76200"/>
          </a:effectLst>
        </p:spPr>
        <p:txBody>
          <a:bodyPr wrap="square" lIns="91440" tIns="45720" rIns="91440" bIns="45720" rtlCol="0" anchor="t">
            <a:spAutoFit/>
          </a:bodyPr>
          <a:lstStyle/>
          <a:p>
            <a:pPr algn="ctr">
              <a:lnSpc>
                <a:spcPct val="90000"/>
              </a:lnSpc>
              <a:spcAft>
                <a:spcPts val="600"/>
              </a:spcAft>
            </a:pPr>
            <a:r>
              <a:rPr lang="en-AU" sz="3200" b="1" noProof="0">
                <a:solidFill>
                  <a:srgbClr val="E68422"/>
                </a:solidFill>
                <a:latin typeface="Comic Sans MS"/>
                <a:cs typeface="Times New Roman"/>
              </a:rPr>
              <a:t>Making a </a:t>
            </a:r>
            <a:endParaRPr lang="en-AU" sz="3200" b="1" noProof="0">
              <a:solidFill>
                <a:srgbClr val="E68422"/>
              </a:solidFill>
              <a:latin typeface="Times New Roman"/>
              <a:cs typeface="Times New Roman"/>
            </a:endParaRPr>
          </a:p>
          <a:p>
            <a:pPr algn="ctr">
              <a:lnSpc>
                <a:spcPct val="90000"/>
              </a:lnSpc>
              <a:spcAft>
                <a:spcPts val="600"/>
              </a:spcAft>
            </a:pPr>
            <a:r>
              <a:rPr lang="en-AU" sz="3200" b="1" noProof="0">
                <a:solidFill>
                  <a:srgbClr val="E68422"/>
                </a:solidFill>
                <a:latin typeface="Comic Sans MS"/>
                <a:cs typeface="Times New Roman"/>
              </a:rPr>
              <a:t>Spiritual Communion</a:t>
            </a:r>
          </a:p>
          <a:p>
            <a:pPr algn="ctr">
              <a:lnSpc>
                <a:spcPct val="90000"/>
              </a:lnSpc>
              <a:spcAft>
                <a:spcPts val="600"/>
              </a:spcAft>
            </a:pPr>
            <a:r>
              <a:rPr lang="en-AU" sz="2000" b="1" noProof="0">
                <a:solidFill>
                  <a:srgbClr val="E68422"/>
                </a:solidFill>
                <a:latin typeface="Comic Sans MS"/>
                <a:cs typeface="Times New Roman"/>
              </a:rPr>
              <a:t>(Prayed in silence)</a:t>
            </a:r>
            <a:endParaRPr lang="en-AU" sz="2400" b="1" noProof="0">
              <a:solidFill>
                <a:srgbClr val="E68422"/>
              </a:solidFill>
              <a:cs typeface="Times New Roman"/>
            </a:endParaRPr>
          </a:p>
        </p:txBody>
      </p:sp>
    </p:spTree>
    <p:extLst>
      <p:ext uri="{BB962C8B-B14F-4D97-AF65-F5344CB8AC3E}">
        <p14:creationId xmlns:p14="http://schemas.microsoft.com/office/powerpoint/2010/main" val="373154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24873-4785-2D0E-DDBA-0CB9A34494C7}"/>
              </a:ext>
            </a:extLst>
          </p:cNvPr>
          <p:cNvSpPr>
            <a:spLocks noGrp="1"/>
          </p:cNvSpPr>
          <p:nvPr>
            <p:ph type="sldNum" sz="quarter" idx="12"/>
          </p:nvPr>
        </p:nvSpPr>
        <p:spPr/>
        <p:txBody>
          <a:bodyPr/>
          <a:lstStyle/>
          <a:p>
            <a:fld id="{D6BAAE04-8869-45BD-9FC4-571BC1F4B92A}" type="slidenum">
              <a:rPr lang="en-AU" noProof="0" smtClean="0"/>
              <a:t>5</a:t>
            </a:fld>
            <a:endParaRPr lang="en-AU" noProof="0"/>
          </a:p>
        </p:txBody>
      </p:sp>
      <p:sp>
        <p:nvSpPr>
          <p:cNvPr id="3" name="TextBox 2">
            <a:extLst>
              <a:ext uri="{FF2B5EF4-FFF2-40B4-BE49-F238E27FC236}">
                <a16:creationId xmlns:a16="http://schemas.microsoft.com/office/drawing/2014/main" id="{CBC8BBD3-BD91-373C-942F-D704DA4BC69B}"/>
              </a:ext>
            </a:extLst>
          </p:cNvPr>
          <p:cNvSpPr txBox="1"/>
          <p:nvPr/>
        </p:nvSpPr>
        <p:spPr>
          <a:xfrm>
            <a:off x="668469" y="1397760"/>
            <a:ext cx="10855058" cy="4551502"/>
          </a:xfrm>
          <a:prstGeom prst="rect">
            <a:avLst/>
          </a:prstGeom>
          <a:noFill/>
        </p:spPr>
        <p:txBody>
          <a:bodyPr wrap="square" lIns="91440" tIns="45720" rIns="91440" bIns="45720" rtlCol="0" anchor="t">
            <a:spAutoFit/>
          </a:bodyPr>
          <a:lstStyle/>
          <a:p>
            <a:pPr>
              <a:lnSpc>
                <a:spcPct val="150000"/>
              </a:lnSpc>
            </a:pPr>
            <a:r>
              <a:rPr lang="en-AU" sz="2800" b="1" noProof="0" dirty="0">
                <a:solidFill>
                  <a:schemeClr val="accent3"/>
                </a:solidFill>
                <a:latin typeface="Comic Sans MS"/>
              </a:rPr>
              <a:t>Leader: </a:t>
            </a:r>
            <a:r>
              <a:rPr lang="en-AU" sz="2800" noProof="0" dirty="0">
                <a:latin typeface="Comic Sans MS"/>
              </a:rPr>
              <a:t>As we come into worship let’s take a few deep breaths, </a:t>
            </a:r>
          </a:p>
          <a:p>
            <a:pPr>
              <a:lnSpc>
                <a:spcPct val="150000"/>
              </a:lnSpc>
            </a:pPr>
            <a:r>
              <a:rPr lang="en-AU" sz="2800" noProof="0" dirty="0">
                <a:latin typeface="Comic Sans MS"/>
              </a:rPr>
              <a:t>Let go of anything that isn’t serving us,</a:t>
            </a:r>
          </a:p>
          <a:p>
            <a:pPr>
              <a:lnSpc>
                <a:spcPct val="150000"/>
              </a:lnSpc>
            </a:pPr>
            <a:r>
              <a:rPr lang="en-AU" sz="2800" noProof="0" dirty="0">
                <a:latin typeface="Comic Sans MS"/>
              </a:rPr>
              <a:t>And become aware of God’s presence here with us.</a:t>
            </a:r>
          </a:p>
          <a:p>
            <a:pPr>
              <a:lnSpc>
                <a:spcPct val="150000"/>
              </a:lnSpc>
            </a:pPr>
            <a:endParaRPr lang="en-AU" sz="2800" b="1" noProof="0" dirty="0">
              <a:latin typeface="Comic Sans MS"/>
            </a:endParaRPr>
          </a:p>
          <a:p>
            <a:pPr>
              <a:lnSpc>
                <a:spcPct val="150000"/>
              </a:lnSpc>
            </a:pPr>
            <a:r>
              <a:rPr lang="en-AU" sz="2800" b="1" noProof="0" dirty="0">
                <a:solidFill>
                  <a:schemeClr val="accent3"/>
                </a:solidFill>
                <a:latin typeface="Comic Sans MS"/>
              </a:rPr>
              <a:t>Opening Music: </a:t>
            </a:r>
            <a:endParaRPr lang="en-US" sz="2800" b="1" dirty="0">
              <a:solidFill>
                <a:schemeClr val="accent3"/>
              </a:solidFill>
              <a:latin typeface="Comic Sans MS"/>
            </a:endParaRPr>
          </a:p>
          <a:p>
            <a:r>
              <a:rPr lang="en-US" sz="2800" b="1" dirty="0">
                <a:solidFill>
                  <a:schemeClr val="accent3"/>
                </a:solidFill>
                <a:latin typeface="Comic Sans MS"/>
              </a:rPr>
              <a:t>Prelude for the Ascension of Our Lord Jesus Christ</a:t>
            </a:r>
            <a:br>
              <a:rPr lang="en-US" sz="2800" b="1" dirty="0">
                <a:solidFill>
                  <a:schemeClr val="accent3"/>
                </a:solidFill>
                <a:latin typeface="Comic Sans MS"/>
              </a:rPr>
            </a:br>
            <a:r>
              <a:rPr lang="en-US" sz="2800" b="1" dirty="0">
                <a:solidFill>
                  <a:schemeClr val="accent3"/>
                </a:solidFill>
                <a:latin typeface="Comic Sans MS"/>
              </a:rPr>
              <a:t>by Olivier Messiaen</a:t>
            </a:r>
          </a:p>
          <a:p>
            <a:pPr>
              <a:lnSpc>
                <a:spcPct val="150000"/>
              </a:lnSpc>
            </a:pPr>
            <a:r>
              <a:rPr lang="en-US" u="sng" dirty="0">
                <a:hlinkClick r:id="rId2"/>
              </a:rPr>
              <a:t>https://youtu.be/oLW4AdEVS5A?si=7tIsJPc5-OwGME8G</a:t>
            </a:r>
            <a:endParaRPr lang="en-AU" dirty="0"/>
          </a:p>
        </p:txBody>
      </p:sp>
      <p:sp>
        <p:nvSpPr>
          <p:cNvPr id="4" name="TextBox 3">
            <a:extLst>
              <a:ext uri="{FF2B5EF4-FFF2-40B4-BE49-F238E27FC236}">
                <a16:creationId xmlns:a16="http://schemas.microsoft.com/office/drawing/2014/main" id="{20A4604A-2188-1C0D-BBEB-EA15C073EEA2}"/>
              </a:ext>
            </a:extLst>
          </p:cNvPr>
          <p:cNvSpPr txBox="1"/>
          <p:nvPr/>
        </p:nvSpPr>
        <p:spPr>
          <a:xfrm>
            <a:off x="4898067" y="486145"/>
            <a:ext cx="2395863" cy="584775"/>
          </a:xfrm>
          <a:prstGeom prst="rect">
            <a:avLst/>
          </a:prstGeom>
          <a:noFill/>
        </p:spPr>
        <p:txBody>
          <a:bodyPr wrap="square" rtlCol="0">
            <a:spAutoFit/>
          </a:bodyPr>
          <a:lstStyle/>
          <a:p>
            <a:r>
              <a:rPr lang="en-AU" sz="3200" b="1" noProof="0">
                <a:solidFill>
                  <a:schemeClr val="accent3"/>
                </a:solidFill>
                <a:latin typeface="Comic Sans MS" panose="030F0902030302020204" pitchFamily="66" charset="0"/>
              </a:rPr>
              <a:t>Invitation</a:t>
            </a:r>
          </a:p>
        </p:txBody>
      </p:sp>
    </p:spTree>
    <p:extLst>
      <p:ext uri="{BB962C8B-B14F-4D97-AF65-F5344CB8AC3E}">
        <p14:creationId xmlns:p14="http://schemas.microsoft.com/office/powerpoint/2010/main" val="237520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5547" y="537245"/>
            <a:ext cx="10142937" cy="5786199"/>
          </a:xfrm>
          <a:prstGeom prst="rect">
            <a:avLst/>
          </a:prstGeom>
          <a:noFill/>
        </p:spPr>
        <p:txBody>
          <a:bodyPr wrap="square" lIns="91440" tIns="45720" rIns="91440" bIns="45720" rtlCol="0" anchor="t">
            <a:spAutoFit/>
          </a:bodyPr>
          <a:lstStyle/>
          <a:p>
            <a:pPr algn="ctr"/>
            <a:r>
              <a:rPr lang="en-AU" sz="3600" noProof="0" dirty="0">
                <a:solidFill>
                  <a:srgbClr val="E68422"/>
                </a:solidFill>
                <a:latin typeface="Comic Sans MS"/>
              </a:rPr>
              <a:t>Leader unmutes</a:t>
            </a:r>
          </a:p>
          <a:p>
            <a:pPr algn="ctr"/>
            <a:endParaRPr lang="en-AU" sz="2400" noProof="0" dirty="0">
              <a:solidFill>
                <a:srgbClr val="E68422"/>
              </a:solidFill>
              <a:latin typeface="Comic Sans MS" panose="030F0702030302020204" pitchFamily="66" charset="0"/>
              <a:cs typeface="Times New Roman"/>
            </a:endParaRPr>
          </a:p>
          <a:p>
            <a:pPr algn="ctr"/>
            <a:r>
              <a:rPr lang="en-AU" sz="4000" b="1" noProof="0" dirty="0">
                <a:solidFill>
                  <a:srgbClr val="E68422"/>
                </a:solidFill>
                <a:latin typeface="Comic Sans MS"/>
              </a:rPr>
              <a:t>Our final song is</a:t>
            </a:r>
          </a:p>
          <a:p>
            <a:pPr algn="ctr"/>
            <a:endParaRPr lang="en-AU" sz="4000" b="1" dirty="0">
              <a:solidFill>
                <a:srgbClr val="E68422"/>
              </a:solidFill>
              <a:latin typeface="Comic Sans MS"/>
            </a:endParaRPr>
          </a:p>
          <a:p>
            <a:pPr algn="ctr"/>
            <a:r>
              <a:rPr lang="en-AU" sz="4000" b="1" dirty="0">
                <a:solidFill>
                  <a:srgbClr val="E68422"/>
                </a:solidFill>
                <a:latin typeface="Comic Sans MS"/>
              </a:rPr>
              <a:t>From rising sun ‘til kingdom come - Faithfulness</a:t>
            </a:r>
          </a:p>
          <a:p>
            <a:pPr algn="ctr"/>
            <a:endParaRPr lang="en-AU" sz="4000" b="1" noProof="0" dirty="0">
              <a:solidFill>
                <a:srgbClr val="E68422"/>
              </a:solidFill>
              <a:latin typeface="Comic Sans MS"/>
            </a:endParaRPr>
          </a:p>
          <a:p>
            <a:pPr algn="ctr"/>
            <a:r>
              <a:rPr lang="en-US" u="sng" dirty="0">
                <a:hlinkClick r:id="rId2"/>
              </a:rPr>
              <a:t>https://www.youtube.com/watch?v=3K0WphJSz9Q</a:t>
            </a:r>
            <a:endParaRPr lang="en-AU" dirty="0"/>
          </a:p>
          <a:p>
            <a:pPr algn="ctr"/>
            <a:endParaRPr lang="en-AU" sz="2800" noProof="0" dirty="0">
              <a:solidFill>
                <a:srgbClr val="E68422"/>
              </a:solidFill>
              <a:latin typeface="Comic Sans MS" panose="030F0902030302020204" pitchFamily="66" charset="0"/>
              <a:ea typeface="Calibri"/>
              <a:cs typeface="Calibri"/>
            </a:endParaRPr>
          </a:p>
          <a:p>
            <a:pPr algn="ctr"/>
            <a:r>
              <a:rPr lang="en-AU" sz="3200" noProof="0" dirty="0">
                <a:solidFill>
                  <a:srgbClr val="E68422"/>
                </a:solidFill>
                <a:latin typeface="Comic Sans MS"/>
                <a:cs typeface="Segoe UI"/>
              </a:rPr>
              <a:t>​</a:t>
            </a:r>
            <a:r>
              <a:rPr lang="en-AU" sz="3200" b="0" i="0" u="none" strike="noStrike" noProof="0" dirty="0">
                <a:solidFill>
                  <a:srgbClr val="E68422"/>
                </a:solidFill>
                <a:effectLst/>
                <a:latin typeface="Comic Sans MS"/>
              </a:rPr>
              <a:t>We stay on mute</a:t>
            </a:r>
            <a:endParaRPr lang="en-AU" sz="3200" noProof="0" dirty="0">
              <a:solidFill>
                <a:srgbClr val="E68422"/>
              </a:solidFill>
              <a:latin typeface="Comic Sans MS"/>
              <a:ea typeface="+mn-lt"/>
              <a:cs typeface="+mn-lt"/>
            </a:endParaRPr>
          </a:p>
          <a:p>
            <a:pPr algn="ctr"/>
            <a:r>
              <a:rPr lang="en-AU" sz="3200" noProof="0" dirty="0">
                <a:solidFill>
                  <a:srgbClr val="E68422"/>
                </a:solidFill>
                <a:latin typeface="Comic Sans MS"/>
                <a:ea typeface="+mn-lt"/>
                <a:cs typeface="+mn-lt"/>
              </a:rPr>
              <a:t>Leader and Cantor mute</a:t>
            </a:r>
            <a:endParaRPr lang="en-AU" noProof="0" dirty="0">
              <a:solidFill>
                <a:srgbClr val="E68422"/>
              </a:solidFill>
              <a:latin typeface="Comic Sans MS"/>
            </a:endParaRPr>
          </a:p>
        </p:txBody>
      </p:sp>
    </p:spTree>
    <p:extLst>
      <p:ext uri="{BB962C8B-B14F-4D97-AF65-F5344CB8AC3E}">
        <p14:creationId xmlns:p14="http://schemas.microsoft.com/office/powerpoint/2010/main" val="2853581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2810" y="1017923"/>
            <a:ext cx="10432751" cy="4175823"/>
          </a:xfrm>
          <a:prstGeom prst="rect">
            <a:avLst/>
          </a:prstGeom>
        </p:spPr>
        <p:txBody>
          <a:bodyPr wrap="square" lIns="91440" tIns="45720" rIns="91440" bIns="45720" anchor="t">
            <a:spAutoFit/>
          </a:bodyPr>
          <a:lstStyle/>
          <a:p>
            <a:pPr>
              <a:lnSpc>
                <a:spcPct val="150000"/>
              </a:lnSpc>
            </a:pPr>
            <a:r>
              <a:rPr lang="en-AU" sz="2800" b="1" noProof="0" dirty="0">
                <a:solidFill>
                  <a:srgbClr val="E68422"/>
                </a:solidFill>
                <a:latin typeface="Comic Sans MS" panose="030F0902030302020204" pitchFamily="66" charset="0"/>
              </a:rPr>
              <a:t>Leader: </a:t>
            </a:r>
            <a:r>
              <a:rPr lang="en-AU" sz="2800" noProof="0" dirty="0">
                <a:latin typeface="Comic Sans MS" panose="030F0902030302020204" pitchFamily="66" charset="0"/>
              </a:rPr>
              <a:t>We pray our sending prayer together.</a:t>
            </a:r>
          </a:p>
          <a:p>
            <a:pPr>
              <a:lnSpc>
                <a:spcPct val="150000"/>
              </a:lnSpc>
            </a:pPr>
            <a:r>
              <a:rPr lang="en-AU" sz="1200" noProof="0" dirty="0">
                <a:solidFill>
                  <a:srgbClr val="E3960B"/>
                </a:solidFill>
                <a:latin typeface="Comic Sans MS" panose="030F0902030302020204" pitchFamily="66" charset="0"/>
              </a:rPr>
              <a:t>  </a:t>
            </a:r>
            <a:endParaRPr lang="en-AU" sz="1100" noProof="0" dirty="0">
              <a:solidFill>
                <a:srgbClr val="E3960B"/>
              </a:solidFill>
              <a:latin typeface="Comic Sans MS" panose="030F0902030302020204" pitchFamily="66" charset="0"/>
            </a:endParaRPr>
          </a:p>
          <a:p>
            <a:pPr eaLnBrk="0" fontAlgn="base" hangingPunct="0">
              <a:lnSpc>
                <a:spcPct val="150000"/>
              </a:lnSpc>
              <a:spcBef>
                <a:spcPct val="0"/>
              </a:spcBef>
              <a:spcAft>
                <a:spcPct val="0"/>
              </a:spcAft>
            </a:pPr>
            <a:r>
              <a:rPr lang="en-AU" sz="2800" b="1" noProof="0" dirty="0">
                <a:solidFill>
                  <a:srgbClr val="E68422"/>
                </a:solidFill>
                <a:latin typeface="Comic Sans MS"/>
              </a:rPr>
              <a:t>All: </a:t>
            </a:r>
            <a:r>
              <a:rPr lang="en-US" sz="2800" b="1" noProof="0" dirty="0">
                <a:solidFill>
                  <a:srgbClr val="232323"/>
                </a:solidFill>
                <a:latin typeface="Comic Sans MS"/>
              </a:rPr>
              <a:t>Mighty God, </a:t>
            </a:r>
          </a:p>
          <a:p>
            <a:pPr eaLnBrk="0" fontAlgn="base" hangingPunct="0">
              <a:lnSpc>
                <a:spcPct val="150000"/>
              </a:lnSpc>
              <a:spcBef>
                <a:spcPct val="0"/>
              </a:spcBef>
              <a:spcAft>
                <a:spcPct val="0"/>
              </a:spcAft>
            </a:pPr>
            <a:r>
              <a:rPr lang="en-US" sz="2800" b="1" noProof="0" dirty="0">
                <a:solidFill>
                  <a:srgbClr val="232323"/>
                </a:solidFill>
                <a:latin typeface="Comic Sans MS"/>
              </a:rPr>
              <a:t>we have cast our burdens on you,</a:t>
            </a:r>
          </a:p>
          <a:p>
            <a:pPr eaLnBrk="0" fontAlgn="base" hangingPunct="0">
              <a:lnSpc>
                <a:spcPct val="150000"/>
              </a:lnSpc>
              <a:spcBef>
                <a:spcPct val="0"/>
              </a:spcBef>
              <a:spcAft>
                <a:spcPct val="0"/>
              </a:spcAft>
            </a:pPr>
            <a:r>
              <a:rPr lang="en-US" sz="2800" b="1" noProof="0" dirty="0">
                <a:solidFill>
                  <a:srgbClr val="232323"/>
                </a:solidFill>
                <a:latin typeface="Comic Sans MS"/>
              </a:rPr>
              <a:t>trusting in your love and your strength.</a:t>
            </a:r>
          </a:p>
          <a:p>
            <a:pPr eaLnBrk="0" fontAlgn="base" hangingPunct="0">
              <a:lnSpc>
                <a:spcPct val="150000"/>
              </a:lnSpc>
              <a:spcBef>
                <a:spcPct val="0"/>
              </a:spcBef>
              <a:spcAft>
                <a:spcPct val="0"/>
              </a:spcAft>
            </a:pPr>
            <a:r>
              <a:rPr lang="en-US" sz="2800" b="1" noProof="0" dirty="0">
                <a:solidFill>
                  <a:srgbClr val="232323"/>
                </a:solidFill>
                <a:latin typeface="Comic Sans MS"/>
              </a:rPr>
              <a:t>Be with us in our trials this week and help us to rejoice,</a:t>
            </a:r>
          </a:p>
          <a:p>
            <a:pPr eaLnBrk="0" fontAlgn="base" hangingPunct="0">
              <a:lnSpc>
                <a:spcPct val="150000"/>
              </a:lnSpc>
              <a:spcBef>
                <a:spcPct val="0"/>
              </a:spcBef>
              <a:spcAft>
                <a:spcPct val="0"/>
              </a:spcAft>
            </a:pPr>
            <a:r>
              <a:rPr lang="en-US" sz="2800" b="1" noProof="0" dirty="0">
                <a:solidFill>
                  <a:srgbClr val="232323"/>
                </a:solidFill>
                <a:latin typeface="Comic Sans MS"/>
              </a:rPr>
              <a:t>knowing that we are becoming more like you. </a:t>
            </a:r>
            <a:r>
              <a:rPr lang="en-AU" sz="2800" b="1" noProof="0" dirty="0">
                <a:solidFill>
                  <a:srgbClr val="232323"/>
                </a:solidFill>
                <a:latin typeface="Comic Sans MS"/>
              </a:rPr>
              <a:t>Amen.</a:t>
            </a:r>
            <a:endParaRPr lang="en-AU" sz="2800" b="1" noProof="0" dirty="0">
              <a:latin typeface="Comic Sans MS"/>
            </a:endParaRPr>
          </a:p>
        </p:txBody>
      </p:sp>
      <p:sp>
        <p:nvSpPr>
          <p:cNvPr id="4" name="TextBox 3"/>
          <p:cNvSpPr txBox="1"/>
          <p:nvPr/>
        </p:nvSpPr>
        <p:spPr>
          <a:xfrm>
            <a:off x="4504859" y="380171"/>
            <a:ext cx="3182281" cy="584775"/>
          </a:xfrm>
          <a:prstGeom prst="rect">
            <a:avLst/>
          </a:prstGeom>
          <a:noFill/>
        </p:spPr>
        <p:txBody>
          <a:bodyPr wrap="none" lIns="91440" tIns="45720" rIns="91440" bIns="45720" rtlCol="0" anchor="t">
            <a:spAutoFit/>
          </a:bodyPr>
          <a:lstStyle/>
          <a:p>
            <a:r>
              <a:rPr lang="en-AU" sz="3200" b="1" noProof="0">
                <a:solidFill>
                  <a:srgbClr val="E68422"/>
                </a:solidFill>
                <a:latin typeface="Comic Sans MS"/>
              </a:rPr>
              <a:t>Sending Prayer</a:t>
            </a:r>
          </a:p>
        </p:txBody>
      </p:sp>
      <p:sp>
        <p:nvSpPr>
          <p:cNvPr id="2" name="TextBox 1">
            <a:extLst>
              <a:ext uri="{FF2B5EF4-FFF2-40B4-BE49-F238E27FC236}">
                <a16:creationId xmlns:a16="http://schemas.microsoft.com/office/drawing/2014/main" id="{FF2BBF76-FB38-631A-9EE5-94075941030F}"/>
              </a:ext>
            </a:extLst>
          </p:cNvPr>
          <p:cNvSpPr txBox="1"/>
          <p:nvPr/>
        </p:nvSpPr>
        <p:spPr>
          <a:xfrm>
            <a:off x="187038" y="77473"/>
            <a:ext cx="34257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noProof="0">
                <a:solidFill>
                  <a:srgbClr val="E68422"/>
                </a:solidFill>
                <a:latin typeface="Comic Sans MS"/>
              </a:rPr>
              <a:t>Leader and cantor unmute</a:t>
            </a:r>
            <a:endParaRPr lang="en-AU" b="1" noProof="0">
              <a:solidFill>
                <a:srgbClr val="E68422"/>
              </a:solidFill>
            </a:endParaRPr>
          </a:p>
        </p:txBody>
      </p:sp>
    </p:spTree>
    <p:extLst>
      <p:ext uri="{BB962C8B-B14F-4D97-AF65-F5344CB8AC3E}">
        <p14:creationId xmlns:p14="http://schemas.microsoft.com/office/powerpoint/2010/main" val="1433532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8DD9F4-52CB-3D7B-5ED1-0DFC07674F00}"/>
              </a:ext>
            </a:extLst>
          </p:cNvPr>
          <p:cNvSpPr>
            <a:spLocks noGrp="1"/>
          </p:cNvSpPr>
          <p:nvPr>
            <p:ph type="sldNum" sz="quarter" idx="12"/>
          </p:nvPr>
        </p:nvSpPr>
        <p:spPr/>
        <p:txBody>
          <a:bodyPr/>
          <a:lstStyle/>
          <a:p>
            <a:fld id="{D6BAAE04-8869-45BD-9FC4-571BC1F4B92A}" type="slidenum">
              <a:rPr lang="en-AU" noProof="0" smtClean="0"/>
              <a:t>52</a:t>
            </a:fld>
            <a:endParaRPr lang="en-AU" noProof="0"/>
          </a:p>
        </p:txBody>
      </p:sp>
      <p:sp>
        <p:nvSpPr>
          <p:cNvPr id="3" name="TextBox 2">
            <a:extLst>
              <a:ext uri="{FF2B5EF4-FFF2-40B4-BE49-F238E27FC236}">
                <a16:creationId xmlns:a16="http://schemas.microsoft.com/office/drawing/2014/main" id="{57945C43-A4B3-1D7D-47D3-209D9FE790AE}"/>
              </a:ext>
            </a:extLst>
          </p:cNvPr>
          <p:cNvSpPr txBox="1"/>
          <p:nvPr/>
        </p:nvSpPr>
        <p:spPr>
          <a:xfrm>
            <a:off x="1204058" y="1261804"/>
            <a:ext cx="10594588" cy="4545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3540">
              <a:lnSpc>
                <a:spcPct val="150000"/>
              </a:lnSpc>
            </a:pPr>
            <a:r>
              <a:rPr lang="en-AU" sz="2800" b="1" noProof="0" dirty="0">
                <a:solidFill>
                  <a:srgbClr val="E68422"/>
                </a:solidFill>
                <a:latin typeface="Comic Sans MS"/>
              </a:rPr>
              <a:t>Leader: </a:t>
            </a:r>
            <a:r>
              <a:rPr lang="en-AU" sz="2800" noProof="0" dirty="0">
                <a:latin typeface="Comic Sans MS"/>
              </a:rPr>
              <a:t>Let us all invite God’s blessings together,</a:t>
            </a:r>
            <a:endParaRPr lang="en-AU" sz="2400" noProof="0" dirty="0">
              <a:cs typeface="Times New Roman"/>
            </a:endParaRPr>
          </a:p>
          <a:p>
            <a:pPr marL="383540">
              <a:lnSpc>
                <a:spcPct val="150000"/>
              </a:lnSpc>
            </a:pPr>
            <a:endParaRPr lang="en-AU" sz="2800" b="1" noProof="0" dirty="0">
              <a:solidFill>
                <a:srgbClr val="E68422"/>
              </a:solidFill>
              <a:latin typeface="Comic Sans MS"/>
            </a:endParaRPr>
          </a:p>
          <a:p>
            <a:pPr marL="383540">
              <a:lnSpc>
                <a:spcPct val="150000"/>
              </a:lnSpc>
            </a:pPr>
            <a:r>
              <a:rPr lang="en-AU" sz="2800" b="1" noProof="0" dirty="0">
                <a:solidFill>
                  <a:srgbClr val="E68422"/>
                </a:solidFill>
                <a:latin typeface="Comic Sans MS"/>
              </a:rPr>
              <a:t>All: </a:t>
            </a:r>
            <a:r>
              <a:rPr lang="en-AU" sz="2800" b="1" dirty="0">
                <a:latin typeface="Comic Sans MS" panose="030F0702030302020204" pitchFamily="66" charset="0"/>
              </a:rPr>
              <a:t>As we leave, leave with us, Lord,</a:t>
            </a:r>
            <a:br>
              <a:rPr lang="en-AU" sz="4000" b="1" dirty="0">
                <a:latin typeface="Comic Sans MS" panose="030F0702030302020204" pitchFamily="66" charset="0"/>
              </a:rPr>
            </a:br>
            <a:r>
              <a:rPr lang="en-AU" sz="2800" b="1" dirty="0">
                <a:latin typeface="Comic Sans MS" panose="030F0702030302020204" pitchFamily="66" charset="0"/>
              </a:rPr>
              <a:t>walk with us always.</a:t>
            </a:r>
            <a:br>
              <a:rPr lang="en-AU" sz="4000" b="1" dirty="0">
                <a:latin typeface="Comic Sans MS" panose="030F0702030302020204" pitchFamily="66" charset="0"/>
              </a:rPr>
            </a:br>
            <a:r>
              <a:rPr lang="en-AU" sz="2800" b="1" dirty="0">
                <a:latin typeface="Comic Sans MS" panose="030F0702030302020204" pitchFamily="66" charset="0"/>
              </a:rPr>
              <a:t>Be there as we share bread</a:t>
            </a:r>
            <a:br>
              <a:rPr lang="en-AU" sz="4000" b="1" dirty="0">
                <a:latin typeface="Comic Sans MS" panose="030F0702030302020204" pitchFamily="66" charset="0"/>
              </a:rPr>
            </a:br>
            <a:r>
              <a:rPr lang="en-AU" sz="2800" b="1" dirty="0">
                <a:latin typeface="Comic Sans MS" panose="030F0702030302020204" pitchFamily="66" charset="0"/>
              </a:rPr>
              <a:t>and help us to share with others in need.</a:t>
            </a:r>
            <a:br>
              <a:rPr lang="en-AU" sz="4000" b="1" dirty="0">
                <a:latin typeface="Comic Sans MS" panose="030F0702030302020204" pitchFamily="66" charset="0"/>
              </a:rPr>
            </a:br>
            <a:r>
              <a:rPr lang="en-AU" sz="2800" b="1" dirty="0">
                <a:latin typeface="Comic Sans MS" panose="030F0702030302020204" pitchFamily="66" charset="0"/>
              </a:rPr>
              <a:t>Amen.</a:t>
            </a:r>
            <a:endParaRPr lang="en-AU" sz="2800" b="1" noProof="0" dirty="0">
              <a:latin typeface="Comic Sans MS" panose="030F0702030302020204" pitchFamily="66" charset="0"/>
            </a:endParaRPr>
          </a:p>
        </p:txBody>
      </p:sp>
      <p:sp>
        <p:nvSpPr>
          <p:cNvPr id="5" name="TextBox 4">
            <a:extLst>
              <a:ext uri="{FF2B5EF4-FFF2-40B4-BE49-F238E27FC236}">
                <a16:creationId xmlns:a16="http://schemas.microsoft.com/office/drawing/2014/main" id="{6BBDE8A0-77FF-2510-36E8-FC35F64A9753}"/>
              </a:ext>
            </a:extLst>
          </p:cNvPr>
          <p:cNvSpPr txBox="1"/>
          <p:nvPr/>
        </p:nvSpPr>
        <p:spPr>
          <a:xfrm>
            <a:off x="4334889" y="362386"/>
            <a:ext cx="35222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3200" b="1" noProof="0">
                <a:solidFill>
                  <a:srgbClr val="E68422"/>
                </a:solidFill>
                <a:latin typeface="Comic Sans MS"/>
              </a:rPr>
              <a:t>The Benediction </a:t>
            </a:r>
          </a:p>
        </p:txBody>
      </p:sp>
    </p:spTree>
    <p:extLst>
      <p:ext uri="{BB962C8B-B14F-4D97-AF65-F5344CB8AC3E}">
        <p14:creationId xmlns:p14="http://schemas.microsoft.com/office/powerpoint/2010/main" val="1511144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BAAE04-8869-45BD-9FC4-571BC1F4B92A}" type="slidenum">
              <a:rPr lang="en-AU" noProof="0" smtClean="0"/>
              <a:t>53</a:t>
            </a:fld>
            <a:endParaRPr lang="en-AU" noProof="0"/>
          </a:p>
        </p:txBody>
      </p:sp>
      <p:sp>
        <p:nvSpPr>
          <p:cNvPr id="3" name="TextBox 2"/>
          <p:cNvSpPr txBox="1"/>
          <p:nvPr/>
        </p:nvSpPr>
        <p:spPr>
          <a:xfrm>
            <a:off x="4175248" y="110351"/>
            <a:ext cx="3841500" cy="749308"/>
          </a:xfrm>
          <a:prstGeom prst="rect">
            <a:avLst/>
          </a:prstGeom>
          <a:noFill/>
        </p:spPr>
        <p:txBody>
          <a:bodyPr wrap="square" lIns="91440" tIns="45720" rIns="91440" bIns="45720" rtlCol="0" anchor="t">
            <a:spAutoFit/>
          </a:bodyPr>
          <a:lstStyle/>
          <a:p>
            <a:pPr algn="ctr">
              <a:lnSpc>
                <a:spcPct val="150000"/>
              </a:lnSpc>
              <a:spcAft>
                <a:spcPts val="900"/>
              </a:spcAft>
            </a:pPr>
            <a:r>
              <a:rPr lang="en-AU" sz="3200" b="1" noProof="0">
                <a:solidFill>
                  <a:srgbClr val="E68422"/>
                </a:solidFill>
                <a:latin typeface="Comic Sans MS"/>
              </a:rPr>
              <a:t>Notices</a:t>
            </a:r>
            <a:endParaRPr lang="en-AU" sz="2400" noProof="0">
              <a:solidFill>
                <a:srgbClr val="E68422"/>
              </a:solidFill>
              <a:latin typeface="Comic Sans MS"/>
              <a:cs typeface="Times New Roman"/>
            </a:endParaRPr>
          </a:p>
        </p:txBody>
      </p:sp>
      <p:sp>
        <p:nvSpPr>
          <p:cNvPr id="4" name="TextBox 3">
            <a:extLst>
              <a:ext uri="{FF2B5EF4-FFF2-40B4-BE49-F238E27FC236}">
                <a16:creationId xmlns:a16="http://schemas.microsoft.com/office/drawing/2014/main" id="{A42BC49B-54CD-ED27-9B89-DCC93FADCBE9}"/>
              </a:ext>
            </a:extLst>
          </p:cNvPr>
          <p:cNvSpPr txBox="1"/>
          <p:nvPr/>
        </p:nvSpPr>
        <p:spPr>
          <a:xfrm>
            <a:off x="335998" y="859659"/>
            <a:ext cx="11520000" cy="5160708"/>
          </a:xfrm>
          <a:prstGeom prst="rect">
            <a:avLst/>
          </a:prstGeom>
          <a:noFill/>
        </p:spPr>
        <p:txBody>
          <a:bodyPr wrap="square" lIns="91440" tIns="45720" rIns="91440" bIns="45720" rtlCol="0" anchor="t">
            <a:spAutoFit/>
          </a:bodyPr>
          <a:lstStyle/>
          <a:p>
            <a:pPr marL="342900" indent="-342900">
              <a:lnSpc>
                <a:spcPct val="150000"/>
              </a:lnSpc>
              <a:spcAft>
                <a:spcPts val="1200"/>
              </a:spcAft>
              <a:buFont typeface="Arial" panose="020B0604020202020204" pitchFamily="34" charset="0"/>
              <a:buChar char="•"/>
            </a:pPr>
            <a:r>
              <a:rPr lang="en-AU" sz="2800" dirty="0">
                <a:latin typeface="Comic Sans MS"/>
              </a:rPr>
              <a:t>If anyone is interested in sharing some information on a Saint, or Holy Hermit for our 2</a:t>
            </a:r>
            <a:r>
              <a:rPr lang="en-AU" sz="2800" baseline="30000" dirty="0">
                <a:latin typeface="Comic Sans MS"/>
              </a:rPr>
              <a:t>nd</a:t>
            </a:r>
            <a:r>
              <a:rPr lang="en-AU" sz="2800" dirty="0">
                <a:latin typeface="Comic Sans MS"/>
              </a:rPr>
              <a:t> Sunday Saint Spotlight in June please contact </a:t>
            </a:r>
            <a:r>
              <a:rPr lang="en-AU" sz="2800" dirty="0" err="1">
                <a:latin typeface="Comic Sans MS"/>
              </a:rPr>
              <a:t>Rev’d</a:t>
            </a:r>
            <a:r>
              <a:rPr lang="en-AU" sz="2800" dirty="0">
                <a:latin typeface="Comic Sans MS"/>
              </a:rPr>
              <a:t> Lauren.</a:t>
            </a:r>
          </a:p>
          <a:p>
            <a:pPr marL="342900" indent="-342900">
              <a:lnSpc>
                <a:spcPct val="150000"/>
              </a:lnSpc>
              <a:spcAft>
                <a:spcPts val="1200"/>
              </a:spcAft>
              <a:buFont typeface="Arial" panose="020B0604020202020204" pitchFamily="34" charset="0"/>
              <a:buChar char="•"/>
            </a:pPr>
            <a:r>
              <a:rPr lang="en-AU" sz="2800" dirty="0">
                <a:latin typeface="Comic Sans MS"/>
                <a:hlinkClick r:id="rId2"/>
              </a:rPr>
              <a:t>Companion Animal Ministry Workshop </a:t>
            </a:r>
            <a:r>
              <a:rPr lang="en-AU" sz="2800" dirty="0">
                <a:latin typeface="Comic Sans MS"/>
              </a:rPr>
              <a:t>@11am today.</a:t>
            </a:r>
          </a:p>
          <a:p>
            <a:pPr marL="342900" indent="-342900">
              <a:lnSpc>
                <a:spcPct val="150000"/>
              </a:lnSpc>
              <a:spcAft>
                <a:spcPts val="1200"/>
              </a:spcAft>
              <a:buFont typeface="Arial" panose="020B0604020202020204" pitchFamily="34" charset="0"/>
              <a:buChar char="•"/>
            </a:pPr>
            <a:r>
              <a:rPr lang="en-AU" sz="2800" noProof="0" dirty="0">
                <a:latin typeface="Comic Sans MS"/>
              </a:rPr>
              <a:t>Next Sunday </a:t>
            </a:r>
            <a:r>
              <a:rPr lang="en-AU" sz="2800" noProof="0" dirty="0">
                <a:latin typeface="Comic Sans MS"/>
                <a:hlinkClick r:id="rId3"/>
              </a:rPr>
              <a:t>3D Dialogue </a:t>
            </a:r>
            <a:r>
              <a:rPr lang="en-AU" sz="2800" dirty="0">
                <a:latin typeface="Comic Sans MS"/>
              </a:rPr>
              <a:t>@5pm</a:t>
            </a:r>
          </a:p>
          <a:p>
            <a:pPr marL="342900" indent="-342900">
              <a:lnSpc>
                <a:spcPct val="150000"/>
              </a:lnSpc>
              <a:spcAft>
                <a:spcPts val="1200"/>
              </a:spcAft>
              <a:buFont typeface="Arial" panose="020B0604020202020204" pitchFamily="34" charset="0"/>
              <a:buChar char="•"/>
            </a:pPr>
            <a:r>
              <a:rPr lang="en-AU" sz="2800" dirty="0">
                <a:latin typeface="Comic Sans MS"/>
              </a:rPr>
              <a:t>Next Wednesday </a:t>
            </a:r>
            <a:r>
              <a:rPr lang="en-AU" sz="2800" dirty="0">
                <a:latin typeface="Comic Sans MS"/>
                <a:hlinkClick r:id="rId4"/>
              </a:rPr>
              <a:t>Embracing The Divine Flow </a:t>
            </a:r>
            <a:r>
              <a:rPr lang="en-AU" sz="2800" dirty="0">
                <a:latin typeface="Comic Sans MS"/>
              </a:rPr>
              <a:t>@6pm</a:t>
            </a:r>
            <a:endParaRPr lang="en-AU" sz="2800" noProof="0" dirty="0">
              <a:latin typeface="Comic Sans MS"/>
            </a:endParaRPr>
          </a:p>
          <a:p>
            <a:pPr marL="342900" indent="-342900">
              <a:lnSpc>
                <a:spcPct val="150000"/>
              </a:lnSpc>
              <a:spcAft>
                <a:spcPts val="1200"/>
              </a:spcAft>
              <a:buFont typeface="Arial" panose="020B0604020202020204" pitchFamily="34" charset="0"/>
              <a:buChar char="•"/>
            </a:pPr>
            <a:r>
              <a:rPr lang="en-AU" sz="2800" b="0" i="0" u="none" strike="noStrike" noProof="0" dirty="0">
                <a:effectLst/>
                <a:latin typeface="Comic Sans MS"/>
              </a:rPr>
              <a:t>See HHO Events page for further upcoming events </a:t>
            </a:r>
            <a:r>
              <a:rPr lang="en-AU" sz="2800" b="0" i="0" u="none" strike="noStrike" noProof="0" dirty="0">
                <a:effectLst/>
                <a:latin typeface="Comic Sans MS"/>
                <a:hlinkClick r:id="rId5"/>
              </a:rPr>
              <a:t>HHO Events</a:t>
            </a:r>
            <a:endParaRPr lang="en-AU" sz="2800" b="0" i="0" u="none" strike="noStrike" noProof="0" dirty="0">
              <a:effectLst/>
              <a:latin typeface="Comic Sans MS"/>
            </a:endParaRPr>
          </a:p>
        </p:txBody>
      </p:sp>
    </p:spTree>
    <p:extLst>
      <p:ext uri="{BB962C8B-B14F-4D97-AF65-F5344CB8AC3E}">
        <p14:creationId xmlns:p14="http://schemas.microsoft.com/office/powerpoint/2010/main" val="562907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EDBE9-BBBC-0318-0D8E-B9AB65046339}"/>
              </a:ext>
            </a:extLst>
          </p:cNvPr>
          <p:cNvSpPr>
            <a:spLocks noGrp="1"/>
          </p:cNvSpPr>
          <p:nvPr>
            <p:ph type="sldNum" sz="quarter" idx="12"/>
          </p:nvPr>
        </p:nvSpPr>
        <p:spPr/>
        <p:txBody>
          <a:bodyPr/>
          <a:lstStyle/>
          <a:p>
            <a:fld id="{D6BAAE04-8869-45BD-9FC4-571BC1F4B92A}" type="slidenum">
              <a:rPr lang="en-AU" noProof="0" smtClean="0"/>
              <a:t>54</a:t>
            </a:fld>
            <a:endParaRPr lang="en-AU" noProof="0"/>
          </a:p>
        </p:txBody>
      </p:sp>
      <p:sp>
        <p:nvSpPr>
          <p:cNvPr id="4" name="TextBox 3">
            <a:extLst>
              <a:ext uri="{FF2B5EF4-FFF2-40B4-BE49-F238E27FC236}">
                <a16:creationId xmlns:a16="http://schemas.microsoft.com/office/drawing/2014/main" id="{02A61548-0461-02A1-A753-349E8F6DD9FF}"/>
              </a:ext>
            </a:extLst>
          </p:cNvPr>
          <p:cNvSpPr txBox="1"/>
          <p:nvPr/>
        </p:nvSpPr>
        <p:spPr>
          <a:xfrm>
            <a:off x="456021" y="425356"/>
            <a:ext cx="11279423" cy="6113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400" b="1" noProof="0" dirty="0">
                <a:solidFill>
                  <a:srgbClr val="E68422"/>
                </a:solidFill>
                <a:latin typeface="Comic Sans MS"/>
              </a:rPr>
              <a:t>Leader: </a:t>
            </a:r>
            <a:r>
              <a:rPr lang="en-AU" sz="2400" noProof="0" dirty="0">
                <a:latin typeface="Comic Sans MS"/>
              </a:rPr>
              <a:t>Thank you for your regular gifts to this ministry. Offerings are most welcome via:</a:t>
            </a:r>
            <a:endParaRPr lang="en-AU" noProof="0" dirty="0"/>
          </a:p>
          <a:p>
            <a:pPr>
              <a:lnSpc>
                <a:spcPct val="150000"/>
              </a:lnSpc>
            </a:pPr>
            <a:endParaRPr lang="en-AU" sz="1000" noProof="0" dirty="0">
              <a:latin typeface="Comic Sans MS"/>
            </a:endParaRPr>
          </a:p>
          <a:p>
            <a:pPr marL="342900">
              <a:lnSpc>
                <a:spcPct val="150000"/>
              </a:lnSpc>
              <a:buFont typeface="Arial" panose="020B0604020202020204" pitchFamily="34" charset="0"/>
              <a:buChar char="•"/>
            </a:pPr>
            <a:r>
              <a:rPr lang="en-AU" sz="2400" noProof="0" dirty="0">
                <a:latin typeface="Comic Sans MS"/>
              </a:rPr>
              <a:t> The HHO App</a:t>
            </a:r>
            <a:endParaRPr lang="en-AU" noProof="0" dirty="0">
              <a:cs typeface="Times New Roman"/>
            </a:endParaRPr>
          </a:p>
          <a:p>
            <a:pPr marL="342900">
              <a:lnSpc>
                <a:spcPct val="150000"/>
              </a:lnSpc>
              <a:buFont typeface="Arial" panose="020B0604020202020204" pitchFamily="34" charset="0"/>
              <a:buChar char="•"/>
            </a:pPr>
            <a:endParaRPr lang="en-AU" sz="900" noProof="0" dirty="0">
              <a:latin typeface="Comic Sans MS"/>
            </a:endParaRPr>
          </a:p>
          <a:p>
            <a:pPr marL="342900">
              <a:lnSpc>
                <a:spcPct val="150000"/>
              </a:lnSpc>
              <a:buFont typeface="Arial" panose="020B0604020202020204" pitchFamily="34" charset="0"/>
              <a:buChar char="•"/>
            </a:pPr>
            <a:r>
              <a:rPr lang="en-AU" sz="2400" noProof="0" dirty="0">
                <a:latin typeface="Comic Sans MS"/>
              </a:rPr>
              <a:t> Direct Debit </a:t>
            </a:r>
          </a:p>
          <a:p>
            <a:pPr marL="342900">
              <a:lnSpc>
                <a:spcPct val="150000"/>
              </a:lnSpc>
              <a:buFont typeface="Arial" panose="020B0604020202020204" pitchFamily="34" charset="0"/>
              <a:buChar char="•"/>
            </a:pPr>
            <a:endParaRPr lang="en-AU" sz="900" noProof="0" dirty="0">
              <a:latin typeface="Comic Sans MS"/>
            </a:endParaRPr>
          </a:p>
          <a:p>
            <a:pPr marL="342900">
              <a:lnSpc>
                <a:spcPct val="150000"/>
              </a:lnSpc>
              <a:buFont typeface="Arial" panose="020B0604020202020204" pitchFamily="34" charset="0"/>
              <a:buChar char="•"/>
            </a:pPr>
            <a:r>
              <a:rPr lang="en-AU" sz="2400" noProof="0" dirty="0">
                <a:latin typeface="Comic Sans MS"/>
              </a:rPr>
              <a:t> International Direct Debit</a:t>
            </a:r>
          </a:p>
          <a:p>
            <a:pPr marL="342900">
              <a:lnSpc>
                <a:spcPct val="150000"/>
              </a:lnSpc>
              <a:buFont typeface="Arial" panose="020B0604020202020204" pitchFamily="34" charset="0"/>
              <a:buChar char="•"/>
            </a:pPr>
            <a:endParaRPr lang="en-AU" sz="900" noProof="0" dirty="0">
              <a:latin typeface="Comic Sans MS"/>
            </a:endParaRPr>
          </a:p>
          <a:p>
            <a:pPr marL="342900">
              <a:lnSpc>
                <a:spcPct val="150000"/>
              </a:lnSpc>
              <a:buFont typeface="Arial" panose="020B0604020202020204" pitchFamily="34" charset="0"/>
              <a:buChar char="•"/>
            </a:pPr>
            <a:r>
              <a:rPr lang="en-AU" sz="2400" noProof="0" dirty="0">
                <a:latin typeface="Comic Sans MS"/>
              </a:rPr>
              <a:t> Please consider a one-off donation </a:t>
            </a:r>
          </a:p>
          <a:p>
            <a:pPr>
              <a:lnSpc>
                <a:spcPct val="150000"/>
              </a:lnSpc>
            </a:pPr>
            <a:r>
              <a:rPr lang="en-AU" sz="2400" noProof="0" dirty="0">
                <a:latin typeface="Comic Sans MS"/>
              </a:rPr>
              <a:t>    or leaving a legacy in your Will</a:t>
            </a:r>
          </a:p>
          <a:p>
            <a:pPr>
              <a:lnSpc>
                <a:spcPct val="150000"/>
              </a:lnSpc>
            </a:pPr>
            <a:endParaRPr lang="en-AU" sz="1050" noProof="0" dirty="0">
              <a:latin typeface="Comic Sans MS"/>
            </a:endParaRPr>
          </a:p>
          <a:p>
            <a:pPr>
              <a:lnSpc>
                <a:spcPct val="150000"/>
              </a:lnSpc>
            </a:pPr>
            <a:r>
              <a:rPr lang="en-AU" sz="2400" noProof="0" dirty="0">
                <a:latin typeface="Comic Sans MS"/>
              </a:rPr>
              <a:t>For further information go to HHO give page</a:t>
            </a:r>
          </a:p>
          <a:p>
            <a:pPr>
              <a:lnSpc>
                <a:spcPct val="150000"/>
              </a:lnSpc>
            </a:pPr>
            <a:r>
              <a:rPr lang="en-AU" sz="2400" noProof="0" dirty="0">
                <a:solidFill>
                  <a:srgbClr val="00B0F0"/>
                </a:solidFill>
                <a:latin typeface="Comic Sans MS"/>
                <a:hlinkClick r:id="rId2">
                  <a:extLst>
                    <a:ext uri="{A12FA001-AC4F-418D-AE19-62706E023703}">
                      <ahyp:hlinkClr xmlns:ahyp="http://schemas.microsoft.com/office/drawing/2018/hyperlinkcolor" val="tx"/>
                    </a:ext>
                  </a:extLst>
                </a:hlinkClick>
              </a:rPr>
              <a:t>https://holyhermits.com.au/give</a:t>
            </a:r>
            <a:r>
              <a:rPr lang="en-AU" sz="2400" noProof="0" dirty="0">
                <a:solidFill>
                  <a:srgbClr val="00B050"/>
                </a:solidFill>
                <a:latin typeface="Comic Sans MS"/>
              </a:rPr>
              <a:t>                                             </a:t>
            </a:r>
          </a:p>
        </p:txBody>
      </p:sp>
      <p:pic>
        <p:nvPicPr>
          <p:cNvPr id="6" name="Picture 5" descr="A plate with coins on it&#10;&#10;AI-generated content may be incorrect.">
            <a:extLst>
              <a:ext uri="{FF2B5EF4-FFF2-40B4-BE49-F238E27FC236}">
                <a16:creationId xmlns:a16="http://schemas.microsoft.com/office/drawing/2014/main" id="{48A98183-33CE-77C4-6D85-584139FEC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1626" y="1434722"/>
            <a:ext cx="3988556" cy="3988556"/>
          </a:xfrm>
          <a:prstGeom prst="rect">
            <a:avLst/>
          </a:prstGeom>
        </p:spPr>
      </p:pic>
    </p:spTree>
    <p:extLst>
      <p:ext uri="{BB962C8B-B14F-4D97-AF65-F5344CB8AC3E}">
        <p14:creationId xmlns:p14="http://schemas.microsoft.com/office/powerpoint/2010/main" val="4037563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BAAE04-8869-45BD-9FC4-571BC1F4B92A}" type="slidenum">
              <a:rPr lang="en-AU" noProof="0" smtClean="0"/>
              <a:t>55</a:t>
            </a:fld>
            <a:endParaRPr lang="en-AU" noProof="0"/>
          </a:p>
        </p:txBody>
      </p:sp>
      <p:sp>
        <p:nvSpPr>
          <p:cNvPr id="8" name="TextBox 7">
            <a:extLst>
              <a:ext uri="{FF2B5EF4-FFF2-40B4-BE49-F238E27FC236}">
                <a16:creationId xmlns:a16="http://schemas.microsoft.com/office/drawing/2014/main" id="{7912087A-1A4D-9918-1F75-57904D76CC8F}"/>
              </a:ext>
            </a:extLst>
          </p:cNvPr>
          <p:cNvSpPr txBox="1"/>
          <p:nvPr/>
        </p:nvSpPr>
        <p:spPr>
          <a:xfrm>
            <a:off x="1854435" y="131546"/>
            <a:ext cx="8483125" cy="1815882"/>
          </a:xfrm>
          <a:prstGeom prst="rect">
            <a:avLst/>
          </a:prstGeom>
          <a:noFill/>
        </p:spPr>
        <p:txBody>
          <a:bodyPr wrap="square" lIns="91440" tIns="45720" rIns="91440" bIns="45720" anchor="t">
            <a:spAutoFit/>
          </a:bodyPr>
          <a:lstStyle/>
          <a:p>
            <a:pPr algn="ctr" fontAlgn="base">
              <a:defRPr/>
            </a:pPr>
            <a:r>
              <a:rPr lang="en-AU" sz="2800" noProof="0" dirty="0">
                <a:solidFill>
                  <a:srgbClr val="C00000"/>
                </a:solidFill>
                <a:effectLst/>
                <a:latin typeface="Comic Sans MS"/>
              </a:rPr>
              <a:t>Serving next week </a:t>
            </a:r>
          </a:p>
          <a:p>
            <a:pPr algn="ctr" fontAlgn="base">
              <a:defRPr/>
            </a:pPr>
            <a:r>
              <a:rPr lang="en-AU" sz="2800" noProof="0" dirty="0">
                <a:solidFill>
                  <a:srgbClr val="C00000"/>
                </a:solidFill>
                <a:latin typeface="Comic Sans MS"/>
              </a:rPr>
              <a:t> 24 May 2026</a:t>
            </a:r>
          </a:p>
          <a:p>
            <a:pPr algn="ctr" fontAlgn="base">
              <a:defRPr/>
            </a:pPr>
            <a:r>
              <a:rPr lang="en-AU" sz="2800" noProof="0" dirty="0">
                <a:solidFill>
                  <a:srgbClr val="C00000"/>
                </a:solidFill>
                <a:latin typeface="Comic Sans MS"/>
              </a:rPr>
              <a:t>Pentecost</a:t>
            </a:r>
          </a:p>
          <a:p>
            <a:pPr algn="ctr">
              <a:defRPr/>
            </a:pPr>
            <a:r>
              <a:rPr lang="en-AU" sz="2800" noProof="0" dirty="0">
                <a:solidFill>
                  <a:srgbClr val="C00000"/>
                </a:solidFill>
                <a:latin typeface="Comic Sans MS"/>
              </a:rPr>
              <a:t>9:00 am AEST</a:t>
            </a:r>
            <a:endParaRPr lang="en-AU" sz="2800" noProof="0" dirty="0">
              <a:solidFill>
                <a:srgbClr val="C00000"/>
              </a:solidFill>
              <a:cs typeface="Times New Roman"/>
            </a:endParaRPr>
          </a:p>
        </p:txBody>
      </p:sp>
      <p:sp>
        <p:nvSpPr>
          <p:cNvPr id="5" name="TextBox 4">
            <a:extLst>
              <a:ext uri="{FF2B5EF4-FFF2-40B4-BE49-F238E27FC236}">
                <a16:creationId xmlns:a16="http://schemas.microsoft.com/office/drawing/2014/main" id="{7912087A-1A4D-9918-1F75-57904D76CC8F}"/>
              </a:ext>
            </a:extLst>
          </p:cNvPr>
          <p:cNvSpPr txBox="1"/>
          <p:nvPr/>
        </p:nvSpPr>
        <p:spPr>
          <a:xfrm>
            <a:off x="1973578" y="5391135"/>
            <a:ext cx="8244840" cy="1200329"/>
          </a:xfrm>
          <a:prstGeom prst="rect">
            <a:avLst/>
          </a:prstGeom>
          <a:noFill/>
        </p:spPr>
        <p:txBody>
          <a:bodyPr wrap="square" lIns="91440" tIns="45720" rIns="91440" bIns="45720" anchor="t">
            <a:spAutoFit/>
          </a:bodyPr>
          <a:lstStyle/>
          <a:p>
            <a:pPr algn="ctr" fontAlgn="base">
              <a:defRPr/>
            </a:pPr>
            <a:r>
              <a:rPr lang="en-AU" sz="2400" b="1" noProof="0">
                <a:effectLst/>
                <a:latin typeface="Comic Sans MS"/>
              </a:rPr>
              <a:t>New Servers always welcome! </a:t>
            </a:r>
            <a:endParaRPr lang="en-AU" sz="2400" b="1" noProof="0">
              <a:solidFill>
                <a:srgbClr val="E3960B"/>
              </a:solidFill>
              <a:latin typeface="Comic Sans MS"/>
            </a:endParaRPr>
          </a:p>
          <a:p>
            <a:pPr algn="ctr" fontAlgn="base">
              <a:defRPr/>
            </a:pPr>
            <a:r>
              <a:rPr lang="en-AU" sz="2400" b="1" noProof="0">
                <a:latin typeface="Comic Sans MS"/>
              </a:rPr>
              <a:t>Please e</a:t>
            </a:r>
            <a:r>
              <a:rPr lang="en-AU" sz="2400" b="1" noProof="0">
                <a:effectLst/>
                <a:latin typeface="Comic Sans MS"/>
              </a:rPr>
              <a:t>mail </a:t>
            </a:r>
            <a:r>
              <a:rPr lang="en-AU" sz="2400" b="1" noProof="0" err="1">
                <a:effectLst/>
                <a:latin typeface="Comic Sans MS"/>
              </a:rPr>
              <a:t>Rev’d</a:t>
            </a:r>
            <a:r>
              <a:rPr lang="en-AU" sz="2400" b="1" noProof="0">
                <a:effectLst/>
                <a:latin typeface="Comic Sans MS"/>
              </a:rPr>
              <a:t> </a:t>
            </a:r>
            <a:r>
              <a:rPr lang="en-AU" sz="2400" b="1" noProof="0">
                <a:latin typeface="Comic Sans MS"/>
              </a:rPr>
              <a:t>Lauren </a:t>
            </a:r>
            <a:r>
              <a:rPr lang="en-AU" sz="2400" b="1" noProof="0">
                <a:effectLst/>
                <a:latin typeface="Comic Sans MS"/>
              </a:rPr>
              <a:t>to get involved</a:t>
            </a:r>
            <a:endParaRPr lang="en-AU" sz="2400" b="0" i="0" noProof="0">
              <a:effectLst/>
              <a:latin typeface="Tahoma" panose="020B0604030504040204" pitchFamily="34" charset="0"/>
              <a:hlinkClick r:id="rId3">
                <a:extLst>
                  <a:ext uri="{A12FA001-AC4F-418D-AE19-62706E023703}">
                    <ahyp:hlinkClr xmlns:ahyp="http://schemas.microsoft.com/office/drawing/2018/hyperlinkcolor" val="tx"/>
                  </a:ext>
                </a:extLst>
              </a:hlinkClick>
            </a:endParaRPr>
          </a:p>
          <a:p>
            <a:pPr algn="ctr" fontAlgn="base">
              <a:defRPr/>
            </a:pPr>
            <a:r>
              <a:rPr lang="en-AU" sz="2400" noProof="0">
                <a:solidFill>
                  <a:srgbClr val="00B0F0"/>
                </a:solidFill>
                <a:effectLst/>
                <a:latin typeface="Comic Sans MS" panose="030F0902030302020204" pitchFamily="66" charset="0"/>
                <a:hlinkClick r:id="rId3">
                  <a:extLst>
                    <a:ext uri="{A12FA001-AC4F-418D-AE19-62706E023703}">
                      <ahyp:hlinkClr xmlns:ahyp="http://schemas.microsoft.com/office/drawing/2018/hyperlinkcolor" val="tx"/>
                    </a:ext>
                  </a:extLst>
                </a:hlinkClick>
              </a:rPr>
              <a:t>holyhermits@anglicanchurchsq.org.au</a:t>
            </a:r>
            <a:endParaRPr lang="en-AU" sz="2400" noProof="0">
              <a:solidFill>
                <a:srgbClr val="00B0F0"/>
              </a:solidFill>
              <a:latin typeface="Comic Sans MS" panose="030F0902030302020204" pitchFamily="66" charset="0"/>
              <a:cs typeface="Times New Roman"/>
            </a:endParaRPr>
          </a:p>
        </p:txBody>
      </p:sp>
      <p:sp>
        <p:nvSpPr>
          <p:cNvPr id="4" name="TextBox 3">
            <a:extLst>
              <a:ext uri="{FF2B5EF4-FFF2-40B4-BE49-F238E27FC236}">
                <a16:creationId xmlns:a16="http://schemas.microsoft.com/office/drawing/2014/main" id="{946DE9FC-1687-8777-F5B6-656861D2477B}"/>
              </a:ext>
            </a:extLst>
          </p:cNvPr>
          <p:cNvSpPr txBox="1"/>
          <p:nvPr/>
        </p:nvSpPr>
        <p:spPr>
          <a:xfrm>
            <a:off x="3414427" y="4864808"/>
            <a:ext cx="5363142" cy="461665"/>
          </a:xfrm>
          <a:prstGeom prst="rect">
            <a:avLst/>
          </a:prstGeom>
          <a:noFill/>
        </p:spPr>
        <p:txBody>
          <a:bodyPr wrap="square" lIns="91440" tIns="45720" rIns="91440" bIns="45720" rtlCol="0" anchor="t">
            <a:spAutoFit/>
          </a:bodyPr>
          <a:lstStyle/>
          <a:p>
            <a:r>
              <a:rPr lang="en-AU" sz="2400" b="1" noProof="0" dirty="0">
                <a:solidFill>
                  <a:srgbClr val="FF0000"/>
                </a:solidFill>
                <a:latin typeface="Comic Sans MS"/>
              </a:rPr>
              <a:t>Thank you for your ministry gifts</a:t>
            </a:r>
          </a:p>
        </p:txBody>
      </p:sp>
      <p:graphicFrame>
        <p:nvGraphicFramePr>
          <p:cNvPr id="6" name="Table 5">
            <a:extLst>
              <a:ext uri="{FF2B5EF4-FFF2-40B4-BE49-F238E27FC236}">
                <a16:creationId xmlns:a16="http://schemas.microsoft.com/office/drawing/2014/main" id="{96D40C7E-6458-BAF9-8673-5B48AA0C8152}"/>
              </a:ext>
            </a:extLst>
          </p:cNvPr>
          <p:cNvGraphicFramePr>
            <a:graphicFrameLocks noGrp="1"/>
          </p:cNvGraphicFramePr>
          <p:nvPr>
            <p:extLst>
              <p:ext uri="{D42A27DB-BD31-4B8C-83A1-F6EECF244321}">
                <p14:modId xmlns:p14="http://schemas.microsoft.com/office/powerpoint/2010/main" val="1253297714"/>
              </p:ext>
            </p:extLst>
          </p:nvPr>
        </p:nvGraphicFramePr>
        <p:xfrm>
          <a:off x="331393" y="2012090"/>
          <a:ext cx="11451531" cy="2593807"/>
        </p:xfrm>
        <a:graphic>
          <a:graphicData uri="http://schemas.openxmlformats.org/drawingml/2006/table">
            <a:tbl>
              <a:tblPr firstRow="1" bandRow="1">
                <a:tableStyleId>{2D5ABB26-0587-4C30-8999-92F81FD0307C}</a:tableStyleId>
              </a:tblPr>
              <a:tblGrid>
                <a:gridCol w="3817177">
                  <a:extLst>
                    <a:ext uri="{9D8B030D-6E8A-4147-A177-3AD203B41FA5}">
                      <a16:colId xmlns:a16="http://schemas.microsoft.com/office/drawing/2014/main" val="1738739509"/>
                    </a:ext>
                  </a:extLst>
                </a:gridCol>
                <a:gridCol w="3817177">
                  <a:extLst>
                    <a:ext uri="{9D8B030D-6E8A-4147-A177-3AD203B41FA5}">
                      <a16:colId xmlns:a16="http://schemas.microsoft.com/office/drawing/2014/main" val="4139255324"/>
                    </a:ext>
                  </a:extLst>
                </a:gridCol>
                <a:gridCol w="3817177">
                  <a:extLst>
                    <a:ext uri="{9D8B030D-6E8A-4147-A177-3AD203B41FA5}">
                      <a16:colId xmlns:a16="http://schemas.microsoft.com/office/drawing/2014/main" val="1978999015"/>
                    </a:ext>
                  </a:extLst>
                </a:gridCol>
              </a:tblGrid>
              <a:tr h="459947">
                <a:tc>
                  <a:txBody>
                    <a:bodyPr/>
                    <a:lstStyle/>
                    <a:p>
                      <a:r>
                        <a:rPr lang="en-AU" sz="2200" b="0" i="0" noProof="0" dirty="0">
                          <a:solidFill>
                            <a:srgbClr val="FF0000"/>
                          </a:solidFill>
                          <a:latin typeface="Comic Sans MS"/>
                        </a:rPr>
                        <a:t>Service Prep: Lauren</a:t>
                      </a: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dirty="0">
                          <a:solidFill>
                            <a:srgbClr val="FF0000"/>
                          </a:solidFill>
                          <a:latin typeface="Comic Sans MS"/>
                        </a:rPr>
                        <a:t>Chat Host: Rachel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200" b="0" i="0" noProof="0" dirty="0">
                          <a:solidFill>
                            <a:srgbClr val="FF0000"/>
                          </a:solidFill>
                          <a:latin typeface="Comic Sans MS"/>
                        </a:rPr>
                        <a:t>First Reader: Phil</a:t>
                      </a:r>
                      <a:endParaRPr lang="en-AU" sz="2200" noProof="0" dirty="0">
                        <a:solidFill>
                          <a:srgbClr val="FF0000"/>
                        </a:solidFill>
                      </a:endParaRPr>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9183721"/>
                  </a:ext>
                </a:extLst>
              </a:tr>
              <a:tr h="426772">
                <a:tc>
                  <a:txBody>
                    <a:bodyPr/>
                    <a:lstStyle/>
                    <a:p>
                      <a:r>
                        <a:rPr lang="en-AU" sz="2200" b="0" i="0" noProof="0" dirty="0">
                          <a:solidFill>
                            <a:srgbClr val="FF0000"/>
                          </a:solidFill>
                          <a:latin typeface="Comic Sans MS"/>
                        </a:rPr>
                        <a:t>Music: Lauren</a:t>
                      </a:r>
                      <a:endParaRPr lang="en-AU" sz="2200" noProof="0" dirty="0">
                        <a:solidFill>
                          <a:srgbClr val="FF0000"/>
                        </a:solidFil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dirty="0">
                          <a:solidFill>
                            <a:srgbClr val="FF0000"/>
                          </a:solidFill>
                          <a:latin typeface="Comic Sans MS"/>
                        </a:rPr>
                        <a:t>Welcomer: Julie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200" b="0" i="0" noProof="0" dirty="0">
                          <a:solidFill>
                            <a:srgbClr val="FF0000"/>
                          </a:solidFill>
                          <a:latin typeface="Comic Sans MS"/>
                        </a:rPr>
                        <a:t>Second Reader: Paul</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120621"/>
                  </a:ext>
                </a:extLst>
              </a:tr>
              <a:tr h="426772">
                <a:tc>
                  <a:txBody>
                    <a:bodyPr/>
                    <a:lstStyle/>
                    <a:p>
                      <a:r>
                        <a:rPr lang="en-AU" sz="2200" b="0" i="0" noProof="0" dirty="0">
                          <a:solidFill>
                            <a:srgbClr val="FF0000"/>
                          </a:solidFill>
                          <a:latin typeface="Comic Sans MS"/>
                        </a:rPr>
                        <a:t>Proof-reader: Viki</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dirty="0">
                          <a:solidFill>
                            <a:srgbClr val="FF0000"/>
                          </a:solidFill>
                          <a:latin typeface="Comic Sans MS"/>
                        </a:rPr>
                        <a:t>Priest: 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200" b="0" i="0" noProof="0" dirty="0">
                          <a:solidFill>
                            <a:srgbClr val="FF0000"/>
                          </a:solidFill>
                          <a:latin typeface="Comic Sans MS"/>
                        </a:rPr>
                        <a:t>Preacher: Lauren</a:t>
                      </a:r>
                      <a:endParaRPr lang="en-AU" sz="2200" noProof="0" dirty="0">
                        <a:solidFill>
                          <a:srgbClr val="FF0000"/>
                        </a:solidFil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8393146"/>
                  </a:ext>
                </a:extLst>
              </a:tr>
              <a:tr h="426772">
                <a:tc>
                  <a:txBody>
                    <a:bodyPr/>
                    <a:lstStyle/>
                    <a:p>
                      <a:r>
                        <a:rPr lang="en-AU" sz="2200" b="0" i="0" noProof="0" dirty="0">
                          <a:solidFill>
                            <a:srgbClr val="FF0000"/>
                          </a:solidFill>
                          <a:latin typeface="Comic Sans MS"/>
                        </a:rPr>
                        <a:t>Broadcaster: Kieron</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dirty="0">
                          <a:solidFill>
                            <a:srgbClr val="FF0000"/>
                          </a:solidFill>
                          <a:latin typeface="Comic Sans MS"/>
                        </a:rPr>
                        <a:t>Deacon: Lauren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200" b="0" i="0" noProof="0" dirty="0">
                          <a:solidFill>
                            <a:srgbClr val="FF0000"/>
                          </a:solidFill>
                          <a:latin typeface="Comic Sans MS"/>
                        </a:rPr>
                        <a:t>Fellowship: Rachel</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2151207"/>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b="0" i="0" noProof="0" dirty="0">
                          <a:solidFill>
                            <a:srgbClr val="FF0000"/>
                          </a:solidFill>
                          <a:latin typeface="Comic Sans MS"/>
                        </a:rPr>
                        <a:t>Backup Broadcaster: Lauren</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dirty="0">
                          <a:solidFill>
                            <a:srgbClr val="FF0000"/>
                          </a:solidFill>
                          <a:latin typeface="Comic Sans MS"/>
                        </a:rPr>
                        <a:t>Leader: Julie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200" b="0" i="0" noProof="0" dirty="0">
                          <a:solidFill>
                            <a:srgbClr val="FF0000"/>
                          </a:solidFill>
                          <a:latin typeface="Comic Sans MS"/>
                        </a:rPr>
                        <a:t>Safety Officer: Julie</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275158"/>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dirty="0">
                          <a:solidFill>
                            <a:srgbClr val="FF0000"/>
                          </a:solidFill>
                          <a:latin typeface="Comic Sans MS"/>
                        </a:rPr>
                        <a:t>Zoom Buttons: Viki</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dirty="0">
                          <a:solidFill>
                            <a:srgbClr val="FF0000"/>
                          </a:solidFill>
                          <a:latin typeface="Comic Sans MS"/>
                        </a:rPr>
                        <a:t>Cantor: Jeremy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AU" sz="2200" b="0" i="0" noProof="0" dirty="0">
                          <a:solidFill>
                            <a:srgbClr val="FF0000"/>
                          </a:solidFill>
                          <a:latin typeface="Comic Sans MS"/>
                        </a:rPr>
                        <a:t>Attendance: Viki</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084328052"/>
                  </a:ext>
                </a:extLst>
              </a:tr>
            </a:tbl>
          </a:graphicData>
        </a:graphic>
      </p:graphicFrame>
    </p:spTree>
    <p:extLst>
      <p:ext uri="{BB962C8B-B14F-4D97-AF65-F5344CB8AC3E}">
        <p14:creationId xmlns:p14="http://schemas.microsoft.com/office/powerpoint/2010/main" val="2615564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330064" y="1658915"/>
            <a:ext cx="9531872" cy="32524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49263" eaLnBrk="1" fontAlgn="base" hangingPunct="1">
              <a:lnSpc>
                <a:spcPct val="150000"/>
              </a:lnSpc>
              <a:spcBef>
                <a:spcPct val="50000"/>
              </a:spcBef>
              <a:spcAft>
                <a:spcPct val="0"/>
              </a:spcAft>
              <a:buClr>
                <a:srgbClr val="000000"/>
              </a:buClr>
              <a:buNone/>
            </a:pPr>
            <a:r>
              <a:rPr lang="en-AU" sz="2800" b="1" noProof="0" dirty="0">
                <a:solidFill>
                  <a:srgbClr val="E68422"/>
                </a:solidFill>
                <a:latin typeface="Comic Sans MS"/>
                <a:cs typeface="Arial"/>
              </a:rPr>
              <a:t>Leader: </a:t>
            </a:r>
            <a:r>
              <a:rPr lang="en-AU" sz="2800" noProof="0" dirty="0">
                <a:latin typeface="Comic Sans MS"/>
                <a:cs typeface="Arial"/>
              </a:rPr>
              <a:t>I invite everyone to unmute for the Dismissal</a:t>
            </a:r>
          </a:p>
          <a:p>
            <a:pPr algn="ctr" defTabSz="449263">
              <a:lnSpc>
                <a:spcPct val="150000"/>
              </a:lnSpc>
              <a:spcBef>
                <a:spcPct val="50000"/>
              </a:spcBef>
              <a:spcAft>
                <a:spcPct val="0"/>
              </a:spcAft>
              <a:buNone/>
            </a:pPr>
            <a:endParaRPr lang="en-AU" sz="2800" i="1" noProof="0" dirty="0">
              <a:solidFill>
                <a:srgbClr val="FFB83A"/>
              </a:solidFill>
              <a:latin typeface="Comic Sans MS"/>
              <a:cs typeface="Arial"/>
            </a:endParaRPr>
          </a:p>
          <a:p>
            <a:pPr algn="ctr" defTabSz="449263" eaLnBrk="1" fontAlgn="base" hangingPunct="1">
              <a:lnSpc>
                <a:spcPct val="150000"/>
              </a:lnSpc>
              <a:spcBef>
                <a:spcPct val="50000"/>
              </a:spcBef>
              <a:spcAft>
                <a:spcPct val="0"/>
              </a:spcAft>
              <a:buClr>
                <a:srgbClr val="000000"/>
              </a:buClr>
              <a:buNone/>
            </a:pPr>
            <a:r>
              <a:rPr lang="en-AU" sz="2800" b="1" noProof="0" dirty="0">
                <a:solidFill>
                  <a:srgbClr val="E68422"/>
                </a:solidFill>
                <a:latin typeface="Comic Sans MS"/>
                <a:cs typeface="Arial"/>
              </a:rPr>
              <a:t>Leader: </a:t>
            </a:r>
            <a:r>
              <a:rPr lang="en-AU" sz="2800" noProof="0" dirty="0">
                <a:latin typeface="Comic Sans MS"/>
                <a:cs typeface="Arial"/>
              </a:rPr>
              <a:t>Go in peace to love and serve the Lord.</a:t>
            </a:r>
          </a:p>
          <a:p>
            <a:pPr algn="ctr" defTabSz="449263" eaLnBrk="1" fontAlgn="base" hangingPunct="1">
              <a:lnSpc>
                <a:spcPct val="150000"/>
              </a:lnSpc>
              <a:spcBef>
                <a:spcPct val="50000"/>
              </a:spcBef>
              <a:spcAft>
                <a:spcPct val="0"/>
              </a:spcAft>
              <a:buClr>
                <a:srgbClr val="000000"/>
              </a:buClr>
              <a:buNone/>
            </a:pPr>
            <a:r>
              <a:rPr lang="en-AU" sz="2800" b="1" noProof="0" dirty="0">
                <a:solidFill>
                  <a:srgbClr val="E68422"/>
                </a:solidFill>
                <a:latin typeface="Comic Sans MS"/>
                <a:cs typeface="Arial"/>
              </a:rPr>
              <a:t>All: </a:t>
            </a:r>
            <a:r>
              <a:rPr lang="en-AU" sz="2800" b="1" noProof="0" dirty="0">
                <a:latin typeface="Comic Sans MS"/>
                <a:cs typeface="Arial"/>
              </a:rPr>
              <a:t>In the name of Christ, Amen</a:t>
            </a:r>
            <a:r>
              <a:rPr lang="en-AU" sz="2800" noProof="0" dirty="0">
                <a:latin typeface="Comic Sans MS"/>
                <a:cs typeface="Arial"/>
              </a:rPr>
              <a:t>.</a:t>
            </a:r>
          </a:p>
        </p:txBody>
      </p:sp>
      <p:sp>
        <p:nvSpPr>
          <p:cNvPr id="2" name="TextBox 1">
            <a:extLst>
              <a:ext uri="{FF2B5EF4-FFF2-40B4-BE49-F238E27FC236}">
                <a16:creationId xmlns:a16="http://schemas.microsoft.com/office/drawing/2014/main" id="{029C95F1-17B9-2CD4-20AE-31B320C84F60}"/>
              </a:ext>
            </a:extLst>
          </p:cNvPr>
          <p:cNvSpPr txBox="1"/>
          <p:nvPr/>
        </p:nvSpPr>
        <p:spPr>
          <a:xfrm>
            <a:off x="4175250" y="181307"/>
            <a:ext cx="3841500" cy="749308"/>
          </a:xfrm>
          <a:prstGeom prst="rect">
            <a:avLst/>
          </a:prstGeom>
          <a:noFill/>
        </p:spPr>
        <p:txBody>
          <a:bodyPr wrap="square" lIns="91440" tIns="45720" rIns="91440" bIns="45720" rtlCol="0" anchor="t">
            <a:spAutoFit/>
          </a:bodyPr>
          <a:lstStyle/>
          <a:p>
            <a:pPr algn="ctr">
              <a:lnSpc>
                <a:spcPct val="150000"/>
              </a:lnSpc>
              <a:spcAft>
                <a:spcPts val="900"/>
              </a:spcAft>
            </a:pPr>
            <a:r>
              <a:rPr lang="en-AU" sz="3200" b="1" noProof="0">
                <a:solidFill>
                  <a:srgbClr val="E68422"/>
                </a:solidFill>
                <a:latin typeface="Comic Sans MS"/>
              </a:rPr>
              <a:t>The Dismissal </a:t>
            </a:r>
            <a:endParaRPr lang="en-AU" sz="2400" noProof="0">
              <a:solidFill>
                <a:srgbClr val="E68422"/>
              </a:solidFill>
              <a:latin typeface="Comic Sans MS"/>
              <a:cs typeface="Times New Roman"/>
            </a:endParaRPr>
          </a:p>
        </p:txBody>
      </p:sp>
    </p:spTree>
    <p:extLst>
      <p:ext uri="{BB962C8B-B14F-4D97-AF65-F5344CB8AC3E}">
        <p14:creationId xmlns:p14="http://schemas.microsoft.com/office/powerpoint/2010/main" val="4244537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8" y="5917622"/>
            <a:ext cx="3271234" cy="646331"/>
          </a:xfrm>
          <a:prstGeom prst="rect">
            <a:avLst/>
          </a:prstGeom>
          <a:noFill/>
        </p:spPr>
        <p:txBody>
          <a:bodyPr wrap="square" lIns="91440" tIns="45720" rIns="91440" bIns="45720" rtlCol="0" anchor="t">
            <a:spAutoFit/>
          </a:bodyPr>
          <a:lstStyle/>
          <a:p>
            <a:r>
              <a:rPr lang="en-AU" noProof="0">
                <a:solidFill>
                  <a:srgbClr val="E68422"/>
                </a:solidFill>
                <a:latin typeface="Comic Sans MS"/>
              </a:rPr>
              <a:t>Extra resources developed </a:t>
            </a:r>
          </a:p>
          <a:p>
            <a:r>
              <a:rPr lang="en-AU" noProof="0">
                <a:solidFill>
                  <a:srgbClr val="E68422"/>
                </a:solidFill>
                <a:latin typeface="Comic Sans MS"/>
              </a:rPr>
              <a:t>by Roots on the Web </a:t>
            </a:r>
          </a:p>
        </p:txBody>
      </p:sp>
      <p:sp>
        <p:nvSpPr>
          <p:cNvPr id="7" name="TextBox 6">
            <a:extLst>
              <a:ext uri="{FF2B5EF4-FFF2-40B4-BE49-F238E27FC236}">
                <a16:creationId xmlns:a16="http://schemas.microsoft.com/office/drawing/2014/main" id="{FBCFD97D-2C97-37FF-356C-A993317B1DEE}"/>
              </a:ext>
            </a:extLst>
          </p:cNvPr>
          <p:cNvSpPr txBox="1"/>
          <p:nvPr/>
        </p:nvSpPr>
        <p:spPr>
          <a:xfrm>
            <a:off x="1059148" y="586050"/>
            <a:ext cx="4402899" cy="3507343"/>
          </a:xfrm>
          <a:prstGeom prst="roundRect">
            <a:avLst/>
          </a:prstGeom>
          <a:solidFill>
            <a:schemeClr val="accent3">
              <a:lumMod val="40000"/>
              <a:lumOff val="6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3200" b="1" noProof="0" dirty="0">
                <a:solidFill>
                  <a:srgbClr val="E68422"/>
                </a:solidFill>
                <a:latin typeface="Comic Sans MS"/>
              </a:rPr>
              <a:t>Fellowship time</a:t>
            </a:r>
          </a:p>
          <a:p>
            <a:pPr algn="ctr"/>
            <a:r>
              <a:rPr lang="en-AU" sz="2400" b="1" noProof="0" dirty="0">
                <a:solidFill>
                  <a:srgbClr val="E68422"/>
                </a:solidFill>
                <a:latin typeface="Comic Sans MS"/>
              </a:rPr>
              <a:t>Thank you, Lauren,</a:t>
            </a:r>
            <a:r>
              <a:rPr lang="en-AU" sz="2400" b="1" dirty="0">
                <a:solidFill>
                  <a:srgbClr val="E68422"/>
                </a:solidFill>
                <a:latin typeface="Comic Sans MS"/>
              </a:rPr>
              <a:t> </a:t>
            </a:r>
            <a:r>
              <a:rPr lang="en-AU" sz="2400" b="1" noProof="0" dirty="0">
                <a:solidFill>
                  <a:srgbClr val="E68422"/>
                </a:solidFill>
                <a:latin typeface="Comic Sans MS"/>
              </a:rPr>
              <a:t>for leading Fellowship </a:t>
            </a:r>
          </a:p>
          <a:p>
            <a:pPr algn="ctr"/>
            <a:endParaRPr lang="en-AU" sz="2400" b="1" noProof="0" dirty="0">
              <a:solidFill>
                <a:srgbClr val="E68422"/>
              </a:solidFill>
              <a:latin typeface="Comic Sans MS"/>
            </a:endParaRPr>
          </a:p>
          <a:p>
            <a:pPr algn="ctr"/>
            <a:r>
              <a:rPr lang="en-AU" sz="2400" b="1" noProof="0" dirty="0">
                <a:solidFill>
                  <a:srgbClr val="E68422"/>
                </a:solidFill>
                <a:latin typeface="Comic Sans MS"/>
              </a:rPr>
              <a:t>Please feel welcome to linger or pop a message in the chat and head off when you are ready.​</a:t>
            </a:r>
            <a:endParaRPr lang="en-AU" b="1" noProof="0" dirty="0">
              <a:solidFill>
                <a:srgbClr val="E68422"/>
              </a:solidFill>
              <a:cs typeface="Calibri"/>
            </a:endParaRPr>
          </a:p>
        </p:txBody>
      </p:sp>
      <p:sp>
        <p:nvSpPr>
          <p:cNvPr id="2" name="TextBox 1">
            <a:extLst>
              <a:ext uri="{FF2B5EF4-FFF2-40B4-BE49-F238E27FC236}">
                <a16:creationId xmlns:a16="http://schemas.microsoft.com/office/drawing/2014/main" id="{AEE890AE-4388-45ED-D853-355AFC7618FA}"/>
              </a:ext>
            </a:extLst>
          </p:cNvPr>
          <p:cNvSpPr txBox="1"/>
          <p:nvPr/>
        </p:nvSpPr>
        <p:spPr>
          <a:xfrm>
            <a:off x="7602302" y="4634335"/>
            <a:ext cx="3271234" cy="369332"/>
          </a:xfrm>
          <a:prstGeom prst="rect">
            <a:avLst/>
          </a:prstGeom>
          <a:noFill/>
        </p:spPr>
        <p:txBody>
          <a:bodyPr wrap="square" rtlCol="0">
            <a:spAutoFit/>
          </a:bodyPr>
          <a:lstStyle/>
          <a:p>
            <a:r>
              <a:rPr lang="en-AU" noProof="0" dirty="0">
                <a:solidFill>
                  <a:srgbClr val="E68422"/>
                </a:solidFill>
                <a:latin typeface="Comic Sans MS" panose="030F0902030302020204" pitchFamily="66" charset="0"/>
              </a:rPr>
              <a:t>Artist Ki-Chang Kim</a:t>
            </a:r>
          </a:p>
        </p:txBody>
      </p:sp>
      <p:pic>
        <p:nvPicPr>
          <p:cNvPr id="6" name="Picture 5">
            <a:extLst>
              <a:ext uri="{FF2B5EF4-FFF2-40B4-BE49-F238E27FC236}">
                <a16:creationId xmlns:a16="http://schemas.microsoft.com/office/drawing/2014/main" id="{A33366C4-0FA4-CEB4-8156-0F2559222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472" y="854103"/>
            <a:ext cx="5715000" cy="3000375"/>
          </a:xfrm>
          <a:prstGeom prst="rect">
            <a:avLst/>
          </a:prstGeom>
        </p:spPr>
      </p:pic>
    </p:spTree>
    <p:extLst>
      <p:ext uri="{BB962C8B-B14F-4D97-AF65-F5344CB8AC3E}">
        <p14:creationId xmlns:p14="http://schemas.microsoft.com/office/powerpoint/2010/main" val="86728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67A3-9603-240E-EA6B-3FC986F853BF}"/>
              </a:ext>
            </a:extLst>
          </p:cNvPr>
          <p:cNvSpPr>
            <a:spLocks noGrp="1"/>
          </p:cNvSpPr>
          <p:nvPr>
            <p:ph type="title"/>
          </p:nvPr>
        </p:nvSpPr>
        <p:spPr>
          <a:xfrm>
            <a:off x="282053" y="165429"/>
            <a:ext cx="4319444" cy="1143000"/>
          </a:xfrm>
        </p:spPr>
        <p:txBody>
          <a:bodyPr/>
          <a:lstStyle/>
          <a:p>
            <a:pPr algn="l">
              <a:spcBef>
                <a:spcPts val="0"/>
              </a:spcBef>
            </a:pPr>
            <a:r>
              <a:rPr lang="en-AU" sz="2400" b="1" noProof="0">
                <a:solidFill>
                  <a:schemeClr val="accent3"/>
                </a:solidFill>
                <a:latin typeface="Comic Sans MS"/>
              </a:rPr>
              <a:t>Leader and Cantor unmute</a:t>
            </a:r>
            <a:endParaRPr lang="en-AU" noProof="0">
              <a:solidFill>
                <a:schemeClr val="accent3"/>
              </a:solidFill>
            </a:endParaRPr>
          </a:p>
        </p:txBody>
      </p:sp>
      <p:sp>
        <p:nvSpPr>
          <p:cNvPr id="3" name="Content Placeholder 2">
            <a:extLst>
              <a:ext uri="{FF2B5EF4-FFF2-40B4-BE49-F238E27FC236}">
                <a16:creationId xmlns:a16="http://schemas.microsoft.com/office/drawing/2014/main" id="{5D1FD83D-10E0-228D-7DDC-F0371A5CC75D}"/>
              </a:ext>
            </a:extLst>
          </p:cNvPr>
          <p:cNvSpPr>
            <a:spLocks noGrp="1"/>
          </p:cNvSpPr>
          <p:nvPr>
            <p:ph idx="1"/>
          </p:nvPr>
        </p:nvSpPr>
        <p:spPr>
          <a:xfrm>
            <a:off x="2723248" y="2451428"/>
            <a:ext cx="6745501" cy="2053915"/>
          </a:xfrm>
        </p:spPr>
        <p:txBody>
          <a:bodyPr vert="horz" lIns="91440" tIns="45720" rIns="91440" bIns="45720" rtlCol="0" anchor="t">
            <a:normAutofit/>
          </a:bodyPr>
          <a:lstStyle/>
          <a:p>
            <a:pPr>
              <a:buNone/>
            </a:pPr>
            <a:r>
              <a:rPr lang="en-AU" sz="2800" b="1" noProof="0" dirty="0">
                <a:solidFill>
                  <a:schemeClr val="accent3"/>
                </a:solidFill>
                <a:latin typeface="Comic Sans MS"/>
              </a:rPr>
              <a:t>Leader: </a:t>
            </a:r>
            <a:r>
              <a:rPr lang="en-AU" sz="2800" noProof="0" dirty="0">
                <a:latin typeface="Comic Sans MS"/>
              </a:rPr>
              <a:t>Christ has risen, Alleluia!</a:t>
            </a:r>
          </a:p>
          <a:p>
            <a:pPr>
              <a:buNone/>
            </a:pPr>
            <a:endParaRPr lang="en-AU" sz="2800" b="1" noProof="0" dirty="0">
              <a:solidFill>
                <a:srgbClr val="E3960B"/>
              </a:solidFill>
              <a:latin typeface="Comic Sans MS"/>
              <a:cs typeface="Times New Roman"/>
            </a:endParaRPr>
          </a:p>
          <a:p>
            <a:pPr>
              <a:buNone/>
            </a:pPr>
            <a:r>
              <a:rPr lang="en-AU" sz="2800" b="1" noProof="0" dirty="0">
                <a:solidFill>
                  <a:schemeClr val="accent3"/>
                </a:solidFill>
                <a:latin typeface="Comic Sans MS"/>
                <a:cs typeface="Times New Roman"/>
              </a:rPr>
              <a:t>All: </a:t>
            </a:r>
            <a:r>
              <a:rPr lang="en-AU" sz="2800" b="1" noProof="0" dirty="0">
                <a:latin typeface="Comic Sans MS"/>
                <a:cs typeface="Times New Roman"/>
              </a:rPr>
              <a:t>Christ is risen indeed, Alleluia! </a:t>
            </a:r>
            <a:endParaRPr lang="en-AU" sz="2800" noProof="0" dirty="0">
              <a:latin typeface="Comic Sans MS"/>
              <a:cs typeface="Times New Roman"/>
            </a:endParaRPr>
          </a:p>
        </p:txBody>
      </p:sp>
      <p:sp>
        <p:nvSpPr>
          <p:cNvPr id="4" name="Slide Number Placeholder 3">
            <a:extLst>
              <a:ext uri="{FF2B5EF4-FFF2-40B4-BE49-F238E27FC236}">
                <a16:creationId xmlns:a16="http://schemas.microsoft.com/office/drawing/2014/main" id="{25479D30-DAA4-D8ED-F8B5-B5082B5C9FAF}"/>
              </a:ext>
            </a:extLst>
          </p:cNvPr>
          <p:cNvSpPr>
            <a:spLocks noGrp="1"/>
          </p:cNvSpPr>
          <p:nvPr>
            <p:ph type="sldNum" sz="quarter" idx="12"/>
          </p:nvPr>
        </p:nvSpPr>
        <p:spPr/>
        <p:txBody>
          <a:bodyPr/>
          <a:lstStyle/>
          <a:p>
            <a:fld id="{D6BAAE04-8869-45BD-9FC4-571BC1F4B92A}" type="slidenum">
              <a:rPr lang="en-AU" noProof="0" smtClean="0"/>
              <a:t>6</a:t>
            </a:fld>
            <a:endParaRPr lang="en-AU" noProof="0"/>
          </a:p>
        </p:txBody>
      </p:sp>
      <p:sp>
        <p:nvSpPr>
          <p:cNvPr id="6" name="Rectangle 5">
            <a:extLst>
              <a:ext uri="{FF2B5EF4-FFF2-40B4-BE49-F238E27FC236}">
                <a16:creationId xmlns:a16="http://schemas.microsoft.com/office/drawing/2014/main" id="{032861FD-E2BE-0C7F-8027-04C68C9F6B2F}"/>
              </a:ext>
            </a:extLst>
          </p:cNvPr>
          <p:cNvSpPr/>
          <p:nvPr/>
        </p:nvSpPr>
        <p:spPr>
          <a:xfrm>
            <a:off x="4334796" y="1016041"/>
            <a:ext cx="3522407" cy="584775"/>
          </a:xfrm>
          <a:prstGeom prst="rect">
            <a:avLst/>
          </a:prstGeom>
        </p:spPr>
        <p:txBody>
          <a:bodyPr wrap="square" lIns="91440" tIns="45720" rIns="91440" bIns="45720" anchor="t">
            <a:spAutoFit/>
          </a:bodyPr>
          <a:lstStyle/>
          <a:p>
            <a:pPr algn="ctr"/>
            <a:r>
              <a:rPr lang="en-AU" sz="3200" b="1" noProof="0">
                <a:solidFill>
                  <a:schemeClr val="accent3"/>
                </a:solidFill>
                <a:latin typeface="Comic Sans MS"/>
              </a:rPr>
              <a:t>The Greeting</a:t>
            </a:r>
            <a:endParaRPr lang="en-AU" sz="3200" b="1" noProof="0">
              <a:solidFill>
                <a:schemeClr val="accent3"/>
              </a:solidFill>
              <a:cs typeface="Times New Roman"/>
            </a:endParaRPr>
          </a:p>
        </p:txBody>
      </p:sp>
    </p:spTree>
    <p:extLst>
      <p:ext uri="{BB962C8B-B14F-4D97-AF65-F5344CB8AC3E}">
        <p14:creationId xmlns:p14="http://schemas.microsoft.com/office/powerpoint/2010/main" val="427742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F3F2-A240-7D29-E867-5D514A5D507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C13F3EF-6111-3B8F-E65F-F09AEA314636}"/>
              </a:ext>
            </a:extLst>
          </p:cNvPr>
          <p:cNvSpPr/>
          <p:nvPr/>
        </p:nvSpPr>
        <p:spPr>
          <a:xfrm>
            <a:off x="1681515" y="1479588"/>
            <a:ext cx="8972166" cy="4545155"/>
          </a:xfrm>
          <a:prstGeom prst="rect">
            <a:avLst/>
          </a:prstGeom>
        </p:spPr>
        <p:txBody>
          <a:bodyPr wrap="square" lIns="91440" tIns="45720" rIns="91440" bIns="45720" anchor="t">
            <a:spAutoFit/>
          </a:bodyPr>
          <a:lstStyle/>
          <a:p>
            <a:pPr lvl="0" eaLnBrk="0" fontAlgn="base" hangingPunct="0">
              <a:lnSpc>
                <a:spcPct val="150000"/>
              </a:lnSpc>
              <a:spcBef>
                <a:spcPct val="0"/>
              </a:spcBef>
              <a:spcAft>
                <a:spcPct val="0"/>
              </a:spcAft>
            </a:pPr>
            <a:r>
              <a:rPr lang="en-AU" sz="2800" b="1" noProof="0" dirty="0">
                <a:solidFill>
                  <a:schemeClr val="accent3"/>
                </a:solidFill>
                <a:latin typeface="Comic Sans MS" panose="030F0902030302020204" pitchFamily="66" charset="0"/>
              </a:rPr>
              <a:t>Leader: </a:t>
            </a:r>
          </a:p>
          <a:p>
            <a:pPr lvl="0" eaLnBrk="0" fontAlgn="base" hangingPunct="0">
              <a:lnSpc>
                <a:spcPct val="150000"/>
              </a:lnSpc>
              <a:spcBef>
                <a:spcPct val="0"/>
              </a:spcBef>
              <a:spcAft>
                <a:spcPct val="0"/>
              </a:spcAft>
            </a:pPr>
            <a:r>
              <a:rPr lang="en-US" sz="2800" dirty="0">
                <a:latin typeface="Comic Sans MS" panose="030F0702030302020204" pitchFamily="66" charset="0"/>
              </a:rPr>
              <a:t>We come to God today,</a:t>
            </a:r>
          </a:p>
          <a:p>
            <a:pPr lvl="0" eaLnBrk="0" fontAlgn="base" hangingPunct="0">
              <a:lnSpc>
                <a:spcPct val="150000"/>
              </a:lnSpc>
              <a:spcBef>
                <a:spcPct val="0"/>
              </a:spcBef>
              <a:spcAft>
                <a:spcPct val="0"/>
              </a:spcAft>
            </a:pPr>
            <a:r>
              <a:rPr lang="en-US" sz="2800" dirty="0">
                <a:latin typeface="Comic Sans MS" panose="030F0702030302020204" pitchFamily="66" charset="0"/>
              </a:rPr>
              <a:t>carrying the difficulties and struggles of the week.</a:t>
            </a:r>
          </a:p>
          <a:p>
            <a:pPr lvl="0" eaLnBrk="0" fontAlgn="base" hangingPunct="0">
              <a:lnSpc>
                <a:spcPct val="150000"/>
              </a:lnSpc>
              <a:spcBef>
                <a:spcPct val="0"/>
              </a:spcBef>
              <a:spcAft>
                <a:spcPct val="0"/>
              </a:spcAft>
            </a:pPr>
            <a:r>
              <a:rPr lang="en-US" sz="2800" dirty="0">
                <a:latin typeface="Comic Sans MS" panose="030F0702030302020204" pitchFamily="66" charset="0"/>
              </a:rPr>
              <a:t>We know that God meets us and cares for us,</a:t>
            </a:r>
          </a:p>
          <a:p>
            <a:pPr lvl="0" eaLnBrk="0" fontAlgn="base" hangingPunct="0">
              <a:lnSpc>
                <a:spcPct val="150000"/>
              </a:lnSpc>
              <a:spcBef>
                <a:spcPct val="0"/>
              </a:spcBef>
              <a:spcAft>
                <a:spcPct val="0"/>
              </a:spcAft>
            </a:pPr>
            <a:r>
              <a:rPr lang="en-US" sz="2800" dirty="0">
                <a:latin typeface="Comic Sans MS" panose="030F0702030302020204" pitchFamily="66" charset="0"/>
              </a:rPr>
              <a:t>however heavy our burden.</a:t>
            </a:r>
          </a:p>
          <a:p>
            <a:pPr lvl="0" eaLnBrk="0" fontAlgn="base" hangingPunct="0">
              <a:lnSpc>
                <a:spcPct val="150000"/>
              </a:lnSpc>
              <a:spcBef>
                <a:spcPct val="0"/>
              </a:spcBef>
              <a:spcAft>
                <a:spcPct val="0"/>
              </a:spcAft>
            </a:pPr>
            <a:r>
              <a:rPr lang="en-US" sz="2800" dirty="0">
                <a:latin typeface="Comic Sans MS" panose="030F0702030302020204" pitchFamily="66" charset="0"/>
              </a:rPr>
              <a:t>Let us cast our anxieties onto him</a:t>
            </a:r>
          </a:p>
          <a:p>
            <a:pPr lvl="0" eaLnBrk="0" fontAlgn="base" hangingPunct="0">
              <a:lnSpc>
                <a:spcPct val="150000"/>
              </a:lnSpc>
              <a:spcBef>
                <a:spcPct val="0"/>
              </a:spcBef>
              <a:spcAft>
                <a:spcPct val="0"/>
              </a:spcAft>
            </a:pPr>
            <a:r>
              <a:rPr lang="en-US" sz="2800" dirty="0">
                <a:latin typeface="Comic Sans MS" panose="030F0702030302020204" pitchFamily="66" charset="0"/>
              </a:rPr>
              <a:t>and seek his face together.</a:t>
            </a:r>
            <a:endParaRPr lang="en-AU" sz="2800" noProof="0" dirty="0">
              <a:latin typeface="Comic Sans MS" panose="030F0702030302020204" pitchFamily="66" charset="0"/>
            </a:endParaRPr>
          </a:p>
        </p:txBody>
      </p:sp>
      <p:sp>
        <p:nvSpPr>
          <p:cNvPr id="4" name="TextBox 3">
            <a:extLst>
              <a:ext uri="{FF2B5EF4-FFF2-40B4-BE49-F238E27FC236}">
                <a16:creationId xmlns:a16="http://schemas.microsoft.com/office/drawing/2014/main" id="{8B7B306D-3845-7B55-7230-7B18992F6E45}"/>
              </a:ext>
            </a:extLst>
          </p:cNvPr>
          <p:cNvSpPr txBox="1"/>
          <p:nvPr/>
        </p:nvSpPr>
        <p:spPr>
          <a:xfrm>
            <a:off x="4180767" y="384793"/>
            <a:ext cx="3830464" cy="584775"/>
          </a:xfrm>
          <a:prstGeom prst="rect">
            <a:avLst/>
          </a:prstGeom>
          <a:noFill/>
        </p:spPr>
        <p:txBody>
          <a:bodyPr wrap="square" lIns="91440" tIns="45720" rIns="91440" bIns="45720" rtlCol="0" anchor="t">
            <a:spAutoFit/>
          </a:bodyPr>
          <a:lstStyle/>
          <a:p>
            <a:pPr algn="ctr"/>
            <a:r>
              <a:rPr lang="en-AU" sz="3200" b="1" noProof="0">
                <a:solidFill>
                  <a:schemeClr val="accent3"/>
                </a:solidFill>
                <a:latin typeface="Comic Sans MS"/>
              </a:rPr>
              <a:t>Gathering Prayer</a:t>
            </a:r>
          </a:p>
        </p:txBody>
      </p:sp>
    </p:spTree>
    <p:extLst>
      <p:ext uri="{BB962C8B-B14F-4D97-AF65-F5344CB8AC3E}">
        <p14:creationId xmlns:p14="http://schemas.microsoft.com/office/powerpoint/2010/main" val="73961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DA80E-6A25-3FCA-11D6-0458885718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12EC615-5B1B-5065-3077-881F9676F6D8}"/>
              </a:ext>
            </a:extLst>
          </p:cNvPr>
          <p:cNvSpPr/>
          <p:nvPr/>
        </p:nvSpPr>
        <p:spPr>
          <a:xfrm>
            <a:off x="1540366" y="1452949"/>
            <a:ext cx="8622362" cy="4545155"/>
          </a:xfrm>
          <a:prstGeom prst="rect">
            <a:avLst/>
          </a:prstGeom>
        </p:spPr>
        <p:txBody>
          <a:bodyPr wrap="square" lIns="91440" tIns="45720" rIns="91440" bIns="45720" anchor="t">
            <a:spAutoFit/>
          </a:bodyPr>
          <a:lstStyle/>
          <a:p>
            <a:pPr lvl="0" eaLnBrk="0" fontAlgn="base" hangingPunct="0">
              <a:lnSpc>
                <a:spcPct val="150000"/>
              </a:lnSpc>
              <a:spcBef>
                <a:spcPct val="0"/>
              </a:spcBef>
              <a:spcAft>
                <a:spcPct val="0"/>
              </a:spcAft>
            </a:pPr>
            <a:r>
              <a:rPr lang="en-AU" sz="2800" b="1" noProof="0" dirty="0">
                <a:solidFill>
                  <a:schemeClr val="accent3"/>
                </a:solidFill>
                <a:latin typeface="Comic Sans MS" panose="030F0902030302020204" pitchFamily="66" charset="0"/>
              </a:rPr>
              <a:t>All</a:t>
            </a:r>
            <a:r>
              <a:rPr lang="en-AU" sz="2800" noProof="0" dirty="0">
                <a:solidFill>
                  <a:schemeClr val="accent3"/>
                </a:solidFill>
                <a:latin typeface="Comic Sans MS" panose="030F0902030302020204" pitchFamily="66" charset="0"/>
              </a:rPr>
              <a:t>: </a:t>
            </a:r>
            <a:r>
              <a:rPr lang="en-US" sz="2800" b="1" noProof="0" dirty="0">
                <a:latin typeface="Comic Sans MS" panose="030F0902030302020204" pitchFamily="66" charset="0"/>
              </a:rPr>
              <a:t>Almighty God, thank you that you see us and know us.</a:t>
            </a:r>
          </a:p>
          <a:p>
            <a:pPr lvl="0" eaLnBrk="0" fontAlgn="base" hangingPunct="0">
              <a:lnSpc>
                <a:spcPct val="150000"/>
              </a:lnSpc>
              <a:spcBef>
                <a:spcPct val="0"/>
              </a:spcBef>
              <a:spcAft>
                <a:spcPct val="0"/>
              </a:spcAft>
            </a:pPr>
            <a:r>
              <a:rPr lang="en-US" sz="2800" b="1" noProof="0" dirty="0">
                <a:latin typeface="Comic Sans MS" panose="030F0902030302020204" pitchFamily="66" charset="0"/>
              </a:rPr>
              <a:t>Thank you that, when we struggle,</a:t>
            </a:r>
          </a:p>
          <a:p>
            <a:pPr lvl="0" eaLnBrk="0" fontAlgn="base" hangingPunct="0">
              <a:lnSpc>
                <a:spcPct val="150000"/>
              </a:lnSpc>
              <a:spcBef>
                <a:spcPct val="0"/>
              </a:spcBef>
              <a:spcAft>
                <a:spcPct val="0"/>
              </a:spcAft>
            </a:pPr>
            <a:r>
              <a:rPr lang="en-US" sz="2800" b="1" noProof="0" dirty="0">
                <a:latin typeface="Comic Sans MS" panose="030F0902030302020204" pitchFamily="66" charset="0"/>
              </a:rPr>
              <a:t>we are following in Jesus’ footsteps.</a:t>
            </a:r>
          </a:p>
          <a:p>
            <a:pPr lvl="0" eaLnBrk="0" fontAlgn="base" hangingPunct="0">
              <a:lnSpc>
                <a:spcPct val="150000"/>
              </a:lnSpc>
              <a:spcBef>
                <a:spcPct val="0"/>
              </a:spcBef>
              <a:spcAft>
                <a:spcPct val="0"/>
              </a:spcAft>
            </a:pPr>
            <a:r>
              <a:rPr lang="en-US" sz="2800" b="1" noProof="0" dirty="0">
                <a:latin typeface="Comic Sans MS" panose="030F0902030302020204" pitchFamily="66" charset="0"/>
              </a:rPr>
              <a:t>Help us to give our burdens to you this day</a:t>
            </a:r>
          </a:p>
          <a:p>
            <a:pPr lvl="0" eaLnBrk="0" fontAlgn="base" hangingPunct="0">
              <a:lnSpc>
                <a:spcPct val="150000"/>
              </a:lnSpc>
              <a:spcBef>
                <a:spcPct val="0"/>
              </a:spcBef>
              <a:spcAft>
                <a:spcPct val="0"/>
              </a:spcAft>
            </a:pPr>
            <a:r>
              <a:rPr lang="en-US" sz="2800" b="1" noProof="0" dirty="0">
                <a:latin typeface="Comic Sans MS" panose="030F0902030302020204" pitchFamily="66" charset="0"/>
              </a:rPr>
              <a:t>and to give you the glory. </a:t>
            </a:r>
          </a:p>
          <a:p>
            <a:pPr lvl="0" eaLnBrk="0" fontAlgn="base" hangingPunct="0">
              <a:lnSpc>
                <a:spcPct val="150000"/>
              </a:lnSpc>
              <a:spcBef>
                <a:spcPct val="0"/>
              </a:spcBef>
              <a:spcAft>
                <a:spcPct val="0"/>
              </a:spcAft>
            </a:pPr>
            <a:r>
              <a:rPr lang="en-AU" sz="2800" b="1" dirty="0">
                <a:latin typeface="Comic Sans MS" panose="030F0702030302020204" pitchFamily="66" charset="0"/>
              </a:rPr>
              <a:t>Amen.</a:t>
            </a:r>
            <a:endParaRPr lang="en-AU" sz="2800" b="1" noProof="0" dirty="0">
              <a:latin typeface="Comic Sans MS" panose="030F0702030302020204" pitchFamily="66"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F1409D4-206D-DDAB-7C35-CA4958E41884}"/>
              </a:ext>
            </a:extLst>
          </p:cNvPr>
          <p:cNvSpPr txBox="1"/>
          <p:nvPr/>
        </p:nvSpPr>
        <p:spPr>
          <a:xfrm>
            <a:off x="4180767" y="365760"/>
            <a:ext cx="3830464" cy="584775"/>
          </a:xfrm>
          <a:prstGeom prst="rect">
            <a:avLst/>
          </a:prstGeom>
          <a:noFill/>
        </p:spPr>
        <p:txBody>
          <a:bodyPr wrap="square" lIns="91440" tIns="45720" rIns="91440" bIns="45720" rtlCol="0" anchor="t">
            <a:spAutoFit/>
          </a:bodyPr>
          <a:lstStyle/>
          <a:p>
            <a:pPr algn="ctr"/>
            <a:r>
              <a:rPr lang="en-AU" sz="3200" b="1" noProof="0" dirty="0">
                <a:solidFill>
                  <a:schemeClr val="accent3"/>
                </a:solidFill>
                <a:latin typeface="Comic Sans MS"/>
              </a:rPr>
              <a:t>Gathering Prayer</a:t>
            </a:r>
          </a:p>
        </p:txBody>
      </p:sp>
    </p:spTree>
    <p:extLst>
      <p:ext uri="{BB962C8B-B14F-4D97-AF65-F5344CB8AC3E}">
        <p14:creationId xmlns:p14="http://schemas.microsoft.com/office/powerpoint/2010/main" val="44838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8986" y="440856"/>
            <a:ext cx="2354028" cy="584775"/>
          </a:xfrm>
          <a:prstGeom prst="rect">
            <a:avLst/>
          </a:prstGeom>
          <a:noFill/>
        </p:spPr>
        <p:txBody>
          <a:bodyPr wrap="square" lIns="91440" tIns="45720" rIns="91440" bIns="45720" rtlCol="0" anchor="t">
            <a:spAutoFit/>
          </a:bodyPr>
          <a:lstStyle/>
          <a:p>
            <a:pPr algn="ctr"/>
            <a:r>
              <a:rPr lang="en-AU" sz="3200" b="1" noProof="0" dirty="0">
                <a:solidFill>
                  <a:srgbClr val="E68422"/>
                </a:solidFill>
                <a:latin typeface="Comic Sans MS"/>
                <a:cs typeface="Arial"/>
              </a:rPr>
              <a:t>Sentence</a:t>
            </a:r>
          </a:p>
        </p:txBody>
      </p:sp>
      <p:sp>
        <p:nvSpPr>
          <p:cNvPr id="2" name="Rectangle 1"/>
          <p:cNvSpPr/>
          <p:nvPr/>
        </p:nvSpPr>
        <p:spPr>
          <a:xfrm>
            <a:off x="842437" y="2934118"/>
            <a:ext cx="10170694" cy="2088072"/>
          </a:xfrm>
          <a:prstGeom prst="rect">
            <a:avLst/>
          </a:prstGeom>
        </p:spPr>
        <p:txBody>
          <a:bodyPr wrap="square" lIns="91440" tIns="45720" rIns="91440" bIns="45720" anchor="t">
            <a:spAutoFit/>
          </a:bodyPr>
          <a:lstStyle/>
          <a:p>
            <a:pPr>
              <a:lnSpc>
                <a:spcPct val="150000"/>
              </a:lnSpc>
              <a:spcBef>
                <a:spcPts val="450"/>
              </a:spcBef>
              <a:spcAft>
                <a:spcPts val="450"/>
              </a:spcAft>
            </a:pPr>
            <a:r>
              <a:rPr lang="en-AU" sz="2800" b="1" noProof="0" dirty="0">
                <a:solidFill>
                  <a:srgbClr val="E68422"/>
                </a:solidFill>
                <a:latin typeface="Comic Sans MS" panose="030F0902030302020204" pitchFamily="66" charset="0"/>
                <a:cs typeface="Times New Roman"/>
              </a:rPr>
              <a:t>Cantor</a:t>
            </a:r>
            <a:r>
              <a:rPr lang="en-AU" sz="2800" noProof="0" dirty="0">
                <a:solidFill>
                  <a:srgbClr val="E68422"/>
                </a:solidFill>
                <a:latin typeface="Comic Sans MS" panose="030F0902030302020204" pitchFamily="66" charset="0"/>
                <a:cs typeface="Times New Roman"/>
              </a:rPr>
              <a:t>: </a:t>
            </a:r>
            <a:r>
              <a:rPr lang="en-US" sz="2800" noProof="0" dirty="0">
                <a:latin typeface="Comic Sans MS" panose="030F0902030302020204" pitchFamily="66" charset="0"/>
              </a:rPr>
              <a:t>This is eternal life, that we may know you, the only true God, and Jesus Christ whom you have sent. </a:t>
            </a:r>
          </a:p>
          <a:p>
            <a:pPr algn="r">
              <a:lnSpc>
                <a:spcPct val="150000"/>
              </a:lnSpc>
              <a:spcBef>
                <a:spcPts val="450"/>
              </a:spcBef>
              <a:spcAft>
                <a:spcPts val="450"/>
              </a:spcAft>
            </a:pPr>
            <a:r>
              <a:rPr lang="en-US" sz="2800" noProof="0" dirty="0">
                <a:solidFill>
                  <a:schemeClr val="accent3"/>
                </a:solidFill>
                <a:latin typeface="Comic Sans MS" panose="030F0902030302020204" pitchFamily="66" charset="0"/>
              </a:rPr>
              <a:t>John 17.3</a:t>
            </a:r>
            <a:endParaRPr lang="en-AU" sz="2800" noProof="0" dirty="0">
              <a:solidFill>
                <a:schemeClr val="accent3"/>
              </a:solidFill>
              <a:latin typeface="Comic Sans MS" panose="030F0902030302020204" pitchFamily="66" charset="0"/>
            </a:endParaRPr>
          </a:p>
        </p:txBody>
      </p:sp>
      <p:sp>
        <p:nvSpPr>
          <p:cNvPr id="4" name="TextBox 3">
            <a:extLst>
              <a:ext uri="{FF2B5EF4-FFF2-40B4-BE49-F238E27FC236}">
                <a16:creationId xmlns:a16="http://schemas.microsoft.com/office/drawing/2014/main" id="{5B72F64F-A191-E5FE-EA13-F8D7876D2AE8}"/>
              </a:ext>
            </a:extLst>
          </p:cNvPr>
          <p:cNvSpPr txBox="1"/>
          <p:nvPr/>
        </p:nvSpPr>
        <p:spPr>
          <a:xfrm>
            <a:off x="842437" y="1502821"/>
            <a:ext cx="10507126" cy="954107"/>
          </a:xfrm>
          <a:prstGeom prst="rect">
            <a:avLst/>
          </a:prstGeom>
          <a:noFill/>
        </p:spPr>
        <p:txBody>
          <a:bodyPr wrap="square" lIns="91440" tIns="45720" rIns="91440" bIns="45720" rtlCol="0" anchor="t">
            <a:spAutoFit/>
          </a:bodyPr>
          <a:lstStyle/>
          <a:p>
            <a:r>
              <a:rPr lang="en-AU" sz="2800" b="1" noProof="0" dirty="0">
                <a:solidFill>
                  <a:srgbClr val="E68422"/>
                </a:solidFill>
                <a:latin typeface="Comic Sans MS"/>
                <a:cs typeface="Arial"/>
              </a:rPr>
              <a:t>Leader: </a:t>
            </a:r>
            <a:r>
              <a:rPr lang="en-AU" sz="2800" noProof="0" dirty="0">
                <a:latin typeface="Comic Sans MS"/>
                <a:cs typeface="Arial"/>
              </a:rPr>
              <a:t>I invite our Cantor to proclaim the sentence for today.</a:t>
            </a:r>
          </a:p>
        </p:txBody>
      </p:sp>
    </p:spTree>
    <p:extLst>
      <p:ext uri="{BB962C8B-B14F-4D97-AF65-F5344CB8AC3E}">
        <p14:creationId xmlns:p14="http://schemas.microsoft.com/office/powerpoint/2010/main" val="465587893"/>
      </p:ext>
    </p:extLst>
  </p:cSld>
  <p:clrMapOvr>
    <a:masterClrMapping/>
  </p:clrMapOvr>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300d55-8519-4834-8849-904d53629995">
      <Terms xmlns="http://schemas.microsoft.com/office/infopath/2007/PartnerControls"/>
    </lcf76f155ced4ddcb4097134ff3c332f>
    <TaxCatchAll xmlns="ec033be3-6e3d-434c-bca7-6d953e43020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999BE31A5853479B8E37FC991E0AB2" ma:contentTypeVersion="12" ma:contentTypeDescription="Create a new document." ma:contentTypeScope="" ma:versionID="6fd064ff961df132e09d2a6041941016">
  <xsd:schema xmlns:xsd="http://www.w3.org/2001/XMLSchema" xmlns:xs="http://www.w3.org/2001/XMLSchema" xmlns:p="http://schemas.microsoft.com/office/2006/metadata/properties" xmlns:ns2="e1300d55-8519-4834-8849-904d53629995" xmlns:ns3="ec033be3-6e3d-434c-bca7-6d953e43020a" targetNamespace="http://schemas.microsoft.com/office/2006/metadata/properties" ma:root="true" ma:fieldsID="1d376bc2cb5e3b0b186fce09073e6f79" ns2:_="" ns3:_="">
    <xsd:import namespace="e1300d55-8519-4834-8849-904d53629995"/>
    <xsd:import namespace="ec033be3-6e3d-434c-bca7-6d953e4302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00d55-8519-4834-8849-904d53629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01fbc14-c8d3-4a6c-b842-2218620a460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033be3-6e3d-434c-bca7-6d953e4302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ba0a0cd-6bef-4ca7-917d-3d34814965fc}" ma:internalName="TaxCatchAll" ma:showField="CatchAllData" ma:web="ec033be3-6e3d-434c-bca7-6d953e4302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5274FF-2E52-4130-9932-E8CAF77BB21D}">
  <ds:schemaRefs>
    <ds:schemaRef ds:uri="http://purl.org/dc/dcmitype/"/>
    <ds:schemaRef ds:uri="http://www.w3.org/XML/1998/namespace"/>
    <ds:schemaRef ds:uri="ec033be3-6e3d-434c-bca7-6d953e43020a"/>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e1300d55-8519-4834-8849-904d53629995"/>
    <ds:schemaRef ds:uri="http://purl.org/dc/terms/"/>
  </ds:schemaRefs>
</ds:datastoreItem>
</file>

<file path=customXml/itemProps2.xml><?xml version="1.0" encoding="utf-8"?>
<ds:datastoreItem xmlns:ds="http://schemas.openxmlformats.org/officeDocument/2006/customXml" ds:itemID="{26E71025-ABFF-4CAB-A69A-BDC1608D0D63}">
  <ds:schemaRefs>
    <ds:schemaRef ds:uri="e1300d55-8519-4834-8849-904d53629995"/>
    <ds:schemaRef ds:uri="ec033be3-6e3d-434c-bca7-6d953e4302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D2CB55-90DB-47F1-A1DF-76122F96F5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681</TotalTime>
  <Words>4291</Words>
  <Application>Microsoft Office PowerPoint</Application>
  <PresentationFormat>Widescreen</PresentationFormat>
  <Paragraphs>468</Paragraphs>
  <Slides>57</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57</vt:i4>
      </vt:variant>
    </vt:vector>
  </HeadingPairs>
  <TitlesOfParts>
    <vt:vector size="68" baseType="lpstr">
      <vt:lpstr>Arial</vt:lpstr>
      <vt:lpstr>Calibri</vt:lpstr>
      <vt:lpstr>Comic Sans MS</vt:lpstr>
      <vt:lpstr>Segoe UI</vt:lpstr>
      <vt:lpstr>Tahoma</vt:lpstr>
      <vt:lpstr>Times New Roman</vt:lpstr>
      <vt:lpstr>-webkit-standard</vt:lpstr>
      <vt:lpstr>Wingdings</vt:lpstr>
      <vt:lpstr>Office Theme</vt:lpstr>
      <vt:lpstr>2_Office Theme</vt:lpstr>
      <vt:lpstr>2_Office Theme</vt:lpstr>
      <vt:lpstr>PowerPoint Presentation</vt:lpstr>
      <vt:lpstr>PowerPoint Presentation</vt:lpstr>
      <vt:lpstr>PowerPoint Presentation</vt:lpstr>
      <vt:lpstr>PowerPoint Presentation</vt:lpstr>
      <vt:lpstr>PowerPoint Presentation</vt:lpstr>
      <vt:lpstr>Leader and Cantor unmute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Colbert</dc:creator>
  <cp:lastModifiedBy>Lauren Martin</cp:lastModifiedBy>
  <cp:revision>49</cp:revision>
  <cp:lastPrinted>2019-01-02T23:00:29Z</cp:lastPrinted>
  <dcterms:created xsi:type="dcterms:W3CDTF">2018-08-20T02:08:08Z</dcterms:created>
  <dcterms:modified xsi:type="dcterms:W3CDTF">2026-05-12T01:18:54Z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7c702-58a9-4d31-a34f-27babbd913b9_Enabled">
    <vt:lpwstr>true</vt:lpwstr>
  </property>
  <property fmtid="{D5CDD505-2E9C-101B-9397-08002B2CF9AE}" pid="3" name="MSIP_Label_5137c702-58a9-4d31-a34f-27babbd913b9_SetDate">
    <vt:lpwstr>2023-09-29T06:51:00Z</vt:lpwstr>
  </property>
  <property fmtid="{D5CDD505-2E9C-101B-9397-08002B2CF9AE}" pid="4" name="MSIP_Label_5137c702-58a9-4d31-a34f-27babbd913b9_Method">
    <vt:lpwstr>Standard</vt:lpwstr>
  </property>
  <property fmtid="{D5CDD505-2E9C-101B-9397-08002B2CF9AE}" pid="5" name="MSIP_Label_5137c702-58a9-4d31-a34f-27babbd913b9_Name">
    <vt:lpwstr>defa4170-0d19-0005-0004-bc88714345d2</vt:lpwstr>
  </property>
  <property fmtid="{D5CDD505-2E9C-101B-9397-08002B2CF9AE}" pid="6" name="MSIP_Label_5137c702-58a9-4d31-a34f-27babbd913b9_SiteId">
    <vt:lpwstr>fa02d289-7836-4c84-a501-d867a1ac46c3</vt:lpwstr>
  </property>
  <property fmtid="{D5CDD505-2E9C-101B-9397-08002B2CF9AE}" pid="7" name="MSIP_Label_5137c702-58a9-4d31-a34f-27babbd913b9_ActionId">
    <vt:lpwstr>6582fa41-dc36-4fa7-91f8-fdec15e26ff2</vt:lpwstr>
  </property>
  <property fmtid="{D5CDD505-2E9C-101B-9397-08002B2CF9AE}" pid="8" name="MSIP_Label_5137c702-58a9-4d31-a34f-27babbd913b9_ContentBits">
    <vt:lpwstr>0</vt:lpwstr>
  </property>
  <property fmtid="{D5CDD505-2E9C-101B-9397-08002B2CF9AE}" pid="9" name="MediaServiceImageTags">
    <vt:lpwstr/>
  </property>
  <property fmtid="{D5CDD505-2E9C-101B-9397-08002B2CF9AE}" pid="10" name="ContentTypeId">
    <vt:lpwstr>0x01010067999BE31A5853479B8E37FC991E0AB2</vt:lpwstr>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Order">
    <vt:r8>318000</vt:r8>
  </property>
</Properties>
</file>