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768" r:id="rId6"/>
  </p:sldMasterIdLst>
  <p:notesMasterIdLst>
    <p:notesMasterId r:id="rId61"/>
  </p:notesMasterIdLst>
  <p:handoutMasterIdLst>
    <p:handoutMasterId r:id="rId62"/>
  </p:handoutMasterIdLst>
  <p:sldIdLst>
    <p:sldId id="438" r:id="rId7"/>
    <p:sldId id="1101" r:id="rId8"/>
    <p:sldId id="991" r:id="rId9"/>
    <p:sldId id="1204" r:id="rId10"/>
    <p:sldId id="1082" r:id="rId11"/>
    <p:sldId id="1102" r:id="rId12"/>
    <p:sldId id="1161" r:id="rId13"/>
    <p:sldId id="1162" r:id="rId14"/>
    <p:sldId id="1163" r:id="rId15"/>
    <p:sldId id="1020" r:id="rId16"/>
    <p:sldId id="1219" r:id="rId17"/>
    <p:sldId id="965" r:id="rId18"/>
    <p:sldId id="966" r:id="rId19"/>
    <p:sldId id="1122" r:id="rId20"/>
    <p:sldId id="1164" r:id="rId21"/>
    <p:sldId id="1165" r:id="rId22"/>
    <p:sldId id="1205" r:id="rId23"/>
    <p:sldId id="1221" r:id="rId24"/>
    <p:sldId id="1168" r:id="rId25"/>
    <p:sldId id="1158" r:id="rId26"/>
    <p:sldId id="1170" r:id="rId27"/>
    <p:sldId id="1076" r:id="rId28"/>
    <p:sldId id="1222" r:id="rId29"/>
    <p:sldId id="1175" r:id="rId30"/>
    <p:sldId id="1077" r:id="rId31"/>
    <p:sldId id="1220" r:id="rId32"/>
    <p:sldId id="1179" r:id="rId33"/>
    <p:sldId id="1180" r:id="rId34"/>
    <p:sldId id="1207" r:id="rId35"/>
    <p:sldId id="731" r:id="rId36"/>
    <p:sldId id="1182" r:id="rId37"/>
    <p:sldId id="1186" r:id="rId38"/>
    <p:sldId id="1124" r:id="rId39"/>
    <p:sldId id="1187" r:id="rId40"/>
    <p:sldId id="1189" r:id="rId41"/>
    <p:sldId id="1148" r:id="rId42"/>
    <p:sldId id="1026" r:id="rId43"/>
    <p:sldId id="1027" r:id="rId44"/>
    <p:sldId id="1223" r:id="rId45"/>
    <p:sldId id="1184" r:id="rId46"/>
    <p:sldId id="1080" r:id="rId47"/>
    <p:sldId id="1210" r:id="rId48"/>
    <p:sldId id="1200" r:id="rId49"/>
    <p:sldId id="1191" r:id="rId50"/>
    <p:sldId id="1192" r:id="rId51"/>
    <p:sldId id="1149" r:id="rId52"/>
    <p:sldId id="1193" r:id="rId53"/>
    <p:sldId id="1194" r:id="rId54"/>
    <p:sldId id="1096" r:id="rId55"/>
    <p:sldId id="1195" r:id="rId56"/>
    <p:sldId id="1196" r:id="rId57"/>
    <p:sldId id="1197" r:id="rId58"/>
    <p:sldId id="1198" r:id="rId59"/>
    <p:sldId id="1199" r:id="rId60"/>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01F"/>
    <a:srgbClr val="E68422"/>
    <a:srgbClr val="E3960B"/>
    <a:srgbClr val="B2020A"/>
    <a:srgbClr val="FD5A62"/>
    <a:srgbClr val="ABCFCA"/>
    <a:srgbClr val="A38F9E"/>
    <a:srgbClr val="E1BAA0"/>
    <a:srgbClr val="94582C"/>
    <a:srgbClr val="C99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D02D93-859A-46C6-87C1-B2BAE5EA2604}" v="22" dt="2026-05-30T22:43:26.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092"/>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e Cairns" userId="5e4ee97b-8760-41db-a6ac-3d744f799ed2" providerId="ADAL" clId="{1B61D458-BACD-4B75-AC5D-F7681FC0B457}"/>
    <pc:docChg chg="custSel addSld delSld modSld">
      <pc:chgData name="Kristine Cairns" userId="5e4ee97b-8760-41db-a6ac-3d744f799ed2" providerId="ADAL" clId="{1B61D458-BACD-4B75-AC5D-F7681FC0B457}" dt="2026-05-24T00:11:54.602" v="477" actId="1440"/>
      <pc:docMkLst>
        <pc:docMk/>
      </pc:docMkLst>
      <pc:sldChg chg="modSp mod">
        <pc:chgData name="Kristine Cairns" userId="5e4ee97b-8760-41db-a6ac-3d744f799ed2" providerId="ADAL" clId="{1B61D458-BACD-4B75-AC5D-F7681FC0B457}" dt="2026-05-23T23:58:51.720" v="95" actId="1076"/>
        <pc:sldMkLst>
          <pc:docMk/>
          <pc:sldMk cId="1921818705" sldId="731"/>
        </pc:sldMkLst>
        <pc:spChg chg="mod">
          <ac:chgData name="Kristine Cairns" userId="5e4ee97b-8760-41db-a6ac-3d744f799ed2" providerId="ADAL" clId="{1B61D458-BACD-4B75-AC5D-F7681FC0B457}" dt="2026-05-23T23:58:51.720" v="95" actId="1076"/>
          <ac:spMkLst>
            <pc:docMk/>
            <pc:sldMk cId="1921818705" sldId="731"/>
            <ac:spMk id="2" creationId="{FBE6943D-06C5-A55E-9B43-20282BBA08ED}"/>
          </ac:spMkLst>
        </pc:spChg>
      </pc:sldChg>
      <pc:sldChg chg="modSp add mod">
        <pc:chgData name="Kristine Cairns" userId="5e4ee97b-8760-41db-a6ac-3d744f799ed2" providerId="ADAL" clId="{1B61D458-BACD-4B75-AC5D-F7681FC0B457}" dt="2026-05-23T23:55:00.630" v="22" actId="255"/>
        <pc:sldMkLst>
          <pc:docMk/>
          <pc:sldMk cId="345070193" sldId="965"/>
        </pc:sldMkLst>
        <pc:spChg chg="mod">
          <ac:chgData name="Kristine Cairns" userId="5e4ee97b-8760-41db-a6ac-3d744f799ed2" providerId="ADAL" clId="{1B61D458-BACD-4B75-AC5D-F7681FC0B457}" dt="2026-05-23T23:55:00.630" v="22" actId="255"/>
          <ac:spMkLst>
            <pc:docMk/>
            <pc:sldMk cId="345070193" sldId="965"/>
            <ac:spMk id="3" creationId="{00000000-0000-0000-0000-000000000000}"/>
          </ac:spMkLst>
        </pc:spChg>
        <pc:spChg chg="mod">
          <ac:chgData name="Kristine Cairns" userId="5e4ee97b-8760-41db-a6ac-3d744f799ed2" providerId="ADAL" clId="{1B61D458-BACD-4B75-AC5D-F7681FC0B457}" dt="2026-05-23T23:53:04.523" v="5" actId="14100"/>
          <ac:spMkLst>
            <pc:docMk/>
            <pc:sldMk cId="345070193" sldId="965"/>
            <ac:spMk id="6" creationId="{A48A3EF4-65AF-E6D2-B414-00236287D18B}"/>
          </ac:spMkLst>
        </pc:spChg>
      </pc:sldChg>
      <pc:sldChg chg="modSp add mod">
        <pc:chgData name="Kristine Cairns" userId="5e4ee97b-8760-41db-a6ac-3d744f799ed2" providerId="ADAL" clId="{1B61D458-BACD-4B75-AC5D-F7681FC0B457}" dt="2026-05-23T23:55:08.968" v="23" actId="207"/>
        <pc:sldMkLst>
          <pc:docMk/>
          <pc:sldMk cId="4261842357" sldId="966"/>
        </pc:sldMkLst>
        <pc:spChg chg="mod">
          <ac:chgData name="Kristine Cairns" userId="5e4ee97b-8760-41db-a6ac-3d744f799ed2" providerId="ADAL" clId="{1B61D458-BACD-4B75-AC5D-F7681FC0B457}" dt="2026-05-23T23:55:08.968" v="23" actId="207"/>
          <ac:spMkLst>
            <pc:docMk/>
            <pc:sldMk cId="4261842357" sldId="966"/>
            <ac:spMk id="3" creationId="{00000000-0000-0000-0000-000000000000}"/>
          </ac:spMkLst>
        </pc:spChg>
      </pc:sldChg>
      <pc:sldChg chg="modSp mod">
        <pc:chgData name="Kristine Cairns" userId="5e4ee97b-8760-41db-a6ac-3d744f799ed2" providerId="ADAL" clId="{1B61D458-BACD-4B75-AC5D-F7681FC0B457}" dt="2026-05-24T00:01:05.031" v="157" actId="20577"/>
        <pc:sldMkLst>
          <pc:docMk/>
          <pc:sldMk cId="1934760328" sldId="1026"/>
        </pc:sldMkLst>
        <pc:spChg chg="mod">
          <ac:chgData name="Kristine Cairns" userId="5e4ee97b-8760-41db-a6ac-3d744f799ed2" providerId="ADAL" clId="{1B61D458-BACD-4B75-AC5D-F7681FC0B457}" dt="2026-05-24T00:01:05.031" v="157" actId="20577"/>
          <ac:spMkLst>
            <pc:docMk/>
            <pc:sldMk cId="1934760328" sldId="1026"/>
            <ac:spMk id="4" creationId="{FAADC597-5C00-28C8-05CF-8896F520D997}"/>
          </ac:spMkLst>
        </pc:spChg>
      </pc:sldChg>
      <pc:sldChg chg="modSp mod">
        <pc:chgData name="Kristine Cairns" userId="5e4ee97b-8760-41db-a6ac-3d744f799ed2" providerId="ADAL" clId="{1B61D458-BACD-4B75-AC5D-F7681FC0B457}" dt="2026-05-24T00:04:10.616" v="219" actId="20577"/>
        <pc:sldMkLst>
          <pc:docMk/>
          <pc:sldMk cId="1523887427" sldId="1027"/>
        </pc:sldMkLst>
        <pc:spChg chg="mod">
          <ac:chgData name="Kristine Cairns" userId="5e4ee97b-8760-41db-a6ac-3d744f799ed2" providerId="ADAL" clId="{1B61D458-BACD-4B75-AC5D-F7681FC0B457}" dt="2026-05-24T00:04:10.616" v="219" actId="20577"/>
          <ac:spMkLst>
            <pc:docMk/>
            <pc:sldMk cId="1523887427" sldId="1027"/>
            <ac:spMk id="3" creationId="{D06CDDA1-93CA-1D5D-814F-AA0B9619702B}"/>
          </ac:spMkLst>
        </pc:spChg>
      </pc:sldChg>
      <pc:sldChg chg="modSp add mod">
        <pc:chgData name="Kristine Cairns" userId="5e4ee97b-8760-41db-a6ac-3d744f799ed2" providerId="ADAL" clId="{1B61D458-BACD-4B75-AC5D-F7681FC0B457}" dt="2026-05-23T23:55:35.783" v="28" actId="207"/>
        <pc:sldMkLst>
          <pc:docMk/>
          <pc:sldMk cId="1523252599" sldId="1122"/>
        </pc:sldMkLst>
        <pc:spChg chg="mod">
          <ac:chgData name="Kristine Cairns" userId="5e4ee97b-8760-41db-a6ac-3d744f799ed2" providerId="ADAL" clId="{1B61D458-BACD-4B75-AC5D-F7681FC0B457}" dt="2026-05-23T23:55:35.783" v="28" actId="207"/>
          <ac:spMkLst>
            <pc:docMk/>
            <pc:sldMk cId="1523252599" sldId="1122"/>
            <ac:spMk id="3" creationId="{00000000-0000-0000-0000-000000000000}"/>
          </ac:spMkLst>
        </pc:spChg>
      </pc:sldChg>
      <pc:sldChg chg="addSp delSp modSp mod">
        <pc:chgData name="Kristine Cairns" userId="5e4ee97b-8760-41db-a6ac-3d744f799ed2" providerId="ADAL" clId="{1B61D458-BACD-4B75-AC5D-F7681FC0B457}" dt="2026-05-23T23:57:11.516" v="64" actId="404"/>
        <pc:sldMkLst>
          <pc:docMk/>
          <pc:sldMk cId="2641318191" sldId="1175"/>
        </pc:sldMkLst>
        <pc:spChg chg="add mod">
          <ac:chgData name="Kristine Cairns" userId="5e4ee97b-8760-41db-a6ac-3d744f799ed2" providerId="ADAL" clId="{1B61D458-BACD-4B75-AC5D-F7681FC0B457}" dt="2026-05-23T23:57:11.516" v="64" actId="404"/>
          <ac:spMkLst>
            <pc:docMk/>
            <pc:sldMk cId="2641318191" sldId="1175"/>
            <ac:spMk id="2" creationId="{50792C2A-34FC-C873-C0D6-927864A467E3}"/>
          </ac:spMkLst>
        </pc:spChg>
        <pc:spChg chg="mod">
          <ac:chgData name="Kristine Cairns" userId="5e4ee97b-8760-41db-a6ac-3d744f799ed2" providerId="ADAL" clId="{1B61D458-BACD-4B75-AC5D-F7681FC0B457}" dt="2026-05-23T23:56:44.181" v="58" actId="403"/>
          <ac:spMkLst>
            <pc:docMk/>
            <pc:sldMk cId="2641318191" sldId="1175"/>
            <ac:spMk id="8" creationId="{04C8C19A-11DB-8C48-9C2B-B9F04464ABE1}"/>
          </ac:spMkLst>
        </pc:spChg>
      </pc:sldChg>
      <pc:sldChg chg="modSp mod">
        <pc:chgData name="Kristine Cairns" userId="5e4ee97b-8760-41db-a6ac-3d744f799ed2" providerId="ADAL" clId="{1B61D458-BACD-4B75-AC5D-F7681FC0B457}" dt="2026-05-23T23:58:05.402" v="92" actId="20577"/>
        <pc:sldMkLst>
          <pc:docMk/>
          <pc:sldMk cId="2104720365" sldId="1179"/>
        </pc:sldMkLst>
        <pc:spChg chg="mod">
          <ac:chgData name="Kristine Cairns" userId="5e4ee97b-8760-41db-a6ac-3d744f799ed2" providerId="ADAL" clId="{1B61D458-BACD-4B75-AC5D-F7681FC0B457}" dt="2026-05-23T23:58:05.402" v="92" actId="20577"/>
          <ac:spMkLst>
            <pc:docMk/>
            <pc:sldMk cId="2104720365" sldId="1179"/>
            <ac:spMk id="3" creationId="{3B431639-ED23-448F-AED9-9F17CE38DE4F}"/>
          </ac:spMkLst>
        </pc:spChg>
      </pc:sldChg>
      <pc:sldChg chg="modSp mod">
        <pc:chgData name="Kristine Cairns" userId="5e4ee97b-8760-41db-a6ac-3d744f799ed2" providerId="ADAL" clId="{1B61D458-BACD-4B75-AC5D-F7681FC0B457}" dt="2026-05-24T00:06:42.327" v="295" actId="113"/>
        <pc:sldMkLst>
          <pc:docMk/>
          <pc:sldMk cId="3072534831" sldId="1192"/>
        </pc:sldMkLst>
        <pc:spChg chg="mod">
          <ac:chgData name="Kristine Cairns" userId="5e4ee97b-8760-41db-a6ac-3d744f799ed2" providerId="ADAL" clId="{1B61D458-BACD-4B75-AC5D-F7681FC0B457}" dt="2026-05-24T00:06:42.327" v="295" actId="113"/>
          <ac:spMkLst>
            <pc:docMk/>
            <pc:sldMk cId="3072534831" sldId="1192"/>
            <ac:spMk id="2" creationId="{93F294E1-B4C8-90AC-7D2C-E55FA7ADFC45}"/>
          </ac:spMkLst>
        </pc:spChg>
      </pc:sldChg>
      <pc:sldChg chg="modSp mod">
        <pc:chgData name="Kristine Cairns" userId="5e4ee97b-8760-41db-a6ac-3d744f799ed2" providerId="ADAL" clId="{1B61D458-BACD-4B75-AC5D-F7681FC0B457}" dt="2026-05-24T00:06:57.305" v="297" actId="20577"/>
        <pc:sldMkLst>
          <pc:docMk/>
          <pc:sldMk cId="2853581768" sldId="1193"/>
        </pc:sldMkLst>
        <pc:spChg chg="mod">
          <ac:chgData name="Kristine Cairns" userId="5e4ee97b-8760-41db-a6ac-3d744f799ed2" providerId="ADAL" clId="{1B61D458-BACD-4B75-AC5D-F7681FC0B457}" dt="2026-05-24T00:06:57.305" v="297" actId="20577"/>
          <ac:spMkLst>
            <pc:docMk/>
            <pc:sldMk cId="2853581768" sldId="1193"/>
            <ac:spMk id="3" creationId="{00000000-0000-0000-0000-000000000000}"/>
          </ac:spMkLst>
        </pc:spChg>
      </pc:sldChg>
      <pc:sldChg chg="modSp mod">
        <pc:chgData name="Kristine Cairns" userId="5e4ee97b-8760-41db-a6ac-3d744f799ed2" providerId="ADAL" clId="{1B61D458-BACD-4B75-AC5D-F7681FC0B457}" dt="2026-05-24T00:07:33.707" v="300" actId="403"/>
        <pc:sldMkLst>
          <pc:docMk/>
          <pc:sldMk cId="1433532390" sldId="1194"/>
        </pc:sldMkLst>
        <pc:spChg chg="mod">
          <ac:chgData name="Kristine Cairns" userId="5e4ee97b-8760-41db-a6ac-3d744f799ed2" providerId="ADAL" clId="{1B61D458-BACD-4B75-AC5D-F7681FC0B457}" dt="2026-05-24T00:07:33.707" v="300" actId="403"/>
          <ac:spMkLst>
            <pc:docMk/>
            <pc:sldMk cId="1433532390" sldId="1194"/>
            <ac:spMk id="3" creationId="{00000000-0000-0000-0000-000000000000}"/>
          </ac:spMkLst>
        </pc:spChg>
      </pc:sldChg>
      <pc:sldChg chg="addSp modSp mod">
        <pc:chgData name="Kristine Cairns" userId="5e4ee97b-8760-41db-a6ac-3d744f799ed2" providerId="ADAL" clId="{1B61D458-BACD-4B75-AC5D-F7681FC0B457}" dt="2026-05-24T00:10:16.456" v="443" actId="1076"/>
        <pc:sldMkLst>
          <pc:docMk/>
          <pc:sldMk cId="562907234" sldId="1195"/>
        </pc:sldMkLst>
        <pc:spChg chg="mod">
          <ac:chgData name="Kristine Cairns" userId="5e4ee97b-8760-41db-a6ac-3d744f799ed2" providerId="ADAL" clId="{1B61D458-BACD-4B75-AC5D-F7681FC0B457}" dt="2026-05-24T00:07:58.836" v="302" actId="20577"/>
          <ac:spMkLst>
            <pc:docMk/>
            <pc:sldMk cId="562907234" sldId="1195"/>
            <ac:spMk id="4" creationId="{A42BC49B-54CD-ED27-9B89-DCC93FADCBE9}"/>
          </ac:spMkLst>
        </pc:spChg>
      </pc:sldChg>
      <pc:sldChg chg="addSp modSp mod">
        <pc:chgData name="Kristine Cairns" userId="5e4ee97b-8760-41db-a6ac-3d744f799ed2" providerId="ADAL" clId="{1B61D458-BACD-4B75-AC5D-F7681FC0B457}" dt="2026-05-24T00:10:04.826" v="441" actId="14100"/>
        <pc:sldMkLst>
          <pc:docMk/>
          <pc:sldMk cId="2615564342" sldId="1197"/>
        </pc:sldMkLst>
        <pc:spChg chg="mod">
          <ac:chgData name="Kristine Cairns" userId="5e4ee97b-8760-41db-a6ac-3d744f799ed2" providerId="ADAL" clId="{1B61D458-BACD-4B75-AC5D-F7681FC0B457}" dt="2026-05-24T00:08:13.530" v="303" actId="207"/>
          <ac:spMkLst>
            <pc:docMk/>
            <pc:sldMk cId="2615564342" sldId="1197"/>
            <ac:spMk id="4" creationId="{946DE9FC-1687-8777-F5B6-656861D2477B}"/>
          </ac:spMkLst>
        </pc:spChg>
        <pc:spChg chg="mod">
          <ac:chgData name="Kristine Cairns" userId="5e4ee97b-8760-41db-a6ac-3d744f799ed2" providerId="ADAL" clId="{1B61D458-BACD-4B75-AC5D-F7681FC0B457}" dt="2026-05-24T00:08:34.526" v="326" actId="20577"/>
          <ac:spMkLst>
            <pc:docMk/>
            <pc:sldMk cId="2615564342" sldId="1197"/>
            <ac:spMk id="8" creationId="{7912087A-1A4D-9918-1F75-57904D76CC8F}"/>
          </ac:spMkLst>
        </pc:spChg>
        <pc:graphicFrameChg chg="modGraphic">
          <ac:chgData name="Kristine Cairns" userId="5e4ee97b-8760-41db-a6ac-3d744f799ed2" providerId="ADAL" clId="{1B61D458-BACD-4B75-AC5D-F7681FC0B457}" dt="2026-05-24T00:09:28.442" v="419" actId="20577"/>
          <ac:graphicFrameMkLst>
            <pc:docMk/>
            <pc:sldMk cId="2615564342" sldId="1197"/>
            <ac:graphicFrameMk id="6" creationId="{96D40C7E-6458-BAF9-8673-5B48AA0C8152}"/>
          </ac:graphicFrameMkLst>
        </pc:graphicFrameChg>
      </pc:sldChg>
      <pc:sldChg chg="addSp delSp modSp mod">
        <pc:chgData name="Kristine Cairns" userId="5e4ee97b-8760-41db-a6ac-3d744f799ed2" providerId="ADAL" clId="{1B61D458-BACD-4B75-AC5D-F7681FC0B457}" dt="2026-05-24T00:11:54.602" v="477" actId="1440"/>
        <pc:sldMkLst>
          <pc:docMk/>
          <pc:sldMk cId="867282222" sldId="1199"/>
        </pc:sldMkLst>
        <pc:spChg chg="mod">
          <ac:chgData name="Kristine Cairns" userId="5e4ee97b-8760-41db-a6ac-3d744f799ed2" providerId="ADAL" clId="{1B61D458-BACD-4B75-AC5D-F7681FC0B457}" dt="2026-05-24T00:11:36.421" v="455" actId="207"/>
          <ac:spMkLst>
            <pc:docMk/>
            <pc:sldMk cId="867282222" sldId="1199"/>
            <ac:spMk id="7" creationId="{FBCFD97D-2C97-37FF-356C-A993317B1DEE}"/>
          </ac:spMkLst>
        </pc:spChg>
        <pc:picChg chg="add mod">
          <ac:chgData name="Kristine Cairns" userId="5e4ee97b-8760-41db-a6ac-3d744f799ed2" providerId="ADAL" clId="{1B61D458-BACD-4B75-AC5D-F7681FC0B457}" dt="2026-05-24T00:11:54.602" v="477" actId="1440"/>
          <ac:picMkLst>
            <pc:docMk/>
            <pc:sldMk cId="867282222" sldId="1199"/>
            <ac:picMk id="5" creationId="{BED20D38-AA3B-0475-C75F-D1B5DB26B35D}"/>
          </ac:picMkLst>
        </pc:picChg>
      </pc:sldChg>
      <pc:sldChg chg="modSp mod">
        <pc:chgData name="Kristine Cairns" userId="5e4ee97b-8760-41db-a6ac-3d744f799ed2" providerId="ADAL" clId="{1B61D458-BACD-4B75-AC5D-F7681FC0B457}" dt="2026-05-24T00:05:46.761" v="292" actId="20577"/>
        <pc:sldMkLst>
          <pc:docMk/>
          <pc:sldMk cId="3601212959" sldId="1200"/>
        </pc:sldMkLst>
        <pc:spChg chg="mod">
          <ac:chgData name="Kristine Cairns" userId="5e4ee97b-8760-41db-a6ac-3d744f799ed2" providerId="ADAL" clId="{1B61D458-BACD-4B75-AC5D-F7681FC0B457}" dt="2026-05-24T00:05:46.761" v="292" actId="20577"/>
          <ac:spMkLst>
            <pc:docMk/>
            <pc:sldMk cId="3601212959" sldId="1200"/>
            <ac:spMk id="4" creationId="{4D130DA0-880D-9939-FB11-DBBBDF1289BA}"/>
          </ac:spMkLst>
        </pc:spChg>
      </pc:sldChg>
      <pc:sldChg chg="delSp modSp mod">
        <pc:chgData name="Kristine Cairns" userId="5e4ee97b-8760-41db-a6ac-3d744f799ed2" providerId="ADAL" clId="{1B61D458-BACD-4B75-AC5D-F7681FC0B457}" dt="2026-05-24T00:04:52.265" v="283" actId="1076"/>
        <pc:sldMkLst>
          <pc:docMk/>
          <pc:sldMk cId="2457218144" sldId="1210"/>
        </pc:sldMkLst>
        <pc:spChg chg="mod">
          <ac:chgData name="Kristine Cairns" userId="5e4ee97b-8760-41db-a6ac-3d744f799ed2" providerId="ADAL" clId="{1B61D458-BACD-4B75-AC5D-F7681FC0B457}" dt="2026-05-24T00:04:52.265" v="283" actId="1076"/>
          <ac:spMkLst>
            <pc:docMk/>
            <pc:sldMk cId="2457218144" sldId="1210"/>
            <ac:spMk id="4" creationId="{C5DB3A79-2F90-2024-406D-FEC33B194F18}"/>
          </ac:spMkLst>
        </pc:spChg>
      </pc:sldChg>
    </pc:docChg>
  </pc:docChgLst>
  <pc:docChgLst>
    <pc:chgData name="Lauren Martin" userId="34214532-c002-4a9a-b7f5-c3c0742f04cd" providerId="ADAL" clId="{999FA431-0D99-44F0-ADF0-5374EE7C5224}"/>
    <pc:docChg chg="undo custSel addSld delSld modSld sldOrd">
      <pc:chgData name="Lauren Martin" userId="34214532-c002-4a9a-b7f5-c3c0742f04cd" providerId="ADAL" clId="{999FA431-0D99-44F0-ADF0-5374EE7C5224}" dt="2026-05-30T22:43:26.449" v="825" actId="20577"/>
      <pc:docMkLst>
        <pc:docMk/>
      </pc:docMkLst>
      <pc:sldChg chg="modSp mod">
        <pc:chgData name="Lauren Martin" userId="34214532-c002-4a9a-b7f5-c3c0742f04cd" providerId="ADAL" clId="{999FA431-0D99-44F0-ADF0-5374EE7C5224}" dt="2026-05-30T22:43:26.449" v="825" actId="20577"/>
        <pc:sldMkLst>
          <pc:docMk/>
          <pc:sldMk cId="3567630808" sldId="438"/>
        </pc:sldMkLst>
        <pc:spChg chg="mod">
          <ac:chgData name="Lauren Martin" userId="34214532-c002-4a9a-b7f5-c3c0742f04cd" providerId="ADAL" clId="{999FA431-0D99-44F0-ADF0-5374EE7C5224}" dt="2026-05-30T02:33:45.998" v="700" actId="403"/>
          <ac:spMkLst>
            <pc:docMk/>
            <pc:sldMk cId="3567630808" sldId="438"/>
            <ac:spMk id="4" creationId="{00000000-0000-0000-0000-000000000000}"/>
          </ac:spMkLst>
        </pc:spChg>
        <pc:graphicFrameChg chg="mod modGraphic">
          <ac:chgData name="Lauren Martin" userId="34214532-c002-4a9a-b7f5-c3c0742f04cd" providerId="ADAL" clId="{999FA431-0D99-44F0-ADF0-5374EE7C5224}" dt="2026-05-30T22:43:26.449" v="825" actId="20577"/>
          <ac:graphicFrameMkLst>
            <pc:docMk/>
            <pc:sldMk cId="3567630808" sldId="438"/>
            <ac:graphicFrameMk id="2" creationId="{75CA1FDE-730E-B53C-1058-7E435A82ECB2}"/>
          </ac:graphicFrameMkLst>
        </pc:graphicFrameChg>
      </pc:sldChg>
      <pc:sldChg chg="modNotesTx">
        <pc:chgData name="Lauren Martin" userId="34214532-c002-4a9a-b7f5-c3c0742f04cd" providerId="ADAL" clId="{999FA431-0D99-44F0-ADF0-5374EE7C5224}" dt="2026-05-29T11:07:06.110" v="427" actId="20577"/>
        <pc:sldMkLst>
          <pc:docMk/>
          <pc:sldMk cId="1921818705" sldId="731"/>
        </pc:sldMkLst>
      </pc:sldChg>
      <pc:sldChg chg="modSp mod">
        <pc:chgData name="Lauren Martin" userId="34214532-c002-4a9a-b7f5-c3c0742f04cd" providerId="ADAL" clId="{999FA431-0D99-44F0-ADF0-5374EE7C5224}" dt="2026-05-29T10:51:50.431" v="196" actId="1076"/>
        <pc:sldMkLst>
          <pc:docMk/>
          <pc:sldMk cId="345070193" sldId="965"/>
        </pc:sldMkLst>
        <pc:spChg chg="mod">
          <ac:chgData name="Lauren Martin" userId="34214532-c002-4a9a-b7f5-c3c0742f04cd" providerId="ADAL" clId="{999FA431-0D99-44F0-ADF0-5374EE7C5224}" dt="2026-05-29T10:51:50.431" v="196" actId="1076"/>
          <ac:spMkLst>
            <pc:docMk/>
            <pc:sldMk cId="345070193" sldId="965"/>
            <ac:spMk id="3" creationId="{00000000-0000-0000-0000-000000000000}"/>
          </ac:spMkLst>
        </pc:spChg>
      </pc:sldChg>
      <pc:sldChg chg="modSp mod">
        <pc:chgData name="Lauren Martin" userId="34214532-c002-4a9a-b7f5-c3c0742f04cd" providerId="ADAL" clId="{999FA431-0D99-44F0-ADF0-5374EE7C5224}" dt="2026-05-29T10:52:15.899" v="201" actId="1076"/>
        <pc:sldMkLst>
          <pc:docMk/>
          <pc:sldMk cId="4261842357" sldId="966"/>
        </pc:sldMkLst>
        <pc:spChg chg="mod">
          <ac:chgData name="Lauren Martin" userId="34214532-c002-4a9a-b7f5-c3c0742f04cd" providerId="ADAL" clId="{999FA431-0D99-44F0-ADF0-5374EE7C5224}" dt="2026-05-29T10:52:15.899" v="201" actId="1076"/>
          <ac:spMkLst>
            <pc:docMk/>
            <pc:sldMk cId="4261842357" sldId="966"/>
            <ac:spMk id="3" creationId="{00000000-0000-0000-0000-000000000000}"/>
          </ac:spMkLst>
        </pc:spChg>
      </pc:sldChg>
      <pc:sldChg chg="modSp mod">
        <pc:chgData name="Lauren Martin" userId="34214532-c002-4a9a-b7f5-c3c0742f04cd" providerId="ADAL" clId="{999FA431-0D99-44F0-ADF0-5374EE7C5224}" dt="2026-05-29T10:48:14.628" v="159" actId="790"/>
        <pc:sldMkLst>
          <pc:docMk/>
          <pc:sldMk cId="1720509123" sldId="991"/>
        </pc:sldMkLst>
        <pc:spChg chg="mod">
          <ac:chgData name="Lauren Martin" userId="34214532-c002-4a9a-b7f5-c3c0742f04cd" providerId="ADAL" clId="{999FA431-0D99-44F0-ADF0-5374EE7C5224}" dt="2026-05-29T10:28:45.191" v="6" actId="1076"/>
          <ac:spMkLst>
            <pc:docMk/>
            <pc:sldMk cId="1720509123" sldId="991"/>
            <ac:spMk id="3" creationId="{EED2037D-35E3-05F6-E09B-C219996F7621}"/>
          </ac:spMkLst>
        </pc:spChg>
        <pc:spChg chg="mod">
          <ac:chgData name="Lauren Martin" userId="34214532-c002-4a9a-b7f5-c3c0742f04cd" providerId="ADAL" clId="{999FA431-0D99-44F0-ADF0-5374EE7C5224}" dt="2026-05-29T10:48:14.628" v="159" actId="790"/>
          <ac:spMkLst>
            <pc:docMk/>
            <pc:sldMk cId="1720509123" sldId="991"/>
            <ac:spMk id="4" creationId="{48A4BE20-6A50-A058-1865-7AAAF9EDF891}"/>
          </ac:spMkLst>
        </pc:spChg>
      </pc:sldChg>
      <pc:sldChg chg="modSp mod">
        <pc:chgData name="Lauren Martin" userId="34214532-c002-4a9a-b7f5-c3c0742f04cd" providerId="ADAL" clId="{999FA431-0D99-44F0-ADF0-5374EE7C5224}" dt="2026-05-29T10:51:12.733" v="191" actId="20577"/>
        <pc:sldMkLst>
          <pc:docMk/>
          <pc:sldMk cId="3589267713" sldId="1020"/>
        </pc:sldMkLst>
        <pc:spChg chg="mod">
          <ac:chgData name="Lauren Martin" userId="34214532-c002-4a9a-b7f5-c3c0742f04cd" providerId="ADAL" clId="{999FA431-0D99-44F0-ADF0-5374EE7C5224}" dt="2026-05-29T10:51:12.733" v="191" actId="20577"/>
          <ac:spMkLst>
            <pc:docMk/>
            <pc:sldMk cId="3589267713" sldId="1020"/>
            <ac:spMk id="3" creationId="{00000000-0000-0000-0000-000000000000}"/>
          </ac:spMkLst>
        </pc:spChg>
        <pc:spChg chg="mod">
          <ac:chgData name="Lauren Martin" userId="34214532-c002-4a9a-b7f5-c3c0742f04cd" providerId="ADAL" clId="{999FA431-0D99-44F0-ADF0-5374EE7C5224}" dt="2026-05-29T10:50:28.517" v="182" actId="1076"/>
          <ac:spMkLst>
            <pc:docMk/>
            <pc:sldMk cId="3589267713" sldId="1020"/>
            <ac:spMk id="4" creationId="{00000000-0000-0000-0000-000000000000}"/>
          </ac:spMkLst>
        </pc:spChg>
      </pc:sldChg>
      <pc:sldChg chg="addSp modSp mod">
        <pc:chgData name="Lauren Martin" userId="34214532-c002-4a9a-b7f5-c3c0742f04cd" providerId="ADAL" clId="{999FA431-0D99-44F0-ADF0-5374EE7C5224}" dt="2026-05-29T11:09:00.366" v="455"/>
        <pc:sldMkLst>
          <pc:docMk/>
          <pc:sldMk cId="1523887427" sldId="1027"/>
        </pc:sldMkLst>
        <pc:spChg chg="add mod">
          <ac:chgData name="Lauren Martin" userId="34214532-c002-4a9a-b7f5-c3c0742f04cd" providerId="ADAL" clId="{999FA431-0D99-44F0-ADF0-5374EE7C5224}" dt="2026-05-29T11:09:00.366" v="455"/>
          <ac:spMkLst>
            <pc:docMk/>
            <pc:sldMk cId="1523887427" sldId="1027"/>
            <ac:spMk id="2" creationId="{7B7A8072-9171-3AC2-C29B-6040E64E0C9B}"/>
          </ac:spMkLst>
        </pc:spChg>
        <pc:spChg chg="mod">
          <ac:chgData name="Lauren Martin" userId="34214532-c002-4a9a-b7f5-c3c0742f04cd" providerId="ADAL" clId="{999FA431-0D99-44F0-ADF0-5374EE7C5224}" dt="2026-05-29T11:08:25.394" v="452" actId="6549"/>
          <ac:spMkLst>
            <pc:docMk/>
            <pc:sldMk cId="1523887427" sldId="1027"/>
            <ac:spMk id="3" creationId="{D06CDDA1-93CA-1D5D-814F-AA0B9619702B}"/>
          </ac:spMkLst>
        </pc:spChg>
      </pc:sldChg>
      <pc:sldChg chg="modSp mod">
        <pc:chgData name="Lauren Martin" userId="34214532-c002-4a9a-b7f5-c3c0742f04cd" providerId="ADAL" clId="{999FA431-0D99-44F0-ADF0-5374EE7C5224}" dt="2026-05-29T10:59:43.558" v="284" actId="207"/>
        <pc:sldMkLst>
          <pc:docMk/>
          <pc:sldMk cId="3869839609" sldId="1076"/>
        </pc:sldMkLst>
        <pc:spChg chg="mod">
          <ac:chgData name="Lauren Martin" userId="34214532-c002-4a9a-b7f5-c3c0742f04cd" providerId="ADAL" clId="{999FA431-0D99-44F0-ADF0-5374EE7C5224}" dt="2026-05-29T10:59:43.558" v="284" actId="207"/>
          <ac:spMkLst>
            <pc:docMk/>
            <pc:sldMk cId="3869839609" sldId="1076"/>
            <ac:spMk id="10" creationId="{4025C3E8-DFF0-BF92-1E54-0E32EFD847B2}"/>
          </ac:spMkLst>
        </pc:spChg>
      </pc:sldChg>
      <pc:sldChg chg="modSp mod">
        <pc:chgData name="Lauren Martin" userId="34214532-c002-4a9a-b7f5-c3c0742f04cd" providerId="ADAL" clId="{999FA431-0D99-44F0-ADF0-5374EE7C5224}" dt="2026-05-29T10:59:40.904" v="283" actId="207"/>
        <pc:sldMkLst>
          <pc:docMk/>
          <pc:sldMk cId="1751699804" sldId="1077"/>
        </pc:sldMkLst>
        <pc:spChg chg="mod">
          <ac:chgData name="Lauren Martin" userId="34214532-c002-4a9a-b7f5-c3c0742f04cd" providerId="ADAL" clId="{999FA431-0D99-44F0-ADF0-5374EE7C5224}" dt="2026-05-29T10:59:40.904" v="283" actId="207"/>
          <ac:spMkLst>
            <pc:docMk/>
            <pc:sldMk cId="1751699804" sldId="1077"/>
            <ac:spMk id="6" creationId="{B997E1CA-0589-9A88-0F7B-E05A6C932546}"/>
          </ac:spMkLst>
        </pc:spChg>
      </pc:sldChg>
      <pc:sldChg chg="modSp mod">
        <pc:chgData name="Lauren Martin" userId="34214532-c002-4a9a-b7f5-c3c0742f04cd" providerId="ADAL" clId="{999FA431-0D99-44F0-ADF0-5374EE7C5224}" dt="2026-05-30T02:29:11.504" v="645" actId="27636"/>
        <pc:sldMkLst>
          <pc:docMk/>
          <pc:sldMk cId="4277421831" sldId="1102"/>
        </pc:sldMkLst>
        <pc:spChg chg="mod">
          <ac:chgData name="Lauren Martin" userId="34214532-c002-4a9a-b7f5-c3c0742f04cd" providerId="ADAL" clId="{999FA431-0D99-44F0-ADF0-5374EE7C5224}" dt="2026-05-30T02:29:11.504" v="645" actId="27636"/>
          <ac:spMkLst>
            <pc:docMk/>
            <pc:sldMk cId="4277421831" sldId="1102"/>
            <ac:spMk id="3" creationId="{5D1FD83D-10E0-228D-7DDC-F0371A5CC75D}"/>
          </ac:spMkLst>
        </pc:spChg>
      </pc:sldChg>
      <pc:sldChg chg="modSp mod">
        <pc:chgData name="Lauren Martin" userId="34214532-c002-4a9a-b7f5-c3c0742f04cd" providerId="ADAL" clId="{999FA431-0D99-44F0-ADF0-5374EE7C5224}" dt="2026-05-29T10:53:03.218" v="209" actId="20577"/>
        <pc:sldMkLst>
          <pc:docMk/>
          <pc:sldMk cId="1523252599" sldId="1122"/>
        </pc:sldMkLst>
        <pc:spChg chg="mod">
          <ac:chgData name="Lauren Martin" userId="34214532-c002-4a9a-b7f5-c3c0742f04cd" providerId="ADAL" clId="{999FA431-0D99-44F0-ADF0-5374EE7C5224}" dt="2026-05-29T10:53:03.218" v="209" actId="20577"/>
          <ac:spMkLst>
            <pc:docMk/>
            <pc:sldMk cId="1523252599" sldId="1122"/>
            <ac:spMk id="3" creationId="{00000000-0000-0000-0000-000000000000}"/>
          </ac:spMkLst>
        </pc:spChg>
      </pc:sldChg>
      <pc:sldChg chg="modSp mod">
        <pc:chgData name="Lauren Martin" userId="34214532-c002-4a9a-b7f5-c3c0742f04cd" providerId="ADAL" clId="{999FA431-0D99-44F0-ADF0-5374EE7C5224}" dt="2026-05-30T02:30:26.033" v="686" actId="20577"/>
        <pc:sldMkLst>
          <pc:docMk/>
          <pc:sldMk cId="3731548369" sldId="1149"/>
        </pc:sldMkLst>
        <pc:spChg chg="mod">
          <ac:chgData name="Lauren Martin" userId="34214532-c002-4a9a-b7f5-c3c0742f04cd" providerId="ADAL" clId="{999FA431-0D99-44F0-ADF0-5374EE7C5224}" dt="2026-05-30T02:30:26.033" v="686" actId="20577"/>
          <ac:spMkLst>
            <pc:docMk/>
            <pc:sldMk cId="3731548369" sldId="1149"/>
            <ac:spMk id="5" creationId="{A56EBE17-B1FC-2FDD-2A04-66EF22D93121}"/>
          </ac:spMkLst>
        </pc:spChg>
      </pc:sldChg>
      <pc:sldChg chg="modSp mod">
        <pc:chgData name="Lauren Martin" userId="34214532-c002-4a9a-b7f5-c3c0742f04cd" providerId="ADAL" clId="{999FA431-0D99-44F0-ADF0-5374EE7C5224}" dt="2026-05-29T10:58:54.005" v="278" actId="1076"/>
        <pc:sldMkLst>
          <pc:docMk/>
          <pc:sldMk cId="666296866" sldId="1158"/>
        </pc:sldMkLst>
        <pc:spChg chg="mod">
          <ac:chgData name="Lauren Martin" userId="34214532-c002-4a9a-b7f5-c3c0742f04cd" providerId="ADAL" clId="{999FA431-0D99-44F0-ADF0-5374EE7C5224}" dt="2026-05-29T10:58:54.005" v="278" actId="1076"/>
          <ac:spMkLst>
            <pc:docMk/>
            <pc:sldMk cId="666296866" sldId="1158"/>
            <ac:spMk id="4" creationId="{A4CE2555-A71E-2A2B-CF94-E68FBAC5ED4F}"/>
          </ac:spMkLst>
        </pc:spChg>
      </pc:sldChg>
      <pc:sldChg chg="modNotesTx">
        <pc:chgData name="Lauren Martin" userId="34214532-c002-4a9a-b7f5-c3c0742f04cd" providerId="ADAL" clId="{999FA431-0D99-44F0-ADF0-5374EE7C5224}" dt="2026-05-29T10:42:55.249" v="126" actId="20577"/>
        <pc:sldMkLst>
          <pc:docMk/>
          <pc:sldMk cId="739612957" sldId="1161"/>
        </pc:sldMkLst>
      </pc:sldChg>
      <pc:sldChg chg="modSp mod modNotesTx">
        <pc:chgData name="Lauren Martin" userId="34214532-c002-4a9a-b7f5-c3c0742f04cd" providerId="ADAL" clId="{999FA431-0D99-44F0-ADF0-5374EE7C5224}" dt="2026-05-29T10:49:38.743" v="179" actId="1076"/>
        <pc:sldMkLst>
          <pc:docMk/>
          <pc:sldMk cId="44838698" sldId="1162"/>
        </pc:sldMkLst>
        <pc:spChg chg="mod">
          <ac:chgData name="Lauren Martin" userId="34214532-c002-4a9a-b7f5-c3c0742f04cd" providerId="ADAL" clId="{999FA431-0D99-44F0-ADF0-5374EE7C5224}" dt="2026-05-29T10:49:38.743" v="179" actId="1076"/>
          <ac:spMkLst>
            <pc:docMk/>
            <pc:sldMk cId="44838698" sldId="1162"/>
            <ac:spMk id="3" creationId="{212EC615-5B1B-5065-3077-881F9676F6D8}"/>
          </ac:spMkLst>
        </pc:spChg>
      </pc:sldChg>
      <pc:sldChg chg="modSp mod">
        <pc:chgData name="Lauren Martin" userId="34214532-c002-4a9a-b7f5-c3c0742f04cd" providerId="ADAL" clId="{999FA431-0D99-44F0-ADF0-5374EE7C5224}" dt="2026-05-29T10:53:36.533" v="214" actId="1076"/>
        <pc:sldMkLst>
          <pc:docMk/>
          <pc:sldMk cId="2808476069" sldId="1164"/>
        </pc:sldMkLst>
        <pc:spChg chg="mod">
          <ac:chgData name="Lauren Martin" userId="34214532-c002-4a9a-b7f5-c3c0742f04cd" providerId="ADAL" clId="{999FA431-0D99-44F0-ADF0-5374EE7C5224}" dt="2026-05-29T10:53:36.533" v="214" actId="1076"/>
          <ac:spMkLst>
            <pc:docMk/>
            <pc:sldMk cId="2808476069" sldId="1164"/>
            <ac:spMk id="2" creationId="{00000000-0000-0000-0000-000000000000}"/>
          </ac:spMkLst>
        </pc:spChg>
        <pc:spChg chg="mod">
          <ac:chgData name="Lauren Martin" userId="34214532-c002-4a9a-b7f5-c3c0742f04cd" providerId="ADAL" clId="{999FA431-0D99-44F0-ADF0-5374EE7C5224}" dt="2026-05-29T10:53:23.502" v="211" actId="1076"/>
          <ac:spMkLst>
            <pc:docMk/>
            <pc:sldMk cId="2808476069" sldId="1164"/>
            <ac:spMk id="3" creationId="{00000000-0000-0000-0000-000000000000}"/>
          </ac:spMkLst>
        </pc:spChg>
      </pc:sldChg>
      <pc:sldChg chg="modSp mod">
        <pc:chgData name="Lauren Martin" userId="34214532-c002-4a9a-b7f5-c3c0742f04cd" providerId="ADAL" clId="{999FA431-0D99-44F0-ADF0-5374EE7C5224}" dt="2026-05-29T10:54:16.777" v="226" actId="1076"/>
        <pc:sldMkLst>
          <pc:docMk/>
          <pc:sldMk cId="4110762829" sldId="1165"/>
        </pc:sldMkLst>
        <pc:spChg chg="mod">
          <ac:chgData name="Lauren Martin" userId="34214532-c002-4a9a-b7f5-c3c0742f04cd" providerId="ADAL" clId="{999FA431-0D99-44F0-ADF0-5374EE7C5224}" dt="2026-05-29T10:54:16.777" v="226" actId="1076"/>
          <ac:spMkLst>
            <pc:docMk/>
            <pc:sldMk cId="4110762829" sldId="1165"/>
            <ac:spMk id="9" creationId="{93E26D93-DD2D-B921-88F3-BD456D26DCEF}"/>
          </ac:spMkLst>
        </pc:spChg>
      </pc:sldChg>
      <pc:sldChg chg="modSp mod">
        <pc:chgData name="Lauren Martin" userId="34214532-c002-4a9a-b7f5-c3c0742f04cd" providerId="ADAL" clId="{999FA431-0D99-44F0-ADF0-5374EE7C5224}" dt="2026-05-30T02:29:44.855" v="683" actId="20577"/>
        <pc:sldMkLst>
          <pc:docMk/>
          <pc:sldMk cId="654623777" sldId="1168"/>
        </pc:sldMkLst>
        <pc:spChg chg="mod">
          <ac:chgData name="Lauren Martin" userId="34214532-c002-4a9a-b7f5-c3c0742f04cd" providerId="ADAL" clId="{999FA431-0D99-44F0-ADF0-5374EE7C5224}" dt="2026-05-30T02:29:44.855" v="683" actId="20577"/>
          <ac:spMkLst>
            <pc:docMk/>
            <pc:sldMk cId="654623777" sldId="1168"/>
            <ac:spMk id="3" creationId="{F3ABC77F-A785-653E-F132-EC54274C3CC6}"/>
          </ac:spMkLst>
        </pc:spChg>
        <pc:spChg chg="mod">
          <ac:chgData name="Lauren Martin" userId="34214532-c002-4a9a-b7f5-c3c0742f04cd" providerId="ADAL" clId="{999FA431-0D99-44F0-ADF0-5374EE7C5224}" dt="2026-05-29T10:58:19.074" v="273" actId="1076"/>
          <ac:spMkLst>
            <pc:docMk/>
            <pc:sldMk cId="654623777" sldId="1168"/>
            <ac:spMk id="6" creationId="{F965CD0F-BEA6-25C2-13E8-BC27E86DE89D}"/>
          </ac:spMkLst>
        </pc:spChg>
      </pc:sldChg>
      <pc:sldChg chg="addSp delSp modSp mod">
        <pc:chgData name="Lauren Martin" userId="34214532-c002-4a9a-b7f5-c3c0742f04cd" providerId="ADAL" clId="{999FA431-0D99-44F0-ADF0-5374EE7C5224}" dt="2026-05-30T02:30:02.497" v="685" actId="20577"/>
        <pc:sldMkLst>
          <pc:docMk/>
          <pc:sldMk cId="2641318191" sldId="1175"/>
        </pc:sldMkLst>
        <pc:spChg chg="mod">
          <ac:chgData name="Lauren Martin" userId="34214532-c002-4a9a-b7f5-c3c0742f04cd" providerId="ADAL" clId="{999FA431-0D99-44F0-ADF0-5374EE7C5224}" dt="2026-05-29T11:01:34.993" v="303" actId="1076"/>
          <ac:spMkLst>
            <pc:docMk/>
            <pc:sldMk cId="2641318191" sldId="1175"/>
            <ac:spMk id="2" creationId="{50792C2A-34FC-C873-C0D6-927864A467E3}"/>
          </ac:spMkLst>
        </pc:spChg>
        <pc:spChg chg="del">
          <ac:chgData name="Lauren Martin" userId="34214532-c002-4a9a-b7f5-c3c0742f04cd" providerId="ADAL" clId="{999FA431-0D99-44F0-ADF0-5374EE7C5224}" dt="2026-05-29T11:00:00.919" v="287" actId="478"/>
          <ac:spMkLst>
            <pc:docMk/>
            <pc:sldMk cId="2641318191" sldId="1175"/>
            <ac:spMk id="6" creationId="{12333B83-C764-F064-119C-CFD249D4F100}"/>
          </ac:spMkLst>
        </pc:spChg>
        <pc:spChg chg="add mod">
          <ac:chgData name="Lauren Martin" userId="34214532-c002-4a9a-b7f5-c3c0742f04cd" providerId="ADAL" clId="{999FA431-0D99-44F0-ADF0-5374EE7C5224}" dt="2026-05-29T11:00:11.080" v="289"/>
          <ac:spMkLst>
            <pc:docMk/>
            <pc:sldMk cId="2641318191" sldId="1175"/>
            <ac:spMk id="7" creationId="{0D1038F7-7248-CA7F-2A08-03F091D37F3A}"/>
          </ac:spMkLst>
        </pc:spChg>
        <pc:spChg chg="mod">
          <ac:chgData name="Lauren Martin" userId="34214532-c002-4a9a-b7f5-c3c0742f04cd" providerId="ADAL" clId="{999FA431-0D99-44F0-ADF0-5374EE7C5224}" dt="2026-05-30T02:30:02.497" v="685" actId="20577"/>
          <ac:spMkLst>
            <pc:docMk/>
            <pc:sldMk cId="2641318191" sldId="1175"/>
            <ac:spMk id="8" creationId="{04C8C19A-11DB-8C48-9C2B-B9F04464ABE1}"/>
          </ac:spMkLst>
        </pc:spChg>
      </pc:sldChg>
      <pc:sldChg chg="modSp mod">
        <pc:chgData name="Lauren Martin" userId="34214532-c002-4a9a-b7f5-c3c0742f04cd" providerId="ADAL" clId="{999FA431-0D99-44F0-ADF0-5374EE7C5224}" dt="2026-05-29T11:06:08.308" v="390" actId="20577"/>
        <pc:sldMkLst>
          <pc:docMk/>
          <pc:sldMk cId="2104720365" sldId="1179"/>
        </pc:sldMkLst>
        <pc:spChg chg="mod">
          <ac:chgData name="Lauren Martin" userId="34214532-c002-4a9a-b7f5-c3c0742f04cd" providerId="ADAL" clId="{999FA431-0D99-44F0-ADF0-5374EE7C5224}" dt="2026-05-29T11:06:08.308" v="390" actId="20577"/>
          <ac:spMkLst>
            <pc:docMk/>
            <pc:sldMk cId="2104720365" sldId="1179"/>
            <ac:spMk id="3" creationId="{3B431639-ED23-448F-AED9-9F17CE38DE4F}"/>
          </ac:spMkLst>
        </pc:spChg>
      </pc:sldChg>
      <pc:sldChg chg="modSp mod">
        <pc:chgData name="Lauren Martin" userId="34214532-c002-4a9a-b7f5-c3c0742f04cd" providerId="ADAL" clId="{999FA431-0D99-44F0-ADF0-5374EE7C5224}" dt="2026-05-24T03:10:04.804" v="0" actId="20577"/>
        <pc:sldMkLst>
          <pc:docMk/>
          <pc:sldMk cId="3720617575" sldId="1189"/>
        </pc:sldMkLst>
        <pc:graphicFrameChg chg="modGraphic">
          <ac:chgData name="Lauren Martin" userId="34214532-c002-4a9a-b7f5-c3c0742f04cd" providerId="ADAL" clId="{999FA431-0D99-44F0-ADF0-5374EE7C5224}" dt="2026-05-24T03:10:04.804" v="0" actId="20577"/>
          <ac:graphicFrameMkLst>
            <pc:docMk/>
            <pc:sldMk cId="3720617575" sldId="1189"/>
            <ac:graphicFrameMk id="2" creationId="{DFAF585E-C1E4-F583-0C0A-3F797BE7C955}"/>
          </ac:graphicFrameMkLst>
        </pc:graphicFrameChg>
      </pc:sldChg>
      <pc:sldChg chg="modSp mod">
        <pc:chgData name="Lauren Martin" userId="34214532-c002-4a9a-b7f5-c3c0742f04cd" providerId="ADAL" clId="{999FA431-0D99-44F0-ADF0-5374EE7C5224}" dt="2026-05-29T11:09:50.895" v="463" actId="14100"/>
        <pc:sldMkLst>
          <pc:docMk/>
          <pc:sldMk cId="3072534831" sldId="1192"/>
        </pc:sldMkLst>
        <pc:spChg chg="mod">
          <ac:chgData name="Lauren Martin" userId="34214532-c002-4a9a-b7f5-c3c0742f04cd" providerId="ADAL" clId="{999FA431-0D99-44F0-ADF0-5374EE7C5224}" dt="2026-05-29T11:09:50.895" v="463" actId="14100"/>
          <ac:spMkLst>
            <pc:docMk/>
            <pc:sldMk cId="3072534831" sldId="1192"/>
            <ac:spMk id="2" creationId="{93F294E1-B4C8-90AC-7D2C-E55FA7ADFC45}"/>
          </ac:spMkLst>
        </pc:spChg>
        <pc:picChg chg="mod">
          <ac:chgData name="Lauren Martin" userId="34214532-c002-4a9a-b7f5-c3c0742f04cd" providerId="ADAL" clId="{999FA431-0D99-44F0-ADF0-5374EE7C5224}" dt="2026-05-29T11:09:38.261" v="461" actId="1076"/>
          <ac:picMkLst>
            <pc:docMk/>
            <pc:sldMk cId="3072534831" sldId="1192"/>
            <ac:picMk id="6" creationId="{44618579-AC5B-6946-E461-637EB5A24832}"/>
          </ac:picMkLst>
        </pc:picChg>
      </pc:sldChg>
      <pc:sldChg chg="modSp mod">
        <pc:chgData name="Lauren Martin" userId="34214532-c002-4a9a-b7f5-c3c0742f04cd" providerId="ADAL" clId="{999FA431-0D99-44F0-ADF0-5374EE7C5224}" dt="2026-05-29T11:10:33.743" v="470" actId="1076"/>
        <pc:sldMkLst>
          <pc:docMk/>
          <pc:sldMk cId="1433532390" sldId="1194"/>
        </pc:sldMkLst>
        <pc:spChg chg="mod">
          <ac:chgData name="Lauren Martin" userId="34214532-c002-4a9a-b7f5-c3c0742f04cd" providerId="ADAL" clId="{999FA431-0D99-44F0-ADF0-5374EE7C5224}" dt="2026-05-29T11:10:33.743" v="470" actId="1076"/>
          <ac:spMkLst>
            <pc:docMk/>
            <pc:sldMk cId="1433532390" sldId="1194"/>
            <ac:spMk id="3" creationId="{00000000-0000-0000-0000-000000000000}"/>
          </ac:spMkLst>
        </pc:spChg>
      </pc:sldChg>
      <pc:sldChg chg="delSp modSp mod">
        <pc:chgData name="Lauren Martin" userId="34214532-c002-4a9a-b7f5-c3c0742f04cd" providerId="ADAL" clId="{999FA431-0D99-44F0-ADF0-5374EE7C5224}" dt="2026-05-29T11:12:39.587" v="636" actId="20577"/>
        <pc:sldMkLst>
          <pc:docMk/>
          <pc:sldMk cId="562907234" sldId="1195"/>
        </pc:sldMkLst>
        <pc:spChg chg="mod">
          <ac:chgData name="Lauren Martin" userId="34214532-c002-4a9a-b7f5-c3c0742f04cd" providerId="ADAL" clId="{999FA431-0D99-44F0-ADF0-5374EE7C5224}" dt="2026-05-29T11:12:39.587" v="636" actId="20577"/>
          <ac:spMkLst>
            <pc:docMk/>
            <pc:sldMk cId="562907234" sldId="1195"/>
            <ac:spMk id="4" creationId="{A42BC49B-54CD-ED27-9B89-DCC93FADCBE9}"/>
          </ac:spMkLst>
        </pc:spChg>
        <pc:spChg chg="del">
          <ac:chgData name="Lauren Martin" userId="34214532-c002-4a9a-b7f5-c3c0742f04cd" providerId="ADAL" clId="{999FA431-0D99-44F0-ADF0-5374EE7C5224}" dt="2026-05-29T11:11:40.053" v="563" actId="478"/>
          <ac:spMkLst>
            <pc:docMk/>
            <pc:sldMk cId="562907234" sldId="1195"/>
            <ac:spMk id="5" creationId="{8920FE5C-3B22-92BC-7722-8B22EAC40FB1}"/>
          </ac:spMkLst>
        </pc:spChg>
      </pc:sldChg>
      <pc:sldChg chg="delSp modSp mod">
        <pc:chgData name="Lauren Martin" userId="34214532-c002-4a9a-b7f5-c3c0742f04cd" providerId="ADAL" clId="{999FA431-0D99-44F0-ADF0-5374EE7C5224}" dt="2026-05-30T09:00:29.311" v="814" actId="20577"/>
        <pc:sldMkLst>
          <pc:docMk/>
          <pc:sldMk cId="2615564342" sldId="1197"/>
        </pc:sldMkLst>
        <pc:spChg chg="del mod">
          <ac:chgData name="Lauren Martin" userId="34214532-c002-4a9a-b7f5-c3c0742f04cd" providerId="ADAL" clId="{999FA431-0D99-44F0-ADF0-5374EE7C5224}" dt="2026-05-30T02:32:51.010" v="693" actId="478"/>
          <ac:spMkLst>
            <pc:docMk/>
            <pc:sldMk cId="2615564342" sldId="1197"/>
            <ac:spMk id="3" creationId="{33E64116-CF09-DEE4-DD70-E65061D825BF}"/>
          </ac:spMkLst>
        </pc:spChg>
        <pc:spChg chg="mod">
          <ac:chgData name="Lauren Martin" userId="34214532-c002-4a9a-b7f5-c3c0742f04cd" providerId="ADAL" clId="{999FA431-0D99-44F0-ADF0-5374EE7C5224}" dt="2026-05-30T02:34:20.266" v="704" actId="207"/>
          <ac:spMkLst>
            <pc:docMk/>
            <pc:sldMk cId="2615564342" sldId="1197"/>
            <ac:spMk id="4" creationId="{946DE9FC-1687-8777-F5B6-656861D2477B}"/>
          </ac:spMkLst>
        </pc:spChg>
        <pc:spChg chg="mod">
          <ac:chgData name="Lauren Martin" userId="34214532-c002-4a9a-b7f5-c3c0742f04cd" providerId="ADAL" clId="{999FA431-0D99-44F0-ADF0-5374EE7C5224}" dt="2026-05-30T08:59:08.114" v="716" actId="20577"/>
          <ac:spMkLst>
            <pc:docMk/>
            <pc:sldMk cId="2615564342" sldId="1197"/>
            <ac:spMk id="8" creationId="{7912087A-1A4D-9918-1F75-57904D76CC8F}"/>
          </ac:spMkLst>
        </pc:spChg>
        <pc:graphicFrameChg chg="modGraphic">
          <ac:chgData name="Lauren Martin" userId="34214532-c002-4a9a-b7f5-c3c0742f04cd" providerId="ADAL" clId="{999FA431-0D99-44F0-ADF0-5374EE7C5224}" dt="2026-05-30T09:00:29.311" v="814" actId="20577"/>
          <ac:graphicFrameMkLst>
            <pc:docMk/>
            <pc:sldMk cId="2615564342" sldId="1197"/>
            <ac:graphicFrameMk id="6" creationId="{96D40C7E-6458-BAF9-8673-5B48AA0C8152}"/>
          </ac:graphicFrameMkLst>
        </pc:graphicFrameChg>
      </pc:sldChg>
      <pc:sldChg chg="modSp mod">
        <pc:chgData name="Lauren Martin" userId="34214532-c002-4a9a-b7f5-c3c0742f04cd" providerId="ADAL" clId="{999FA431-0D99-44F0-ADF0-5374EE7C5224}" dt="2026-05-29T11:12:58.634" v="639" actId="404"/>
        <pc:sldMkLst>
          <pc:docMk/>
          <pc:sldMk cId="4244537653" sldId="1198"/>
        </pc:sldMkLst>
        <pc:spChg chg="mod">
          <ac:chgData name="Lauren Martin" userId="34214532-c002-4a9a-b7f5-c3c0742f04cd" providerId="ADAL" clId="{999FA431-0D99-44F0-ADF0-5374EE7C5224}" dt="2026-05-29T11:12:58.634" v="639" actId="404"/>
          <ac:spMkLst>
            <pc:docMk/>
            <pc:sldMk cId="4244537653" sldId="1198"/>
            <ac:spMk id="3" creationId="{00000000-0000-0000-0000-000000000000}"/>
          </ac:spMkLst>
        </pc:spChg>
      </pc:sldChg>
      <pc:sldChg chg="modSp mod">
        <pc:chgData name="Lauren Martin" userId="34214532-c002-4a9a-b7f5-c3c0742f04cd" providerId="ADAL" clId="{999FA431-0D99-44F0-ADF0-5374EE7C5224}" dt="2026-05-29T10:30:34.484" v="8" actId="207"/>
        <pc:sldMkLst>
          <pc:docMk/>
          <pc:sldMk cId="867282222" sldId="1199"/>
        </pc:sldMkLst>
        <pc:spChg chg="mod">
          <ac:chgData name="Lauren Martin" userId="34214532-c002-4a9a-b7f5-c3c0742f04cd" providerId="ADAL" clId="{999FA431-0D99-44F0-ADF0-5374EE7C5224}" dt="2026-05-29T10:30:34.484" v="8" actId="207"/>
          <ac:spMkLst>
            <pc:docMk/>
            <pc:sldMk cId="867282222" sldId="1199"/>
            <ac:spMk id="7" creationId="{FBCFD97D-2C97-37FF-356C-A993317B1DEE}"/>
          </ac:spMkLst>
        </pc:spChg>
      </pc:sldChg>
      <pc:sldChg chg="modSp mod">
        <pc:chgData name="Lauren Martin" userId="34214532-c002-4a9a-b7f5-c3c0742f04cd" providerId="ADAL" clId="{999FA431-0D99-44F0-ADF0-5374EE7C5224}" dt="2026-05-29T10:41:34.642" v="72" actId="1076"/>
        <pc:sldMkLst>
          <pc:docMk/>
          <pc:sldMk cId="148378552" sldId="1204"/>
        </pc:sldMkLst>
        <pc:spChg chg="mod">
          <ac:chgData name="Lauren Martin" userId="34214532-c002-4a9a-b7f5-c3c0742f04cd" providerId="ADAL" clId="{999FA431-0D99-44F0-ADF0-5374EE7C5224}" dt="2026-05-29T10:41:34.642" v="72" actId="1076"/>
          <ac:spMkLst>
            <pc:docMk/>
            <pc:sldMk cId="148378552" sldId="1204"/>
            <ac:spMk id="8" creationId="{4BB9C9AF-1620-D4F8-FCA7-5095BD3C2E4C}"/>
          </ac:spMkLst>
        </pc:spChg>
      </pc:sldChg>
      <pc:sldChg chg="addSp delSp modSp mod">
        <pc:chgData name="Lauren Martin" userId="34214532-c002-4a9a-b7f5-c3c0742f04cd" providerId="ADAL" clId="{999FA431-0D99-44F0-ADF0-5374EE7C5224}" dt="2026-05-29T10:55:49.312" v="251" actId="20577"/>
        <pc:sldMkLst>
          <pc:docMk/>
          <pc:sldMk cId="1218467501" sldId="1205"/>
        </pc:sldMkLst>
        <pc:spChg chg="add mod">
          <ac:chgData name="Lauren Martin" userId="34214532-c002-4a9a-b7f5-c3c0742f04cd" providerId="ADAL" clId="{999FA431-0D99-44F0-ADF0-5374EE7C5224}" dt="2026-05-29T10:54:48.553" v="249"/>
          <ac:spMkLst>
            <pc:docMk/>
            <pc:sldMk cId="1218467501" sldId="1205"/>
            <ac:spMk id="2" creationId="{D4866529-4496-AD31-B79A-F676F977CEDF}"/>
          </ac:spMkLst>
        </pc:spChg>
        <pc:spChg chg="del">
          <ac:chgData name="Lauren Martin" userId="34214532-c002-4a9a-b7f5-c3c0742f04cd" providerId="ADAL" clId="{999FA431-0D99-44F0-ADF0-5374EE7C5224}" dt="2026-05-29T10:54:53.881" v="250" actId="478"/>
          <ac:spMkLst>
            <pc:docMk/>
            <pc:sldMk cId="1218467501" sldId="1205"/>
            <ac:spMk id="3" creationId="{818CF097-D26C-0AB4-96D4-E7B408FFEAF0}"/>
          </ac:spMkLst>
        </pc:spChg>
        <pc:spChg chg="mod">
          <ac:chgData name="Lauren Martin" userId="34214532-c002-4a9a-b7f5-c3c0742f04cd" providerId="ADAL" clId="{999FA431-0D99-44F0-ADF0-5374EE7C5224}" dt="2026-05-29T10:55:49.312" v="251" actId="20577"/>
          <ac:spMkLst>
            <pc:docMk/>
            <pc:sldMk cId="1218467501" sldId="1205"/>
            <ac:spMk id="9" creationId="{321A73D5-45EB-4A86-3D51-67893DFCBF8E}"/>
          </ac:spMkLst>
        </pc:spChg>
      </pc:sldChg>
      <pc:sldChg chg="del">
        <pc:chgData name="Lauren Martin" userId="34214532-c002-4a9a-b7f5-c3c0742f04cd" providerId="ADAL" clId="{999FA431-0D99-44F0-ADF0-5374EE7C5224}" dt="2026-05-29T11:03:09.908" v="350" actId="47"/>
        <pc:sldMkLst>
          <pc:docMk/>
          <pc:sldMk cId="3122305170" sldId="1218"/>
        </pc:sldMkLst>
      </pc:sldChg>
      <pc:sldChg chg="modSp mod">
        <pc:chgData name="Lauren Martin" userId="34214532-c002-4a9a-b7f5-c3c0742f04cd" providerId="ADAL" clId="{999FA431-0D99-44F0-ADF0-5374EE7C5224}" dt="2026-05-30T22:39:52.395" v="816" actId="1076"/>
        <pc:sldMkLst>
          <pc:docMk/>
          <pc:sldMk cId="2056574046" sldId="1219"/>
        </pc:sldMkLst>
        <pc:spChg chg="mod">
          <ac:chgData name="Lauren Martin" userId="34214532-c002-4a9a-b7f5-c3c0742f04cd" providerId="ADAL" clId="{999FA431-0D99-44F0-ADF0-5374EE7C5224}" dt="2026-05-30T22:39:52.395" v="816" actId="1076"/>
          <ac:spMkLst>
            <pc:docMk/>
            <pc:sldMk cId="2056574046" sldId="1219"/>
            <ac:spMk id="3" creationId="{5CBC1612-C452-68BB-BE09-D9BEC639F6CA}"/>
          </ac:spMkLst>
        </pc:spChg>
      </pc:sldChg>
      <pc:sldChg chg="modSp add mod">
        <pc:chgData name="Lauren Martin" userId="34214532-c002-4a9a-b7f5-c3c0742f04cd" providerId="ADAL" clId="{999FA431-0D99-44F0-ADF0-5374EE7C5224}" dt="2026-05-29T11:05:51.498" v="385" actId="1076"/>
        <pc:sldMkLst>
          <pc:docMk/>
          <pc:sldMk cId="1405929708" sldId="1220"/>
        </pc:sldMkLst>
        <pc:spChg chg="mod">
          <ac:chgData name="Lauren Martin" userId="34214532-c002-4a9a-b7f5-c3c0742f04cd" providerId="ADAL" clId="{999FA431-0D99-44F0-ADF0-5374EE7C5224}" dt="2026-05-29T11:05:51.498" v="385" actId="1076"/>
          <ac:spMkLst>
            <pc:docMk/>
            <pc:sldMk cId="1405929708" sldId="1220"/>
            <ac:spMk id="4" creationId="{A64D88EB-19E9-D602-EC87-E7A60CB2FF65}"/>
          </ac:spMkLst>
        </pc:spChg>
        <pc:spChg chg="mod">
          <ac:chgData name="Lauren Martin" userId="34214532-c002-4a9a-b7f5-c3c0742f04cd" providerId="ADAL" clId="{999FA431-0D99-44F0-ADF0-5374EE7C5224}" dt="2026-05-29T11:03:12.822" v="351" actId="207"/>
          <ac:spMkLst>
            <pc:docMk/>
            <pc:sldMk cId="1405929708" sldId="1220"/>
            <ac:spMk id="5" creationId="{45778826-7C60-ABB3-4AD2-60B01924D0B8}"/>
          </ac:spMkLst>
        </pc:spChg>
      </pc:sldChg>
      <pc:sldChg chg="modSp add mod">
        <pc:chgData name="Lauren Martin" userId="34214532-c002-4a9a-b7f5-c3c0742f04cd" providerId="ADAL" clId="{999FA431-0D99-44F0-ADF0-5374EE7C5224}" dt="2026-05-29T10:56:12.063" v="257" actId="1076"/>
        <pc:sldMkLst>
          <pc:docMk/>
          <pc:sldMk cId="1117695481" sldId="1221"/>
        </pc:sldMkLst>
        <pc:spChg chg="mod">
          <ac:chgData name="Lauren Martin" userId="34214532-c002-4a9a-b7f5-c3c0742f04cd" providerId="ADAL" clId="{999FA431-0D99-44F0-ADF0-5374EE7C5224}" dt="2026-05-29T10:56:12.063" v="257" actId="1076"/>
          <ac:spMkLst>
            <pc:docMk/>
            <pc:sldMk cId="1117695481" sldId="1221"/>
            <ac:spMk id="3" creationId="{96C5D7E9-DAE2-593C-72BF-5E664CFABDE8}"/>
          </ac:spMkLst>
        </pc:spChg>
        <pc:spChg chg="mod">
          <ac:chgData name="Lauren Martin" userId="34214532-c002-4a9a-b7f5-c3c0742f04cd" providerId="ADAL" clId="{999FA431-0D99-44F0-ADF0-5374EE7C5224}" dt="2026-05-29T10:55:57.614" v="253" actId="1076"/>
          <ac:spMkLst>
            <pc:docMk/>
            <pc:sldMk cId="1117695481" sldId="1221"/>
            <ac:spMk id="9" creationId="{558CEC47-A2B3-A90D-E7A8-5F9DFD682F7A}"/>
          </ac:spMkLst>
        </pc:spChg>
      </pc:sldChg>
      <pc:sldChg chg="addSp delSp modSp add mod ord">
        <pc:chgData name="Lauren Martin" userId="34214532-c002-4a9a-b7f5-c3c0742f04cd" providerId="ADAL" clId="{999FA431-0D99-44F0-ADF0-5374EE7C5224}" dt="2026-05-29T11:02:59.173" v="348" actId="1076"/>
        <pc:sldMkLst>
          <pc:docMk/>
          <pc:sldMk cId="2626770460" sldId="1222"/>
        </pc:sldMkLst>
        <pc:spChg chg="del">
          <ac:chgData name="Lauren Martin" userId="34214532-c002-4a9a-b7f5-c3c0742f04cd" providerId="ADAL" clId="{999FA431-0D99-44F0-ADF0-5374EE7C5224}" dt="2026-05-29T11:00:31.033" v="293" actId="478"/>
          <ac:spMkLst>
            <pc:docMk/>
            <pc:sldMk cId="2626770460" sldId="1222"/>
            <ac:spMk id="2" creationId="{937CC4A6-CA87-0A3B-07B0-41C32D9B25AB}"/>
          </ac:spMkLst>
        </pc:spChg>
        <pc:spChg chg="mod">
          <ac:chgData name="Lauren Martin" userId="34214532-c002-4a9a-b7f5-c3c0742f04cd" providerId="ADAL" clId="{999FA431-0D99-44F0-ADF0-5374EE7C5224}" dt="2026-05-29T11:02:09.921" v="323" actId="6549"/>
          <ac:spMkLst>
            <pc:docMk/>
            <pc:sldMk cId="2626770460" sldId="1222"/>
            <ac:spMk id="6" creationId="{4ED008E6-3812-CDAE-A059-96A2C0962B6A}"/>
          </ac:spMkLst>
        </pc:spChg>
        <pc:spChg chg="add mod">
          <ac:chgData name="Lauren Martin" userId="34214532-c002-4a9a-b7f5-c3c0742f04cd" providerId="ADAL" clId="{999FA431-0D99-44F0-ADF0-5374EE7C5224}" dt="2026-05-29T11:00:19.182" v="292"/>
          <ac:spMkLst>
            <pc:docMk/>
            <pc:sldMk cId="2626770460" sldId="1222"/>
            <ac:spMk id="7" creationId="{C773CA51-AD51-3AE5-0449-788AD75D6D2A}"/>
          </ac:spMkLst>
        </pc:spChg>
        <pc:spChg chg="mod">
          <ac:chgData name="Lauren Martin" userId="34214532-c002-4a9a-b7f5-c3c0742f04cd" providerId="ADAL" clId="{999FA431-0D99-44F0-ADF0-5374EE7C5224}" dt="2026-05-29T11:02:59.173" v="348" actId="1076"/>
          <ac:spMkLst>
            <pc:docMk/>
            <pc:sldMk cId="2626770460" sldId="1222"/>
            <ac:spMk id="8" creationId="{90B9F630-1D6E-439E-D12C-24B804FEA514}"/>
          </ac:spMkLst>
        </pc:spChg>
      </pc:sldChg>
      <pc:sldChg chg="delSp modSp add mod">
        <pc:chgData name="Lauren Martin" userId="34214532-c002-4a9a-b7f5-c3c0742f04cd" providerId="ADAL" clId="{999FA431-0D99-44F0-ADF0-5374EE7C5224}" dt="2026-05-29T11:08:41.026" v="454" actId="20577"/>
        <pc:sldMkLst>
          <pc:docMk/>
          <pc:sldMk cId="1177813178" sldId="1223"/>
        </pc:sldMkLst>
        <pc:spChg chg="mod">
          <ac:chgData name="Lauren Martin" userId="34214532-c002-4a9a-b7f5-c3c0742f04cd" providerId="ADAL" clId="{999FA431-0D99-44F0-ADF0-5374EE7C5224}" dt="2026-05-29T11:08:41.026" v="454" actId="20577"/>
          <ac:spMkLst>
            <pc:docMk/>
            <pc:sldMk cId="1177813178" sldId="1223"/>
            <ac:spMk id="3" creationId="{931DBCC5-4617-41C3-E742-8FB8E8CEA4FE}"/>
          </ac:spMkLst>
        </pc:spChg>
        <pc:spChg chg="del">
          <ac:chgData name="Lauren Martin" userId="34214532-c002-4a9a-b7f5-c3c0742f04cd" providerId="ADAL" clId="{999FA431-0D99-44F0-ADF0-5374EE7C5224}" dt="2026-05-29T11:08:33.678" v="453" actId="478"/>
          <ac:spMkLst>
            <pc:docMk/>
            <pc:sldMk cId="1177813178" sldId="1223"/>
            <ac:spMk id="5" creationId="{41E99E03-6029-DA9B-A0D1-7164DF534EB5}"/>
          </ac:spMkLst>
        </pc:spChg>
      </pc:sldChg>
    </pc:docChg>
  </pc:docChgLst>
  <pc:docChgLst>
    <pc:chgData name="Viki" userId="S::bogvlc_hotmail.com#ext#@dioceseofbrisbane.onmicrosoft.com::79387dd6-701e-4999-b7de-924cac764073" providerId="AD" clId="Web-{74738561-06A8-326E-A6A1-E839DBD2B581}"/>
    <pc:docChg chg="modSld">
      <pc:chgData name="Viki" userId="S::bogvlc_hotmail.com#ext#@dioceseofbrisbane.onmicrosoft.com::79387dd6-701e-4999-b7de-924cac764073" providerId="AD" clId="Web-{74738561-06A8-326E-A6A1-E839DBD2B581}" dt="2026-05-24T01:40:31.732" v="101" actId="20577"/>
      <pc:docMkLst>
        <pc:docMk/>
      </pc:docMkLst>
      <pc:sldChg chg="modSp">
        <pc:chgData name="Viki" userId="S::bogvlc_hotmail.com#ext#@dioceseofbrisbane.onmicrosoft.com::79387dd6-701e-4999-b7de-924cac764073" providerId="AD" clId="Web-{74738561-06A8-326E-A6A1-E839DBD2B581}" dt="2026-05-24T01:15:32.238" v="6" actId="20577"/>
        <pc:sldMkLst>
          <pc:docMk/>
          <pc:sldMk cId="2375204597" sldId="1082"/>
        </pc:sldMkLst>
        <pc:spChg chg="mod">
          <ac:chgData name="Viki" userId="S::bogvlc_hotmail.com#ext#@dioceseofbrisbane.onmicrosoft.com::79387dd6-701e-4999-b7de-924cac764073" providerId="AD" clId="Web-{74738561-06A8-326E-A6A1-E839DBD2B581}" dt="2026-05-24T01:15:32.238" v="6" actId="20577"/>
          <ac:spMkLst>
            <pc:docMk/>
            <pc:sldMk cId="2375204597" sldId="1082"/>
            <ac:spMk id="3" creationId="{CBC8BBD3-BD91-373C-942F-D704DA4BC69B}"/>
          </ac:spMkLst>
        </pc:spChg>
      </pc:sldChg>
      <pc:sldChg chg="modSp">
        <pc:chgData name="Viki" userId="S::bogvlc_hotmail.com#ext#@dioceseofbrisbane.onmicrosoft.com::79387dd6-701e-4999-b7de-924cac764073" providerId="AD" clId="Web-{74738561-06A8-326E-A6A1-E839DBD2B581}" dt="2026-05-24T01:38:07.753" v="56" actId="20577"/>
        <pc:sldMkLst>
          <pc:docMk/>
          <pc:sldMk cId="2104720365" sldId="1179"/>
        </pc:sldMkLst>
        <pc:spChg chg="mod">
          <ac:chgData name="Viki" userId="S::bogvlc_hotmail.com#ext#@dioceseofbrisbane.onmicrosoft.com::79387dd6-701e-4999-b7de-924cac764073" providerId="AD" clId="Web-{74738561-06A8-326E-A6A1-E839DBD2B581}" dt="2026-05-24T01:38:07.753" v="56" actId="20577"/>
          <ac:spMkLst>
            <pc:docMk/>
            <pc:sldMk cId="2104720365" sldId="1179"/>
            <ac:spMk id="3" creationId="{3B431639-ED23-448F-AED9-9F17CE38DE4F}"/>
          </ac:spMkLst>
        </pc:spChg>
      </pc:sldChg>
      <pc:sldChg chg="modSp">
        <pc:chgData name="Viki" userId="S::bogvlc_hotmail.com#ext#@dioceseofbrisbane.onmicrosoft.com::79387dd6-701e-4999-b7de-924cac764073" providerId="AD" clId="Web-{74738561-06A8-326E-A6A1-E839DBD2B581}" dt="2026-05-24T01:40:31.732" v="101" actId="20577"/>
        <pc:sldMkLst>
          <pc:docMk/>
          <pc:sldMk cId="2853581768" sldId="1193"/>
        </pc:sldMkLst>
        <pc:spChg chg="mod">
          <ac:chgData name="Viki" userId="S::bogvlc_hotmail.com#ext#@dioceseofbrisbane.onmicrosoft.com::79387dd6-701e-4999-b7de-924cac764073" providerId="AD" clId="Web-{74738561-06A8-326E-A6A1-E839DBD2B581}" dt="2026-05-24T01:40:31.732" v="101" actId="20577"/>
          <ac:spMkLst>
            <pc:docMk/>
            <pc:sldMk cId="2853581768" sldId="1193"/>
            <ac:spMk id="3" creationId="{00000000-0000-0000-0000-000000000000}"/>
          </ac:spMkLst>
        </pc:spChg>
      </pc:sldChg>
      <pc:sldChg chg="modSp">
        <pc:chgData name="Viki" userId="S::bogvlc_hotmail.com#ext#@dioceseofbrisbane.onmicrosoft.com::79387dd6-701e-4999-b7de-924cac764073" providerId="AD" clId="Web-{74738561-06A8-326E-A6A1-E839DBD2B581}" dt="2026-05-24T01:39:29.131" v="76" actId="20577"/>
        <pc:sldMkLst>
          <pc:docMk/>
          <pc:sldMk cId="2056574046" sldId="1219"/>
        </pc:sldMkLst>
        <pc:spChg chg="mod">
          <ac:chgData name="Viki" userId="S::bogvlc_hotmail.com#ext#@dioceseofbrisbane.onmicrosoft.com::79387dd6-701e-4999-b7de-924cac764073" providerId="AD" clId="Web-{74738561-06A8-326E-A6A1-E839DBD2B581}" dt="2026-05-24T01:39:29.131" v="76" actId="20577"/>
          <ac:spMkLst>
            <pc:docMk/>
            <pc:sldMk cId="2056574046" sldId="1219"/>
            <ac:spMk id="3" creationId="{5CBC1612-C452-68BB-BE09-D9BEC639F6C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693"/>
          </a:xfrm>
          <a:prstGeom prst="rect">
            <a:avLst/>
          </a:prstGeom>
        </p:spPr>
        <p:txBody>
          <a:bodyPr vert="horz" lIns="88410" tIns="44206" rIns="88410" bIns="44206" rtlCol="0"/>
          <a:lstStyle>
            <a:lvl1pPr algn="l">
              <a:defRPr sz="1100"/>
            </a:lvl1pPr>
          </a:lstStyle>
          <a:p>
            <a:endParaRPr lang="en-AU"/>
          </a:p>
        </p:txBody>
      </p:sp>
      <p:sp>
        <p:nvSpPr>
          <p:cNvPr id="3" name="Date Placeholder 2"/>
          <p:cNvSpPr>
            <a:spLocks noGrp="1"/>
          </p:cNvSpPr>
          <p:nvPr>
            <p:ph type="dt" sz="quarter" idx="1"/>
          </p:nvPr>
        </p:nvSpPr>
        <p:spPr>
          <a:xfrm>
            <a:off x="3884614" y="0"/>
            <a:ext cx="2971800" cy="465693"/>
          </a:xfrm>
          <a:prstGeom prst="rect">
            <a:avLst/>
          </a:prstGeom>
        </p:spPr>
        <p:txBody>
          <a:bodyPr vert="horz" lIns="88410" tIns="44206" rIns="88410" bIns="44206" rtlCol="0"/>
          <a:lstStyle>
            <a:lvl1pPr algn="r">
              <a:defRPr sz="1100"/>
            </a:lvl1pPr>
          </a:lstStyle>
          <a:p>
            <a:fld id="{FFEE4A6F-2ABE-42B1-9FDF-BCF81D1B941E}" type="datetimeFigureOut">
              <a:rPr lang="en-AU" smtClean="0"/>
              <a:t>30/05/2026</a:t>
            </a:fld>
            <a:endParaRPr lang="en-AU"/>
          </a:p>
        </p:txBody>
      </p:sp>
      <p:sp>
        <p:nvSpPr>
          <p:cNvPr id="4" name="Footer Placeholder 3"/>
          <p:cNvSpPr>
            <a:spLocks noGrp="1"/>
          </p:cNvSpPr>
          <p:nvPr>
            <p:ph type="ftr" sz="quarter" idx="2"/>
          </p:nvPr>
        </p:nvSpPr>
        <p:spPr>
          <a:xfrm>
            <a:off x="1" y="8846553"/>
            <a:ext cx="2971800" cy="465693"/>
          </a:xfrm>
          <a:prstGeom prst="rect">
            <a:avLst/>
          </a:prstGeom>
        </p:spPr>
        <p:txBody>
          <a:bodyPr vert="horz" lIns="88410" tIns="44206" rIns="88410" bIns="44206" rtlCol="0" anchor="b"/>
          <a:lstStyle>
            <a:lvl1pPr algn="l">
              <a:defRPr sz="1100"/>
            </a:lvl1pPr>
          </a:lstStyle>
          <a:p>
            <a:endParaRPr lang="en-AU"/>
          </a:p>
        </p:txBody>
      </p:sp>
      <p:sp>
        <p:nvSpPr>
          <p:cNvPr id="5" name="Slide Number Placeholder 4"/>
          <p:cNvSpPr>
            <a:spLocks noGrp="1"/>
          </p:cNvSpPr>
          <p:nvPr>
            <p:ph type="sldNum" sz="quarter" idx="3"/>
          </p:nvPr>
        </p:nvSpPr>
        <p:spPr>
          <a:xfrm>
            <a:off x="3884614" y="8846553"/>
            <a:ext cx="2971800" cy="465693"/>
          </a:xfrm>
          <a:prstGeom prst="rect">
            <a:avLst/>
          </a:prstGeom>
        </p:spPr>
        <p:txBody>
          <a:bodyPr vert="horz" lIns="88410" tIns="44206" rIns="88410" bIns="44206" rtlCol="0" anchor="b"/>
          <a:lstStyle>
            <a:lvl1pPr algn="r">
              <a:defRPr sz="1100"/>
            </a:lvl1pPr>
          </a:lstStyle>
          <a:p>
            <a:fld id="{EB742345-020E-4B9C-B64C-79CA4B135A1F}" type="slidenum">
              <a:rPr lang="en-AU" smtClean="0"/>
              <a:t>‹#›</a:t>
            </a:fld>
            <a:endParaRPr lang="en-AU"/>
          </a:p>
        </p:txBody>
      </p:sp>
    </p:spTree>
    <p:extLst>
      <p:ext uri="{BB962C8B-B14F-4D97-AF65-F5344CB8AC3E}">
        <p14:creationId xmlns:p14="http://schemas.microsoft.com/office/powerpoint/2010/main" val="3758270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693"/>
          </a:xfrm>
          <a:prstGeom prst="rect">
            <a:avLst/>
          </a:prstGeom>
        </p:spPr>
        <p:txBody>
          <a:bodyPr vert="horz" lIns="88410" tIns="44206" rIns="88410" bIns="44206" rtlCol="0"/>
          <a:lstStyle>
            <a:lvl1pPr algn="l">
              <a:defRPr sz="1100"/>
            </a:lvl1pPr>
          </a:lstStyle>
          <a:p>
            <a:endParaRPr lang="en-AU"/>
          </a:p>
        </p:txBody>
      </p:sp>
      <p:sp>
        <p:nvSpPr>
          <p:cNvPr id="3" name="Date Placeholder 2"/>
          <p:cNvSpPr>
            <a:spLocks noGrp="1"/>
          </p:cNvSpPr>
          <p:nvPr>
            <p:ph type="dt" idx="1"/>
          </p:nvPr>
        </p:nvSpPr>
        <p:spPr>
          <a:xfrm>
            <a:off x="3884614" y="0"/>
            <a:ext cx="2971800" cy="465693"/>
          </a:xfrm>
          <a:prstGeom prst="rect">
            <a:avLst/>
          </a:prstGeom>
        </p:spPr>
        <p:txBody>
          <a:bodyPr vert="horz" lIns="88410" tIns="44206" rIns="88410" bIns="44206" rtlCol="0"/>
          <a:lstStyle>
            <a:lvl1pPr algn="r">
              <a:defRPr sz="1100"/>
            </a:lvl1pPr>
          </a:lstStyle>
          <a:p>
            <a:fld id="{B91D4E05-14D5-49F1-8F6E-B7CEC6E3B187}" type="datetimeFigureOut">
              <a:rPr lang="en-AU" smtClean="0"/>
              <a:t>30/05/2026</a:t>
            </a:fld>
            <a:endParaRPr lang="en-AU"/>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88410" tIns="44206" rIns="88410" bIns="44206" rtlCol="0" anchor="ctr"/>
          <a:lstStyle/>
          <a:p>
            <a:endParaRPr lang="en-AU"/>
          </a:p>
        </p:txBody>
      </p:sp>
      <p:sp>
        <p:nvSpPr>
          <p:cNvPr id="5" name="Notes Placeholder 4"/>
          <p:cNvSpPr>
            <a:spLocks noGrp="1"/>
          </p:cNvSpPr>
          <p:nvPr>
            <p:ph type="body" sz="quarter" idx="3"/>
          </p:nvPr>
        </p:nvSpPr>
        <p:spPr>
          <a:xfrm>
            <a:off x="685801" y="4424086"/>
            <a:ext cx="5486400" cy="4191238"/>
          </a:xfrm>
          <a:prstGeom prst="rect">
            <a:avLst/>
          </a:prstGeom>
        </p:spPr>
        <p:txBody>
          <a:bodyPr vert="horz" lIns="88410" tIns="44206" rIns="88410" bIns="442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8846553"/>
            <a:ext cx="2971800" cy="465693"/>
          </a:xfrm>
          <a:prstGeom prst="rect">
            <a:avLst/>
          </a:prstGeom>
        </p:spPr>
        <p:txBody>
          <a:bodyPr vert="horz" lIns="88410" tIns="44206" rIns="88410" bIns="44206" rtlCol="0" anchor="b"/>
          <a:lstStyle>
            <a:lvl1pPr algn="l">
              <a:defRPr sz="1100"/>
            </a:lvl1pPr>
          </a:lstStyle>
          <a:p>
            <a:endParaRPr lang="en-AU"/>
          </a:p>
        </p:txBody>
      </p:sp>
      <p:sp>
        <p:nvSpPr>
          <p:cNvPr id="7" name="Slide Number Placeholder 6"/>
          <p:cNvSpPr>
            <a:spLocks noGrp="1"/>
          </p:cNvSpPr>
          <p:nvPr>
            <p:ph type="sldNum" sz="quarter" idx="5"/>
          </p:nvPr>
        </p:nvSpPr>
        <p:spPr>
          <a:xfrm>
            <a:off x="3884614" y="8846553"/>
            <a:ext cx="2971800" cy="465693"/>
          </a:xfrm>
          <a:prstGeom prst="rect">
            <a:avLst/>
          </a:prstGeom>
        </p:spPr>
        <p:txBody>
          <a:bodyPr vert="horz" lIns="88410" tIns="44206" rIns="88410" bIns="44206" rtlCol="0" anchor="b"/>
          <a:lstStyle>
            <a:lvl1pPr algn="r">
              <a:defRPr sz="1100"/>
            </a:lvl1pPr>
          </a:lstStyle>
          <a:p>
            <a:fld id="{39BD0D58-009C-4B34-BD04-760FE23A9F8A}" type="slidenum">
              <a:rPr lang="en-AU" smtClean="0"/>
              <a:t>‹#›</a:t>
            </a:fld>
            <a:endParaRPr lang="en-AU"/>
          </a:p>
        </p:txBody>
      </p:sp>
    </p:spTree>
    <p:extLst>
      <p:ext uri="{BB962C8B-B14F-4D97-AF65-F5344CB8AC3E}">
        <p14:creationId xmlns:p14="http://schemas.microsoft.com/office/powerpoint/2010/main" val="216460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D0D58-009C-4B34-BD04-760FE23A9F8A}" type="slidenum">
              <a:rPr lang="en-AU" smtClean="0"/>
              <a:t>1</a:t>
            </a:fld>
            <a:endParaRPr lang="en-AU"/>
          </a:p>
        </p:txBody>
      </p:sp>
    </p:spTree>
    <p:extLst>
      <p:ext uri="{BB962C8B-B14F-4D97-AF65-F5344CB8AC3E}">
        <p14:creationId xmlns:p14="http://schemas.microsoft.com/office/powerpoint/2010/main" val="107202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a:t>Link to prayer group ministry page for weekly commitment prayer </a:t>
            </a:r>
            <a:r>
              <a:rPr lang="en-US"/>
              <a:t>https://holyhermits.com.au/ministries/prayer-group </a:t>
            </a:r>
            <a:endParaRPr lang="en-AU"/>
          </a:p>
        </p:txBody>
      </p:sp>
      <p:sp>
        <p:nvSpPr>
          <p:cNvPr id="4" name="Slide Number Placeholder 3"/>
          <p:cNvSpPr>
            <a:spLocks noGrp="1"/>
          </p:cNvSpPr>
          <p:nvPr>
            <p:ph type="sldNum" sz="quarter" idx="5"/>
          </p:nvPr>
        </p:nvSpPr>
        <p:spPr/>
        <p:txBody>
          <a:bodyPr/>
          <a:lstStyle/>
          <a:p>
            <a:fld id="{39BD0D58-009C-4B34-BD04-760FE23A9F8A}" type="slidenum">
              <a:rPr lang="en-AU" smtClean="0"/>
              <a:t>38</a:t>
            </a:fld>
            <a:endParaRPr lang="en-AU"/>
          </a:p>
        </p:txBody>
      </p:sp>
    </p:spTree>
    <p:extLst>
      <p:ext uri="{BB962C8B-B14F-4D97-AF65-F5344CB8AC3E}">
        <p14:creationId xmlns:p14="http://schemas.microsoft.com/office/powerpoint/2010/main" val="3321845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6DB4E-3223-5F8B-A1C2-AA47D06C6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F9924-5695-9FF7-6CB7-E48AC2BDF02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DFABC23-C5E5-6F37-53F0-7BD0ED4A7AF7}"/>
              </a:ext>
            </a:extLst>
          </p:cNvPr>
          <p:cNvSpPr>
            <a:spLocks noGrp="1"/>
          </p:cNvSpPr>
          <p:nvPr>
            <p:ph type="body" idx="1"/>
          </p:nvPr>
        </p:nvSpPr>
        <p:spPr/>
        <p:txBody>
          <a:bodyPr/>
          <a:lstStyle/>
          <a:p>
            <a:r>
              <a:rPr lang="en-AU"/>
              <a:t>Link to prayer group ministry page for weekly commitment prayer </a:t>
            </a:r>
            <a:r>
              <a:rPr lang="en-US"/>
              <a:t>https://holyhermits.com.au/ministries/prayer-group </a:t>
            </a:r>
            <a:endParaRPr lang="en-AU"/>
          </a:p>
        </p:txBody>
      </p:sp>
      <p:sp>
        <p:nvSpPr>
          <p:cNvPr id="4" name="Slide Number Placeholder 3">
            <a:extLst>
              <a:ext uri="{FF2B5EF4-FFF2-40B4-BE49-F238E27FC236}">
                <a16:creationId xmlns:a16="http://schemas.microsoft.com/office/drawing/2014/main" id="{7FEE346F-DE9A-A740-3D3C-54B4508A4122}"/>
              </a:ext>
            </a:extLst>
          </p:cNvPr>
          <p:cNvSpPr>
            <a:spLocks noGrp="1"/>
          </p:cNvSpPr>
          <p:nvPr>
            <p:ph type="sldNum" sz="quarter" idx="5"/>
          </p:nvPr>
        </p:nvSpPr>
        <p:spPr/>
        <p:txBody>
          <a:bodyPr/>
          <a:lstStyle/>
          <a:p>
            <a:fld id="{39BD0D58-009C-4B34-BD04-760FE23A9F8A}" type="slidenum">
              <a:rPr lang="en-AU" smtClean="0"/>
              <a:t>39</a:t>
            </a:fld>
            <a:endParaRPr lang="en-AU"/>
          </a:p>
        </p:txBody>
      </p:sp>
    </p:spTree>
    <p:extLst>
      <p:ext uri="{BB962C8B-B14F-4D97-AF65-F5344CB8AC3E}">
        <p14:creationId xmlns:p14="http://schemas.microsoft.com/office/powerpoint/2010/main" val="1256810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ED7850-BC1E-48CF-AB47-13CB67CCDFA7}" type="slidenum">
              <a:rPr lang="en-AU" smtClean="0"/>
              <a:pPr/>
              <a:t>40</a:t>
            </a:fld>
            <a:endParaRPr lang="en-AU"/>
          </a:p>
        </p:txBody>
      </p:sp>
    </p:spTree>
    <p:extLst>
      <p:ext uri="{BB962C8B-B14F-4D97-AF65-F5344CB8AC3E}">
        <p14:creationId xmlns:p14="http://schemas.microsoft.com/office/powerpoint/2010/main" val="2684991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9BD0D58-009C-4B34-BD04-760FE23A9F8A}" type="slidenum">
              <a:rPr lang="en-AU" smtClean="0"/>
              <a:t>46</a:t>
            </a:fld>
            <a:endParaRPr lang="en-AU"/>
          </a:p>
        </p:txBody>
      </p:sp>
    </p:spTree>
    <p:extLst>
      <p:ext uri="{BB962C8B-B14F-4D97-AF65-F5344CB8AC3E}">
        <p14:creationId xmlns:p14="http://schemas.microsoft.com/office/powerpoint/2010/main" val="3745202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D0D58-009C-4B34-BD04-760FE23A9F8A}" type="slidenum">
              <a:rPr lang="en-AU" smtClean="0"/>
              <a:t>48</a:t>
            </a:fld>
            <a:endParaRPr lang="en-AU"/>
          </a:p>
        </p:txBody>
      </p:sp>
    </p:spTree>
    <p:extLst>
      <p:ext uri="{BB962C8B-B14F-4D97-AF65-F5344CB8AC3E}">
        <p14:creationId xmlns:p14="http://schemas.microsoft.com/office/powerpoint/2010/main" val="3182565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D0D58-009C-4B34-BD04-760FE23A9F8A}" type="slidenum">
              <a:rPr lang="en-AU" smtClean="0"/>
              <a:t>52</a:t>
            </a:fld>
            <a:endParaRPr lang="en-AU"/>
          </a:p>
        </p:txBody>
      </p:sp>
    </p:spTree>
    <p:extLst>
      <p:ext uri="{BB962C8B-B14F-4D97-AF65-F5344CB8AC3E}">
        <p14:creationId xmlns:p14="http://schemas.microsoft.com/office/powerpoint/2010/main" val="2997522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D0D58-009C-4B34-BD04-760FE23A9F8A}" type="slidenum">
              <a:rPr lang="en-AU" smtClean="0"/>
              <a:t>54</a:t>
            </a:fld>
            <a:endParaRPr lang="en-AU"/>
          </a:p>
        </p:txBody>
      </p:sp>
    </p:spTree>
    <p:extLst>
      <p:ext uri="{BB962C8B-B14F-4D97-AF65-F5344CB8AC3E}">
        <p14:creationId xmlns:p14="http://schemas.microsoft.com/office/powerpoint/2010/main" val="73459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BC24D-2586-D0B2-5926-23DBDB6F3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21F9D-51A9-B56E-8344-EBDF35D0FC07}"/>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5B2E763-D296-1FE7-483A-15C488F3FDA3}"/>
              </a:ext>
            </a:extLst>
          </p:cNvPr>
          <p:cNvSpPr>
            <a:spLocks noGrp="1"/>
          </p:cNvSpPr>
          <p:nvPr>
            <p:ph type="body" idx="1"/>
          </p:nvPr>
        </p:nvSpPr>
        <p:spPr/>
        <p:txBody>
          <a:bodyPr/>
          <a:lstStyle/>
          <a:p>
            <a:r>
              <a:rPr lang="en-US"/>
              <a:t>Used Lent 2022</a:t>
            </a:r>
          </a:p>
        </p:txBody>
      </p:sp>
      <p:sp>
        <p:nvSpPr>
          <p:cNvPr id="4" name="Slide Number Placeholder 3">
            <a:extLst>
              <a:ext uri="{FF2B5EF4-FFF2-40B4-BE49-F238E27FC236}">
                <a16:creationId xmlns:a16="http://schemas.microsoft.com/office/drawing/2014/main" id="{35B3646C-E537-4ED5-1470-11102DBB5F8C}"/>
              </a:ext>
            </a:extLst>
          </p:cNvPr>
          <p:cNvSpPr>
            <a:spLocks noGrp="1"/>
          </p:cNvSpPr>
          <p:nvPr>
            <p:ph type="sldNum" sz="quarter" idx="5"/>
          </p:nvPr>
        </p:nvSpPr>
        <p:spPr/>
        <p:txBody>
          <a:bodyPr/>
          <a:lstStyle/>
          <a:p>
            <a:fld id="{39BD0D58-009C-4B34-BD04-760FE23A9F8A}" type="slidenum">
              <a:rPr lang="en-AU" smtClean="0"/>
              <a:t>2</a:t>
            </a:fld>
            <a:endParaRPr lang="en-AU"/>
          </a:p>
        </p:txBody>
      </p:sp>
    </p:spTree>
    <p:extLst>
      <p:ext uri="{BB962C8B-B14F-4D97-AF65-F5344CB8AC3E}">
        <p14:creationId xmlns:p14="http://schemas.microsoft.com/office/powerpoint/2010/main" val="417779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Use Call to Worship Prayer</a:t>
            </a:r>
          </a:p>
        </p:txBody>
      </p:sp>
      <p:sp>
        <p:nvSpPr>
          <p:cNvPr id="4" name="Slide Number Placeholder 3"/>
          <p:cNvSpPr>
            <a:spLocks noGrp="1"/>
          </p:cNvSpPr>
          <p:nvPr>
            <p:ph type="sldNum" sz="quarter" idx="5"/>
          </p:nvPr>
        </p:nvSpPr>
        <p:spPr/>
        <p:txBody>
          <a:bodyPr/>
          <a:lstStyle/>
          <a:p>
            <a:fld id="{39BD0D58-009C-4B34-BD04-760FE23A9F8A}" type="slidenum">
              <a:rPr lang="en-AU" smtClean="0"/>
              <a:t>7</a:t>
            </a:fld>
            <a:endParaRPr lang="en-AU"/>
          </a:p>
        </p:txBody>
      </p:sp>
    </p:spTree>
    <p:extLst>
      <p:ext uri="{BB962C8B-B14F-4D97-AF65-F5344CB8AC3E}">
        <p14:creationId xmlns:p14="http://schemas.microsoft.com/office/powerpoint/2010/main" val="42088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Use gathering prayer</a:t>
            </a:r>
          </a:p>
        </p:txBody>
      </p:sp>
      <p:sp>
        <p:nvSpPr>
          <p:cNvPr id="4" name="Slide Number Placeholder 3"/>
          <p:cNvSpPr>
            <a:spLocks noGrp="1"/>
          </p:cNvSpPr>
          <p:nvPr>
            <p:ph type="sldNum" sz="quarter" idx="5"/>
          </p:nvPr>
        </p:nvSpPr>
        <p:spPr/>
        <p:txBody>
          <a:bodyPr/>
          <a:lstStyle/>
          <a:p>
            <a:fld id="{39BD0D58-009C-4B34-BD04-760FE23A9F8A}" type="slidenum">
              <a:rPr lang="en-AU" smtClean="0"/>
              <a:t>8</a:t>
            </a:fld>
            <a:endParaRPr lang="en-AU"/>
          </a:p>
        </p:txBody>
      </p:sp>
    </p:spTree>
    <p:extLst>
      <p:ext uri="{BB962C8B-B14F-4D97-AF65-F5344CB8AC3E}">
        <p14:creationId xmlns:p14="http://schemas.microsoft.com/office/powerpoint/2010/main" val="53752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D0D58-009C-4B34-BD04-760FE23A9F8A}" type="slidenum">
              <a:rPr lang="en-AU" smtClean="0"/>
              <a:t>20</a:t>
            </a:fld>
            <a:endParaRPr lang="en-AU"/>
          </a:p>
        </p:txBody>
      </p:sp>
    </p:spTree>
    <p:extLst>
      <p:ext uri="{BB962C8B-B14F-4D97-AF65-F5344CB8AC3E}">
        <p14:creationId xmlns:p14="http://schemas.microsoft.com/office/powerpoint/2010/main" val="198946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D0D58-009C-4B34-BD04-760FE23A9F8A}" type="slidenum">
              <a:rPr lang="en-AU" smtClean="0"/>
              <a:t>26</a:t>
            </a:fld>
            <a:endParaRPr lang="en-AU"/>
          </a:p>
        </p:txBody>
      </p:sp>
    </p:spTree>
    <p:extLst>
      <p:ext uri="{BB962C8B-B14F-4D97-AF65-F5344CB8AC3E}">
        <p14:creationId xmlns:p14="http://schemas.microsoft.com/office/powerpoint/2010/main" val="214364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D0D58-009C-4B34-BD04-760FE23A9F8A}" type="slidenum">
              <a:rPr lang="en-AU" smtClean="0"/>
              <a:t>29</a:t>
            </a:fld>
            <a:endParaRPr lang="en-AU"/>
          </a:p>
        </p:txBody>
      </p:sp>
    </p:spTree>
    <p:extLst>
      <p:ext uri="{BB962C8B-B14F-4D97-AF65-F5344CB8AC3E}">
        <p14:creationId xmlns:p14="http://schemas.microsoft.com/office/powerpoint/2010/main" val="3255743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US"/>
              <a:t>Prayer of praise and thanksgiving</a:t>
            </a:r>
          </a:p>
        </p:txBody>
      </p:sp>
      <p:sp>
        <p:nvSpPr>
          <p:cNvPr id="4" name="Slide Number Placeholder 3"/>
          <p:cNvSpPr>
            <a:spLocks noGrp="1"/>
          </p:cNvSpPr>
          <p:nvPr>
            <p:ph type="sldNum" sz="quarter" idx="5"/>
          </p:nvPr>
        </p:nvSpPr>
        <p:spPr/>
        <p:txBody>
          <a:bodyPr/>
          <a:lstStyle/>
          <a:p>
            <a:fld id="{39BD0D58-009C-4B34-BD04-760FE23A9F8A}" type="slidenum">
              <a:rPr lang="en-AU" smtClean="0"/>
              <a:t>30</a:t>
            </a:fld>
            <a:endParaRPr lang="en-AU"/>
          </a:p>
        </p:txBody>
      </p:sp>
    </p:spTree>
    <p:extLst>
      <p:ext uri="{BB962C8B-B14F-4D97-AF65-F5344CB8AC3E}">
        <p14:creationId xmlns:p14="http://schemas.microsoft.com/office/powerpoint/2010/main" val="325574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9BD0D58-009C-4B34-BD04-760FE23A9F8A}" type="slidenum">
              <a:rPr lang="en-AU" smtClean="0"/>
              <a:t>35</a:t>
            </a:fld>
            <a:endParaRPr lang="en-AU"/>
          </a:p>
        </p:txBody>
      </p:sp>
    </p:spTree>
    <p:extLst>
      <p:ext uri="{BB962C8B-B14F-4D97-AF65-F5344CB8AC3E}">
        <p14:creationId xmlns:p14="http://schemas.microsoft.com/office/powerpoint/2010/main" val="916545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1DEB7D2-BC1D-4ED6-83B3-A069ABD4C6C8}" type="datetime1">
              <a:rPr lang="en-AU" smtClean="0"/>
              <a:t>30/05/2026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BAAE04-8869-45BD-9FC4-571BC1F4B92A}"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405063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1DBF993-715E-42EA-B7DD-311503B1CC79}" type="datetime1">
              <a:rPr lang="en-AU" smtClean="0"/>
              <a:t>30/05/2026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BAAE04-8869-45BD-9FC4-571BC1F4B92A}"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10889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2D9757C-DA17-4466-8A7C-AC1A9B366AA7}" type="datetime1">
              <a:rPr lang="en-AU" smtClean="0"/>
              <a:t>30/05/2026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BAAE04-8869-45BD-9FC4-571BC1F4B92A}"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576415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F7FD24-3B30-48A6-A9D7-DDD68F98A569}" type="slidenum">
              <a:rPr lang="en-AU" altLang="en-US">
                <a:solidFill>
                  <a:prstClr val="black">
                    <a:tint val="75000"/>
                  </a:prstClr>
                </a:solidFill>
              </a:rPr>
              <a:pPr>
                <a:defRPr/>
              </a:pPr>
              <a:t>‹#›</a:t>
            </a:fld>
            <a:endParaRPr lang="en-AU" alt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71109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4C10D2-9990-43CA-B278-4C892CFCFF17}" type="slidenum">
              <a:rPr lang="en-AU" altLang="en-US">
                <a:solidFill>
                  <a:prstClr val="black">
                    <a:tint val="75000"/>
                  </a:prstClr>
                </a:solidFill>
              </a:rPr>
              <a:pPr>
                <a:defRPr/>
              </a:pPr>
              <a:t>‹#›</a:t>
            </a:fld>
            <a:endParaRPr lang="en-AU" alt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477621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8BEACB-84F2-4189-958F-FEF791DF3C3A}"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977712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09C20F-1AA4-4B15-B2AC-469C159EB17C}"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010740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9AE2C6-BD3B-4BC9-8C84-82CB81566AD1}"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96636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8753EB-3C79-408D-B6AE-A38A707D5887}"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1190578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C57D59-8F18-4E33-9885-CA1B9A361622}"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3916034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A198FC-02AB-4874-B734-A216E3FE4F9D}"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31606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BA3209-8532-45C5-A75D-19C2F22A7C67}" type="datetime1">
              <a:rPr lang="en-AU" smtClean="0"/>
              <a:t>30/05/2026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BAAE04-8869-45BD-9FC4-571BC1F4B92A}"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452291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0F35F5-8930-43F3-AEB7-70F56038BA8A}"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1338880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C8D264-CD33-4E3D-97CB-2B71F4C440A2}"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725953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C7F574-E6AF-4C8B-A5B5-385761B1E27B}"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498687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F7FD24-3B30-48A6-A9D7-DDD68F98A569}" type="slidenum">
              <a:rPr lang="en-AU" altLang="en-US">
                <a:solidFill>
                  <a:prstClr val="black">
                    <a:tint val="75000"/>
                  </a:prstClr>
                </a:solidFill>
              </a:rPr>
              <a:pPr>
                <a:defRPr/>
              </a:pPr>
              <a:t>‹#›</a:t>
            </a:fld>
            <a:endParaRPr lang="en-AU" alt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71109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4C10D2-9990-43CA-B278-4C892CFCFF17}" type="slidenum">
              <a:rPr lang="en-AU" altLang="en-US">
                <a:solidFill>
                  <a:prstClr val="black">
                    <a:tint val="75000"/>
                  </a:prstClr>
                </a:solidFill>
              </a:rPr>
              <a:pPr>
                <a:defRPr/>
              </a:pPr>
              <a:t>‹#›</a:t>
            </a:fld>
            <a:endParaRPr lang="en-AU" alt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477621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8BEACB-84F2-4189-958F-FEF791DF3C3A}"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977712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09C20F-1AA4-4B15-B2AC-469C159EB17C}"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010740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9AE2C6-BD3B-4BC9-8C84-82CB81566AD1}"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96636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8753EB-3C79-408D-B6AE-A38A707D5887}"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1190578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C57D59-8F18-4E33-9885-CA1B9A361622}"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391603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47067-3DDE-4F0F-B84A-224D82052008}" type="datetime1">
              <a:rPr lang="en-AU" smtClean="0"/>
              <a:t>30/05/2026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BAAE04-8869-45BD-9FC4-571BC1F4B92A}" type="slidenum">
              <a:rPr lang="en-AU" smtClean="0"/>
              <a:t>‹#›</a:t>
            </a:fld>
            <a:endParaRPr lang="en-AU"/>
          </a:p>
        </p:txBody>
      </p:sp>
    </p:spTree>
    <p:extLst>
      <p:ext uri="{BB962C8B-B14F-4D97-AF65-F5344CB8AC3E}">
        <p14:creationId xmlns:p14="http://schemas.microsoft.com/office/powerpoint/2010/main" val="3288425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A198FC-02AB-4874-B734-A216E3FE4F9D}"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316064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0F35F5-8930-43F3-AEB7-70F56038BA8A}"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1338880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C8D264-CD33-4E3D-97CB-2B71F4C440A2}"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2725953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C7F574-E6AF-4C8B-A5B5-385761B1E27B}" type="slidenum">
              <a:rPr lang="en-AU" altLang="en-US">
                <a:solidFill>
                  <a:prstClr val="black">
                    <a:tint val="75000"/>
                  </a:prstClr>
                </a:solidFill>
              </a:rPr>
              <a:pPr>
                <a:defRPr/>
              </a:pPr>
              <a:t>‹#›</a:t>
            </a:fld>
            <a:endParaRPr lang="en-AU" altLang="en-US">
              <a:solidFill>
                <a:prstClr val="black">
                  <a:tint val="75000"/>
                </a:prstClr>
              </a:solidFill>
            </a:endParaRPr>
          </a:p>
        </p:txBody>
      </p:sp>
    </p:spTree>
    <p:extLst>
      <p:ext uri="{BB962C8B-B14F-4D97-AF65-F5344CB8AC3E}">
        <p14:creationId xmlns:p14="http://schemas.microsoft.com/office/powerpoint/2010/main" val="49868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0E9ABCB-CE9C-4A72-A0FF-D1D1530210BB}" type="datetime1">
              <a:rPr lang="en-AU" smtClean="0"/>
              <a:t>30/05/2026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BAAE04-8869-45BD-9FC4-571BC1F4B92A}" type="slidenum">
              <a:rPr lang="en-AU" smtClean="0"/>
              <a:t>‹#›</a:t>
            </a:fld>
            <a:endParaRPr lang="en-AU"/>
          </a:p>
        </p:txBody>
      </p:sp>
    </p:spTree>
    <p:extLst>
      <p:ext uri="{BB962C8B-B14F-4D97-AF65-F5344CB8AC3E}">
        <p14:creationId xmlns:p14="http://schemas.microsoft.com/office/powerpoint/2010/main" val="274308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489FB4B-ECBF-4725-9A1D-D98E41B076CA}" type="datetime1">
              <a:rPr lang="en-AU" smtClean="0"/>
              <a:t>30/05/2026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6BAAE04-8869-45BD-9FC4-571BC1F4B92A}" type="slidenum">
              <a:rPr lang="en-AU" smtClean="0"/>
              <a:t>‹#›</a:t>
            </a:fld>
            <a:endParaRPr lang="en-AU"/>
          </a:p>
        </p:txBody>
      </p:sp>
    </p:spTree>
    <p:extLst>
      <p:ext uri="{BB962C8B-B14F-4D97-AF65-F5344CB8AC3E}">
        <p14:creationId xmlns:p14="http://schemas.microsoft.com/office/powerpoint/2010/main" val="240261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1B67CCD-9942-46D0-A69D-0FAB2F317F24}" type="datetime1">
              <a:rPr lang="en-AU" smtClean="0"/>
              <a:t>30/05/2026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6BAAE04-8869-45BD-9FC4-571BC1F4B92A}" type="slidenum">
              <a:rPr lang="en-AU" smtClean="0"/>
              <a:t>‹#›</a:t>
            </a:fld>
            <a:endParaRPr lang="en-AU"/>
          </a:p>
        </p:txBody>
      </p:sp>
    </p:spTree>
    <p:extLst>
      <p:ext uri="{BB962C8B-B14F-4D97-AF65-F5344CB8AC3E}">
        <p14:creationId xmlns:p14="http://schemas.microsoft.com/office/powerpoint/2010/main" val="177196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CBFC8-00BE-4796-8D42-7BD3F438998E}" type="datetime1">
              <a:rPr lang="en-AU" smtClean="0"/>
              <a:t>30/05/2026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6BAAE04-8869-45BD-9FC4-571BC1F4B92A}"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36049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B3EB60-CAB5-4678-B649-BE46521CE30F}" type="datetime1">
              <a:rPr lang="en-AU" smtClean="0"/>
              <a:t>30/05/2026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BAAE04-8869-45BD-9FC4-571BC1F4B92A}"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151032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54D8F-69FE-432F-BBDC-0FF4875597DA}" type="datetime1">
              <a:rPr lang="en-AU" smtClean="0"/>
              <a:t>30/05/2026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BAAE04-8869-45BD-9FC4-571BC1F4B92A}"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51166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CDEB8-F001-4609-86F8-4C1C1243880A}" type="datetime1">
              <a:rPr lang="en-AU" smtClean="0"/>
              <a:t>30/05/2026</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AAE04-8869-45BD-9FC4-571BC1F4B92A}" type="slidenum">
              <a:rPr lang="en-AU" smtClean="0"/>
              <a:t>‹#›</a:t>
            </a:fld>
            <a:endParaRPr lang="en-AU"/>
          </a:p>
        </p:txBody>
      </p:sp>
    </p:spTree>
    <p:extLst>
      <p:ext uri="{BB962C8B-B14F-4D97-AF65-F5344CB8AC3E}">
        <p14:creationId xmlns:p14="http://schemas.microsoft.com/office/powerpoint/2010/main" val="2573750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defTabSz="449263" fontAlgn="base">
              <a:spcBef>
                <a:spcPct val="0"/>
              </a:spcBef>
              <a:spcAft>
                <a:spcPct val="0"/>
              </a:spcAft>
              <a:defRPr/>
            </a:pPr>
            <a:endParaRPr lang="en-AU" alt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defTabSz="449263" fontAlgn="base">
              <a:spcBef>
                <a:spcPct val="0"/>
              </a:spcBef>
              <a:spcAft>
                <a:spcPct val="0"/>
              </a:spcAft>
              <a:defRPr/>
            </a:pPr>
            <a:endParaRPr lang="en-AU" alt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defTabSz="449263" fontAlgn="base">
              <a:spcBef>
                <a:spcPct val="0"/>
              </a:spcBef>
              <a:spcAft>
                <a:spcPct val="0"/>
              </a:spcAft>
              <a:defRPr/>
            </a:pPr>
            <a:fld id="{45311139-C1DA-4E01-9A1D-704A1FCDEE62}" type="slidenum">
              <a:rPr lang="en-AU" altLang="en-US" smtClean="0">
                <a:solidFill>
                  <a:prstClr val="black">
                    <a:tint val="75000"/>
                  </a:prstClr>
                </a:solidFill>
                <a:latin typeface="Times New Roman" pitchFamily="18" charset="0"/>
              </a:rPr>
              <a:pPr defTabSz="449263" fontAlgn="base">
                <a:spcBef>
                  <a:spcPct val="0"/>
                </a:spcBef>
                <a:spcAft>
                  <a:spcPct val="0"/>
                </a:spcAft>
                <a:defRPr/>
              </a:pPr>
              <a:t>‹#›</a:t>
            </a:fld>
            <a:endParaRPr lang="en-AU" altLang="en-US">
              <a:solidFill>
                <a:prstClr val="black">
                  <a:tint val="75000"/>
                </a:prstClr>
              </a:solidFill>
              <a:latin typeface="Times New Roman" pitchFamily="18" charset="0"/>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357703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defTabSz="449263" fontAlgn="base">
              <a:spcBef>
                <a:spcPct val="0"/>
              </a:spcBef>
              <a:spcAft>
                <a:spcPct val="0"/>
              </a:spcAft>
              <a:defRPr/>
            </a:pPr>
            <a:endParaRPr lang="en-AU" alt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defTabSz="449263" fontAlgn="base">
              <a:spcBef>
                <a:spcPct val="0"/>
              </a:spcBef>
              <a:spcAft>
                <a:spcPct val="0"/>
              </a:spcAft>
              <a:defRPr/>
            </a:pPr>
            <a:endParaRPr lang="en-AU" alt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defTabSz="449263" fontAlgn="base">
              <a:spcBef>
                <a:spcPct val="0"/>
              </a:spcBef>
              <a:spcAft>
                <a:spcPct val="0"/>
              </a:spcAft>
              <a:defRPr/>
            </a:pPr>
            <a:fld id="{45311139-C1DA-4E01-9A1D-704A1FCDEE62}" type="slidenum">
              <a:rPr lang="en-AU" altLang="en-US" smtClean="0">
                <a:solidFill>
                  <a:prstClr val="black">
                    <a:tint val="75000"/>
                  </a:prstClr>
                </a:solidFill>
                <a:latin typeface="Times New Roman" pitchFamily="18" charset="0"/>
              </a:rPr>
              <a:pPr defTabSz="449263" fontAlgn="base">
                <a:spcBef>
                  <a:spcPct val="0"/>
                </a:spcBef>
                <a:spcAft>
                  <a:spcPct val="0"/>
                </a:spcAft>
                <a:defRPr/>
              </a:pPr>
              <a:t>‹#›</a:t>
            </a:fld>
            <a:endParaRPr lang="en-AU" altLang="en-US">
              <a:solidFill>
                <a:prstClr val="black">
                  <a:tint val="75000"/>
                </a:prstClr>
              </a:solidFill>
              <a:latin typeface="Times New Roman" pitchFamily="18" charset="0"/>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40994" y="6492042"/>
            <a:ext cx="2551007" cy="365958"/>
          </a:xfrm>
          <a:prstGeom prst="rect">
            <a:avLst/>
          </a:prstGeom>
        </p:spPr>
      </p:pic>
    </p:spTree>
    <p:extLst>
      <p:ext uri="{BB962C8B-B14F-4D97-AF65-F5344CB8AC3E}">
        <p14:creationId xmlns:p14="http://schemas.microsoft.com/office/powerpoint/2010/main" val="357703553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n42dr-NA1g&amp;t=6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JwrHMYkbjts?si=S10vWJP861LrtZ9f"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holyhermits.com.au/collections/help"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ojdI_ES-OW8"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VR-c7MSsbqs&amp;t=2s"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V6zYEkIjpIc"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BaYEaCoGAw"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holyhermits.com.au/events" TargetMode="External"/><Relationship Id="rId2" Type="http://schemas.openxmlformats.org/officeDocument/2006/relationships/hyperlink" Target="https://holyhermits.com.au/events/embracing-the-divine-flow/2026-05-27"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holyhermits.com.au/give"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mailto:holyhermits@anglicanchurchsq.org.au"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7129"/>
            <a:ext cx="12192000" cy="3908762"/>
          </a:xfrm>
          <a:prstGeom prst="rect">
            <a:avLst/>
          </a:prstGeom>
          <a:noFill/>
        </p:spPr>
        <p:txBody>
          <a:bodyPr wrap="square" lIns="91440" tIns="45720" rIns="91440" bIns="45720" rtlCol="0" anchor="t">
            <a:spAutoFit/>
          </a:bodyPr>
          <a:lstStyle/>
          <a:p>
            <a:pPr algn="ctr"/>
            <a:r>
              <a:rPr lang="en-AU" sz="4400" noProof="0">
                <a:solidFill>
                  <a:srgbClr val="F5801F"/>
                </a:solidFill>
                <a:latin typeface="Comic Sans MS"/>
                <a:cs typeface="MV Boli"/>
              </a:rPr>
              <a:t>Welcome to Holy Hermits Online Worship </a:t>
            </a:r>
          </a:p>
          <a:p>
            <a:pPr algn="ctr">
              <a:lnSpc>
                <a:spcPct val="150000"/>
              </a:lnSpc>
            </a:pPr>
            <a:r>
              <a:rPr lang="en-AU" sz="4400" noProof="0">
                <a:solidFill>
                  <a:srgbClr val="F5801F"/>
                </a:solidFill>
                <a:latin typeface="Comic Sans MS"/>
                <a:cs typeface="MV Boli"/>
              </a:rPr>
              <a:t>Trinity Sunday </a:t>
            </a:r>
          </a:p>
          <a:p>
            <a:pPr algn="ctr">
              <a:lnSpc>
                <a:spcPct val="150000"/>
              </a:lnSpc>
            </a:pPr>
            <a:r>
              <a:rPr lang="en-AU" sz="3200" noProof="0">
                <a:solidFill>
                  <a:srgbClr val="F5801F"/>
                </a:solidFill>
                <a:latin typeface="Comic Sans MS"/>
                <a:cs typeface="MV Boli"/>
              </a:rPr>
              <a:t>(1</a:t>
            </a:r>
            <a:r>
              <a:rPr lang="en-AU" sz="3200" baseline="30000" noProof="0">
                <a:solidFill>
                  <a:srgbClr val="F5801F"/>
                </a:solidFill>
                <a:latin typeface="Comic Sans MS"/>
                <a:cs typeface="MV Boli"/>
              </a:rPr>
              <a:t>st</a:t>
            </a:r>
            <a:r>
              <a:rPr lang="en-AU" sz="3200" noProof="0">
                <a:solidFill>
                  <a:srgbClr val="F5801F"/>
                </a:solidFill>
                <a:latin typeface="Comic Sans MS"/>
                <a:cs typeface="MV Boli"/>
              </a:rPr>
              <a:t> Sunday after Pentecost)</a:t>
            </a:r>
          </a:p>
          <a:p>
            <a:pPr algn="ctr">
              <a:lnSpc>
                <a:spcPct val="150000"/>
              </a:lnSpc>
            </a:pPr>
            <a:r>
              <a:rPr lang="en-AU" sz="3600" noProof="0">
                <a:solidFill>
                  <a:srgbClr val="F5801F"/>
                </a:solidFill>
                <a:latin typeface="Comic Sans MS"/>
                <a:cs typeface="MV Boli"/>
              </a:rPr>
              <a:t>Today we are remembering </a:t>
            </a:r>
          </a:p>
          <a:p>
            <a:pPr algn="ctr"/>
            <a:r>
              <a:rPr lang="en-AU" sz="3600" noProof="0">
                <a:solidFill>
                  <a:srgbClr val="F5801F"/>
                </a:solidFill>
                <a:latin typeface="Comic Sans MS"/>
              </a:rPr>
              <a:t>Holy Hermit St Teresa of Jesus of Los Andes</a:t>
            </a:r>
            <a:endParaRPr lang="en-AU" sz="3600" noProof="0">
              <a:solidFill>
                <a:srgbClr val="F5801F"/>
              </a:solidFill>
              <a:latin typeface="Comic Sans MS" panose="030F0702030302020204" pitchFamily="66" charset="0"/>
            </a:endParaRPr>
          </a:p>
        </p:txBody>
      </p:sp>
      <p:graphicFrame>
        <p:nvGraphicFramePr>
          <p:cNvPr id="2" name="Table 1">
            <a:extLst>
              <a:ext uri="{FF2B5EF4-FFF2-40B4-BE49-F238E27FC236}">
                <a16:creationId xmlns:a16="http://schemas.microsoft.com/office/drawing/2014/main" id="{75CA1FDE-730E-B53C-1058-7E435A82ECB2}"/>
              </a:ext>
            </a:extLst>
          </p:cNvPr>
          <p:cNvGraphicFramePr>
            <a:graphicFrameLocks noGrp="1"/>
          </p:cNvGraphicFramePr>
          <p:nvPr>
            <p:extLst>
              <p:ext uri="{D42A27DB-BD31-4B8C-83A1-F6EECF244321}">
                <p14:modId xmlns:p14="http://schemas.microsoft.com/office/powerpoint/2010/main" val="4409566"/>
              </p:ext>
            </p:extLst>
          </p:nvPr>
        </p:nvGraphicFramePr>
        <p:xfrm>
          <a:off x="1159238" y="4065891"/>
          <a:ext cx="10499073" cy="2593807"/>
        </p:xfrm>
        <a:graphic>
          <a:graphicData uri="http://schemas.openxmlformats.org/drawingml/2006/table">
            <a:tbl>
              <a:tblPr firstRow="1" bandRow="1">
                <a:tableStyleId>{2D5ABB26-0587-4C30-8999-92F81FD0307C}</a:tableStyleId>
              </a:tblPr>
              <a:tblGrid>
                <a:gridCol w="3499691">
                  <a:extLst>
                    <a:ext uri="{9D8B030D-6E8A-4147-A177-3AD203B41FA5}">
                      <a16:colId xmlns:a16="http://schemas.microsoft.com/office/drawing/2014/main" val="1738739509"/>
                    </a:ext>
                  </a:extLst>
                </a:gridCol>
                <a:gridCol w="3499691">
                  <a:extLst>
                    <a:ext uri="{9D8B030D-6E8A-4147-A177-3AD203B41FA5}">
                      <a16:colId xmlns:a16="http://schemas.microsoft.com/office/drawing/2014/main" val="4139255324"/>
                    </a:ext>
                  </a:extLst>
                </a:gridCol>
                <a:gridCol w="3499691">
                  <a:extLst>
                    <a:ext uri="{9D8B030D-6E8A-4147-A177-3AD203B41FA5}">
                      <a16:colId xmlns:a16="http://schemas.microsoft.com/office/drawing/2014/main" val="1978999015"/>
                    </a:ext>
                  </a:extLst>
                </a:gridCol>
              </a:tblGrid>
              <a:tr h="459947">
                <a:tc>
                  <a:txBody>
                    <a:bodyPr/>
                    <a:lstStyle/>
                    <a:p>
                      <a:r>
                        <a:rPr lang="en-AU" sz="1800" b="0" i="0" noProof="0">
                          <a:solidFill>
                            <a:srgbClr val="F5801F"/>
                          </a:solidFill>
                          <a:latin typeface="Comic Sans MS"/>
                        </a:rPr>
                        <a:t>Service Prep: Kristine 🌷</a:t>
                      </a:r>
                    </a:p>
                  </a:txBody>
                  <a:tcPr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a:solidFill>
                            <a:srgbClr val="F5801F"/>
                          </a:solidFill>
                          <a:latin typeface="Comic Sans MS"/>
                        </a:rPr>
                        <a:t>Chat Host: Viki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0" i="0" noProof="0">
                          <a:solidFill>
                            <a:srgbClr val="F5801F"/>
                          </a:solidFill>
                          <a:latin typeface="Comic Sans MS"/>
                        </a:rPr>
                        <a:t>First Reader: Viki</a:t>
                      </a:r>
                      <a:endParaRPr lang="en-AU" sz="1800" noProof="0">
                        <a:solidFill>
                          <a:srgbClr val="F5801F"/>
                        </a:solidFill>
                      </a:endParaRPr>
                    </a:p>
                  </a:txBody>
                  <a:tcPr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9183721"/>
                  </a:ext>
                </a:extLst>
              </a:tr>
              <a:tr h="426772">
                <a:tc>
                  <a:txBody>
                    <a:bodyPr/>
                    <a:lstStyle/>
                    <a:p>
                      <a:r>
                        <a:rPr lang="en-AU" sz="1800" b="0" i="0" noProof="0">
                          <a:solidFill>
                            <a:srgbClr val="F5801F"/>
                          </a:solidFill>
                          <a:latin typeface="Comic Sans MS"/>
                        </a:rPr>
                        <a:t>Music: Wiggles 🐶</a:t>
                      </a:r>
                      <a:endParaRPr lang="en-AU" sz="1800" noProof="0">
                        <a:solidFill>
                          <a:srgbClr val="F5801F"/>
                        </a:solidFil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a:solidFill>
                            <a:srgbClr val="F5801F"/>
                          </a:solidFill>
                          <a:latin typeface="Comic Sans MS"/>
                        </a:rPr>
                        <a:t>Welcomer: Chris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0" i="0" noProof="0">
                          <a:solidFill>
                            <a:srgbClr val="F5801F"/>
                          </a:solidFill>
                          <a:latin typeface="Comic Sans MS"/>
                        </a:rPr>
                        <a:t>Second Reader: Liz</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120621"/>
                  </a:ext>
                </a:extLst>
              </a:tr>
              <a:tr h="426772">
                <a:tc>
                  <a:txBody>
                    <a:bodyPr/>
                    <a:lstStyle/>
                    <a:p>
                      <a:r>
                        <a:rPr lang="en-AU" sz="1800" b="0" i="0" noProof="0">
                          <a:solidFill>
                            <a:srgbClr val="F5801F"/>
                          </a:solidFill>
                          <a:latin typeface="Comic Sans MS"/>
                        </a:rPr>
                        <a:t>Proof-reader: Rachel</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a:solidFill>
                            <a:srgbClr val="F5801F"/>
                          </a:solidFill>
                          <a:latin typeface="Comic Sans MS"/>
                        </a:rPr>
                        <a:t>Priest: 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0" i="0" noProof="0">
                          <a:solidFill>
                            <a:srgbClr val="F5801F"/>
                          </a:solidFill>
                          <a:latin typeface="Comic Sans MS"/>
                        </a:rPr>
                        <a:t>Preacher: Flashback</a:t>
                      </a:r>
                      <a:endParaRPr lang="en-AU" sz="1800" noProof="0">
                        <a:solidFill>
                          <a:srgbClr val="F5801F"/>
                        </a:solidFil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8393146"/>
                  </a:ext>
                </a:extLst>
              </a:tr>
              <a:tr h="426772">
                <a:tc>
                  <a:txBody>
                    <a:bodyPr/>
                    <a:lstStyle/>
                    <a:p>
                      <a:r>
                        <a:rPr lang="en-AU" sz="1800" b="0" i="0" noProof="0">
                          <a:solidFill>
                            <a:srgbClr val="F5801F"/>
                          </a:solidFill>
                          <a:latin typeface="Comic Sans MS"/>
                        </a:rPr>
                        <a:t>Broadcaster: Lauren</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a:solidFill>
                            <a:srgbClr val="F5801F"/>
                          </a:solidFill>
                          <a:latin typeface="Comic Sans MS"/>
                        </a:rPr>
                        <a:t>Deacon: Lauren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0" i="0" noProof="0">
                          <a:solidFill>
                            <a:srgbClr val="F5801F"/>
                          </a:solidFill>
                          <a:latin typeface="Comic Sans MS"/>
                        </a:rPr>
                        <a:t>Fellowship: Julie</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2151207"/>
                  </a:ext>
                </a:extLst>
              </a:tr>
              <a:tr h="426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a:solidFill>
                            <a:srgbClr val="F5801F"/>
                          </a:solidFill>
                          <a:latin typeface="Comic Sans MS"/>
                        </a:rPr>
                        <a:t>Backup Broadcaster: Barry</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a:solidFill>
                            <a:srgbClr val="F5801F"/>
                          </a:solidFill>
                          <a:latin typeface="Comic Sans MS"/>
                        </a:rPr>
                        <a:t>Leader: Jeremy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0" i="0" noProof="0">
                          <a:solidFill>
                            <a:srgbClr val="F5801F"/>
                          </a:solidFill>
                          <a:latin typeface="Comic Sans MS"/>
                        </a:rPr>
                        <a:t>Safety Officer: Chris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275158"/>
                  </a:ext>
                </a:extLst>
              </a:tr>
              <a:tr h="426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a:solidFill>
                            <a:srgbClr val="F5801F"/>
                          </a:solidFill>
                          <a:latin typeface="Comic Sans MS"/>
                        </a:rPr>
                        <a:t>Zoom Buttons: Rachel</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noProof="0">
                          <a:solidFill>
                            <a:srgbClr val="F5801F"/>
                          </a:solidFill>
                          <a:latin typeface="Comic Sans MS"/>
                        </a:rPr>
                        <a:t>Cantor: Barry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AU" sz="1800" b="0" i="0" noProof="0">
                          <a:solidFill>
                            <a:srgbClr val="F5801F"/>
                          </a:solidFill>
                          <a:latin typeface="Comic Sans MS"/>
                        </a:rPr>
                        <a:t>Attendance: Rachel</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084328052"/>
                  </a:ext>
                </a:extLst>
              </a:tr>
            </a:tbl>
          </a:graphicData>
        </a:graphic>
      </p:graphicFrame>
    </p:spTree>
    <p:extLst>
      <p:ext uri="{BB962C8B-B14F-4D97-AF65-F5344CB8AC3E}">
        <p14:creationId xmlns:p14="http://schemas.microsoft.com/office/powerpoint/2010/main" val="356763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6436" y="510091"/>
            <a:ext cx="9899127" cy="5837817"/>
          </a:xfrm>
          <a:prstGeom prst="rect">
            <a:avLst/>
          </a:prstGeom>
        </p:spPr>
        <p:txBody>
          <a:bodyPr wrap="square" lIns="91440" tIns="45720" rIns="91440" bIns="45720" anchor="t">
            <a:spAutoFit/>
          </a:bodyPr>
          <a:lstStyle/>
          <a:p>
            <a:pPr>
              <a:lnSpc>
                <a:spcPct val="150000"/>
              </a:lnSpc>
            </a:pPr>
            <a:r>
              <a:rPr lang="en-AU" sz="2800" b="1" noProof="0">
                <a:solidFill>
                  <a:schemeClr val="accent3"/>
                </a:solidFill>
                <a:latin typeface="Comic Sans MS"/>
              </a:rPr>
              <a:t>Leader: </a:t>
            </a:r>
            <a:r>
              <a:rPr lang="en-AU" sz="2800" noProof="0">
                <a:latin typeface="Comic Sans MS"/>
              </a:rPr>
              <a:t>We pray the prayer of approach together</a:t>
            </a:r>
          </a:p>
          <a:p>
            <a:pPr>
              <a:lnSpc>
                <a:spcPct val="150000"/>
              </a:lnSpc>
            </a:pPr>
            <a:r>
              <a:rPr lang="en-AU" sz="2800" b="1" noProof="0">
                <a:solidFill>
                  <a:schemeClr val="accent3"/>
                </a:solidFill>
                <a:latin typeface="Comic Sans MS"/>
              </a:rPr>
              <a:t>All: </a:t>
            </a:r>
            <a:r>
              <a:rPr lang="en-AU" sz="2800" b="1">
                <a:latin typeface="Comic Sans MS" panose="030F0702030302020204" pitchFamily="66" charset="0"/>
              </a:rPr>
              <a:t>Jesus told his disciples to go up the mountain.</a:t>
            </a:r>
          </a:p>
          <a:p>
            <a:pPr>
              <a:lnSpc>
                <a:spcPct val="150000"/>
              </a:lnSpc>
            </a:pPr>
            <a:r>
              <a:rPr lang="en-AU" sz="2800" b="1">
                <a:latin typeface="Comic Sans MS" panose="030F0702030302020204" pitchFamily="66" charset="0"/>
              </a:rPr>
              <a:t>A beautiful but lonely place.</a:t>
            </a:r>
          </a:p>
          <a:p>
            <a:pPr>
              <a:lnSpc>
                <a:spcPct val="150000"/>
              </a:lnSpc>
            </a:pPr>
            <a:r>
              <a:rPr lang="en-AU" sz="2800" b="1">
                <a:latin typeface="Comic Sans MS" panose="030F0702030302020204" pitchFamily="66" charset="0"/>
              </a:rPr>
              <a:t>Lord God, our lives can be very lonely.</a:t>
            </a:r>
          </a:p>
          <a:p>
            <a:pPr>
              <a:lnSpc>
                <a:spcPct val="150000"/>
              </a:lnSpc>
            </a:pPr>
            <a:r>
              <a:rPr lang="en-AU" sz="2800" b="1">
                <a:latin typeface="Comic Sans MS" panose="030F0702030302020204" pitchFamily="66" charset="0"/>
              </a:rPr>
              <a:t>Even in the middle of a crowd, we can feel alone.</a:t>
            </a:r>
          </a:p>
          <a:p>
            <a:pPr>
              <a:lnSpc>
                <a:spcPct val="150000"/>
              </a:lnSpc>
            </a:pPr>
            <a:r>
              <a:rPr lang="en-AU" sz="2800" b="1">
                <a:latin typeface="Comic Sans MS" panose="030F0702030302020204" pitchFamily="66" charset="0"/>
              </a:rPr>
              <a:t>Thank you, Lord, that you are always with us,</a:t>
            </a:r>
          </a:p>
          <a:p>
            <a:pPr>
              <a:lnSpc>
                <a:spcPct val="150000"/>
              </a:lnSpc>
            </a:pPr>
            <a:r>
              <a:rPr lang="en-AU" sz="2800" b="1">
                <a:latin typeface="Comic Sans MS" panose="030F0702030302020204" pitchFamily="66" charset="0"/>
              </a:rPr>
              <a:t>wherever we are and however we feel.</a:t>
            </a:r>
          </a:p>
          <a:p>
            <a:pPr>
              <a:lnSpc>
                <a:spcPct val="150000"/>
              </a:lnSpc>
            </a:pPr>
            <a:r>
              <a:rPr lang="en-AU" sz="2800" b="1">
                <a:latin typeface="Comic Sans MS" panose="030F0702030302020204" pitchFamily="66" charset="0"/>
              </a:rPr>
              <a:t>We pause to acknowledge your presence with us today.</a:t>
            </a:r>
          </a:p>
          <a:p>
            <a:pPr>
              <a:lnSpc>
                <a:spcPct val="150000"/>
              </a:lnSpc>
            </a:pPr>
            <a:r>
              <a:rPr lang="en-AU" sz="2800" b="1">
                <a:latin typeface="Comic Sans MS" panose="030F0702030302020204" pitchFamily="66" charset="0"/>
              </a:rPr>
              <a:t>We bless you for all you will reveal to us. Amen.</a:t>
            </a:r>
            <a:endParaRPr lang="en-AU" sz="2800" b="1" noProof="0">
              <a:latin typeface="Comic Sans MS" panose="030F0702030302020204" pitchFamily="66" charset="0"/>
            </a:endParaRPr>
          </a:p>
        </p:txBody>
      </p:sp>
      <p:sp>
        <p:nvSpPr>
          <p:cNvPr id="4" name="TextBox 3"/>
          <p:cNvSpPr txBox="1"/>
          <p:nvPr/>
        </p:nvSpPr>
        <p:spPr>
          <a:xfrm>
            <a:off x="3997842" y="0"/>
            <a:ext cx="4196316" cy="584775"/>
          </a:xfrm>
          <a:prstGeom prst="rect">
            <a:avLst/>
          </a:prstGeom>
          <a:noFill/>
        </p:spPr>
        <p:txBody>
          <a:bodyPr wrap="square" lIns="91440" tIns="45720" rIns="91440" bIns="45720" rtlCol="0" anchor="t">
            <a:spAutoFit/>
          </a:bodyPr>
          <a:lstStyle/>
          <a:p>
            <a:pPr algn="ctr"/>
            <a:r>
              <a:rPr lang="en-AU" sz="3200" b="1" noProof="0">
                <a:solidFill>
                  <a:schemeClr val="accent3"/>
                </a:solidFill>
                <a:latin typeface="Comic Sans MS"/>
              </a:rPr>
              <a:t>Prayer of Approach</a:t>
            </a:r>
          </a:p>
        </p:txBody>
      </p:sp>
    </p:spTree>
    <p:extLst>
      <p:ext uri="{BB962C8B-B14F-4D97-AF65-F5344CB8AC3E}">
        <p14:creationId xmlns:p14="http://schemas.microsoft.com/office/powerpoint/2010/main" val="3589267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051B1-49AF-381C-6B77-8BA195D683E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C7C5B1-903F-4023-1892-5F801C576853}"/>
              </a:ext>
            </a:extLst>
          </p:cNvPr>
          <p:cNvSpPr>
            <a:spLocks noGrp="1"/>
          </p:cNvSpPr>
          <p:nvPr>
            <p:ph type="sldNum" sz="quarter" idx="12"/>
          </p:nvPr>
        </p:nvSpPr>
        <p:spPr/>
        <p:txBody>
          <a:bodyPr/>
          <a:lstStyle/>
          <a:p>
            <a:fld id="{D6BAAE04-8869-45BD-9FC4-571BC1F4B92A}" type="slidenum">
              <a:rPr lang="en-AU" noProof="0" smtClean="0"/>
              <a:t>11</a:t>
            </a:fld>
            <a:endParaRPr lang="en-AU" noProof="0"/>
          </a:p>
        </p:txBody>
      </p:sp>
      <p:sp>
        <p:nvSpPr>
          <p:cNvPr id="3" name="TextBox 2">
            <a:extLst>
              <a:ext uri="{FF2B5EF4-FFF2-40B4-BE49-F238E27FC236}">
                <a16:creationId xmlns:a16="http://schemas.microsoft.com/office/drawing/2014/main" id="{5CBC1612-C452-68BB-BE09-D9BEC639F6CA}"/>
              </a:ext>
            </a:extLst>
          </p:cNvPr>
          <p:cNvSpPr txBox="1"/>
          <p:nvPr/>
        </p:nvSpPr>
        <p:spPr>
          <a:xfrm>
            <a:off x="416257" y="572325"/>
            <a:ext cx="11402704"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noProof="0">
                <a:solidFill>
                  <a:srgbClr val="E68422"/>
                </a:solidFill>
                <a:latin typeface="Comic Sans MS"/>
                <a:cs typeface="Segoe UI"/>
              </a:rPr>
              <a:t>Leader unmutes</a:t>
            </a:r>
          </a:p>
          <a:p>
            <a:pPr algn="ctr"/>
            <a:endParaRPr lang="en-AU" i="1" noProof="0">
              <a:solidFill>
                <a:srgbClr val="E68422"/>
              </a:solidFill>
              <a:latin typeface="Comic Sans MS" panose="030F0702030302020204" pitchFamily="66" charset="0"/>
              <a:cs typeface="Segoe UI"/>
            </a:endParaRPr>
          </a:p>
          <a:p>
            <a:pPr algn="ctr"/>
            <a:r>
              <a:rPr lang="en-AU" sz="4000" b="1" noProof="0">
                <a:solidFill>
                  <a:srgbClr val="E68422"/>
                </a:solidFill>
                <a:latin typeface="Comic Sans MS"/>
              </a:rPr>
              <a:t>Our </a:t>
            </a:r>
            <a:r>
              <a:rPr lang="en-AU" sz="4000" b="1">
                <a:solidFill>
                  <a:srgbClr val="E68422"/>
                </a:solidFill>
                <a:latin typeface="Comic Sans MS"/>
              </a:rPr>
              <a:t>first </a:t>
            </a:r>
            <a:r>
              <a:rPr lang="en-AU" sz="4000" b="1" noProof="0">
                <a:solidFill>
                  <a:srgbClr val="E68422"/>
                </a:solidFill>
                <a:latin typeface="Comic Sans MS"/>
              </a:rPr>
              <a:t>Hymn </a:t>
            </a:r>
          </a:p>
          <a:p>
            <a:pPr algn="ctr"/>
            <a:r>
              <a:rPr lang="en-AU" sz="3600" b="1">
                <a:solidFill>
                  <a:srgbClr val="E68422"/>
                </a:solidFill>
                <a:latin typeface="Comic Sans MS"/>
                <a:ea typeface="Calibri"/>
                <a:cs typeface="Times New Roman"/>
              </a:rPr>
              <a:t>Blessed Angel Spirits</a:t>
            </a:r>
            <a:endParaRPr lang="en-AU" sz="3600" b="1" noProof="0">
              <a:solidFill>
                <a:srgbClr val="E68422"/>
              </a:solidFill>
              <a:latin typeface="Comic Sans MS"/>
              <a:ea typeface="Calibri"/>
              <a:cs typeface="Times New Roman"/>
            </a:endParaRPr>
          </a:p>
          <a:p>
            <a:pPr algn="ctr"/>
            <a:endParaRPr lang="en-AU" sz="3600" b="1">
              <a:solidFill>
                <a:srgbClr val="E68422"/>
              </a:solidFill>
              <a:latin typeface="Comic Sans MS"/>
              <a:ea typeface="Calibri"/>
              <a:cs typeface="+mn-lt"/>
            </a:endParaRPr>
          </a:p>
          <a:p>
            <a:pPr algn="ctr"/>
            <a:r>
              <a:rPr lang="en-US" sz="2800">
                <a:solidFill>
                  <a:srgbClr val="E68422"/>
                </a:solidFill>
                <a:ea typeface="+mn-lt"/>
                <a:cs typeface="+mn-lt"/>
                <a:hlinkClick r:id="rId2"/>
              </a:rPr>
              <a:t>https://www.youtube.com/watch?v=-n42dr-NA1g&amp;t=6s</a:t>
            </a:r>
            <a:endParaRPr lang="en-AU"/>
          </a:p>
          <a:p>
            <a:pPr algn="ctr"/>
            <a:endParaRPr lang="en-AU" sz="2800">
              <a:solidFill>
                <a:srgbClr val="E68422"/>
              </a:solidFill>
              <a:ea typeface="+mn-lt"/>
              <a:cs typeface="+mn-lt"/>
            </a:endParaRPr>
          </a:p>
          <a:p>
            <a:pPr algn="ctr"/>
            <a:endParaRPr lang="en-AU" sz="3600" i="0" u="none" strike="noStrike">
              <a:solidFill>
                <a:srgbClr val="E68422"/>
              </a:solidFill>
              <a:effectLst/>
              <a:latin typeface="Comic Sans MS" panose="030F0702030302020204" pitchFamily="66" charset="0"/>
              <a:ea typeface="Calibri"/>
              <a:cs typeface="Times New Roman"/>
            </a:endParaRPr>
          </a:p>
          <a:p>
            <a:pPr algn="ctr"/>
            <a:endParaRPr lang="en-AU" sz="2800" i="0" u="none" strike="noStrike" noProof="0">
              <a:solidFill>
                <a:srgbClr val="E68422"/>
              </a:solidFill>
              <a:effectLst/>
              <a:latin typeface="Comic Sans MS" panose="030F0702030302020204" pitchFamily="66" charset="0"/>
              <a:ea typeface="Calibri"/>
              <a:cs typeface="Times New Roman"/>
            </a:endParaRPr>
          </a:p>
          <a:p>
            <a:pPr algn="ctr"/>
            <a:r>
              <a:rPr lang="en-AU" sz="2800" i="0" u="none" strike="noStrike" noProof="0">
                <a:solidFill>
                  <a:srgbClr val="E68422"/>
                </a:solidFill>
                <a:effectLst/>
                <a:latin typeface="Comic Sans MS"/>
              </a:rPr>
              <a:t>We stay on mute</a:t>
            </a:r>
            <a:endParaRPr lang="en-AU" sz="2800" noProof="0">
              <a:solidFill>
                <a:srgbClr val="E68422"/>
              </a:solidFill>
              <a:latin typeface="Comic Sans MS"/>
              <a:cs typeface="Times New Roman"/>
            </a:endParaRPr>
          </a:p>
          <a:p>
            <a:pPr algn="ctr"/>
            <a:r>
              <a:rPr lang="en-AU" sz="2800" noProof="0">
                <a:solidFill>
                  <a:srgbClr val="E68422"/>
                </a:solidFill>
                <a:latin typeface="Comic Sans MS"/>
              </a:rPr>
              <a:t>Leader mutes</a:t>
            </a:r>
            <a:endParaRPr lang="en-AU" noProof="0">
              <a:solidFill>
                <a:srgbClr val="E68422"/>
              </a:solidFill>
              <a:latin typeface="Comic Sans MS"/>
            </a:endParaRPr>
          </a:p>
        </p:txBody>
      </p:sp>
    </p:spTree>
    <p:extLst>
      <p:ext uri="{BB962C8B-B14F-4D97-AF65-F5344CB8AC3E}">
        <p14:creationId xmlns:p14="http://schemas.microsoft.com/office/powerpoint/2010/main" val="205657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C57D59-8F18-4E33-9885-CA1B9A361622}" type="slidenum">
              <a:rPr lang="en-AU" altLang="en-US" smtClean="0">
                <a:solidFill>
                  <a:prstClr val="black">
                    <a:tint val="75000"/>
                  </a:prstClr>
                </a:solidFill>
              </a:rPr>
              <a:pPr>
                <a:defRPr/>
              </a:pPr>
              <a:t>12</a:t>
            </a:fld>
            <a:endParaRPr lang="en-AU" altLang="en-US">
              <a:solidFill>
                <a:prstClr val="black">
                  <a:tint val="75000"/>
                </a:prstClr>
              </a:solidFill>
            </a:endParaRPr>
          </a:p>
        </p:txBody>
      </p:sp>
      <p:sp>
        <p:nvSpPr>
          <p:cNvPr id="3" name="Rectangle 2"/>
          <p:cNvSpPr/>
          <p:nvPr/>
        </p:nvSpPr>
        <p:spPr>
          <a:xfrm>
            <a:off x="550612" y="1320691"/>
            <a:ext cx="11090776" cy="3508974"/>
          </a:xfrm>
          <a:prstGeom prst="rect">
            <a:avLst/>
          </a:prstGeom>
        </p:spPr>
        <p:txBody>
          <a:bodyPr wrap="square" lIns="91440" tIns="45720" rIns="91440" bIns="45720" anchor="t">
            <a:spAutoFit/>
          </a:bodyPr>
          <a:lstStyle/>
          <a:p>
            <a:pPr>
              <a:lnSpc>
                <a:spcPct val="150000"/>
              </a:lnSpc>
              <a:spcBef>
                <a:spcPts val="450"/>
              </a:spcBef>
              <a:spcAft>
                <a:spcPts val="450"/>
              </a:spcAft>
            </a:pPr>
            <a:r>
              <a:rPr lang="en-US" sz="2800">
                <a:latin typeface="Comic Sans MS" panose="030F0702030302020204" pitchFamily="66" charset="0"/>
              </a:rPr>
              <a:t>God is steadfast in love and infinite in mercy, welcoming sinners and inviting them to the Lord's table.</a:t>
            </a:r>
          </a:p>
          <a:p>
            <a:pPr>
              <a:lnSpc>
                <a:spcPct val="150000"/>
              </a:lnSpc>
              <a:spcBef>
                <a:spcPts val="450"/>
              </a:spcBef>
              <a:spcAft>
                <a:spcPts val="450"/>
              </a:spcAft>
            </a:pPr>
            <a:r>
              <a:rPr lang="en-US" sz="2800">
                <a:solidFill>
                  <a:schemeClr val="accent3"/>
                </a:solidFill>
                <a:latin typeface="Comic Sans MS" panose="030F0702030302020204" pitchFamily="66" charset="0"/>
              </a:rPr>
              <a:t>Silence may be kept.​</a:t>
            </a:r>
            <a:endParaRPr lang="en-AU" sz="2800">
              <a:solidFill>
                <a:srgbClr val="333333"/>
              </a:solidFill>
              <a:latin typeface="Comic Sans MS" panose="030F0702030302020204" pitchFamily="66" charset="0"/>
            </a:endParaRPr>
          </a:p>
          <a:p>
            <a:pPr>
              <a:lnSpc>
                <a:spcPct val="150000"/>
              </a:lnSpc>
              <a:spcBef>
                <a:spcPts val="450"/>
              </a:spcBef>
              <a:spcAft>
                <a:spcPts val="450"/>
              </a:spcAft>
            </a:pPr>
            <a:r>
              <a:rPr lang="en-US" sz="2800">
                <a:latin typeface="Comic Sans MS" panose="030F0702030302020204" pitchFamily="66" charset="0"/>
              </a:rPr>
              <a:t>Let us confess our sins in penitence and faith, with a sincere and a true heart.</a:t>
            </a:r>
            <a:endParaRPr lang="en-AU" sz="2800">
              <a:latin typeface="Comic Sans MS" panose="030F0702030302020204" pitchFamily="66" charset="0"/>
            </a:endParaRPr>
          </a:p>
        </p:txBody>
      </p:sp>
      <p:sp>
        <p:nvSpPr>
          <p:cNvPr id="6" name="TextBox 5">
            <a:extLst>
              <a:ext uri="{FF2B5EF4-FFF2-40B4-BE49-F238E27FC236}">
                <a16:creationId xmlns:a16="http://schemas.microsoft.com/office/drawing/2014/main" id="{A48A3EF4-65AF-E6D2-B414-00236287D18B}"/>
              </a:ext>
            </a:extLst>
          </p:cNvPr>
          <p:cNvSpPr txBox="1"/>
          <p:nvPr/>
        </p:nvSpPr>
        <p:spPr>
          <a:xfrm>
            <a:off x="2066544" y="136524"/>
            <a:ext cx="7142381" cy="747962"/>
          </a:xfrm>
          <a:prstGeom prst="rect">
            <a:avLst/>
          </a:prstGeom>
          <a:noFill/>
        </p:spPr>
        <p:txBody>
          <a:bodyPr wrap="square">
            <a:spAutoFit/>
          </a:bodyPr>
          <a:lstStyle/>
          <a:p>
            <a:pPr fontAlgn="base">
              <a:lnSpc>
                <a:spcPct val="150000"/>
              </a:lnSpc>
            </a:pPr>
            <a:r>
              <a:rPr lang="en-AU" sz="3200" b="1">
                <a:solidFill>
                  <a:schemeClr val="accent3"/>
                </a:solidFill>
                <a:latin typeface="Comic Sans MS" panose="030F0702030302020204" pitchFamily="66" charset="0"/>
              </a:rPr>
              <a:t>The Introduction to Confession</a:t>
            </a:r>
            <a:r>
              <a:rPr lang="en-US" sz="3200">
                <a:solidFill>
                  <a:srgbClr val="BF8F00"/>
                </a:solidFill>
                <a:latin typeface="Comic Sans MS" panose="030F0702030302020204" pitchFamily="66" charset="0"/>
              </a:rPr>
              <a:t>​</a:t>
            </a:r>
            <a:endParaRPr lang="en-AU" sz="3200">
              <a:solidFill>
                <a:srgbClr val="BF8F00"/>
              </a:solidFill>
              <a:latin typeface="Comic Sans MS" panose="030F0702030302020204" pitchFamily="66" charset="0"/>
              <a:cs typeface="Times New Roman"/>
            </a:endParaRPr>
          </a:p>
        </p:txBody>
      </p:sp>
    </p:spTree>
    <p:extLst>
      <p:ext uri="{BB962C8B-B14F-4D97-AF65-F5344CB8AC3E}">
        <p14:creationId xmlns:p14="http://schemas.microsoft.com/office/powerpoint/2010/main" val="34507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C57D59-8F18-4E33-9885-CA1B9A361622}" type="slidenum">
              <a:rPr lang="en-AU" altLang="en-US" smtClean="0">
                <a:solidFill>
                  <a:prstClr val="black">
                    <a:tint val="75000"/>
                  </a:prstClr>
                </a:solidFill>
              </a:rPr>
              <a:pPr>
                <a:defRPr/>
              </a:pPr>
              <a:t>13</a:t>
            </a:fld>
            <a:endParaRPr lang="en-AU" altLang="en-US">
              <a:solidFill>
                <a:prstClr val="black">
                  <a:tint val="75000"/>
                </a:prstClr>
              </a:solidFill>
            </a:endParaRPr>
          </a:p>
        </p:txBody>
      </p:sp>
      <p:sp>
        <p:nvSpPr>
          <p:cNvPr id="3" name="Rectangle 2"/>
          <p:cNvSpPr/>
          <p:nvPr/>
        </p:nvSpPr>
        <p:spPr>
          <a:xfrm>
            <a:off x="994228" y="510701"/>
            <a:ext cx="10203543" cy="5836598"/>
          </a:xfrm>
          <a:prstGeom prst="rect">
            <a:avLst/>
          </a:prstGeom>
        </p:spPr>
        <p:txBody>
          <a:bodyPr wrap="square" lIns="91440" tIns="45720" rIns="91440" bIns="45720" anchor="t">
            <a:spAutoFit/>
          </a:bodyPr>
          <a:lstStyle/>
          <a:p>
            <a:pPr>
              <a:lnSpc>
                <a:spcPct val="150000"/>
              </a:lnSpc>
            </a:pPr>
            <a:r>
              <a:rPr lang="en-AU" sz="2800" b="1">
                <a:solidFill>
                  <a:schemeClr val="accent3"/>
                </a:solidFill>
                <a:latin typeface="Comic Sans MS"/>
              </a:rPr>
              <a:t>All: </a:t>
            </a:r>
            <a:r>
              <a:rPr lang="en-AU" sz="2400" b="1">
                <a:solidFill>
                  <a:srgbClr val="000000"/>
                </a:solidFill>
                <a:latin typeface="Comic Sans MS"/>
              </a:rPr>
              <a:t>​</a:t>
            </a:r>
            <a:r>
              <a:rPr lang="en-AU" sz="2800" b="1">
                <a:solidFill>
                  <a:srgbClr val="000000"/>
                </a:solidFill>
                <a:latin typeface="Comic Sans MS"/>
              </a:rPr>
              <a:t>Merciful God, our maker and our judge, </a:t>
            </a:r>
            <a:r>
              <a:rPr lang="en-US" sz="2800">
                <a:solidFill>
                  <a:srgbClr val="000000"/>
                </a:solidFill>
                <a:latin typeface="Comic Sans MS"/>
              </a:rPr>
              <a:t>​</a:t>
            </a:r>
          </a:p>
          <a:p>
            <a:pPr fontAlgn="base">
              <a:lnSpc>
                <a:spcPct val="150000"/>
              </a:lnSpc>
            </a:pPr>
            <a:r>
              <a:rPr lang="en-AU" sz="2800" b="1">
                <a:solidFill>
                  <a:srgbClr val="000000"/>
                </a:solidFill>
                <a:latin typeface="Comic Sans MS"/>
              </a:rPr>
              <a:t>we have sinned against you </a:t>
            </a:r>
            <a:r>
              <a:rPr lang="en-AU" sz="2800">
                <a:solidFill>
                  <a:srgbClr val="000000"/>
                </a:solidFill>
                <a:latin typeface="Comic Sans MS"/>
              </a:rPr>
              <a:t>​</a:t>
            </a:r>
            <a:r>
              <a:rPr lang="en-AU" sz="2800" b="1">
                <a:solidFill>
                  <a:srgbClr val="000000"/>
                </a:solidFill>
                <a:latin typeface="Comic Sans MS"/>
              </a:rPr>
              <a:t>in thought, word, and deed, </a:t>
            </a:r>
            <a:r>
              <a:rPr lang="en-AU" sz="2800">
                <a:solidFill>
                  <a:srgbClr val="000000"/>
                </a:solidFill>
                <a:latin typeface="Comic Sans MS"/>
              </a:rPr>
              <a:t>​</a:t>
            </a:r>
          </a:p>
          <a:p>
            <a:pPr fontAlgn="base">
              <a:lnSpc>
                <a:spcPct val="150000"/>
              </a:lnSpc>
            </a:pPr>
            <a:r>
              <a:rPr lang="en-AU" sz="2800" b="1">
                <a:solidFill>
                  <a:srgbClr val="000000"/>
                </a:solidFill>
                <a:latin typeface="Comic Sans MS"/>
              </a:rPr>
              <a:t>and in what we have failed to do: </a:t>
            </a:r>
            <a:r>
              <a:rPr lang="en-AU" sz="2800">
                <a:solidFill>
                  <a:srgbClr val="000000"/>
                </a:solidFill>
                <a:latin typeface="Comic Sans MS"/>
              </a:rPr>
              <a:t>​</a:t>
            </a:r>
          </a:p>
          <a:p>
            <a:pPr fontAlgn="base">
              <a:lnSpc>
                <a:spcPct val="150000"/>
              </a:lnSpc>
            </a:pPr>
            <a:r>
              <a:rPr lang="en-AU" sz="2800" b="1">
                <a:solidFill>
                  <a:srgbClr val="000000"/>
                </a:solidFill>
                <a:latin typeface="Comic Sans MS"/>
              </a:rPr>
              <a:t>we have not loved you with our whole heart; </a:t>
            </a:r>
            <a:r>
              <a:rPr lang="en-AU" sz="2800">
                <a:solidFill>
                  <a:srgbClr val="000000"/>
                </a:solidFill>
                <a:latin typeface="Comic Sans MS"/>
              </a:rPr>
              <a:t>​</a:t>
            </a:r>
          </a:p>
          <a:p>
            <a:pPr fontAlgn="base">
              <a:lnSpc>
                <a:spcPct val="150000"/>
              </a:lnSpc>
            </a:pPr>
            <a:r>
              <a:rPr lang="en-AU" sz="2800" b="1">
                <a:solidFill>
                  <a:srgbClr val="000000"/>
                </a:solidFill>
                <a:latin typeface="Comic Sans MS"/>
              </a:rPr>
              <a:t>we have not loved our neighbours as ourselves; </a:t>
            </a:r>
            <a:r>
              <a:rPr lang="en-AU" sz="2800">
                <a:solidFill>
                  <a:srgbClr val="000000"/>
                </a:solidFill>
                <a:latin typeface="Comic Sans MS"/>
              </a:rPr>
              <a:t>​</a:t>
            </a:r>
          </a:p>
          <a:p>
            <a:pPr fontAlgn="base">
              <a:lnSpc>
                <a:spcPct val="150000"/>
              </a:lnSpc>
            </a:pPr>
            <a:r>
              <a:rPr lang="en-AU" sz="2800" b="1">
                <a:solidFill>
                  <a:srgbClr val="000000"/>
                </a:solidFill>
                <a:latin typeface="Comic Sans MS"/>
              </a:rPr>
              <a:t>we repent, and are sorry for all our sins.</a:t>
            </a:r>
            <a:r>
              <a:rPr lang="en-AU" sz="2800">
                <a:solidFill>
                  <a:srgbClr val="000000"/>
                </a:solidFill>
                <a:latin typeface="Comic Sans MS"/>
              </a:rPr>
              <a:t>​</a:t>
            </a:r>
          </a:p>
          <a:p>
            <a:pPr fontAlgn="base">
              <a:lnSpc>
                <a:spcPct val="150000"/>
              </a:lnSpc>
            </a:pPr>
            <a:r>
              <a:rPr lang="en-AU" sz="2800" b="1">
                <a:solidFill>
                  <a:srgbClr val="000000"/>
                </a:solidFill>
                <a:latin typeface="Comic Sans MS"/>
              </a:rPr>
              <a:t>Father, forgive us. Strengthen us to love and obey you </a:t>
            </a:r>
          </a:p>
          <a:p>
            <a:pPr fontAlgn="base">
              <a:lnSpc>
                <a:spcPct val="150000"/>
              </a:lnSpc>
            </a:pPr>
            <a:r>
              <a:rPr lang="en-AU" sz="2800" b="1">
                <a:solidFill>
                  <a:srgbClr val="000000"/>
                </a:solidFill>
                <a:latin typeface="Comic Sans MS"/>
              </a:rPr>
              <a:t>in newness of life; </a:t>
            </a:r>
            <a:r>
              <a:rPr lang="en-AU" sz="2800">
                <a:solidFill>
                  <a:srgbClr val="000000"/>
                </a:solidFill>
                <a:latin typeface="Comic Sans MS"/>
              </a:rPr>
              <a:t>​</a:t>
            </a:r>
            <a:r>
              <a:rPr lang="en-AU" sz="2800" b="1">
                <a:solidFill>
                  <a:srgbClr val="000000"/>
                </a:solidFill>
                <a:latin typeface="Comic Sans MS"/>
              </a:rPr>
              <a:t>through Jesus Christ our Lord. </a:t>
            </a:r>
            <a:r>
              <a:rPr lang="en-AU" sz="2800">
                <a:solidFill>
                  <a:srgbClr val="000000"/>
                </a:solidFill>
                <a:latin typeface="Comic Sans MS"/>
              </a:rPr>
              <a:t>​</a:t>
            </a:r>
          </a:p>
          <a:p>
            <a:pPr fontAlgn="base">
              <a:lnSpc>
                <a:spcPct val="150000"/>
              </a:lnSpc>
            </a:pPr>
            <a:r>
              <a:rPr lang="en-AU" sz="2800" b="1">
                <a:solidFill>
                  <a:srgbClr val="000000"/>
                </a:solidFill>
                <a:latin typeface="Comic Sans MS"/>
              </a:rPr>
              <a:t>Amen.</a:t>
            </a:r>
            <a:r>
              <a:rPr lang="en-AU" sz="2800">
                <a:solidFill>
                  <a:srgbClr val="000000"/>
                </a:solidFill>
                <a:latin typeface="Comic Sans MS"/>
              </a:rPr>
              <a:t>​</a:t>
            </a:r>
            <a:endParaRPr lang="en-AU" sz="2800" b="0" i="0">
              <a:solidFill>
                <a:srgbClr val="000000"/>
              </a:solidFill>
              <a:effectLst/>
              <a:latin typeface="Comic Sans MS"/>
            </a:endParaRPr>
          </a:p>
        </p:txBody>
      </p:sp>
    </p:spTree>
    <p:extLst>
      <p:ext uri="{BB962C8B-B14F-4D97-AF65-F5344CB8AC3E}">
        <p14:creationId xmlns:p14="http://schemas.microsoft.com/office/powerpoint/2010/main" val="4261842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C57D59-8F18-4E33-9885-CA1B9A361622}" type="slidenum">
              <a:rPr lang="en-AU" altLang="en-US" smtClean="0">
                <a:solidFill>
                  <a:prstClr val="black">
                    <a:tint val="75000"/>
                  </a:prstClr>
                </a:solidFill>
              </a:rPr>
              <a:pPr>
                <a:defRPr/>
              </a:pPr>
              <a:t>14</a:t>
            </a:fld>
            <a:endParaRPr lang="en-AU" altLang="en-US">
              <a:solidFill>
                <a:prstClr val="black">
                  <a:tint val="75000"/>
                </a:prstClr>
              </a:solidFill>
            </a:endParaRPr>
          </a:p>
        </p:txBody>
      </p:sp>
      <p:sp>
        <p:nvSpPr>
          <p:cNvPr id="3" name="Rectangle 2"/>
          <p:cNvSpPr/>
          <p:nvPr/>
        </p:nvSpPr>
        <p:spPr>
          <a:xfrm>
            <a:off x="107576" y="0"/>
            <a:ext cx="11976847" cy="6781857"/>
          </a:xfrm>
          <a:prstGeom prst="rect">
            <a:avLst/>
          </a:prstGeom>
        </p:spPr>
        <p:txBody>
          <a:bodyPr wrap="square" lIns="91440" tIns="45720" rIns="91440" bIns="45720" anchor="t">
            <a:spAutoFit/>
          </a:bodyPr>
          <a:lstStyle/>
          <a:p>
            <a:pPr algn="ctr">
              <a:lnSpc>
                <a:spcPct val="150000"/>
              </a:lnSpc>
            </a:pPr>
            <a:r>
              <a:rPr lang="en-AU" sz="3200" b="1">
                <a:solidFill>
                  <a:schemeClr val="accent3"/>
                </a:solidFill>
                <a:latin typeface="Comic Sans MS"/>
              </a:rPr>
              <a:t>Words of Assurance offered by the Deacon or LA</a:t>
            </a:r>
            <a:r>
              <a:rPr lang="en-AU" sz="3200" b="1" i="1">
                <a:solidFill>
                  <a:schemeClr val="accent3"/>
                </a:solidFill>
                <a:latin typeface="Comic Sans MS"/>
              </a:rPr>
              <a:t> </a:t>
            </a:r>
            <a:endParaRPr lang="en-US" sz="3200" b="1" i="1">
              <a:solidFill>
                <a:schemeClr val="accent3"/>
              </a:solidFill>
              <a:cs typeface="Times New Roman"/>
            </a:endParaRPr>
          </a:p>
          <a:p>
            <a:pPr algn="ctr">
              <a:lnSpc>
                <a:spcPct val="150000"/>
              </a:lnSpc>
            </a:pPr>
            <a:endParaRPr lang="en-AU">
              <a:cs typeface="Times New Roman"/>
            </a:endParaRPr>
          </a:p>
          <a:p>
            <a:pPr>
              <a:lnSpc>
                <a:spcPct val="150000"/>
              </a:lnSpc>
            </a:pPr>
            <a:r>
              <a:rPr lang="en-AU" sz="2800">
                <a:latin typeface="Comic Sans MS"/>
              </a:rPr>
              <a:t>These words of assurance from the First Letter of John declare that: </a:t>
            </a:r>
            <a:endParaRPr lang="en-AU" sz="2800">
              <a:latin typeface="Times New Roman"/>
              <a:cs typeface="Times New Roman"/>
            </a:endParaRPr>
          </a:p>
          <a:p>
            <a:pPr>
              <a:lnSpc>
                <a:spcPct val="150000"/>
              </a:lnSpc>
            </a:pPr>
            <a:endParaRPr lang="en-AU" sz="1600">
              <a:latin typeface="Comic Sans MS"/>
            </a:endParaRPr>
          </a:p>
          <a:p>
            <a:pPr>
              <a:lnSpc>
                <a:spcPct val="150000"/>
              </a:lnSpc>
            </a:pPr>
            <a:r>
              <a:rPr lang="en-AU" sz="2800">
                <a:latin typeface="Comic Sans MS"/>
              </a:rPr>
              <a:t>If anyone sins, we have an advocate with the Father, Jesus Christ the righteous. He is the perfect offering for our sin, and not for ours only, but for the sins of the whole world. </a:t>
            </a:r>
            <a:endParaRPr lang="en-AU" sz="2800">
              <a:solidFill>
                <a:srgbClr val="7030A0"/>
              </a:solidFill>
              <a:latin typeface="Times New Roman"/>
              <a:cs typeface="Times New Roman"/>
            </a:endParaRPr>
          </a:p>
          <a:p>
            <a:pPr algn="r">
              <a:lnSpc>
                <a:spcPct val="150000"/>
              </a:lnSpc>
            </a:pPr>
            <a:r>
              <a:rPr lang="en-AU" sz="2400">
                <a:solidFill>
                  <a:schemeClr val="accent3"/>
                </a:solidFill>
                <a:latin typeface="Comic Sans MS"/>
              </a:rPr>
              <a:t>(1 John 2: 1-2)</a:t>
            </a:r>
            <a:endParaRPr lang="en-AU" sz="1050">
              <a:solidFill>
                <a:srgbClr val="7030A0"/>
              </a:solidFill>
              <a:latin typeface="Comic Sans MS"/>
            </a:endParaRPr>
          </a:p>
          <a:p>
            <a:pPr>
              <a:lnSpc>
                <a:spcPct val="150000"/>
              </a:lnSpc>
            </a:pPr>
            <a:r>
              <a:rPr lang="en-AU" sz="2800">
                <a:latin typeface="Comic Sans MS"/>
              </a:rPr>
              <a:t>In this is love, not that we loved God, but that he loved us and sent his Son to be the perfect offering for our sins. </a:t>
            </a:r>
          </a:p>
          <a:p>
            <a:pPr algn="r">
              <a:lnSpc>
                <a:spcPct val="150000"/>
              </a:lnSpc>
            </a:pPr>
            <a:r>
              <a:rPr lang="en-AU" sz="2400">
                <a:solidFill>
                  <a:schemeClr val="accent3"/>
                </a:solidFill>
                <a:latin typeface="Comic Sans MS"/>
              </a:rPr>
              <a:t>(1 John 4:10)</a:t>
            </a:r>
            <a:endParaRPr lang="en-AU" sz="2400">
              <a:solidFill>
                <a:schemeClr val="accent3"/>
              </a:solidFill>
              <a:cs typeface="Times New Roman"/>
            </a:endParaRPr>
          </a:p>
        </p:txBody>
      </p:sp>
    </p:spTree>
    <p:extLst>
      <p:ext uri="{BB962C8B-B14F-4D97-AF65-F5344CB8AC3E}">
        <p14:creationId xmlns:p14="http://schemas.microsoft.com/office/powerpoint/2010/main" val="152325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6501" y="105047"/>
            <a:ext cx="5638998" cy="584775"/>
          </a:xfrm>
          <a:prstGeom prst="rect">
            <a:avLst/>
          </a:prstGeom>
        </p:spPr>
        <p:txBody>
          <a:bodyPr wrap="square" lIns="91440" tIns="45720" rIns="91440" bIns="45720" anchor="t">
            <a:spAutoFit/>
          </a:bodyPr>
          <a:lstStyle/>
          <a:p>
            <a:pPr algn="ctr"/>
            <a:r>
              <a:rPr lang="en-AU" sz="3200" b="1" kern="0" noProof="0">
                <a:solidFill>
                  <a:srgbClr val="E68422"/>
                </a:solidFill>
                <a:latin typeface="Comic Sans MS"/>
              </a:rPr>
              <a:t>Collect</a:t>
            </a:r>
          </a:p>
        </p:txBody>
      </p:sp>
      <p:sp>
        <p:nvSpPr>
          <p:cNvPr id="2" name="Rectangle 1"/>
          <p:cNvSpPr/>
          <p:nvPr/>
        </p:nvSpPr>
        <p:spPr>
          <a:xfrm>
            <a:off x="1209573" y="689822"/>
            <a:ext cx="9772853" cy="5837817"/>
          </a:xfrm>
          <a:prstGeom prst="rect">
            <a:avLst/>
          </a:prstGeom>
        </p:spPr>
        <p:txBody>
          <a:bodyPr wrap="square" lIns="91440" tIns="45720" rIns="91440" bIns="45720" anchor="t">
            <a:spAutoFit/>
          </a:bodyPr>
          <a:lstStyle/>
          <a:p>
            <a:pPr lvl="0" eaLnBrk="0" fontAlgn="base" hangingPunct="0">
              <a:lnSpc>
                <a:spcPct val="150000"/>
              </a:lnSpc>
            </a:pPr>
            <a:r>
              <a:rPr lang="en-AU" sz="2600" b="1" noProof="0">
                <a:solidFill>
                  <a:srgbClr val="E68422"/>
                </a:solidFill>
                <a:latin typeface="Comic Sans MS" panose="030F0902030302020204" pitchFamily="66" charset="0"/>
                <a:ea typeface="+mn-lt"/>
                <a:cs typeface="+mn-lt"/>
              </a:rPr>
              <a:t>Leader: </a:t>
            </a:r>
            <a:r>
              <a:rPr lang="en-AU" sz="2800" noProof="0">
                <a:latin typeface="Comic Sans MS" panose="030F0902030302020204" pitchFamily="66" charset="0"/>
              </a:rPr>
              <a:t>Almighty and everlasting God,</a:t>
            </a:r>
          </a:p>
          <a:p>
            <a:pPr lvl="0" eaLnBrk="0" fontAlgn="base" hangingPunct="0">
              <a:lnSpc>
                <a:spcPct val="150000"/>
              </a:lnSpc>
            </a:pPr>
            <a:r>
              <a:rPr lang="en-AU" sz="2800" noProof="0">
                <a:latin typeface="Comic Sans MS" panose="030F0902030302020204" pitchFamily="66" charset="0"/>
              </a:rPr>
              <a:t>you have given to us your servants grace</a:t>
            </a:r>
          </a:p>
          <a:p>
            <a:pPr lvl="0" eaLnBrk="0" fontAlgn="base" hangingPunct="0">
              <a:lnSpc>
                <a:spcPct val="150000"/>
              </a:lnSpc>
            </a:pPr>
            <a:r>
              <a:rPr lang="en-AU" sz="2800" noProof="0">
                <a:latin typeface="Comic Sans MS" panose="030F0902030302020204" pitchFamily="66" charset="0"/>
              </a:rPr>
              <a:t>by the confession of a true faith</a:t>
            </a:r>
          </a:p>
          <a:p>
            <a:pPr lvl="0" eaLnBrk="0" fontAlgn="base" hangingPunct="0">
              <a:lnSpc>
                <a:spcPct val="150000"/>
              </a:lnSpc>
            </a:pPr>
            <a:r>
              <a:rPr lang="en-AU" sz="2800" noProof="0">
                <a:latin typeface="Comic Sans MS" panose="030F0902030302020204" pitchFamily="66" charset="0"/>
              </a:rPr>
              <a:t>to acknowledge the glory of the eternal Trinity,</a:t>
            </a:r>
          </a:p>
          <a:p>
            <a:pPr lvl="0" eaLnBrk="0" fontAlgn="base" hangingPunct="0">
              <a:lnSpc>
                <a:spcPct val="150000"/>
              </a:lnSpc>
            </a:pPr>
            <a:r>
              <a:rPr lang="en-AU" sz="2800" noProof="0">
                <a:latin typeface="Comic Sans MS" panose="030F0902030302020204" pitchFamily="66" charset="0"/>
              </a:rPr>
              <a:t>and in the power of the divine majesty</a:t>
            </a:r>
          </a:p>
          <a:p>
            <a:pPr lvl="0" eaLnBrk="0" fontAlgn="base" hangingPunct="0">
              <a:lnSpc>
                <a:spcPct val="150000"/>
              </a:lnSpc>
            </a:pPr>
            <a:r>
              <a:rPr lang="en-AU" sz="2800" noProof="0">
                <a:latin typeface="Comic Sans MS" panose="030F0902030302020204" pitchFamily="66" charset="0"/>
              </a:rPr>
              <a:t>to worship the Unity:</a:t>
            </a:r>
          </a:p>
          <a:p>
            <a:pPr lvl="0" eaLnBrk="0" fontAlgn="base" hangingPunct="0">
              <a:lnSpc>
                <a:spcPct val="150000"/>
              </a:lnSpc>
            </a:pPr>
            <a:r>
              <a:rPr lang="en-AU" sz="2800" noProof="0">
                <a:latin typeface="Comic Sans MS" panose="030F0902030302020204" pitchFamily="66" charset="0"/>
              </a:rPr>
              <a:t>keep us steadfast in this faith,</a:t>
            </a:r>
          </a:p>
          <a:p>
            <a:pPr lvl="0" eaLnBrk="0" fontAlgn="base" hangingPunct="0">
              <a:lnSpc>
                <a:spcPct val="150000"/>
              </a:lnSpc>
            </a:pPr>
            <a:r>
              <a:rPr lang="en-AU" sz="2800" noProof="0">
                <a:latin typeface="Comic Sans MS" panose="030F0902030302020204" pitchFamily="66" charset="0"/>
              </a:rPr>
              <a:t>and evermore defend us from all adversities,</a:t>
            </a:r>
          </a:p>
          <a:p>
            <a:pPr lvl="0" eaLnBrk="0" fontAlgn="base" hangingPunct="0">
              <a:lnSpc>
                <a:spcPct val="150000"/>
              </a:lnSpc>
            </a:pPr>
            <a:r>
              <a:rPr lang="en-AU" sz="2800" noProof="0">
                <a:latin typeface="Comic Sans MS" panose="030F0902030302020204" pitchFamily="66" charset="0"/>
              </a:rPr>
              <a:t>for you live and reign, one God, for ever and ever. </a:t>
            </a:r>
            <a:r>
              <a:rPr lang="en-AU" sz="2800" b="1" noProof="0">
                <a:latin typeface="Comic Sans MS" panose="030F0902030302020204" pitchFamily="66" charset="0"/>
              </a:rPr>
              <a:t>Amen.</a:t>
            </a:r>
          </a:p>
        </p:txBody>
      </p:sp>
    </p:spTree>
    <p:extLst>
      <p:ext uri="{BB962C8B-B14F-4D97-AF65-F5344CB8AC3E}">
        <p14:creationId xmlns:p14="http://schemas.microsoft.com/office/powerpoint/2010/main" val="280847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560" y="1644371"/>
            <a:ext cx="10604238" cy="523220"/>
          </a:xfrm>
          <a:prstGeom prst="rect">
            <a:avLst/>
          </a:prstGeom>
        </p:spPr>
        <p:txBody>
          <a:bodyPr wrap="square" lIns="91440" tIns="45720" rIns="91440" bIns="45720" anchor="t">
            <a:spAutoFit/>
          </a:bodyPr>
          <a:lstStyle/>
          <a:p>
            <a:pPr>
              <a:spcBef>
                <a:spcPts val="450"/>
              </a:spcBef>
              <a:spcAft>
                <a:spcPts val="450"/>
              </a:spcAft>
            </a:pPr>
            <a:r>
              <a:rPr lang="en-AU" sz="2800" b="1" noProof="0">
                <a:solidFill>
                  <a:srgbClr val="E68422"/>
                </a:solidFill>
                <a:latin typeface="Comic Sans MS"/>
                <a:ea typeface="Tahoma"/>
                <a:cs typeface="Tahoma"/>
              </a:rPr>
              <a:t>Reader 1: </a:t>
            </a:r>
            <a:r>
              <a:rPr lang="en-AU" sz="2800" noProof="0">
                <a:latin typeface="Comic Sans MS"/>
                <a:ea typeface="Tahoma"/>
                <a:cs typeface="Tahoma"/>
              </a:rPr>
              <a:t>The 1</a:t>
            </a:r>
            <a:r>
              <a:rPr lang="en-AU" sz="2800" baseline="30000" noProof="0">
                <a:latin typeface="Comic Sans MS"/>
                <a:ea typeface="Tahoma"/>
                <a:cs typeface="Tahoma"/>
              </a:rPr>
              <a:t>st</a:t>
            </a:r>
            <a:r>
              <a:rPr lang="en-AU" sz="2800" noProof="0">
                <a:latin typeface="Comic Sans MS"/>
                <a:ea typeface="Tahoma"/>
                <a:cs typeface="Tahoma"/>
              </a:rPr>
              <a:t> Reading is from </a:t>
            </a:r>
            <a:r>
              <a:rPr lang="en-AU" sz="2800">
                <a:latin typeface="Comic Sans MS"/>
                <a:ea typeface="Tahoma"/>
                <a:cs typeface="Tahoma"/>
              </a:rPr>
              <a:t>Exodus 34.1-8</a:t>
            </a:r>
            <a:r>
              <a:rPr lang="en-AU" sz="2800" noProof="0">
                <a:latin typeface="Comic Sans MS"/>
                <a:ea typeface="Tahoma"/>
                <a:cs typeface="Tahoma"/>
              </a:rPr>
              <a:t> </a:t>
            </a:r>
            <a:endParaRPr lang="en-AU" sz="2800" noProof="0">
              <a:latin typeface="Comic Sans MS" panose="030F0902030302020204" pitchFamily="66" charset="0"/>
            </a:endParaRPr>
          </a:p>
        </p:txBody>
      </p:sp>
      <p:sp>
        <p:nvSpPr>
          <p:cNvPr id="5" name="Title 1">
            <a:extLst>
              <a:ext uri="{FF2B5EF4-FFF2-40B4-BE49-F238E27FC236}">
                <a16:creationId xmlns:a16="http://schemas.microsoft.com/office/drawing/2014/main" id="{39EFAB09-BEBC-BB31-952F-32608A882C6A}"/>
              </a:ext>
            </a:extLst>
          </p:cNvPr>
          <p:cNvSpPr txBox="1">
            <a:spLocks/>
          </p:cNvSpPr>
          <p:nvPr/>
        </p:nvSpPr>
        <p:spPr>
          <a:xfrm>
            <a:off x="378560" y="215153"/>
            <a:ext cx="11434878" cy="1147657"/>
          </a:xfrm>
          <a:prstGeom prst="rect">
            <a:avLst/>
          </a:prstGeom>
        </p:spPr>
        <p:txBody>
          <a:bodyPr lIns="91440" tIns="45720" rIns="91440" bIns="45720"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AU" sz="2800" b="1" noProof="0">
                <a:solidFill>
                  <a:srgbClr val="E68422"/>
                </a:solidFill>
                <a:latin typeface="Comic Sans MS"/>
              </a:rPr>
              <a:t>The 1st reader unmutes </a:t>
            </a:r>
          </a:p>
          <a:p>
            <a:pPr algn="l"/>
            <a:r>
              <a:rPr lang="en-AU" sz="2800" b="1" noProof="0">
                <a:solidFill>
                  <a:srgbClr val="E68422"/>
                </a:solidFill>
                <a:latin typeface="Comic Sans MS"/>
              </a:rPr>
              <a:t>Leader: </a:t>
            </a:r>
            <a:r>
              <a:rPr lang="en-AU" sz="2800" noProof="0">
                <a:latin typeface="Comic Sans MS"/>
              </a:rPr>
              <a:t>I invite the 1st reader  to unmute and offer the 1st lesson when ready.</a:t>
            </a:r>
            <a:endParaRPr lang="en-AU" sz="2800" noProof="0"/>
          </a:p>
        </p:txBody>
      </p:sp>
      <p:sp>
        <p:nvSpPr>
          <p:cNvPr id="4" name="Rectangle 1">
            <a:extLst>
              <a:ext uri="{FF2B5EF4-FFF2-40B4-BE49-F238E27FC236}">
                <a16:creationId xmlns:a16="http://schemas.microsoft.com/office/drawing/2014/main" id="{546F7BE0-2977-DE9B-A590-C431DA4F55FB}"/>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FEDB41FD-CCC5-D752-1445-A57DE0909C4D}"/>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93E26D93-DD2D-B921-88F3-BD456D26DCEF}"/>
              </a:ext>
            </a:extLst>
          </p:cNvPr>
          <p:cNvSpPr txBox="1"/>
          <p:nvPr/>
        </p:nvSpPr>
        <p:spPr>
          <a:xfrm>
            <a:off x="245999" y="2167591"/>
            <a:ext cx="11700000" cy="3898824"/>
          </a:xfrm>
          <a:prstGeom prst="rect">
            <a:avLst/>
          </a:prstGeom>
          <a:noFill/>
        </p:spPr>
        <p:txBody>
          <a:bodyPr wrap="square">
            <a:spAutoFit/>
          </a:bodyPr>
          <a:lstStyle/>
          <a:p>
            <a:pPr>
              <a:lnSpc>
                <a:spcPct val="150000"/>
              </a:lnSpc>
              <a:spcBef>
                <a:spcPts val="450"/>
              </a:spcBef>
              <a:spcAft>
                <a:spcPts val="450"/>
              </a:spcAft>
            </a:pPr>
            <a:r>
              <a:rPr lang="en-AU" sz="2800" b="1" baseline="30000">
                <a:latin typeface="Comic Sans MS" panose="030F0702030302020204" pitchFamily="66" charset="0"/>
              </a:rPr>
              <a:t>1</a:t>
            </a:r>
            <a:r>
              <a:rPr lang="en-AU" sz="2800">
                <a:latin typeface="Comic Sans MS" panose="030F0702030302020204" pitchFamily="66" charset="0"/>
              </a:rPr>
              <a:t> The L</a:t>
            </a:r>
            <a:r>
              <a:rPr lang="en-AU" sz="2800" cap="small">
                <a:latin typeface="Comic Sans MS" panose="030F0702030302020204" pitchFamily="66" charset="0"/>
              </a:rPr>
              <a:t>ord</a:t>
            </a:r>
            <a:r>
              <a:rPr lang="en-AU" sz="2800">
                <a:latin typeface="Comic Sans MS" panose="030F0702030302020204" pitchFamily="66" charset="0"/>
              </a:rPr>
              <a:t> said to Moses, ‘Cut two tablets of stone like the former ones, and I will write on the tablets the words that were on the former tablets, which you broke. </a:t>
            </a:r>
            <a:r>
              <a:rPr lang="en-AU" sz="2800" b="1" baseline="30000">
                <a:latin typeface="Comic Sans MS" panose="030F0702030302020204" pitchFamily="66" charset="0"/>
              </a:rPr>
              <a:t>2</a:t>
            </a:r>
            <a:r>
              <a:rPr lang="en-AU" sz="2800">
                <a:latin typeface="Comic Sans MS" panose="030F0702030302020204" pitchFamily="66" charset="0"/>
              </a:rPr>
              <a:t> Be ready in the morning, and come up in the morning to Mount Sinai and present yourself there to me, on the top of the mountain. </a:t>
            </a:r>
            <a:r>
              <a:rPr lang="en-AU" sz="2800" b="1" baseline="30000">
                <a:latin typeface="Comic Sans MS" panose="030F0702030302020204" pitchFamily="66" charset="0"/>
              </a:rPr>
              <a:t>3</a:t>
            </a:r>
            <a:r>
              <a:rPr lang="en-AU" sz="2800">
                <a:latin typeface="Comic Sans MS" panose="030F0702030302020204" pitchFamily="66" charset="0"/>
              </a:rPr>
              <a:t> No one shall come up with you, and do not let anyone be seen throughout all the mountain; </a:t>
            </a:r>
            <a:endParaRPr lang="en-AU" sz="2800" b="0" i="0">
              <a:solidFill>
                <a:srgbClr val="000000"/>
              </a:solidFill>
              <a:effectLst/>
              <a:latin typeface="Comic Sans MS" panose="030F0702030302020204" pitchFamily="66" charset="0"/>
            </a:endParaRPr>
          </a:p>
        </p:txBody>
      </p:sp>
      <p:sp>
        <p:nvSpPr>
          <p:cNvPr id="7" name="Rectangle 6">
            <a:extLst>
              <a:ext uri="{FF2B5EF4-FFF2-40B4-BE49-F238E27FC236}">
                <a16:creationId xmlns:a16="http://schemas.microsoft.com/office/drawing/2014/main" id="{E5D452C2-2F98-69F2-AB56-79B0CDDF2BFD}"/>
              </a:ext>
            </a:extLst>
          </p:cNvPr>
          <p:cNvSpPr/>
          <p:nvPr/>
        </p:nvSpPr>
        <p:spPr>
          <a:xfrm>
            <a:off x="7487199" y="6281043"/>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Tree>
    <p:extLst>
      <p:ext uri="{BB962C8B-B14F-4D97-AF65-F5344CB8AC3E}">
        <p14:creationId xmlns:p14="http://schemas.microsoft.com/office/powerpoint/2010/main" val="4110762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7FD1F-2F8D-91B1-09D9-70D30D38A7A7}"/>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71E8F4AA-20E0-1202-C428-D29F552A5458}"/>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46096C5B-37E4-2914-F499-30A6ECFDC977}"/>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321A73D5-45EB-4A86-3D51-67893DFCBF8E}"/>
              </a:ext>
            </a:extLst>
          </p:cNvPr>
          <p:cNvSpPr txBox="1"/>
          <p:nvPr/>
        </p:nvSpPr>
        <p:spPr>
          <a:xfrm>
            <a:off x="246000" y="43628"/>
            <a:ext cx="11700000" cy="5837817"/>
          </a:xfrm>
          <a:prstGeom prst="rect">
            <a:avLst/>
          </a:prstGeom>
          <a:noFill/>
        </p:spPr>
        <p:txBody>
          <a:bodyPr wrap="square">
            <a:spAutoFit/>
          </a:bodyPr>
          <a:lstStyle/>
          <a:p>
            <a:pPr>
              <a:lnSpc>
                <a:spcPct val="150000"/>
              </a:lnSpc>
              <a:spcBef>
                <a:spcPts val="450"/>
              </a:spcBef>
              <a:spcAft>
                <a:spcPts val="450"/>
              </a:spcAft>
            </a:pPr>
            <a:r>
              <a:rPr lang="en-AU" sz="2800">
                <a:latin typeface="Comic Sans MS" panose="030F0702030302020204" pitchFamily="66" charset="0"/>
              </a:rPr>
              <a:t>and do not let flocks or herds graze in front of that mountain.’ </a:t>
            </a:r>
            <a:r>
              <a:rPr lang="en-AU" sz="2800" b="1" baseline="30000">
                <a:latin typeface="Comic Sans MS" panose="030F0702030302020204" pitchFamily="66" charset="0"/>
              </a:rPr>
              <a:t>4</a:t>
            </a:r>
            <a:r>
              <a:rPr lang="en-AU" sz="2800">
                <a:latin typeface="Comic Sans MS" panose="030F0702030302020204" pitchFamily="66" charset="0"/>
              </a:rPr>
              <a:t> So Moses cut two tablets of stone like the former ones; and he rose early in the morning and went up on Mount Sinai, as the L</a:t>
            </a:r>
            <a:r>
              <a:rPr lang="en-AU" sz="2800" cap="small">
                <a:latin typeface="Comic Sans MS" panose="030F0702030302020204" pitchFamily="66" charset="0"/>
              </a:rPr>
              <a:t>ord</a:t>
            </a:r>
            <a:r>
              <a:rPr lang="en-AU" sz="2800">
                <a:latin typeface="Comic Sans MS" panose="030F0702030302020204" pitchFamily="66" charset="0"/>
              </a:rPr>
              <a:t> had commanded him, and took in his hand the two tablets of stone. </a:t>
            </a:r>
            <a:r>
              <a:rPr lang="en-AU" sz="2800" b="1" baseline="30000">
                <a:latin typeface="Comic Sans MS" panose="030F0702030302020204" pitchFamily="66" charset="0"/>
              </a:rPr>
              <a:t>5</a:t>
            </a:r>
            <a:r>
              <a:rPr lang="en-AU" sz="2800">
                <a:latin typeface="Comic Sans MS" panose="030F0702030302020204" pitchFamily="66" charset="0"/>
              </a:rPr>
              <a:t> The L</a:t>
            </a:r>
            <a:r>
              <a:rPr lang="en-AU" sz="2800" cap="small">
                <a:latin typeface="Comic Sans MS" panose="030F0702030302020204" pitchFamily="66" charset="0"/>
              </a:rPr>
              <a:t>ord</a:t>
            </a:r>
            <a:r>
              <a:rPr lang="en-AU" sz="2800">
                <a:latin typeface="Comic Sans MS" panose="030F0702030302020204" pitchFamily="66" charset="0"/>
              </a:rPr>
              <a:t> descended in the cloud and stood with him there, and proclaimed the name, ‘The L</a:t>
            </a:r>
            <a:r>
              <a:rPr lang="en-AU" sz="2800" cap="small">
                <a:latin typeface="Comic Sans MS" panose="030F0702030302020204" pitchFamily="66" charset="0"/>
              </a:rPr>
              <a:t>ord</a:t>
            </a:r>
            <a:r>
              <a:rPr lang="en-AU" sz="2800">
                <a:latin typeface="Comic Sans MS" panose="030F0702030302020204" pitchFamily="66" charset="0"/>
              </a:rPr>
              <a:t> .’</a:t>
            </a:r>
            <a:br>
              <a:rPr lang="en-AU" sz="2800">
                <a:latin typeface="Comic Sans MS" panose="030F0702030302020204" pitchFamily="66" charset="0"/>
              </a:rPr>
            </a:br>
            <a:r>
              <a:rPr lang="en-AU" sz="2800" b="1" baseline="30000">
                <a:latin typeface="Comic Sans MS" panose="030F0702030302020204" pitchFamily="66" charset="0"/>
              </a:rPr>
              <a:t>6</a:t>
            </a:r>
            <a:r>
              <a:rPr lang="en-AU" sz="2800">
                <a:latin typeface="Comic Sans MS" panose="030F0702030302020204" pitchFamily="66" charset="0"/>
              </a:rPr>
              <a:t> The L</a:t>
            </a:r>
            <a:r>
              <a:rPr lang="en-AU" sz="2800" cap="small">
                <a:latin typeface="Comic Sans MS" panose="030F0702030302020204" pitchFamily="66" charset="0"/>
              </a:rPr>
              <a:t>ord</a:t>
            </a:r>
            <a:r>
              <a:rPr lang="en-AU" sz="2800">
                <a:latin typeface="Comic Sans MS" panose="030F0702030302020204" pitchFamily="66" charset="0"/>
              </a:rPr>
              <a:t> passed before him, and proclaimed, ‘The L</a:t>
            </a:r>
            <a:r>
              <a:rPr lang="en-AU" sz="2800" cap="small">
                <a:latin typeface="Comic Sans MS" panose="030F0702030302020204" pitchFamily="66" charset="0"/>
              </a:rPr>
              <a:t>ord</a:t>
            </a:r>
            <a:r>
              <a:rPr lang="en-AU" sz="2800">
                <a:latin typeface="Comic Sans MS" panose="030F0702030302020204" pitchFamily="66" charset="0"/>
              </a:rPr>
              <a:t> , the L</a:t>
            </a:r>
            <a:r>
              <a:rPr lang="en-AU" sz="2800" cap="small">
                <a:latin typeface="Comic Sans MS" panose="030F0702030302020204" pitchFamily="66" charset="0"/>
              </a:rPr>
              <a:t>ord</a:t>
            </a:r>
            <a:r>
              <a:rPr lang="en-AU" sz="2800">
                <a:latin typeface="Comic Sans MS" panose="030F0702030302020204" pitchFamily="66" charset="0"/>
              </a:rPr>
              <a:t> , a God merciful and gracious, slow to anger, and abounding in steadfast love and faithfulness, </a:t>
            </a:r>
            <a:endParaRPr lang="en-AU" sz="4000" b="0" i="0">
              <a:solidFill>
                <a:srgbClr val="000000"/>
              </a:solidFill>
              <a:effectLst/>
              <a:latin typeface="Comic Sans MS" panose="030F0702030302020204" pitchFamily="66" charset="0"/>
            </a:endParaRPr>
          </a:p>
        </p:txBody>
      </p:sp>
      <p:sp>
        <p:nvSpPr>
          <p:cNvPr id="2" name="Rectangle 1">
            <a:extLst>
              <a:ext uri="{FF2B5EF4-FFF2-40B4-BE49-F238E27FC236}">
                <a16:creationId xmlns:a16="http://schemas.microsoft.com/office/drawing/2014/main" id="{D4866529-4496-AD31-B79A-F676F977CEDF}"/>
              </a:ext>
            </a:extLst>
          </p:cNvPr>
          <p:cNvSpPr/>
          <p:nvPr/>
        </p:nvSpPr>
        <p:spPr>
          <a:xfrm>
            <a:off x="7487199" y="6281043"/>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Tree>
    <p:extLst>
      <p:ext uri="{BB962C8B-B14F-4D97-AF65-F5344CB8AC3E}">
        <p14:creationId xmlns:p14="http://schemas.microsoft.com/office/powerpoint/2010/main" val="121846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F0879-884F-6CE1-51C3-803AC55A6AFE}"/>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DDF149E0-665F-02BA-F5E0-ED8E5542AAD7}"/>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5C12AB60-68BC-A662-AEB7-ABA14471410B}"/>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58CEC47-A2B3-A90D-E7A8-5F9DFD682F7A}"/>
              </a:ext>
            </a:extLst>
          </p:cNvPr>
          <p:cNvSpPr txBox="1"/>
          <p:nvPr/>
        </p:nvSpPr>
        <p:spPr>
          <a:xfrm>
            <a:off x="246000" y="751839"/>
            <a:ext cx="11700000" cy="3898824"/>
          </a:xfrm>
          <a:prstGeom prst="rect">
            <a:avLst/>
          </a:prstGeom>
          <a:noFill/>
        </p:spPr>
        <p:txBody>
          <a:bodyPr wrap="square">
            <a:spAutoFit/>
          </a:bodyPr>
          <a:lstStyle/>
          <a:p>
            <a:pPr>
              <a:lnSpc>
                <a:spcPct val="150000"/>
              </a:lnSpc>
              <a:spcBef>
                <a:spcPts val="450"/>
              </a:spcBef>
              <a:spcAft>
                <a:spcPts val="450"/>
              </a:spcAft>
            </a:pPr>
            <a:r>
              <a:rPr lang="en-AU" sz="2800" b="1" baseline="30000">
                <a:latin typeface="Comic Sans MS" panose="030F0702030302020204" pitchFamily="66" charset="0"/>
              </a:rPr>
              <a:t>7</a:t>
            </a:r>
            <a:r>
              <a:rPr lang="en-AU" sz="2800">
                <a:latin typeface="Comic Sans MS" panose="030F0702030302020204" pitchFamily="66" charset="0"/>
              </a:rPr>
              <a:t> keeping steadfast love for the thousandth generation, forgiving iniquity and transgression and sin, yet by no means clearing the guilty, but visiting the iniquity of the parents upon the children</a:t>
            </a:r>
            <a:br>
              <a:rPr lang="en-AU" sz="2800">
                <a:latin typeface="Comic Sans MS" panose="030F0702030302020204" pitchFamily="66" charset="0"/>
              </a:rPr>
            </a:br>
            <a:r>
              <a:rPr lang="en-AU" sz="2800">
                <a:latin typeface="Comic Sans MS" panose="030F0702030302020204" pitchFamily="66" charset="0"/>
              </a:rPr>
              <a:t>and the children’s children, to the third and the fourth generation.’</a:t>
            </a:r>
            <a:br>
              <a:rPr lang="en-AU" sz="2800">
                <a:latin typeface="Comic Sans MS" panose="030F0702030302020204" pitchFamily="66" charset="0"/>
              </a:rPr>
            </a:br>
            <a:r>
              <a:rPr lang="en-AU" sz="2800" b="1" baseline="30000">
                <a:latin typeface="Comic Sans MS" panose="030F0702030302020204" pitchFamily="66" charset="0"/>
              </a:rPr>
              <a:t>8</a:t>
            </a:r>
            <a:r>
              <a:rPr lang="en-AU" sz="2800">
                <a:latin typeface="Comic Sans MS" panose="030F0702030302020204" pitchFamily="66" charset="0"/>
              </a:rPr>
              <a:t> And Moses quickly bowed his head towards the earth, and worshipped.</a:t>
            </a:r>
            <a:endParaRPr lang="en-AU" sz="4000" b="0" i="0">
              <a:solidFill>
                <a:srgbClr val="000000"/>
              </a:solidFill>
              <a:effectLst/>
              <a:latin typeface="Comic Sans MS" panose="030F0702030302020204" pitchFamily="66" charset="0"/>
            </a:endParaRPr>
          </a:p>
        </p:txBody>
      </p:sp>
      <p:sp>
        <p:nvSpPr>
          <p:cNvPr id="3" name="TextBox 2">
            <a:extLst>
              <a:ext uri="{FF2B5EF4-FFF2-40B4-BE49-F238E27FC236}">
                <a16:creationId xmlns:a16="http://schemas.microsoft.com/office/drawing/2014/main" id="{96C5D7E9-DAE2-593C-72BF-5E664CFABDE8}"/>
              </a:ext>
            </a:extLst>
          </p:cNvPr>
          <p:cNvSpPr txBox="1"/>
          <p:nvPr/>
        </p:nvSpPr>
        <p:spPr>
          <a:xfrm>
            <a:off x="2073467" y="5582941"/>
            <a:ext cx="8045066" cy="523220"/>
          </a:xfrm>
          <a:prstGeom prst="rect">
            <a:avLst/>
          </a:prstGeom>
          <a:noFill/>
        </p:spPr>
        <p:txBody>
          <a:bodyPr wrap="square">
            <a:spAutoFit/>
          </a:bodyPr>
          <a:lstStyle/>
          <a:p>
            <a:pPr algn="ctr"/>
            <a:r>
              <a:rPr lang="en-AU" sz="2800" noProof="0">
                <a:latin typeface="Comic Sans MS"/>
                <a:cs typeface="Segoe UI"/>
              </a:rPr>
              <a:t>For the word of the Lord. </a:t>
            </a:r>
            <a:r>
              <a:rPr lang="en-AU" sz="2800" b="1" noProof="0">
                <a:latin typeface="Comic Sans MS"/>
                <a:cs typeface="Segoe UI"/>
              </a:rPr>
              <a:t>Thanks be to God.</a:t>
            </a:r>
            <a:r>
              <a:rPr lang="en-AU" sz="2800" noProof="0">
                <a:latin typeface="Comic Sans MS"/>
                <a:cs typeface="Segoe UI"/>
              </a:rPr>
              <a:t>​</a:t>
            </a:r>
          </a:p>
        </p:txBody>
      </p:sp>
    </p:spTree>
    <p:extLst>
      <p:ext uri="{BB962C8B-B14F-4D97-AF65-F5344CB8AC3E}">
        <p14:creationId xmlns:p14="http://schemas.microsoft.com/office/powerpoint/2010/main" val="1117695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646" y="176847"/>
            <a:ext cx="11349319" cy="1317155"/>
          </a:xfrm>
          <a:prstGeom prst="rect">
            <a:avLst/>
          </a:prstGeom>
        </p:spPr>
        <p:txBody>
          <a:bodyPr wrap="square" lIns="91440" tIns="45720" rIns="91440" bIns="45720" anchor="t">
            <a:spAutoFit/>
          </a:bodyPr>
          <a:lstStyle/>
          <a:p>
            <a:pPr algn="ctr">
              <a:lnSpc>
                <a:spcPct val="150000"/>
              </a:lnSpc>
            </a:pPr>
            <a:r>
              <a:rPr lang="en-AU" sz="2800" b="1" noProof="0">
                <a:solidFill>
                  <a:srgbClr val="E68422"/>
                </a:solidFill>
                <a:latin typeface="Comic Sans MS"/>
              </a:rPr>
              <a:t>Leader: </a:t>
            </a:r>
            <a:r>
              <a:rPr lang="en-US" sz="2800">
                <a:latin typeface="Comic Sans MS"/>
              </a:rPr>
              <a:t>We now say the psalm antiphonally, I invite the first</a:t>
            </a:r>
          </a:p>
          <a:p>
            <a:pPr algn="ctr">
              <a:lnSpc>
                <a:spcPct val="150000"/>
              </a:lnSpc>
            </a:pPr>
            <a:r>
              <a:rPr lang="en-US" sz="2800">
                <a:latin typeface="Comic Sans MS"/>
              </a:rPr>
              <a:t>reader to lead, and we will all respond with our cantor as our voice.</a:t>
            </a:r>
            <a:endParaRPr lang="en-AU">
              <a:hlinkClick r:id="rId2">
                <a:extLst>
                  <a:ext uri="{A12FA001-AC4F-418D-AE19-62706E023703}">
                    <ahyp:hlinkClr xmlns:ahyp="http://schemas.microsoft.com/office/drawing/2018/hyperlinkcolor" val="tx"/>
                  </a:ext>
                </a:extLst>
              </a:hlinkClick>
            </a:endParaRPr>
          </a:p>
        </p:txBody>
      </p:sp>
      <p:sp>
        <p:nvSpPr>
          <p:cNvPr id="7" name="Rectangle 6"/>
          <p:cNvSpPr/>
          <p:nvPr/>
        </p:nvSpPr>
        <p:spPr>
          <a:xfrm>
            <a:off x="7997142" y="6457890"/>
            <a:ext cx="2035498" cy="400110"/>
          </a:xfrm>
          <a:prstGeom prst="rect">
            <a:avLst/>
          </a:prstGeom>
        </p:spPr>
        <p:txBody>
          <a:bodyPr wrap="square" lIns="91440" tIns="45720" rIns="91440" bIns="45720" anchor="t">
            <a:spAutoFit/>
          </a:bodyPr>
          <a:lstStyle/>
          <a:p>
            <a:endParaRPr lang="en-AU" sz="2000" b="1" noProof="0">
              <a:solidFill>
                <a:srgbClr val="E3960B"/>
              </a:solidFill>
              <a:latin typeface="Comic Sans MS"/>
            </a:endParaRPr>
          </a:p>
        </p:txBody>
      </p:sp>
      <p:sp>
        <p:nvSpPr>
          <p:cNvPr id="3" name="TextBox 2">
            <a:extLst>
              <a:ext uri="{FF2B5EF4-FFF2-40B4-BE49-F238E27FC236}">
                <a16:creationId xmlns:a16="http://schemas.microsoft.com/office/drawing/2014/main" id="{F3ABC77F-A785-653E-F132-EC54274C3CC6}"/>
              </a:ext>
            </a:extLst>
          </p:cNvPr>
          <p:cNvSpPr txBox="1"/>
          <p:nvPr/>
        </p:nvSpPr>
        <p:spPr>
          <a:xfrm>
            <a:off x="170310" y="1539951"/>
            <a:ext cx="2536070" cy="2467663"/>
          </a:xfrm>
          <a:prstGeom prst="rect">
            <a:avLst/>
          </a:prstGeom>
          <a:noFill/>
          <a:ln>
            <a:noFill/>
          </a:ln>
        </p:spPr>
        <p:txBody>
          <a:bodyPr wrap="square" lIns="91440" tIns="45720" rIns="91440" bIns="45720" rtlCol="0" anchor="t">
            <a:spAutoFit/>
          </a:bodyPr>
          <a:lstStyle/>
          <a:p>
            <a:pPr algn="ctr">
              <a:lnSpc>
                <a:spcPct val="150000"/>
              </a:lnSpc>
              <a:spcBef>
                <a:spcPts val="450"/>
              </a:spcBef>
              <a:spcAft>
                <a:spcPts val="450"/>
              </a:spcAft>
            </a:pPr>
            <a:r>
              <a:rPr lang="en-US" sz="2800" b="1" i="0">
                <a:solidFill>
                  <a:srgbClr val="E68422"/>
                </a:solidFill>
                <a:effectLst/>
                <a:latin typeface="Comic Sans MS" panose="030F0702030302020204" pitchFamily="66" charset="0"/>
              </a:rPr>
              <a:t>Psalm</a:t>
            </a:r>
            <a:endParaRPr lang="en-AU" sz="2800" b="1" i="0">
              <a:solidFill>
                <a:srgbClr val="E68422"/>
              </a:solidFill>
              <a:latin typeface="Comic Sans MS" panose="030F0702030302020204" pitchFamily="66" charset="0"/>
            </a:endParaRPr>
          </a:p>
          <a:p>
            <a:pPr algn="ctr">
              <a:lnSpc>
                <a:spcPct val="150000"/>
              </a:lnSpc>
              <a:spcBef>
                <a:spcPts val="450"/>
              </a:spcBef>
              <a:spcAft>
                <a:spcPts val="450"/>
              </a:spcAft>
            </a:pPr>
            <a:r>
              <a:rPr lang="en-AU" sz="2400">
                <a:effectLst/>
                <a:latin typeface="Comic Sans MS" panose="030F0702030302020204" pitchFamily="66" charset="0"/>
              </a:rPr>
              <a:t>Song of the Three Young Men 29-34</a:t>
            </a:r>
            <a:endParaRPr lang="en-US" sz="3600" i="0">
              <a:effectLst/>
              <a:latin typeface="Comic Sans MS" panose="030F0702030302020204" pitchFamily="66" charset="0"/>
            </a:endParaRPr>
          </a:p>
        </p:txBody>
      </p:sp>
      <p:sp>
        <p:nvSpPr>
          <p:cNvPr id="8" name="Rectangle 7">
            <a:extLst>
              <a:ext uri="{FF2B5EF4-FFF2-40B4-BE49-F238E27FC236}">
                <a16:creationId xmlns:a16="http://schemas.microsoft.com/office/drawing/2014/main" id="{87B19673-2E6B-605A-7055-B8044ACCEF8D}"/>
              </a:ext>
            </a:extLst>
          </p:cNvPr>
          <p:cNvSpPr/>
          <p:nvPr/>
        </p:nvSpPr>
        <p:spPr>
          <a:xfrm>
            <a:off x="8146622" y="6392883"/>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
        <p:nvSpPr>
          <p:cNvPr id="6" name="TextBox 5">
            <a:extLst>
              <a:ext uri="{FF2B5EF4-FFF2-40B4-BE49-F238E27FC236}">
                <a16:creationId xmlns:a16="http://schemas.microsoft.com/office/drawing/2014/main" id="{F965CD0F-BEA6-25C2-13E8-BC27E86DE89D}"/>
              </a:ext>
            </a:extLst>
          </p:cNvPr>
          <p:cNvSpPr txBox="1"/>
          <p:nvPr/>
        </p:nvSpPr>
        <p:spPr>
          <a:xfrm>
            <a:off x="2706380" y="1559009"/>
            <a:ext cx="8046720" cy="4545155"/>
          </a:xfrm>
          <a:prstGeom prst="rect">
            <a:avLst/>
          </a:prstGeom>
          <a:noFill/>
        </p:spPr>
        <p:txBody>
          <a:bodyPr wrap="square">
            <a:spAutoFit/>
          </a:bodyPr>
          <a:lstStyle/>
          <a:p>
            <a:pPr>
              <a:lnSpc>
                <a:spcPct val="150000"/>
              </a:lnSpc>
            </a:pPr>
            <a:r>
              <a:rPr lang="en-AU" sz="2800" b="0" i="0">
                <a:effectLst/>
                <a:latin typeface="Comic Sans MS" panose="030F0702030302020204" pitchFamily="66" charset="0"/>
              </a:rPr>
              <a:t>Blessed are you, the God of our forebears:</a:t>
            </a:r>
            <a:br>
              <a:rPr lang="en-AU" sz="2800">
                <a:latin typeface="Comic Sans MS" panose="030F0702030302020204" pitchFamily="66" charset="0"/>
              </a:rPr>
            </a:br>
            <a:r>
              <a:rPr lang="en-AU" sz="2800" b="0" i="0">
                <a:effectLst/>
                <a:latin typeface="Comic Sans MS" panose="030F0702030302020204" pitchFamily="66" charset="0"/>
              </a:rPr>
              <a:t>worthy to be praised and exalted for ever.</a:t>
            </a:r>
            <a:br>
              <a:rPr lang="en-AU" sz="2800">
                <a:latin typeface="Comic Sans MS" panose="030F0702030302020204" pitchFamily="66" charset="0"/>
              </a:rPr>
            </a:br>
            <a:r>
              <a:rPr lang="en-AU" sz="1400">
                <a:latin typeface="Comic Sans MS" panose="030F0702030302020204" pitchFamily="66" charset="0"/>
              </a:rPr>
              <a:t> </a:t>
            </a:r>
            <a:br>
              <a:rPr lang="en-AU" sz="2800">
                <a:latin typeface="Comic Sans MS" panose="030F0702030302020204" pitchFamily="66" charset="0"/>
              </a:rPr>
            </a:br>
            <a:r>
              <a:rPr lang="en-AU" sz="2800" b="1" i="0">
                <a:effectLst/>
                <a:latin typeface="Comic Sans MS" panose="030F0702030302020204" pitchFamily="66" charset="0"/>
              </a:rPr>
              <a:t>Blessed is your holy and glorious name:</a:t>
            </a:r>
            <a:br>
              <a:rPr lang="en-AU" sz="2800" b="1">
                <a:latin typeface="Comic Sans MS" panose="030F0702030302020204" pitchFamily="66" charset="0"/>
              </a:rPr>
            </a:br>
            <a:r>
              <a:rPr lang="en-AU" sz="2800" b="1" i="0">
                <a:effectLst/>
                <a:latin typeface="Comic Sans MS" panose="030F0702030302020204" pitchFamily="66" charset="0"/>
              </a:rPr>
              <a:t>worthy to be praised and exalted for ever.</a:t>
            </a:r>
            <a:br>
              <a:rPr lang="en-AU" sz="2800">
                <a:latin typeface="Comic Sans MS" panose="030F0702030302020204" pitchFamily="66" charset="0"/>
              </a:rPr>
            </a:br>
            <a:r>
              <a:rPr lang="en-AU" sz="1400">
                <a:latin typeface="Comic Sans MS" panose="030F0702030302020204" pitchFamily="66" charset="0"/>
              </a:rPr>
              <a:t> </a:t>
            </a:r>
            <a:br>
              <a:rPr lang="en-AU" sz="2800">
                <a:latin typeface="Comic Sans MS" panose="030F0702030302020204" pitchFamily="66" charset="0"/>
              </a:rPr>
            </a:br>
            <a:r>
              <a:rPr lang="en-AU" sz="2800" b="0" i="0">
                <a:effectLst/>
                <a:latin typeface="Comic Sans MS" panose="030F0702030302020204" pitchFamily="66" charset="0"/>
              </a:rPr>
              <a:t>Blessed are you, glorious in your holy temple:</a:t>
            </a:r>
            <a:br>
              <a:rPr lang="en-AU" sz="2800">
                <a:latin typeface="Comic Sans MS" panose="030F0702030302020204" pitchFamily="66" charset="0"/>
              </a:rPr>
            </a:br>
            <a:r>
              <a:rPr lang="en-AU" sz="2800" b="0" i="0">
                <a:effectLst/>
                <a:latin typeface="Comic Sans MS" panose="030F0702030302020204" pitchFamily="66" charset="0"/>
              </a:rPr>
              <a:t>worthy to be praised and exalted for ever.</a:t>
            </a:r>
            <a:endParaRPr lang="en-AU" sz="2800">
              <a:latin typeface="Comic Sans MS" panose="030F0702030302020204" pitchFamily="66" charset="0"/>
            </a:endParaRPr>
          </a:p>
        </p:txBody>
      </p:sp>
    </p:spTree>
    <p:extLst>
      <p:ext uri="{BB962C8B-B14F-4D97-AF65-F5344CB8AC3E}">
        <p14:creationId xmlns:p14="http://schemas.microsoft.com/office/powerpoint/2010/main" val="65462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1E936-ECBC-4F37-155B-12329D8CD3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11666E1-69EF-FD8C-0B6D-BEE02D01ADBA}"/>
              </a:ext>
            </a:extLst>
          </p:cNvPr>
          <p:cNvSpPr txBox="1"/>
          <p:nvPr/>
        </p:nvSpPr>
        <p:spPr>
          <a:xfrm>
            <a:off x="220444" y="89821"/>
            <a:ext cx="11824137" cy="6463308"/>
          </a:xfrm>
          <a:prstGeom prst="rect">
            <a:avLst/>
          </a:prstGeom>
          <a:noFill/>
        </p:spPr>
        <p:txBody>
          <a:bodyPr wrap="square" lIns="91440" tIns="45720" rIns="91440" bIns="45720" rtlCol="0" anchor="t">
            <a:spAutoFit/>
          </a:bodyPr>
          <a:lstStyle/>
          <a:p>
            <a:pPr algn="ctr"/>
            <a:r>
              <a:rPr lang="en-AU" sz="3200" b="1" noProof="0">
                <a:solidFill>
                  <a:schemeClr val="accent3"/>
                </a:solidFill>
                <a:latin typeface="Comic Sans MS" panose="030F0702030302020204" pitchFamily="66" charset="0"/>
              </a:rPr>
              <a:t>Hospitality</a:t>
            </a:r>
            <a:r>
              <a:rPr lang="en-AU" sz="3200" b="1" noProof="0">
                <a:solidFill>
                  <a:srgbClr val="E3960B"/>
                </a:solidFill>
                <a:latin typeface="Comic Sans MS" panose="030F0702030302020204" pitchFamily="66" charset="0"/>
              </a:rPr>
              <a:t> </a:t>
            </a:r>
            <a:endParaRPr lang="en-AU" sz="3200" b="1" noProof="0">
              <a:solidFill>
                <a:srgbClr val="E3960B"/>
              </a:solidFill>
              <a:latin typeface="Comic Sans MS" panose="030F0702030302020204" pitchFamily="66" charset="0"/>
              <a:cs typeface="Times New Roman"/>
            </a:endParaRPr>
          </a:p>
          <a:p>
            <a:pPr>
              <a:spcBef>
                <a:spcPts val="600"/>
              </a:spcBef>
              <a:spcAft>
                <a:spcPts val="1200"/>
              </a:spcAft>
            </a:pPr>
            <a:r>
              <a:rPr lang="en-AU" sz="2400" b="1" noProof="0">
                <a:solidFill>
                  <a:schemeClr val="accent3"/>
                </a:solidFill>
                <a:latin typeface="Comic Sans MS" panose="030F0702030302020204" pitchFamily="66" charset="0"/>
              </a:rPr>
              <a:t>Leader: </a:t>
            </a:r>
          </a:p>
          <a:p>
            <a:pPr>
              <a:spcBef>
                <a:spcPts val="600"/>
              </a:spcBef>
              <a:spcAft>
                <a:spcPts val="1200"/>
              </a:spcAft>
            </a:pPr>
            <a:r>
              <a:rPr lang="en-AU" sz="2000" noProof="0">
                <a:latin typeface="Comic Sans MS" panose="030F0702030302020204" pitchFamily="66" charset="0"/>
              </a:rPr>
              <a:t>Please mute         for the service unless invited to offer your voice as part of the service ministry</a:t>
            </a:r>
            <a:endParaRPr lang="en-AU" sz="2000" noProof="0">
              <a:solidFill>
                <a:srgbClr val="000000"/>
              </a:solidFill>
              <a:latin typeface="Comic Sans MS" panose="030F0702030302020204" pitchFamily="66" charset="0"/>
            </a:endParaRPr>
          </a:p>
          <a:p>
            <a:pPr>
              <a:spcBef>
                <a:spcPts val="600"/>
              </a:spcBef>
              <a:spcAft>
                <a:spcPts val="1200"/>
              </a:spcAft>
            </a:pPr>
            <a:r>
              <a:rPr lang="en-AU" sz="2000" noProof="0">
                <a:latin typeface="Comic Sans MS" panose="030F0702030302020204" pitchFamily="66" charset="0"/>
              </a:rPr>
              <a:t>Have the video camera          on or off and turn the volume and brightness up or down on your device if things are too loud </a:t>
            </a:r>
            <a:r>
              <a:rPr lang="en-AU" sz="2000" noProof="0">
                <a:latin typeface="Comic Sans MS" panose="030F0702030302020204" pitchFamily="66" charset="0"/>
                <a:ea typeface="Calibri"/>
                <a:cs typeface="Calibri"/>
              </a:rPr>
              <a:t>🔉🔊</a:t>
            </a:r>
            <a:r>
              <a:rPr lang="en-AU" sz="2000" noProof="0">
                <a:latin typeface="Comic Sans MS" panose="030F0702030302020204" pitchFamily="66" charset="0"/>
              </a:rPr>
              <a:t>or too bright</a:t>
            </a:r>
            <a:r>
              <a:rPr lang="en-AU" sz="2000" noProof="0">
                <a:latin typeface="Comic Sans MS" panose="030F0702030302020204" pitchFamily="66" charset="0"/>
                <a:ea typeface="Calibri"/>
                <a:cs typeface="Calibri"/>
              </a:rPr>
              <a:t>🔅🔆</a:t>
            </a:r>
            <a:endParaRPr lang="en-AU" sz="2000" noProof="0">
              <a:solidFill>
                <a:srgbClr val="000000"/>
              </a:solidFill>
              <a:latin typeface="Comic Sans MS" panose="030F0702030302020204" pitchFamily="66" charset="0"/>
            </a:endParaRPr>
          </a:p>
          <a:p>
            <a:pPr>
              <a:spcBef>
                <a:spcPts val="600"/>
              </a:spcBef>
              <a:spcAft>
                <a:spcPts val="1200"/>
              </a:spcAft>
            </a:pPr>
            <a:r>
              <a:rPr lang="en-AU" sz="2000" noProof="0">
                <a:solidFill>
                  <a:srgbClr val="000000"/>
                </a:solidFill>
                <a:latin typeface="Comic Sans MS" panose="030F0702030302020204" pitchFamily="66" charset="0"/>
              </a:rPr>
              <a:t>Our </a:t>
            </a:r>
            <a:r>
              <a:rPr lang="en-AU" sz="2000" noProof="0">
                <a:latin typeface="Comic Sans MS" panose="030F0702030302020204" pitchFamily="66" charset="0"/>
              </a:rPr>
              <a:t>Cantor acts as our voice,           offering the responses, in</a:t>
            </a:r>
            <a:r>
              <a:rPr lang="en-AU" sz="2000" b="1" noProof="0">
                <a:latin typeface="Comic Sans MS" panose="030F0702030302020204" pitchFamily="66" charset="0"/>
              </a:rPr>
              <a:t> Bold Text, </a:t>
            </a:r>
            <a:r>
              <a:rPr lang="en-AU" sz="2000" noProof="0">
                <a:latin typeface="Comic Sans MS" panose="030F0702030302020204" pitchFamily="66" charset="0"/>
              </a:rPr>
              <a:t>which we say together</a:t>
            </a:r>
          </a:p>
          <a:p>
            <a:pPr>
              <a:spcBef>
                <a:spcPts val="600"/>
              </a:spcBef>
              <a:spcAft>
                <a:spcPts val="1200"/>
              </a:spcAft>
            </a:pPr>
            <a:r>
              <a:rPr lang="en-AU" sz="2000" noProof="0">
                <a:latin typeface="Comic Sans MS" panose="030F0702030302020204" pitchFamily="66" charset="0"/>
              </a:rPr>
              <a:t>Feel welcome to use the chat          and reaction emojis </a:t>
            </a:r>
            <a:r>
              <a:rPr lang="en-AU" sz="2000" noProof="0">
                <a:latin typeface="Comic Sans MS" panose="030F0702030302020204" pitchFamily="66" charset="0"/>
                <a:ea typeface="Calibri"/>
                <a:cs typeface="Calibri"/>
              </a:rPr>
              <a:t>👍</a:t>
            </a:r>
          </a:p>
          <a:p>
            <a:pPr>
              <a:spcBef>
                <a:spcPts val="600"/>
              </a:spcBef>
              <a:spcAft>
                <a:spcPts val="1200"/>
              </a:spcAft>
            </a:pPr>
            <a:r>
              <a:rPr lang="en-AU" sz="2000" noProof="0">
                <a:latin typeface="Comic Sans MS" panose="030F0702030302020204" pitchFamily="66" charset="0"/>
                <a:ea typeface="Calibri"/>
                <a:cs typeface="Calibri"/>
              </a:rPr>
              <a:t>🙏 </a:t>
            </a:r>
            <a:r>
              <a:rPr lang="en-AU" sz="2000" noProof="0">
                <a:latin typeface="Comic Sans MS" panose="030F0702030302020204" pitchFamily="66" charset="0"/>
              </a:rPr>
              <a:t>Please take care of yourself in this space. </a:t>
            </a:r>
            <a:r>
              <a:rPr lang="en-AU" sz="2000" noProof="0">
                <a:latin typeface="Comic Sans MS" panose="030F0702030302020204" pitchFamily="66" charset="0"/>
                <a:ea typeface="Calibri"/>
                <a:cs typeface="Calibri"/>
              </a:rPr>
              <a:t>🙏 </a:t>
            </a:r>
            <a:r>
              <a:rPr lang="en-AU" sz="2000" noProof="0">
                <a:latin typeface="Comic Sans MS" panose="030F0702030302020204" pitchFamily="66" charset="0"/>
              </a:rPr>
              <a:t>Come and go as you need </a:t>
            </a:r>
            <a:endParaRPr lang="en-AU" sz="2000" noProof="0">
              <a:latin typeface="Comic Sans MS" panose="030F0702030302020204" pitchFamily="66" charset="0"/>
              <a:cs typeface="Times New Roman"/>
            </a:endParaRPr>
          </a:p>
          <a:p>
            <a:pPr>
              <a:spcBef>
                <a:spcPts val="600"/>
              </a:spcBef>
              <a:spcAft>
                <a:spcPts val="1200"/>
              </a:spcAft>
            </a:pPr>
            <a:r>
              <a:rPr lang="en-AU" sz="2000" noProof="0">
                <a:solidFill>
                  <a:srgbClr val="000000"/>
                </a:solidFill>
                <a:latin typeface="Comic Sans MS" panose="030F0702030302020204" pitchFamily="66" charset="0"/>
                <a:ea typeface="Calibri"/>
                <a:cs typeface="Calibri"/>
              </a:rPr>
              <a:t>😴 </a:t>
            </a:r>
            <a:r>
              <a:rPr lang="en-AU" sz="2000" noProof="0">
                <a:latin typeface="Comic Sans MS" panose="030F0702030302020204" pitchFamily="66" charset="0"/>
              </a:rPr>
              <a:t>It is great to take rest in this space, so falling asleep is also OK </a:t>
            </a:r>
            <a:r>
              <a:rPr lang="en-AU" sz="2000" noProof="0">
                <a:solidFill>
                  <a:srgbClr val="000000"/>
                </a:solidFill>
                <a:latin typeface="Comic Sans MS" panose="030F0702030302020204" pitchFamily="66" charset="0"/>
                <a:ea typeface="Calibri"/>
                <a:cs typeface="Calibri"/>
              </a:rPr>
              <a:t>😴</a:t>
            </a:r>
            <a:endParaRPr lang="en-AU" sz="2000" noProof="0">
              <a:latin typeface="Comic Sans MS" panose="030F0702030302020204" pitchFamily="66" charset="0"/>
            </a:endParaRPr>
          </a:p>
          <a:p>
            <a:pPr>
              <a:spcBef>
                <a:spcPts val="600"/>
              </a:spcBef>
              <a:spcAft>
                <a:spcPts val="1200"/>
              </a:spcAft>
            </a:pPr>
            <a:r>
              <a:rPr lang="en-AU" sz="2000" noProof="0">
                <a:solidFill>
                  <a:srgbClr val="000000"/>
                </a:solidFill>
                <a:latin typeface="Comic Sans MS" panose="030F0702030302020204" pitchFamily="66" charset="0"/>
                <a:ea typeface="Calibri"/>
                <a:cs typeface="Calibri"/>
              </a:rPr>
              <a:t>👂️ </a:t>
            </a:r>
            <a:r>
              <a:rPr lang="en-AU" sz="2000" noProof="0">
                <a:solidFill>
                  <a:srgbClr val="000000"/>
                </a:solidFill>
                <a:latin typeface="Comic Sans MS" panose="030F0702030302020204" pitchFamily="66" charset="0"/>
              </a:rPr>
              <a:t>Remember</a:t>
            </a:r>
            <a:r>
              <a:rPr lang="en-AU" sz="2000" noProof="0">
                <a:latin typeface="Comic Sans MS" panose="030F0702030302020204" pitchFamily="66" charset="0"/>
              </a:rPr>
              <a:t>, pastoral care is available to all in the community, if you'd like to speak to someone about anything spiritual. </a:t>
            </a:r>
            <a:r>
              <a:rPr lang="en-AU" sz="2000" noProof="0">
                <a:latin typeface="Comic Sans MS" panose="030F0702030302020204" pitchFamily="66" charset="0"/>
                <a:ea typeface="Calibri"/>
                <a:cs typeface="Calibri"/>
              </a:rPr>
              <a:t>❤️</a:t>
            </a:r>
            <a:r>
              <a:rPr lang="en-AU" sz="2000" noProof="0">
                <a:latin typeface="Comic Sans MS" panose="030F0702030302020204" pitchFamily="66" charset="0"/>
              </a:rPr>
              <a:t> Visit the </a:t>
            </a:r>
            <a:r>
              <a:rPr lang="en-AU" sz="2000" noProof="0">
                <a:latin typeface="Comic Sans MS" panose="030F0702030302020204" pitchFamily="66" charset="0"/>
                <a:hlinkClick r:id="rId3"/>
              </a:rPr>
              <a:t>help page</a:t>
            </a:r>
            <a:r>
              <a:rPr lang="en-AU" sz="2000" noProof="0">
                <a:latin typeface="Comic Sans MS" panose="030F0702030302020204" pitchFamily="66" charset="0"/>
              </a:rPr>
              <a:t>  at the website to reach out </a:t>
            </a:r>
            <a:r>
              <a:rPr lang="en-AU" sz="2000" noProof="0">
                <a:latin typeface="Comic Sans MS" panose="030F0702030302020204" pitchFamily="66" charset="0"/>
                <a:ea typeface="Calibri"/>
                <a:cs typeface="Calibri"/>
              </a:rPr>
              <a:t>🌐  </a:t>
            </a:r>
          </a:p>
          <a:p>
            <a:pPr algn="ctr">
              <a:spcBef>
                <a:spcPts val="600"/>
              </a:spcBef>
              <a:spcAft>
                <a:spcPts val="1200"/>
              </a:spcAft>
            </a:pPr>
            <a:r>
              <a:rPr lang="en-AU" sz="1800" b="0" i="0" u="none" strike="noStrike" noProof="0">
                <a:solidFill>
                  <a:srgbClr val="000000"/>
                </a:solidFill>
                <a:effectLst/>
                <a:latin typeface="Comic Sans MS" panose="030F0702030302020204" pitchFamily="66" charset="0"/>
              </a:rPr>
              <a:t>Our </a:t>
            </a:r>
            <a:r>
              <a:rPr lang="en-AU" sz="1800" b="1" i="0" u="none" strike="noStrike" noProof="0">
                <a:solidFill>
                  <a:srgbClr val="000000"/>
                </a:solidFill>
                <a:effectLst/>
                <a:latin typeface="Comic Sans MS" panose="030F0702030302020204" pitchFamily="66" charset="0"/>
              </a:rPr>
              <a:t>Being Together ethos and safeguarding practices</a:t>
            </a:r>
            <a:r>
              <a:rPr lang="en-AU" sz="1800" b="0" i="0" u="none" strike="noStrike" noProof="0">
                <a:solidFill>
                  <a:srgbClr val="000000"/>
                </a:solidFill>
                <a:effectLst/>
                <a:latin typeface="Comic Sans MS" panose="030F0702030302020204" pitchFamily="66" charset="0"/>
              </a:rPr>
              <a:t> can also be accessed on the website 🫶</a:t>
            </a:r>
            <a:r>
              <a:rPr lang="en-AU" sz="1800" b="0" i="0" u="none" strike="noStrike" noProof="0">
                <a:effectLst/>
                <a:latin typeface="Comic Sans MS" panose="030F0702030302020204" pitchFamily="66" charset="0"/>
              </a:rPr>
              <a:t>​</a:t>
            </a:r>
            <a:endParaRPr lang="en-AU" sz="2000" noProof="0">
              <a:latin typeface="Comic Sans MS" panose="030F0702030302020204" pitchFamily="66" charset="0"/>
              <a:ea typeface="Calibri"/>
              <a:cs typeface="Calibri"/>
            </a:endParaRPr>
          </a:p>
          <a:p>
            <a:pPr algn="ctr">
              <a:spcBef>
                <a:spcPts val="600"/>
              </a:spcBef>
              <a:spcAft>
                <a:spcPts val="1200"/>
              </a:spcAft>
            </a:pPr>
            <a:r>
              <a:rPr lang="en-AU" sz="2000" noProof="0">
                <a:latin typeface="Comic Sans MS" panose="030F0702030302020204" pitchFamily="66" charset="0"/>
                <a:ea typeface="Calibri"/>
                <a:cs typeface="Calibri"/>
              </a:rPr>
              <a:t>🙌  </a:t>
            </a:r>
            <a:r>
              <a:rPr lang="en-AU" sz="2000" noProof="0">
                <a:latin typeface="Comic Sans MS" panose="030F0702030302020204" pitchFamily="66" charset="0"/>
              </a:rPr>
              <a:t>Come as you are – we are all here together! </a:t>
            </a:r>
            <a:r>
              <a:rPr lang="en-AU" sz="2000" noProof="0">
                <a:latin typeface="Comic Sans MS" panose="030F0702030302020204" pitchFamily="66" charset="0"/>
                <a:ea typeface="Calibri"/>
                <a:cs typeface="Calibri"/>
              </a:rPr>
              <a:t>🙌 </a:t>
            </a:r>
            <a:endParaRPr lang="en-AU" sz="2000" noProof="0">
              <a:latin typeface="Comic Sans MS" panose="030F0702030302020204" pitchFamily="66" charset="0"/>
            </a:endParaRPr>
          </a:p>
        </p:txBody>
      </p:sp>
      <p:pic>
        <p:nvPicPr>
          <p:cNvPr id="3" name="Picture 2" descr="A white and black screen with a microphone and arrow&#10;&#10;AI-generated content may be incorrect.">
            <a:extLst>
              <a:ext uri="{FF2B5EF4-FFF2-40B4-BE49-F238E27FC236}">
                <a16:creationId xmlns:a16="http://schemas.microsoft.com/office/drawing/2014/main" id="{260B39CC-E210-10DF-B5D6-1673731AB483}"/>
              </a:ext>
            </a:extLst>
          </p:cNvPr>
          <p:cNvPicPr>
            <a:picLocks noChangeAspect="1"/>
          </p:cNvPicPr>
          <p:nvPr/>
        </p:nvPicPr>
        <p:blipFill>
          <a:blip r:embed="rId4"/>
          <a:srcRect r="25191" b="-855"/>
          <a:stretch/>
        </p:blipFill>
        <p:spPr>
          <a:xfrm>
            <a:off x="3945311" y="2507754"/>
            <a:ext cx="455251" cy="548296"/>
          </a:xfrm>
          <a:prstGeom prst="rect">
            <a:avLst/>
          </a:prstGeom>
        </p:spPr>
      </p:pic>
      <p:pic>
        <p:nvPicPr>
          <p:cNvPr id="4" name="Picture 3" descr="A black background with a red line and a microphone&#10;&#10;AI-generated content may be incorrect.">
            <a:extLst>
              <a:ext uri="{FF2B5EF4-FFF2-40B4-BE49-F238E27FC236}">
                <a16:creationId xmlns:a16="http://schemas.microsoft.com/office/drawing/2014/main" id="{75FCEF3C-F2E5-81F8-D98C-174643EDC373}"/>
              </a:ext>
            </a:extLst>
          </p:cNvPr>
          <p:cNvPicPr>
            <a:picLocks noChangeAspect="1"/>
          </p:cNvPicPr>
          <p:nvPr/>
        </p:nvPicPr>
        <p:blipFill>
          <a:blip r:embed="rId5"/>
          <a:srcRect l="3022" t="-3540" r="17518" b="2655"/>
          <a:stretch/>
        </p:blipFill>
        <p:spPr>
          <a:xfrm>
            <a:off x="1788091" y="1155659"/>
            <a:ext cx="486421" cy="548296"/>
          </a:xfrm>
          <a:prstGeom prst="rect">
            <a:avLst/>
          </a:prstGeom>
        </p:spPr>
      </p:pic>
      <p:pic>
        <p:nvPicPr>
          <p:cNvPr id="5" name="Picture 4" descr="A white chat logo on a black background&#10;&#10;AI-generated content may be incorrect.">
            <a:extLst>
              <a:ext uri="{FF2B5EF4-FFF2-40B4-BE49-F238E27FC236}">
                <a16:creationId xmlns:a16="http://schemas.microsoft.com/office/drawing/2014/main" id="{BA5EC5EF-F723-AB53-2451-F1783854428D}"/>
              </a:ext>
            </a:extLst>
          </p:cNvPr>
          <p:cNvPicPr>
            <a:picLocks noChangeAspect="1"/>
          </p:cNvPicPr>
          <p:nvPr/>
        </p:nvPicPr>
        <p:blipFill>
          <a:blip r:embed="rId6"/>
          <a:srcRect l="17804" r="763" b="901"/>
          <a:stretch/>
        </p:blipFill>
        <p:spPr>
          <a:xfrm>
            <a:off x="3892407" y="3163575"/>
            <a:ext cx="490969" cy="530850"/>
          </a:xfrm>
          <a:prstGeom prst="rect">
            <a:avLst/>
          </a:prstGeom>
        </p:spPr>
      </p:pic>
      <p:pic>
        <p:nvPicPr>
          <p:cNvPr id="6" name="Picture 5" descr="A heart with text on it&#10;&#10;AI-generated content may be incorrect.">
            <a:extLst>
              <a:ext uri="{FF2B5EF4-FFF2-40B4-BE49-F238E27FC236}">
                <a16:creationId xmlns:a16="http://schemas.microsoft.com/office/drawing/2014/main" id="{5004EC26-EFC1-B188-1F41-DF76DDF76193}"/>
              </a:ext>
            </a:extLst>
          </p:cNvPr>
          <p:cNvPicPr>
            <a:picLocks noChangeAspect="1"/>
          </p:cNvPicPr>
          <p:nvPr/>
        </p:nvPicPr>
        <p:blipFill>
          <a:blip r:embed="rId7"/>
          <a:srcRect l="7259" r="-917" b="498"/>
          <a:stretch/>
        </p:blipFill>
        <p:spPr>
          <a:xfrm>
            <a:off x="7328969" y="3163575"/>
            <a:ext cx="479657" cy="530850"/>
          </a:xfrm>
          <a:prstGeom prst="rect">
            <a:avLst/>
          </a:prstGeom>
        </p:spPr>
      </p:pic>
      <p:pic>
        <p:nvPicPr>
          <p:cNvPr id="7" name="Picture 6" descr="A black and white sign with a person walking through a door&#10;&#10;AI-generated content may be incorrect.">
            <a:extLst>
              <a:ext uri="{FF2B5EF4-FFF2-40B4-BE49-F238E27FC236}">
                <a16:creationId xmlns:a16="http://schemas.microsoft.com/office/drawing/2014/main" id="{4D0602E1-1443-3B6B-4ACD-48E3CCC91CFE}"/>
              </a:ext>
            </a:extLst>
          </p:cNvPr>
          <p:cNvPicPr>
            <a:picLocks noChangeAspect="1"/>
          </p:cNvPicPr>
          <p:nvPr/>
        </p:nvPicPr>
        <p:blipFill>
          <a:blip r:embed="rId8"/>
          <a:stretch>
            <a:fillRect/>
          </a:stretch>
        </p:blipFill>
        <p:spPr>
          <a:xfrm>
            <a:off x="9150223" y="3586900"/>
            <a:ext cx="517587" cy="525357"/>
          </a:xfrm>
          <a:prstGeom prst="rect">
            <a:avLst/>
          </a:prstGeom>
        </p:spPr>
      </p:pic>
      <p:pic>
        <p:nvPicPr>
          <p:cNvPr id="8" name="Picture 7" descr="A logo of a video camera&#10;&#10;AI-generated content may be incorrect.">
            <a:extLst>
              <a:ext uri="{FF2B5EF4-FFF2-40B4-BE49-F238E27FC236}">
                <a16:creationId xmlns:a16="http://schemas.microsoft.com/office/drawing/2014/main" id="{F6B3C7EA-FE9D-0A8A-D7A2-B033C09A8877}"/>
              </a:ext>
            </a:extLst>
          </p:cNvPr>
          <p:cNvPicPr>
            <a:picLocks noChangeAspect="1"/>
          </p:cNvPicPr>
          <p:nvPr/>
        </p:nvPicPr>
        <p:blipFill>
          <a:blip r:embed="rId9"/>
          <a:stretch>
            <a:fillRect/>
          </a:stretch>
        </p:blipFill>
        <p:spPr>
          <a:xfrm>
            <a:off x="3169337" y="1581745"/>
            <a:ext cx="487000" cy="494482"/>
          </a:xfrm>
          <a:prstGeom prst="rect">
            <a:avLst/>
          </a:prstGeom>
        </p:spPr>
      </p:pic>
    </p:spTree>
    <p:extLst>
      <p:ext uri="{BB962C8B-B14F-4D97-AF65-F5344CB8AC3E}">
        <p14:creationId xmlns:p14="http://schemas.microsoft.com/office/powerpoint/2010/main" val="320569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3C309-BB50-4606-DF8A-2AFD4607B40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6C422E2-83D6-F8E3-CDBB-517593E80477}"/>
              </a:ext>
            </a:extLst>
          </p:cNvPr>
          <p:cNvSpPr/>
          <p:nvPr/>
        </p:nvSpPr>
        <p:spPr>
          <a:xfrm>
            <a:off x="7997142" y="6457890"/>
            <a:ext cx="2035498" cy="400110"/>
          </a:xfrm>
          <a:prstGeom prst="rect">
            <a:avLst/>
          </a:prstGeom>
        </p:spPr>
        <p:txBody>
          <a:bodyPr wrap="square" lIns="91440" tIns="45720" rIns="91440" bIns="45720" anchor="t">
            <a:spAutoFit/>
          </a:bodyPr>
          <a:lstStyle/>
          <a:p>
            <a:endParaRPr lang="en-AU" sz="2000" b="1" noProof="0">
              <a:solidFill>
                <a:srgbClr val="E3960B"/>
              </a:solidFill>
              <a:latin typeface="Comic Sans MS"/>
            </a:endParaRPr>
          </a:p>
        </p:txBody>
      </p:sp>
      <p:sp>
        <p:nvSpPr>
          <p:cNvPr id="4" name="TextBox 3">
            <a:extLst>
              <a:ext uri="{FF2B5EF4-FFF2-40B4-BE49-F238E27FC236}">
                <a16:creationId xmlns:a16="http://schemas.microsoft.com/office/drawing/2014/main" id="{A4CE2555-A71E-2A2B-CF94-E68FBAC5ED4F}"/>
              </a:ext>
            </a:extLst>
          </p:cNvPr>
          <p:cNvSpPr txBox="1"/>
          <p:nvPr/>
        </p:nvSpPr>
        <p:spPr>
          <a:xfrm>
            <a:off x="2040179" y="870131"/>
            <a:ext cx="8111641" cy="4452822"/>
          </a:xfrm>
          <a:prstGeom prst="rect">
            <a:avLst/>
          </a:prstGeom>
          <a:noFill/>
        </p:spPr>
        <p:txBody>
          <a:bodyPr wrap="square">
            <a:spAutoFit/>
          </a:bodyPr>
          <a:lstStyle/>
          <a:p>
            <a:pPr>
              <a:lnSpc>
                <a:spcPct val="150000"/>
              </a:lnSpc>
              <a:spcBef>
                <a:spcPts val="225"/>
              </a:spcBef>
              <a:spcAft>
                <a:spcPts val="225"/>
              </a:spcAft>
            </a:pPr>
            <a:r>
              <a:rPr lang="en-AU" sz="2800" b="1">
                <a:latin typeface="Comic Sans MS" panose="030F0702030302020204" pitchFamily="66" charset="0"/>
              </a:rPr>
              <a:t>Blessed are you who behold the depths:</a:t>
            </a:r>
            <a:br>
              <a:rPr lang="en-AU" sz="2800" b="1">
                <a:latin typeface="Comic Sans MS" panose="030F0702030302020204" pitchFamily="66" charset="0"/>
              </a:rPr>
            </a:br>
            <a:r>
              <a:rPr lang="en-AU" sz="2800" b="1">
                <a:latin typeface="Comic Sans MS" panose="030F0702030302020204" pitchFamily="66" charset="0"/>
              </a:rPr>
              <a:t>worthy to be praised and exalted for ever.</a:t>
            </a:r>
            <a:br>
              <a:rPr lang="en-AU" sz="2800">
                <a:latin typeface="Comic Sans MS" panose="030F0702030302020204" pitchFamily="66" charset="0"/>
              </a:rPr>
            </a:br>
            <a:r>
              <a:rPr lang="en-AU" sz="1200">
                <a:latin typeface="Comic Sans MS" panose="030F0702030302020204" pitchFamily="66" charset="0"/>
              </a:rPr>
              <a:t> </a:t>
            </a:r>
            <a:br>
              <a:rPr lang="en-AU" sz="2800">
                <a:latin typeface="Comic Sans MS" panose="030F0702030302020204" pitchFamily="66" charset="0"/>
              </a:rPr>
            </a:br>
            <a:r>
              <a:rPr lang="en-AU" sz="2800">
                <a:latin typeface="Comic Sans MS" panose="030F0702030302020204" pitchFamily="66" charset="0"/>
              </a:rPr>
              <a:t>Blessed are you on the throne of your kingdom:</a:t>
            </a:r>
            <a:br>
              <a:rPr lang="en-AU" sz="2800">
                <a:latin typeface="Comic Sans MS" panose="030F0702030302020204" pitchFamily="66" charset="0"/>
              </a:rPr>
            </a:br>
            <a:r>
              <a:rPr lang="en-AU" sz="2800">
                <a:latin typeface="Comic Sans MS" panose="030F0702030302020204" pitchFamily="66" charset="0"/>
              </a:rPr>
              <a:t>worthy to be praised and exalted for ever.</a:t>
            </a:r>
            <a:br>
              <a:rPr lang="en-AU" sz="2800">
                <a:latin typeface="Comic Sans MS" panose="030F0702030302020204" pitchFamily="66" charset="0"/>
              </a:rPr>
            </a:br>
            <a:r>
              <a:rPr lang="en-AU" sz="1200">
                <a:latin typeface="Comic Sans MS" panose="030F0702030302020204" pitchFamily="66" charset="0"/>
              </a:rPr>
              <a:t> </a:t>
            </a:r>
            <a:br>
              <a:rPr lang="en-AU" sz="2800">
                <a:latin typeface="Comic Sans MS" panose="030F0702030302020204" pitchFamily="66" charset="0"/>
              </a:rPr>
            </a:br>
            <a:r>
              <a:rPr lang="en-AU" sz="2800" b="1">
                <a:latin typeface="Comic Sans MS" panose="030F0702030302020204" pitchFamily="66" charset="0"/>
              </a:rPr>
              <a:t>Blessed are you in the heights of heaven:</a:t>
            </a:r>
            <a:br>
              <a:rPr lang="en-AU" sz="2800" b="1">
                <a:latin typeface="Comic Sans MS" panose="030F0702030302020204" pitchFamily="66" charset="0"/>
              </a:rPr>
            </a:br>
            <a:r>
              <a:rPr lang="en-AU" sz="2800" b="1">
                <a:latin typeface="Comic Sans MS" panose="030F0702030302020204" pitchFamily="66" charset="0"/>
              </a:rPr>
              <a:t>worthy to be praised and exalted for ever.</a:t>
            </a:r>
            <a:endParaRPr lang="en-US" sz="2800" b="1" i="0">
              <a:effectLst/>
              <a:latin typeface="Comic Sans MS" panose="030F0702030302020204" pitchFamily="66" charset="0"/>
            </a:endParaRPr>
          </a:p>
        </p:txBody>
      </p:sp>
    </p:spTree>
    <p:extLst>
      <p:ext uri="{BB962C8B-B14F-4D97-AF65-F5344CB8AC3E}">
        <p14:creationId xmlns:p14="http://schemas.microsoft.com/office/powerpoint/2010/main" val="666296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95100F-4EBF-355F-BC28-7BEFD8EFC152}"/>
              </a:ext>
            </a:extLst>
          </p:cNvPr>
          <p:cNvSpPr>
            <a:spLocks noGrp="1"/>
          </p:cNvSpPr>
          <p:nvPr>
            <p:ph type="sldNum" sz="quarter" idx="12"/>
          </p:nvPr>
        </p:nvSpPr>
        <p:spPr/>
        <p:txBody>
          <a:bodyPr/>
          <a:lstStyle/>
          <a:p>
            <a:pPr>
              <a:defRPr/>
            </a:pPr>
            <a:fld id="{EBC57D59-8F18-4E33-9885-CA1B9A361622}" type="slidenum">
              <a:rPr lang="en-AU" noProof="0">
                <a:solidFill>
                  <a:prstClr val="black">
                    <a:tint val="75000"/>
                  </a:prstClr>
                </a:solidFill>
              </a:rPr>
              <a:pPr>
                <a:defRPr/>
              </a:pPr>
              <a:t>21</a:t>
            </a:fld>
            <a:endParaRPr lang="en-AU" noProof="0">
              <a:solidFill>
                <a:prstClr val="black">
                  <a:tint val="75000"/>
                </a:prstClr>
              </a:solidFill>
            </a:endParaRPr>
          </a:p>
        </p:txBody>
      </p:sp>
      <p:sp>
        <p:nvSpPr>
          <p:cNvPr id="3" name="TextBox 2">
            <a:extLst>
              <a:ext uri="{FF2B5EF4-FFF2-40B4-BE49-F238E27FC236}">
                <a16:creationId xmlns:a16="http://schemas.microsoft.com/office/drawing/2014/main" id="{75882D0F-0826-C649-648B-0C1075CFC63B}"/>
              </a:ext>
            </a:extLst>
          </p:cNvPr>
          <p:cNvSpPr txBox="1"/>
          <p:nvPr/>
        </p:nvSpPr>
        <p:spPr>
          <a:xfrm>
            <a:off x="998021" y="1579766"/>
            <a:ext cx="99473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50"/>
              </a:spcBef>
              <a:spcAft>
                <a:spcPts val="450"/>
              </a:spcAft>
            </a:pPr>
            <a:r>
              <a:rPr lang="en-AU" sz="2800" noProof="0">
                <a:solidFill>
                  <a:srgbClr val="E68422"/>
                </a:solidFill>
                <a:latin typeface="Comic Sans MS"/>
                <a:ea typeface="Tahoma"/>
                <a:cs typeface="Tahoma"/>
              </a:rPr>
              <a:t>Reader 2: </a:t>
            </a:r>
            <a:r>
              <a:rPr lang="en-AU" sz="2800" noProof="0">
                <a:latin typeface="Comic Sans MS"/>
                <a:ea typeface="Tahoma"/>
                <a:cs typeface="Tahoma"/>
              </a:rPr>
              <a:t>The 2</a:t>
            </a:r>
            <a:r>
              <a:rPr lang="en-AU" sz="2800" baseline="30000" noProof="0">
                <a:latin typeface="Comic Sans MS"/>
                <a:ea typeface="Tahoma"/>
                <a:cs typeface="Tahoma"/>
              </a:rPr>
              <a:t>nd</a:t>
            </a:r>
            <a:r>
              <a:rPr lang="en-AU" sz="2800" noProof="0">
                <a:latin typeface="Comic Sans MS"/>
                <a:ea typeface="Tahoma"/>
                <a:cs typeface="Tahoma"/>
              </a:rPr>
              <a:t> Reading is from </a:t>
            </a:r>
            <a:r>
              <a:rPr lang="en-AU" sz="2800" noProof="0">
                <a:latin typeface="Comic Sans MS" panose="030F0902030302020204" pitchFamily="66" charset="0"/>
                <a:ea typeface="Tahoma"/>
                <a:cs typeface="Tahoma"/>
              </a:rPr>
              <a:t> </a:t>
            </a:r>
            <a:r>
              <a:rPr lang="en-AU" sz="2800">
                <a:latin typeface="Comic Sans MS" panose="030F0902030302020204" pitchFamily="66" charset="0"/>
                <a:ea typeface="Tahoma"/>
                <a:cs typeface="Tahoma"/>
              </a:rPr>
              <a:t>2 Corinthians 13.11-14</a:t>
            </a:r>
            <a:r>
              <a:rPr lang="en-AU" sz="2800" noProof="0">
                <a:latin typeface="Comic Sans MS" panose="030F0902030302020204" pitchFamily="66" charset="0"/>
                <a:ea typeface="Tahoma"/>
                <a:cs typeface="Tahoma"/>
              </a:rPr>
              <a:t> </a:t>
            </a:r>
            <a:endParaRPr lang="en-AU" sz="2800" noProof="0">
              <a:latin typeface="Comic Sans MS" panose="030F0902030302020204" pitchFamily="66" charset="0"/>
            </a:endParaRPr>
          </a:p>
        </p:txBody>
      </p:sp>
      <p:sp>
        <p:nvSpPr>
          <p:cNvPr id="6" name="TextBox 5">
            <a:extLst>
              <a:ext uri="{FF2B5EF4-FFF2-40B4-BE49-F238E27FC236}">
                <a16:creationId xmlns:a16="http://schemas.microsoft.com/office/drawing/2014/main" id="{7230E5D6-517C-DE5C-FB2E-24281056D5BA}"/>
              </a:ext>
            </a:extLst>
          </p:cNvPr>
          <p:cNvSpPr txBox="1"/>
          <p:nvPr/>
        </p:nvSpPr>
        <p:spPr>
          <a:xfrm>
            <a:off x="603619" y="243494"/>
            <a:ext cx="10984761"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b="1" noProof="0">
                <a:solidFill>
                  <a:srgbClr val="E68422"/>
                </a:solidFill>
                <a:latin typeface="Comic Sans MS"/>
              </a:rPr>
              <a:t>The 2nd reader unmutes</a:t>
            </a:r>
            <a:r>
              <a:rPr lang="en-AU" sz="2800" b="1" noProof="0">
                <a:solidFill>
                  <a:srgbClr val="E3960B"/>
                </a:solidFill>
                <a:latin typeface="Comic Sans MS"/>
              </a:rPr>
              <a:t> </a:t>
            </a:r>
            <a:endParaRPr lang="en-AU" sz="2800" noProof="0">
              <a:solidFill>
                <a:srgbClr val="E3960B"/>
              </a:solidFill>
              <a:latin typeface="Comic Sans MS"/>
            </a:endParaRPr>
          </a:p>
          <a:p>
            <a:r>
              <a:rPr lang="en-AU" sz="2800" b="1" noProof="0">
                <a:solidFill>
                  <a:srgbClr val="E68422"/>
                </a:solidFill>
                <a:latin typeface="Comic Sans MS"/>
              </a:rPr>
              <a:t>Leader: </a:t>
            </a:r>
            <a:r>
              <a:rPr lang="en-AU" sz="2800" noProof="0">
                <a:latin typeface="Comic Sans MS"/>
              </a:rPr>
              <a:t>I invite the 2nd reader to unmute and offer the 2nd lesson when ready.</a:t>
            </a:r>
            <a:endParaRPr lang="en-AU" sz="2800" noProof="0">
              <a:ea typeface="Calibri"/>
              <a:cs typeface="Calibri"/>
            </a:endParaRPr>
          </a:p>
        </p:txBody>
      </p:sp>
      <p:sp>
        <p:nvSpPr>
          <p:cNvPr id="10" name="Rectangle 1">
            <a:extLst>
              <a:ext uri="{FF2B5EF4-FFF2-40B4-BE49-F238E27FC236}">
                <a16:creationId xmlns:a16="http://schemas.microsoft.com/office/drawing/2014/main" id="{7CB4C260-8668-716B-44CA-6847DE35689A}"/>
              </a:ext>
            </a:extLst>
          </p:cNvPr>
          <p:cNvSpPr>
            <a:spLocks noChangeArrowheads="1"/>
          </p:cNvSpPr>
          <p:nvPr/>
        </p:nvSpPr>
        <p:spPr bwMode="auto">
          <a:xfrm>
            <a:off x="0" y="536793"/>
            <a:ext cx="65" cy="2468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000" b="0" i="0" u="none" strike="noStrike" cap="none" normalizeH="0" baseline="0" noProof="0">
              <a:ln>
                <a:noFill/>
              </a:ln>
              <a:solidFill>
                <a:schemeClr val="tx1"/>
              </a:solidFill>
              <a:effectLst/>
            </a:endParaRPr>
          </a:p>
        </p:txBody>
      </p:sp>
      <p:sp>
        <p:nvSpPr>
          <p:cNvPr id="5" name="Rectangle 1">
            <a:extLst>
              <a:ext uri="{FF2B5EF4-FFF2-40B4-BE49-F238E27FC236}">
                <a16:creationId xmlns:a16="http://schemas.microsoft.com/office/drawing/2014/main" id="{E6BBE083-8CD9-0184-7C13-094ECEE3FEC8}"/>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CA0FE078-FBD6-1FC0-8F92-750AD1EB1E63}"/>
              </a:ext>
            </a:extLst>
          </p:cNvPr>
          <p:cNvSpPr txBox="1"/>
          <p:nvPr/>
        </p:nvSpPr>
        <p:spPr>
          <a:xfrm>
            <a:off x="695999" y="2069351"/>
            <a:ext cx="10800000" cy="3898824"/>
          </a:xfrm>
          <a:prstGeom prst="rect">
            <a:avLst/>
          </a:prstGeom>
          <a:noFill/>
        </p:spPr>
        <p:txBody>
          <a:bodyPr wrap="square">
            <a:spAutoFit/>
          </a:bodyPr>
          <a:lstStyle/>
          <a:p>
            <a:pPr>
              <a:lnSpc>
                <a:spcPct val="150000"/>
              </a:lnSpc>
            </a:pPr>
            <a:r>
              <a:rPr lang="en-AU" sz="2800" b="1" baseline="30000">
                <a:latin typeface="Comic Sans MS" panose="030F0702030302020204" pitchFamily="66" charset="0"/>
              </a:rPr>
              <a:t>11</a:t>
            </a:r>
            <a:r>
              <a:rPr lang="en-AU" sz="2800">
                <a:latin typeface="Comic Sans MS" panose="030F0702030302020204" pitchFamily="66" charset="0"/>
              </a:rPr>
              <a:t> Finally, brothers and sisters, farewell. Put things in order, listen to my appeal, agree with one another, live in peace; and the God of love and peace will be with you. </a:t>
            </a:r>
            <a:r>
              <a:rPr lang="en-AU" sz="2800" b="1" baseline="30000">
                <a:latin typeface="Comic Sans MS" panose="030F0702030302020204" pitchFamily="66" charset="0"/>
              </a:rPr>
              <a:t>12</a:t>
            </a:r>
            <a:r>
              <a:rPr lang="en-AU" sz="2800">
                <a:latin typeface="Comic Sans MS" panose="030F0702030302020204" pitchFamily="66" charset="0"/>
              </a:rPr>
              <a:t> Greet one another with a holy kiss. All the saints greet you. </a:t>
            </a:r>
            <a:r>
              <a:rPr lang="en-AU" sz="2800" b="1" baseline="30000">
                <a:latin typeface="Comic Sans MS" panose="030F0702030302020204" pitchFamily="66" charset="0"/>
              </a:rPr>
              <a:t>13</a:t>
            </a:r>
            <a:r>
              <a:rPr lang="en-AU" sz="2800">
                <a:latin typeface="Comic Sans MS" panose="030F0702030302020204" pitchFamily="66" charset="0"/>
              </a:rPr>
              <a:t> The grace of the Lord Jesus Christ, the love of God, and the communion of the Holy Spirit be with all of you.</a:t>
            </a:r>
            <a:endParaRPr lang="en-AU" sz="4000" b="0" i="0">
              <a:solidFill>
                <a:srgbClr val="000000"/>
              </a:solidFill>
              <a:effectLst/>
              <a:latin typeface="Comic Sans MS" panose="030F0702030302020204" pitchFamily="66" charset="0"/>
            </a:endParaRPr>
          </a:p>
        </p:txBody>
      </p:sp>
      <p:sp>
        <p:nvSpPr>
          <p:cNvPr id="4" name="TextBox 3">
            <a:extLst>
              <a:ext uri="{FF2B5EF4-FFF2-40B4-BE49-F238E27FC236}">
                <a16:creationId xmlns:a16="http://schemas.microsoft.com/office/drawing/2014/main" id="{B7F147C7-44AC-9186-5FE5-BEA682CE8B25}"/>
              </a:ext>
            </a:extLst>
          </p:cNvPr>
          <p:cNvSpPr txBox="1"/>
          <p:nvPr/>
        </p:nvSpPr>
        <p:spPr>
          <a:xfrm>
            <a:off x="1575627" y="6198256"/>
            <a:ext cx="8045066" cy="523220"/>
          </a:xfrm>
          <a:prstGeom prst="rect">
            <a:avLst/>
          </a:prstGeom>
          <a:noFill/>
        </p:spPr>
        <p:txBody>
          <a:bodyPr wrap="square">
            <a:spAutoFit/>
          </a:bodyPr>
          <a:lstStyle/>
          <a:p>
            <a:pPr algn="ctr"/>
            <a:r>
              <a:rPr lang="en-AU" sz="2800" noProof="0">
                <a:latin typeface="Comic Sans MS"/>
                <a:cs typeface="Segoe UI"/>
              </a:rPr>
              <a:t>For the word of the Lord. </a:t>
            </a:r>
            <a:r>
              <a:rPr lang="en-AU" sz="2800" b="1" noProof="0">
                <a:latin typeface="Comic Sans MS"/>
                <a:cs typeface="Segoe UI"/>
              </a:rPr>
              <a:t>Thanks be to God.</a:t>
            </a:r>
            <a:r>
              <a:rPr lang="en-AU" sz="2800" noProof="0">
                <a:latin typeface="Comic Sans MS"/>
                <a:cs typeface="Segoe UI"/>
              </a:rPr>
              <a:t>​</a:t>
            </a:r>
          </a:p>
        </p:txBody>
      </p:sp>
    </p:spTree>
    <p:extLst>
      <p:ext uri="{BB962C8B-B14F-4D97-AF65-F5344CB8AC3E}">
        <p14:creationId xmlns:p14="http://schemas.microsoft.com/office/powerpoint/2010/main" val="303383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F6FD19-74BF-9276-BE12-6432D8319B42}"/>
              </a:ext>
            </a:extLst>
          </p:cNvPr>
          <p:cNvSpPr>
            <a:spLocks noGrp="1"/>
          </p:cNvSpPr>
          <p:nvPr>
            <p:ph type="sldNum" sz="quarter" idx="12"/>
          </p:nvPr>
        </p:nvSpPr>
        <p:spPr/>
        <p:txBody>
          <a:bodyPr/>
          <a:lstStyle/>
          <a:p>
            <a:pPr>
              <a:defRPr/>
            </a:pPr>
            <a:fld id="{EBC57D59-8F18-4E33-9885-CA1B9A361622}" type="slidenum">
              <a:rPr lang="en-AU" noProof="0" smtClean="0">
                <a:solidFill>
                  <a:prstClr val="black">
                    <a:tint val="75000"/>
                  </a:prstClr>
                </a:solidFill>
              </a:rPr>
              <a:pPr>
                <a:defRPr/>
              </a:pPr>
              <a:t>22</a:t>
            </a:fld>
            <a:endParaRPr lang="en-AU" noProof="0">
              <a:solidFill>
                <a:prstClr val="black">
                  <a:tint val="75000"/>
                </a:prstClr>
              </a:solidFill>
            </a:endParaRPr>
          </a:p>
        </p:txBody>
      </p:sp>
      <p:pic>
        <p:nvPicPr>
          <p:cNvPr id="9" name="Picture 8" descr="A open book in a field of flowers&#10;&#10;AI-generated content may be incorrect.">
            <a:extLst>
              <a:ext uri="{FF2B5EF4-FFF2-40B4-BE49-F238E27FC236}">
                <a16:creationId xmlns:a16="http://schemas.microsoft.com/office/drawing/2014/main" id="{EAECE06A-855F-7DD3-E962-E5E34529C0D8}"/>
              </a:ext>
            </a:extLst>
          </p:cNvPr>
          <p:cNvPicPr>
            <a:picLocks noChangeAspect="1"/>
          </p:cNvPicPr>
          <p:nvPr/>
        </p:nvPicPr>
        <p:blipFill rotWithShape="1">
          <a:blip r:embed="rId2">
            <a:extLst>
              <a:ext uri="{28A0092B-C50C-407E-A947-70E740481C1C}">
                <a14:useLocalDpi xmlns:a14="http://schemas.microsoft.com/office/drawing/2010/main" val="0"/>
              </a:ext>
            </a:extLst>
          </a:blip>
          <a:srcRect t="19297" r="2305"/>
          <a:stretch/>
        </p:blipFill>
        <p:spPr>
          <a:xfrm>
            <a:off x="0" y="-11"/>
            <a:ext cx="12191999" cy="6876908"/>
          </a:xfrm>
          <a:prstGeom prst="rect">
            <a:avLst/>
          </a:prstGeom>
        </p:spPr>
      </p:pic>
      <p:sp>
        <p:nvSpPr>
          <p:cNvPr id="10" name="TextBox 9">
            <a:extLst>
              <a:ext uri="{FF2B5EF4-FFF2-40B4-BE49-F238E27FC236}">
                <a16:creationId xmlns:a16="http://schemas.microsoft.com/office/drawing/2014/main" id="{4025C3E8-DFF0-BF92-1E54-0E32EFD847B2}"/>
              </a:ext>
            </a:extLst>
          </p:cNvPr>
          <p:cNvSpPr txBox="1"/>
          <p:nvPr/>
        </p:nvSpPr>
        <p:spPr>
          <a:xfrm>
            <a:off x="5438371" y="555181"/>
            <a:ext cx="4721629" cy="1458156"/>
          </a:xfrm>
          <a:prstGeom prst="rect">
            <a:avLst/>
          </a:prstGeom>
          <a:noFill/>
        </p:spPr>
        <p:txBody>
          <a:bodyPr wrap="square" rtlCol="0">
            <a:spAutoFit/>
          </a:bodyPr>
          <a:lstStyle/>
          <a:p>
            <a:pPr algn="ctr">
              <a:lnSpc>
                <a:spcPct val="114999"/>
              </a:lnSpc>
            </a:pPr>
            <a:r>
              <a:rPr lang="en-AU" sz="4000" b="1" noProof="0">
                <a:solidFill>
                  <a:srgbClr val="FFC000"/>
                </a:solidFill>
                <a:latin typeface="Comic Sans MS"/>
              </a:rPr>
              <a:t>We pause before </a:t>
            </a:r>
          </a:p>
          <a:p>
            <a:pPr algn="ctr">
              <a:lnSpc>
                <a:spcPct val="114999"/>
              </a:lnSpc>
            </a:pPr>
            <a:r>
              <a:rPr lang="en-AU" sz="4000" b="1" noProof="0">
                <a:solidFill>
                  <a:srgbClr val="FFC000"/>
                </a:solidFill>
                <a:latin typeface="Comic Sans MS"/>
              </a:rPr>
              <a:t>​the Gospel ​​</a:t>
            </a:r>
            <a:endParaRPr lang="en-AU" sz="4000" b="1" noProof="0">
              <a:solidFill>
                <a:srgbClr val="FFC000"/>
              </a:solidFill>
              <a:latin typeface="Comic Sans MS"/>
              <a:ea typeface="Calibri"/>
              <a:cs typeface="Calibri"/>
            </a:endParaRPr>
          </a:p>
        </p:txBody>
      </p:sp>
    </p:spTree>
    <p:extLst>
      <p:ext uri="{BB962C8B-B14F-4D97-AF65-F5344CB8AC3E}">
        <p14:creationId xmlns:p14="http://schemas.microsoft.com/office/powerpoint/2010/main" val="3869839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EFAC5-BEB8-454D-709E-18D55E2CA4B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58ECB70-5FAD-52F3-919E-E168A2F606D5}"/>
              </a:ext>
            </a:extLst>
          </p:cNvPr>
          <p:cNvSpPr/>
          <p:nvPr/>
        </p:nvSpPr>
        <p:spPr>
          <a:xfrm>
            <a:off x="299356" y="184790"/>
            <a:ext cx="11593288" cy="400110"/>
          </a:xfrm>
          <a:prstGeom prst="rect">
            <a:avLst/>
          </a:prstGeom>
        </p:spPr>
        <p:txBody>
          <a:bodyPr wrap="square" lIns="91440" tIns="45720" rIns="91440" bIns="45720" anchor="t">
            <a:spAutoFit/>
          </a:bodyPr>
          <a:lstStyle/>
          <a:p>
            <a:pPr algn="ctr"/>
            <a:r>
              <a:rPr lang="en-AU" sz="2000" b="1" i="1" noProof="0">
                <a:solidFill>
                  <a:srgbClr val="00B050"/>
                </a:solidFill>
                <a:latin typeface="Comic Sans MS" panose="030F0702030302020204" pitchFamily="66" charset="0"/>
                <a:cs typeface="Arial"/>
              </a:rPr>
              <a:t> </a:t>
            </a:r>
          </a:p>
        </p:txBody>
      </p:sp>
      <p:sp>
        <p:nvSpPr>
          <p:cNvPr id="4" name="Rectangle 1">
            <a:extLst>
              <a:ext uri="{FF2B5EF4-FFF2-40B4-BE49-F238E27FC236}">
                <a16:creationId xmlns:a16="http://schemas.microsoft.com/office/drawing/2014/main" id="{19C1284B-EEE5-0FBA-6913-C49FBDDEBDC6}"/>
              </a:ext>
            </a:extLst>
          </p:cNvPr>
          <p:cNvSpPr>
            <a:spLocks noChangeArrowheads="1"/>
          </p:cNvSpPr>
          <p:nvPr/>
        </p:nvSpPr>
        <p:spPr bwMode="auto">
          <a:xfrm>
            <a:off x="0" y="105183"/>
            <a:ext cx="65" cy="2468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000" b="0" i="0" u="none" strike="noStrike" cap="none" normalizeH="0" baseline="0" noProof="0">
              <a:ln>
                <a:noFill/>
              </a:ln>
              <a:solidFill>
                <a:schemeClr val="tx1"/>
              </a:solidFill>
              <a:effectLst/>
            </a:endParaRPr>
          </a:p>
        </p:txBody>
      </p:sp>
      <p:sp>
        <p:nvSpPr>
          <p:cNvPr id="3" name="Rectangle 1">
            <a:extLst>
              <a:ext uri="{FF2B5EF4-FFF2-40B4-BE49-F238E27FC236}">
                <a16:creationId xmlns:a16="http://schemas.microsoft.com/office/drawing/2014/main" id="{37B15296-6E66-56B3-A57B-BFBD338BF974}"/>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4ED008E6-3812-CDAE-A059-96A2C0962B6A}"/>
              </a:ext>
            </a:extLst>
          </p:cNvPr>
          <p:cNvSpPr txBox="1"/>
          <p:nvPr/>
        </p:nvSpPr>
        <p:spPr>
          <a:xfrm>
            <a:off x="177712" y="-2393"/>
            <a:ext cx="11836576" cy="2329164"/>
          </a:xfrm>
          <a:prstGeom prst="rect">
            <a:avLst/>
          </a:prstGeom>
          <a:noFill/>
        </p:spPr>
        <p:txBody>
          <a:bodyPr wrap="square" lIns="91440" tIns="45720" rIns="91440" bIns="45720" anchor="t">
            <a:spAutoFit/>
          </a:bodyPr>
          <a:lstStyle/>
          <a:p>
            <a:pPr>
              <a:lnSpc>
                <a:spcPct val="150000"/>
              </a:lnSpc>
            </a:pPr>
            <a:r>
              <a:rPr lang="en-AU" sz="2800" noProof="0">
                <a:solidFill>
                  <a:srgbClr val="E68422"/>
                </a:solidFill>
                <a:latin typeface="Comic Sans MS"/>
              </a:rPr>
              <a:t>Deacon: </a:t>
            </a:r>
            <a:r>
              <a:rPr lang="en-AU" sz="2800" noProof="0">
                <a:latin typeface="Comic Sans MS"/>
              </a:rPr>
              <a:t>The Gospel of our Lord Jesus Christ according to St </a:t>
            </a:r>
            <a:r>
              <a:rPr lang="en-AU" sz="2800">
                <a:latin typeface="Comic Sans MS"/>
              </a:rPr>
              <a:t>Matthew</a:t>
            </a:r>
            <a:r>
              <a:rPr lang="en-AU" sz="2800" noProof="0">
                <a:latin typeface="Comic Sans MS"/>
              </a:rPr>
              <a:t> Chapter 28 beginning at the 16</a:t>
            </a:r>
            <a:r>
              <a:rPr lang="en-AU" sz="2800" baseline="30000" noProof="0">
                <a:latin typeface="Comic Sans MS"/>
              </a:rPr>
              <a:t>th</a:t>
            </a:r>
            <a:r>
              <a:rPr lang="en-AU" sz="2800" noProof="0">
                <a:latin typeface="Comic Sans MS"/>
              </a:rPr>
              <a:t> verse </a:t>
            </a:r>
          </a:p>
          <a:p>
            <a:pPr>
              <a:lnSpc>
                <a:spcPct val="150000"/>
              </a:lnSpc>
            </a:pPr>
            <a:r>
              <a:rPr lang="en-AU" sz="1600" noProof="0">
                <a:latin typeface="Comic Sans MS"/>
              </a:rPr>
              <a:t> </a:t>
            </a:r>
            <a:endParaRPr lang="en-AU" sz="2400" noProof="0">
              <a:latin typeface="Comic Sans MS"/>
            </a:endParaRPr>
          </a:p>
          <a:p>
            <a:pPr algn="ctr">
              <a:lnSpc>
                <a:spcPct val="150000"/>
              </a:lnSpc>
            </a:pPr>
            <a:r>
              <a:rPr lang="en-AU" sz="2800" b="1" noProof="0">
                <a:solidFill>
                  <a:srgbClr val="E68422"/>
                </a:solidFill>
                <a:latin typeface="Comic Sans MS" panose="030F0702030302020204" pitchFamily="66" charset="0"/>
              </a:rPr>
              <a:t>All: </a:t>
            </a:r>
            <a:r>
              <a:rPr lang="en-AU" sz="2800" b="1" noProof="0">
                <a:latin typeface="Comic Sans MS" panose="030F0702030302020204" pitchFamily="66" charset="0"/>
              </a:rPr>
              <a:t>Glory to you Lord Jesus Christ.</a:t>
            </a:r>
            <a:endParaRPr lang="en-AU" sz="2800" noProof="0">
              <a:latin typeface="Comic Sans MS" panose="030F0702030302020204" pitchFamily="66" charset="0"/>
            </a:endParaRPr>
          </a:p>
        </p:txBody>
      </p:sp>
      <p:sp>
        <p:nvSpPr>
          <p:cNvPr id="8" name="TextBox 7">
            <a:extLst>
              <a:ext uri="{FF2B5EF4-FFF2-40B4-BE49-F238E27FC236}">
                <a16:creationId xmlns:a16="http://schemas.microsoft.com/office/drawing/2014/main" id="{90B9F630-1D6E-439E-D12C-24B804FEA514}"/>
              </a:ext>
            </a:extLst>
          </p:cNvPr>
          <p:cNvSpPr txBox="1"/>
          <p:nvPr/>
        </p:nvSpPr>
        <p:spPr>
          <a:xfrm>
            <a:off x="516000" y="2733580"/>
            <a:ext cx="11160000" cy="3252493"/>
          </a:xfrm>
          <a:prstGeom prst="rect">
            <a:avLst/>
          </a:prstGeom>
          <a:noFill/>
        </p:spPr>
        <p:txBody>
          <a:bodyPr wrap="square">
            <a:spAutoFit/>
          </a:bodyPr>
          <a:lstStyle/>
          <a:p>
            <a:pPr>
              <a:lnSpc>
                <a:spcPct val="150000"/>
              </a:lnSpc>
            </a:pPr>
            <a:r>
              <a:rPr lang="en-AU" sz="2800" b="1" baseline="30000">
                <a:latin typeface="Comic Sans MS" panose="030F0702030302020204" pitchFamily="66" charset="0"/>
              </a:rPr>
              <a:t>16</a:t>
            </a:r>
            <a:r>
              <a:rPr lang="en-AU" sz="2800">
                <a:latin typeface="Comic Sans MS" panose="030F0702030302020204" pitchFamily="66" charset="0"/>
              </a:rPr>
              <a:t> Now the eleven disciples went to Galilee, to the mountain to which Jesus had directed them. </a:t>
            </a:r>
            <a:r>
              <a:rPr lang="en-AU" sz="2800" b="1" baseline="30000">
                <a:latin typeface="Comic Sans MS" panose="030F0702030302020204" pitchFamily="66" charset="0"/>
              </a:rPr>
              <a:t>17</a:t>
            </a:r>
            <a:r>
              <a:rPr lang="en-AU" sz="2800">
                <a:latin typeface="Comic Sans MS" panose="030F0702030302020204" pitchFamily="66" charset="0"/>
              </a:rPr>
              <a:t> When they saw him, they worshipped him; but some doubted. </a:t>
            </a:r>
            <a:r>
              <a:rPr lang="en-AU" sz="2800" b="1" baseline="30000">
                <a:latin typeface="Comic Sans MS" panose="030F0702030302020204" pitchFamily="66" charset="0"/>
              </a:rPr>
              <a:t>18</a:t>
            </a:r>
            <a:r>
              <a:rPr lang="en-AU" sz="2800">
                <a:latin typeface="Comic Sans MS" panose="030F0702030302020204" pitchFamily="66" charset="0"/>
              </a:rPr>
              <a:t> And Jesus came and said to them, ‘All authority in heaven and on earth has been given to me. </a:t>
            </a:r>
            <a:r>
              <a:rPr lang="en-AU" sz="2800" b="1" baseline="30000">
                <a:latin typeface="Comic Sans MS" panose="030F0702030302020204" pitchFamily="66" charset="0"/>
              </a:rPr>
              <a:t>19</a:t>
            </a:r>
            <a:r>
              <a:rPr lang="en-AU" sz="2800">
                <a:latin typeface="Comic Sans MS" panose="030F0702030302020204" pitchFamily="66" charset="0"/>
              </a:rPr>
              <a:t> Go therefore and make disciples of all nations, </a:t>
            </a:r>
            <a:endParaRPr lang="en-AU" sz="4400">
              <a:latin typeface="Comic Sans MS" panose="030F0702030302020204" pitchFamily="66" charset="0"/>
            </a:endParaRPr>
          </a:p>
        </p:txBody>
      </p:sp>
      <p:sp>
        <p:nvSpPr>
          <p:cNvPr id="7" name="Rectangle 6">
            <a:extLst>
              <a:ext uri="{FF2B5EF4-FFF2-40B4-BE49-F238E27FC236}">
                <a16:creationId xmlns:a16="http://schemas.microsoft.com/office/drawing/2014/main" id="{C773CA51-AD51-3AE5-0449-788AD75D6D2A}"/>
              </a:ext>
            </a:extLst>
          </p:cNvPr>
          <p:cNvSpPr/>
          <p:nvPr/>
        </p:nvSpPr>
        <p:spPr>
          <a:xfrm>
            <a:off x="8146622" y="6392883"/>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Tree>
    <p:extLst>
      <p:ext uri="{BB962C8B-B14F-4D97-AF65-F5344CB8AC3E}">
        <p14:creationId xmlns:p14="http://schemas.microsoft.com/office/powerpoint/2010/main" val="2626770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356" y="184790"/>
            <a:ext cx="11593288" cy="400110"/>
          </a:xfrm>
          <a:prstGeom prst="rect">
            <a:avLst/>
          </a:prstGeom>
        </p:spPr>
        <p:txBody>
          <a:bodyPr wrap="square" lIns="91440" tIns="45720" rIns="91440" bIns="45720" anchor="t">
            <a:spAutoFit/>
          </a:bodyPr>
          <a:lstStyle/>
          <a:p>
            <a:pPr algn="ctr"/>
            <a:r>
              <a:rPr lang="en-AU" sz="2000" b="1" i="1" noProof="0">
                <a:solidFill>
                  <a:srgbClr val="00B050"/>
                </a:solidFill>
                <a:latin typeface="Comic Sans MS" panose="030F0702030302020204" pitchFamily="66" charset="0"/>
                <a:cs typeface="Arial"/>
              </a:rPr>
              <a:t> </a:t>
            </a:r>
          </a:p>
        </p:txBody>
      </p:sp>
      <p:sp>
        <p:nvSpPr>
          <p:cNvPr id="4" name="Rectangle 1">
            <a:extLst>
              <a:ext uri="{FF2B5EF4-FFF2-40B4-BE49-F238E27FC236}">
                <a16:creationId xmlns:a16="http://schemas.microsoft.com/office/drawing/2014/main" id="{7D4A26BF-D4B2-A642-1607-249A8643D713}"/>
              </a:ext>
            </a:extLst>
          </p:cNvPr>
          <p:cNvSpPr>
            <a:spLocks noChangeArrowheads="1"/>
          </p:cNvSpPr>
          <p:nvPr/>
        </p:nvSpPr>
        <p:spPr bwMode="auto">
          <a:xfrm>
            <a:off x="0" y="105183"/>
            <a:ext cx="65" cy="2468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000" b="0" i="0" u="none" strike="noStrike" cap="none" normalizeH="0" baseline="0" noProof="0">
              <a:ln>
                <a:noFill/>
              </a:ln>
              <a:solidFill>
                <a:schemeClr val="tx1"/>
              </a:solidFill>
              <a:effectLst/>
            </a:endParaRPr>
          </a:p>
        </p:txBody>
      </p:sp>
      <p:sp>
        <p:nvSpPr>
          <p:cNvPr id="3" name="Rectangle 1">
            <a:extLst>
              <a:ext uri="{FF2B5EF4-FFF2-40B4-BE49-F238E27FC236}">
                <a16:creationId xmlns:a16="http://schemas.microsoft.com/office/drawing/2014/main" id="{E4D4A420-C94A-DAFA-DC85-80EC5EA95119}"/>
              </a:ext>
            </a:extLst>
          </p:cNvPr>
          <p:cNvSpPr>
            <a:spLocks noChangeArrowheads="1"/>
          </p:cNvSpPr>
          <p:nvPr/>
        </p:nvSpPr>
        <p:spPr bwMode="auto">
          <a:xfrm>
            <a:off x="0" y="43628"/>
            <a:ext cx="65" cy="3699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6023" rIns="0" bIns="460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04C8C19A-11DB-8C48-9C2B-B9F04464ABE1}"/>
              </a:ext>
            </a:extLst>
          </p:cNvPr>
          <p:cNvSpPr txBox="1"/>
          <p:nvPr/>
        </p:nvSpPr>
        <p:spPr>
          <a:xfrm>
            <a:off x="516000" y="1023430"/>
            <a:ext cx="11160000" cy="2606163"/>
          </a:xfrm>
          <a:prstGeom prst="rect">
            <a:avLst/>
          </a:prstGeom>
          <a:noFill/>
        </p:spPr>
        <p:txBody>
          <a:bodyPr wrap="square">
            <a:spAutoFit/>
          </a:bodyPr>
          <a:lstStyle/>
          <a:p>
            <a:pPr>
              <a:lnSpc>
                <a:spcPct val="150000"/>
              </a:lnSpc>
            </a:pPr>
            <a:r>
              <a:rPr lang="en-AU" sz="2800">
                <a:latin typeface="Comic Sans MS" panose="030F0702030302020204" pitchFamily="66" charset="0"/>
              </a:rPr>
              <a:t>baptising them in the name of the Father and of the Son and of the Holy Spirit, </a:t>
            </a:r>
            <a:r>
              <a:rPr lang="en-AU" sz="2800" b="1" baseline="30000">
                <a:latin typeface="Comic Sans MS" panose="030F0702030302020204" pitchFamily="66" charset="0"/>
              </a:rPr>
              <a:t>20</a:t>
            </a:r>
            <a:r>
              <a:rPr lang="en-AU" sz="2800">
                <a:latin typeface="Comic Sans MS" panose="030F0702030302020204" pitchFamily="66" charset="0"/>
              </a:rPr>
              <a:t> and teaching them to obey everything that I have commanded you. And remember, I am with you always, to the end of the age.’</a:t>
            </a:r>
            <a:endParaRPr lang="en-AU" sz="4400">
              <a:latin typeface="Comic Sans MS" panose="030F0702030302020204" pitchFamily="66" charset="0"/>
            </a:endParaRPr>
          </a:p>
        </p:txBody>
      </p:sp>
      <p:sp>
        <p:nvSpPr>
          <p:cNvPr id="2" name="TextBox 1">
            <a:extLst>
              <a:ext uri="{FF2B5EF4-FFF2-40B4-BE49-F238E27FC236}">
                <a16:creationId xmlns:a16="http://schemas.microsoft.com/office/drawing/2014/main" id="{50792C2A-34FC-C873-C0D6-927864A467E3}"/>
              </a:ext>
            </a:extLst>
          </p:cNvPr>
          <p:cNvSpPr txBox="1"/>
          <p:nvPr/>
        </p:nvSpPr>
        <p:spPr>
          <a:xfrm>
            <a:off x="450388" y="4639065"/>
            <a:ext cx="1129122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noProof="0">
                <a:latin typeface="Comic Sans MS"/>
              </a:rPr>
              <a:t>This is the Gospel of the Lord.   </a:t>
            </a:r>
            <a:r>
              <a:rPr lang="en-AU" sz="2800" b="1" noProof="0">
                <a:latin typeface="Comic Sans MS"/>
              </a:rPr>
              <a:t>Praise to you Lord Jesus Christ.</a:t>
            </a:r>
            <a:endParaRPr lang="en-AU" sz="2800" noProof="0"/>
          </a:p>
        </p:txBody>
      </p:sp>
    </p:spTree>
    <p:extLst>
      <p:ext uri="{BB962C8B-B14F-4D97-AF65-F5344CB8AC3E}">
        <p14:creationId xmlns:p14="http://schemas.microsoft.com/office/powerpoint/2010/main" val="2641318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ok and flowers on a table&#10;&#10;Description automatically generated">
            <a:extLst>
              <a:ext uri="{FF2B5EF4-FFF2-40B4-BE49-F238E27FC236}">
                <a16:creationId xmlns:a16="http://schemas.microsoft.com/office/drawing/2014/main" id="{28C6F0F5-6C94-F59F-4674-164BFAA29EAB}"/>
              </a:ext>
            </a:extLst>
          </p:cNvPr>
          <p:cNvPicPr>
            <a:picLocks noChangeAspect="1"/>
          </p:cNvPicPr>
          <p:nvPr/>
        </p:nvPicPr>
        <p:blipFill>
          <a:blip r:embed="rId2">
            <a:extLst>
              <a:ext uri="{28A0092B-C50C-407E-A947-70E740481C1C}">
                <a14:useLocalDpi xmlns:a14="http://schemas.microsoft.com/office/drawing/2010/main" val="0"/>
              </a:ext>
            </a:extLst>
          </a:blip>
          <a:srcRect t="19195" r="1" b="27631"/>
          <a:stretch/>
        </p:blipFill>
        <p:spPr>
          <a:xfrm>
            <a:off x="0" y="0"/>
            <a:ext cx="12192000" cy="6857999"/>
          </a:xfrm>
          <a:prstGeom prst="rect">
            <a:avLst/>
          </a:prstGeom>
          <a:noFill/>
        </p:spPr>
      </p:pic>
      <p:sp>
        <p:nvSpPr>
          <p:cNvPr id="2" name="Slide Number Placeholder 1" hidden="1">
            <a:extLst>
              <a:ext uri="{FF2B5EF4-FFF2-40B4-BE49-F238E27FC236}">
                <a16:creationId xmlns:a16="http://schemas.microsoft.com/office/drawing/2014/main" id="{29295B47-6AB1-C2C1-4D9C-D5C9691DB1ED}"/>
              </a:ext>
            </a:extLst>
          </p:cNvPr>
          <p:cNvSpPr>
            <a:spLocks noGrp="1"/>
          </p:cNvSpPr>
          <p:nvPr>
            <p:ph type="sldNum" sz="quarter" idx="12"/>
          </p:nvPr>
        </p:nvSpPr>
        <p:spPr/>
        <p:txBody>
          <a:bodyPr/>
          <a:lstStyle/>
          <a:p>
            <a:pPr>
              <a:spcAft>
                <a:spcPts val="600"/>
              </a:spcAft>
              <a:defRPr/>
            </a:pPr>
            <a:fld id="{EBC57D59-8F18-4E33-9885-CA1B9A361622}" type="slidenum">
              <a:rPr lang="en-AU" noProof="0" smtClean="0">
                <a:solidFill>
                  <a:prstClr val="black">
                    <a:tint val="75000"/>
                  </a:prstClr>
                </a:solidFill>
              </a:rPr>
              <a:pPr>
                <a:spcAft>
                  <a:spcPts val="600"/>
                </a:spcAft>
                <a:defRPr/>
              </a:pPr>
              <a:t>25</a:t>
            </a:fld>
            <a:endParaRPr lang="en-AU" noProof="0">
              <a:solidFill>
                <a:prstClr val="black">
                  <a:tint val="75000"/>
                </a:prstClr>
              </a:solidFill>
            </a:endParaRPr>
          </a:p>
        </p:txBody>
      </p:sp>
      <p:sp>
        <p:nvSpPr>
          <p:cNvPr id="6" name="TextBox 5">
            <a:extLst>
              <a:ext uri="{FF2B5EF4-FFF2-40B4-BE49-F238E27FC236}">
                <a16:creationId xmlns:a16="http://schemas.microsoft.com/office/drawing/2014/main" id="{B997E1CA-0589-9A88-0F7B-E05A6C932546}"/>
              </a:ext>
            </a:extLst>
          </p:cNvPr>
          <p:cNvSpPr txBox="1"/>
          <p:nvPr/>
        </p:nvSpPr>
        <p:spPr>
          <a:xfrm>
            <a:off x="3591098" y="1816331"/>
            <a:ext cx="5436523" cy="1458156"/>
          </a:xfrm>
          <a:prstGeom prst="rect">
            <a:avLst/>
          </a:prstGeom>
          <a:noFill/>
        </p:spPr>
        <p:txBody>
          <a:bodyPr wrap="square" rtlCol="0">
            <a:spAutoFit/>
          </a:bodyPr>
          <a:lstStyle/>
          <a:p>
            <a:pPr algn="ctr">
              <a:lnSpc>
                <a:spcPct val="114999"/>
              </a:lnSpc>
            </a:pPr>
            <a:r>
              <a:rPr lang="en-AU" sz="4000" b="1" noProof="0">
                <a:solidFill>
                  <a:srgbClr val="FFC000"/>
                </a:solidFill>
                <a:latin typeface="Comic Sans MS"/>
              </a:rPr>
              <a:t>We pause </a:t>
            </a:r>
            <a:endParaRPr lang="en-AU" sz="4000" b="1" noProof="0">
              <a:solidFill>
                <a:srgbClr val="FFC000"/>
              </a:solidFill>
              <a:latin typeface="Comic Sans MS"/>
              <a:cs typeface="Calibri"/>
            </a:endParaRPr>
          </a:p>
          <a:p>
            <a:pPr algn="ctr">
              <a:lnSpc>
                <a:spcPct val="114999"/>
              </a:lnSpc>
            </a:pPr>
            <a:r>
              <a:rPr lang="en-AU" sz="4000" b="1" noProof="0">
                <a:solidFill>
                  <a:srgbClr val="FFC000"/>
                </a:solidFill>
                <a:latin typeface="Comic Sans MS"/>
              </a:rPr>
              <a:t>after ​the Gospel ​​</a:t>
            </a:r>
            <a:endParaRPr lang="en-AU" sz="4000" b="1" noProof="0">
              <a:solidFill>
                <a:srgbClr val="FFC000"/>
              </a:solidFill>
              <a:latin typeface="Comic Sans MS"/>
              <a:ea typeface="Calibri"/>
              <a:cs typeface="Calibri"/>
            </a:endParaRPr>
          </a:p>
        </p:txBody>
      </p:sp>
    </p:spTree>
    <p:extLst>
      <p:ext uri="{BB962C8B-B14F-4D97-AF65-F5344CB8AC3E}">
        <p14:creationId xmlns:p14="http://schemas.microsoft.com/office/powerpoint/2010/main" val="1751699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50FFE8-B04A-EB82-C53E-242C185F4BB2}"/>
              </a:ext>
            </a:extLst>
          </p:cNvPr>
          <p:cNvSpPr>
            <a:spLocks noGrp="1"/>
          </p:cNvSpPr>
          <p:nvPr>
            <p:ph type="sldNum" sz="quarter" idx="12"/>
          </p:nvPr>
        </p:nvSpPr>
        <p:spPr/>
        <p:txBody>
          <a:bodyPr/>
          <a:lstStyle/>
          <a:p>
            <a:pPr>
              <a:defRPr/>
            </a:pPr>
            <a:fld id="{EBC57D59-8F18-4E33-9885-CA1B9A361622}" type="slidenum">
              <a:rPr lang="en-AU" altLang="en-US">
                <a:solidFill>
                  <a:prstClr val="black">
                    <a:tint val="75000"/>
                  </a:prstClr>
                </a:solidFill>
              </a:rPr>
              <a:pPr>
                <a:defRPr/>
              </a:pPr>
              <a:t>26</a:t>
            </a:fld>
            <a:endParaRPr lang="en-AU" altLang="en-US">
              <a:solidFill>
                <a:prstClr val="black">
                  <a:tint val="75000"/>
                </a:prstClr>
              </a:solidFill>
            </a:endParaRPr>
          </a:p>
        </p:txBody>
      </p:sp>
      <p:sp>
        <p:nvSpPr>
          <p:cNvPr id="4" name="TextBox 3">
            <a:extLst>
              <a:ext uri="{FF2B5EF4-FFF2-40B4-BE49-F238E27FC236}">
                <a16:creationId xmlns:a16="http://schemas.microsoft.com/office/drawing/2014/main" id="{A64D88EB-19E9-D602-EC87-E7A60CB2FF65}"/>
              </a:ext>
            </a:extLst>
          </p:cNvPr>
          <p:cNvSpPr txBox="1"/>
          <p:nvPr/>
        </p:nvSpPr>
        <p:spPr>
          <a:xfrm>
            <a:off x="363235" y="2487668"/>
            <a:ext cx="1146552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6600">
                <a:solidFill>
                  <a:srgbClr val="E68422"/>
                </a:solidFill>
                <a:latin typeface="Comic Sans MS"/>
              </a:rPr>
              <a:t>Flashback Sermon:</a:t>
            </a:r>
            <a:endParaRPr lang="en-US">
              <a:solidFill>
                <a:srgbClr val="E68422"/>
              </a:solidFill>
            </a:endParaRPr>
          </a:p>
          <a:p>
            <a:pPr algn="ctr"/>
            <a:r>
              <a:rPr lang="en-AU" sz="6600">
                <a:solidFill>
                  <a:srgbClr val="E68422"/>
                </a:solidFill>
                <a:latin typeface="Comic Sans MS"/>
                <a:ea typeface="+mn-lt"/>
                <a:cs typeface="+mn-lt"/>
              </a:rPr>
              <a:t>The Trinity Community</a:t>
            </a:r>
          </a:p>
          <a:p>
            <a:pPr algn="ctr"/>
            <a:r>
              <a:rPr lang="en-AU" sz="2800">
                <a:solidFill>
                  <a:srgbClr val="E68422"/>
                </a:solidFill>
                <a:latin typeface="Comic Sans MS" panose="030F0702030302020204" pitchFamily="66" charset="0"/>
              </a:rPr>
              <a:t>The </a:t>
            </a:r>
            <a:r>
              <a:rPr lang="en-AU" sz="2800" err="1">
                <a:solidFill>
                  <a:srgbClr val="E68422"/>
                </a:solidFill>
                <a:latin typeface="Comic Sans MS" panose="030F0702030302020204" pitchFamily="66" charset="0"/>
              </a:rPr>
              <a:t>Rev'd</a:t>
            </a:r>
            <a:r>
              <a:rPr lang="en-AU" sz="2800">
                <a:solidFill>
                  <a:srgbClr val="E68422"/>
                </a:solidFill>
                <a:latin typeface="Comic Sans MS" panose="030F0702030302020204" pitchFamily="66" charset="0"/>
              </a:rPr>
              <a:t> John Dougherty</a:t>
            </a:r>
            <a:endParaRPr lang="en-AU" sz="2800">
              <a:solidFill>
                <a:srgbClr val="E68422"/>
              </a:solidFill>
              <a:latin typeface="Comic Sans MS" panose="030F0702030302020204" pitchFamily="66" charset="0"/>
              <a:ea typeface="+mn-lt"/>
              <a:cs typeface="+mn-lt"/>
            </a:endParaRPr>
          </a:p>
          <a:p>
            <a:pPr algn="ctr"/>
            <a:endParaRPr lang="en-AU" sz="2800">
              <a:solidFill>
                <a:srgbClr val="E68422"/>
              </a:solidFill>
              <a:latin typeface="Comic Sans MS"/>
              <a:ea typeface="+mn-lt"/>
              <a:cs typeface="+mn-lt"/>
            </a:endParaRPr>
          </a:p>
          <a:p>
            <a:pPr algn="ctr"/>
            <a:r>
              <a:rPr lang="en-AU" sz="2800">
                <a:solidFill>
                  <a:srgbClr val="E68422"/>
                </a:solidFill>
                <a:ea typeface="+mn-lt"/>
                <a:cs typeface="+mn-lt"/>
                <a:hlinkClick r:id="rId3"/>
              </a:rPr>
              <a:t>https://youtu.be/ojdI_ES-OW8</a:t>
            </a:r>
            <a:r>
              <a:rPr lang="en-AU" sz="2800">
                <a:solidFill>
                  <a:srgbClr val="E68422"/>
                </a:solidFill>
                <a:ea typeface="+mn-lt"/>
                <a:cs typeface="+mn-lt"/>
              </a:rPr>
              <a:t> </a:t>
            </a:r>
            <a:endParaRPr lang="en-AU" sz="2800">
              <a:solidFill>
                <a:srgbClr val="E68422"/>
              </a:solidFill>
            </a:endParaRPr>
          </a:p>
        </p:txBody>
      </p:sp>
      <p:sp>
        <p:nvSpPr>
          <p:cNvPr id="5" name="TextBox 4">
            <a:extLst>
              <a:ext uri="{FF2B5EF4-FFF2-40B4-BE49-F238E27FC236}">
                <a16:creationId xmlns:a16="http://schemas.microsoft.com/office/drawing/2014/main" id="{45778826-7C60-ABB3-4AD2-60B01924D0B8}"/>
              </a:ext>
            </a:extLst>
          </p:cNvPr>
          <p:cNvSpPr txBox="1"/>
          <p:nvPr/>
        </p:nvSpPr>
        <p:spPr>
          <a:xfrm>
            <a:off x="635483" y="548676"/>
            <a:ext cx="112395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400" b="1">
                <a:solidFill>
                  <a:srgbClr val="E68422"/>
                </a:solidFill>
                <a:latin typeface="Comic Sans MS"/>
              </a:rPr>
              <a:t>Leader:</a:t>
            </a:r>
            <a:r>
              <a:rPr lang="en-AU" sz="2400" i="1">
                <a:solidFill>
                  <a:srgbClr val="E68422"/>
                </a:solidFill>
                <a:latin typeface="Comic Sans MS"/>
              </a:rPr>
              <a:t> </a:t>
            </a:r>
            <a:r>
              <a:rPr lang="en-AU" sz="2400">
                <a:solidFill>
                  <a:srgbClr val="E68422"/>
                </a:solidFill>
                <a:latin typeface="Comic Sans MS"/>
              </a:rPr>
              <a:t>.</a:t>
            </a:r>
            <a:endParaRPr lang="en-AU" sz="2400">
              <a:solidFill>
                <a:srgbClr val="E68422"/>
              </a:solidFill>
              <a:ea typeface="Calibri"/>
              <a:cs typeface="Calibri"/>
            </a:endParaRPr>
          </a:p>
          <a:p>
            <a:endParaRPr lang="en-AU" sz="2400" b="1" i="1">
              <a:solidFill>
                <a:srgbClr val="E68422"/>
              </a:solidFill>
              <a:latin typeface="Comic Sans MS"/>
              <a:ea typeface="Calibri"/>
              <a:cs typeface="Calibri"/>
            </a:endParaRPr>
          </a:p>
          <a:p>
            <a:pPr marL="342900" indent="-342900">
              <a:buFont typeface="Wingdings"/>
              <a:buChar char="Ø"/>
            </a:pPr>
            <a:r>
              <a:rPr lang="en-AU" sz="2400" i="1">
                <a:solidFill>
                  <a:srgbClr val="E68422"/>
                </a:solidFill>
                <a:latin typeface="Comic Sans MS"/>
                <a:ea typeface="Calibri"/>
                <a:cs typeface="Calibri"/>
              </a:rPr>
              <a:t>Leader and Cantor mute </a:t>
            </a:r>
            <a:r>
              <a:rPr lang="en-US" sz="2400" i="1">
                <a:solidFill>
                  <a:srgbClr val="E68422"/>
                </a:solidFill>
                <a:latin typeface="Comic Sans MS"/>
                <a:ea typeface="Calibri"/>
                <a:cs typeface="Calibri"/>
              </a:rPr>
              <a:t> </a:t>
            </a:r>
            <a:endParaRPr lang="en-AU" sz="2400" i="1">
              <a:solidFill>
                <a:srgbClr val="E68422"/>
              </a:solidFill>
              <a:latin typeface="Calibri"/>
              <a:ea typeface="Calibri"/>
              <a:cs typeface="Calibri"/>
            </a:endParaRPr>
          </a:p>
          <a:p>
            <a:pPr marL="342900" indent="-342900">
              <a:buFont typeface="Wingdings"/>
              <a:buChar char="Ø"/>
            </a:pPr>
            <a:r>
              <a:rPr lang="en-AU" sz="2400" i="1">
                <a:solidFill>
                  <a:srgbClr val="E68422"/>
                </a:solidFill>
                <a:latin typeface="Comic Sans MS"/>
                <a:ea typeface="Calibri"/>
                <a:cs typeface="Calibri"/>
              </a:rPr>
              <a:t>Broadcaster exits screenshare </a:t>
            </a:r>
            <a:endParaRPr lang="en-AU" sz="2400" i="1">
              <a:solidFill>
                <a:srgbClr val="E68422"/>
              </a:solidFill>
              <a:latin typeface="Calibri"/>
              <a:ea typeface="Calibri"/>
              <a:cs typeface="Calibri"/>
            </a:endParaRPr>
          </a:p>
          <a:p>
            <a:endParaRPr lang="en-AU" sz="2400" i="1">
              <a:solidFill>
                <a:srgbClr val="E68422"/>
              </a:solidFill>
              <a:latin typeface="Calibri"/>
              <a:ea typeface="Calibri"/>
              <a:cs typeface="Calibri"/>
            </a:endParaRPr>
          </a:p>
        </p:txBody>
      </p:sp>
    </p:spTree>
    <p:extLst>
      <p:ext uri="{BB962C8B-B14F-4D97-AF65-F5344CB8AC3E}">
        <p14:creationId xmlns:p14="http://schemas.microsoft.com/office/powerpoint/2010/main" val="1405929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B47EC3-D418-462A-A803-1A59339482CC}"/>
              </a:ext>
            </a:extLst>
          </p:cNvPr>
          <p:cNvSpPr>
            <a:spLocks noGrp="1"/>
          </p:cNvSpPr>
          <p:nvPr>
            <p:ph type="sldNum" sz="quarter" idx="12"/>
          </p:nvPr>
        </p:nvSpPr>
        <p:spPr/>
        <p:txBody>
          <a:bodyPr/>
          <a:lstStyle/>
          <a:p>
            <a:fld id="{D6BAAE04-8869-45BD-9FC4-571BC1F4B92A}" type="slidenum">
              <a:rPr lang="en-AU" noProof="0" smtClean="0"/>
              <a:t>27</a:t>
            </a:fld>
            <a:endParaRPr lang="en-AU" noProof="0"/>
          </a:p>
        </p:txBody>
      </p:sp>
      <p:sp>
        <p:nvSpPr>
          <p:cNvPr id="3" name="TextBox 2">
            <a:extLst>
              <a:ext uri="{FF2B5EF4-FFF2-40B4-BE49-F238E27FC236}">
                <a16:creationId xmlns:a16="http://schemas.microsoft.com/office/drawing/2014/main" id="{3B431639-ED23-448F-AED9-9F17CE38DE4F}"/>
              </a:ext>
            </a:extLst>
          </p:cNvPr>
          <p:cNvSpPr txBox="1"/>
          <p:nvPr/>
        </p:nvSpPr>
        <p:spPr>
          <a:xfrm>
            <a:off x="416257" y="572325"/>
            <a:ext cx="11402704"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noProof="0">
                <a:solidFill>
                  <a:srgbClr val="E68422"/>
                </a:solidFill>
                <a:latin typeface="Comic Sans MS"/>
                <a:cs typeface="Segoe UI"/>
              </a:rPr>
              <a:t>Leader unmutes</a:t>
            </a:r>
          </a:p>
          <a:p>
            <a:pPr algn="ctr"/>
            <a:endParaRPr lang="en-AU" i="1" noProof="0">
              <a:solidFill>
                <a:srgbClr val="E68422"/>
              </a:solidFill>
              <a:latin typeface="Comic Sans MS" panose="030F0702030302020204" pitchFamily="66" charset="0"/>
              <a:cs typeface="Segoe UI"/>
            </a:endParaRPr>
          </a:p>
          <a:p>
            <a:pPr algn="ctr">
              <a:lnSpc>
                <a:spcPct val="150000"/>
              </a:lnSpc>
            </a:pPr>
            <a:r>
              <a:rPr lang="en-AU" sz="4800" b="1" noProof="0">
                <a:solidFill>
                  <a:srgbClr val="E68422"/>
                </a:solidFill>
                <a:latin typeface="Comic Sans MS"/>
              </a:rPr>
              <a:t>Our next Hymn </a:t>
            </a:r>
          </a:p>
          <a:p>
            <a:pPr algn="ctr">
              <a:lnSpc>
                <a:spcPct val="150000"/>
              </a:lnSpc>
            </a:pPr>
            <a:r>
              <a:rPr lang="en-AU" sz="4400" b="1">
                <a:solidFill>
                  <a:srgbClr val="E68422"/>
                </a:solidFill>
                <a:latin typeface="Comic Sans MS"/>
                <a:ea typeface="Calibri"/>
                <a:cs typeface="Times New Roman"/>
              </a:rPr>
              <a:t>Holy, Holy, Holy!</a:t>
            </a:r>
            <a:endParaRPr lang="en-AU" sz="4400" b="1" noProof="0">
              <a:solidFill>
                <a:srgbClr val="E68422"/>
              </a:solidFill>
              <a:latin typeface="Comic Sans MS"/>
              <a:ea typeface="Calibri"/>
              <a:cs typeface="Times New Roman"/>
            </a:endParaRPr>
          </a:p>
          <a:p>
            <a:pPr algn="ctr"/>
            <a:endParaRPr lang="en-AU" sz="3600" b="1">
              <a:solidFill>
                <a:srgbClr val="E68422"/>
              </a:solidFill>
              <a:latin typeface="Comic Sans MS"/>
              <a:ea typeface="Calibri"/>
              <a:cs typeface="+mn-lt"/>
            </a:endParaRPr>
          </a:p>
          <a:p>
            <a:pPr algn="ctr"/>
            <a:r>
              <a:rPr lang="en-US" sz="2800">
                <a:solidFill>
                  <a:srgbClr val="E68422"/>
                </a:solidFill>
                <a:ea typeface="+mn-lt"/>
                <a:cs typeface="+mn-lt"/>
                <a:hlinkClick r:id="rId2"/>
              </a:rPr>
              <a:t>https://www.youtube.com/watch?v=VR-c7MSsbqs&amp;t=2s</a:t>
            </a:r>
            <a:endParaRPr lang="en-AU" sz="2800"/>
          </a:p>
          <a:p>
            <a:pPr algn="ctr"/>
            <a:endParaRPr lang="en-AU" sz="3600">
              <a:solidFill>
                <a:srgbClr val="E68422"/>
              </a:solidFill>
              <a:latin typeface="Times New Roman"/>
              <a:cs typeface="Times New Roman"/>
            </a:endParaRPr>
          </a:p>
          <a:p>
            <a:pPr algn="ctr"/>
            <a:endParaRPr lang="en-AU" sz="2800">
              <a:solidFill>
                <a:srgbClr val="E68422"/>
              </a:solidFill>
              <a:latin typeface="Comic Sans MS"/>
            </a:endParaRPr>
          </a:p>
          <a:p>
            <a:pPr algn="ctr"/>
            <a:r>
              <a:rPr lang="en-AU" sz="2800" i="0" u="none" strike="noStrike" noProof="0">
                <a:solidFill>
                  <a:srgbClr val="E68422"/>
                </a:solidFill>
                <a:effectLst/>
                <a:latin typeface="Comic Sans MS"/>
              </a:rPr>
              <a:t>We stay on mute</a:t>
            </a:r>
            <a:endParaRPr lang="en-AU" sz="2800" noProof="0">
              <a:solidFill>
                <a:srgbClr val="E68422"/>
              </a:solidFill>
              <a:latin typeface="Comic Sans MS"/>
              <a:cs typeface="Times New Roman"/>
            </a:endParaRPr>
          </a:p>
          <a:p>
            <a:pPr algn="ctr"/>
            <a:r>
              <a:rPr lang="en-AU" sz="2800" noProof="0">
                <a:solidFill>
                  <a:srgbClr val="E68422"/>
                </a:solidFill>
                <a:latin typeface="Comic Sans MS"/>
              </a:rPr>
              <a:t>Leader mutes</a:t>
            </a:r>
            <a:endParaRPr lang="en-AU" noProof="0">
              <a:solidFill>
                <a:srgbClr val="E68422"/>
              </a:solidFill>
              <a:latin typeface="Comic Sans MS"/>
            </a:endParaRPr>
          </a:p>
        </p:txBody>
      </p:sp>
    </p:spTree>
    <p:extLst>
      <p:ext uri="{BB962C8B-B14F-4D97-AF65-F5344CB8AC3E}">
        <p14:creationId xmlns:p14="http://schemas.microsoft.com/office/powerpoint/2010/main" val="2104720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232" y="1033843"/>
            <a:ext cx="10439533" cy="2883162"/>
          </a:xfrm>
          <a:prstGeom prst="rect">
            <a:avLst/>
          </a:prstGeom>
        </p:spPr>
        <p:txBody>
          <a:bodyPr wrap="square" lIns="91440" tIns="45720" rIns="91440" bIns="45720" anchor="t">
            <a:spAutoFit/>
          </a:bodyPr>
          <a:lstStyle/>
          <a:p>
            <a:pPr>
              <a:lnSpc>
                <a:spcPct val="150000"/>
              </a:lnSpc>
            </a:pPr>
            <a:r>
              <a:rPr lang="en-AU" sz="2800" noProof="0">
                <a:solidFill>
                  <a:srgbClr val="E68422"/>
                </a:solidFill>
                <a:latin typeface="Comic Sans MS" panose="030F0702030302020204" pitchFamily="66" charset="0"/>
                <a:cs typeface="Segoe UI"/>
              </a:rPr>
              <a:t>Leader: </a:t>
            </a:r>
            <a:r>
              <a:rPr lang="en-AU" sz="2800" noProof="0">
                <a:latin typeface="Comic Sans MS"/>
              </a:rPr>
              <a:t>We are the body of Christ</a:t>
            </a:r>
          </a:p>
          <a:p>
            <a:pPr algn="ctr">
              <a:lnSpc>
                <a:spcPct val="150000"/>
              </a:lnSpc>
            </a:pPr>
            <a:r>
              <a:rPr lang="en-AU" sz="2800" b="1" noProof="0">
                <a:solidFill>
                  <a:srgbClr val="E68422"/>
                </a:solidFill>
                <a:latin typeface="Comic Sans MS"/>
              </a:rPr>
              <a:t>All: </a:t>
            </a:r>
            <a:r>
              <a:rPr lang="en-AU" sz="2800" b="1" noProof="0">
                <a:latin typeface="Comic Sans MS"/>
              </a:rPr>
              <a:t>God’s Spirit is with us</a:t>
            </a:r>
          </a:p>
          <a:p>
            <a:pPr algn="ctr">
              <a:lnSpc>
                <a:spcPct val="150000"/>
              </a:lnSpc>
            </a:pPr>
            <a:endParaRPr lang="en-AU" sz="1200" noProof="0">
              <a:latin typeface="Comic Sans MS" panose="030F0702030302020204" pitchFamily="66" charset="0"/>
            </a:endParaRPr>
          </a:p>
          <a:p>
            <a:pPr>
              <a:lnSpc>
                <a:spcPct val="150000"/>
              </a:lnSpc>
            </a:pPr>
            <a:r>
              <a:rPr lang="en-AU" sz="2800" noProof="0">
                <a:solidFill>
                  <a:srgbClr val="E68422"/>
                </a:solidFill>
                <a:latin typeface="Comic Sans MS" panose="030F0702030302020204" pitchFamily="66" charset="0"/>
                <a:cs typeface="Segoe UI"/>
              </a:rPr>
              <a:t>Leader: </a:t>
            </a:r>
            <a:r>
              <a:rPr lang="en-AU" sz="2800" noProof="0">
                <a:latin typeface="Comic Sans MS"/>
              </a:rPr>
              <a:t>The peace of the Lord be always with you.</a:t>
            </a:r>
          </a:p>
          <a:p>
            <a:pPr algn="ctr">
              <a:lnSpc>
                <a:spcPct val="150000"/>
              </a:lnSpc>
            </a:pPr>
            <a:r>
              <a:rPr lang="en-AU" sz="2800" b="1" noProof="0">
                <a:solidFill>
                  <a:srgbClr val="E68422"/>
                </a:solidFill>
                <a:latin typeface="Comic Sans MS"/>
              </a:rPr>
              <a:t>All: </a:t>
            </a:r>
            <a:r>
              <a:rPr lang="en-AU" sz="2800" b="1" noProof="0">
                <a:latin typeface="Comic Sans MS"/>
              </a:rPr>
              <a:t>And also with you.</a:t>
            </a:r>
            <a:endParaRPr lang="en-AU" sz="2800" noProof="0">
              <a:latin typeface="Comic Sans MS"/>
            </a:endParaRPr>
          </a:p>
        </p:txBody>
      </p:sp>
      <p:sp>
        <p:nvSpPr>
          <p:cNvPr id="3" name="Rectangle 2"/>
          <p:cNvSpPr/>
          <p:nvPr/>
        </p:nvSpPr>
        <p:spPr>
          <a:xfrm>
            <a:off x="3508592" y="387512"/>
            <a:ext cx="5174815" cy="646331"/>
          </a:xfrm>
          <a:prstGeom prst="rect">
            <a:avLst/>
          </a:prstGeom>
        </p:spPr>
        <p:txBody>
          <a:bodyPr wrap="none">
            <a:spAutoFit/>
          </a:bodyPr>
          <a:lstStyle/>
          <a:p>
            <a:r>
              <a:rPr lang="en-AU" sz="3600" b="1" noProof="0">
                <a:solidFill>
                  <a:srgbClr val="E68422"/>
                </a:solidFill>
                <a:latin typeface="Comic Sans MS"/>
                <a:cs typeface="Arial"/>
              </a:rPr>
              <a:t>The Greeting of Peace</a:t>
            </a:r>
          </a:p>
        </p:txBody>
      </p:sp>
      <p:sp>
        <p:nvSpPr>
          <p:cNvPr id="4" name="Rectangle 3">
            <a:extLst>
              <a:ext uri="{FF2B5EF4-FFF2-40B4-BE49-F238E27FC236}">
                <a16:creationId xmlns:a16="http://schemas.microsoft.com/office/drawing/2014/main" id="{B9B0A7B0-91AF-974D-4B60-6AC6FF0D7579}"/>
              </a:ext>
            </a:extLst>
          </p:cNvPr>
          <p:cNvSpPr/>
          <p:nvPr/>
        </p:nvSpPr>
        <p:spPr>
          <a:xfrm>
            <a:off x="0" y="52726"/>
            <a:ext cx="3983784" cy="400110"/>
          </a:xfrm>
          <a:prstGeom prst="rect">
            <a:avLst/>
          </a:prstGeom>
        </p:spPr>
        <p:txBody>
          <a:bodyPr wrap="none" lIns="91440" tIns="45720" rIns="91440" bIns="45720" anchor="t">
            <a:spAutoFit/>
          </a:bodyPr>
          <a:lstStyle/>
          <a:p>
            <a:pPr algn="ctr"/>
            <a:r>
              <a:rPr lang="en-AU" sz="2000" noProof="0">
                <a:solidFill>
                  <a:srgbClr val="E68422"/>
                </a:solidFill>
                <a:latin typeface="Comic Sans MS"/>
                <a:cs typeface="Arial"/>
              </a:rPr>
              <a:t>The Leader and Cantor unmute</a:t>
            </a:r>
            <a:endParaRPr lang="en-AU" sz="1400" noProof="0">
              <a:solidFill>
                <a:srgbClr val="E68422"/>
              </a:solidFill>
            </a:endParaRPr>
          </a:p>
        </p:txBody>
      </p:sp>
      <p:sp>
        <p:nvSpPr>
          <p:cNvPr id="5" name="Rectangle 4">
            <a:extLst>
              <a:ext uri="{FF2B5EF4-FFF2-40B4-BE49-F238E27FC236}">
                <a16:creationId xmlns:a16="http://schemas.microsoft.com/office/drawing/2014/main" id="{5597A58A-FECB-DB38-FCA8-770CB587CDF5}"/>
              </a:ext>
            </a:extLst>
          </p:cNvPr>
          <p:cNvSpPr/>
          <p:nvPr/>
        </p:nvSpPr>
        <p:spPr>
          <a:xfrm>
            <a:off x="171050" y="4162164"/>
            <a:ext cx="11849895" cy="2308324"/>
          </a:xfrm>
          <a:prstGeom prst="rect">
            <a:avLst/>
          </a:prstGeom>
        </p:spPr>
        <p:txBody>
          <a:bodyPr wrap="square" lIns="91440" tIns="45720" rIns="91440" bIns="45720" anchor="t">
            <a:spAutoFit/>
          </a:bodyPr>
          <a:lstStyle/>
          <a:p>
            <a:r>
              <a:rPr lang="en-AU" sz="2400" b="1" noProof="0">
                <a:solidFill>
                  <a:srgbClr val="E68422"/>
                </a:solidFill>
                <a:latin typeface="Comic Sans MS"/>
                <a:cs typeface="Arial"/>
              </a:rPr>
              <a:t>Leader: </a:t>
            </a:r>
            <a:r>
              <a:rPr lang="en-AU" sz="2400" noProof="0">
                <a:latin typeface="Comic Sans MS"/>
                <a:cs typeface="Arial"/>
              </a:rPr>
              <a:t>A sign of peace may be exchanged </a:t>
            </a:r>
          </a:p>
          <a:p>
            <a:pPr algn="ctr"/>
            <a:endParaRPr lang="en-AU" sz="2400" noProof="0">
              <a:solidFill>
                <a:srgbClr val="FFB83A"/>
              </a:solidFill>
              <a:latin typeface="Comic Sans MS"/>
              <a:cs typeface="Arial"/>
            </a:endParaRPr>
          </a:p>
          <a:p>
            <a:r>
              <a:rPr lang="en-AU" sz="2400" noProof="0">
                <a:latin typeface="Comic Sans MS"/>
                <a:cs typeface="Arial"/>
              </a:rPr>
              <a:t>You may like to type 'Peace' into the chat, use the 'raise hand’ or other reaction buttons, or just simply wave via the screen with your video turned on</a:t>
            </a:r>
          </a:p>
          <a:p>
            <a:pPr algn="ctr"/>
            <a:endParaRPr lang="en-AU" sz="2400" noProof="0">
              <a:latin typeface="Comic Sans MS"/>
              <a:cs typeface="Arial"/>
            </a:endParaRPr>
          </a:p>
          <a:p>
            <a:r>
              <a:rPr lang="en-AU" sz="2400" noProof="0">
                <a:latin typeface="Comic Sans MS"/>
                <a:cs typeface="Arial"/>
              </a:rPr>
              <a:t>(Broadcaster exits shared screen for a few moments for the exchange of peace)</a:t>
            </a:r>
            <a:endParaRPr lang="en-AU" sz="2400" noProof="0">
              <a:cs typeface="Times New Roman"/>
            </a:endParaRPr>
          </a:p>
        </p:txBody>
      </p:sp>
    </p:spTree>
    <p:extLst>
      <p:ext uri="{BB962C8B-B14F-4D97-AF65-F5344CB8AC3E}">
        <p14:creationId xmlns:p14="http://schemas.microsoft.com/office/powerpoint/2010/main" val="1573887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5273" y="515650"/>
            <a:ext cx="9521452" cy="584775"/>
          </a:xfrm>
          <a:prstGeom prst="rect">
            <a:avLst/>
          </a:prstGeom>
          <a:noFill/>
        </p:spPr>
        <p:txBody>
          <a:bodyPr wrap="square" lIns="91440" tIns="45720" rIns="91440" bIns="45720" rtlCol="0" anchor="t">
            <a:spAutoFit/>
          </a:bodyPr>
          <a:lstStyle/>
          <a:p>
            <a:pPr algn="ctr"/>
            <a:r>
              <a:rPr lang="en-AU" sz="3200" b="1" noProof="0">
                <a:solidFill>
                  <a:srgbClr val="E68422"/>
                </a:solidFill>
                <a:latin typeface="Comic Sans MS"/>
              </a:rPr>
              <a:t>Prayer of Thanksgiving before Intercessions</a:t>
            </a:r>
            <a:r>
              <a:rPr lang="en-AU" sz="2400" b="1" noProof="0">
                <a:solidFill>
                  <a:srgbClr val="E68422"/>
                </a:solidFill>
                <a:latin typeface="Comic Sans MS"/>
              </a:rPr>
              <a:t> </a:t>
            </a:r>
            <a:endParaRPr lang="en-AU" sz="2400" b="1" noProof="0">
              <a:solidFill>
                <a:srgbClr val="E68422"/>
              </a:solidFill>
              <a:latin typeface="Comic Sans MS" panose="030F0702030302020204" pitchFamily="66" charset="0"/>
            </a:endParaRPr>
          </a:p>
        </p:txBody>
      </p:sp>
      <p:sp>
        <p:nvSpPr>
          <p:cNvPr id="2" name="TextBox 1">
            <a:extLst>
              <a:ext uri="{FF2B5EF4-FFF2-40B4-BE49-F238E27FC236}">
                <a16:creationId xmlns:a16="http://schemas.microsoft.com/office/drawing/2014/main" id="{FBE6943D-06C5-A55E-9B43-20282BBA08ED}"/>
              </a:ext>
            </a:extLst>
          </p:cNvPr>
          <p:cNvSpPr txBox="1"/>
          <p:nvPr/>
        </p:nvSpPr>
        <p:spPr>
          <a:xfrm>
            <a:off x="1272956" y="1332747"/>
            <a:ext cx="9646085" cy="260494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800" b="1" noProof="0">
                <a:solidFill>
                  <a:srgbClr val="E68422"/>
                </a:solidFill>
                <a:latin typeface="Comic Sans MS"/>
              </a:rPr>
              <a:t>Leader: </a:t>
            </a:r>
            <a:r>
              <a:rPr lang="en-AU" sz="2800" noProof="0">
                <a:latin typeface="Comic Sans MS"/>
              </a:rPr>
              <a:t>As we enter prayer, I invite the second reader to unmute to lead our intercessions following the prayer of thanksgiving on the next slide. Please feel free to change your body position as you need.</a:t>
            </a:r>
            <a:endParaRPr lang="en-AU" sz="2800" noProof="0">
              <a:cs typeface="Times New Roman"/>
            </a:endParaRPr>
          </a:p>
        </p:txBody>
      </p:sp>
      <p:pic>
        <p:nvPicPr>
          <p:cNvPr id="5" name="Picture 4">
            <a:extLst>
              <a:ext uri="{FF2B5EF4-FFF2-40B4-BE49-F238E27FC236}">
                <a16:creationId xmlns:a16="http://schemas.microsoft.com/office/drawing/2014/main" id="{0206CD6E-F945-4A81-B188-FA3F5857B0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1635" y="4170014"/>
            <a:ext cx="2527852" cy="2527852"/>
          </a:xfrm>
          <a:prstGeom prst="rect">
            <a:avLst/>
          </a:prstGeom>
        </p:spPr>
      </p:pic>
      <p:sp>
        <p:nvSpPr>
          <p:cNvPr id="6" name="Rectangle 5">
            <a:extLst>
              <a:ext uri="{FF2B5EF4-FFF2-40B4-BE49-F238E27FC236}">
                <a16:creationId xmlns:a16="http://schemas.microsoft.com/office/drawing/2014/main" id="{27091812-2ADC-0D52-F738-9E1C7700AD98}"/>
              </a:ext>
            </a:extLst>
          </p:cNvPr>
          <p:cNvSpPr/>
          <p:nvPr/>
        </p:nvSpPr>
        <p:spPr>
          <a:xfrm>
            <a:off x="8362940" y="6457890"/>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Tree>
    <p:extLst>
      <p:ext uri="{BB962C8B-B14F-4D97-AF65-F5344CB8AC3E}">
        <p14:creationId xmlns:p14="http://schemas.microsoft.com/office/powerpoint/2010/main" val="413318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EED2037D-35E3-05F6-E09B-C219996F7621}"/>
              </a:ext>
            </a:extLst>
          </p:cNvPr>
          <p:cNvSpPr txBox="1"/>
          <p:nvPr/>
        </p:nvSpPr>
        <p:spPr>
          <a:xfrm>
            <a:off x="446085" y="0"/>
            <a:ext cx="11299830" cy="66717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800" b="1" noProof="0">
                <a:solidFill>
                  <a:srgbClr val="F5801F"/>
                </a:solidFill>
                <a:latin typeface="Comic Sans MS"/>
              </a:rPr>
              <a:t>Leader:</a:t>
            </a:r>
            <a:r>
              <a:rPr lang="en-AU" sz="2800" i="1" noProof="0">
                <a:solidFill>
                  <a:srgbClr val="F5801F"/>
                </a:solidFill>
                <a:latin typeface="Comic Sans MS"/>
              </a:rPr>
              <a:t> </a:t>
            </a:r>
            <a:r>
              <a:rPr lang="en-AU" sz="2800" noProof="0">
                <a:latin typeface="Comic Sans MS"/>
              </a:rPr>
              <a:t>Our Holy Hermit today is </a:t>
            </a:r>
            <a:r>
              <a:rPr lang="en-AU" sz="2800">
                <a:latin typeface="Comic Sans MS"/>
              </a:rPr>
              <a:t>Santa Teresa de Los Andes</a:t>
            </a:r>
            <a:endParaRPr lang="en-AU" sz="2800" noProof="0">
              <a:latin typeface="Comic Sans MS"/>
            </a:endParaRPr>
          </a:p>
        </p:txBody>
      </p:sp>
      <p:sp>
        <p:nvSpPr>
          <p:cNvPr id="5" name="Rectangle 4">
            <a:extLst>
              <a:ext uri="{FF2B5EF4-FFF2-40B4-BE49-F238E27FC236}">
                <a16:creationId xmlns:a16="http://schemas.microsoft.com/office/drawing/2014/main" id="{CA3D1A92-9A85-1CB9-7D77-840DE3C7F22A}"/>
              </a:ext>
            </a:extLst>
          </p:cNvPr>
          <p:cNvSpPr/>
          <p:nvPr/>
        </p:nvSpPr>
        <p:spPr>
          <a:xfrm>
            <a:off x="187434" y="6260882"/>
            <a:ext cx="10975074" cy="36933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noProof="0">
              <a:solidFill>
                <a:srgbClr val="CC3399"/>
              </a:solidFill>
              <a:latin typeface="Comic Sans MS"/>
            </a:endParaRPr>
          </a:p>
        </p:txBody>
      </p:sp>
      <p:sp>
        <p:nvSpPr>
          <p:cNvPr id="4" name="TextBox 1">
            <a:extLst>
              <a:ext uri="{FF2B5EF4-FFF2-40B4-BE49-F238E27FC236}">
                <a16:creationId xmlns:a16="http://schemas.microsoft.com/office/drawing/2014/main" id="{48A4BE20-6A50-A058-1865-7AAAF9EDF891}"/>
              </a:ext>
            </a:extLst>
          </p:cNvPr>
          <p:cNvSpPr txBox="1"/>
          <p:nvPr/>
        </p:nvSpPr>
        <p:spPr>
          <a:xfrm>
            <a:off x="426000" y="792397"/>
            <a:ext cx="11340000" cy="583781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800" noProof="0">
                <a:latin typeface="Comic Sans MS"/>
              </a:rPr>
              <a:t>Born in Santiago, Chile, in 1900 to an upper-class family, Juana Enriqueta Josefina balanced a pious nature with youthful faults like stubbornness and vanity. She enjoyed music and sport, but reading the autobiography of Thérèse of Lisieux redirected her life toward God. Working to overcome self-centredness before her First Communion, she committed herself to service. In 1919, she entered the Discalced Carmelite novitiate in Los Andes, taking the name "Teresa of Jesus." There, she began a letter-writing apostolate to share her spiritual insights.</a:t>
            </a:r>
          </a:p>
        </p:txBody>
      </p:sp>
    </p:spTree>
    <p:extLst>
      <p:ext uri="{BB962C8B-B14F-4D97-AF65-F5344CB8AC3E}">
        <p14:creationId xmlns:p14="http://schemas.microsoft.com/office/powerpoint/2010/main" val="1720509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E6943D-06C5-A55E-9B43-20282BBA08ED}"/>
              </a:ext>
            </a:extLst>
          </p:cNvPr>
          <p:cNvSpPr txBox="1"/>
          <p:nvPr/>
        </p:nvSpPr>
        <p:spPr>
          <a:xfrm>
            <a:off x="1125101" y="510091"/>
            <a:ext cx="9941798" cy="583781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800" b="1" noProof="0">
                <a:solidFill>
                  <a:srgbClr val="E68422"/>
                </a:solidFill>
                <a:latin typeface="Comic Sans MS"/>
              </a:rPr>
              <a:t>Leader</a:t>
            </a:r>
            <a:r>
              <a:rPr lang="en-AU" sz="2400" b="1" noProof="0">
                <a:solidFill>
                  <a:srgbClr val="E68422"/>
                </a:solidFill>
                <a:latin typeface="Comic Sans MS"/>
              </a:rPr>
              <a:t>: </a:t>
            </a:r>
            <a:r>
              <a:rPr lang="en-AU" sz="2800">
                <a:latin typeface="Comic Sans MS" panose="030F0702030302020204" pitchFamily="66" charset="0"/>
              </a:rPr>
              <a:t>Thank you, Lord, that you are with us always,</a:t>
            </a:r>
          </a:p>
          <a:p>
            <a:pPr>
              <a:lnSpc>
                <a:spcPct val="150000"/>
              </a:lnSpc>
            </a:pPr>
            <a:r>
              <a:rPr lang="en-AU" sz="2800">
                <a:latin typeface="Comic Sans MS" panose="030F0702030302020204" pitchFamily="66" charset="0"/>
              </a:rPr>
              <a:t>to the very end of the age.</a:t>
            </a:r>
          </a:p>
          <a:p>
            <a:pPr>
              <a:lnSpc>
                <a:spcPct val="150000"/>
              </a:lnSpc>
            </a:pPr>
            <a:r>
              <a:rPr lang="en-AU" sz="2800">
                <a:latin typeface="Comic Sans MS" panose="030F0702030302020204" pitchFamily="66" charset="0"/>
              </a:rPr>
              <a:t>You gave all your disciples authority to spread your word.</a:t>
            </a:r>
          </a:p>
          <a:p>
            <a:pPr>
              <a:lnSpc>
                <a:spcPct val="150000"/>
              </a:lnSpc>
            </a:pPr>
            <a:r>
              <a:rPr lang="en-AU" sz="2800">
                <a:latin typeface="Comic Sans MS" panose="030F0702030302020204" pitchFamily="66" charset="0"/>
              </a:rPr>
              <a:t>Thank you that we are your disciples also,</a:t>
            </a:r>
          </a:p>
          <a:p>
            <a:pPr>
              <a:lnSpc>
                <a:spcPct val="150000"/>
              </a:lnSpc>
            </a:pPr>
            <a:r>
              <a:rPr lang="en-AU" sz="2800">
                <a:latin typeface="Comic Sans MS" panose="030F0702030302020204" pitchFamily="66" charset="0"/>
              </a:rPr>
              <a:t>and you do the same for us.</a:t>
            </a:r>
          </a:p>
          <a:p>
            <a:pPr>
              <a:lnSpc>
                <a:spcPct val="150000"/>
              </a:lnSpc>
            </a:pPr>
            <a:r>
              <a:rPr lang="en-AU" sz="2800">
                <a:latin typeface="Comic Sans MS" panose="030F0702030302020204" pitchFamily="66" charset="0"/>
              </a:rPr>
              <a:t>May we praise you with our words and actions,</a:t>
            </a:r>
          </a:p>
          <a:p>
            <a:pPr>
              <a:lnSpc>
                <a:spcPct val="150000"/>
              </a:lnSpc>
            </a:pPr>
            <a:r>
              <a:rPr lang="en-AU" sz="2800">
                <a:latin typeface="Comic Sans MS" panose="030F0702030302020204" pitchFamily="66" charset="0"/>
              </a:rPr>
              <a:t>as we seek first your kingdom in our lives.</a:t>
            </a:r>
          </a:p>
          <a:p>
            <a:pPr>
              <a:lnSpc>
                <a:spcPct val="150000"/>
              </a:lnSpc>
            </a:pPr>
            <a:r>
              <a:rPr lang="en-AU" sz="2800">
                <a:latin typeface="Comic Sans MS" panose="030F0702030302020204" pitchFamily="66" charset="0"/>
              </a:rPr>
              <a:t>Thank you, Lord.</a:t>
            </a:r>
          </a:p>
          <a:p>
            <a:pPr>
              <a:lnSpc>
                <a:spcPct val="150000"/>
              </a:lnSpc>
            </a:pPr>
            <a:r>
              <a:rPr lang="en-AU" sz="2800" b="1">
                <a:latin typeface="Comic Sans MS" panose="030F0702030302020204" pitchFamily="66" charset="0"/>
              </a:rPr>
              <a:t>Amen.</a:t>
            </a:r>
            <a:endParaRPr lang="en-AU" sz="2800" b="1" noProof="0">
              <a:latin typeface="Comic Sans MS" panose="030F0702030302020204" pitchFamily="66" charset="0"/>
              <a:cs typeface="Times New Roman"/>
            </a:endParaRPr>
          </a:p>
        </p:txBody>
      </p:sp>
    </p:spTree>
    <p:extLst>
      <p:ext uri="{BB962C8B-B14F-4D97-AF65-F5344CB8AC3E}">
        <p14:creationId xmlns:p14="http://schemas.microsoft.com/office/powerpoint/2010/main" val="1921818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FAB5D8-5245-AB8B-877A-D6E438FD4380}"/>
              </a:ext>
            </a:extLst>
          </p:cNvPr>
          <p:cNvSpPr txBox="1"/>
          <p:nvPr/>
        </p:nvSpPr>
        <p:spPr>
          <a:xfrm>
            <a:off x="696000" y="1479588"/>
            <a:ext cx="10800000" cy="45451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AU" sz="2800" b="1" noProof="0">
                <a:solidFill>
                  <a:srgbClr val="E68422"/>
                </a:solidFill>
                <a:latin typeface="Comic Sans MS"/>
              </a:rPr>
              <a:t>Reader 2: </a:t>
            </a:r>
            <a:r>
              <a:rPr lang="en-AU" sz="2800" noProof="0">
                <a:latin typeface="Comic Sans MS"/>
              </a:rPr>
              <a:t>We pray for creation and communities we share our lives with. We pause for a few moments to name either in our hearts, or out loud, or in the chat, those environments and communities we bring to the Lord in prayer. </a:t>
            </a:r>
          </a:p>
          <a:p>
            <a:pPr>
              <a:lnSpc>
                <a:spcPct val="150000"/>
              </a:lnSpc>
            </a:pPr>
            <a:endParaRPr lang="en-AU" sz="2800" noProof="0">
              <a:latin typeface="Comic Sans MS"/>
            </a:endParaRPr>
          </a:p>
          <a:p>
            <a:pPr>
              <a:lnSpc>
                <a:spcPct val="150000"/>
              </a:lnSpc>
            </a:pPr>
            <a:r>
              <a:rPr lang="en-AU" sz="2800" b="1" noProof="0">
                <a:solidFill>
                  <a:srgbClr val="E68422"/>
                </a:solidFill>
                <a:latin typeface="Comic Sans MS"/>
              </a:rPr>
              <a:t>PAUSE…</a:t>
            </a:r>
          </a:p>
          <a:p>
            <a:pPr>
              <a:lnSpc>
                <a:spcPct val="150000"/>
              </a:lnSpc>
            </a:pPr>
            <a:endParaRPr lang="en-AU" sz="2800" b="1" noProof="0">
              <a:latin typeface="Comic Sans MS"/>
            </a:endParaRPr>
          </a:p>
        </p:txBody>
      </p:sp>
      <p:sp>
        <p:nvSpPr>
          <p:cNvPr id="5" name="TextBox 4">
            <a:extLst>
              <a:ext uri="{FF2B5EF4-FFF2-40B4-BE49-F238E27FC236}">
                <a16:creationId xmlns:a16="http://schemas.microsoft.com/office/drawing/2014/main" id="{9C6ED102-ABDD-3371-CDAE-66FEB5609A74}"/>
              </a:ext>
            </a:extLst>
          </p:cNvPr>
          <p:cNvSpPr txBox="1"/>
          <p:nvPr/>
        </p:nvSpPr>
        <p:spPr>
          <a:xfrm>
            <a:off x="982663" y="170023"/>
            <a:ext cx="104144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3200" b="1" noProof="0">
                <a:solidFill>
                  <a:srgbClr val="E68422"/>
                </a:solidFill>
                <a:latin typeface="Comic Sans MS"/>
                <a:ea typeface="+mn-lt"/>
                <a:cs typeface="+mn-lt"/>
              </a:rPr>
              <a:t>Intercessions</a:t>
            </a:r>
            <a:endParaRPr lang="en-AU" sz="2000" b="1" noProof="0">
              <a:solidFill>
                <a:srgbClr val="E68422"/>
              </a:solidFill>
              <a:latin typeface="Comic Sans MS"/>
            </a:endParaRPr>
          </a:p>
        </p:txBody>
      </p:sp>
      <p:sp>
        <p:nvSpPr>
          <p:cNvPr id="6" name="Rectangle 5">
            <a:extLst>
              <a:ext uri="{FF2B5EF4-FFF2-40B4-BE49-F238E27FC236}">
                <a16:creationId xmlns:a16="http://schemas.microsoft.com/office/drawing/2014/main" id="{05CCAFA7-E7BC-0D50-74E9-6EF33CB2134D}"/>
              </a:ext>
            </a:extLst>
          </p:cNvPr>
          <p:cNvSpPr/>
          <p:nvPr/>
        </p:nvSpPr>
        <p:spPr>
          <a:xfrm>
            <a:off x="8362940" y="6457890"/>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Tree>
    <p:extLst>
      <p:ext uri="{BB962C8B-B14F-4D97-AF65-F5344CB8AC3E}">
        <p14:creationId xmlns:p14="http://schemas.microsoft.com/office/powerpoint/2010/main" val="2796453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9BBF2-8FBC-CAEF-E805-D0231B9EED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1CA3F9-2D3B-8DA1-6300-4E0FD405F920}"/>
              </a:ext>
            </a:extLst>
          </p:cNvPr>
          <p:cNvSpPr txBox="1"/>
          <p:nvPr/>
        </p:nvSpPr>
        <p:spPr>
          <a:xfrm>
            <a:off x="982663" y="170023"/>
            <a:ext cx="104144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3200" b="1" noProof="0">
                <a:solidFill>
                  <a:srgbClr val="E68422"/>
                </a:solidFill>
                <a:latin typeface="Comic Sans MS"/>
                <a:ea typeface="+mn-lt"/>
                <a:cs typeface="+mn-lt"/>
              </a:rPr>
              <a:t>Intercessions</a:t>
            </a:r>
            <a:endParaRPr lang="en-AU" sz="2000" b="1" noProof="0">
              <a:solidFill>
                <a:srgbClr val="E68422"/>
              </a:solidFill>
              <a:latin typeface="Comic Sans MS"/>
            </a:endParaRPr>
          </a:p>
        </p:txBody>
      </p:sp>
      <p:sp>
        <p:nvSpPr>
          <p:cNvPr id="2" name="TextBox 1">
            <a:extLst>
              <a:ext uri="{FF2B5EF4-FFF2-40B4-BE49-F238E27FC236}">
                <a16:creationId xmlns:a16="http://schemas.microsoft.com/office/drawing/2014/main" id="{D2286728-C774-9D33-C541-8BD21F999ABD}"/>
              </a:ext>
            </a:extLst>
          </p:cNvPr>
          <p:cNvSpPr txBox="1"/>
          <p:nvPr/>
        </p:nvSpPr>
        <p:spPr>
          <a:xfrm>
            <a:off x="185530" y="754798"/>
            <a:ext cx="11944376" cy="58378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AU" sz="2800" b="1" noProof="0">
                <a:solidFill>
                  <a:srgbClr val="E68422"/>
                </a:solidFill>
                <a:latin typeface="Comic Sans MS"/>
              </a:rPr>
              <a:t>Reader 2: </a:t>
            </a:r>
            <a:r>
              <a:rPr lang="en-AU" sz="2800" noProof="0">
                <a:latin typeface="Comic Sans MS"/>
              </a:rPr>
              <a:t>We entrust to you the community of Holy Hermits Online and our ministry partners:</a:t>
            </a:r>
          </a:p>
          <a:p>
            <a:pPr>
              <a:lnSpc>
                <a:spcPct val="150000"/>
              </a:lnSpc>
            </a:pPr>
            <a:endParaRPr lang="en-AU" sz="2800" noProof="0">
              <a:latin typeface="Comic Sans MS"/>
            </a:endParaRPr>
          </a:p>
          <a:p>
            <a:pPr marL="0" algn="l" rtl="0" eaLnBrk="1" fontAlgn="base" latinLnBrk="0" hangingPunct="1">
              <a:lnSpc>
                <a:spcPct val="150000"/>
              </a:lnSpc>
              <a:buNone/>
            </a:pPr>
            <a:endParaRPr lang="en-AU" sz="2800" b="0" i="0" u="none" strike="noStrike" noProof="0">
              <a:effectLst/>
              <a:latin typeface="Arial" panose="020B0604020202020204" pitchFamily="34" charset="0"/>
            </a:endParaRPr>
          </a:p>
          <a:p>
            <a:pPr>
              <a:lnSpc>
                <a:spcPct val="150000"/>
              </a:lnSpc>
            </a:pPr>
            <a:endParaRPr lang="en-AU" sz="2800" noProof="0">
              <a:latin typeface="Comic Sans MS"/>
            </a:endParaRPr>
          </a:p>
          <a:p>
            <a:pPr>
              <a:lnSpc>
                <a:spcPct val="150000"/>
              </a:lnSpc>
            </a:pPr>
            <a:endParaRPr lang="en-AU" sz="2800" noProof="0">
              <a:latin typeface="Comic Sans MS"/>
              <a:cs typeface="Calibri"/>
            </a:endParaRPr>
          </a:p>
          <a:p>
            <a:pPr>
              <a:lnSpc>
                <a:spcPct val="150000"/>
              </a:lnSpc>
            </a:pPr>
            <a:r>
              <a:rPr lang="en-AU" sz="2800" noProof="0">
                <a:latin typeface="Comic Sans MS"/>
                <a:cs typeface="Calibri"/>
              </a:rPr>
              <a:t>Prosper the work of our hands and show us the way to your new creation.</a:t>
            </a:r>
          </a:p>
          <a:p>
            <a:pPr>
              <a:lnSpc>
                <a:spcPct val="150000"/>
              </a:lnSpc>
            </a:pPr>
            <a:r>
              <a:rPr lang="en-AU" sz="2800" noProof="0">
                <a:latin typeface="Comic Sans MS"/>
              </a:rPr>
              <a:t>Creator God, </a:t>
            </a:r>
            <a:r>
              <a:rPr lang="en-AU" sz="2800" b="1" noProof="0">
                <a:latin typeface="Comic Sans MS"/>
              </a:rPr>
              <a:t>Hear our prayer.</a:t>
            </a:r>
          </a:p>
        </p:txBody>
      </p:sp>
      <p:graphicFrame>
        <p:nvGraphicFramePr>
          <p:cNvPr id="4" name="Table 3">
            <a:extLst>
              <a:ext uri="{FF2B5EF4-FFF2-40B4-BE49-F238E27FC236}">
                <a16:creationId xmlns:a16="http://schemas.microsoft.com/office/drawing/2014/main" id="{53B8D5D6-3E80-EFB8-08E7-F0FAB465716C}"/>
              </a:ext>
            </a:extLst>
          </p:cNvPr>
          <p:cNvGraphicFramePr>
            <a:graphicFrameLocks noGrp="1"/>
          </p:cNvGraphicFramePr>
          <p:nvPr>
            <p:extLst>
              <p:ext uri="{D42A27DB-BD31-4B8C-83A1-F6EECF244321}">
                <p14:modId xmlns:p14="http://schemas.microsoft.com/office/powerpoint/2010/main" val="2126068193"/>
              </p:ext>
            </p:extLst>
          </p:nvPr>
        </p:nvGraphicFramePr>
        <p:xfrm>
          <a:off x="3485509" y="1970598"/>
          <a:ext cx="8644397" cy="2651760"/>
        </p:xfrm>
        <a:graphic>
          <a:graphicData uri="http://schemas.openxmlformats.org/drawingml/2006/table">
            <a:tbl>
              <a:tblPr firstRow="1" bandRow="1">
                <a:tableStyleId>{2D5ABB26-0587-4C30-8999-92F81FD0307C}</a:tableStyleId>
              </a:tblPr>
              <a:tblGrid>
                <a:gridCol w="8045009">
                  <a:extLst>
                    <a:ext uri="{9D8B030D-6E8A-4147-A177-3AD203B41FA5}">
                      <a16:colId xmlns:a16="http://schemas.microsoft.com/office/drawing/2014/main" val="2908256516"/>
                    </a:ext>
                  </a:extLst>
                </a:gridCol>
                <a:gridCol w="299694">
                  <a:extLst>
                    <a:ext uri="{9D8B030D-6E8A-4147-A177-3AD203B41FA5}">
                      <a16:colId xmlns:a16="http://schemas.microsoft.com/office/drawing/2014/main" val="2881208652"/>
                    </a:ext>
                  </a:extLst>
                </a:gridCol>
                <a:gridCol w="299694">
                  <a:extLst>
                    <a:ext uri="{9D8B030D-6E8A-4147-A177-3AD203B41FA5}">
                      <a16:colId xmlns:a16="http://schemas.microsoft.com/office/drawing/2014/main" val="3833997299"/>
                    </a:ext>
                  </a:extLst>
                </a:gridCol>
              </a:tblGrid>
              <a:tr h="1770207">
                <a:tc>
                  <a:txBody>
                    <a:bodyPr/>
                    <a:lstStyle/>
                    <a:p>
                      <a:pPr marL="0" indent="0">
                        <a:buFont typeface="Arial" panose="020B0604020202020204" pitchFamily="34" charset="0"/>
                        <a:buNone/>
                      </a:pPr>
                      <a:r>
                        <a:rPr lang="en-AU" sz="2800" b="0" i="0" noProof="0">
                          <a:latin typeface="Comic Sans MS" panose="030F0902030302020204" pitchFamily="66" charset="0"/>
                          <a:cs typeface="Calibri"/>
                        </a:rPr>
                        <a:t>St John's Cathedral Brisbane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800" b="0" i="0" noProof="0">
                          <a:latin typeface="Comic Sans MS" panose="030F0902030302020204" pitchFamily="66" charset="0"/>
                          <a:cs typeface="Calibri"/>
                        </a:rPr>
                        <a:t>The Anglican Diocese of Southern Queensland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800" b="0" i="0" noProof="0">
                          <a:latin typeface="Comic Sans MS" panose="030F0902030302020204" pitchFamily="66" charset="0"/>
                          <a:cs typeface="Calibri"/>
                        </a:rPr>
                        <a:t>St Gabriel’s, Carindale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800" b="0" i="0" noProof="0">
                          <a:latin typeface="Comic Sans MS" panose="030F0902030302020204" pitchFamily="66" charset="0"/>
                          <a:cs typeface="Calibri"/>
                        </a:rPr>
                        <a:t>Benedictus Contemplative Church, Canberra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800" b="0" i="0" noProof="0">
                          <a:latin typeface="Comic Sans MS" panose="030F0902030302020204" pitchFamily="66" charset="0"/>
                          <a:cs typeface="Calibri"/>
                        </a:rPr>
                        <a:t>Anglican Focus 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800" b="0" i="0" noProof="0">
                          <a:latin typeface="Comic Sans MS" panose="030F0902030302020204" pitchFamily="66" charset="0"/>
                          <a:cs typeface="Calibri"/>
                        </a:rPr>
                        <a:t>Tithe.ly</a:t>
                      </a:r>
                      <a:endParaRPr lang="en-AU" sz="2800" b="0" i="0" noProof="0">
                        <a:latin typeface="Comic Sans MS" panose="030F0902030302020204" pitchFamily="66" charset="0"/>
                      </a:endParaRPr>
                    </a:p>
                  </a:txBody>
                  <a:tcPr/>
                </a:tc>
                <a:tc>
                  <a:txBody>
                    <a:bodyPr/>
                    <a:lstStyle/>
                    <a:p>
                      <a:pPr marL="0" indent="0">
                        <a:buFont typeface="Arial" panose="020B0604020202020204" pitchFamily="34" charset="0"/>
                        <a:buNone/>
                      </a:pPr>
                      <a:endParaRPr lang="en-AU" sz="2800" b="0" i="0" noProof="0">
                        <a:latin typeface="Comic Sans MS" panose="030F0902030302020204" pitchFamily="66" charset="0"/>
                        <a:cs typeface="Calibri"/>
                      </a:endParaRPr>
                    </a:p>
                  </a:txBody>
                  <a:tcPr/>
                </a:tc>
                <a:tc>
                  <a:txBody>
                    <a:bodyPr/>
                    <a:lstStyle/>
                    <a:p>
                      <a:pPr marL="0" indent="0" algn="l" rtl="0" fontAlgn="base">
                        <a:buFont typeface="Arial" panose="020B0604020202020204" pitchFamily="34" charset="0"/>
                        <a:buNone/>
                      </a:pPr>
                      <a:endParaRPr lang="en-AU" sz="2800" b="0" i="0" noProof="0">
                        <a:latin typeface="Comic Sans MS" panose="030F0902030302020204" pitchFamily="66" charset="0"/>
                        <a:cs typeface="Arial" panose="020B0604020202020204" pitchFamily="34" charset="0"/>
                      </a:endParaRPr>
                    </a:p>
                    <a:p>
                      <a:pPr marL="342900" indent="-342900">
                        <a:buFont typeface="Arial" panose="020B0604020202020204" pitchFamily="34" charset="0"/>
                        <a:buChar char="•"/>
                      </a:pPr>
                      <a:endParaRPr lang="en-AU" sz="2800" b="0" i="0" noProof="0">
                        <a:latin typeface="Comic Sans MS" panose="030F0902030302020204" pitchFamily="66" charset="0"/>
                        <a:cs typeface="Calibri"/>
                      </a:endParaRPr>
                    </a:p>
                  </a:txBody>
                  <a:tcPr/>
                </a:tc>
                <a:extLst>
                  <a:ext uri="{0D108BD9-81ED-4DB2-BD59-A6C34878D82A}">
                    <a16:rowId xmlns:a16="http://schemas.microsoft.com/office/drawing/2014/main" val="3895489877"/>
                  </a:ext>
                </a:extLst>
              </a:tr>
            </a:tbl>
          </a:graphicData>
        </a:graphic>
      </p:graphicFrame>
    </p:spTree>
    <p:extLst>
      <p:ext uri="{BB962C8B-B14F-4D97-AF65-F5344CB8AC3E}">
        <p14:creationId xmlns:p14="http://schemas.microsoft.com/office/powerpoint/2010/main" val="2353627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54AA46-DC91-138F-1D58-407BF38802C1}"/>
              </a:ext>
            </a:extLst>
          </p:cNvPr>
          <p:cNvSpPr>
            <a:spLocks noGrp="1"/>
          </p:cNvSpPr>
          <p:nvPr>
            <p:ph type="sldNum" sz="quarter" idx="12"/>
          </p:nvPr>
        </p:nvSpPr>
        <p:spPr/>
        <p:txBody>
          <a:bodyPr/>
          <a:lstStyle/>
          <a:p>
            <a:pPr>
              <a:defRPr/>
            </a:pPr>
            <a:fld id="{504C10D2-9990-43CA-B278-4C892CFCFF17}" type="slidenum">
              <a:rPr lang="en-AU" noProof="0" smtClean="0">
                <a:solidFill>
                  <a:prstClr val="black">
                    <a:tint val="75000"/>
                  </a:prstClr>
                </a:solidFill>
              </a:rPr>
              <a:pPr>
                <a:defRPr/>
              </a:pPr>
              <a:t>33</a:t>
            </a:fld>
            <a:endParaRPr lang="en-AU" noProof="0">
              <a:solidFill>
                <a:prstClr val="black">
                  <a:tint val="75000"/>
                </a:prstClr>
              </a:solidFill>
            </a:endParaRPr>
          </a:p>
        </p:txBody>
      </p:sp>
      <p:sp>
        <p:nvSpPr>
          <p:cNvPr id="5" name="TextBox 4">
            <a:extLst>
              <a:ext uri="{FF2B5EF4-FFF2-40B4-BE49-F238E27FC236}">
                <a16:creationId xmlns:a16="http://schemas.microsoft.com/office/drawing/2014/main" id="{DA501F73-483E-59FF-F874-489B3ECC80CA}"/>
              </a:ext>
            </a:extLst>
          </p:cNvPr>
          <p:cNvSpPr txBox="1"/>
          <p:nvPr/>
        </p:nvSpPr>
        <p:spPr>
          <a:xfrm>
            <a:off x="418111" y="833257"/>
            <a:ext cx="7418543" cy="5191486"/>
          </a:xfrm>
          <a:prstGeom prst="rect">
            <a:avLst/>
          </a:prstGeom>
          <a:noFill/>
        </p:spPr>
        <p:txBody>
          <a:bodyPr wrap="square" lIns="91440" tIns="45720" rIns="91440" bIns="45720" rtlCol="0" anchor="t">
            <a:spAutoFit/>
          </a:bodyPr>
          <a:lstStyle/>
          <a:p>
            <a:pPr>
              <a:lnSpc>
                <a:spcPct val="150000"/>
              </a:lnSpc>
            </a:pPr>
            <a:r>
              <a:rPr lang="en-AU" sz="2800" b="1" noProof="0">
                <a:solidFill>
                  <a:srgbClr val="E68422"/>
                </a:solidFill>
                <a:latin typeface="Comic Sans MS"/>
              </a:rPr>
              <a:t>Reader 2: </a:t>
            </a:r>
            <a:r>
              <a:rPr lang="en-AU" sz="2800" noProof="0">
                <a:latin typeface="Comic Sans MS"/>
              </a:rPr>
              <a:t>Loving Creator</a:t>
            </a:r>
            <a:r>
              <a:rPr lang="en-AU" sz="2800" u="none" strike="noStrike" noProof="0">
                <a:effectLst/>
                <a:latin typeface="Comic Sans MS"/>
              </a:rPr>
              <a:t>, we </a:t>
            </a:r>
            <a:r>
              <a:rPr lang="en-AU" sz="2800" noProof="0">
                <a:latin typeface="Comic Sans MS"/>
              </a:rPr>
              <a:t>entrust to you all animals, especially those who are</a:t>
            </a:r>
            <a:r>
              <a:rPr lang="en-AU" sz="2800" noProof="0">
                <a:latin typeface="Comic Sans MS"/>
                <a:cs typeface="Calibri"/>
              </a:rPr>
              <a:t> </a:t>
            </a:r>
            <a:r>
              <a:rPr lang="en-AU" sz="2800" noProof="0">
                <a:latin typeface="Comic Sans MS"/>
              </a:rPr>
              <a:t>sick, anxious, ageing, lost, at risk, lonely, sad, hungry, in pain, homeless, abused, living in fear, encountering violence of any kind,</a:t>
            </a:r>
            <a:r>
              <a:rPr lang="en-AU" sz="2800" noProof="0">
                <a:latin typeface="Comic Sans MS"/>
                <a:cs typeface="Calibri"/>
              </a:rPr>
              <a:t> </a:t>
            </a:r>
            <a:r>
              <a:rPr lang="en-AU" sz="2800" noProof="0">
                <a:latin typeface="Comic Sans MS"/>
              </a:rPr>
              <a:t>in need of comfort, rehabilitation or transformation.</a:t>
            </a:r>
            <a:endParaRPr lang="en-AU" sz="2800" noProof="0">
              <a:latin typeface="Comic Sans MS"/>
              <a:cs typeface="Calibri"/>
            </a:endParaRPr>
          </a:p>
          <a:p>
            <a:pPr>
              <a:lnSpc>
                <a:spcPct val="150000"/>
              </a:lnSpc>
            </a:pPr>
            <a:endParaRPr lang="en-AU" sz="2800" noProof="0">
              <a:latin typeface="Comic Sans MS"/>
            </a:endParaRPr>
          </a:p>
        </p:txBody>
      </p:sp>
      <p:pic>
        <p:nvPicPr>
          <p:cNvPr id="7" name="Picture 6">
            <a:extLst>
              <a:ext uri="{FF2B5EF4-FFF2-40B4-BE49-F238E27FC236}">
                <a16:creationId xmlns:a16="http://schemas.microsoft.com/office/drawing/2014/main" id="{33318BD8-86CA-1428-E1C8-3666950C53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836654" y="1575854"/>
            <a:ext cx="3706291" cy="3706291"/>
          </a:xfrm>
          <a:prstGeom prst="rect">
            <a:avLst/>
          </a:prstGeom>
        </p:spPr>
      </p:pic>
      <p:sp>
        <p:nvSpPr>
          <p:cNvPr id="2" name="Rectangle 1">
            <a:extLst>
              <a:ext uri="{FF2B5EF4-FFF2-40B4-BE49-F238E27FC236}">
                <a16:creationId xmlns:a16="http://schemas.microsoft.com/office/drawing/2014/main" id="{56853D04-455A-E8BF-EC66-D0FB60B69F75}"/>
              </a:ext>
            </a:extLst>
          </p:cNvPr>
          <p:cNvSpPr/>
          <p:nvPr/>
        </p:nvSpPr>
        <p:spPr>
          <a:xfrm>
            <a:off x="8362940" y="6457890"/>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Tree>
    <p:extLst>
      <p:ext uri="{BB962C8B-B14F-4D97-AF65-F5344CB8AC3E}">
        <p14:creationId xmlns:p14="http://schemas.microsoft.com/office/powerpoint/2010/main" val="3211861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4659E-8C9E-9122-2356-270355FCFCC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78868C-9BAC-45E5-A9B6-C833347B14B6}"/>
              </a:ext>
            </a:extLst>
          </p:cNvPr>
          <p:cNvSpPr>
            <a:spLocks noGrp="1"/>
          </p:cNvSpPr>
          <p:nvPr>
            <p:ph type="sldNum" sz="quarter" idx="12"/>
          </p:nvPr>
        </p:nvSpPr>
        <p:spPr/>
        <p:txBody>
          <a:bodyPr/>
          <a:lstStyle/>
          <a:p>
            <a:pPr>
              <a:defRPr/>
            </a:pPr>
            <a:fld id="{504C10D2-9990-43CA-B278-4C892CFCFF17}" type="slidenum">
              <a:rPr lang="en-AU" noProof="0" smtClean="0">
                <a:solidFill>
                  <a:prstClr val="black">
                    <a:tint val="75000"/>
                  </a:prstClr>
                </a:solidFill>
              </a:rPr>
              <a:pPr>
                <a:defRPr/>
              </a:pPr>
              <a:t>34</a:t>
            </a:fld>
            <a:endParaRPr lang="en-AU" noProof="0">
              <a:solidFill>
                <a:prstClr val="black">
                  <a:tint val="75000"/>
                </a:prstClr>
              </a:solidFill>
            </a:endParaRPr>
          </a:p>
        </p:txBody>
      </p:sp>
      <p:sp>
        <p:nvSpPr>
          <p:cNvPr id="5" name="TextBox 4">
            <a:extLst>
              <a:ext uri="{FF2B5EF4-FFF2-40B4-BE49-F238E27FC236}">
                <a16:creationId xmlns:a16="http://schemas.microsoft.com/office/drawing/2014/main" id="{BA5CEBA1-8540-EB25-5E96-5C9D94C85025}"/>
              </a:ext>
            </a:extLst>
          </p:cNvPr>
          <p:cNvSpPr txBox="1"/>
          <p:nvPr/>
        </p:nvSpPr>
        <p:spPr>
          <a:xfrm>
            <a:off x="421092" y="397401"/>
            <a:ext cx="11161308" cy="5837817"/>
          </a:xfrm>
          <a:prstGeom prst="rect">
            <a:avLst/>
          </a:prstGeom>
          <a:noFill/>
        </p:spPr>
        <p:txBody>
          <a:bodyPr wrap="square" lIns="91440" tIns="45720" rIns="91440" bIns="45720" rtlCol="0" anchor="t">
            <a:spAutoFit/>
          </a:bodyPr>
          <a:lstStyle/>
          <a:p>
            <a:pPr>
              <a:lnSpc>
                <a:spcPct val="150000"/>
              </a:lnSpc>
            </a:pPr>
            <a:r>
              <a:rPr lang="en-AU" sz="2800" b="1" noProof="0">
                <a:solidFill>
                  <a:srgbClr val="E68422"/>
                </a:solidFill>
                <a:latin typeface="Comic Sans MS"/>
              </a:rPr>
              <a:t>Reader 2: </a:t>
            </a:r>
            <a:r>
              <a:rPr lang="en-AU" sz="2800" noProof="0">
                <a:latin typeface="Comic Sans MS"/>
              </a:rPr>
              <a:t>We invite your loving compassion for:</a:t>
            </a:r>
            <a:br>
              <a:rPr lang="en-AU" sz="2800" noProof="0">
                <a:latin typeface="Comic Sans MS"/>
              </a:rPr>
            </a:br>
            <a:endParaRPr lang="en-AU" sz="2800" noProof="0">
              <a:latin typeface="Comic Sans MS"/>
            </a:endParaRPr>
          </a:p>
          <a:p>
            <a:pPr>
              <a:lnSpc>
                <a:spcPct val="150000"/>
              </a:lnSpc>
            </a:pPr>
            <a:endParaRPr lang="en-AU" sz="2800" noProof="0">
              <a:latin typeface="Comic Sans MS"/>
            </a:endParaRPr>
          </a:p>
          <a:p>
            <a:pPr>
              <a:lnSpc>
                <a:spcPct val="150000"/>
              </a:lnSpc>
            </a:pPr>
            <a:endParaRPr lang="en-AU" sz="2800" noProof="0">
              <a:latin typeface="Comic Sans MS"/>
            </a:endParaRPr>
          </a:p>
          <a:p>
            <a:pPr>
              <a:lnSpc>
                <a:spcPct val="150000"/>
              </a:lnSpc>
            </a:pPr>
            <a:endParaRPr lang="en-AU" sz="2800" noProof="0">
              <a:latin typeface="Comic Sans MS"/>
            </a:endParaRPr>
          </a:p>
          <a:p>
            <a:pPr>
              <a:lnSpc>
                <a:spcPct val="150000"/>
              </a:lnSpc>
            </a:pPr>
            <a:endParaRPr lang="en-AU" sz="2800" noProof="0">
              <a:latin typeface="Comic Sans MS"/>
            </a:endParaRPr>
          </a:p>
          <a:p>
            <a:pPr>
              <a:lnSpc>
                <a:spcPct val="150000"/>
              </a:lnSpc>
            </a:pPr>
            <a:endParaRPr lang="en-AU" sz="2800" noProof="0">
              <a:latin typeface="Comic Sans MS"/>
            </a:endParaRPr>
          </a:p>
          <a:p>
            <a:pPr>
              <a:lnSpc>
                <a:spcPct val="150000"/>
              </a:lnSpc>
            </a:pPr>
            <a:r>
              <a:rPr lang="en-AU" sz="2800" noProof="0">
                <a:latin typeface="Comic Sans MS"/>
              </a:rPr>
              <a:t>We name in our hearts, out loud or in the chat, </a:t>
            </a:r>
            <a:endParaRPr lang="en-AU" sz="2800" b="1" noProof="0">
              <a:solidFill>
                <a:srgbClr val="00B050"/>
              </a:solidFill>
              <a:latin typeface="Comic Sans MS"/>
              <a:cs typeface="Times New Roman"/>
            </a:endParaRPr>
          </a:p>
          <a:p>
            <a:pPr>
              <a:lnSpc>
                <a:spcPct val="150000"/>
              </a:lnSpc>
            </a:pPr>
            <a:r>
              <a:rPr lang="en-AU" sz="2800" noProof="0">
                <a:latin typeface="Comic Sans MS"/>
              </a:rPr>
              <a:t>the animals we bring to the Lord in prayer.</a:t>
            </a:r>
            <a:r>
              <a:rPr lang="en-AU" sz="2800" noProof="0">
                <a:solidFill>
                  <a:srgbClr val="000000"/>
                </a:solidFill>
                <a:latin typeface="Comic Sans MS"/>
              </a:rPr>
              <a:t> </a:t>
            </a:r>
            <a:r>
              <a:rPr lang="en-AU" sz="2800" noProof="0">
                <a:solidFill>
                  <a:srgbClr val="7030A0"/>
                </a:solidFill>
                <a:latin typeface="Comic Sans MS"/>
              </a:rPr>
              <a:t> </a:t>
            </a:r>
            <a:r>
              <a:rPr lang="en-AU" sz="2800" b="1" noProof="0">
                <a:solidFill>
                  <a:srgbClr val="E68422"/>
                </a:solidFill>
                <a:latin typeface="Comic Sans MS"/>
              </a:rPr>
              <a:t>PAUSE…</a:t>
            </a:r>
            <a:endParaRPr lang="en-AU" sz="2800" b="1" noProof="0">
              <a:solidFill>
                <a:srgbClr val="E68422"/>
              </a:solidFill>
              <a:latin typeface="Comic Sans MS"/>
              <a:cs typeface="Times New Roman"/>
            </a:endParaRPr>
          </a:p>
        </p:txBody>
      </p:sp>
      <p:sp>
        <p:nvSpPr>
          <p:cNvPr id="3" name="TextBox 2">
            <a:extLst>
              <a:ext uri="{FF2B5EF4-FFF2-40B4-BE49-F238E27FC236}">
                <a16:creationId xmlns:a16="http://schemas.microsoft.com/office/drawing/2014/main" id="{046F5356-7761-3D3F-04D0-83C97C751701}"/>
              </a:ext>
            </a:extLst>
          </p:cNvPr>
          <p:cNvSpPr txBox="1"/>
          <p:nvPr/>
        </p:nvSpPr>
        <p:spPr>
          <a:xfrm>
            <a:off x="421092" y="1377766"/>
            <a:ext cx="339047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AU" sz="2800" baseline="0" noProof="0">
                <a:latin typeface="Comic Sans MS"/>
                <a:ea typeface="Segoe UI"/>
                <a:cs typeface="Segoe UI"/>
              </a:rPr>
              <a:t>Jasmine,   </a:t>
            </a:r>
            <a:r>
              <a:rPr lang="en-AU" sz="2800" noProof="0">
                <a:latin typeface="Comic Sans MS"/>
                <a:ea typeface="Segoe UI"/>
                <a:cs typeface="Segoe UI"/>
              </a:rPr>
              <a:t>​</a:t>
            </a:r>
          </a:p>
          <a:p>
            <a:pPr rtl="0"/>
            <a:r>
              <a:rPr lang="en-AU" sz="2800" baseline="0" noProof="0">
                <a:latin typeface="Comic Sans MS"/>
                <a:ea typeface="Segoe UI"/>
                <a:cs typeface="Segoe UI"/>
              </a:rPr>
              <a:t>Leese(y),   </a:t>
            </a:r>
            <a:r>
              <a:rPr lang="en-AU" sz="2800" noProof="0">
                <a:latin typeface="Comic Sans MS"/>
                <a:ea typeface="Segoe UI"/>
                <a:cs typeface="Segoe UI"/>
              </a:rPr>
              <a:t>​</a:t>
            </a:r>
          </a:p>
          <a:p>
            <a:pPr rtl="0"/>
            <a:r>
              <a:rPr lang="en-AU" sz="2800" baseline="0" noProof="0">
                <a:latin typeface="Comic Sans MS"/>
                <a:ea typeface="Segoe UI"/>
                <a:cs typeface="Segoe UI"/>
              </a:rPr>
              <a:t>Sid, Toots </a:t>
            </a:r>
            <a:r>
              <a:rPr lang="en-AU" sz="2800" noProof="0">
                <a:latin typeface="Comic Sans MS"/>
                <a:ea typeface="Segoe UI"/>
                <a:cs typeface="Segoe UI"/>
              </a:rPr>
              <a:t>&amp;</a:t>
            </a:r>
            <a:r>
              <a:rPr lang="en-AU" sz="2800" baseline="0" noProof="0">
                <a:latin typeface="Comic Sans MS"/>
                <a:ea typeface="Segoe UI"/>
                <a:cs typeface="Segoe UI"/>
              </a:rPr>
              <a:t> Lulu</a:t>
            </a:r>
            <a:r>
              <a:rPr lang="en-AU" sz="2800" noProof="0">
                <a:latin typeface="Comic Sans MS"/>
                <a:ea typeface="Segoe UI"/>
                <a:cs typeface="Segoe UI"/>
              </a:rPr>
              <a:t>​</a:t>
            </a:r>
          </a:p>
          <a:p>
            <a:pPr rtl="0"/>
            <a:r>
              <a:rPr lang="en-AU" sz="2800" baseline="0" noProof="0">
                <a:latin typeface="Comic Sans MS"/>
                <a:ea typeface="Segoe UI"/>
                <a:cs typeface="Segoe UI"/>
              </a:rPr>
              <a:t>Polly and Suki</a:t>
            </a:r>
            <a:r>
              <a:rPr lang="en-AU" sz="2800" noProof="0">
                <a:latin typeface="Comic Sans MS"/>
                <a:ea typeface="Segoe UI"/>
                <a:cs typeface="Segoe UI"/>
              </a:rPr>
              <a:t>​</a:t>
            </a:r>
          </a:p>
          <a:p>
            <a:pPr rtl="0"/>
            <a:r>
              <a:rPr lang="en-AU" sz="2800" baseline="0" noProof="0">
                <a:latin typeface="Comic Sans MS"/>
                <a:ea typeface="Segoe UI"/>
                <a:cs typeface="Segoe UI"/>
              </a:rPr>
              <a:t>Fred, George </a:t>
            </a:r>
            <a:r>
              <a:rPr lang="en-AU" sz="2800" noProof="0">
                <a:latin typeface="Comic Sans MS"/>
                <a:ea typeface="Segoe UI"/>
                <a:cs typeface="Segoe UI"/>
              </a:rPr>
              <a:t>&amp;</a:t>
            </a:r>
            <a:r>
              <a:rPr lang="en-AU" sz="2800" baseline="0" noProof="0">
                <a:latin typeface="Comic Sans MS"/>
                <a:ea typeface="Segoe UI"/>
                <a:cs typeface="Segoe UI"/>
              </a:rPr>
              <a:t> Percy</a:t>
            </a:r>
            <a:r>
              <a:rPr lang="en-AU" sz="2800" noProof="0">
                <a:latin typeface="Comic Sans MS"/>
                <a:ea typeface="Segoe UI"/>
                <a:cs typeface="Segoe UI"/>
              </a:rPr>
              <a:t>​</a:t>
            </a:r>
          </a:p>
          <a:p>
            <a:pPr rtl="0"/>
            <a:r>
              <a:rPr lang="en-AU" sz="2800" baseline="0" noProof="0" err="1">
                <a:latin typeface="Comic Sans MS"/>
                <a:ea typeface="Segoe UI"/>
                <a:cs typeface="Segoe UI"/>
              </a:rPr>
              <a:t>Koshka</a:t>
            </a:r>
            <a:r>
              <a:rPr lang="en-AU" sz="2800" baseline="0" noProof="0">
                <a:latin typeface="Comic Sans MS"/>
                <a:ea typeface="Segoe UI"/>
                <a:cs typeface="Segoe UI"/>
              </a:rPr>
              <a:t> </a:t>
            </a:r>
            <a:r>
              <a:rPr lang="en-AU" sz="2800" noProof="0">
                <a:latin typeface="Comic Sans MS"/>
                <a:ea typeface="Segoe UI"/>
                <a:cs typeface="Segoe UI"/>
              </a:rPr>
              <a:t>​</a:t>
            </a:r>
          </a:p>
          <a:p>
            <a:r>
              <a:rPr lang="en-AU" sz="2800" noProof="0">
                <a:latin typeface="Comic Sans MS"/>
                <a:ea typeface="Segoe UI"/>
                <a:cs typeface="Segoe UI"/>
              </a:rPr>
              <a:t>Jax</a:t>
            </a:r>
          </a:p>
        </p:txBody>
      </p:sp>
      <p:sp>
        <p:nvSpPr>
          <p:cNvPr id="6" name="TextBox 5">
            <a:extLst>
              <a:ext uri="{FF2B5EF4-FFF2-40B4-BE49-F238E27FC236}">
                <a16:creationId xmlns:a16="http://schemas.microsoft.com/office/drawing/2014/main" id="{20067724-B1B6-A5B2-9C22-925AF00FC3EC}"/>
              </a:ext>
            </a:extLst>
          </p:cNvPr>
          <p:cNvSpPr txBox="1"/>
          <p:nvPr/>
        </p:nvSpPr>
        <p:spPr>
          <a:xfrm>
            <a:off x="4092650" y="1377766"/>
            <a:ext cx="3706291"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AU" sz="2800" noProof="0">
                <a:latin typeface="Comic Sans MS"/>
                <a:ea typeface="Segoe UI"/>
                <a:cs typeface="Segoe UI"/>
              </a:rPr>
              <a:t>Lambert ​​</a:t>
            </a:r>
          </a:p>
          <a:p>
            <a:pPr rtl="0"/>
            <a:r>
              <a:rPr lang="en-AU" sz="2800" noProof="0">
                <a:latin typeface="Comic Sans MS"/>
                <a:ea typeface="Segoe UI"/>
                <a:cs typeface="Segoe UI"/>
              </a:rPr>
              <a:t>Kala, Nigel &amp; Little One ​​</a:t>
            </a:r>
          </a:p>
          <a:p>
            <a:pPr rtl="0"/>
            <a:r>
              <a:rPr lang="en-AU" sz="2800" noProof="0">
                <a:latin typeface="Comic Sans MS"/>
                <a:ea typeface="Segoe UI"/>
                <a:cs typeface="Segoe UI"/>
              </a:rPr>
              <a:t>Toby​​</a:t>
            </a:r>
          </a:p>
          <a:p>
            <a:pPr rtl="0"/>
            <a:r>
              <a:rPr lang="en-AU" sz="2800" noProof="0">
                <a:latin typeface="Comic Sans MS"/>
                <a:ea typeface="Segoe UI"/>
                <a:cs typeface="Segoe UI"/>
              </a:rPr>
              <a:t>Taco​​</a:t>
            </a:r>
          </a:p>
          <a:p>
            <a:pPr rtl="0"/>
            <a:r>
              <a:rPr lang="en-AU" sz="2800" noProof="0">
                <a:latin typeface="Comic Sans MS"/>
                <a:ea typeface="Segoe UI"/>
                <a:cs typeface="Segoe UI"/>
              </a:rPr>
              <a:t>Paddy ​​</a:t>
            </a:r>
          </a:p>
          <a:p>
            <a:pPr rtl="0"/>
            <a:r>
              <a:rPr lang="en-AU" sz="2800" noProof="0">
                <a:latin typeface="Comic Sans MS"/>
                <a:ea typeface="Segoe UI"/>
                <a:cs typeface="Segoe UI"/>
              </a:rPr>
              <a:t>Rosie​</a:t>
            </a:r>
            <a:endParaRPr lang="en-AU" sz="2800" noProof="0">
              <a:latin typeface="Comic Sans MS"/>
              <a:cs typeface="Segoe UI"/>
            </a:endParaRPr>
          </a:p>
        </p:txBody>
      </p:sp>
      <p:pic>
        <p:nvPicPr>
          <p:cNvPr id="8" name="Picture 7">
            <a:extLst>
              <a:ext uri="{FF2B5EF4-FFF2-40B4-BE49-F238E27FC236}">
                <a16:creationId xmlns:a16="http://schemas.microsoft.com/office/drawing/2014/main" id="{EF79F800-BD71-9714-FFF2-AFE52699D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8941" y="1012590"/>
            <a:ext cx="4004336" cy="4004336"/>
          </a:xfrm>
          <a:prstGeom prst="rect">
            <a:avLst/>
          </a:prstGeom>
        </p:spPr>
      </p:pic>
    </p:spTree>
    <p:extLst>
      <p:ext uri="{BB962C8B-B14F-4D97-AF65-F5344CB8AC3E}">
        <p14:creationId xmlns:p14="http://schemas.microsoft.com/office/powerpoint/2010/main" val="4165191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3BB1-63B7-DFF8-EBB7-E13C995116E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65142D-8F9C-9B60-D7C3-C80D90E5A5D9}"/>
              </a:ext>
            </a:extLst>
          </p:cNvPr>
          <p:cNvSpPr>
            <a:spLocks noGrp="1"/>
          </p:cNvSpPr>
          <p:nvPr>
            <p:ph type="sldNum" sz="quarter" idx="12"/>
          </p:nvPr>
        </p:nvSpPr>
        <p:spPr/>
        <p:txBody>
          <a:bodyPr/>
          <a:lstStyle/>
          <a:p>
            <a:pPr>
              <a:defRPr/>
            </a:pPr>
            <a:fld id="{504C10D2-9990-43CA-B278-4C892CFCFF17}" type="slidenum">
              <a:rPr lang="en-AU" noProof="0" smtClean="0">
                <a:solidFill>
                  <a:prstClr val="black">
                    <a:tint val="75000"/>
                  </a:prstClr>
                </a:solidFill>
              </a:rPr>
              <a:pPr>
                <a:defRPr/>
              </a:pPr>
              <a:t>35</a:t>
            </a:fld>
            <a:endParaRPr lang="en-AU" noProof="0">
              <a:solidFill>
                <a:prstClr val="black">
                  <a:tint val="75000"/>
                </a:prstClr>
              </a:solidFill>
            </a:endParaRPr>
          </a:p>
        </p:txBody>
      </p:sp>
      <p:sp>
        <p:nvSpPr>
          <p:cNvPr id="5" name="TextBox 4">
            <a:extLst>
              <a:ext uri="{FF2B5EF4-FFF2-40B4-BE49-F238E27FC236}">
                <a16:creationId xmlns:a16="http://schemas.microsoft.com/office/drawing/2014/main" id="{EB619965-6DE1-A73A-B9B4-7C2A247EDDFF}"/>
              </a:ext>
            </a:extLst>
          </p:cNvPr>
          <p:cNvSpPr txBox="1"/>
          <p:nvPr/>
        </p:nvSpPr>
        <p:spPr>
          <a:xfrm>
            <a:off x="174811" y="169631"/>
            <a:ext cx="11846859" cy="1313501"/>
          </a:xfrm>
          <a:prstGeom prst="rect">
            <a:avLst/>
          </a:prstGeom>
          <a:noFill/>
        </p:spPr>
        <p:txBody>
          <a:bodyPr wrap="square" lIns="91440" tIns="45720" rIns="91440" bIns="45720" rtlCol="0" anchor="t">
            <a:spAutoFit/>
          </a:bodyPr>
          <a:lstStyle/>
          <a:p>
            <a:pPr>
              <a:lnSpc>
                <a:spcPct val="150000"/>
              </a:lnSpc>
            </a:pPr>
            <a:r>
              <a:rPr lang="en-AU" sz="2800" b="1" noProof="0">
                <a:solidFill>
                  <a:srgbClr val="E68422"/>
                </a:solidFill>
                <a:latin typeface="Comic Sans MS"/>
              </a:rPr>
              <a:t>Reader 2: </a:t>
            </a:r>
            <a:r>
              <a:rPr lang="en-AU" sz="2800" noProof="0">
                <a:latin typeface="Comic Sans MS"/>
              </a:rPr>
              <a:t>Eternal Trinity of Love</a:t>
            </a:r>
            <a:r>
              <a:rPr lang="en-AU" sz="2800" u="none" strike="noStrike" noProof="0">
                <a:effectLst/>
                <a:latin typeface="Comic Sans MS"/>
              </a:rPr>
              <a:t>, we </a:t>
            </a:r>
            <a:r>
              <a:rPr lang="en-AU" sz="2800" noProof="0">
                <a:latin typeface="Comic Sans MS"/>
              </a:rPr>
              <a:t>uphold to you the people we </a:t>
            </a:r>
            <a:r>
              <a:rPr lang="en-AU" sz="2800" u="none" strike="noStrike" noProof="0">
                <a:effectLst/>
                <a:latin typeface="Comic Sans MS"/>
              </a:rPr>
              <a:t>love and carry cares</a:t>
            </a:r>
            <a:r>
              <a:rPr lang="en-AU" sz="2800" noProof="0">
                <a:latin typeface="Comic Sans MS"/>
              </a:rPr>
              <a:t> for:</a:t>
            </a:r>
            <a:endParaRPr lang="en-AU" sz="2800" noProof="0">
              <a:solidFill>
                <a:srgbClr val="000000"/>
              </a:solidFill>
              <a:latin typeface="Comic Sans MS"/>
              <a:cs typeface="Calibri"/>
            </a:endParaRPr>
          </a:p>
        </p:txBody>
      </p:sp>
      <p:sp>
        <p:nvSpPr>
          <p:cNvPr id="3" name="Rectangle 1">
            <a:extLst>
              <a:ext uri="{FF2B5EF4-FFF2-40B4-BE49-F238E27FC236}">
                <a16:creationId xmlns:a16="http://schemas.microsoft.com/office/drawing/2014/main" id="{B4C68112-7FE8-CB5C-D1CA-8723337D8C7E}"/>
              </a:ext>
            </a:extLst>
          </p:cNvPr>
          <p:cNvSpPr>
            <a:spLocks noChangeArrowheads="1"/>
          </p:cNvSpPr>
          <p:nvPr/>
        </p:nvSpPr>
        <p:spPr bwMode="auto">
          <a:xfrm>
            <a:off x="518160" y="4563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noProof="0">
                <a:ln>
                  <a:noFill/>
                </a:ln>
                <a:solidFill>
                  <a:srgbClr val="000000"/>
                </a:solidFill>
                <a:effectLst/>
                <a:latin typeface="-webkit-standard"/>
              </a:rPr>
              <a:t> </a:t>
            </a:r>
            <a:endParaRPr kumimoji="0" lang="en-AU" sz="1800" b="0" i="0" u="none" strike="noStrike" cap="none" normalizeH="0" baseline="0" noProof="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DFAF585E-C1E4-F583-0C0A-3F797BE7C955}"/>
              </a:ext>
            </a:extLst>
          </p:cNvPr>
          <p:cNvGraphicFramePr>
            <a:graphicFrameLocks noGrp="1"/>
          </p:cNvGraphicFramePr>
          <p:nvPr>
            <p:extLst>
              <p:ext uri="{D42A27DB-BD31-4B8C-83A1-F6EECF244321}">
                <p14:modId xmlns:p14="http://schemas.microsoft.com/office/powerpoint/2010/main" val="2212283110"/>
              </p:ext>
            </p:extLst>
          </p:nvPr>
        </p:nvGraphicFramePr>
        <p:xfrm>
          <a:off x="141670" y="1645920"/>
          <a:ext cx="11880000" cy="5212080"/>
        </p:xfrm>
        <a:graphic>
          <a:graphicData uri="http://schemas.openxmlformats.org/drawingml/2006/table">
            <a:tbl>
              <a:tblPr>
                <a:tableStyleId>{2D5ABB26-0587-4C30-8999-92F81FD0307C}</a:tableStyleId>
              </a:tblPr>
              <a:tblGrid>
                <a:gridCol w="5601905">
                  <a:extLst>
                    <a:ext uri="{9D8B030D-6E8A-4147-A177-3AD203B41FA5}">
                      <a16:colId xmlns:a16="http://schemas.microsoft.com/office/drawing/2014/main" val="767805349"/>
                    </a:ext>
                  </a:extLst>
                </a:gridCol>
                <a:gridCol w="2515870">
                  <a:extLst>
                    <a:ext uri="{9D8B030D-6E8A-4147-A177-3AD203B41FA5}">
                      <a16:colId xmlns:a16="http://schemas.microsoft.com/office/drawing/2014/main" val="3607724199"/>
                    </a:ext>
                  </a:extLst>
                </a:gridCol>
                <a:gridCol w="208280">
                  <a:extLst>
                    <a:ext uri="{9D8B030D-6E8A-4147-A177-3AD203B41FA5}">
                      <a16:colId xmlns:a16="http://schemas.microsoft.com/office/drawing/2014/main" val="2846615783"/>
                    </a:ext>
                  </a:extLst>
                </a:gridCol>
                <a:gridCol w="3553945">
                  <a:extLst>
                    <a:ext uri="{9D8B030D-6E8A-4147-A177-3AD203B41FA5}">
                      <a16:colId xmlns:a16="http://schemas.microsoft.com/office/drawing/2014/main" val="4164765199"/>
                    </a:ext>
                  </a:extLst>
                </a:gridCol>
              </a:tblGrid>
              <a:tr h="3253020">
                <a:tc>
                  <a:txBody>
                    <a:bodyPr/>
                    <a:lstStyle/>
                    <a:p>
                      <a:pPr algn="l" rtl="0" fontAlgn="base">
                        <a:lnSpc>
                          <a:spcPct val="100000"/>
                        </a:lnSpc>
                        <a:spcBef>
                          <a:spcPts val="0"/>
                        </a:spcBef>
                        <a:spcAft>
                          <a:spcPts val="0"/>
                        </a:spcAft>
                      </a:pPr>
                      <a:r>
                        <a:rPr lang="en-AU" sz="2800" b="0" i="0" noProof="0">
                          <a:solidFill>
                            <a:srgbClr val="000000"/>
                          </a:solidFill>
                          <a:effectLst/>
                          <a:latin typeface="Comic Sans MS"/>
                        </a:rPr>
                        <a:t>Kerry, Les &amp; Jake</a:t>
                      </a:r>
                    </a:p>
                    <a:p>
                      <a:pPr algn="l" rtl="0" fontAlgn="base">
                        <a:lnSpc>
                          <a:spcPct val="100000"/>
                        </a:lnSpc>
                        <a:spcBef>
                          <a:spcPts val="0"/>
                        </a:spcBef>
                        <a:spcAft>
                          <a:spcPts val="0"/>
                        </a:spcAft>
                      </a:pPr>
                      <a:r>
                        <a:rPr lang="en-AU" sz="2800" b="0" i="0" noProof="0">
                          <a:solidFill>
                            <a:srgbClr val="000000"/>
                          </a:solidFill>
                          <a:effectLst/>
                          <a:latin typeface="Comic Sans MS"/>
                        </a:rPr>
                        <a:t>Julie, Ray, Tracey &amp; Shane</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Mark, Desley &amp; Bob ​​</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Rachel, Mervyn &amp; Gillian</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a:t>
                      </a:r>
                      <a:r>
                        <a:rPr lang="en-AU" sz="2800" b="0" i="0" noProof="0" err="1">
                          <a:solidFill>
                            <a:srgbClr val="000000"/>
                          </a:solidFill>
                          <a:effectLst/>
                          <a:latin typeface="Comic Sans MS"/>
                        </a:rPr>
                        <a:t>Rev'd</a:t>
                      </a:r>
                      <a:r>
                        <a:rPr lang="en-AU" sz="2800" b="0" i="0" noProof="0">
                          <a:solidFill>
                            <a:srgbClr val="000000"/>
                          </a:solidFill>
                          <a:effectLst/>
                          <a:latin typeface="Comic Sans MS"/>
                        </a:rPr>
                        <a:t> Shane &amp; Janette​​</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Alecia, Martin &amp; Aidan​​</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Kirsten, Greg, Daphne &amp; Beau </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Bill &amp; Marjorie​​</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Aaron &amp; Andrea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Liz’s Godchildren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lnSpc>
                          <a:spcPct val="100000"/>
                        </a:lnSpc>
                        <a:spcBef>
                          <a:spcPts val="0"/>
                        </a:spcBef>
                        <a:spcAft>
                          <a:spcPts val="0"/>
                        </a:spcAft>
                      </a:pPr>
                      <a:r>
                        <a:rPr lang="en-AU" sz="2800" b="0" i="0" noProof="0">
                          <a:solidFill>
                            <a:srgbClr val="000000"/>
                          </a:solidFill>
                          <a:effectLst/>
                          <a:latin typeface="Comic Sans MS"/>
                        </a:rPr>
                        <a:t>Barry​​</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Dr Julie ​​</a:t>
                      </a:r>
                    </a:p>
                    <a:p>
                      <a:pPr algn="l" rtl="0" fontAlgn="base">
                        <a:lnSpc>
                          <a:spcPct val="100000"/>
                        </a:lnSpc>
                        <a:spcBef>
                          <a:spcPts val="0"/>
                        </a:spcBef>
                        <a:spcAft>
                          <a:spcPts val="0"/>
                        </a:spcAft>
                      </a:pPr>
                      <a:r>
                        <a:rPr lang="en-AU" sz="2800" b="0" i="0" noProof="0">
                          <a:solidFill>
                            <a:srgbClr val="000000"/>
                          </a:solidFill>
                          <a:effectLst/>
                          <a:latin typeface="Comic Sans MS"/>
                        </a:rPr>
                        <a:t>Ruth​​</a:t>
                      </a:r>
                    </a:p>
                    <a:p>
                      <a:pPr algn="l" rtl="0" fontAlgn="base">
                        <a:lnSpc>
                          <a:spcPct val="100000"/>
                        </a:lnSpc>
                        <a:spcBef>
                          <a:spcPts val="0"/>
                        </a:spcBef>
                        <a:spcAft>
                          <a:spcPts val="0"/>
                        </a:spcAft>
                      </a:pPr>
                      <a:r>
                        <a:rPr lang="en-AU" sz="2800" b="0" i="0" noProof="0">
                          <a:solidFill>
                            <a:srgbClr val="000000"/>
                          </a:solidFill>
                          <a:effectLst/>
                          <a:latin typeface="Comic Sans MS"/>
                        </a:rPr>
                        <a:t>Phil​</a:t>
                      </a:r>
                    </a:p>
                    <a:p>
                      <a:pPr algn="l" rtl="0" fontAlgn="base">
                        <a:lnSpc>
                          <a:spcPct val="100000"/>
                        </a:lnSpc>
                        <a:spcBef>
                          <a:spcPts val="0"/>
                        </a:spcBef>
                        <a:spcAft>
                          <a:spcPts val="0"/>
                        </a:spcAft>
                      </a:pPr>
                      <a:r>
                        <a:rPr lang="en-AU" sz="2800" b="0" i="0" noProof="0">
                          <a:solidFill>
                            <a:srgbClr val="000000"/>
                          </a:solidFill>
                          <a:effectLst/>
                          <a:latin typeface="Comic Sans MS"/>
                        </a:rPr>
                        <a:t>May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Susan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Tanya​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Neva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u="none" strike="noStrike" noProof="0">
                          <a:solidFill>
                            <a:srgbClr val="000000"/>
                          </a:solidFill>
                          <a:effectLst/>
                          <a:latin typeface="Comic Sans MS"/>
                        </a:rPr>
                        <a:t>Kathy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a:t>
                      </a:r>
                      <a:r>
                        <a:rPr lang="en-AU" sz="2800" b="0" i="0" u="none" strike="noStrike" noProof="0">
                          <a:solidFill>
                            <a:srgbClr val="000000"/>
                          </a:solidFill>
                          <a:effectLst/>
                          <a:latin typeface="Comic Sans MS"/>
                        </a:rPr>
                        <a:t>Gayanne</a:t>
                      </a:r>
                      <a:endParaRPr lang="en-AU" sz="2800" b="0" i="0" noProof="0">
                        <a:solidFill>
                          <a:srgbClr val="000000"/>
                        </a:solidFill>
                        <a:effectLst/>
                        <a:latin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Tina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b="0" i="0" noProof="0">
                        <a:solidFill>
                          <a:srgbClr val="000000"/>
                        </a:solidFill>
                        <a:effectLst/>
                        <a:latin typeface="Comic Sans M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​​  </a:t>
                      </a:r>
                    </a:p>
                    <a:p>
                      <a:pPr lvl="0" algn="l">
                        <a:lnSpc>
                          <a:spcPct val="100000"/>
                        </a:lnSpc>
                        <a:spcBef>
                          <a:spcPts val="0"/>
                        </a:spcBef>
                        <a:spcAft>
                          <a:spcPts val="0"/>
                        </a:spcAft>
                        <a:buNone/>
                      </a:pPr>
                      <a:endParaRPr lang="en-AU" sz="2800" b="0" i="0" u="none" strike="noStrike" noProof="0">
                        <a:solidFill>
                          <a:srgbClr val="000000"/>
                        </a:solidFill>
                        <a:effectLst/>
                        <a:latin typeface="Comic Sans M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u="none" strike="noStrike" noProof="0">
                          <a:solidFill>
                            <a:srgbClr val="000000"/>
                          </a:solidFill>
                          <a:effectLst/>
                          <a:latin typeface="Comic Sans MS"/>
                        </a:rPr>
                        <a:t>Alan &amp; Gaylene</a:t>
                      </a:r>
                      <a:r>
                        <a:rPr lang="en-AU" sz="2800" b="0" i="0" noProof="0">
                          <a:solidFill>
                            <a:srgbClr val="000000"/>
                          </a:solidFill>
                          <a:effectLst/>
                          <a:latin typeface="Comic Sans M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Jess &amp; Leah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u="none" strike="noStrike" noProof="0">
                          <a:solidFill>
                            <a:srgbClr val="000000"/>
                          </a:solidFill>
                          <a:effectLst/>
                          <a:latin typeface="Comic Sans MS"/>
                        </a:rPr>
                        <a:t>Barry &amp; Gwen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u="none" strike="noStrike" noProof="0">
                          <a:solidFill>
                            <a:srgbClr val="000000"/>
                          </a:solidFill>
                          <a:effectLst/>
                          <a:latin typeface="Comic Sans MS"/>
                        </a:rPr>
                        <a:t>Matthew &amp; Nicholas</a:t>
                      </a:r>
                      <a:r>
                        <a:rPr lang="en-AU" sz="2800" b="0" i="0" noProof="0">
                          <a:solidFill>
                            <a:srgbClr val="000000"/>
                          </a:solidFill>
                          <a:effectLst/>
                          <a:latin typeface="Comic Sans MS"/>
                        </a:rPr>
                        <a:t>​</a:t>
                      </a:r>
                    </a:p>
                    <a:p>
                      <a:pPr algn="l" rtl="0" fontAlgn="base">
                        <a:lnSpc>
                          <a:spcPct val="100000"/>
                        </a:lnSpc>
                        <a:spcBef>
                          <a:spcPts val="0"/>
                        </a:spcBef>
                        <a:spcAft>
                          <a:spcPts val="0"/>
                        </a:spcAft>
                      </a:pPr>
                      <a:r>
                        <a:rPr lang="en-AU" sz="2800" b="0" i="0" noProof="0">
                          <a:solidFill>
                            <a:srgbClr val="000000"/>
                          </a:solidFill>
                          <a:effectLst/>
                          <a:latin typeface="Comic Sans MS"/>
                        </a:rPr>
                        <a:t>Bob &amp; Di​</a:t>
                      </a:r>
                    </a:p>
                    <a:p>
                      <a:pPr lvl="0" algn="l">
                        <a:lnSpc>
                          <a:spcPct val="100000"/>
                        </a:lnSpc>
                        <a:spcBef>
                          <a:spcPts val="0"/>
                        </a:spcBef>
                        <a:spcAft>
                          <a:spcPts val="0"/>
                        </a:spcAft>
                        <a:buNone/>
                      </a:pPr>
                      <a:r>
                        <a:rPr lang="en-AU" sz="2800" b="0" i="0" u="none" strike="noStrike" noProof="0">
                          <a:solidFill>
                            <a:srgbClr val="000000"/>
                          </a:solidFill>
                          <a:effectLst/>
                          <a:latin typeface="Comic Sans MS"/>
                        </a:rPr>
                        <a:t>Pat &amp; Julie</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Dilys &amp; Tony,</a:t>
                      </a: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Paul &amp; </a:t>
                      </a:r>
                      <a:r>
                        <a:rPr lang="en-AU" sz="2800" b="0" i="0" noProof="0" err="1">
                          <a:solidFill>
                            <a:srgbClr val="000000"/>
                          </a:solidFill>
                          <a:effectLst/>
                          <a:latin typeface="Comic Sans MS"/>
                        </a:rPr>
                        <a:t>Darhon</a:t>
                      </a:r>
                      <a:endParaRPr lang="en-AU" sz="2800" b="0" i="0" noProof="0">
                        <a:solidFill>
                          <a:srgbClr val="000000"/>
                        </a:solidFill>
                        <a:effectLst/>
                        <a:latin typeface="Comic Sans M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Judy &amp; Mary</a:t>
                      </a:r>
                      <a:endParaRPr lang="en-AU" sz="2800" b="0" i="0" u="none" strike="noStrike" noProof="0">
                        <a:solidFill>
                          <a:srgbClr val="000000"/>
                        </a:solidFill>
                        <a:effectLst/>
                        <a:latin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i="0" noProof="0">
                          <a:solidFill>
                            <a:srgbClr val="000000"/>
                          </a:solidFill>
                          <a:effectLst/>
                          <a:latin typeface="Comic Sans MS"/>
                        </a:rPr>
                        <a:t>Miriam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b="0" i="0" noProof="0">
                        <a:solidFill>
                          <a:srgbClr val="000000"/>
                        </a:solidFill>
                        <a:effectLst/>
                        <a:latin typeface="Comic Sans M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7810135"/>
                  </a:ext>
                </a:extLst>
              </a:tr>
            </a:tbl>
          </a:graphicData>
        </a:graphic>
      </p:graphicFrame>
      <p:sp>
        <p:nvSpPr>
          <p:cNvPr id="6" name="Rectangle 5">
            <a:extLst>
              <a:ext uri="{FF2B5EF4-FFF2-40B4-BE49-F238E27FC236}">
                <a16:creationId xmlns:a16="http://schemas.microsoft.com/office/drawing/2014/main" id="{77057C9F-8689-E802-7EF9-3D7C0E4696A0}"/>
              </a:ext>
            </a:extLst>
          </p:cNvPr>
          <p:cNvSpPr/>
          <p:nvPr/>
        </p:nvSpPr>
        <p:spPr>
          <a:xfrm>
            <a:off x="8362940" y="6457890"/>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Tree>
    <p:extLst>
      <p:ext uri="{BB962C8B-B14F-4D97-AF65-F5344CB8AC3E}">
        <p14:creationId xmlns:p14="http://schemas.microsoft.com/office/powerpoint/2010/main" val="3720617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7DD8C-1FE6-6475-421D-18A11E4E711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F6C185-69D8-8059-EBF9-501C6E6613B2}"/>
              </a:ext>
            </a:extLst>
          </p:cNvPr>
          <p:cNvSpPr>
            <a:spLocks noGrp="1"/>
          </p:cNvSpPr>
          <p:nvPr>
            <p:ph type="sldNum" sz="quarter" idx="12"/>
          </p:nvPr>
        </p:nvSpPr>
        <p:spPr/>
        <p:txBody>
          <a:bodyPr/>
          <a:lstStyle/>
          <a:p>
            <a:pPr>
              <a:defRPr/>
            </a:pPr>
            <a:fld id="{504C10D2-9990-43CA-B278-4C892CFCFF17}" type="slidenum">
              <a:rPr lang="en-AU" noProof="0" smtClean="0">
                <a:solidFill>
                  <a:prstClr val="black">
                    <a:tint val="75000"/>
                  </a:prstClr>
                </a:solidFill>
              </a:rPr>
              <a:pPr>
                <a:defRPr/>
              </a:pPr>
              <a:t>36</a:t>
            </a:fld>
            <a:endParaRPr lang="en-AU" noProof="0">
              <a:solidFill>
                <a:prstClr val="black">
                  <a:tint val="75000"/>
                </a:prstClr>
              </a:solidFill>
            </a:endParaRPr>
          </a:p>
        </p:txBody>
      </p:sp>
      <p:sp>
        <p:nvSpPr>
          <p:cNvPr id="5" name="TextBox 4">
            <a:extLst>
              <a:ext uri="{FF2B5EF4-FFF2-40B4-BE49-F238E27FC236}">
                <a16:creationId xmlns:a16="http://schemas.microsoft.com/office/drawing/2014/main" id="{58D36024-1E44-32DD-74B4-03A0AEBA7E22}"/>
              </a:ext>
            </a:extLst>
          </p:cNvPr>
          <p:cNvSpPr txBox="1"/>
          <p:nvPr/>
        </p:nvSpPr>
        <p:spPr>
          <a:xfrm>
            <a:off x="246000" y="326035"/>
            <a:ext cx="11700000" cy="6205930"/>
          </a:xfrm>
          <a:prstGeom prst="rect">
            <a:avLst/>
          </a:prstGeom>
          <a:noFill/>
        </p:spPr>
        <p:txBody>
          <a:bodyPr wrap="square" lIns="91440" tIns="45720" rIns="91440" bIns="45720" rtlCol="0" anchor="t">
            <a:spAutoFit/>
          </a:bodyPr>
          <a:lstStyle/>
          <a:p>
            <a:pPr>
              <a:lnSpc>
                <a:spcPct val="150000"/>
              </a:lnSpc>
            </a:pPr>
            <a:r>
              <a:rPr lang="en-AU" sz="2800" b="1" noProof="0">
                <a:solidFill>
                  <a:srgbClr val="E68422"/>
                </a:solidFill>
                <a:latin typeface="Comic Sans MS"/>
              </a:rPr>
              <a:t>Reader 2: </a:t>
            </a:r>
            <a:endParaRPr lang="en-AU" sz="2800" noProof="0">
              <a:latin typeface="Comic Sans MS"/>
            </a:endParaRPr>
          </a:p>
          <a:p>
            <a:pPr>
              <a:lnSpc>
                <a:spcPct val="150000"/>
              </a:lnSpc>
            </a:pPr>
            <a:r>
              <a:rPr lang="en-AU" sz="2800" noProof="0">
                <a:latin typeface="Comic Sans MS"/>
              </a:rPr>
              <a:t>We name in our hearts, out loud or in the chat, those we bring to the Lord in prayer.</a:t>
            </a:r>
          </a:p>
          <a:p>
            <a:pPr>
              <a:lnSpc>
                <a:spcPct val="150000"/>
              </a:lnSpc>
            </a:pPr>
            <a:r>
              <a:rPr lang="en-AU" sz="2800" noProof="0">
                <a:solidFill>
                  <a:srgbClr val="7030A0"/>
                </a:solidFill>
                <a:latin typeface="Comic Sans MS"/>
              </a:rPr>
              <a:t> </a:t>
            </a:r>
          </a:p>
          <a:p>
            <a:pPr>
              <a:lnSpc>
                <a:spcPct val="150000"/>
              </a:lnSpc>
            </a:pPr>
            <a:r>
              <a:rPr lang="en-AU" sz="2800" noProof="0">
                <a:solidFill>
                  <a:srgbClr val="7030A0"/>
                </a:solidFill>
                <a:latin typeface="Comic Sans MS"/>
              </a:rPr>
              <a:t> </a:t>
            </a:r>
            <a:r>
              <a:rPr lang="en-AU" sz="2800" b="1" noProof="0">
                <a:solidFill>
                  <a:srgbClr val="E68422"/>
                </a:solidFill>
                <a:latin typeface="Comic Sans MS"/>
              </a:rPr>
              <a:t>PAUSE… </a:t>
            </a:r>
          </a:p>
          <a:p>
            <a:pPr>
              <a:lnSpc>
                <a:spcPct val="150000"/>
              </a:lnSpc>
            </a:pPr>
            <a:endParaRPr lang="en-AU" sz="1600" b="1" noProof="0">
              <a:solidFill>
                <a:srgbClr val="E68422"/>
              </a:solidFill>
              <a:latin typeface="Comic Sans MS"/>
            </a:endParaRPr>
          </a:p>
          <a:p>
            <a:pPr>
              <a:lnSpc>
                <a:spcPct val="150000"/>
              </a:lnSpc>
            </a:pPr>
            <a:r>
              <a:rPr lang="en-AU" sz="2800" u="none" strike="noStrike" noProof="0">
                <a:effectLst/>
                <a:latin typeface="Comic Sans MS"/>
              </a:rPr>
              <a:t>We entrust to you those who have died, those who have died peacefully and those who have died tragically, The old and the young. Receive them into your Kingdom.</a:t>
            </a:r>
            <a:r>
              <a:rPr lang="en-AU" sz="2800" u="none" strike="noStrike" noProof="0">
                <a:solidFill>
                  <a:srgbClr val="E68422"/>
                </a:solidFill>
                <a:effectLst/>
                <a:latin typeface="Comic Sans MS"/>
              </a:rPr>
              <a:t> </a:t>
            </a:r>
            <a:r>
              <a:rPr lang="en-AU" sz="2800" noProof="0">
                <a:latin typeface="Comic Sans MS"/>
              </a:rPr>
              <a:t>Lord in your mercy, Hear our prayers.</a:t>
            </a:r>
            <a:r>
              <a:rPr lang="en-AU" sz="2800" noProof="0">
                <a:latin typeface="Times New Roman"/>
                <a:cs typeface="Times New Roman"/>
              </a:rPr>
              <a:t> </a:t>
            </a:r>
            <a:r>
              <a:rPr lang="en-AU" sz="2800" b="1" noProof="0">
                <a:latin typeface="Comic Sans MS"/>
              </a:rPr>
              <a:t>Amen</a:t>
            </a:r>
            <a:r>
              <a:rPr lang="en-AU" sz="2800" b="1" u="none" strike="noStrike" noProof="0">
                <a:effectLst/>
                <a:latin typeface="Comic Sans MS"/>
              </a:rPr>
              <a:t>.</a:t>
            </a:r>
            <a:endParaRPr lang="en-AU" sz="2800" noProof="0">
              <a:cs typeface="Times New Roman"/>
            </a:endParaRPr>
          </a:p>
        </p:txBody>
      </p:sp>
      <p:sp>
        <p:nvSpPr>
          <p:cNvPr id="3" name="Rectangle 1">
            <a:extLst>
              <a:ext uri="{FF2B5EF4-FFF2-40B4-BE49-F238E27FC236}">
                <a16:creationId xmlns:a16="http://schemas.microsoft.com/office/drawing/2014/main" id="{99113AFA-27F4-C105-E1FB-5AC95AA313EC}"/>
              </a:ext>
            </a:extLst>
          </p:cNvPr>
          <p:cNvSpPr>
            <a:spLocks noChangeArrowheads="1"/>
          </p:cNvSpPr>
          <p:nvPr/>
        </p:nvSpPr>
        <p:spPr bwMode="auto">
          <a:xfrm>
            <a:off x="518160" y="4563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noProof="0">
                <a:ln>
                  <a:noFill/>
                </a:ln>
                <a:solidFill>
                  <a:srgbClr val="000000"/>
                </a:solidFill>
                <a:effectLst/>
                <a:latin typeface="-webkit-standard"/>
              </a:rPr>
              <a:t> </a:t>
            </a:r>
            <a:endParaRPr kumimoji="0" lang="en-AU" sz="1800" b="0" i="0" u="none" strike="noStrike" cap="none" normalizeH="0" baseline="0" noProof="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noProof="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7970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847410-C1E5-4F45-9C09-66F777F7D72D}"/>
              </a:ext>
            </a:extLst>
          </p:cNvPr>
          <p:cNvSpPr/>
          <p:nvPr/>
        </p:nvSpPr>
        <p:spPr>
          <a:xfrm>
            <a:off x="1763270" y="23362"/>
            <a:ext cx="8665460" cy="58477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3200" b="1" noProof="0">
                <a:solidFill>
                  <a:srgbClr val="E68422"/>
                </a:solidFill>
                <a:latin typeface="Comic Sans MS"/>
              </a:rPr>
              <a:t>Pray Daily Cycle of Prayer</a:t>
            </a:r>
          </a:p>
        </p:txBody>
      </p:sp>
      <p:sp>
        <p:nvSpPr>
          <p:cNvPr id="3" name="TextBox 2">
            <a:extLst>
              <a:ext uri="{FF2B5EF4-FFF2-40B4-BE49-F238E27FC236}">
                <a16:creationId xmlns:a16="http://schemas.microsoft.com/office/drawing/2014/main" id="{D54A8D93-69A3-4D47-B7A9-771714229458}"/>
              </a:ext>
            </a:extLst>
          </p:cNvPr>
          <p:cNvSpPr txBox="1"/>
          <p:nvPr/>
        </p:nvSpPr>
        <p:spPr>
          <a:xfrm>
            <a:off x="320674" y="544221"/>
            <a:ext cx="11550652" cy="11626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30000"/>
              </a:lnSpc>
            </a:pPr>
            <a:r>
              <a:rPr lang="en-AU" sz="2800" b="1" noProof="0">
                <a:solidFill>
                  <a:srgbClr val="E68422"/>
                </a:solidFill>
                <a:latin typeface="Comic Sans MS"/>
              </a:rPr>
              <a:t>Leader: </a:t>
            </a:r>
            <a:r>
              <a:rPr lang="en-AU" sz="2800" noProof="0">
                <a:solidFill>
                  <a:srgbClr val="000000"/>
                </a:solidFill>
                <a:latin typeface="Comic Sans MS"/>
              </a:rPr>
              <a:t>Loving</a:t>
            </a:r>
            <a:r>
              <a:rPr lang="en-AU" sz="2800" i="0" u="none" strike="noStrike" noProof="0">
                <a:solidFill>
                  <a:srgbClr val="000000"/>
                </a:solidFill>
                <a:effectLst/>
                <a:latin typeface="Comic Sans MS"/>
              </a:rPr>
              <a:t> God, joining with the Church in our cycle of prayer, we ask </a:t>
            </a:r>
            <a:r>
              <a:rPr lang="en-AU" sz="2800" u="none" strike="noStrike" noProof="0">
                <a:solidFill>
                  <a:srgbClr val="000000"/>
                </a:solidFill>
                <a:effectLst/>
                <a:latin typeface="Comic Sans MS"/>
              </a:rPr>
              <a:t>your blessings on: </a:t>
            </a:r>
          </a:p>
        </p:txBody>
      </p:sp>
      <p:sp>
        <p:nvSpPr>
          <p:cNvPr id="4" name="TextBox 3">
            <a:extLst>
              <a:ext uri="{FF2B5EF4-FFF2-40B4-BE49-F238E27FC236}">
                <a16:creationId xmlns:a16="http://schemas.microsoft.com/office/drawing/2014/main" id="{FAADC597-5C00-28C8-05CF-8896F520D997}"/>
              </a:ext>
            </a:extLst>
          </p:cNvPr>
          <p:cNvSpPr txBox="1"/>
          <p:nvPr/>
        </p:nvSpPr>
        <p:spPr>
          <a:xfrm>
            <a:off x="724721" y="2054384"/>
            <a:ext cx="10440103" cy="3414076"/>
          </a:xfrm>
          <a:prstGeom prst="rect">
            <a:avLst/>
          </a:prstGeom>
          <a:noFill/>
        </p:spPr>
        <p:txBody>
          <a:bodyPr wrap="square" lIns="91440" tIns="45720" rIns="91440" bIns="45720" anchor="t">
            <a:spAutoFit/>
          </a:bodyPr>
          <a:lstStyle/>
          <a:p>
            <a:pPr marL="342900" indent="-342900">
              <a:lnSpc>
                <a:spcPct val="200000"/>
              </a:lnSpc>
              <a:buFont typeface="Arial" panose="020B0604020202020204" pitchFamily="34" charset="0"/>
              <a:buChar char="•"/>
            </a:pPr>
            <a:r>
              <a:rPr lang="en-AU" sz="2800" err="1">
                <a:latin typeface="Comic Sans MS"/>
              </a:rPr>
              <a:t>Eglise</a:t>
            </a:r>
            <a:r>
              <a:rPr lang="en-AU" sz="2800">
                <a:latin typeface="Comic Sans MS"/>
              </a:rPr>
              <a:t> </a:t>
            </a:r>
            <a:r>
              <a:rPr lang="en-AU" sz="2800" err="1">
                <a:latin typeface="Comic Sans MS"/>
              </a:rPr>
              <a:t>Anglicane</a:t>
            </a:r>
            <a:r>
              <a:rPr lang="en-AU" sz="2800">
                <a:latin typeface="Comic Sans MS"/>
              </a:rPr>
              <a:t> du Rwanda</a:t>
            </a:r>
          </a:p>
          <a:p>
            <a:pPr marL="342900" indent="-342900">
              <a:lnSpc>
                <a:spcPct val="200000"/>
              </a:lnSpc>
              <a:buFont typeface="Arial" panose="020B0604020202020204" pitchFamily="34" charset="0"/>
              <a:buChar char="•"/>
            </a:pPr>
            <a:r>
              <a:rPr lang="en-AU" sz="2800">
                <a:latin typeface="Comic Sans MS"/>
              </a:rPr>
              <a:t>The Parish of Ipswich: </a:t>
            </a:r>
            <a:r>
              <a:rPr lang="en-AU" sz="2800" err="1">
                <a:latin typeface="Comic Sans MS"/>
              </a:rPr>
              <a:t>Mpole</a:t>
            </a:r>
            <a:r>
              <a:rPr lang="en-AU" sz="2800">
                <a:latin typeface="Comic Sans MS"/>
              </a:rPr>
              <a:t>, Simon, Elizabeth, Dianne, Brenda, Rachael, Allana </a:t>
            </a:r>
          </a:p>
          <a:p>
            <a:pPr marL="342900" indent="-342900">
              <a:lnSpc>
                <a:spcPct val="200000"/>
              </a:lnSpc>
              <a:buFont typeface="Arial" panose="020B0604020202020204" pitchFamily="34" charset="0"/>
              <a:buChar char="•"/>
            </a:pPr>
            <a:r>
              <a:rPr lang="en-AU" sz="2800">
                <a:latin typeface="Comic Sans MS"/>
              </a:rPr>
              <a:t>Anglican Men’s Society </a:t>
            </a:r>
          </a:p>
        </p:txBody>
      </p:sp>
    </p:spTree>
    <p:extLst>
      <p:ext uri="{BB962C8B-B14F-4D97-AF65-F5344CB8AC3E}">
        <p14:creationId xmlns:p14="http://schemas.microsoft.com/office/powerpoint/2010/main" val="1934760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847410-C1E5-4F45-9C09-66F777F7D72D}"/>
              </a:ext>
            </a:extLst>
          </p:cNvPr>
          <p:cNvSpPr/>
          <p:nvPr/>
        </p:nvSpPr>
        <p:spPr>
          <a:xfrm>
            <a:off x="120780" y="130469"/>
            <a:ext cx="11779624" cy="58477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3200" b="1" noProof="0">
                <a:solidFill>
                  <a:srgbClr val="E68422"/>
                </a:solidFill>
                <a:latin typeface="Comic Sans MS"/>
              </a:rPr>
              <a:t>Commitment prayer for the week</a:t>
            </a:r>
          </a:p>
        </p:txBody>
      </p:sp>
      <p:sp>
        <p:nvSpPr>
          <p:cNvPr id="3" name="TextBox 2">
            <a:extLst>
              <a:ext uri="{FF2B5EF4-FFF2-40B4-BE49-F238E27FC236}">
                <a16:creationId xmlns:a16="http://schemas.microsoft.com/office/drawing/2014/main" id="{D06CDDA1-93CA-1D5D-814F-AA0B9619702B}"/>
              </a:ext>
            </a:extLst>
          </p:cNvPr>
          <p:cNvSpPr txBox="1"/>
          <p:nvPr/>
        </p:nvSpPr>
        <p:spPr>
          <a:xfrm>
            <a:off x="312000" y="715244"/>
            <a:ext cx="11520336" cy="5709640"/>
          </a:xfrm>
          <a:prstGeom prst="rect">
            <a:avLst/>
          </a:prstGeom>
          <a:noFill/>
        </p:spPr>
        <p:txBody>
          <a:bodyPr wrap="square">
            <a:spAutoFit/>
          </a:bodyPr>
          <a:lstStyle/>
          <a:p>
            <a:pPr fontAlgn="base">
              <a:lnSpc>
                <a:spcPct val="150000"/>
              </a:lnSpc>
            </a:pPr>
            <a:r>
              <a:rPr lang="en-GB" sz="2800" b="0" i="0" u="none" strike="noStrike">
                <a:solidFill>
                  <a:srgbClr val="E68422"/>
                </a:solidFill>
                <a:effectLst/>
                <a:latin typeface="Comic Sans MS" panose="030F0702030302020204" pitchFamily="66" charset="0"/>
              </a:rPr>
              <a:t>Leader: </a:t>
            </a:r>
            <a:r>
              <a:rPr lang="en-US" sz="2800">
                <a:latin typeface="Comic Sans MS" panose="030F0702030302020204" pitchFamily="66" charset="0"/>
              </a:rPr>
              <a:t>Our commitment prayer for the week is for Lay Roles</a:t>
            </a:r>
          </a:p>
          <a:p>
            <a:pPr fontAlgn="base">
              <a:lnSpc>
                <a:spcPct val="150000"/>
              </a:lnSpc>
            </a:pPr>
            <a:endParaRPr lang="en-US" sz="1200">
              <a:latin typeface="Comic Sans MS" panose="030F0702030302020204" pitchFamily="66" charset="0"/>
            </a:endParaRPr>
          </a:p>
          <a:p>
            <a:pPr fontAlgn="base">
              <a:lnSpc>
                <a:spcPct val="150000"/>
              </a:lnSpc>
            </a:pPr>
            <a:r>
              <a:rPr lang="en-GB" sz="2800">
                <a:latin typeface="Comic Sans MS" panose="030F0702030302020204" pitchFamily="66" charset="0"/>
              </a:rPr>
              <a:t>God of love, pour out your Holy Spirit on our lay ministry at Holy Hermits Online.</a:t>
            </a:r>
            <a:r>
              <a:rPr lang="en-US" sz="2800">
                <a:latin typeface="Comic Sans MS" panose="030F0702030302020204" pitchFamily="66" charset="0"/>
              </a:rPr>
              <a:t>​​</a:t>
            </a:r>
          </a:p>
          <a:p>
            <a:pPr fontAlgn="base">
              <a:lnSpc>
                <a:spcPct val="150000"/>
              </a:lnSpc>
            </a:pPr>
            <a:endParaRPr lang="en-US" sz="1050">
              <a:latin typeface="Comic Sans MS" panose="030F0702030302020204" pitchFamily="66" charset="0"/>
            </a:endParaRPr>
          </a:p>
          <a:p>
            <a:pPr fontAlgn="base">
              <a:lnSpc>
                <a:spcPct val="150000"/>
              </a:lnSpc>
            </a:pPr>
            <a:r>
              <a:rPr lang="en-GB" sz="2800">
                <a:latin typeface="Comic Sans MS" panose="030F0702030302020204" pitchFamily="66" charset="0"/>
              </a:rPr>
              <a:t>​Bless those who offer their ministry gifts as cantors, readers, prayer writers, Liturgical Assistants, lay leaders, service prep team members, broadcasters, proof-readers, welcomers, tech supporters and helpers in any way. We pray each one feels encouraged to continue serving you.</a:t>
            </a:r>
            <a:r>
              <a:rPr lang="en-US" sz="2800">
                <a:latin typeface="Comic Sans MS" panose="030F0702030302020204" pitchFamily="66" charset="0"/>
              </a:rPr>
              <a:t>​​</a:t>
            </a:r>
            <a:r>
              <a:rPr lang="en-GB" sz="2800">
                <a:latin typeface="Comic Sans MS" panose="030F0702030302020204" pitchFamily="66" charset="0"/>
              </a:rPr>
              <a:t>​</a:t>
            </a:r>
            <a:endParaRPr lang="en-US" sz="2800">
              <a:latin typeface="Comic Sans MS" panose="030F0702030302020204" pitchFamily="66" charset="0"/>
            </a:endParaRPr>
          </a:p>
        </p:txBody>
      </p:sp>
      <p:sp>
        <p:nvSpPr>
          <p:cNvPr id="2" name="Rectangle 1">
            <a:extLst>
              <a:ext uri="{FF2B5EF4-FFF2-40B4-BE49-F238E27FC236}">
                <a16:creationId xmlns:a16="http://schemas.microsoft.com/office/drawing/2014/main" id="{7B7A8072-9171-3AC2-C29B-6040E64E0C9B}"/>
              </a:ext>
            </a:extLst>
          </p:cNvPr>
          <p:cNvSpPr/>
          <p:nvPr/>
        </p:nvSpPr>
        <p:spPr>
          <a:xfrm>
            <a:off x="8146622" y="6392883"/>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Tree>
    <p:extLst>
      <p:ext uri="{BB962C8B-B14F-4D97-AF65-F5344CB8AC3E}">
        <p14:creationId xmlns:p14="http://schemas.microsoft.com/office/powerpoint/2010/main" val="1523887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10AA7-3DC3-88A1-F91F-EA9088F6F2D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1DBCC5-4617-41C3-E742-8FB8E8CEA4FE}"/>
              </a:ext>
            </a:extLst>
          </p:cNvPr>
          <p:cNvSpPr txBox="1"/>
          <p:nvPr/>
        </p:nvSpPr>
        <p:spPr>
          <a:xfrm>
            <a:off x="312000" y="715244"/>
            <a:ext cx="11520336" cy="2604944"/>
          </a:xfrm>
          <a:prstGeom prst="rect">
            <a:avLst/>
          </a:prstGeom>
          <a:noFill/>
        </p:spPr>
        <p:txBody>
          <a:bodyPr wrap="square">
            <a:spAutoFit/>
          </a:bodyPr>
          <a:lstStyle/>
          <a:p>
            <a:pPr fontAlgn="base">
              <a:lnSpc>
                <a:spcPct val="150000"/>
              </a:lnSpc>
            </a:pPr>
            <a:r>
              <a:rPr lang="en-GB" sz="2800">
                <a:latin typeface="Comic Sans MS" panose="030F0702030302020204" pitchFamily="66" charset="0"/>
              </a:rPr>
              <a:t>​​Give courage to those who hear your voice and offer their ministry gifts so that they too can serve you in the future.</a:t>
            </a:r>
            <a:r>
              <a:rPr lang="en-US" sz="2800">
                <a:latin typeface="Comic Sans MS" panose="030F0702030302020204" pitchFamily="66" charset="0"/>
              </a:rPr>
              <a:t>​​</a:t>
            </a:r>
          </a:p>
          <a:p>
            <a:pPr fontAlgn="base">
              <a:lnSpc>
                <a:spcPct val="150000"/>
              </a:lnSpc>
            </a:pPr>
            <a:r>
              <a:rPr lang="en-GB" sz="2800">
                <a:latin typeface="Comic Sans MS" panose="030F0702030302020204" pitchFamily="66" charset="0"/>
              </a:rPr>
              <a:t>Thank you for your rich blessings on our community.</a:t>
            </a:r>
            <a:r>
              <a:rPr lang="en-US" sz="2800">
                <a:latin typeface="Comic Sans MS" panose="030F0702030302020204" pitchFamily="66" charset="0"/>
              </a:rPr>
              <a:t>​​</a:t>
            </a:r>
          </a:p>
          <a:p>
            <a:pPr fontAlgn="base">
              <a:lnSpc>
                <a:spcPct val="150000"/>
              </a:lnSpc>
            </a:pPr>
            <a:r>
              <a:rPr lang="en-GB" sz="2800">
                <a:latin typeface="Comic Sans MS" panose="030F0702030302020204" pitchFamily="66" charset="0"/>
              </a:rPr>
              <a:t>​​In Jesus' name we pray. </a:t>
            </a:r>
            <a:r>
              <a:rPr lang="en-US" sz="2800">
                <a:latin typeface="Comic Sans MS" panose="030F0702030302020204" pitchFamily="66" charset="0"/>
              </a:rPr>
              <a:t>​ </a:t>
            </a:r>
            <a:r>
              <a:rPr lang="en-GB" sz="2800" b="1">
                <a:latin typeface="Comic Sans MS" panose="030F0702030302020204" pitchFamily="66" charset="0"/>
              </a:rPr>
              <a:t>Amen.</a:t>
            </a:r>
            <a:endParaRPr lang="en-US" sz="2800">
              <a:latin typeface="Comic Sans MS" panose="030F0702030302020204" pitchFamily="66" charset="0"/>
            </a:endParaRPr>
          </a:p>
        </p:txBody>
      </p:sp>
    </p:spTree>
    <p:extLst>
      <p:ext uri="{BB962C8B-B14F-4D97-AF65-F5344CB8AC3E}">
        <p14:creationId xmlns:p14="http://schemas.microsoft.com/office/powerpoint/2010/main" val="117781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8911E-A850-F478-7C44-D433725A121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9CC1585-10C1-A83D-39D0-8F5E1DC0B352}"/>
              </a:ext>
            </a:extLst>
          </p:cNvPr>
          <p:cNvSpPr/>
          <p:nvPr/>
        </p:nvSpPr>
        <p:spPr>
          <a:xfrm>
            <a:off x="8734426" y="4778656"/>
            <a:ext cx="3457574" cy="1200329"/>
          </a:xfrm>
          <a:prstGeom prst="rect">
            <a:avLst/>
          </a:prstGeom>
        </p:spPr>
        <p:txBody>
          <a:bodyPr wrap="square">
            <a:spAutoFit/>
          </a:bodyPr>
          <a:lstStyle/>
          <a:p>
            <a:r>
              <a:rPr lang="en-GB" sz="2400">
                <a:latin typeface="Comic Sans MS"/>
              </a:rPr>
              <a:t>To read more about our hermits click the link​</a:t>
            </a:r>
            <a:r>
              <a:rPr lang="en-US" sz="2400">
                <a:latin typeface="Comic Sans MS"/>
              </a:rPr>
              <a:t>​ in the send out</a:t>
            </a:r>
          </a:p>
        </p:txBody>
      </p:sp>
      <p:sp>
        <p:nvSpPr>
          <p:cNvPr id="8" name="TextBox 7">
            <a:extLst>
              <a:ext uri="{FF2B5EF4-FFF2-40B4-BE49-F238E27FC236}">
                <a16:creationId xmlns:a16="http://schemas.microsoft.com/office/drawing/2014/main" id="{4BB9C9AF-1620-D4F8-FCA7-5095BD3C2E4C}"/>
              </a:ext>
            </a:extLst>
          </p:cNvPr>
          <p:cNvSpPr txBox="1"/>
          <p:nvPr/>
        </p:nvSpPr>
        <p:spPr>
          <a:xfrm>
            <a:off x="561867" y="510091"/>
            <a:ext cx="8074133" cy="5837817"/>
          </a:xfrm>
          <a:prstGeom prst="rect">
            <a:avLst/>
          </a:prstGeom>
          <a:noFill/>
        </p:spPr>
        <p:txBody>
          <a:bodyPr wrap="square" lIns="91440" tIns="45720" rIns="91440" bIns="45720" anchor="t">
            <a:spAutoFit/>
          </a:bodyPr>
          <a:lstStyle/>
          <a:p>
            <a:pPr>
              <a:lnSpc>
                <a:spcPct val="150000"/>
              </a:lnSpc>
              <a:spcAft>
                <a:spcPts val="1500"/>
              </a:spcAft>
            </a:pPr>
            <a:r>
              <a:rPr lang="en-AU" sz="2800">
                <a:latin typeface="Comic Sans MS"/>
              </a:rPr>
              <a:t>Her life was tragically cut short when she contracted a fatal illness, likely typhus or the Spanish flu. As her condition deteriorated rapidly on Good Friday in 1920, the young novice was permitted to profess her religious vows early while facing imminent death (in </a:t>
            </a:r>
            <a:r>
              <a:rPr lang="en-AU" sz="2800" err="1">
                <a:latin typeface="Comic Sans MS"/>
              </a:rPr>
              <a:t>articulo</a:t>
            </a:r>
            <a:r>
              <a:rPr lang="en-AU" sz="2800">
                <a:latin typeface="Comic Sans MS"/>
              </a:rPr>
              <a:t> mortis). Sister Teresa peacefully passed away on April 12, 1920, leaving behind a lasting legacy of joyful devotion.</a:t>
            </a:r>
            <a:endParaRPr lang="en-AU" sz="2800" b="0" i="0">
              <a:solidFill>
                <a:srgbClr val="222222"/>
              </a:solidFill>
              <a:effectLst/>
              <a:latin typeface="Comic Sans MS"/>
            </a:endParaRPr>
          </a:p>
        </p:txBody>
      </p:sp>
      <p:pic>
        <p:nvPicPr>
          <p:cNvPr id="4" name="Picture 3">
            <a:extLst>
              <a:ext uri="{FF2B5EF4-FFF2-40B4-BE49-F238E27FC236}">
                <a16:creationId xmlns:a16="http://schemas.microsoft.com/office/drawing/2014/main" id="{B0852FCF-E786-5958-4749-5FECBE404A99}"/>
              </a:ext>
            </a:extLst>
          </p:cNvPr>
          <p:cNvPicPr>
            <a:picLocks noChangeAspect="1"/>
          </p:cNvPicPr>
          <p:nvPr/>
        </p:nvPicPr>
        <p:blipFill>
          <a:blip r:embed="rId2"/>
          <a:stretch>
            <a:fillRect/>
          </a:stretch>
        </p:blipFill>
        <p:spPr>
          <a:xfrm>
            <a:off x="9189560" y="597907"/>
            <a:ext cx="2286319" cy="3772426"/>
          </a:xfrm>
          <a:prstGeom prst="rect">
            <a:avLst/>
          </a:prstGeom>
        </p:spPr>
      </p:pic>
    </p:spTree>
    <p:extLst>
      <p:ext uri="{BB962C8B-B14F-4D97-AF65-F5344CB8AC3E}">
        <p14:creationId xmlns:p14="http://schemas.microsoft.com/office/powerpoint/2010/main" val="148378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389" y="204956"/>
            <a:ext cx="11672046" cy="938043"/>
          </a:xfrm>
        </p:spPr>
        <p:txBody>
          <a:bodyPr vert="horz" lIns="91440" tIns="45720" rIns="91440" bIns="45720" rtlCol="0" anchor="t">
            <a:noAutofit/>
          </a:bodyPr>
          <a:lstStyle/>
          <a:p>
            <a:pPr>
              <a:lnSpc>
                <a:spcPct val="150000"/>
              </a:lnSpc>
              <a:buNone/>
            </a:pPr>
            <a:r>
              <a:rPr lang="en-AU" sz="2800" b="1" noProof="0">
                <a:solidFill>
                  <a:srgbClr val="E68422"/>
                </a:solidFill>
                <a:latin typeface="Comic Sans MS"/>
              </a:rPr>
              <a:t>Leader: </a:t>
            </a:r>
            <a:r>
              <a:rPr lang="en-AU" sz="2800" noProof="0">
                <a:latin typeface="Comic Sans MS"/>
              </a:rPr>
              <a:t>Let us pray together the prayer which Jesus gave us saying:</a:t>
            </a:r>
          </a:p>
          <a:p>
            <a:pPr>
              <a:lnSpc>
                <a:spcPct val="150000"/>
              </a:lnSpc>
              <a:buNone/>
            </a:pPr>
            <a:endParaRPr lang="en-AU" sz="2800" i="1" noProof="0">
              <a:latin typeface="Comic Sans MS" panose="030F0702030302020204" pitchFamily="66" charset="0"/>
            </a:endParaRPr>
          </a:p>
          <a:p>
            <a:pPr>
              <a:lnSpc>
                <a:spcPct val="150000"/>
              </a:lnSpc>
              <a:buNone/>
            </a:pPr>
            <a:endParaRPr lang="en-AU" sz="2800" noProof="0">
              <a:solidFill>
                <a:srgbClr val="E3960B"/>
              </a:solidFill>
              <a:latin typeface="Comic Sans MS" panose="030F0702030302020204" pitchFamily="66" charset="0"/>
            </a:endParaRPr>
          </a:p>
        </p:txBody>
      </p:sp>
      <p:sp>
        <p:nvSpPr>
          <p:cNvPr id="4" name="TextBox 1">
            <a:extLst>
              <a:ext uri="{FF2B5EF4-FFF2-40B4-BE49-F238E27FC236}">
                <a16:creationId xmlns:a16="http://schemas.microsoft.com/office/drawing/2014/main" id="{E3AC7C2D-ED3C-F20D-CEEA-33EC135A306F}"/>
              </a:ext>
            </a:extLst>
          </p:cNvPr>
          <p:cNvSpPr txBox="1"/>
          <p:nvPr/>
        </p:nvSpPr>
        <p:spPr>
          <a:xfrm>
            <a:off x="592038" y="816446"/>
            <a:ext cx="11052748" cy="58365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800" b="1" noProof="0">
                <a:solidFill>
                  <a:srgbClr val="E68422"/>
                </a:solidFill>
                <a:latin typeface="Comic Sans MS"/>
                <a:cs typeface="Segoe UI"/>
              </a:rPr>
              <a:t>All: </a:t>
            </a:r>
            <a:r>
              <a:rPr lang="en-AU" sz="2800" b="1" noProof="0">
                <a:latin typeface="Comic Sans MS"/>
                <a:cs typeface="Segoe UI"/>
              </a:rPr>
              <a:t>Our Father in heaven,</a:t>
            </a:r>
            <a:r>
              <a:rPr lang="en-AU" sz="2800" noProof="0">
                <a:latin typeface="Comic Sans MS"/>
                <a:cs typeface="Segoe UI"/>
              </a:rPr>
              <a:t> </a:t>
            </a:r>
            <a:r>
              <a:rPr lang="en-AU" sz="2800" b="1" noProof="0">
                <a:latin typeface="Comic Sans MS"/>
                <a:cs typeface="Segoe UI"/>
              </a:rPr>
              <a:t>hallowed be your name,</a:t>
            </a:r>
            <a:r>
              <a:rPr lang="en-AU" sz="2800" noProof="0">
                <a:latin typeface="Comic Sans MS"/>
                <a:cs typeface="Segoe UI"/>
              </a:rPr>
              <a:t> </a:t>
            </a:r>
          </a:p>
          <a:p>
            <a:pPr>
              <a:lnSpc>
                <a:spcPct val="150000"/>
              </a:lnSpc>
            </a:pPr>
            <a:r>
              <a:rPr lang="en-AU" sz="2800" b="1" noProof="0">
                <a:latin typeface="Comic Sans MS"/>
                <a:cs typeface="Segoe UI"/>
              </a:rPr>
              <a:t>your kingdom come, your will be done,</a:t>
            </a:r>
            <a:r>
              <a:rPr lang="en-AU" sz="2800" noProof="0">
                <a:latin typeface="Comic Sans MS"/>
                <a:cs typeface="Segoe UI"/>
              </a:rPr>
              <a:t> </a:t>
            </a:r>
            <a:r>
              <a:rPr lang="en-AU" sz="2800" b="1" noProof="0">
                <a:latin typeface="Comic Sans MS"/>
                <a:cs typeface="Segoe UI"/>
              </a:rPr>
              <a:t>on earth as in heaven.</a:t>
            </a:r>
            <a:r>
              <a:rPr lang="en-AU" sz="2800" noProof="0">
                <a:latin typeface="Comic Sans MS"/>
                <a:cs typeface="Segoe UI"/>
              </a:rPr>
              <a:t> </a:t>
            </a:r>
          </a:p>
          <a:p>
            <a:pPr>
              <a:lnSpc>
                <a:spcPct val="150000"/>
              </a:lnSpc>
            </a:pPr>
            <a:r>
              <a:rPr lang="en-AU" sz="2800" b="1" noProof="0">
                <a:latin typeface="Comic Sans MS"/>
                <a:cs typeface="Segoe UI"/>
              </a:rPr>
              <a:t>Give us today our daily bread.</a:t>
            </a:r>
            <a:r>
              <a:rPr lang="en-AU" sz="2800" noProof="0">
                <a:latin typeface="Comic Sans MS"/>
                <a:cs typeface="Segoe UI"/>
              </a:rPr>
              <a:t> </a:t>
            </a:r>
          </a:p>
          <a:p>
            <a:pPr>
              <a:lnSpc>
                <a:spcPct val="150000"/>
              </a:lnSpc>
            </a:pPr>
            <a:r>
              <a:rPr lang="en-AU" sz="2800" b="1" noProof="0">
                <a:latin typeface="Comic Sans MS"/>
                <a:cs typeface="Segoe UI"/>
              </a:rPr>
              <a:t>Forgive us our sins </a:t>
            </a:r>
            <a:endParaRPr lang="en-AU" sz="2800" noProof="0">
              <a:latin typeface="Comic Sans MS"/>
              <a:cs typeface="Segoe UI"/>
            </a:endParaRPr>
          </a:p>
          <a:p>
            <a:pPr>
              <a:lnSpc>
                <a:spcPct val="150000"/>
              </a:lnSpc>
            </a:pPr>
            <a:r>
              <a:rPr lang="en-AU" sz="2800" b="1" noProof="0">
                <a:latin typeface="Comic Sans MS"/>
                <a:cs typeface="Segoe UI"/>
              </a:rPr>
              <a:t>	as we forgive those who sin against us.</a:t>
            </a:r>
            <a:r>
              <a:rPr lang="en-AU" sz="2800" noProof="0">
                <a:latin typeface="Comic Sans MS"/>
                <a:cs typeface="Segoe UI"/>
              </a:rPr>
              <a:t> </a:t>
            </a:r>
          </a:p>
          <a:p>
            <a:pPr>
              <a:lnSpc>
                <a:spcPct val="150000"/>
              </a:lnSpc>
            </a:pPr>
            <a:r>
              <a:rPr lang="en-AU" sz="2800" b="1" noProof="0">
                <a:latin typeface="Comic Sans MS"/>
                <a:cs typeface="Segoe UI"/>
              </a:rPr>
              <a:t>Save us from the time of trial and deliver us from evil.</a:t>
            </a:r>
            <a:r>
              <a:rPr lang="en-AU" sz="2800" noProof="0">
                <a:latin typeface="Comic Sans MS"/>
                <a:cs typeface="Segoe UI"/>
              </a:rPr>
              <a:t> </a:t>
            </a:r>
          </a:p>
          <a:p>
            <a:pPr>
              <a:lnSpc>
                <a:spcPct val="150000"/>
              </a:lnSpc>
            </a:pPr>
            <a:r>
              <a:rPr lang="en-AU" sz="2800" b="1" noProof="0">
                <a:latin typeface="Comic Sans MS"/>
                <a:cs typeface="Segoe UI"/>
              </a:rPr>
              <a:t>For the kingdom, the power, and the glory are yours </a:t>
            </a:r>
            <a:endParaRPr lang="en-AU" sz="2800" noProof="0">
              <a:latin typeface="Comic Sans MS"/>
              <a:cs typeface="Segoe UI"/>
            </a:endParaRPr>
          </a:p>
          <a:p>
            <a:pPr>
              <a:lnSpc>
                <a:spcPct val="150000"/>
              </a:lnSpc>
            </a:pPr>
            <a:r>
              <a:rPr lang="en-AU" sz="2800" b="1" noProof="0">
                <a:latin typeface="Comic Sans MS"/>
                <a:cs typeface="Segoe UI"/>
              </a:rPr>
              <a:t>now and for ever. </a:t>
            </a:r>
            <a:endParaRPr lang="en-AU" sz="2800" noProof="0">
              <a:latin typeface="Comic Sans MS"/>
              <a:cs typeface="Segoe UI"/>
            </a:endParaRPr>
          </a:p>
          <a:p>
            <a:pPr>
              <a:lnSpc>
                <a:spcPct val="150000"/>
              </a:lnSpc>
            </a:pPr>
            <a:r>
              <a:rPr lang="en-AU" sz="2800" b="1" noProof="0">
                <a:latin typeface="Comic Sans MS"/>
                <a:cs typeface="Segoe UI"/>
              </a:rPr>
              <a:t>Amen.</a:t>
            </a:r>
            <a:endParaRPr lang="en-AU" sz="2800" noProof="0">
              <a:cs typeface="Times New Roman"/>
            </a:endParaRPr>
          </a:p>
        </p:txBody>
      </p:sp>
    </p:spTree>
    <p:extLst>
      <p:ext uri="{BB962C8B-B14F-4D97-AF65-F5344CB8AC3E}">
        <p14:creationId xmlns:p14="http://schemas.microsoft.com/office/powerpoint/2010/main" val="2760378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8192" y="2148426"/>
            <a:ext cx="7228642" cy="830997"/>
          </a:xfrm>
          <a:prstGeom prst="rect">
            <a:avLst/>
          </a:prstGeom>
          <a:noFill/>
        </p:spPr>
        <p:txBody>
          <a:bodyPr wrap="square" lIns="91440" tIns="45720" rIns="91440" bIns="45720" rtlCol="0" anchor="t">
            <a:spAutoFit/>
          </a:bodyPr>
          <a:lstStyle/>
          <a:p>
            <a:pPr algn="ctr"/>
            <a:r>
              <a:rPr lang="en-AU" sz="4800" b="1" noProof="0">
                <a:solidFill>
                  <a:srgbClr val="E68422"/>
                </a:solidFill>
                <a:latin typeface="Comic Sans MS"/>
              </a:rPr>
              <a:t>Devotions</a:t>
            </a:r>
          </a:p>
        </p:txBody>
      </p:sp>
    </p:spTree>
    <p:extLst>
      <p:ext uri="{BB962C8B-B14F-4D97-AF65-F5344CB8AC3E}">
        <p14:creationId xmlns:p14="http://schemas.microsoft.com/office/powerpoint/2010/main" val="261024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05C45B-DBA7-E966-B17A-91C362552669}"/>
              </a:ext>
            </a:extLst>
          </p:cNvPr>
          <p:cNvSpPr>
            <a:spLocks noGrp="1"/>
          </p:cNvSpPr>
          <p:nvPr>
            <p:ph type="sldNum" sz="quarter" idx="12"/>
          </p:nvPr>
        </p:nvSpPr>
        <p:spPr/>
        <p:txBody>
          <a:bodyPr/>
          <a:lstStyle/>
          <a:p>
            <a:fld id="{D6BAAE04-8869-45BD-9FC4-571BC1F4B92A}" type="slidenum">
              <a:rPr lang="en-AU" smtClean="0"/>
              <a:t>42</a:t>
            </a:fld>
            <a:endParaRPr lang="en-AU"/>
          </a:p>
        </p:txBody>
      </p:sp>
      <p:sp>
        <p:nvSpPr>
          <p:cNvPr id="4" name="TextBox 3">
            <a:extLst>
              <a:ext uri="{FF2B5EF4-FFF2-40B4-BE49-F238E27FC236}">
                <a16:creationId xmlns:a16="http://schemas.microsoft.com/office/drawing/2014/main" id="{C5DB3A79-2F90-2024-406D-FEC33B194F18}"/>
              </a:ext>
            </a:extLst>
          </p:cNvPr>
          <p:cNvSpPr txBox="1"/>
          <p:nvPr/>
        </p:nvSpPr>
        <p:spPr>
          <a:xfrm>
            <a:off x="2026042" y="2398115"/>
            <a:ext cx="8133958" cy="1754326"/>
          </a:xfrm>
          <a:prstGeom prst="rect">
            <a:avLst/>
          </a:prstGeom>
          <a:noFill/>
        </p:spPr>
        <p:txBody>
          <a:bodyPr wrap="none" lIns="91440" tIns="45720" rIns="91440" bIns="45720" rtlCol="0" anchor="t">
            <a:spAutoFit/>
          </a:bodyPr>
          <a:lstStyle/>
          <a:p>
            <a:pPr algn="ctr"/>
            <a:r>
              <a:rPr lang="en-US" sz="3600">
                <a:solidFill>
                  <a:schemeClr val="accent3"/>
                </a:solidFill>
                <a:latin typeface="Comic Sans MS"/>
              </a:rPr>
              <a:t>Holy Hermit</a:t>
            </a:r>
          </a:p>
          <a:p>
            <a:pPr algn="ctr"/>
            <a:endParaRPr lang="en-US" sz="3600">
              <a:solidFill>
                <a:schemeClr val="accent3"/>
              </a:solidFill>
              <a:latin typeface="Comic Sans MS"/>
            </a:endParaRPr>
          </a:p>
          <a:p>
            <a:pPr algn="ctr"/>
            <a:r>
              <a:rPr lang="en-US" sz="3600">
                <a:solidFill>
                  <a:schemeClr val="accent3"/>
                </a:solidFill>
                <a:latin typeface="Comic Sans MS"/>
              </a:rPr>
              <a:t>Sister Teresa of Jesus of Los Andes</a:t>
            </a:r>
          </a:p>
        </p:txBody>
      </p:sp>
    </p:spTree>
    <p:extLst>
      <p:ext uri="{BB962C8B-B14F-4D97-AF65-F5344CB8AC3E}">
        <p14:creationId xmlns:p14="http://schemas.microsoft.com/office/powerpoint/2010/main" val="2457218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02E84-7E88-E8D8-7DB0-D7EDE2B1E89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E70A411-8700-6A98-A227-5D53704BD71B}"/>
              </a:ext>
            </a:extLst>
          </p:cNvPr>
          <p:cNvSpPr txBox="1"/>
          <p:nvPr/>
        </p:nvSpPr>
        <p:spPr>
          <a:xfrm>
            <a:off x="2481679" y="104775"/>
            <a:ext cx="7228642" cy="584775"/>
          </a:xfrm>
          <a:prstGeom prst="rect">
            <a:avLst/>
          </a:prstGeom>
          <a:noFill/>
        </p:spPr>
        <p:txBody>
          <a:bodyPr wrap="square" lIns="91440" tIns="45720" rIns="91440" bIns="45720" rtlCol="0" anchor="t">
            <a:spAutoFit/>
          </a:bodyPr>
          <a:lstStyle/>
          <a:p>
            <a:pPr algn="ctr"/>
            <a:r>
              <a:rPr lang="en-AU" sz="3200" b="1" noProof="0">
                <a:solidFill>
                  <a:srgbClr val="E68422"/>
                </a:solidFill>
                <a:latin typeface="Comic Sans MS"/>
              </a:rPr>
              <a:t>Hermit Wisdom</a:t>
            </a:r>
          </a:p>
        </p:txBody>
      </p:sp>
      <p:sp>
        <p:nvSpPr>
          <p:cNvPr id="4" name="TextBox 3">
            <a:extLst>
              <a:ext uri="{FF2B5EF4-FFF2-40B4-BE49-F238E27FC236}">
                <a16:creationId xmlns:a16="http://schemas.microsoft.com/office/drawing/2014/main" id="{4D130DA0-880D-9939-FB11-DBBBDF1289BA}"/>
              </a:ext>
            </a:extLst>
          </p:cNvPr>
          <p:cNvSpPr txBox="1"/>
          <p:nvPr/>
        </p:nvSpPr>
        <p:spPr>
          <a:xfrm>
            <a:off x="445192" y="689550"/>
            <a:ext cx="11301616" cy="5191486"/>
          </a:xfrm>
          <a:prstGeom prst="rect">
            <a:avLst/>
          </a:prstGeom>
          <a:noFill/>
        </p:spPr>
        <p:txBody>
          <a:bodyPr wrap="square">
            <a:spAutoFit/>
          </a:bodyPr>
          <a:lstStyle/>
          <a:p>
            <a:pPr>
              <a:lnSpc>
                <a:spcPct val="150000"/>
              </a:lnSpc>
            </a:pPr>
            <a:r>
              <a:rPr lang="en-AU" sz="2800" b="0" i="0">
                <a:effectLst/>
                <a:latin typeface="Comic Sans MS" panose="030F0702030302020204" pitchFamily="66" charset="0"/>
              </a:rPr>
              <a:t>“Remember that the Heart of Jesus is your spiritual cradle. There is your nest. There Jesus sings lullabies of peace and love to you.“</a:t>
            </a:r>
          </a:p>
          <a:p>
            <a:pPr>
              <a:lnSpc>
                <a:spcPct val="150000"/>
              </a:lnSpc>
            </a:pPr>
            <a:endParaRPr lang="en-AU" sz="2800">
              <a:latin typeface="Comic Sans MS" panose="030F0702030302020204" pitchFamily="66" charset="0"/>
            </a:endParaRPr>
          </a:p>
          <a:p>
            <a:pPr>
              <a:lnSpc>
                <a:spcPct val="150000"/>
              </a:lnSpc>
            </a:pPr>
            <a:r>
              <a:rPr lang="en-AU" sz="2800" i="0">
                <a:effectLst/>
                <a:latin typeface="Comic Sans MS" panose="030F0702030302020204" pitchFamily="66" charset="0"/>
              </a:rPr>
              <a:t>"I feel full of God. There is no separation between us. Wherever I go, He is with me, within me. I live with Him. And despite being on the walks, we both talk without anyone surprising us or interrupting us. The will of God is a spiritual food that fortifies the soul that surrenders to Him gladly."</a:t>
            </a:r>
          </a:p>
        </p:txBody>
      </p:sp>
    </p:spTree>
    <p:extLst>
      <p:ext uri="{BB962C8B-B14F-4D97-AF65-F5344CB8AC3E}">
        <p14:creationId xmlns:p14="http://schemas.microsoft.com/office/powerpoint/2010/main" val="3601212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666A7-0A85-802A-B925-A8845275A56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D5814EE-38F3-2A2C-AF3C-047CAEE12D02}"/>
              </a:ext>
            </a:extLst>
          </p:cNvPr>
          <p:cNvSpPr/>
          <p:nvPr/>
        </p:nvSpPr>
        <p:spPr>
          <a:xfrm>
            <a:off x="438327" y="758591"/>
            <a:ext cx="11067143" cy="400110"/>
          </a:xfrm>
          <a:prstGeom prst="rect">
            <a:avLst/>
          </a:prstGeom>
        </p:spPr>
        <p:txBody>
          <a:bodyPr wrap="square" lIns="91440" tIns="45720" rIns="91440" bIns="45720" anchor="t">
            <a:spAutoFit/>
          </a:bodyPr>
          <a:lstStyle/>
          <a:p>
            <a:pPr fontAlgn="base"/>
            <a:r>
              <a:rPr lang="en-AU" sz="2000" noProof="0">
                <a:latin typeface="Comic Sans MS"/>
              </a:rPr>
              <a:t>​</a:t>
            </a:r>
          </a:p>
        </p:txBody>
      </p:sp>
      <p:sp>
        <p:nvSpPr>
          <p:cNvPr id="5" name="TextBox 4">
            <a:extLst>
              <a:ext uri="{FF2B5EF4-FFF2-40B4-BE49-F238E27FC236}">
                <a16:creationId xmlns:a16="http://schemas.microsoft.com/office/drawing/2014/main" id="{CEE1CD7F-490F-95B6-A0DF-71EF53B79AC8}"/>
              </a:ext>
            </a:extLst>
          </p:cNvPr>
          <p:cNvSpPr txBox="1"/>
          <p:nvPr/>
        </p:nvSpPr>
        <p:spPr>
          <a:xfrm>
            <a:off x="438327" y="758591"/>
            <a:ext cx="6580912" cy="58378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AU" sz="2800" b="1" noProof="0">
                <a:solidFill>
                  <a:srgbClr val="E68422"/>
                </a:solidFill>
                <a:latin typeface="Comic Sans MS"/>
                <a:cs typeface="Segoe UI"/>
              </a:rPr>
              <a:t>Leader: </a:t>
            </a:r>
            <a:r>
              <a:rPr lang="en-AU" sz="2800" noProof="0">
                <a:solidFill>
                  <a:srgbClr val="E68422"/>
                </a:solidFill>
                <a:latin typeface="Comic Sans MS"/>
                <a:cs typeface="Segoe UI"/>
              </a:rPr>
              <a:t>​</a:t>
            </a:r>
            <a:r>
              <a:rPr lang="en-AU" sz="2800" noProof="0">
                <a:latin typeface="Comic Sans MS"/>
                <a:cs typeface="Segoe UI"/>
              </a:rPr>
              <a:t>As we enter a few minutes of silence together, you are invited to pray </a:t>
            </a:r>
            <a:r>
              <a:rPr lang="en-AU" sz="2800">
                <a:latin typeface="Comic Sans MS"/>
                <a:cs typeface="Segoe UI"/>
              </a:rPr>
              <a:t>the</a:t>
            </a:r>
            <a:r>
              <a:rPr lang="en-AU" sz="2800" noProof="0">
                <a:latin typeface="Comic Sans MS"/>
                <a:cs typeface="Segoe UI"/>
              </a:rPr>
              <a:t> prayer of adoration </a:t>
            </a:r>
            <a:r>
              <a:rPr lang="en-AU" sz="2800">
                <a:latin typeface="Comic Sans MS"/>
                <a:cs typeface="Segoe UI"/>
              </a:rPr>
              <a:t>on the next slide and</a:t>
            </a:r>
            <a:r>
              <a:rPr lang="en-AU" sz="2800" noProof="0">
                <a:latin typeface="Comic Sans MS"/>
                <a:cs typeface="Segoe UI"/>
              </a:rPr>
              <a:t>/or spend this time in contemplation. ​</a:t>
            </a:r>
          </a:p>
          <a:p>
            <a:pPr>
              <a:lnSpc>
                <a:spcPct val="150000"/>
              </a:lnSpc>
            </a:pPr>
            <a:r>
              <a:rPr lang="en-AU" sz="2800" noProof="0">
                <a:latin typeface="Comic Sans MS"/>
                <a:cs typeface="Segoe UI"/>
              </a:rPr>
              <a:t>The Spiritual Communion prayer follows on the slide</a:t>
            </a:r>
            <a:r>
              <a:rPr lang="en-AU" sz="2800">
                <a:latin typeface="Comic Sans MS"/>
                <a:cs typeface="Segoe UI"/>
              </a:rPr>
              <a:t> after that</a:t>
            </a:r>
            <a:r>
              <a:rPr lang="en-AU" sz="2800" noProof="0">
                <a:latin typeface="Comic Sans MS"/>
                <a:cs typeface="Segoe UI"/>
              </a:rPr>
              <a:t>. </a:t>
            </a:r>
          </a:p>
          <a:p>
            <a:pPr>
              <a:lnSpc>
                <a:spcPct val="150000"/>
              </a:lnSpc>
            </a:pPr>
            <a:r>
              <a:rPr lang="en-AU" sz="2800" noProof="0">
                <a:latin typeface="Comic Sans MS"/>
                <a:cs typeface="Segoe UI"/>
              </a:rPr>
              <a:t>Let us be still.</a:t>
            </a:r>
          </a:p>
          <a:p>
            <a:pPr>
              <a:lnSpc>
                <a:spcPct val="150000"/>
              </a:lnSpc>
            </a:pPr>
            <a:r>
              <a:rPr lang="en-AU" sz="2800" noProof="0">
                <a:solidFill>
                  <a:srgbClr val="E68422"/>
                </a:solidFill>
                <a:latin typeface="Comic Sans MS"/>
                <a:cs typeface="Segoe UI"/>
              </a:rPr>
              <a:t>Leader and Cantor Mute.</a:t>
            </a:r>
          </a:p>
        </p:txBody>
      </p:sp>
      <p:pic>
        <p:nvPicPr>
          <p:cNvPr id="8" name="Picture 7" descr="A statue of a person sitting on a stone&#10;&#10;AI-generated content may be incorrect.">
            <a:extLst>
              <a:ext uri="{FF2B5EF4-FFF2-40B4-BE49-F238E27FC236}">
                <a16:creationId xmlns:a16="http://schemas.microsoft.com/office/drawing/2014/main" id="{1847C532-1812-0CC2-7CAB-AB6DDCB00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007" y="1158701"/>
            <a:ext cx="4268694" cy="4268694"/>
          </a:xfrm>
          <a:prstGeom prst="rect">
            <a:avLst/>
          </a:prstGeom>
        </p:spPr>
      </p:pic>
      <p:sp>
        <p:nvSpPr>
          <p:cNvPr id="2" name="Rectangle 1">
            <a:extLst>
              <a:ext uri="{FF2B5EF4-FFF2-40B4-BE49-F238E27FC236}">
                <a16:creationId xmlns:a16="http://schemas.microsoft.com/office/drawing/2014/main" id="{88FCBA81-345B-870B-BD7E-A73C18EFAE75}"/>
              </a:ext>
            </a:extLst>
          </p:cNvPr>
          <p:cNvSpPr/>
          <p:nvPr/>
        </p:nvSpPr>
        <p:spPr>
          <a:xfrm>
            <a:off x="8362940" y="6457890"/>
            <a:ext cx="2035498" cy="400110"/>
          </a:xfrm>
          <a:prstGeom prst="rect">
            <a:avLst/>
          </a:prstGeom>
        </p:spPr>
        <p:txBody>
          <a:bodyPr wrap="square">
            <a:spAutoFit/>
          </a:bodyPr>
          <a:lstStyle/>
          <a:p>
            <a:r>
              <a:rPr lang="en-AU" sz="2000" b="1" noProof="0">
                <a:solidFill>
                  <a:srgbClr val="E68422"/>
                </a:solidFill>
                <a:latin typeface="Comic Sans MS"/>
              </a:rPr>
              <a:t>Continue…</a:t>
            </a:r>
            <a:endParaRPr lang="en-AU" sz="2000" b="1" noProof="0">
              <a:solidFill>
                <a:srgbClr val="E68422"/>
              </a:solidFill>
            </a:endParaRPr>
          </a:p>
        </p:txBody>
      </p:sp>
    </p:spTree>
    <p:extLst>
      <p:ext uri="{BB962C8B-B14F-4D97-AF65-F5344CB8AC3E}">
        <p14:creationId xmlns:p14="http://schemas.microsoft.com/office/powerpoint/2010/main" val="2536535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8327" y="758591"/>
            <a:ext cx="11067143" cy="400110"/>
          </a:xfrm>
          <a:prstGeom prst="rect">
            <a:avLst/>
          </a:prstGeom>
        </p:spPr>
        <p:txBody>
          <a:bodyPr wrap="square" lIns="91440" tIns="45720" rIns="91440" bIns="45720" anchor="t">
            <a:spAutoFit/>
          </a:bodyPr>
          <a:lstStyle/>
          <a:p>
            <a:pPr fontAlgn="base"/>
            <a:r>
              <a:rPr lang="en-AU" sz="2000" noProof="0">
                <a:latin typeface="Comic Sans MS"/>
              </a:rPr>
              <a:t>​</a:t>
            </a:r>
          </a:p>
        </p:txBody>
      </p:sp>
      <p:sp>
        <p:nvSpPr>
          <p:cNvPr id="2" name="TextBox 1">
            <a:extLst>
              <a:ext uri="{FF2B5EF4-FFF2-40B4-BE49-F238E27FC236}">
                <a16:creationId xmlns:a16="http://schemas.microsoft.com/office/drawing/2014/main" id="{93F294E1-B4C8-90AC-7D2C-E55FA7ADFC45}"/>
              </a:ext>
            </a:extLst>
          </p:cNvPr>
          <p:cNvSpPr txBox="1"/>
          <p:nvPr/>
        </p:nvSpPr>
        <p:spPr>
          <a:xfrm>
            <a:off x="132855" y="186926"/>
            <a:ext cx="8240180" cy="6484147"/>
          </a:xfrm>
          <a:prstGeom prst="rect">
            <a:avLst/>
          </a:prstGeom>
          <a:noFill/>
        </p:spPr>
        <p:txBody>
          <a:bodyPr wrap="square" lIns="91440" tIns="45720" rIns="91440" bIns="45720" rtlCol="0" anchor="t">
            <a:spAutoFit/>
          </a:bodyPr>
          <a:lstStyle/>
          <a:p>
            <a:pPr lvl="0" eaLnBrk="0" fontAlgn="base" hangingPunct="0">
              <a:lnSpc>
                <a:spcPct val="150000"/>
              </a:lnSpc>
              <a:spcBef>
                <a:spcPct val="0"/>
              </a:spcBef>
              <a:spcAft>
                <a:spcPct val="0"/>
              </a:spcAft>
            </a:pPr>
            <a:r>
              <a:rPr lang="en-AU" sz="2800" noProof="0">
                <a:latin typeface="Comic Sans MS" panose="030F0902030302020204" pitchFamily="66" charset="0"/>
              </a:rPr>
              <a:t>Lord God, some of the disciples doubted when they saw you.</a:t>
            </a:r>
          </a:p>
          <a:p>
            <a:pPr lvl="0" eaLnBrk="0" fontAlgn="base" hangingPunct="0">
              <a:lnSpc>
                <a:spcPct val="150000"/>
              </a:lnSpc>
              <a:spcBef>
                <a:spcPct val="0"/>
              </a:spcBef>
              <a:spcAft>
                <a:spcPct val="0"/>
              </a:spcAft>
            </a:pPr>
            <a:r>
              <a:rPr lang="en-AU" sz="2800" noProof="0">
                <a:latin typeface="Comic Sans MS" panose="030F0902030302020204" pitchFamily="66" charset="0"/>
              </a:rPr>
              <a:t>But you didn’t leave them in their darkness, you came to them.</a:t>
            </a:r>
          </a:p>
          <a:p>
            <a:pPr lvl="0" eaLnBrk="0" fontAlgn="base" hangingPunct="0">
              <a:lnSpc>
                <a:spcPct val="150000"/>
              </a:lnSpc>
              <a:spcBef>
                <a:spcPct val="0"/>
              </a:spcBef>
              <a:spcAft>
                <a:spcPct val="0"/>
              </a:spcAft>
            </a:pPr>
            <a:r>
              <a:rPr lang="en-AU" sz="2800" noProof="0">
                <a:latin typeface="Comic Sans MS" panose="030F0902030302020204" pitchFamily="66" charset="0"/>
              </a:rPr>
              <a:t>Come to us now, Lord, as we worship you.</a:t>
            </a:r>
          </a:p>
          <a:p>
            <a:pPr lvl="0" eaLnBrk="0" fontAlgn="base" hangingPunct="0">
              <a:lnSpc>
                <a:spcPct val="150000"/>
              </a:lnSpc>
              <a:spcBef>
                <a:spcPct val="0"/>
              </a:spcBef>
              <a:spcAft>
                <a:spcPct val="0"/>
              </a:spcAft>
            </a:pPr>
            <a:r>
              <a:rPr lang="en-AU" sz="2800" noProof="0">
                <a:latin typeface="Comic Sans MS" panose="030F0902030302020204" pitchFamily="66" charset="0"/>
              </a:rPr>
              <a:t>Lord, where you are there is love.</a:t>
            </a:r>
          </a:p>
          <a:p>
            <a:pPr lvl="0" eaLnBrk="0" fontAlgn="base" hangingPunct="0">
              <a:lnSpc>
                <a:spcPct val="150000"/>
              </a:lnSpc>
              <a:spcBef>
                <a:spcPct val="0"/>
              </a:spcBef>
              <a:spcAft>
                <a:spcPct val="0"/>
              </a:spcAft>
            </a:pPr>
            <a:r>
              <a:rPr lang="en-AU" sz="2800" noProof="0">
                <a:latin typeface="Comic Sans MS" panose="030F0902030302020204" pitchFamily="66" charset="0"/>
              </a:rPr>
              <a:t>May we never doubt your love for us.</a:t>
            </a:r>
          </a:p>
          <a:p>
            <a:pPr lvl="0" eaLnBrk="0" fontAlgn="base" hangingPunct="0">
              <a:lnSpc>
                <a:spcPct val="150000"/>
              </a:lnSpc>
              <a:spcBef>
                <a:spcPct val="0"/>
              </a:spcBef>
              <a:spcAft>
                <a:spcPct val="0"/>
              </a:spcAft>
            </a:pPr>
            <a:r>
              <a:rPr lang="en-AU" sz="2800" noProof="0">
                <a:latin typeface="Comic Sans MS" panose="030F0902030302020204" pitchFamily="66" charset="0"/>
              </a:rPr>
              <a:t>May we be transfixed as we look upon your face.</a:t>
            </a:r>
          </a:p>
          <a:p>
            <a:pPr lvl="0" eaLnBrk="0" fontAlgn="base" hangingPunct="0">
              <a:lnSpc>
                <a:spcPct val="150000"/>
              </a:lnSpc>
              <a:spcBef>
                <a:spcPct val="0"/>
              </a:spcBef>
              <a:spcAft>
                <a:spcPct val="0"/>
              </a:spcAft>
            </a:pPr>
            <a:r>
              <a:rPr lang="en-AU" sz="2800" noProof="0">
                <a:latin typeface="Comic Sans MS" panose="030F0902030302020204" pitchFamily="66" charset="0"/>
              </a:rPr>
              <a:t>Come to us here, Lord, as we worship you.</a:t>
            </a:r>
          </a:p>
          <a:p>
            <a:pPr lvl="0" eaLnBrk="0" fontAlgn="base" hangingPunct="0">
              <a:lnSpc>
                <a:spcPct val="150000"/>
              </a:lnSpc>
              <a:spcBef>
                <a:spcPct val="0"/>
              </a:spcBef>
              <a:spcAft>
                <a:spcPct val="0"/>
              </a:spcAft>
            </a:pPr>
            <a:r>
              <a:rPr lang="en-AU" sz="2800" b="1" noProof="0">
                <a:latin typeface="Comic Sans MS" panose="030F0902030302020204" pitchFamily="66" charset="0"/>
              </a:rPr>
              <a:t>Amen.</a:t>
            </a:r>
            <a:endParaRPr lang="en-AU" sz="2800" b="1" noProof="0">
              <a:latin typeface="Comic Sans MS"/>
            </a:endParaRPr>
          </a:p>
        </p:txBody>
      </p:sp>
      <p:pic>
        <p:nvPicPr>
          <p:cNvPr id="6" name="Picture 5">
            <a:extLst>
              <a:ext uri="{FF2B5EF4-FFF2-40B4-BE49-F238E27FC236}">
                <a16:creationId xmlns:a16="http://schemas.microsoft.com/office/drawing/2014/main" id="{44618579-AC5B-6946-E461-637EB5A24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185" y="958646"/>
            <a:ext cx="3945815" cy="3945815"/>
          </a:xfrm>
          <a:prstGeom prst="rect">
            <a:avLst/>
          </a:prstGeom>
        </p:spPr>
      </p:pic>
    </p:spTree>
    <p:extLst>
      <p:ext uri="{BB962C8B-B14F-4D97-AF65-F5344CB8AC3E}">
        <p14:creationId xmlns:p14="http://schemas.microsoft.com/office/powerpoint/2010/main" val="3072534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6E3785-9573-B3AF-49AC-5CBCE829ED53}"/>
              </a:ext>
            </a:extLst>
          </p:cNvPr>
          <p:cNvSpPr>
            <a:spLocks noGrp="1"/>
          </p:cNvSpPr>
          <p:nvPr>
            <p:ph type="sldNum" sz="quarter" idx="12"/>
          </p:nvPr>
        </p:nvSpPr>
        <p:spPr/>
        <p:txBody>
          <a:bodyPr/>
          <a:lstStyle/>
          <a:p>
            <a:fld id="{D6BAAE04-8869-45BD-9FC4-571BC1F4B92A}" type="slidenum">
              <a:rPr lang="en-AU" noProof="0" smtClean="0"/>
              <a:t>46</a:t>
            </a:fld>
            <a:endParaRPr lang="en-AU" noProof="0"/>
          </a:p>
        </p:txBody>
      </p:sp>
      <p:sp>
        <p:nvSpPr>
          <p:cNvPr id="5" name="TextBox 4">
            <a:extLst>
              <a:ext uri="{FF2B5EF4-FFF2-40B4-BE49-F238E27FC236}">
                <a16:creationId xmlns:a16="http://schemas.microsoft.com/office/drawing/2014/main" id="{A56EBE17-B1FC-2FDD-2A04-66EF22D93121}"/>
              </a:ext>
            </a:extLst>
          </p:cNvPr>
          <p:cNvSpPr txBox="1"/>
          <p:nvPr/>
        </p:nvSpPr>
        <p:spPr>
          <a:xfrm>
            <a:off x="0" y="0"/>
            <a:ext cx="6669157" cy="702500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650" noProof="0">
                <a:solidFill>
                  <a:schemeClr val="bg1"/>
                </a:solidFill>
                <a:latin typeface="Comic Sans MS"/>
              </a:rPr>
              <a:t>  Oh, my Lord Jesus I turn to you present at the Altar and in the Tabernacle. I believe that you are present in the Holy Sacrament of your most Sacred Body and Blood. I love you above all things and I desire to receive you into my Soul. I cannot at this moment receive you Sacramentally in Holy Communion. Come spiritually into my heart. Purify it, Sanctify it. Render my heart like your own heart. I embrace you as if you were already there and unite myself wholly with you. Never permit me to be separated from you. Lord, I am not worthy to receive you, but only say the word and I shall be healed. Amen</a:t>
            </a:r>
          </a:p>
          <a:p>
            <a:endParaRPr lang="en-AU" sz="2650" noProof="0">
              <a:solidFill>
                <a:schemeClr val="bg1"/>
              </a:solidFill>
              <a:latin typeface="Comic Sans MS"/>
            </a:endParaRPr>
          </a:p>
        </p:txBody>
      </p:sp>
      <p:pic>
        <p:nvPicPr>
          <p:cNvPr id="7" name="Picture 6">
            <a:extLst>
              <a:ext uri="{FF2B5EF4-FFF2-40B4-BE49-F238E27FC236}">
                <a16:creationId xmlns:a16="http://schemas.microsoft.com/office/drawing/2014/main" id="{A10DE770-D91A-3F5E-AC4D-F587E9888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128" y="0"/>
            <a:ext cx="5633161" cy="7030064"/>
          </a:xfrm>
          <a:prstGeom prst="rect">
            <a:avLst/>
          </a:prstGeom>
        </p:spPr>
      </p:pic>
      <p:sp>
        <p:nvSpPr>
          <p:cNvPr id="6" name="TextBox 5">
            <a:extLst>
              <a:ext uri="{FF2B5EF4-FFF2-40B4-BE49-F238E27FC236}">
                <a16:creationId xmlns:a16="http://schemas.microsoft.com/office/drawing/2014/main" id="{CAC2B7F4-16C8-5675-C30F-B6DD1491E095}"/>
              </a:ext>
            </a:extLst>
          </p:cNvPr>
          <p:cNvSpPr txBox="1"/>
          <p:nvPr/>
        </p:nvSpPr>
        <p:spPr>
          <a:xfrm>
            <a:off x="6353796" y="0"/>
            <a:ext cx="2521847" cy="1852815"/>
          </a:xfrm>
          <a:prstGeom prst="rect">
            <a:avLst/>
          </a:prstGeom>
          <a:solidFill>
            <a:schemeClr val="tx1"/>
          </a:solidFill>
          <a:effectLst>
            <a:softEdge rad="76200"/>
          </a:effectLst>
        </p:spPr>
        <p:txBody>
          <a:bodyPr wrap="square" lIns="91440" tIns="45720" rIns="91440" bIns="45720" rtlCol="0" anchor="t">
            <a:spAutoFit/>
          </a:bodyPr>
          <a:lstStyle/>
          <a:p>
            <a:pPr algn="ctr">
              <a:lnSpc>
                <a:spcPct val="90000"/>
              </a:lnSpc>
              <a:spcAft>
                <a:spcPts val="600"/>
              </a:spcAft>
            </a:pPr>
            <a:r>
              <a:rPr lang="en-AU" sz="3200" b="1" noProof="0">
                <a:solidFill>
                  <a:srgbClr val="E68422"/>
                </a:solidFill>
                <a:latin typeface="Comic Sans MS"/>
                <a:cs typeface="Times New Roman"/>
              </a:rPr>
              <a:t>Making a </a:t>
            </a:r>
            <a:endParaRPr lang="en-AU" sz="3200" b="1" noProof="0">
              <a:solidFill>
                <a:srgbClr val="E68422"/>
              </a:solidFill>
              <a:latin typeface="Times New Roman"/>
              <a:cs typeface="Times New Roman"/>
            </a:endParaRPr>
          </a:p>
          <a:p>
            <a:pPr algn="ctr">
              <a:lnSpc>
                <a:spcPct val="90000"/>
              </a:lnSpc>
              <a:spcAft>
                <a:spcPts val="600"/>
              </a:spcAft>
            </a:pPr>
            <a:r>
              <a:rPr lang="en-AU" sz="3200" b="1" noProof="0">
                <a:solidFill>
                  <a:srgbClr val="E68422"/>
                </a:solidFill>
                <a:latin typeface="Comic Sans MS"/>
                <a:cs typeface="Times New Roman"/>
              </a:rPr>
              <a:t>Spiritual Communion</a:t>
            </a:r>
          </a:p>
          <a:p>
            <a:pPr algn="ctr">
              <a:lnSpc>
                <a:spcPct val="90000"/>
              </a:lnSpc>
              <a:spcAft>
                <a:spcPts val="600"/>
              </a:spcAft>
            </a:pPr>
            <a:r>
              <a:rPr lang="en-AU" sz="2000" b="1" noProof="0">
                <a:solidFill>
                  <a:srgbClr val="E68422"/>
                </a:solidFill>
                <a:latin typeface="Comic Sans MS"/>
                <a:cs typeface="Times New Roman"/>
              </a:rPr>
              <a:t>(Prayed in silence)</a:t>
            </a:r>
            <a:endParaRPr lang="en-AU" sz="2400" b="1" noProof="0">
              <a:solidFill>
                <a:srgbClr val="E68422"/>
              </a:solidFill>
              <a:cs typeface="Times New Roman"/>
            </a:endParaRPr>
          </a:p>
        </p:txBody>
      </p:sp>
    </p:spTree>
    <p:extLst>
      <p:ext uri="{BB962C8B-B14F-4D97-AF65-F5344CB8AC3E}">
        <p14:creationId xmlns:p14="http://schemas.microsoft.com/office/powerpoint/2010/main" val="3731548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5547" y="537245"/>
            <a:ext cx="10142937" cy="4708981"/>
          </a:xfrm>
          <a:prstGeom prst="rect">
            <a:avLst/>
          </a:prstGeom>
          <a:noFill/>
        </p:spPr>
        <p:txBody>
          <a:bodyPr wrap="square" lIns="91440" tIns="45720" rIns="91440" bIns="45720" rtlCol="0" anchor="t">
            <a:spAutoFit/>
          </a:bodyPr>
          <a:lstStyle/>
          <a:p>
            <a:pPr algn="ctr"/>
            <a:r>
              <a:rPr lang="en-AU" sz="3600" noProof="0">
                <a:solidFill>
                  <a:srgbClr val="E68422"/>
                </a:solidFill>
                <a:latin typeface="Comic Sans MS"/>
              </a:rPr>
              <a:t>Leader unmutes</a:t>
            </a:r>
          </a:p>
          <a:p>
            <a:pPr algn="ctr"/>
            <a:endParaRPr lang="en-AU" sz="2400" noProof="0">
              <a:solidFill>
                <a:srgbClr val="E68422"/>
              </a:solidFill>
              <a:latin typeface="Comic Sans MS" panose="030F0702030302020204" pitchFamily="66" charset="0"/>
              <a:cs typeface="Times New Roman"/>
            </a:endParaRPr>
          </a:p>
          <a:p>
            <a:pPr algn="ctr"/>
            <a:r>
              <a:rPr lang="en-AU" sz="4000" b="1" noProof="0">
                <a:solidFill>
                  <a:srgbClr val="E68422"/>
                </a:solidFill>
                <a:latin typeface="Comic Sans MS"/>
              </a:rPr>
              <a:t>Our final song is</a:t>
            </a:r>
          </a:p>
          <a:p>
            <a:pPr algn="ctr"/>
            <a:r>
              <a:rPr lang="en-AU" sz="4000" b="1">
                <a:solidFill>
                  <a:srgbClr val="E68422"/>
                </a:solidFill>
                <a:latin typeface="Comic Sans MS"/>
              </a:rPr>
              <a:t>Father In My Life I See</a:t>
            </a:r>
          </a:p>
          <a:p>
            <a:pPr algn="ctr"/>
            <a:endParaRPr lang="en-AU" sz="4000" b="1">
              <a:solidFill>
                <a:srgbClr val="E68422"/>
              </a:solidFill>
              <a:latin typeface="Comic Sans MS"/>
              <a:ea typeface="+mn-lt"/>
              <a:cs typeface="+mn-lt"/>
            </a:endParaRPr>
          </a:p>
          <a:p>
            <a:pPr algn="ctr"/>
            <a:r>
              <a:rPr lang="en-US" sz="2800">
                <a:solidFill>
                  <a:srgbClr val="E68422"/>
                </a:solidFill>
                <a:ea typeface="+mn-lt"/>
                <a:cs typeface="+mn-lt"/>
                <a:hlinkClick r:id="rId2">
                  <a:extLst>
                    <a:ext uri="{A12FA001-AC4F-418D-AE19-62706E023703}">
                      <ahyp:hlinkClr xmlns:ahyp="http://schemas.microsoft.com/office/drawing/2018/hyperlinkcolor" val="tx"/>
                    </a:ext>
                  </a:extLst>
                </a:hlinkClick>
              </a:rPr>
              <a:t>https://www.youtube.com/watch?v=V6zYEkIjpIc</a:t>
            </a:r>
            <a:endParaRPr lang="en-AU" sz="2800"/>
          </a:p>
          <a:p>
            <a:pPr algn="ctr"/>
            <a:endParaRPr lang="en-AU" sz="2800" noProof="0">
              <a:solidFill>
                <a:srgbClr val="E68422"/>
              </a:solidFill>
              <a:latin typeface="Comic Sans MS" panose="030F0902030302020204" pitchFamily="66" charset="0"/>
              <a:ea typeface="Calibri"/>
              <a:cs typeface="Calibri"/>
            </a:endParaRPr>
          </a:p>
          <a:p>
            <a:pPr algn="ctr"/>
            <a:r>
              <a:rPr lang="en-AU" sz="3200" noProof="0">
                <a:solidFill>
                  <a:srgbClr val="E68422"/>
                </a:solidFill>
                <a:latin typeface="Comic Sans MS"/>
                <a:cs typeface="Segoe UI"/>
              </a:rPr>
              <a:t>​</a:t>
            </a:r>
            <a:r>
              <a:rPr lang="en-AU" sz="3200" b="0" i="0" u="none" strike="noStrike" noProof="0">
                <a:solidFill>
                  <a:srgbClr val="E68422"/>
                </a:solidFill>
                <a:effectLst/>
                <a:latin typeface="Comic Sans MS"/>
              </a:rPr>
              <a:t>We stay on mute</a:t>
            </a:r>
            <a:endParaRPr lang="en-AU" sz="3200" noProof="0">
              <a:solidFill>
                <a:srgbClr val="E68422"/>
              </a:solidFill>
              <a:latin typeface="Comic Sans MS"/>
              <a:ea typeface="+mn-lt"/>
              <a:cs typeface="+mn-lt"/>
            </a:endParaRPr>
          </a:p>
          <a:p>
            <a:pPr algn="ctr"/>
            <a:r>
              <a:rPr lang="en-AU" sz="3200" noProof="0">
                <a:solidFill>
                  <a:srgbClr val="E68422"/>
                </a:solidFill>
                <a:latin typeface="Comic Sans MS"/>
                <a:ea typeface="+mn-lt"/>
                <a:cs typeface="+mn-lt"/>
              </a:rPr>
              <a:t>Leader and Cantor mute</a:t>
            </a:r>
            <a:endParaRPr lang="en-AU" noProof="0">
              <a:solidFill>
                <a:srgbClr val="E68422"/>
              </a:solidFill>
              <a:latin typeface="Comic Sans MS"/>
            </a:endParaRPr>
          </a:p>
        </p:txBody>
      </p:sp>
    </p:spTree>
    <p:extLst>
      <p:ext uri="{BB962C8B-B14F-4D97-AF65-F5344CB8AC3E}">
        <p14:creationId xmlns:p14="http://schemas.microsoft.com/office/powerpoint/2010/main" val="2853581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177" y="964946"/>
            <a:ext cx="11967643" cy="5099153"/>
          </a:xfrm>
          <a:prstGeom prst="rect">
            <a:avLst/>
          </a:prstGeom>
        </p:spPr>
        <p:txBody>
          <a:bodyPr wrap="square" lIns="91440" tIns="45720" rIns="91440" bIns="45720" anchor="t">
            <a:spAutoFit/>
          </a:bodyPr>
          <a:lstStyle/>
          <a:p>
            <a:pPr>
              <a:lnSpc>
                <a:spcPct val="150000"/>
              </a:lnSpc>
            </a:pPr>
            <a:r>
              <a:rPr lang="en-AU" sz="2800" b="1" noProof="0">
                <a:solidFill>
                  <a:srgbClr val="E68422"/>
                </a:solidFill>
                <a:latin typeface="Comic Sans MS" panose="030F0902030302020204" pitchFamily="66" charset="0"/>
              </a:rPr>
              <a:t>Leader: </a:t>
            </a:r>
            <a:r>
              <a:rPr lang="en-AU" sz="2800" noProof="0">
                <a:latin typeface="Comic Sans MS" panose="030F0902030302020204" pitchFamily="66" charset="0"/>
              </a:rPr>
              <a:t>We pray our sending prayer together.</a:t>
            </a:r>
          </a:p>
          <a:p>
            <a:pPr>
              <a:lnSpc>
                <a:spcPct val="150000"/>
              </a:lnSpc>
            </a:pPr>
            <a:r>
              <a:rPr lang="en-AU" sz="2400" noProof="0">
                <a:solidFill>
                  <a:srgbClr val="E3960B"/>
                </a:solidFill>
                <a:latin typeface="Comic Sans MS" panose="030F0902030302020204" pitchFamily="66" charset="0"/>
              </a:rPr>
              <a:t>  </a:t>
            </a:r>
          </a:p>
          <a:p>
            <a:pPr eaLnBrk="0" fontAlgn="base" hangingPunct="0">
              <a:lnSpc>
                <a:spcPct val="150000"/>
              </a:lnSpc>
              <a:spcBef>
                <a:spcPct val="0"/>
              </a:spcBef>
              <a:spcAft>
                <a:spcPct val="0"/>
              </a:spcAft>
            </a:pPr>
            <a:r>
              <a:rPr lang="en-AU" sz="2800" b="1" noProof="0">
                <a:solidFill>
                  <a:srgbClr val="E68422"/>
                </a:solidFill>
                <a:latin typeface="Comic Sans MS"/>
              </a:rPr>
              <a:t>All: </a:t>
            </a:r>
            <a:r>
              <a:rPr lang="en-AU" sz="2800" b="1" noProof="0">
                <a:solidFill>
                  <a:srgbClr val="232323"/>
                </a:solidFill>
                <a:latin typeface="Comic Sans MS"/>
              </a:rPr>
              <a:t>Jesus, thank you for trusting us to go out with your message.</a:t>
            </a:r>
          </a:p>
          <a:p>
            <a:pPr eaLnBrk="0" fontAlgn="base" hangingPunct="0">
              <a:lnSpc>
                <a:spcPct val="150000"/>
              </a:lnSpc>
              <a:spcBef>
                <a:spcPct val="0"/>
              </a:spcBef>
              <a:spcAft>
                <a:spcPct val="0"/>
              </a:spcAft>
            </a:pPr>
            <a:r>
              <a:rPr lang="en-AU" sz="2800" b="1" noProof="0">
                <a:solidFill>
                  <a:srgbClr val="232323"/>
                </a:solidFill>
                <a:latin typeface="Comic Sans MS"/>
              </a:rPr>
              <a:t>Thank you that as we go we are filled with your Holy Spirit</a:t>
            </a:r>
          </a:p>
          <a:p>
            <a:pPr eaLnBrk="0" fontAlgn="base" hangingPunct="0">
              <a:lnSpc>
                <a:spcPct val="150000"/>
              </a:lnSpc>
              <a:spcBef>
                <a:spcPct val="0"/>
              </a:spcBef>
              <a:spcAft>
                <a:spcPct val="0"/>
              </a:spcAft>
            </a:pPr>
            <a:r>
              <a:rPr lang="en-AU" sz="2800" b="1" noProof="0">
                <a:solidFill>
                  <a:srgbClr val="232323"/>
                </a:solidFill>
                <a:latin typeface="Comic Sans MS"/>
              </a:rPr>
              <a:t>and can know you with us, strengthening and helping us.</a:t>
            </a:r>
          </a:p>
          <a:p>
            <a:pPr eaLnBrk="0" fontAlgn="base" hangingPunct="0">
              <a:lnSpc>
                <a:spcPct val="150000"/>
              </a:lnSpc>
              <a:spcBef>
                <a:spcPct val="0"/>
              </a:spcBef>
              <a:spcAft>
                <a:spcPct val="0"/>
              </a:spcAft>
            </a:pPr>
            <a:r>
              <a:rPr lang="en-AU" sz="2800" b="1" noProof="0">
                <a:solidFill>
                  <a:srgbClr val="232323"/>
                </a:solidFill>
                <a:latin typeface="Comic Sans MS"/>
              </a:rPr>
              <a:t>Lead us to those who are open to becoming learners of you</a:t>
            </a:r>
          </a:p>
          <a:p>
            <a:pPr eaLnBrk="0" fontAlgn="base" hangingPunct="0">
              <a:lnSpc>
                <a:spcPct val="150000"/>
              </a:lnSpc>
              <a:spcBef>
                <a:spcPct val="0"/>
              </a:spcBef>
              <a:spcAft>
                <a:spcPct val="0"/>
              </a:spcAft>
            </a:pPr>
            <a:r>
              <a:rPr lang="en-AU" sz="2800" b="1" noProof="0">
                <a:solidFill>
                  <a:srgbClr val="232323"/>
                </a:solidFill>
                <a:latin typeface="Comic Sans MS"/>
              </a:rPr>
              <a:t>and give us the words to share.</a:t>
            </a:r>
          </a:p>
          <a:p>
            <a:pPr eaLnBrk="0" fontAlgn="base" hangingPunct="0">
              <a:lnSpc>
                <a:spcPct val="150000"/>
              </a:lnSpc>
              <a:spcBef>
                <a:spcPct val="0"/>
              </a:spcBef>
              <a:spcAft>
                <a:spcPct val="0"/>
              </a:spcAft>
            </a:pPr>
            <a:r>
              <a:rPr lang="en-AU" sz="2800" b="1" noProof="0">
                <a:solidFill>
                  <a:srgbClr val="232323"/>
                </a:solidFill>
                <a:latin typeface="Comic Sans MS"/>
              </a:rPr>
              <a:t>Amen.</a:t>
            </a:r>
            <a:endParaRPr lang="en-AU" sz="2800" b="1" noProof="0">
              <a:latin typeface="Comic Sans MS"/>
            </a:endParaRPr>
          </a:p>
        </p:txBody>
      </p:sp>
      <p:sp>
        <p:nvSpPr>
          <p:cNvPr id="4" name="TextBox 3"/>
          <p:cNvSpPr txBox="1"/>
          <p:nvPr/>
        </p:nvSpPr>
        <p:spPr>
          <a:xfrm>
            <a:off x="4504859" y="380171"/>
            <a:ext cx="3182281" cy="584775"/>
          </a:xfrm>
          <a:prstGeom prst="rect">
            <a:avLst/>
          </a:prstGeom>
          <a:noFill/>
        </p:spPr>
        <p:txBody>
          <a:bodyPr wrap="none" lIns="91440" tIns="45720" rIns="91440" bIns="45720" rtlCol="0" anchor="t">
            <a:spAutoFit/>
          </a:bodyPr>
          <a:lstStyle/>
          <a:p>
            <a:r>
              <a:rPr lang="en-AU" sz="3200" b="1" noProof="0">
                <a:solidFill>
                  <a:srgbClr val="E68422"/>
                </a:solidFill>
                <a:latin typeface="Comic Sans MS"/>
              </a:rPr>
              <a:t>Sending Prayer</a:t>
            </a:r>
          </a:p>
        </p:txBody>
      </p:sp>
      <p:sp>
        <p:nvSpPr>
          <p:cNvPr id="2" name="TextBox 1">
            <a:extLst>
              <a:ext uri="{FF2B5EF4-FFF2-40B4-BE49-F238E27FC236}">
                <a16:creationId xmlns:a16="http://schemas.microsoft.com/office/drawing/2014/main" id="{FF2BBF76-FB38-631A-9EE5-94075941030F}"/>
              </a:ext>
            </a:extLst>
          </p:cNvPr>
          <p:cNvSpPr txBox="1"/>
          <p:nvPr/>
        </p:nvSpPr>
        <p:spPr>
          <a:xfrm>
            <a:off x="187038" y="77473"/>
            <a:ext cx="34257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noProof="0">
                <a:solidFill>
                  <a:srgbClr val="E68422"/>
                </a:solidFill>
                <a:latin typeface="Comic Sans MS"/>
              </a:rPr>
              <a:t>Leader and cantor unmute</a:t>
            </a:r>
            <a:endParaRPr lang="en-AU" b="1" noProof="0">
              <a:solidFill>
                <a:srgbClr val="E68422"/>
              </a:solidFill>
            </a:endParaRPr>
          </a:p>
        </p:txBody>
      </p:sp>
    </p:spTree>
    <p:extLst>
      <p:ext uri="{BB962C8B-B14F-4D97-AF65-F5344CB8AC3E}">
        <p14:creationId xmlns:p14="http://schemas.microsoft.com/office/powerpoint/2010/main" val="1433532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8DD9F4-52CB-3D7B-5ED1-0DFC07674F00}"/>
              </a:ext>
            </a:extLst>
          </p:cNvPr>
          <p:cNvSpPr>
            <a:spLocks noGrp="1"/>
          </p:cNvSpPr>
          <p:nvPr>
            <p:ph type="sldNum" sz="quarter" idx="12"/>
          </p:nvPr>
        </p:nvSpPr>
        <p:spPr/>
        <p:txBody>
          <a:bodyPr/>
          <a:lstStyle/>
          <a:p>
            <a:fld id="{D6BAAE04-8869-45BD-9FC4-571BC1F4B92A}" type="slidenum">
              <a:rPr lang="en-AU" noProof="0" smtClean="0"/>
              <a:t>49</a:t>
            </a:fld>
            <a:endParaRPr lang="en-AU" noProof="0"/>
          </a:p>
        </p:txBody>
      </p:sp>
      <p:sp>
        <p:nvSpPr>
          <p:cNvPr id="3" name="TextBox 2">
            <a:extLst>
              <a:ext uri="{FF2B5EF4-FFF2-40B4-BE49-F238E27FC236}">
                <a16:creationId xmlns:a16="http://schemas.microsoft.com/office/drawing/2014/main" id="{57945C43-A4B3-1D7D-47D3-209D9FE790AE}"/>
              </a:ext>
            </a:extLst>
          </p:cNvPr>
          <p:cNvSpPr txBox="1"/>
          <p:nvPr/>
        </p:nvSpPr>
        <p:spPr>
          <a:xfrm>
            <a:off x="1204058" y="1261804"/>
            <a:ext cx="10594588" cy="45451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83540">
              <a:lnSpc>
                <a:spcPct val="150000"/>
              </a:lnSpc>
            </a:pPr>
            <a:r>
              <a:rPr lang="en-AU" sz="2800" b="1" noProof="0">
                <a:solidFill>
                  <a:srgbClr val="E68422"/>
                </a:solidFill>
                <a:latin typeface="Comic Sans MS"/>
              </a:rPr>
              <a:t>Leader: </a:t>
            </a:r>
            <a:r>
              <a:rPr lang="en-AU" sz="2800" noProof="0">
                <a:latin typeface="Comic Sans MS"/>
              </a:rPr>
              <a:t>Let us all invite God’s blessings together,</a:t>
            </a:r>
            <a:endParaRPr lang="en-AU" sz="2400" noProof="0">
              <a:cs typeface="Times New Roman"/>
            </a:endParaRPr>
          </a:p>
          <a:p>
            <a:pPr marL="383540">
              <a:lnSpc>
                <a:spcPct val="150000"/>
              </a:lnSpc>
            </a:pPr>
            <a:endParaRPr lang="en-AU" sz="2800" b="1" noProof="0">
              <a:solidFill>
                <a:srgbClr val="E68422"/>
              </a:solidFill>
              <a:latin typeface="Comic Sans MS"/>
            </a:endParaRPr>
          </a:p>
          <a:p>
            <a:pPr marL="383540">
              <a:lnSpc>
                <a:spcPct val="150000"/>
              </a:lnSpc>
            </a:pPr>
            <a:r>
              <a:rPr lang="en-AU" sz="2800" b="1" noProof="0">
                <a:solidFill>
                  <a:srgbClr val="E68422"/>
                </a:solidFill>
                <a:latin typeface="Comic Sans MS"/>
              </a:rPr>
              <a:t>All: </a:t>
            </a:r>
            <a:r>
              <a:rPr lang="en-AU" sz="2800" b="1">
                <a:latin typeface="Comic Sans MS" panose="030F0702030302020204" pitchFamily="66" charset="0"/>
              </a:rPr>
              <a:t>As we leave, leave with us, Lord,</a:t>
            </a:r>
            <a:br>
              <a:rPr lang="en-AU" sz="4000" b="1">
                <a:latin typeface="Comic Sans MS" panose="030F0702030302020204" pitchFamily="66" charset="0"/>
              </a:rPr>
            </a:br>
            <a:r>
              <a:rPr lang="en-AU" sz="2800" b="1">
                <a:latin typeface="Comic Sans MS" panose="030F0702030302020204" pitchFamily="66" charset="0"/>
              </a:rPr>
              <a:t>walk with us always.</a:t>
            </a:r>
            <a:br>
              <a:rPr lang="en-AU" sz="4000" b="1">
                <a:latin typeface="Comic Sans MS" panose="030F0702030302020204" pitchFamily="66" charset="0"/>
              </a:rPr>
            </a:br>
            <a:r>
              <a:rPr lang="en-AU" sz="2800" b="1">
                <a:latin typeface="Comic Sans MS" panose="030F0702030302020204" pitchFamily="66" charset="0"/>
              </a:rPr>
              <a:t>Be there as we share bread</a:t>
            </a:r>
            <a:br>
              <a:rPr lang="en-AU" sz="4000" b="1">
                <a:latin typeface="Comic Sans MS" panose="030F0702030302020204" pitchFamily="66" charset="0"/>
              </a:rPr>
            </a:br>
            <a:r>
              <a:rPr lang="en-AU" sz="2800" b="1">
                <a:latin typeface="Comic Sans MS" panose="030F0702030302020204" pitchFamily="66" charset="0"/>
              </a:rPr>
              <a:t>and help us to share with others in need.</a:t>
            </a:r>
            <a:br>
              <a:rPr lang="en-AU" sz="4000" b="1">
                <a:latin typeface="Comic Sans MS" panose="030F0702030302020204" pitchFamily="66" charset="0"/>
              </a:rPr>
            </a:br>
            <a:r>
              <a:rPr lang="en-AU" sz="2800" b="1">
                <a:latin typeface="Comic Sans MS" panose="030F0702030302020204" pitchFamily="66" charset="0"/>
              </a:rPr>
              <a:t>Amen.</a:t>
            </a:r>
            <a:endParaRPr lang="en-AU" sz="2800" b="1" noProof="0">
              <a:latin typeface="Comic Sans MS" panose="030F0702030302020204" pitchFamily="66" charset="0"/>
            </a:endParaRPr>
          </a:p>
        </p:txBody>
      </p:sp>
      <p:sp>
        <p:nvSpPr>
          <p:cNvPr id="5" name="TextBox 4">
            <a:extLst>
              <a:ext uri="{FF2B5EF4-FFF2-40B4-BE49-F238E27FC236}">
                <a16:creationId xmlns:a16="http://schemas.microsoft.com/office/drawing/2014/main" id="{6BBDE8A0-77FF-2510-36E8-FC35F64A9753}"/>
              </a:ext>
            </a:extLst>
          </p:cNvPr>
          <p:cNvSpPr txBox="1"/>
          <p:nvPr/>
        </p:nvSpPr>
        <p:spPr>
          <a:xfrm>
            <a:off x="4334889" y="362386"/>
            <a:ext cx="35222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3200" b="1" noProof="0">
                <a:solidFill>
                  <a:srgbClr val="E68422"/>
                </a:solidFill>
                <a:latin typeface="Comic Sans MS"/>
              </a:rPr>
              <a:t>The Benediction </a:t>
            </a:r>
          </a:p>
        </p:txBody>
      </p:sp>
    </p:spTree>
    <p:extLst>
      <p:ext uri="{BB962C8B-B14F-4D97-AF65-F5344CB8AC3E}">
        <p14:creationId xmlns:p14="http://schemas.microsoft.com/office/powerpoint/2010/main" val="151114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F24873-4785-2D0E-DDBA-0CB9A34494C7}"/>
              </a:ext>
            </a:extLst>
          </p:cNvPr>
          <p:cNvSpPr>
            <a:spLocks noGrp="1"/>
          </p:cNvSpPr>
          <p:nvPr>
            <p:ph type="sldNum" sz="quarter" idx="12"/>
          </p:nvPr>
        </p:nvSpPr>
        <p:spPr/>
        <p:txBody>
          <a:bodyPr/>
          <a:lstStyle/>
          <a:p>
            <a:fld id="{D6BAAE04-8869-45BD-9FC4-571BC1F4B92A}" type="slidenum">
              <a:rPr lang="en-AU" noProof="0" smtClean="0"/>
              <a:t>5</a:t>
            </a:fld>
            <a:endParaRPr lang="en-AU" noProof="0"/>
          </a:p>
        </p:txBody>
      </p:sp>
      <p:sp>
        <p:nvSpPr>
          <p:cNvPr id="3" name="TextBox 2">
            <a:extLst>
              <a:ext uri="{FF2B5EF4-FFF2-40B4-BE49-F238E27FC236}">
                <a16:creationId xmlns:a16="http://schemas.microsoft.com/office/drawing/2014/main" id="{CBC8BBD3-BD91-373C-942F-D704DA4BC69B}"/>
              </a:ext>
            </a:extLst>
          </p:cNvPr>
          <p:cNvSpPr txBox="1"/>
          <p:nvPr/>
        </p:nvSpPr>
        <p:spPr>
          <a:xfrm>
            <a:off x="668469" y="1397760"/>
            <a:ext cx="10855058" cy="4545155"/>
          </a:xfrm>
          <a:prstGeom prst="rect">
            <a:avLst/>
          </a:prstGeom>
          <a:noFill/>
        </p:spPr>
        <p:txBody>
          <a:bodyPr wrap="square" lIns="91440" tIns="45720" rIns="91440" bIns="45720" rtlCol="0" anchor="t">
            <a:spAutoFit/>
          </a:bodyPr>
          <a:lstStyle/>
          <a:p>
            <a:pPr>
              <a:lnSpc>
                <a:spcPct val="150000"/>
              </a:lnSpc>
            </a:pPr>
            <a:r>
              <a:rPr lang="en-AU" sz="2800" b="1" noProof="0">
                <a:solidFill>
                  <a:schemeClr val="accent3"/>
                </a:solidFill>
                <a:latin typeface="Comic Sans MS"/>
              </a:rPr>
              <a:t>Leader: </a:t>
            </a:r>
            <a:r>
              <a:rPr lang="en-AU" sz="2800" noProof="0">
                <a:latin typeface="Comic Sans MS"/>
              </a:rPr>
              <a:t>As we come into worship let’s take a few deep breaths, </a:t>
            </a:r>
          </a:p>
          <a:p>
            <a:pPr>
              <a:lnSpc>
                <a:spcPct val="150000"/>
              </a:lnSpc>
            </a:pPr>
            <a:r>
              <a:rPr lang="en-AU" sz="2800" noProof="0">
                <a:latin typeface="Comic Sans MS"/>
              </a:rPr>
              <a:t>Let go of anything that isn’t serving us,</a:t>
            </a:r>
          </a:p>
          <a:p>
            <a:pPr>
              <a:lnSpc>
                <a:spcPct val="150000"/>
              </a:lnSpc>
            </a:pPr>
            <a:r>
              <a:rPr lang="en-AU" sz="2800" noProof="0">
                <a:latin typeface="Comic Sans MS"/>
              </a:rPr>
              <a:t>And become aware of God’s presence here with us.</a:t>
            </a:r>
          </a:p>
          <a:p>
            <a:pPr>
              <a:lnSpc>
                <a:spcPct val="150000"/>
              </a:lnSpc>
            </a:pPr>
            <a:endParaRPr lang="en-AU" sz="2800" b="1" noProof="0">
              <a:latin typeface="Comic Sans MS"/>
            </a:endParaRPr>
          </a:p>
          <a:p>
            <a:pPr>
              <a:lnSpc>
                <a:spcPct val="150000"/>
              </a:lnSpc>
            </a:pPr>
            <a:r>
              <a:rPr lang="en-AU" sz="2800" b="1" noProof="0">
                <a:solidFill>
                  <a:schemeClr val="accent3"/>
                </a:solidFill>
                <a:latin typeface="Comic Sans MS"/>
              </a:rPr>
              <a:t>Opening Music: </a:t>
            </a:r>
            <a:r>
              <a:rPr lang="en-AU" sz="2800">
                <a:solidFill>
                  <a:schemeClr val="accent3"/>
                </a:solidFill>
                <a:ea typeface="+mn-lt"/>
                <a:cs typeface="+mn-lt"/>
                <a:hlinkClick r:id="rId2"/>
              </a:rPr>
              <a:t>https://www.youtube.com/watch?v=-BaYEaCoGAw</a:t>
            </a:r>
            <a:endParaRPr lang="en-US" sz="2800" b="1">
              <a:solidFill>
                <a:schemeClr val="accent3"/>
              </a:solidFill>
              <a:latin typeface="Comic Sans MS"/>
              <a:hlinkClick r:id="rId2"/>
            </a:endParaRPr>
          </a:p>
          <a:p>
            <a:pPr>
              <a:lnSpc>
                <a:spcPct val="150000"/>
              </a:lnSpc>
            </a:pPr>
            <a:endParaRPr lang="en-AU" sz="2800">
              <a:solidFill>
                <a:schemeClr val="accent3"/>
              </a:solidFill>
              <a:latin typeface="Times New Roman"/>
              <a:cs typeface="Times New Roman"/>
            </a:endParaRPr>
          </a:p>
          <a:p>
            <a:pPr>
              <a:lnSpc>
                <a:spcPct val="150000"/>
              </a:lnSpc>
            </a:pPr>
            <a:endParaRPr lang="en-AU" sz="2800" b="1">
              <a:solidFill>
                <a:schemeClr val="accent3"/>
              </a:solidFill>
              <a:latin typeface="Comic Sans MS"/>
            </a:endParaRPr>
          </a:p>
        </p:txBody>
      </p:sp>
      <p:sp>
        <p:nvSpPr>
          <p:cNvPr id="4" name="TextBox 3">
            <a:extLst>
              <a:ext uri="{FF2B5EF4-FFF2-40B4-BE49-F238E27FC236}">
                <a16:creationId xmlns:a16="http://schemas.microsoft.com/office/drawing/2014/main" id="{20A4604A-2188-1C0D-BBEB-EA15C073EEA2}"/>
              </a:ext>
            </a:extLst>
          </p:cNvPr>
          <p:cNvSpPr txBox="1"/>
          <p:nvPr/>
        </p:nvSpPr>
        <p:spPr>
          <a:xfrm>
            <a:off x="4898067" y="486145"/>
            <a:ext cx="2395863" cy="584775"/>
          </a:xfrm>
          <a:prstGeom prst="rect">
            <a:avLst/>
          </a:prstGeom>
          <a:noFill/>
        </p:spPr>
        <p:txBody>
          <a:bodyPr wrap="square" rtlCol="0">
            <a:spAutoFit/>
          </a:bodyPr>
          <a:lstStyle/>
          <a:p>
            <a:r>
              <a:rPr lang="en-AU" sz="3200" b="1" noProof="0">
                <a:solidFill>
                  <a:schemeClr val="accent3"/>
                </a:solidFill>
                <a:latin typeface="Comic Sans MS" panose="030F0902030302020204" pitchFamily="66" charset="0"/>
              </a:rPr>
              <a:t>Invitation</a:t>
            </a:r>
          </a:p>
        </p:txBody>
      </p:sp>
    </p:spTree>
    <p:extLst>
      <p:ext uri="{BB962C8B-B14F-4D97-AF65-F5344CB8AC3E}">
        <p14:creationId xmlns:p14="http://schemas.microsoft.com/office/powerpoint/2010/main" val="237520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BAAE04-8869-45BD-9FC4-571BC1F4B92A}" type="slidenum">
              <a:rPr lang="en-AU" noProof="0" smtClean="0"/>
              <a:t>50</a:t>
            </a:fld>
            <a:endParaRPr lang="en-AU" noProof="0"/>
          </a:p>
        </p:txBody>
      </p:sp>
      <p:sp>
        <p:nvSpPr>
          <p:cNvPr id="3" name="TextBox 2"/>
          <p:cNvSpPr txBox="1"/>
          <p:nvPr/>
        </p:nvSpPr>
        <p:spPr>
          <a:xfrm>
            <a:off x="4175248" y="110351"/>
            <a:ext cx="3841500" cy="749308"/>
          </a:xfrm>
          <a:prstGeom prst="rect">
            <a:avLst/>
          </a:prstGeom>
          <a:noFill/>
        </p:spPr>
        <p:txBody>
          <a:bodyPr wrap="square" lIns="91440" tIns="45720" rIns="91440" bIns="45720" rtlCol="0" anchor="t">
            <a:spAutoFit/>
          </a:bodyPr>
          <a:lstStyle/>
          <a:p>
            <a:pPr algn="ctr">
              <a:lnSpc>
                <a:spcPct val="150000"/>
              </a:lnSpc>
              <a:spcAft>
                <a:spcPts val="900"/>
              </a:spcAft>
            </a:pPr>
            <a:r>
              <a:rPr lang="en-AU" sz="3200" b="1" noProof="0">
                <a:solidFill>
                  <a:srgbClr val="E68422"/>
                </a:solidFill>
                <a:latin typeface="Comic Sans MS"/>
              </a:rPr>
              <a:t>Notices</a:t>
            </a:r>
            <a:endParaRPr lang="en-AU" sz="2400" noProof="0">
              <a:solidFill>
                <a:srgbClr val="E68422"/>
              </a:solidFill>
              <a:latin typeface="Comic Sans MS"/>
              <a:cs typeface="Times New Roman"/>
            </a:endParaRPr>
          </a:p>
        </p:txBody>
      </p:sp>
      <p:sp>
        <p:nvSpPr>
          <p:cNvPr id="4" name="TextBox 3">
            <a:extLst>
              <a:ext uri="{FF2B5EF4-FFF2-40B4-BE49-F238E27FC236}">
                <a16:creationId xmlns:a16="http://schemas.microsoft.com/office/drawing/2014/main" id="{A42BC49B-54CD-ED27-9B89-DCC93FADCBE9}"/>
              </a:ext>
            </a:extLst>
          </p:cNvPr>
          <p:cNvSpPr txBox="1"/>
          <p:nvPr/>
        </p:nvSpPr>
        <p:spPr>
          <a:xfrm>
            <a:off x="335998" y="859659"/>
            <a:ext cx="11520000" cy="5653151"/>
          </a:xfrm>
          <a:prstGeom prst="rect">
            <a:avLst/>
          </a:prstGeom>
          <a:noFill/>
        </p:spPr>
        <p:txBody>
          <a:bodyPr wrap="square" lIns="91440" tIns="45720" rIns="91440" bIns="45720" rtlCol="0" anchor="t">
            <a:spAutoFit/>
          </a:bodyPr>
          <a:lstStyle/>
          <a:p>
            <a:pPr marL="342900" indent="-342900">
              <a:lnSpc>
                <a:spcPct val="150000"/>
              </a:lnSpc>
              <a:spcAft>
                <a:spcPts val="1200"/>
              </a:spcAft>
              <a:buFont typeface="Arial" panose="020B0604020202020204" pitchFamily="34" charset="0"/>
              <a:buChar char="•"/>
            </a:pPr>
            <a:r>
              <a:rPr lang="en-AU" sz="2800">
                <a:latin typeface="Comic Sans MS"/>
              </a:rPr>
              <a:t>3D Dialogue: </a:t>
            </a:r>
            <a:r>
              <a:rPr lang="en-US" sz="2800">
                <a:latin typeface="Comic Sans MS"/>
              </a:rPr>
              <a:t>Surprised by Joy in an ordinary life</a:t>
            </a:r>
            <a:r>
              <a:rPr lang="en-AU" sz="2800">
                <a:latin typeface="Comic Sans MS"/>
              </a:rPr>
              <a:t> this afternoon @ 5pm. All are welcome to come along. </a:t>
            </a:r>
          </a:p>
          <a:p>
            <a:pPr marL="342900" indent="-342900">
              <a:lnSpc>
                <a:spcPct val="150000"/>
              </a:lnSpc>
              <a:spcAft>
                <a:spcPts val="1200"/>
              </a:spcAft>
              <a:buFont typeface="Arial" panose="020B0604020202020204" pitchFamily="34" charset="0"/>
              <a:buChar char="•"/>
            </a:pPr>
            <a:r>
              <a:rPr lang="en-AU" sz="2800">
                <a:latin typeface="Comic Sans MS"/>
              </a:rPr>
              <a:t>If anyone is interested in sharing some information on a Saint, or Holy Hermit for our 2</a:t>
            </a:r>
            <a:r>
              <a:rPr lang="en-AU" sz="2800" baseline="30000">
                <a:latin typeface="Comic Sans MS"/>
              </a:rPr>
              <a:t>nd</a:t>
            </a:r>
            <a:r>
              <a:rPr lang="en-AU" sz="2800">
                <a:latin typeface="Comic Sans MS"/>
              </a:rPr>
              <a:t> Sunday Saint Spotlight in June please contact </a:t>
            </a:r>
            <a:r>
              <a:rPr lang="en-AU" sz="2800" err="1">
                <a:latin typeface="Comic Sans MS"/>
              </a:rPr>
              <a:t>Rev’d</a:t>
            </a:r>
            <a:r>
              <a:rPr lang="en-AU" sz="2800">
                <a:latin typeface="Comic Sans MS"/>
              </a:rPr>
              <a:t> Lauren.</a:t>
            </a:r>
          </a:p>
          <a:p>
            <a:pPr marL="342900" indent="-342900">
              <a:lnSpc>
                <a:spcPct val="150000"/>
              </a:lnSpc>
              <a:spcAft>
                <a:spcPts val="1200"/>
              </a:spcAft>
              <a:buFont typeface="Arial" panose="020B0604020202020204" pitchFamily="34" charset="0"/>
              <a:buChar char="•"/>
            </a:pPr>
            <a:r>
              <a:rPr lang="en-AU" sz="2800">
                <a:latin typeface="Comic Sans MS"/>
              </a:rPr>
              <a:t>Wednesday night we continue with out study on the Trinity; </a:t>
            </a:r>
            <a:r>
              <a:rPr lang="en-AU" sz="2800">
                <a:latin typeface="Comic Sans MS"/>
                <a:hlinkClick r:id="rId2"/>
              </a:rPr>
              <a:t>Embracing The Divine Flow </a:t>
            </a:r>
            <a:r>
              <a:rPr lang="en-AU" sz="2800">
                <a:latin typeface="Comic Sans MS"/>
              </a:rPr>
              <a:t>@6pm. All are welcome to join.</a:t>
            </a:r>
            <a:endParaRPr lang="en-AU" sz="2800" noProof="0">
              <a:latin typeface="Comic Sans MS"/>
            </a:endParaRPr>
          </a:p>
          <a:p>
            <a:pPr marL="342900" indent="-342900">
              <a:lnSpc>
                <a:spcPct val="150000"/>
              </a:lnSpc>
              <a:spcAft>
                <a:spcPts val="1200"/>
              </a:spcAft>
              <a:buFont typeface="Arial" panose="020B0604020202020204" pitchFamily="34" charset="0"/>
              <a:buChar char="•"/>
            </a:pPr>
            <a:r>
              <a:rPr lang="en-AU" sz="2800" b="0" i="0" u="none" strike="noStrike" noProof="0">
                <a:effectLst/>
                <a:latin typeface="Comic Sans MS"/>
              </a:rPr>
              <a:t>See HHO Events page for further upcoming events </a:t>
            </a:r>
            <a:r>
              <a:rPr lang="en-AU" sz="2800" b="0" i="0" u="none" strike="noStrike" noProof="0">
                <a:effectLst/>
                <a:latin typeface="Comic Sans MS"/>
                <a:hlinkClick r:id="rId3"/>
              </a:rPr>
              <a:t>HHO Events</a:t>
            </a:r>
            <a:endParaRPr lang="en-AU" sz="2800" b="0" i="0" u="none" strike="noStrike" noProof="0">
              <a:effectLst/>
              <a:latin typeface="Comic Sans MS"/>
            </a:endParaRPr>
          </a:p>
        </p:txBody>
      </p:sp>
    </p:spTree>
    <p:extLst>
      <p:ext uri="{BB962C8B-B14F-4D97-AF65-F5344CB8AC3E}">
        <p14:creationId xmlns:p14="http://schemas.microsoft.com/office/powerpoint/2010/main" val="562907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BEDBE9-BBBC-0318-0D8E-B9AB65046339}"/>
              </a:ext>
            </a:extLst>
          </p:cNvPr>
          <p:cNvSpPr>
            <a:spLocks noGrp="1"/>
          </p:cNvSpPr>
          <p:nvPr>
            <p:ph type="sldNum" sz="quarter" idx="12"/>
          </p:nvPr>
        </p:nvSpPr>
        <p:spPr/>
        <p:txBody>
          <a:bodyPr/>
          <a:lstStyle/>
          <a:p>
            <a:fld id="{D6BAAE04-8869-45BD-9FC4-571BC1F4B92A}" type="slidenum">
              <a:rPr lang="en-AU" noProof="0" smtClean="0"/>
              <a:t>51</a:t>
            </a:fld>
            <a:endParaRPr lang="en-AU" noProof="0"/>
          </a:p>
        </p:txBody>
      </p:sp>
      <p:sp>
        <p:nvSpPr>
          <p:cNvPr id="4" name="TextBox 3">
            <a:extLst>
              <a:ext uri="{FF2B5EF4-FFF2-40B4-BE49-F238E27FC236}">
                <a16:creationId xmlns:a16="http://schemas.microsoft.com/office/drawing/2014/main" id="{02A61548-0461-02A1-A753-349E8F6DD9FF}"/>
              </a:ext>
            </a:extLst>
          </p:cNvPr>
          <p:cNvSpPr txBox="1"/>
          <p:nvPr/>
        </p:nvSpPr>
        <p:spPr>
          <a:xfrm>
            <a:off x="456021" y="425356"/>
            <a:ext cx="11279423" cy="6113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AU" sz="2400" b="1" noProof="0">
                <a:solidFill>
                  <a:srgbClr val="E68422"/>
                </a:solidFill>
                <a:latin typeface="Comic Sans MS"/>
              </a:rPr>
              <a:t>Leader: </a:t>
            </a:r>
            <a:r>
              <a:rPr lang="en-AU" sz="2400" noProof="0">
                <a:latin typeface="Comic Sans MS"/>
              </a:rPr>
              <a:t>Thank you for your regular gifts to this ministry. Offerings are most welcome via:</a:t>
            </a:r>
            <a:endParaRPr lang="en-AU" noProof="0"/>
          </a:p>
          <a:p>
            <a:pPr>
              <a:lnSpc>
                <a:spcPct val="150000"/>
              </a:lnSpc>
            </a:pPr>
            <a:endParaRPr lang="en-AU" sz="1000" noProof="0">
              <a:latin typeface="Comic Sans MS"/>
            </a:endParaRPr>
          </a:p>
          <a:p>
            <a:pPr marL="342900">
              <a:lnSpc>
                <a:spcPct val="150000"/>
              </a:lnSpc>
              <a:buFont typeface="Arial" panose="020B0604020202020204" pitchFamily="34" charset="0"/>
              <a:buChar char="•"/>
            </a:pPr>
            <a:r>
              <a:rPr lang="en-AU" sz="2400" noProof="0">
                <a:latin typeface="Comic Sans MS"/>
              </a:rPr>
              <a:t> The HHO App</a:t>
            </a:r>
            <a:endParaRPr lang="en-AU" noProof="0">
              <a:cs typeface="Times New Roman"/>
            </a:endParaRPr>
          </a:p>
          <a:p>
            <a:pPr marL="342900">
              <a:lnSpc>
                <a:spcPct val="150000"/>
              </a:lnSpc>
              <a:buFont typeface="Arial" panose="020B0604020202020204" pitchFamily="34" charset="0"/>
              <a:buChar char="•"/>
            </a:pPr>
            <a:endParaRPr lang="en-AU" sz="900" noProof="0">
              <a:latin typeface="Comic Sans MS"/>
            </a:endParaRPr>
          </a:p>
          <a:p>
            <a:pPr marL="342900">
              <a:lnSpc>
                <a:spcPct val="150000"/>
              </a:lnSpc>
              <a:buFont typeface="Arial" panose="020B0604020202020204" pitchFamily="34" charset="0"/>
              <a:buChar char="•"/>
            </a:pPr>
            <a:r>
              <a:rPr lang="en-AU" sz="2400" noProof="0">
                <a:latin typeface="Comic Sans MS"/>
              </a:rPr>
              <a:t> Direct Debit </a:t>
            </a:r>
          </a:p>
          <a:p>
            <a:pPr marL="342900">
              <a:lnSpc>
                <a:spcPct val="150000"/>
              </a:lnSpc>
              <a:buFont typeface="Arial" panose="020B0604020202020204" pitchFamily="34" charset="0"/>
              <a:buChar char="•"/>
            </a:pPr>
            <a:endParaRPr lang="en-AU" sz="900" noProof="0">
              <a:latin typeface="Comic Sans MS"/>
            </a:endParaRPr>
          </a:p>
          <a:p>
            <a:pPr marL="342900">
              <a:lnSpc>
                <a:spcPct val="150000"/>
              </a:lnSpc>
              <a:buFont typeface="Arial" panose="020B0604020202020204" pitchFamily="34" charset="0"/>
              <a:buChar char="•"/>
            </a:pPr>
            <a:r>
              <a:rPr lang="en-AU" sz="2400" noProof="0">
                <a:latin typeface="Comic Sans MS"/>
              </a:rPr>
              <a:t> International Direct Debit</a:t>
            </a:r>
          </a:p>
          <a:p>
            <a:pPr marL="342900">
              <a:lnSpc>
                <a:spcPct val="150000"/>
              </a:lnSpc>
              <a:buFont typeface="Arial" panose="020B0604020202020204" pitchFamily="34" charset="0"/>
              <a:buChar char="•"/>
            </a:pPr>
            <a:endParaRPr lang="en-AU" sz="900" noProof="0">
              <a:latin typeface="Comic Sans MS"/>
            </a:endParaRPr>
          </a:p>
          <a:p>
            <a:pPr marL="342900">
              <a:lnSpc>
                <a:spcPct val="150000"/>
              </a:lnSpc>
              <a:buFont typeface="Arial" panose="020B0604020202020204" pitchFamily="34" charset="0"/>
              <a:buChar char="•"/>
            </a:pPr>
            <a:r>
              <a:rPr lang="en-AU" sz="2400" noProof="0">
                <a:latin typeface="Comic Sans MS"/>
              </a:rPr>
              <a:t> Please consider a one-off donation </a:t>
            </a:r>
          </a:p>
          <a:p>
            <a:pPr>
              <a:lnSpc>
                <a:spcPct val="150000"/>
              </a:lnSpc>
            </a:pPr>
            <a:r>
              <a:rPr lang="en-AU" sz="2400" noProof="0">
                <a:latin typeface="Comic Sans MS"/>
              </a:rPr>
              <a:t>    or leaving a legacy in your Will</a:t>
            </a:r>
          </a:p>
          <a:p>
            <a:pPr>
              <a:lnSpc>
                <a:spcPct val="150000"/>
              </a:lnSpc>
            </a:pPr>
            <a:endParaRPr lang="en-AU" sz="1050" noProof="0">
              <a:latin typeface="Comic Sans MS"/>
            </a:endParaRPr>
          </a:p>
          <a:p>
            <a:pPr>
              <a:lnSpc>
                <a:spcPct val="150000"/>
              </a:lnSpc>
            </a:pPr>
            <a:r>
              <a:rPr lang="en-AU" sz="2400" noProof="0">
                <a:latin typeface="Comic Sans MS"/>
              </a:rPr>
              <a:t>For further information go to HHO give page</a:t>
            </a:r>
          </a:p>
          <a:p>
            <a:pPr>
              <a:lnSpc>
                <a:spcPct val="150000"/>
              </a:lnSpc>
            </a:pPr>
            <a:r>
              <a:rPr lang="en-AU" sz="2400" noProof="0">
                <a:solidFill>
                  <a:srgbClr val="00B0F0"/>
                </a:solidFill>
                <a:latin typeface="Comic Sans MS"/>
                <a:hlinkClick r:id="rId2">
                  <a:extLst>
                    <a:ext uri="{A12FA001-AC4F-418D-AE19-62706E023703}">
                      <ahyp:hlinkClr xmlns:ahyp="http://schemas.microsoft.com/office/drawing/2018/hyperlinkcolor" val="tx"/>
                    </a:ext>
                  </a:extLst>
                </a:hlinkClick>
              </a:rPr>
              <a:t>https://holyhermits.com.au/give</a:t>
            </a:r>
            <a:r>
              <a:rPr lang="en-AU" sz="2400" noProof="0">
                <a:solidFill>
                  <a:srgbClr val="00B050"/>
                </a:solidFill>
                <a:latin typeface="Comic Sans MS"/>
              </a:rPr>
              <a:t>                                             </a:t>
            </a:r>
          </a:p>
        </p:txBody>
      </p:sp>
      <p:pic>
        <p:nvPicPr>
          <p:cNvPr id="6" name="Picture 5" descr="A plate with coins on it&#10;&#10;AI-generated content may be incorrect.">
            <a:extLst>
              <a:ext uri="{FF2B5EF4-FFF2-40B4-BE49-F238E27FC236}">
                <a16:creationId xmlns:a16="http://schemas.microsoft.com/office/drawing/2014/main" id="{48A98183-33CE-77C4-6D85-584139FECF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1626" y="1434722"/>
            <a:ext cx="3988556" cy="3988556"/>
          </a:xfrm>
          <a:prstGeom prst="rect">
            <a:avLst/>
          </a:prstGeom>
        </p:spPr>
      </p:pic>
    </p:spTree>
    <p:extLst>
      <p:ext uri="{BB962C8B-B14F-4D97-AF65-F5344CB8AC3E}">
        <p14:creationId xmlns:p14="http://schemas.microsoft.com/office/powerpoint/2010/main" val="4037563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BAAE04-8869-45BD-9FC4-571BC1F4B92A}" type="slidenum">
              <a:rPr lang="en-AU" noProof="0" smtClean="0"/>
              <a:t>52</a:t>
            </a:fld>
            <a:endParaRPr lang="en-AU" noProof="0"/>
          </a:p>
        </p:txBody>
      </p:sp>
      <p:sp>
        <p:nvSpPr>
          <p:cNvPr id="8" name="TextBox 7">
            <a:extLst>
              <a:ext uri="{FF2B5EF4-FFF2-40B4-BE49-F238E27FC236}">
                <a16:creationId xmlns:a16="http://schemas.microsoft.com/office/drawing/2014/main" id="{7912087A-1A4D-9918-1F75-57904D76CC8F}"/>
              </a:ext>
            </a:extLst>
          </p:cNvPr>
          <p:cNvSpPr txBox="1"/>
          <p:nvPr/>
        </p:nvSpPr>
        <p:spPr>
          <a:xfrm>
            <a:off x="1854435" y="131546"/>
            <a:ext cx="8483125" cy="1600438"/>
          </a:xfrm>
          <a:prstGeom prst="rect">
            <a:avLst/>
          </a:prstGeom>
          <a:noFill/>
        </p:spPr>
        <p:txBody>
          <a:bodyPr wrap="square" lIns="91440" tIns="45720" rIns="91440" bIns="45720" anchor="t">
            <a:spAutoFit/>
          </a:bodyPr>
          <a:lstStyle/>
          <a:p>
            <a:pPr algn="ctr" fontAlgn="base">
              <a:defRPr/>
            </a:pPr>
            <a:r>
              <a:rPr lang="en-AU" sz="2800" noProof="0">
                <a:solidFill>
                  <a:srgbClr val="00B050"/>
                </a:solidFill>
                <a:effectLst/>
                <a:latin typeface="Comic Sans MS"/>
              </a:rPr>
              <a:t>Serving next week </a:t>
            </a:r>
          </a:p>
          <a:p>
            <a:pPr algn="ctr" fontAlgn="base">
              <a:lnSpc>
                <a:spcPct val="150000"/>
              </a:lnSpc>
              <a:defRPr/>
            </a:pPr>
            <a:r>
              <a:rPr lang="en-AU" sz="2800" noProof="0">
                <a:solidFill>
                  <a:srgbClr val="00B050"/>
                </a:solidFill>
                <a:latin typeface="Comic Sans MS"/>
              </a:rPr>
              <a:t> 7th</a:t>
            </a:r>
            <a:r>
              <a:rPr lang="en-AU" sz="2800">
                <a:solidFill>
                  <a:srgbClr val="00B050"/>
                </a:solidFill>
                <a:latin typeface="Comic Sans MS"/>
              </a:rPr>
              <a:t> June</a:t>
            </a:r>
            <a:r>
              <a:rPr lang="en-AU" sz="2800" noProof="0">
                <a:solidFill>
                  <a:srgbClr val="00B050"/>
                </a:solidFill>
                <a:latin typeface="Comic Sans MS"/>
              </a:rPr>
              <a:t> 2026</a:t>
            </a:r>
          </a:p>
          <a:p>
            <a:pPr algn="ctr">
              <a:defRPr/>
            </a:pPr>
            <a:r>
              <a:rPr lang="en-AU" sz="2800" noProof="0">
                <a:solidFill>
                  <a:srgbClr val="00B050"/>
                </a:solidFill>
                <a:latin typeface="Comic Sans MS"/>
              </a:rPr>
              <a:t>9:00 am AEST</a:t>
            </a:r>
            <a:endParaRPr lang="en-AU" sz="2800" noProof="0">
              <a:solidFill>
                <a:srgbClr val="00B050"/>
              </a:solidFill>
              <a:cs typeface="Times New Roman"/>
            </a:endParaRPr>
          </a:p>
        </p:txBody>
      </p:sp>
      <p:sp>
        <p:nvSpPr>
          <p:cNvPr id="5" name="TextBox 4">
            <a:extLst>
              <a:ext uri="{FF2B5EF4-FFF2-40B4-BE49-F238E27FC236}">
                <a16:creationId xmlns:a16="http://schemas.microsoft.com/office/drawing/2014/main" id="{7912087A-1A4D-9918-1F75-57904D76CC8F}"/>
              </a:ext>
            </a:extLst>
          </p:cNvPr>
          <p:cNvSpPr txBox="1"/>
          <p:nvPr/>
        </p:nvSpPr>
        <p:spPr>
          <a:xfrm>
            <a:off x="1973578" y="5391135"/>
            <a:ext cx="8244840" cy="1200329"/>
          </a:xfrm>
          <a:prstGeom prst="rect">
            <a:avLst/>
          </a:prstGeom>
          <a:noFill/>
        </p:spPr>
        <p:txBody>
          <a:bodyPr wrap="square" lIns="91440" tIns="45720" rIns="91440" bIns="45720" anchor="t">
            <a:spAutoFit/>
          </a:bodyPr>
          <a:lstStyle/>
          <a:p>
            <a:pPr algn="ctr" fontAlgn="base">
              <a:defRPr/>
            </a:pPr>
            <a:r>
              <a:rPr lang="en-AU" sz="2400" b="1" noProof="0">
                <a:effectLst/>
                <a:latin typeface="Comic Sans MS"/>
              </a:rPr>
              <a:t>New Servers always welcome! </a:t>
            </a:r>
            <a:endParaRPr lang="en-AU" sz="2400" b="1" noProof="0">
              <a:solidFill>
                <a:srgbClr val="E3960B"/>
              </a:solidFill>
              <a:latin typeface="Comic Sans MS"/>
            </a:endParaRPr>
          </a:p>
          <a:p>
            <a:pPr algn="ctr" fontAlgn="base">
              <a:defRPr/>
            </a:pPr>
            <a:r>
              <a:rPr lang="en-AU" sz="2400" b="1" noProof="0">
                <a:latin typeface="Comic Sans MS"/>
              </a:rPr>
              <a:t>Please e</a:t>
            </a:r>
            <a:r>
              <a:rPr lang="en-AU" sz="2400" b="1" noProof="0">
                <a:effectLst/>
                <a:latin typeface="Comic Sans MS"/>
              </a:rPr>
              <a:t>mail </a:t>
            </a:r>
            <a:r>
              <a:rPr lang="en-AU" sz="2400" b="1" noProof="0" err="1">
                <a:effectLst/>
                <a:latin typeface="Comic Sans MS"/>
              </a:rPr>
              <a:t>Rev’d</a:t>
            </a:r>
            <a:r>
              <a:rPr lang="en-AU" sz="2400" b="1" noProof="0">
                <a:effectLst/>
                <a:latin typeface="Comic Sans MS"/>
              </a:rPr>
              <a:t> </a:t>
            </a:r>
            <a:r>
              <a:rPr lang="en-AU" sz="2400" b="1" noProof="0">
                <a:latin typeface="Comic Sans MS"/>
              </a:rPr>
              <a:t>Lauren </a:t>
            </a:r>
            <a:r>
              <a:rPr lang="en-AU" sz="2400" b="1" noProof="0">
                <a:effectLst/>
                <a:latin typeface="Comic Sans MS"/>
              </a:rPr>
              <a:t>to get involved</a:t>
            </a:r>
            <a:endParaRPr lang="en-AU" sz="2400" b="0" i="0" noProof="0">
              <a:effectLst/>
              <a:latin typeface="Tahoma" panose="020B0604030504040204" pitchFamily="34" charset="0"/>
              <a:hlinkClick r:id="rId3">
                <a:extLst>
                  <a:ext uri="{A12FA001-AC4F-418D-AE19-62706E023703}">
                    <ahyp:hlinkClr xmlns:ahyp="http://schemas.microsoft.com/office/drawing/2018/hyperlinkcolor" val="tx"/>
                  </a:ext>
                </a:extLst>
              </a:hlinkClick>
            </a:endParaRPr>
          </a:p>
          <a:p>
            <a:pPr algn="ctr" fontAlgn="base">
              <a:defRPr/>
            </a:pPr>
            <a:r>
              <a:rPr lang="en-AU" sz="2400" noProof="0">
                <a:solidFill>
                  <a:srgbClr val="00B0F0"/>
                </a:solidFill>
                <a:effectLst/>
                <a:latin typeface="Comic Sans MS" panose="030F0902030302020204" pitchFamily="66" charset="0"/>
                <a:hlinkClick r:id="rId3">
                  <a:extLst>
                    <a:ext uri="{A12FA001-AC4F-418D-AE19-62706E023703}">
                      <ahyp:hlinkClr xmlns:ahyp="http://schemas.microsoft.com/office/drawing/2018/hyperlinkcolor" val="tx"/>
                    </a:ext>
                  </a:extLst>
                </a:hlinkClick>
              </a:rPr>
              <a:t>holyhermits@anglicanchurchsq.org.au</a:t>
            </a:r>
            <a:endParaRPr lang="en-AU" sz="2400" noProof="0">
              <a:solidFill>
                <a:srgbClr val="00B0F0"/>
              </a:solidFill>
              <a:latin typeface="Comic Sans MS" panose="030F0902030302020204" pitchFamily="66" charset="0"/>
              <a:cs typeface="Times New Roman"/>
            </a:endParaRPr>
          </a:p>
        </p:txBody>
      </p:sp>
      <p:sp>
        <p:nvSpPr>
          <p:cNvPr id="4" name="TextBox 3">
            <a:extLst>
              <a:ext uri="{FF2B5EF4-FFF2-40B4-BE49-F238E27FC236}">
                <a16:creationId xmlns:a16="http://schemas.microsoft.com/office/drawing/2014/main" id="{946DE9FC-1687-8777-F5B6-656861D2477B}"/>
              </a:ext>
            </a:extLst>
          </p:cNvPr>
          <p:cNvSpPr txBox="1"/>
          <p:nvPr/>
        </p:nvSpPr>
        <p:spPr>
          <a:xfrm>
            <a:off x="3414427" y="4864808"/>
            <a:ext cx="5363142" cy="461665"/>
          </a:xfrm>
          <a:prstGeom prst="rect">
            <a:avLst/>
          </a:prstGeom>
          <a:noFill/>
        </p:spPr>
        <p:txBody>
          <a:bodyPr wrap="square" lIns="91440" tIns="45720" rIns="91440" bIns="45720" rtlCol="0" anchor="t">
            <a:spAutoFit/>
          </a:bodyPr>
          <a:lstStyle/>
          <a:p>
            <a:r>
              <a:rPr lang="en-AU" sz="2400" b="1" noProof="0">
                <a:solidFill>
                  <a:srgbClr val="00B050"/>
                </a:solidFill>
                <a:latin typeface="Comic Sans MS"/>
              </a:rPr>
              <a:t>Thank you for your ministry gifts</a:t>
            </a:r>
          </a:p>
        </p:txBody>
      </p:sp>
      <p:graphicFrame>
        <p:nvGraphicFramePr>
          <p:cNvPr id="6" name="Table 5">
            <a:extLst>
              <a:ext uri="{FF2B5EF4-FFF2-40B4-BE49-F238E27FC236}">
                <a16:creationId xmlns:a16="http://schemas.microsoft.com/office/drawing/2014/main" id="{96D40C7E-6458-BAF9-8673-5B48AA0C8152}"/>
              </a:ext>
            </a:extLst>
          </p:cNvPr>
          <p:cNvGraphicFramePr>
            <a:graphicFrameLocks noGrp="1"/>
          </p:cNvGraphicFramePr>
          <p:nvPr>
            <p:extLst>
              <p:ext uri="{D42A27DB-BD31-4B8C-83A1-F6EECF244321}">
                <p14:modId xmlns:p14="http://schemas.microsoft.com/office/powerpoint/2010/main" val="527915291"/>
              </p:ext>
            </p:extLst>
          </p:nvPr>
        </p:nvGraphicFramePr>
        <p:xfrm>
          <a:off x="331393" y="2012090"/>
          <a:ext cx="11451531" cy="2622827"/>
        </p:xfrm>
        <a:graphic>
          <a:graphicData uri="http://schemas.openxmlformats.org/drawingml/2006/table">
            <a:tbl>
              <a:tblPr firstRow="1" bandRow="1">
                <a:tableStyleId>{2D5ABB26-0587-4C30-8999-92F81FD0307C}</a:tableStyleId>
              </a:tblPr>
              <a:tblGrid>
                <a:gridCol w="3817177">
                  <a:extLst>
                    <a:ext uri="{9D8B030D-6E8A-4147-A177-3AD203B41FA5}">
                      <a16:colId xmlns:a16="http://schemas.microsoft.com/office/drawing/2014/main" val="1738739509"/>
                    </a:ext>
                  </a:extLst>
                </a:gridCol>
                <a:gridCol w="3817177">
                  <a:extLst>
                    <a:ext uri="{9D8B030D-6E8A-4147-A177-3AD203B41FA5}">
                      <a16:colId xmlns:a16="http://schemas.microsoft.com/office/drawing/2014/main" val="4139255324"/>
                    </a:ext>
                  </a:extLst>
                </a:gridCol>
                <a:gridCol w="3817177">
                  <a:extLst>
                    <a:ext uri="{9D8B030D-6E8A-4147-A177-3AD203B41FA5}">
                      <a16:colId xmlns:a16="http://schemas.microsoft.com/office/drawing/2014/main" val="1978999015"/>
                    </a:ext>
                  </a:extLst>
                </a:gridCol>
              </a:tblGrid>
              <a:tr h="459947">
                <a:tc>
                  <a:txBody>
                    <a:bodyPr/>
                    <a:lstStyle/>
                    <a:p>
                      <a:r>
                        <a:rPr lang="en-AU" sz="2200" b="0" i="0" noProof="0">
                          <a:solidFill>
                            <a:srgbClr val="00B050"/>
                          </a:solidFill>
                          <a:latin typeface="Comic Sans MS"/>
                        </a:rPr>
                        <a:t>Service Prep: Lauren</a:t>
                      </a:r>
                    </a:p>
                  </a:txBody>
                  <a:tcPr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b="0" i="0" noProof="0">
                          <a:solidFill>
                            <a:srgbClr val="00B050"/>
                          </a:solidFill>
                          <a:latin typeface="Comic Sans MS"/>
                        </a:rPr>
                        <a:t>Chat Host: Rachel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200" b="0" i="0" noProof="0">
                          <a:solidFill>
                            <a:srgbClr val="00B050"/>
                          </a:solidFill>
                          <a:latin typeface="Comic Sans MS"/>
                        </a:rPr>
                        <a:t>First Reader: Viki</a:t>
                      </a:r>
                      <a:endParaRPr lang="en-AU" sz="2200" noProof="0">
                        <a:solidFill>
                          <a:srgbClr val="00B050"/>
                        </a:solidFill>
                      </a:endParaRPr>
                    </a:p>
                  </a:txBody>
                  <a:tcPr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9183721"/>
                  </a:ext>
                </a:extLst>
              </a:tr>
              <a:tr h="426772">
                <a:tc>
                  <a:txBody>
                    <a:bodyPr/>
                    <a:lstStyle/>
                    <a:p>
                      <a:r>
                        <a:rPr lang="en-AU" sz="2200" b="0" i="0" noProof="0">
                          <a:solidFill>
                            <a:srgbClr val="00B050"/>
                          </a:solidFill>
                          <a:latin typeface="Comic Sans MS"/>
                        </a:rPr>
                        <a:t>Music: Wiggles</a:t>
                      </a:r>
                      <a:endParaRPr lang="en-AU" sz="2200" noProof="0">
                        <a:solidFill>
                          <a:srgbClr val="00B050"/>
                        </a:solidFil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b="0" i="0" noProof="0">
                          <a:solidFill>
                            <a:srgbClr val="00B050"/>
                          </a:solidFill>
                          <a:latin typeface="Comic Sans MS"/>
                        </a:rPr>
                        <a:t>Welcomer: Julie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200" b="0" i="0" noProof="0">
                          <a:solidFill>
                            <a:srgbClr val="00B050"/>
                          </a:solidFill>
                          <a:latin typeface="Comic Sans MS"/>
                        </a:rPr>
                        <a:t>Second Reader: Bob</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120621"/>
                  </a:ext>
                </a:extLst>
              </a:tr>
              <a:tr h="415891">
                <a:tc>
                  <a:txBody>
                    <a:bodyPr/>
                    <a:lstStyle/>
                    <a:p>
                      <a:r>
                        <a:rPr lang="en-AU" sz="2200" b="0" i="0" noProof="0">
                          <a:solidFill>
                            <a:srgbClr val="00B050"/>
                          </a:solidFill>
                          <a:latin typeface="Comic Sans MS"/>
                        </a:rPr>
                        <a:t>Proof-reader: Viki</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b="0" i="0" noProof="0">
                          <a:solidFill>
                            <a:srgbClr val="00B050"/>
                          </a:solidFill>
                          <a:latin typeface="Comic Sans MS"/>
                        </a:rPr>
                        <a:t>Priest: 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200" b="0" i="0" noProof="0">
                          <a:solidFill>
                            <a:srgbClr val="00B050"/>
                          </a:solidFill>
                          <a:latin typeface="Comic Sans MS"/>
                        </a:rPr>
                        <a:t>Preacher: Lauren</a:t>
                      </a:r>
                      <a:endParaRPr lang="en-AU" sz="2200" noProof="0">
                        <a:solidFill>
                          <a:srgbClr val="00B050"/>
                        </a:solidFil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8393146"/>
                  </a:ext>
                </a:extLst>
              </a:tr>
              <a:tr h="455844">
                <a:tc>
                  <a:txBody>
                    <a:bodyPr/>
                    <a:lstStyle/>
                    <a:p>
                      <a:r>
                        <a:rPr lang="en-AU" sz="2200" b="0" i="0" noProof="0">
                          <a:solidFill>
                            <a:srgbClr val="00B050"/>
                          </a:solidFill>
                          <a:latin typeface="Comic Sans MS"/>
                        </a:rPr>
                        <a:t>Broadcaster: Barry</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b="0" i="0" noProof="0">
                          <a:solidFill>
                            <a:srgbClr val="00B050"/>
                          </a:solidFill>
                          <a:latin typeface="Comic Sans MS"/>
                        </a:rPr>
                        <a:t>Deacon: Lauren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200" b="0" i="0" noProof="0">
                          <a:solidFill>
                            <a:srgbClr val="00B050"/>
                          </a:solidFill>
                          <a:latin typeface="Comic Sans MS"/>
                        </a:rPr>
                        <a:t>Fellowship: Lauren</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2151207"/>
                  </a:ext>
                </a:extLst>
              </a:tr>
              <a:tr h="426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100" b="0" i="0" noProof="0">
                          <a:solidFill>
                            <a:srgbClr val="00B050"/>
                          </a:solidFill>
                          <a:latin typeface="Comic Sans MS"/>
                        </a:rPr>
                        <a:t>Backup Broadcaster: Lauren</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b="0" i="0" noProof="0">
                          <a:solidFill>
                            <a:srgbClr val="00B050"/>
                          </a:solidFill>
                          <a:latin typeface="Comic Sans MS"/>
                        </a:rPr>
                        <a:t>Leader: Jeremy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200" b="0" i="0" noProof="0">
                          <a:solidFill>
                            <a:srgbClr val="00B050"/>
                          </a:solidFill>
                          <a:latin typeface="Comic Sans MS"/>
                        </a:rPr>
                        <a:t>Safety Officer: Julie</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275158"/>
                  </a:ext>
                </a:extLst>
              </a:tr>
              <a:tr h="426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b="0" i="0" noProof="0">
                          <a:solidFill>
                            <a:srgbClr val="00B050"/>
                          </a:solidFill>
                          <a:latin typeface="Comic Sans MS"/>
                        </a:rPr>
                        <a:t>Zoom Buttons: Rachel</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b="0" i="0" noProof="0">
                          <a:solidFill>
                            <a:srgbClr val="00B050"/>
                          </a:solidFill>
                          <a:latin typeface="Comic Sans MS"/>
                        </a:rPr>
                        <a:t>Cantor: Kieron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AU" sz="2200" b="0" i="0" noProof="0">
                          <a:solidFill>
                            <a:srgbClr val="00B050"/>
                          </a:solidFill>
                          <a:latin typeface="Comic Sans MS"/>
                        </a:rPr>
                        <a:t>Attendance: Rachel</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084328052"/>
                  </a:ext>
                </a:extLst>
              </a:tr>
            </a:tbl>
          </a:graphicData>
        </a:graphic>
      </p:graphicFrame>
    </p:spTree>
    <p:extLst>
      <p:ext uri="{BB962C8B-B14F-4D97-AF65-F5344CB8AC3E}">
        <p14:creationId xmlns:p14="http://schemas.microsoft.com/office/powerpoint/2010/main" val="2615564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330064" y="1658915"/>
            <a:ext cx="9531872" cy="300627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49263" eaLnBrk="1" fontAlgn="base" hangingPunct="1">
              <a:lnSpc>
                <a:spcPct val="150000"/>
              </a:lnSpc>
              <a:spcBef>
                <a:spcPct val="50000"/>
              </a:spcBef>
              <a:spcAft>
                <a:spcPct val="0"/>
              </a:spcAft>
              <a:buClr>
                <a:srgbClr val="000000"/>
              </a:buClr>
              <a:buNone/>
            </a:pPr>
            <a:r>
              <a:rPr lang="en-AU" sz="2800" b="1" noProof="0">
                <a:solidFill>
                  <a:srgbClr val="E68422"/>
                </a:solidFill>
                <a:latin typeface="Comic Sans MS"/>
                <a:cs typeface="Arial"/>
              </a:rPr>
              <a:t>Leader: </a:t>
            </a:r>
            <a:r>
              <a:rPr lang="en-AU" sz="2800" noProof="0">
                <a:latin typeface="Comic Sans MS"/>
                <a:cs typeface="Arial"/>
              </a:rPr>
              <a:t>I invite everyone to unmute for the Dismissal</a:t>
            </a:r>
          </a:p>
          <a:p>
            <a:pPr algn="ctr" defTabSz="449263">
              <a:lnSpc>
                <a:spcPct val="150000"/>
              </a:lnSpc>
              <a:spcBef>
                <a:spcPct val="50000"/>
              </a:spcBef>
              <a:spcAft>
                <a:spcPct val="0"/>
              </a:spcAft>
              <a:buNone/>
            </a:pPr>
            <a:endParaRPr lang="en-AU" sz="1800" i="1" noProof="0">
              <a:solidFill>
                <a:srgbClr val="FFB83A"/>
              </a:solidFill>
              <a:latin typeface="Comic Sans MS"/>
              <a:cs typeface="Arial"/>
            </a:endParaRPr>
          </a:p>
          <a:p>
            <a:pPr algn="ctr" defTabSz="449263" eaLnBrk="1" fontAlgn="base" hangingPunct="1">
              <a:lnSpc>
                <a:spcPct val="150000"/>
              </a:lnSpc>
              <a:spcBef>
                <a:spcPct val="50000"/>
              </a:spcBef>
              <a:spcAft>
                <a:spcPct val="0"/>
              </a:spcAft>
              <a:buClr>
                <a:srgbClr val="000000"/>
              </a:buClr>
              <a:buNone/>
            </a:pPr>
            <a:r>
              <a:rPr lang="en-AU" sz="2800" b="1" noProof="0">
                <a:solidFill>
                  <a:srgbClr val="E68422"/>
                </a:solidFill>
                <a:latin typeface="Comic Sans MS"/>
                <a:cs typeface="Arial"/>
              </a:rPr>
              <a:t>Leader: </a:t>
            </a:r>
            <a:r>
              <a:rPr lang="en-AU" sz="2800" noProof="0">
                <a:latin typeface="Comic Sans MS"/>
                <a:cs typeface="Arial"/>
              </a:rPr>
              <a:t>Go in peace to love and serve the Lord.</a:t>
            </a:r>
          </a:p>
          <a:p>
            <a:pPr algn="ctr" defTabSz="449263" eaLnBrk="1" fontAlgn="base" hangingPunct="1">
              <a:lnSpc>
                <a:spcPct val="150000"/>
              </a:lnSpc>
              <a:spcBef>
                <a:spcPct val="50000"/>
              </a:spcBef>
              <a:spcAft>
                <a:spcPct val="0"/>
              </a:spcAft>
              <a:buClr>
                <a:srgbClr val="000000"/>
              </a:buClr>
              <a:buNone/>
            </a:pPr>
            <a:r>
              <a:rPr lang="en-AU" sz="2800" b="1" noProof="0">
                <a:solidFill>
                  <a:srgbClr val="E68422"/>
                </a:solidFill>
                <a:latin typeface="Comic Sans MS"/>
                <a:cs typeface="Arial"/>
              </a:rPr>
              <a:t>All: </a:t>
            </a:r>
            <a:r>
              <a:rPr lang="en-AU" sz="2800" b="1" noProof="0">
                <a:latin typeface="Comic Sans MS"/>
                <a:cs typeface="Arial"/>
              </a:rPr>
              <a:t>In the name of Christ, Amen</a:t>
            </a:r>
            <a:r>
              <a:rPr lang="en-AU" sz="2800" noProof="0">
                <a:latin typeface="Comic Sans MS"/>
                <a:cs typeface="Arial"/>
              </a:rPr>
              <a:t>.</a:t>
            </a:r>
          </a:p>
        </p:txBody>
      </p:sp>
      <p:sp>
        <p:nvSpPr>
          <p:cNvPr id="2" name="TextBox 1">
            <a:extLst>
              <a:ext uri="{FF2B5EF4-FFF2-40B4-BE49-F238E27FC236}">
                <a16:creationId xmlns:a16="http://schemas.microsoft.com/office/drawing/2014/main" id="{029C95F1-17B9-2CD4-20AE-31B320C84F60}"/>
              </a:ext>
            </a:extLst>
          </p:cNvPr>
          <p:cNvSpPr txBox="1"/>
          <p:nvPr/>
        </p:nvSpPr>
        <p:spPr>
          <a:xfrm>
            <a:off x="4175250" y="181307"/>
            <a:ext cx="3841500" cy="749308"/>
          </a:xfrm>
          <a:prstGeom prst="rect">
            <a:avLst/>
          </a:prstGeom>
          <a:noFill/>
        </p:spPr>
        <p:txBody>
          <a:bodyPr wrap="square" lIns="91440" tIns="45720" rIns="91440" bIns="45720" rtlCol="0" anchor="t">
            <a:spAutoFit/>
          </a:bodyPr>
          <a:lstStyle/>
          <a:p>
            <a:pPr algn="ctr">
              <a:lnSpc>
                <a:spcPct val="150000"/>
              </a:lnSpc>
              <a:spcAft>
                <a:spcPts val="900"/>
              </a:spcAft>
            </a:pPr>
            <a:r>
              <a:rPr lang="en-AU" sz="3200" b="1" noProof="0">
                <a:solidFill>
                  <a:srgbClr val="E68422"/>
                </a:solidFill>
                <a:latin typeface="Comic Sans MS"/>
              </a:rPr>
              <a:t>The Dismissal </a:t>
            </a:r>
            <a:endParaRPr lang="en-AU" sz="2400" noProof="0">
              <a:solidFill>
                <a:srgbClr val="E68422"/>
              </a:solidFill>
              <a:latin typeface="Comic Sans MS"/>
              <a:cs typeface="Times New Roman"/>
            </a:endParaRPr>
          </a:p>
        </p:txBody>
      </p:sp>
    </p:spTree>
    <p:extLst>
      <p:ext uri="{BB962C8B-B14F-4D97-AF65-F5344CB8AC3E}">
        <p14:creationId xmlns:p14="http://schemas.microsoft.com/office/powerpoint/2010/main" val="4244537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8" y="5917622"/>
            <a:ext cx="3271234" cy="646331"/>
          </a:xfrm>
          <a:prstGeom prst="rect">
            <a:avLst/>
          </a:prstGeom>
          <a:noFill/>
        </p:spPr>
        <p:txBody>
          <a:bodyPr wrap="square" lIns="91440" tIns="45720" rIns="91440" bIns="45720" rtlCol="0" anchor="t">
            <a:spAutoFit/>
          </a:bodyPr>
          <a:lstStyle/>
          <a:p>
            <a:r>
              <a:rPr lang="en-AU" noProof="0">
                <a:solidFill>
                  <a:srgbClr val="E68422"/>
                </a:solidFill>
                <a:latin typeface="Comic Sans MS"/>
              </a:rPr>
              <a:t>Extra resources developed </a:t>
            </a:r>
          </a:p>
          <a:p>
            <a:r>
              <a:rPr lang="en-AU" noProof="0">
                <a:solidFill>
                  <a:srgbClr val="E68422"/>
                </a:solidFill>
                <a:latin typeface="Comic Sans MS"/>
              </a:rPr>
              <a:t>by Roots on the Web </a:t>
            </a:r>
          </a:p>
        </p:txBody>
      </p:sp>
      <p:sp>
        <p:nvSpPr>
          <p:cNvPr id="7" name="TextBox 6">
            <a:extLst>
              <a:ext uri="{FF2B5EF4-FFF2-40B4-BE49-F238E27FC236}">
                <a16:creationId xmlns:a16="http://schemas.microsoft.com/office/drawing/2014/main" id="{FBCFD97D-2C97-37FF-356C-A993317B1DEE}"/>
              </a:ext>
            </a:extLst>
          </p:cNvPr>
          <p:cNvSpPr txBox="1"/>
          <p:nvPr/>
        </p:nvSpPr>
        <p:spPr>
          <a:xfrm>
            <a:off x="1059148" y="586050"/>
            <a:ext cx="4402899" cy="3507343"/>
          </a:xfrm>
          <a:prstGeom prst="roundRect">
            <a:avLst/>
          </a:prstGeom>
          <a:solidFill>
            <a:srgbClr val="B2020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3200" b="1" noProof="0">
                <a:solidFill>
                  <a:schemeClr val="accent3">
                    <a:lumMod val="40000"/>
                    <a:lumOff val="60000"/>
                  </a:schemeClr>
                </a:solidFill>
                <a:latin typeface="Comic Sans MS"/>
              </a:rPr>
              <a:t>Fellowship time</a:t>
            </a:r>
          </a:p>
          <a:p>
            <a:pPr algn="ctr"/>
            <a:r>
              <a:rPr lang="en-AU" sz="2400" b="1" noProof="0">
                <a:solidFill>
                  <a:schemeClr val="accent3">
                    <a:lumMod val="40000"/>
                    <a:lumOff val="60000"/>
                  </a:schemeClr>
                </a:solidFill>
                <a:latin typeface="Comic Sans MS"/>
              </a:rPr>
              <a:t>Thank you, Julie for leading Fellowship </a:t>
            </a:r>
          </a:p>
          <a:p>
            <a:pPr algn="ctr"/>
            <a:endParaRPr lang="en-AU" sz="2400" b="1" noProof="0">
              <a:solidFill>
                <a:schemeClr val="accent3">
                  <a:lumMod val="40000"/>
                  <a:lumOff val="60000"/>
                </a:schemeClr>
              </a:solidFill>
              <a:latin typeface="Comic Sans MS"/>
            </a:endParaRPr>
          </a:p>
          <a:p>
            <a:pPr algn="ctr"/>
            <a:r>
              <a:rPr lang="en-AU" sz="2400" b="1" noProof="0">
                <a:solidFill>
                  <a:schemeClr val="accent3">
                    <a:lumMod val="40000"/>
                    <a:lumOff val="60000"/>
                  </a:schemeClr>
                </a:solidFill>
                <a:latin typeface="Comic Sans MS"/>
              </a:rPr>
              <a:t>Please feel welcome to linger or pop a message in the chat and head off when you are ready</a:t>
            </a:r>
            <a:r>
              <a:rPr lang="en-AU" sz="2400" b="1" noProof="0">
                <a:solidFill>
                  <a:srgbClr val="E68422"/>
                </a:solidFill>
                <a:latin typeface="Comic Sans MS"/>
              </a:rPr>
              <a:t>.​</a:t>
            </a:r>
            <a:endParaRPr lang="en-AU" b="1" noProof="0">
              <a:solidFill>
                <a:srgbClr val="E68422"/>
              </a:solidFill>
              <a:cs typeface="Calibri"/>
            </a:endParaRPr>
          </a:p>
        </p:txBody>
      </p:sp>
      <p:pic>
        <p:nvPicPr>
          <p:cNvPr id="5" name="Picture 4">
            <a:extLst>
              <a:ext uri="{FF2B5EF4-FFF2-40B4-BE49-F238E27FC236}">
                <a16:creationId xmlns:a16="http://schemas.microsoft.com/office/drawing/2014/main" id="{BED20D38-AA3B-0475-C75F-D1B5DB26B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314" y="1136095"/>
            <a:ext cx="5312479" cy="2900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67282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67A3-9603-240E-EA6B-3FC986F853BF}"/>
              </a:ext>
            </a:extLst>
          </p:cNvPr>
          <p:cNvSpPr>
            <a:spLocks noGrp="1"/>
          </p:cNvSpPr>
          <p:nvPr>
            <p:ph type="title"/>
          </p:nvPr>
        </p:nvSpPr>
        <p:spPr>
          <a:xfrm>
            <a:off x="282053" y="165429"/>
            <a:ext cx="4319444" cy="1143000"/>
          </a:xfrm>
        </p:spPr>
        <p:txBody>
          <a:bodyPr/>
          <a:lstStyle/>
          <a:p>
            <a:pPr algn="l">
              <a:spcBef>
                <a:spcPts val="0"/>
              </a:spcBef>
            </a:pPr>
            <a:r>
              <a:rPr lang="en-AU" sz="2400" b="1" noProof="0">
                <a:solidFill>
                  <a:schemeClr val="accent3"/>
                </a:solidFill>
                <a:latin typeface="Comic Sans MS"/>
              </a:rPr>
              <a:t>Leader and Cantor unmute</a:t>
            </a:r>
            <a:endParaRPr lang="en-AU" noProof="0">
              <a:solidFill>
                <a:schemeClr val="accent3"/>
              </a:solidFill>
            </a:endParaRPr>
          </a:p>
        </p:txBody>
      </p:sp>
      <p:sp>
        <p:nvSpPr>
          <p:cNvPr id="3" name="Content Placeholder 2">
            <a:extLst>
              <a:ext uri="{FF2B5EF4-FFF2-40B4-BE49-F238E27FC236}">
                <a16:creationId xmlns:a16="http://schemas.microsoft.com/office/drawing/2014/main" id="{5D1FD83D-10E0-228D-7DDC-F0371A5CC75D}"/>
              </a:ext>
            </a:extLst>
          </p:cNvPr>
          <p:cNvSpPr>
            <a:spLocks noGrp="1"/>
          </p:cNvSpPr>
          <p:nvPr>
            <p:ph idx="1"/>
          </p:nvPr>
        </p:nvSpPr>
        <p:spPr>
          <a:xfrm>
            <a:off x="2218765" y="1802797"/>
            <a:ext cx="7754470" cy="4017366"/>
          </a:xfrm>
        </p:spPr>
        <p:txBody>
          <a:bodyPr vert="horz" lIns="91440" tIns="45720" rIns="91440" bIns="45720" rtlCol="0" anchor="t">
            <a:normAutofit fontScale="92500"/>
          </a:bodyPr>
          <a:lstStyle/>
          <a:p>
            <a:pPr>
              <a:lnSpc>
                <a:spcPct val="150000"/>
              </a:lnSpc>
              <a:buNone/>
            </a:pPr>
            <a:r>
              <a:rPr lang="en-AU" sz="2800" b="1" noProof="0">
                <a:solidFill>
                  <a:schemeClr val="accent3"/>
                </a:solidFill>
                <a:latin typeface="Comic Sans MS"/>
              </a:rPr>
              <a:t>Leader: </a:t>
            </a:r>
            <a:r>
              <a:rPr lang="en-US" sz="2800" noProof="0">
                <a:latin typeface="Comic Sans MS"/>
              </a:rPr>
              <a:t>The grace of the Lord Jesus Christ,  </a:t>
            </a:r>
            <a:br>
              <a:rPr lang="en-US" sz="2800" noProof="0">
                <a:latin typeface="Comic Sans MS"/>
              </a:rPr>
            </a:br>
            <a:r>
              <a:rPr lang="en-US" sz="2800" noProof="0">
                <a:latin typeface="Comic Sans MS"/>
              </a:rPr>
              <a:t>and the love of God,  </a:t>
            </a:r>
            <a:br>
              <a:rPr lang="en-US" sz="2800" noProof="0">
                <a:latin typeface="Comic Sans MS"/>
              </a:rPr>
            </a:br>
            <a:r>
              <a:rPr lang="en-US" sz="2800" noProof="0">
                <a:latin typeface="Comic Sans MS"/>
              </a:rPr>
              <a:t>and the fellowship of the Holy Spirit,  </a:t>
            </a:r>
            <a:br>
              <a:rPr lang="en-US" sz="2800" noProof="0">
                <a:latin typeface="Comic Sans MS"/>
              </a:rPr>
            </a:br>
            <a:r>
              <a:rPr lang="en-US" sz="2800" noProof="0">
                <a:latin typeface="Comic Sans MS"/>
              </a:rPr>
              <a:t>be with you all. </a:t>
            </a:r>
            <a:br>
              <a:rPr lang="en-US" sz="2800" noProof="0">
                <a:latin typeface="Comic Sans MS"/>
              </a:rPr>
            </a:br>
            <a:r>
              <a:rPr lang="en-US" sz="2800" noProof="0">
                <a:latin typeface="Comic Sans MS"/>
              </a:rPr>
              <a:t> </a:t>
            </a:r>
            <a:endParaRPr lang="en-AU" sz="2800" b="1" noProof="0">
              <a:solidFill>
                <a:srgbClr val="E3960B"/>
              </a:solidFill>
              <a:latin typeface="Comic Sans MS"/>
              <a:cs typeface="Times New Roman"/>
            </a:endParaRPr>
          </a:p>
          <a:p>
            <a:pPr>
              <a:lnSpc>
                <a:spcPct val="150000"/>
              </a:lnSpc>
              <a:buNone/>
            </a:pPr>
            <a:r>
              <a:rPr lang="en-AU" sz="2800" b="1" noProof="0">
                <a:solidFill>
                  <a:schemeClr val="accent3"/>
                </a:solidFill>
                <a:latin typeface="Comic Sans MS"/>
                <a:cs typeface="Times New Roman"/>
              </a:rPr>
              <a:t>All: </a:t>
            </a:r>
            <a:r>
              <a:rPr lang="en-AU" sz="2800" b="1" noProof="0">
                <a:latin typeface="Comic Sans MS"/>
                <a:cs typeface="Times New Roman"/>
              </a:rPr>
              <a:t>And also with you. </a:t>
            </a:r>
          </a:p>
        </p:txBody>
      </p:sp>
      <p:sp>
        <p:nvSpPr>
          <p:cNvPr id="4" name="Slide Number Placeholder 3">
            <a:extLst>
              <a:ext uri="{FF2B5EF4-FFF2-40B4-BE49-F238E27FC236}">
                <a16:creationId xmlns:a16="http://schemas.microsoft.com/office/drawing/2014/main" id="{25479D30-DAA4-D8ED-F8B5-B5082B5C9FAF}"/>
              </a:ext>
            </a:extLst>
          </p:cNvPr>
          <p:cNvSpPr>
            <a:spLocks noGrp="1"/>
          </p:cNvSpPr>
          <p:nvPr>
            <p:ph type="sldNum" sz="quarter" idx="12"/>
          </p:nvPr>
        </p:nvSpPr>
        <p:spPr/>
        <p:txBody>
          <a:bodyPr/>
          <a:lstStyle/>
          <a:p>
            <a:fld id="{D6BAAE04-8869-45BD-9FC4-571BC1F4B92A}" type="slidenum">
              <a:rPr lang="en-AU" noProof="0" smtClean="0"/>
              <a:t>6</a:t>
            </a:fld>
            <a:endParaRPr lang="en-AU" noProof="0"/>
          </a:p>
        </p:txBody>
      </p:sp>
      <p:sp>
        <p:nvSpPr>
          <p:cNvPr id="6" name="Rectangle 5">
            <a:extLst>
              <a:ext uri="{FF2B5EF4-FFF2-40B4-BE49-F238E27FC236}">
                <a16:creationId xmlns:a16="http://schemas.microsoft.com/office/drawing/2014/main" id="{032861FD-E2BE-0C7F-8027-04C68C9F6B2F}"/>
              </a:ext>
            </a:extLst>
          </p:cNvPr>
          <p:cNvSpPr/>
          <p:nvPr/>
        </p:nvSpPr>
        <p:spPr>
          <a:xfrm>
            <a:off x="4334796" y="1016041"/>
            <a:ext cx="3522407" cy="584775"/>
          </a:xfrm>
          <a:prstGeom prst="rect">
            <a:avLst/>
          </a:prstGeom>
        </p:spPr>
        <p:txBody>
          <a:bodyPr wrap="square" lIns="91440" tIns="45720" rIns="91440" bIns="45720" anchor="t">
            <a:spAutoFit/>
          </a:bodyPr>
          <a:lstStyle/>
          <a:p>
            <a:pPr algn="ctr"/>
            <a:r>
              <a:rPr lang="en-AU" sz="3200" b="1" noProof="0">
                <a:solidFill>
                  <a:schemeClr val="accent3"/>
                </a:solidFill>
                <a:latin typeface="Comic Sans MS"/>
              </a:rPr>
              <a:t>The Greeting</a:t>
            </a:r>
            <a:endParaRPr lang="en-AU" sz="3200" b="1" noProof="0">
              <a:solidFill>
                <a:schemeClr val="accent3"/>
              </a:solidFill>
              <a:cs typeface="Times New Roman"/>
            </a:endParaRPr>
          </a:p>
        </p:txBody>
      </p:sp>
    </p:spTree>
    <p:extLst>
      <p:ext uri="{BB962C8B-B14F-4D97-AF65-F5344CB8AC3E}">
        <p14:creationId xmlns:p14="http://schemas.microsoft.com/office/powerpoint/2010/main" val="427742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4F3F2-A240-7D29-E867-5D514A5D507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C13F3EF-6111-3B8F-E65F-F09AEA314636}"/>
              </a:ext>
            </a:extLst>
          </p:cNvPr>
          <p:cNvSpPr/>
          <p:nvPr/>
        </p:nvSpPr>
        <p:spPr>
          <a:xfrm>
            <a:off x="1681515" y="1479588"/>
            <a:ext cx="8972166" cy="4545155"/>
          </a:xfrm>
          <a:prstGeom prst="rect">
            <a:avLst/>
          </a:prstGeom>
        </p:spPr>
        <p:txBody>
          <a:bodyPr wrap="square" lIns="91440" tIns="45720" rIns="91440" bIns="45720" anchor="t">
            <a:spAutoFit/>
          </a:bodyPr>
          <a:lstStyle/>
          <a:p>
            <a:pPr lvl="0" eaLnBrk="0" fontAlgn="base" hangingPunct="0">
              <a:lnSpc>
                <a:spcPct val="150000"/>
              </a:lnSpc>
              <a:spcBef>
                <a:spcPct val="0"/>
              </a:spcBef>
              <a:spcAft>
                <a:spcPct val="0"/>
              </a:spcAft>
            </a:pPr>
            <a:r>
              <a:rPr lang="en-AU" sz="2800" b="1" noProof="0">
                <a:solidFill>
                  <a:schemeClr val="accent3"/>
                </a:solidFill>
                <a:latin typeface="Comic Sans MS" panose="030F0902030302020204" pitchFamily="66" charset="0"/>
              </a:rPr>
              <a:t>Leader: </a:t>
            </a:r>
          </a:p>
          <a:p>
            <a:pPr lvl="0" eaLnBrk="0" fontAlgn="base" hangingPunct="0">
              <a:lnSpc>
                <a:spcPct val="150000"/>
              </a:lnSpc>
              <a:spcBef>
                <a:spcPct val="0"/>
              </a:spcBef>
              <a:spcAft>
                <a:spcPct val="0"/>
              </a:spcAft>
            </a:pPr>
            <a:r>
              <a:rPr lang="en-AU" sz="2800">
                <a:latin typeface="Comic Sans MS" panose="030F0702030302020204" pitchFamily="66" charset="0"/>
              </a:rPr>
              <a:t>Jesus calls us to meet with him today,</a:t>
            </a:r>
          </a:p>
          <a:p>
            <a:pPr lvl="0" eaLnBrk="0" fontAlgn="base" hangingPunct="0">
              <a:lnSpc>
                <a:spcPct val="150000"/>
              </a:lnSpc>
              <a:spcBef>
                <a:spcPct val="0"/>
              </a:spcBef>
              <a:spcAft>
                <a:spcPct val="0"/>
              </a:spcAft>
            </a:pPr>
            <a:r>
              <a:rPr lang="en-AU" sz="2800">
                <a:latin typeface="Comic Sans MS" panose="030F0702030302020204" pitchFamily="66" charset="0"/>
              </a:rPr>
              <a:t>to recognise his resurrection life</a:t>
            </a:r>
          </a:p>
          <a:p>
            <a:pPr lvl="0" eaLnBrk="0" fontAlgn="base" hangingPunct="0">
              <a:lnSpc>
                <a:spcPct val="150000"/>
              </a:lnSpc>
              <a:spcBef>
                <a:spcPct val="0"/>
              </a:spcBef>
              <a:spcAft>
                <a:spcPct val="0"/>
              </a:spcAft>
            </a:pPr>
            <a:r>
              <a:rPr lang="en-AU" sz="2800">
                <a:latin typeface="Comic Sans MS" panose="030F0702030302020204" pitchFamily="66" charset="0"/>
              </a:rPr>
              <a:t>and to hear again our commission:</a:t>
            </a:r>
          </a:p>
          <a:p>
            <a:pPr lvl="0" eaLnBrk="0" fontAlgn="base" hangingPunct="0">
              <a:lnSpc>
                <a:spcPct val="150000"/>
              </a:lnSpc>
              <a:spcBef>
                <a:spcPct val="0"/>
              </a:spcBef>
              <a:spcAft>
                <a:spcPct val="0"/>
              </a:spcAft>
            </a:pPr>
            <a:r>
              <a:rPr lang="en-AU" sz="2800">
                <a:latin typeface="Comic Sans MS" panose="030F0702030302020204" pitchFamily="66" charset="0"/>
              </a:rPr>
              <a:t>To go and make disciples of all nations.</a:t>
            </a:r>
          </a:p>
          <a:p>
            <a:pPr lvl="0" eaLnBrk="0" fontAlgn="base" hangingPunct="0">
              <a:lnSpc>
                <a:spcPct val="150000"/>
              </a:lnSpc>
              <a:spcBef>
                <a:spcPct val="0"/>
              </a:spcBef>
              <a:spcAft>
                <a:spcPct val="0"/>
              </a:spcAft>
            </a:pPr>
            <a:r>
              <a:rPr lang="en-AU" sz="2800">
                <a:latin typeface="Comic Sans MS" panose="030F0702030302020204" pitchFamily="66" charset="0"/>
              </a:rPr>
              <a:t>Let us come and worship him,</a:t>
            </a:r>
          </a:p>
          <a:p>
            <a:pPr lvl="0" eaLnBrk="0" fontAlgn="base" hangingPunct="0">
              <a:lnSpc>
                <a:spcPct val="150000"/>
              </a:lnSpc>
              <a:spcBef>
                <a:spcPct val="0"/>
              </a:spcBef>
              <a:spcAft>
                <a:spcPct val="0"/>
              </a:spcAft>
            </a:pPr>
            <a:r>
              <a:rPr lang="en-AU" sz="2800">
                <a:latin typeface="Comic Sans MS" panose="030F0702030302020204" pitchFamily="66" charset="0"/>
              </a:rPr>
              <a:t>Our Lord and our King.</a:t>
            </a:r>
            <a:endParaRPr lang="en-AU" sz="2800" noProof="0">
              <a:latin typeface="Comic Sans MS" panose="030F0702030302020204" pitchFamily="66" charset="0"/>
            </a:endParaRPr>
          </a:p>
        </p:txBody>
      </p:sp>
      <p:sp>
        <p:nvSpPr>
          <p:cNvPr id="4" name="TextBox 3">
            <a:extLst>
              <a:ext uri="{FF2B5EF4-FFF2-40B4-BE49-F238E27FC236}">
                <a16:creationId xmlns:a16="http://schemas.microsoft.com/office/drawing/2014/main" id="{8B7B306D-3845-7B55-7230-7B18992F6E45}"/>
              </a:ext>
            </a:extLst>
          </p:cNvPr>
          <p:cNvSpPr txBox="1"/>
          <p:nvPr/>
        </p:nvSpPr>
        <p:spPr>
          <a:xfrm>
            <a:off x="4180767" y="384793"/>
            <a:ext cx="3830464" cy="584775"/>
          </a:xfrm>
          <a:prstGeom prst="rect">
            <a:avLst/>
          </a:prstGeom>
          <a:noFill/>
        </p:spPr>
        <p:txBody>
          <a:bodyPr wrap="square" lIns="91440" tIns="45720" rIns="91440" bIns="45720" rtlCol="0" anchor="t">
            <a:spAutoFit/>
          </a:bodyPr>
          <a:lstStyle/>
          <a:p>
            <a:pPr algn="ctr"/>
            <a:r>
              <a:rPr lang="en-AU" sz="3200" b="1" noProof="0">
                <a:solidFill>
                  <a:schemeClr val="accent3"/>
                </a:solidFill>
                <a:latin typeface="Comic Sans MS"/>
              </a:rPr>
              <a:t>Gathering Prayer</a:t>
            </a:r>
          </a:p>
        </p:txBody>
      </p:sp>
    </p:spTree>
    <p:extLst>
      <p:ext uri="{BB962C8B-B14F-4D97-AF65-F5344CB8AC3E}">
        <p14:creationId xmlns:p14="http://schemas.microsoft.com/office/powerpoint/2010/main" val="73961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DA80E-6A25-3FCA-11D6-0458885718A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12EC615-5B1B-5065-3077-881F9676F6D8}"/>
              </a:ext>
            </a:extLst>
          </p:cNvPr>
          <p:cNvSpPr/>
          <p:nvPr/>
        </p:nvSpPr>
        <p:spPr>
          <a:xfrm>
            <a:off x="1724923" y="1479588"/>
            <a:ext cx="8742152" cy="3898824"/>
          </a:xfrm>
          <a:prstGeom prst="rect">
            <a:avLst/>
          </a:prstGeom>
        </p:spPr>
        <p:txBody>
          <a:bodyPr wrap="square" lIns="91440" tIns="45720" rIns="91440" bIns="45720" anchor="t">
            <a:spAutoFit/>
          </a:bodyPr>
          <a:lstStyle/>
          <a:p>
            <a:pPr lvl="0" eaLnBrk="0" fontAlgn="base" hangingPunct="0">
              <a:lnSpc>
                <a:spcPct val="150000"/>
              </a:lnSpc>
              <a:spcBef>
                <a:spcPct val="0"/>
              </a:spcBef>
              <a:spcAft>
                <a:spcPct val="0"/>
              </a:spcAft>
            </a:pPr>
            <a:r>
              <a:rPr lang="en-AU" sz="2800" b="1" noProof="0">
                <a:solidFill>
                  <a:schemeClr val="accent3"/>
                </a:solidFill>
                <a:latin typeface="Comic Sans MS" panose="030F0902030302020204" pitchFamily="66" charset="0"/>
              </a:rPr>
              <a:t>All</a:t>
            </a:r>
            <a:r>
              <a:rPr lang="en-AU" sz="2800" noProof="0">
                <a:solidFill>
                  <a:schemeClr val="accent3"/>
                </a:solidFill>
                <a:latin typeface="Comic Sans MS" panose="030F0902030302020204" pitchFamily="66" charset="0"/>
              </a:rPr>
              <a:t>: </a:t>
            </a:r>
            <a:r>
              <a:rPr lang="en-AU" sz="2800" b="1" noProof="0">
                <a:latin typeface="Comic Sans MS" panose="030F0902030302020204" pitchFamily="66" charset="0"/>
              </a:rPr>
              <a:t>Risen Jesus, you are alive and you are here.</a:t>
            </a:r>
          </a:p>
          <a:p>
            <a:pPr lvl="0" eaLnBrk="0" fontAlgn="base" hangingPunct="0">
              <a:lnSpc>
                <a:spcPct val="150000"/>
              </a:lnSpc>
              <a:spcBef>
                <a:spcPct val="0"/>
              </a:spcBef>
              <a:spcAft>
                <a:spcPct val="0"/>
              </a:spcAft>
            </a:pPr>
            <a:r>
              <a:rPr lang="en-AU" sz="2800" b="1" noProof="0">
                <a:latin typeface="Comic Sans MS" panose="030F0902030302020204" pitchFamily="66" charset="0"/>
              </a:rPr>
              <a:t>Speak to us again, and equip us to do your will</a:t>
            </a:r>
          </a:p>
          <a:p>
            <a:pPr lvl="0" eaLnBrk="0" fontAlgn="base" hangingPunct="0">
              <a:lnSpc>
                <a:spcPct val="150000"/>
              </a:lnSpc>
              <a:spcBef>
                <a:spcPct val="0"/>
              </a:spcBef>
              <a:spcAft>
                <a:spcPct val="0"/>
              </a:spcAft>
            </a:pPr>
            <a:r>
              <a:rPr lang="en-AU" sz="2800" b="1" noProof="0">
                <a:latin typeface="Comic Sans MS" panose="030F0902030302020204" pitchFamily="66" charset="0"/>
              </a:rPr>
              <a:t>and speak your Word</a:t>
            </a:r>
          </a:p>
          <a:p>
            <a:pPr lvl="0" eaLnBrk="0" fontAlgn="base" hangingPunct="0">
              <a:lnSpc>
                <a:spcPct val="150000"/>
              </a:lnSpc>
              <a:spcBef>
                <a:spcPct val="0"/>
              </a:spcBef>
              <a:spcAft>
                <a:spcPct val="0"/>
              </a:spcAft>
            </a:pPr>
            <a:r>
              <a:rPr lang="en-AU" sz="2800" b="1" noProof="0">
                <a:latin typeface="Comic Sans MS" panose="030F0902030302020204" pitchFamily="66" charset="0"/>
              </a:rPr>
              <a:t>that we might continue the mission</a:t>
            </a:r>
          </a:p>
          <a:p>
            <a:pPr lvl="0" eaLnBrk="0" fontAlgn="base" hangingPunct="0">
              <a:lnSpc>
                <a:spcPct val="150000"/>
              </a:lnSpc>
              <a:spcBef>
                <a:spcPct val="0"/>
              </a:spcBef>
              <a:spcAft>
                <a:spcPct val="0"/>
              </a:spcAft>
            </a:pPr>
            <a:r>
              <a:rPr lang="en-AU" sz="2800" b="1" noProof="0">
                <a:latin typeface="Comic Sans MS" panose="030F0902030302020204" pitchFamily="66" charset="0"/>
              </a:rPr>
              <a:t>you gave your first disciples.</a:t>
            </a:r>
          </a:p>
          <a:p>
            <a:pPr lvl="0" eaLnBrk="0" fontAlgn="base" hangingPunct="0">
              <a:lnSpc>
                <a:spcPct val="150000"/>
              </a:lnSpc>
              <a:spcBef>
                <a:spcPct val="0"/>
              </a:spcBef>
              <a:spcAft>
                <a:spcPct val="0"/>
              </a:spcAft>
            </a:pPr>
            <a:r>
              <a:rPr lang="en-AU" sz="2800" b="1" noProof="0">
                <a:latin typeface="Comic Sans MS" panose="030F0902030302020204" pitchFamily="66" charset="0"/>
              </a:rPr>
              <a:t>Amen.</a:t>
            </a:r>
            <a:endParaRPr lang="en-AU" sz="2800" b="1" noProof="0">
              <a:latin typeface="Comic Sans MS" panose="030F0702030302020204" pitchFamily="66"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F1409D4-206D-DDAB-7C35-CA4958E41884}"/>
              </a:ext>
            </a:extLst>
          </p:cNvPr>
          <p:cNvSpPr txBox="1"/>
          <p:nvPr/>
        </p:nvSpPr>
        <p:spPr>
          <a:xfrm>
            <a:off x="4180767" y="365760"/>
            <a:ext cx="3830464" cy="584775"/>
          </a:xfrm>
          <a:prstGeom prst="rect">
            <a:avLst/>
          </a:prstGeom>
          <a:noFill/>
        </p:spPr>
        <p:txBody>
          <a:bodyPr wrap="square" lIns="91440" tIns="45720" rIns="91440" bIns="45720" rtlCol="0" anchor="t">
            <a:spAutoFit/>
          </a:bodyPr>
          <a:lstStyle/>
          <a:p>
            <a:pPr algn="ctr"/>
            <a:r>
              <a:rPr lang="en-AU" sz="3200" b="1" noProof="0">
                <a:solidFill>
                  <a:schemeClr val="accent3"/>
                </a:solidFill>
                <a:latin typeface="Comic Sans MS"/>
              </a:rPr>
              <a:t>Gathering Prayer</a:t>
            </a:r>
          </a:p>
        </p:txBody>
      </p:sp>
    </p:spTree>
    <p:extLst>
      <p:ext uri="{BB962C8B-B14F-4D97-AF65-F5344CB8AC3E}">
        <p14:creationId xmlns:p14="http://schemas.microsoft.com/office/powerpoint/2010/main" val="44838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18986" y="440856"/>
            <a:ext cx="2354028" cy="584775"/>
          </a:xfrm>
          <a:prstGeom prst="rect">
            <a:avLst/>
          </a:prstGeom>
          <a:noFill/>
        </p:spPr>
        <p:txBody>
          <a:bodyPr wrap="square" lIns="91440" tIns="45720" rIns="91440" bIns="45720" rtlCol="0" anchor="t">
            <a:spAutoFit/>
          </a:bodyPr>
          <a:lstStyle/>
          <a:p>
            <a:pPr algn="ctr"/>
            <a:r>
              <a:rPr lang="en-AU" sz="3200" b="1" noProof="0">
                <a:solidFill>
                  <a:srgbClr val="E68422"/>
                </a:solidFill>
                <a:latin typeface="Comic Sans MS"/>
                <a:cs typeface="Arial"/>
              </a:rPr>
              <a:t>Sentence</a:t>
            </a:r>
          </a:p>
        </p:txBody>
      </p:sp>
      <p:sp>
        <p:nvSpPr>
          <p:cNvPr id="2" name="Rectangle 1"/>
          <p:cNvSpPr/>
          <p:nvPr/>
        </p:nvSpPr>
        <p:spPr>
          <a:xfrm>
            <a:off x="842437" y="2934118"/>
            <a:ext cx="10170694" cy="2734403"/>
          </a:xfrm>
          <a:prstGeom prst="rect">
            <a:avLst/>
          </a:prstGeom>
        </p:spPr>
        <p:txBody>
          <a:bodyPr wrap="square" lIns="91440" tIns="45720" rIns="91440" bIns="45720" anchor="t">
            <a:spAutoFit/>
          </a:bodyPr>
          <a:lstStyle/>
          <a:p>
            <a:pPr>
              <a:lnSpc>
                <a:spcPct val="150000"/>
              </a:lnSpc>
              <a:spcBef>
                <a:spcPts val="450"/>
              </a:spcBef>
              <a:spcAft>
                <a:spcPts val="450"/>
              </a:spcAft>
            </a:pPr>
            <a:r>
              <a:rPr lang="en-AU" sz="2800" b="1" noProof="0">
                <a:solidFill>
                  <a:srgbClr val="E68422"/>
                </a:solidFill>
                <a:latin typeface="Comic Sans MS" panose="030F0902030302020204" pitchFamily="66" charset="0"/>
                <a:cs typeface="Times New Roman"/>
              </a:rPr>
              <a:t>Cantor</a:t>
            </a:r>
            <a:r>
              <a:rPr lang="en-AU" sz="2800" noProof="0">
                <a:solidFill>
                  <a:srgbClr val="E68422"/>
                </a:solidFill>
                <a:latin typeface="Comic Sans MS" panose="030F0902030302020204" pitchFamily="66" charset="0"/>
                <a:cs typeface="Times New Roman"/>
              </a:rPr>
              <a:t>: </a:t>
            </a:r>
            <a:r>
              <a:rPr lang="en-AU" sz="2800" noProof="0">
                <a:latin typeface="Comic Sans MS" panose="030F0902030302020204" pitchFamily="66" charset="0"/>
              </a:rPr>
              <a:t>Proclaim the Name: ‘The Lord, the Lord, a God who is merciful and gracious, slow to anger and abounding in steadfast love and faithfulness.’ </a:t>
            </a:r>
          </a:p>
          <a:p>
            <a:pPr algn="r">
              <a:lnSpc>
                <a:spcPct val="150000"/>
              </a:lnSpc>
              <a:spcBef>
                <a:spcPts val="450"/>
              </a:spcBef>
              <a:spcAft>
                <a:spcPts val="450"/>
              </a:spcAft>
            </a:pPr>
            <a:r>
              <a:rPr lang="en-US" sz="2800" noProof="0">
                <a:solidFill>
                  <a:schemeClr val="accent3"/>
                </a:solidFill>
                <a:latin typeface="Comic Sans MS" panose="030F0902030302020204" pitchFamily="66" charset="0"/>
              </a:rPr>
              <a:t>Exodus 34.6</a:t>
            </a:r>
            <a:endParaRPr lang="en-AU" sz="2800" noProof="0">
              <a:solidFill>
                <a:schemeClr val="accent3"/>
              </a:solidFill>
              <a:latin typeface="Comic Sans MS" panose="030F0902030302020204" pitchFamily="66" charset="0"/>
            </a:endParaRPr>
          </a:p>
        </p:txBody>
      </p:sp>
      <p:sp>
        <p:nvSpPr>
          <p:cNvPr id="4" name="TextBox 3">
            <a:extLst>
              <a:ext uri="{FF2B5EF4-FFF2-40B4-BE49-F238E27FC236}">
                <a16:creationId xmlns:a16="http://schemas.microsoft.com/office/drawing/2014/main" id="{5B72F64F-A191-E5FE-EA13-F8D7876D2AE8}"/>
              </a:ext>
            </a:extLst>
          </p:cNvPr>
          <p:cNvSpPr txBox="1"/>
          <p:nvPr/>
        </p:nvSpPr>
        <p:spPr>
          <a:xfrm>
            <a:off x="842437" y="1502821"/>
            <a:ext cx="10507126" cy="954107"/>
          </a:xfrm>
          <a:prstGeom prst="rect">
            <a:avLst/>
          </a:prstGeom>
          <a:noFill/>
        </p:spPr>
        <p:txBody>
          <a:bodyPr wrap="square" lIns="91440" tIns="45720" rIns="91440" bIns="45720" rtlCol="0" anchor="t">
            <a:spAutoFit/>
          </a:bodyPr>
          <a:lstStyle/>
          <a:p>
            <a:r>
              <a:rPr lang="en-AU" sz="2800" b="1" noProof="0">
                <a:solidFill>
                  <a:srgbClr val="E68422"/>
                </a:solidFill>
                <a:latin typeface="Comic Sans MS"/>
                <a:cs typeface="Arial"/>
              </a:rPr>
              <a:t>Leader: </a:t>
            </a:r>
            <a:r>
              <a:rPr lang="en-AU" sz="2800" noProof="0">
                <a:latin typeface="Comic Sans MS"/>
                <a:cs typeface="Arial"/>
              </a:rPr>
              <a:t>I invite our Cantor to proclaim the sentence for today.</a:t>
            </a:r>
          </a:p>
        </p:txBody>
      </p:sp>
    </p:spTree>
    <p:extLst>
      <p:ext uri="{BB962C8B-B14F-4D97-AF65-F5344CB8AC3E}">
        <p14:creationId xmlns:p14="http://schemas.microsoft.com/office/powerpoint/2010/main" val="465587893"/>
      </p:ext>
    </p:extLst>
  </p:cSld>
  <p:clrMapOvr>
    <a:masterClrMapping/>
  </p:clrMapOvr>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1300d55-8519-4834-8849-904d53629995">
      <Terms xmlns="http://schemas.microsoft.com/office/infopath/2007/PartnerControls"/>
    </lcf76f155ced4ddcb4097134ff3c332f>
    <TaxCatchAll xmlns="ec033be3-6e3d-434c-bca7-6d953e43020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999BE31A5853479B8E37FC991E0AB2" ma:contentTypeVersion="12" ma:contentTypeDescription="Create a new document." ma:contentTypeScope="" ma:versionID="6fd064ff961df132e09d2a6041941016">
  <xsd:schema xmlns:xsd="http://www.w3.org/2001/XMLSchema" xmlns:xs="http://www.w3.org/2001/XMLSchema" xmlns:p="http://schemas.microsoft.com/office/2006/metadata/properties" xmlns:ns2="e1300d55-8519-4834-8849-904d53629995" xmlns:ns3="ec033be3-6e3d-434c-bca7-6d953e43020a" targetNamespace="http://schemas.microsoft.com/office/2006/metadata/properties" ma:root="true" ma:fieldsID="1d376bc2cb5e3b0b186fce09073e6f79" ns2:_="" ns3:_="">
    <xsd:import namespace="e1300d55-8519-4834-8849-904d53629995"/>
    <xsd:import namespace="ec033be3-6e3d-434c-bca7-6d953e43020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00d55-8519-4834-8849-904d53629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01fbc14-c8d3-4a6c-b842-2218620a460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033be3-6e3d-434c-bca7-6d953e43020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ba0a0cd-6bef-4ca7-917d-3d34814965fc}" ma:internalName="TaxCatchAll" ma:showField="CatchAllData" ma:web="ec033be3-6e3d-434c-bca7-6d953e4302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D2CB55-90DB-47F1-A1DF-76122F96F5EE}">
  <ds:schemaRefs>
    <ds:schemaRef ds:uri="http://schemas.microsoft.com/sharepoint/v3/contenttype/forms"/>
  </ds:schemaRefs>
</ds:datastoreItem>
</file>

<file path=customXml/itemProps2.xml><?xml version="1.0" encoding="utf-8"?>
<ds:datastoreItem xmlns:ds="http://schemas.openxmlformats.org/officeDocument/2006/customXml" ds:itemID="{FE5274FF-2E52-4130-9932-E8CAF77BB21D}">
  <ds:schemaRefs>
    <ds:schemaRef ds:uri="e1300d55-8519-4834-8849-904d53629995"/>
    <ds:schemaRef ds:uri="ec033be3-6e3d-434c-bca7-6d953e4302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6E71025-ABFF-4CAB-A69A-BDC1608D0D63}">
  <ds:schemaRefs>
    <ds:schemaRef ds:uri="e1300d55-8519-4834-8849-904d53629995"/>
    <ds:schemaRef ds:uri="ec033be3-6e3d-434c-bca7-6d953e4302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54</Slides>
  <Notes>16</Notes>
  <HiddenSlides>0</HiddenSlides>
  <ScaleCrop>false</ScaleCrop>
  <HeadingPairs>
    <vt:vector size="4" baseType="variant">
      <vt:variant>
        <vt:lpstr>Theme</vt:lpstr>
      </vt:variant>
      <vt:variant>
        <vt:i4>3</vt:i4>
      </vt:variant>
      <vt:variant>
        <vt:lpstr>Slide Titles</vt:lpstr>
      </vt:variant>
      <vt:variant>
        <vt:i4>54</vt:i4>
      </vt:variant>
    </vt:vector>
  </HeadingPairs>
  <TitlesOfParts>
    <vt:vector size="57" baseType="lpstr">
      <vt:lpstr>Office Theme</vt:lpstr>
      <vt:lpstr>2_Office Theme</vt:lpstr>
      <vt:lpstr>2_Office Theme</vt:lpstr>
      <vt:lpstr>PowerPoint Presentation</vt:lpstr>
      <vt:lpstr>PowerPoint Presentation</vt:lpstr>
      <vt:lpstr>PowerPoint Presentation</vt:lpstr>
      <vt:lpstr>PowerPoint Presentation</vt:lpstr>
      <vt:lpstr>PowerPoint Presentation</vt:lpstr>
      <vt:lpstr>Leader and Cantor unmute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Colbert</dc:creator>
  <cp:revision>1</cp:revision>
  <cp:lastPrinted>2019-01-02T23:00:29Z</cp:lastPrinted>
  <dcterms:created xsi:type="dcterms:W3CDTF">2018-08-20T02:08:08Z</dcterms:created>
  <dcterms:modified xsi:type="dcterms:W3CDTF">2026-05-30T22:44:14Z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37c702-58a9-4d31-a34f-27babbd913b9_Enabled">
    <vt:lpwstr>true</vt:lpwstr>
  </property>
  <property fmtid="{D5CDD505-2E9C-101B-9397-08002B2CF9AE}" pid="3" name="MSIP_Label_5137c702-58a9-4d31-a34f-27babbd913b9_SetDate">
    <vt:lpwstr>2023-09-29T06:51:00Z</vt:lpwstr>
  </property>
  <property fmtid="{D5CDD505-2E9C-101B-9397-08002B2CF9AE}" pid="4" name="MSIP_Label_5137c702-58a9-4d31-a34f-27babbd913b9_Method">
    <vt:lpwstr>Standard</vt:lpwstr>
  </property>
  <property fmtid="{D5CDD505-2E9C-101B-9397-08002B2CF9AE}" pid="5" name="MSIP_Label_5137c702-58a9-4d31-a34f-27babbd913b9_Name">
    <vt:lpwstr>defa4170-0d19-0005-0004-bc88714345d2</vt:lpwstr>
  </property>
  <property fmtid="{D5CDD505-2E9C-101B-9397-08002B2CF9AE}" pid="6" name="MSIP_Label_5137c702-58a9-4d31-a34f-27babbd913b9_SiteId">
    <vt:lpwstr>fa02d289-7836-4c84-a501-d867a1ac46c3</vt:lpwstr>
  </property>
  <property fmtid="{D5CDD505-2E9C-101B-9397-08002B2CF9AE}" pid="7" name="MSIP_Label_5137c702-58a9-4d31-a34f-27babbd913b9_ActionId">
    <vt:lpwstr>6582fa41-dc36-4fa7-91f8-fdec15e26ff2</vt:lpwstr>
  </property>
  <property fmtid="{D5CDD505-2E9C-101B-9397-08002B2CF9AE}" pid="8" name="MSIP_Label_5137c702-58a9-4d31-a34f-27babbd913b9_ContentBits">
    <vt:lpwstr>0</vt:lpwstr>
  </property>
  <property fmtid="{D5CDD505-2E9C-101B-9397-08002B2CF9AE}" pid="9" name="MediaServiceImageTags">
    <vt:lpwstr/>
  </property>
  <property fmtid="{D5CDD505-2E9C-101B-9397-08002B2CF9AE}" pid="10" name="ContentTypeId">
    <vt:lpwstr>0x01010067999BE31A5853479B8E37FC991E0AB2</vt:lpwstr>
  </property>
  <property fmtid="{D5CDD505-2E9C-101B-9397-08002B2CF9AE}" pid="11" name="ComplianceAssetId">
    <vt:lpwstr/>
  </property>
  <property fmtid="{D5CDD505-2E9C-101B-9397-08002B2CF9AE}" pid="12" name="_ExtendedDescription">
    <vt:lpwstr/>
  </property>
  <property fmtid="{D5CDD505-2E9C-101B-9397-08002B2CF9AE}" pid="13" name="TriggerFlowInfo">
    <vt:lpwstr/>
  </property>
  <property fmtid="{D5CDD505-2E9C-101B-9397-08002B2CF9AE}" pid="14" name="Order">
    <vt:r8>318000</vt:r8>
  </property>
</Properties>
</file>