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8" r:id="rId7"/>
    <p:sldId id="261" r:id="rId8"/>
    <p:sldId id="271" r:id="rId9"/>
    <p:sldId id="273" r:id="rId10"/>
    <p:sldId id="274" r:id="rId11"/>
    <p:sldId id="272" r:id="rId12"/>
    <p:sldId id="264" r:id="rId13"/>
    <p:sldId id="270" r:id="rId14"/>
    <p:sldId id="265" r:id="rId15"/>
    <p:sldId id="268" r:id="rId16"/>
    <p:sldId id="269" r:id="rId17"/>
    <p:sldId id="266" r:id="rId18"/>
    <p:sldId id="267" r:id="rId19"/>
    <p:sldId id="260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03D"/>
    <a:srgbClr val="A75087"/>
    <a:srgbClr val="B25791"/>
    <a:srgbClr val="DBD9AC"/>
    <a:srgbClr val="F7F6D5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42" d="100"/>
          <a:sy n="142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16445" y="1967592"/>
            <a:ext cx="2999986" cy="363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16445" y="1967592"/>
            <a:ext cx="2999986" cy="363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1060" y="1399719"/>
            <a:ext cx="6016430" cy="56787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7275" y="346379"/>
            <a:ext cx="2910614" cy="852624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515" y="421372"/>
            <a:ext cx="8223284" cy="2609805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7F6D5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BD9AC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BD9AC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9AC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9AC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9A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D8557-1844-C5AD-82D9-EDEE82AA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DCD67-D964-ACBB-1E76-C05422136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317373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37 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no word from God will ever fail.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CC3E8A-6047-F596-D333-329EF6EE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Luke 1:37</a:t>
            </a:r>
          </a:p>
        </p:txBody>
      </p:sp>
    </p:spTree>
    <p:extLst>
      <p:ext uri="{BB962C8B-B14F-4D97-AF65-F5344CB8AC3E}">
        <p14:creationId xmlns:p14="http://schemas.microsoft.com/office/powerpoint/2010/main" val="325793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9DB2-C0D1-1ED2-78BA-50C851D6A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6C843-F1B2-7EF1-F26A-6ABBBB034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317373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38 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 am the Lord’s servant,”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Mary answered.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“May your word to me be fulfilled.”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Then the angel left her.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B07081-D897-D00F-4F9F-9793E1B4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Luke 1:38</a:t>
            </a:r>
          </a:p>
        </p:txBody>
      </p:sp>
    </p:spTree>
    <p:extLst>
      <p:ext uri="{BB962C8B-B14F-4D97-AF65-F5344CB8AC3E}">
        <p14:creationId xmlns:p14="http://schemas.microsoft.com/office/powerpoint/2010/main" val="89449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84A60-63D0-F016-CC0C-F8B2B1B1C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D64C54-B02A-7538-C12F-1FAE5F688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Mother’s Instruction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Echoes for a Lifetime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C4E454-62C9-414B-CE5B-DDE6CED5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Love That Leaves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52849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DD75-E336-1AED-D6B7-E6E42EB9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82EA6-E880-BE01-D1E3-E93DAA525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2941885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reminded of your sincere faith, which first lived in your grandmother Lois and in your mother Eunice and,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persuaded, now lives in you also.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97D85-BF64-52E7-A000-A3F13AEC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Timothy 1:5</a:t>
            </a:r>
          </a:p>
        </p:txBody>
      </p:sp>
    </p:spTree>
    <p:extLst>
      <p:ext uri="{BB962C8B-B14F-4D97-AF65-F5344CB8AC3E}">
        <p14:creationId xmlns:p14="http://schemas.microsoft.com/office/powerpoint/2010/main" val="48305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70888-E6B7-C119-D400-B0594887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3AC046-3C97-AC54-61B4-7159AC53C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Mother’s Love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Reflects the Heart of God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7E528B-A818-2842-6A09-F89F2C82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Love That Leaves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347234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3694-ED95-D810-11BA-1BC2EECC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B165-A381-C08E-70EA-FE1E0C267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2941885"/>
          </a:xfrm>
        </p:spPr>
        <p:txBody>
          <a:bodyPr>
            <a:normAutofit fontScale="925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her deep anguish Hannah prayed to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weeping bitterly.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she made a vow, saying, “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Almighty, if you will only look on your servant’s misery and remember me, and not forget your servant but give her a son, then I will give him to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for all the days of his life,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B8FDD-9381-99DA-2348-46C0C975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465" y="383476"/>
            <a:ext cx="3058031" cy="852624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Samuel 1:10-11</a:t>
            </a:r>
          </a:p>
        </p:txBody>
      </p:sp>
    </p:spTree>
    <p:extLst>
      <p:ext uri="{BB962C8B-B14F-4D97-AF65-F5344CB8AC3E}">
        <p14:creationId xmlns:p14="http://schemas.microsoft.com/office/powerpoint/2010/main" val="401390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28FD5-342C-299C-3780-BA61019C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50E17-C808-BF6E-B7B8-4F40EEEFE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294188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the woman who stood here beside you praying to the </a:t>
            </a:r>
            <a:r>
              <a:rPr lang="en-US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27 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prayed for this child, and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has granted me what I asked of him.</a:t>
            </a:r>
            <a:r>
              <a:rPr lang="en-US" b="1" baseline="30000" dirty="0"/>
              <a:t> 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28 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 now I give him to the </a:t>
            </a:r>
            <a:r>
              <a:rPr lang="en-US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his whole life he will be given over to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771A46-2335-1894-37E6-79AD3087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286" y="420338"/>
            <a:ext cx="3140389" cy="852624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Samuel 1:26-28</a:t>
            </a:r>
          </a:p>
        </p:txBody>
      </p:sp>
    </p:spTree>
    <p:extLst>
      <p:ext uri="{BB962C8B-B14F-4D97-AF65-F5344CB8AC3E}">
        <p14:creationId xmlns:p14="http://schemas.microsoft.com/office/powerpoint/2010/main" val="60805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66783-2650-CB7E-42B2-9B6B036DE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8BA44A-14F0-9007-EC69-0A4CFE32C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Mother’s Presence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Becomes Home in the Heart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FC2A5A-4D1D-2BAD-8AEA-42C268B5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Love That Leaves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299252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4A101-64EF-CC4F-71EE-DD9DAD5DC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23165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As a mother comforts her child,</a:t>
            </a:r>
            <a:b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    so will I comfort you;</a:t>
            </a:r>
            <a:b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   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C55DFE-D4F9-A7BE-DEF8-BB518951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Isaiah 66:13</a:t>
            </a:r>
          </a:p>
        </p:txBody>
      </p:sp>
    </p:spTree>
    <p:extLst>
      <p:ext uri="{BB962C8B-B14F-4D97-AF65-F5344CB8AC3E}">
        <p14:creationId xmlns:p14="http://schemas.microsoft.com/office/powerpoint/2010/main" val="328388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3AF29-B714-F2D2-026E-03563614B0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15" y="316006"/>
            <a:ext cx="8223284" cy="321384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From Mary’s surrender…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to Lois and Eunice’s faithfulness…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to Hannah’s trust…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We see this thread: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A mother’s love, rooted in God,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doesn’t just impact a moment—</a:t>
            </a:r>
          </a:p>
          <a:p>
            <a:r>
              <a:rPr lang="en-US" b="1" dirty="0">
                <a:solidFill>
                  <a:srgbClr val="A1203D"/>
                </a:solidFill>
                <a:latin typeface="Georgia" panose="02040502050405020303" pitchFamily="18" charset="0"/>
              </a:rPr>
              <a:t>it builds a legacy.</a:t>
            </a:r>
            <a:endParaRPr lang="en-US" dirty="0">
              <a:solidFill>
                <a:srgbClr val="A1203D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63785" y="1437890"/>
            <a:ext cx="6016430" cy="56787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Love That Leaves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0EC5C-278F-F1A3-7A0E-AF96837DE9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rgbClr val="A750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A9698-0C60-ADD0-2E9B-BF298856C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5F6E-7B4C-F1D8-12EC-8CDD36F0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585FE-76ED-C26D-52F0-D72133D71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15" y="874059"/>
            <a:ext cx="8223284" cy="2568388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solidFill>
                  <a:srgbClr val="A1203D"/>
                </a:solidFill>
                <a:latin typeface="Georgia" panose="02040502050405020303" pitchFamily="18" charset="0"/>
              </a:rPr>
              <a:t>13 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Shout for joy, you heavens;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rejoice, you earth;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burst into song, you mountains!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For the </a:t>
            </a:r>
            <a:r>
              <a:rPr lang="en-US" cap="small" dirty="0">
                <a:solidFill>
                  <a:srgbClr val="A1203D"/>
                </a:solidFill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comforts his people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and will have compassion on his afflicted ones.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3B080-CFF1-5FF2-7C80-20B3F61CC3DB}"/>
              </a:ext>
            </a:extLst>
          </p:cNvPr>
          <p:cNvSpPr txBox="1"/>
          <p:nvPr/>
        </p:nvSpPr>
        <p:spPr>
          <a:xfrm>
            <a:off x="2380129" y="235324"/>
            <a:ext cx="39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1203D"/>
                </a:solidFill>
                <a:latin typeface="Georgia" panose="02040502050405020303" pitchFamily="18" charset="0"/>
              </a:rPr>
              <a:t>Isaiah 49:13-16 NIV</a:t>
            </a:r>
          </a:p>
        </p:txBody>
      </p:sp>
    </p:spTree>
    <p:extLst>
      <p:ext uri="{BB962C8B-B14F-4D97-AF65-F5344CB8AC3E}">
        <p14:creationId xmlns:p14="http://schemas.microsoft.com/office/powerpoint/2010/main" val="155743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683AD-6FA3-B1B7-284F-233EF8AAB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C8BA8E-4D54-8150-06E3-385B09BF8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15" y="874059"/>
            <a:ext cx="8223284" cy="1956547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rgbClr val="A1203D"/>
                </a:solidFill>
                <a:latin typeface="Georgia" panose="02040502050405020303" pitchFamily="18" charset="0"/>
              </a:rPr>
              <a:t>14 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But Zion said, 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“The </a:t>
            </a:r>
            <a:r>
              <a:rPr lang="en-US" cap="small" dirty="0">
                <a:solidFill>
                  <a:srgbClr val="A1203D"/>
                </a:solidFill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has forsaken me,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the Lord has forgotten me.”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E0000-4948-5849-C82D-DC7F451AEF01}"/>
              </a:ext>
            </a:extLst>
          </p:cNvPr>
          <p:cNvSpPr txBox="1"/>
          <p:nvPr/>
        </p:nvSpPr>
        <p:spPr>
          <a:xfrm>
            <a:off x="2380129" y="235324"/>
            <a:ext cx="39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1203D"/>
                </a:solidFill>
                <a:latin typeface="Georgia" panose="02040502050405020303" pitchFamily="18" charset="0"/>
              </a:rPr>
              <a:t>Isaiah 49:13-16 NIV</a:t>
            </a:r>
          </a:p>
        </p:txBody>
      </p:sp>
    </p:spTree>
    <p:extLst>
      <p:ext uri="{BB962C8B-B14F-4D97-AF65-F5344CB8AC3E}">
        <p14:creationId xmlns:p14="http://schemas.microsoft.com/office/powerpoint/2010/main" val="162474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F8DC4-C5B2-3EC9-EF24-02DFAA21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FC9CF-61EF-8311-86F7-E479B286A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15" y="874059"/>
            <a:ext cx="8223284" cy="2252382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solidFill>
                  <a:srgbClr val="A1203D"/>
                </a:solidFill>
                <a:latin typeface="Georgia" panose="02040502050405020303" pitchFamily="18" charset="0"/>
              </a:rPr>
              <a:t>15 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“Can a mother forget the baby at her breast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and have no compassion 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on the child she has borne?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Though she may forget,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</a:t>
            </a:r>
            <a:r>
              <a:rPr lang="en-US" b="1" dirty="0">
                <a:solidFill>
                  <a:srgbClr val="A1203D"/>
                </a:solidFill>
                <a:latin typeface="Georgia" panose="02040502050405020303" pitchFamily="18" charset="0"/>
              </a:rPr>
              <a:t>I will not forget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62FB9-CF16-2DD1-3B85-1E36DE42D970}"/>
              </a:ext>
            </a:extLst>
          </p:cNvPr>
          <p:cNvSpPr txBox="1"/>
          <p:nvPr/>
        </p:nvSpPr>
        <p:spPr>
          <a:xfrm>
            <a:off x="2380129" y="235324"/>
            <a:ext cx="39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1203D"/>
                </a:solidFill>
                <a:latin typeface="Georgia" panose="02040502050405020303" pitchFamily="18" charset="0"/>
              </a:rPr>
              <a:t>Isaiah 49:13-16 NIV</a:t>
            </a:r>
          </a:p>
        </p:txBody>
      </p:sp>
    </p:spTree>
    <p:extLst>
      <p:ext uri="{BB962C8B-B14F-4D97-AF65-F5344CB8AC3E}">
        <p14:creationId xmlns:p14="http://schemas.microsoft.com/office/powerpoint/2010/main" val="30928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AAAB6-6222-168D-3348-59FFAD940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30DD98-4EDD-B9C9-11F9-716EF278B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15" y="874059"/>
            <a:ext cx="8223284" cy="2252382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rgbClr val="A1203D"/>
                </a:solidFill>
                <a:latin typeface="Georgia" panose="02040502050405020303" pitchFamily="18" charset="0"/>
              </a:rPr>
              <a:t>16 </a:t>
            </a: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See, I have engraved you </a:t>
            </a:r>
          </a:p>
          <a:p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on the palms of my hands;</a:t>
            </a:r>
            <a:b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A1203D"/>
                </a:solidFill>
                <a:latin typeface="Georgia" panose="02040502050405020303" pitchFamily="18" charset="0"/>
              </a:rPr>
              <a:t>    your walls are ever before me.</a:t>
            </a:r>
            <a:endParaRPr lang="en-US" b="1" dirty="0">
              <a:solidFill>
                <a:srgbClr val="A1203D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1547-DBFE-EA2C-9305-C0EB69B7C50D}"/>
              </a:ext>
            </a:extLst>
          </p:cNvPr>
          <p:cNvSpPr txBox="1"/>
          <p:nvPr/>
        </p:nvSpPr>
        <p:spPr>
          <a:xfrm>
            <a:off x="2380129" y="235324"/>
            <a:ext cx="39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1203D"/>
                </a:solidFill>
                <a:latin typeface="Georgia" panose="02040502050405020303" pitchFamily="18" charset="0"/>
              </a:rPr>
              <a:t>Isaiah 49:13-16 NIV</a:t>
            </a:r>
          </a:p>
        </p:txBody>
      </p:sp>
    </p:spTree>
    <p:extLst>
      <p:ext uri="{BB962C8B-B14F-4D97-AF65-F5344CB8AC3E}">
        <p14:creationId xmlns:p14="http://schemas.microsoft.com/office/powerpoint/2010/main" val="311583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Mother’s Faith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Becomes a Child’s Foundation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Love That Leaves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Legacy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D34D-CA35-E931-1924-CBC3B5A91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77D27-EFD4-3183-04BB-D1BB0DD1B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3173730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30 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But the angel said to her, “Do not be afraid, Mary; you have found favor with God. </a:t>
            </a:r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31 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You will conceive and give birth to a son, and you are to call him Jesus. </a:t>
            </a:r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32 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He will be great and will be called the Son of the Most High. The Lord God will give him the throne of his father David, </a:t>
            </a:r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33 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and he will reign over Jacob’s descendants forever; his kingdom will never end.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C939D0-74D9-80BC-C6D4-EBD7D22F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Luke 1:30-33</a:t>
            </a:r>
          </a:p>
        </p:txBody>
      </p:sp>
    </p:spTree>
    <p:extLst>
      <p:ext uri="{BB962C8B-B14F-4D97-AF65-F5344CB8AC3E}">
        <p14:creationId xmlns:p14="http://schemas.microsoft.com/office/powerpoint/2010/main" val="302378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288E6-598D-739E-EECF-6D048D34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F3D67-2215-0031-D117-A4BD7AED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1623391"/>
            <a:ext cx="8206339" cy="317373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angel answered, “The Holy Spirit will come on you, and the power of the Most High will overshadow you. So the holy one to be born will be called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Son of God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0B3A8-EA0F-0E33-12B8-4E214C01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Luke 1:35</a:t>
            </a:r>
          </a:p>
        </p:txBody>
      </p:sp>
    </p:spTree>
    <p:extLst>
      <p:ext uri="{BB962C8B-B14F-4D97-AF65-F5344CB8AC3E}">
        <p14:creationId xmlns:p14="http://schemas.microsoft.com/office/powerpoint/2010/main" val="27600697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2762</TotalTime>
  <Words>598</Words>
  <Application>Microsoft Office PowerPoint</Application>
  <PresentationFormat>On-screen Show (16:9)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Amasis MT Pro Black</vt:lpstr>
      <vt:lpstr>Arial</vt:lpstr>
      <vt:lpstr>Georgia</vt:lpstr>
      <vt:lpstr>Trebuchet MS</vt:lpstr>
      <vt:lpstr>Default</vt:lpstr>
      <vt:lpstr>PowerPoint Presentation</vt:lpstr>
      <vt:lpstr>A Love That Leaves  a Legacy</vt:lpstr>
      <vt:lpstr>PowerPoint Presentation</vt:lpstr>
      <vt:lpstr>PowerPoint Presentation</vt:lpstr>
      <vt:lpstr>PowerPoint Presentation</vt:lpstr>
      <vt:lpstr>PowerPoint Presentation</vt:lpstr>
      <vt:lpstr>A Love That Leaves  a Legacy</vt:lpstr>
      <vt:lpstr>Luke 1:30-33</vt:lpstr>
      <vt:lpstr>Luke 1:35</vt:lpstr>
      <vt:lpstr>Luke 1:37</vt:lpstr>
      <vt:lpstr>Luke 1:38</vt:lpstr>
      <vt:lpstr>A Love That Leaves  a Legacy</vt:lpstr>
      <vt:lpstr>2 Timothy 1:5</vt:lpstr>
      <vt:lpstr>A Love That Leaves  a Legacy</vt:lpstr>
      <vt:lpstr>1 Samuel 1:10-11</vt:lpstr>
      <vt:lpstr>1 Samuel 1:26-28</vt:lpstr>
      <vt:lpstr>A Love That Leaves  a Legacy</vt:lpstr>
      <vt:lpstr>Isaiah 66:13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17</cp:revision>
  <dcterms:created xsi:type="dcterms:W3CDTF">2014-03-26T14:03:34Z</dcterms:created>
  <dcterms:modified xsi:type="dcterms:W3CDTF">2026-05-07T18:02:31Z</dcterms:modified>
</cp:coreProperties>
</file>