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7" r:id="rId2"/>
    <p:sldId id="257" r:id="rId3"/>
    <p:sldId id="258" r:id="rId4"/>
    <p:sldId id="291" r:id="rId5"/>
    <p:sldId id="303" r:id="rId6"/>
    <p:sldId id="299" r:id="rId7"/>
    <p:sldId id="300" r:id="rId8"/>
    <p:sldId id="304" r:id="rId9"/>
    <p:sldId id="295" r:id="rId10"/>
    <p:sldId id="301" r:id="rId11"/>
    <p:sldId id="296" r:id="rId12"/>
    <p:sldId id="302" r:id="rId13"/>
    <p:sldId id="305" r:id="rId14"/>
    <p:sldId id="292" r:id="rId15"/>
    <p:sldId id="30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3779A-9CDA-4355-B94B-863CC30BDF5A}" v="1" dt="2026-05-13T17:48:3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35" d="100"/>
          <a:sy n="35" d="100"/>
        </p:scale>
        <p:origin x="5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2026-05-16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E59D1-F9C3-503F-02F7-6178A083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5100D-9B8D-3944-BAD5-212FA1154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3D80C-95CC-D5B8-A794-97AA0BD0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FEDBB-3BF7-A2F2-D2CC-0A74DC366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54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E59D1-F9C3-503F-02F7-6178A083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5100D-9B8D-3944-BAD5-212FA1154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3D80C-95CC-D5B8-A794-97AA0BD0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FEDBB-3BF7-A2F2-D2CC-0A74DC366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543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1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27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66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ACCE-B881-C492-9B13-53801853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497C-B1F8-92C1-AD73-DACE58426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A89B-F802-5D96-09B2-E5056C28D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DCCA-8303-7833-F219-3F7CCFFB5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6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27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80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9F883-8C9E-FF17-49D3-047F0CDD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ED584-9D74-191B-E335-3FD34A407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74367-FF03-0C12-D964-2FCB34EB2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8F26-98EE-62BC-9A0F-D650AC952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70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F95DD-1FC2-A393-0E16-C17767AC3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B60A-834A-CFD1-4840-31DDF7A1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A3C276-1BF2-0FFC-CF50-5E1F7313651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89CA4F3-C96D-0F80-C667-ED28AB7BEABD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D86A8C0-2268-3B33-34B2-339A2A0C21A5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CEBF192-6D66-CBB2-5150-1CB76614338D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2853D7C-E3D4-26F4-E0D2-4947AA225F2F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0F5A39F-ED80-5E51-573C-03752A53B9B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108A06E-1FE5-BF5F-06C0-5D42F679662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F07C0CD-EE56-7EFC-5E9F-F2715C8442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A1154BC-4790-B26C-2AF6-95E80C32D34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816CDDB-71C3-3D57-D3AE-35C1DC08C683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519B662-2027-C74F-00E9-21224A25C0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2815454-D6C0-C1B7-66A7-CCAACCDB5A4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01DE27E-A430-C600-7A3E-E0897B0DAA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B6C6ED8-F704-62F5-F0BF-8A80F56C594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61258170-9964-02F5-9E8F-07C4D43404C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E7DA4B2-315F-2CC4-580D-5AC44996BDCA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65D4324-2AA5-649C-EF6B-6F1C4A1F118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1AF5192-D629-D56E-6C5A-720A73286F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F10D470-FA79-CFF2-1399-08CCE5299D6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CCEED82D-75EC-6620-7496-65739C5795D7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1823094-1303-2002-65AE-D6B4B40B31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B84DBA80-1E21-EA8F-FE4D-019697F7A6E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242D841-D160-09D1-300E-C880814484A1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204ACCB-A4D3-E974-9AC1-EE9904B5A7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5ED85E-5E2F-5864-D064-0263CAD92268}"/>
              </a:ext>
            </a:extLst>
          </p:cNvPr>
          <p:cNvSpPr txBox="1"/>
          <p:nvPr/>
        </p:nvSpPr>
        <p:spPr>
          <a:xfrm>
            <a:off x="533401" y="342900"/>
            <a:ext cx="10632878" cy="976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AND SEE IS THE LANGUAGE OF INVITATION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 can accomplish what arguments cannot.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can encounter Him for yourself, everything will change.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invitation.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Not: Come and understand everything. Not: Come and become perfect first. Not: Come and fix your whole life. Just come and see.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Gospel invitation.</a:t>
            </a: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and see His grace. Come and see His mercy. Come and see His power. Come and see His love. Come and see His forgiveness.</a:t>
            </a:r>
          </a:p>
        </p:txBody>
      </p:sp>
    </p:spTree>
    <p:extLst>
      <p:ext uri="{BB962C8B-B14F-4D97-AF65-F5344CB8AC3E}">
        <p14:creationId xmlns:p14="http://schemas.microsoft.com/office/powerpoint/2010/main" val="423261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533401" y="342900"/>
            <a:ext cx="10601118" cy="996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THE LITTLE MAID OF ISRAEL - 2 Kings 5:1–3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most overlooked evangelistic figures in Scripture is the unnamed servant girl in Naaman’s story.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was: unnamed, enslaved, overlooked, taken captive: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only my master were with the prophet who is in Samaria! For he would heal him of his leprosy.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essentially said: “Come and see.”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little servant girl understood: There is a prophet connected to the power of God.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her invitation led Naaman toward healing.</a:t>
            </a:r>
          </a:p>
        </p:txBody>
      </p:sp>
    </p:spTree>
    <p:extLst>
      <p:ext uri="{BB962C8B-B14F-4D97-AF65-F5344CB8AC3E}">
        <p14:creationId xmlns:p14="http://schemas.microsoft.com/office/powerpoint/2010/main" val="190101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B1A0-4C74-BBB6-81F3-6D192C08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ABCFA6-7580-0BBC-C885-9A90A5D2C31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D2820C5-209B-9B6A-CB73-8CCB6DAC644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9F80674-C2DE-382E-0BDD-D27103172A9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5972D00-ABC4-7D9C-FBF7-0E889A12A5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41B648C-0114-CF50-3517-1F2F05B0E47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88734B-312F-C416-627B-EB9C24914BC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F63FC50-3E1E-B945-DDD2-2191BBC150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381CC28-6724-7FC0-B820-EE62DE2504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B7C00D2-8D01-A2E6-F4C3-F6ACECE262C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1625075-E76D-249A-0545-6F5D45027E0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5CB3C0-AB50-9534-D8F4-BE57FAAA946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E1E806-6D13-7BE3-08D8-960845B0693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603B72-2433-DCC5-CA52-438F8DEEAD49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8FCA10-0E04-D5C1-2DC1-1D49D66051A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F9B5BC4-E289-54D0-0E6F-E9508BC10B2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014BA3B-12EC-D922-58E2-1C88C008F7FD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3918D73-EE27-A7B9-97CA-24A75FE6BAE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3A90897-6620-2EFB-1164-96F1402DD2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21388EC5-2103-95E9-5F9E-B6E29138C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197DBB-76E6-8768-2EE0-7DAE5423330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FF98424-7391-BE65-6277-A47AD82AC4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D5DC66A1-872D-8846-9258-A7B1513C33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D08484C-D58F-2D63-B97C-23B493E0611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7C41620-7B4D-786E-46AA-79F5E83108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CFA689-C782-3601-F0D9-68CFA2394C35}"/>
              </a:ext>
            </a:extLst>
          </p:cNvPr>
          <p:cNvSpPr txBox="1"/>
          <p:nvPr/>
        </p:nvSpPr>
        <p:spPr>
          <a:xfrm>
            <a:off x="533400" y="1153053"/>
            <a:ext cx="10601119" cy="831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EVERY GREAT MOVE OF GOD SPREADS THROUGH INVITATION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early Church grew relationally. Andrew invited Peter.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 invited Nathanael.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Cornelius invited relatives and friends.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Samaritan woman invited a city.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Gospel moves through relationships.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B1A0-4C74-BBB6-81F3-6D192C08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ABCFA6-7580-0BBC-C885-9A90A5D2C31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D2820C5-209B-9B6A-CB73-8CCB6DAC644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9F80674-C2DE-382E-0BDD-D27103172A9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5972D00-ABC4-7D9C-FBF7-0E889A12A5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41B648C-0114-CF50-3517-1F2F05B0E47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88734B-312F-C416-627B-EB9C24914BC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F63FC50-3E1E-B945-DDD2-2191BBC150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381CC28-6724-7FC0-B820-EE62DE2504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B7C00D2-8D01-A2E6-F4C3-F6ACECE262C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1625075-E76D-249A-0545-6F5D45027E0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5CB3C0-AB50-9534-D8F4-BE57FAAA946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E1E806-6D13-7BE3-08D8-960845B0693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603B72-2433-DCC5-CA52-438F8DEEAD49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8FCA10-0E04-D5C1-2DC1-1D49D66051A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F9B5BC4-E289-54D0-0E6F-E9508BC10B2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014BA3B-12EC-D922-58E2-1C88C008F7FD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3918D73-EE27-A7B9-97CA-24A75FE6BAE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3A90897-6620-2EFB-1164-96F1402DD2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21388EC5-2103-95E9-5F9E-B6E29138C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197DBB-76E6-8768-2EE0-7DAE5423330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FF98424-7391-BE65-6277-A47AD82AC4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D5DC66A1-872D-8846-9258-A7B1513C33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D08484C-D58F-2D63-B97C-23B493E0611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7C41620-7B4D-786E-46AA-79F5E83108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CFA689-C782-3601-F0D9-68CFA2394C35}"/>
              </a:ext>
            </a:extLst>
          </p:cNvPr>
          <p:cNvSpPr txBox="1"/>
          <p:nvPr/>
        </p:nvSpPr>
        <p:spPr>
          <a:xfrm>
            <a:off x="373601" y="1225212"/>
            <a:ext cx="10760918" cy="520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EVERY GREAT MOVE OF GOD SPREADS THROUGH INVITATION cont.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Statistics may change over time, but one truth remains: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people come to faith because someone personally invited them.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Invitation is a Kingdom strategy.</a:t>
            </a:r>
          </a:p>
        </p:txBody>
      </p:sp>
    </p:spTree>
    <p:extLst>
      <p:ext uri="{BB962C8B-B14F-4D97-AF65-F5344CB8AC3E}">
        <p14:creationId xmlns:p14="http://schemas.microsoft.com/office/powerpoint/2010/main" val="345509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533399" y="1562100"/>
            <a:ext cx="10792921" cy="688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Invitations Are Always Redemptive; God never invites to condemn; He invites to transform.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“Come” 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God is preceded by grace and followed by glory.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“Come now, let us reason together,” says the Lord (Isaiah 1:18).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“Come to Me, all who labor and are heavy laden…” (Matthew 11:28).</a:t>
            </a:r>
          </a:p>
        </p:txBody>
      </p:sp>
    </p:spTree>
    <p:extLst>
      <p:ext uri="{BB962C8B-B14F-4D97-AF65-F5344CB8AC3E}">
        <p14:creationId xmlns:p14="http://schemas.microsoft.com/office/powerpoint/2010/main" val="267491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533399" y="1638300"/>
            <a:ext cx="10792921" cy="466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cont.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“Let the one who is thirsty come” (Revelation 22:17).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Bible begins with “Come” (Genesis 7:1—Noah’s ark) and ends with “Come” (Revelation 22:17). From beginning to end, God is a God of invitation.</a:t>
            </a:r>
          </a:p>
        </p:txBody>
      </p:sp>
    </p:spTree>
    <p:extLst>
      <p:ext uri="{BB962C8B-B14F-4D97-AF65-F5344CB8AC3E}">
        <p14:creationId xmlns:p14="http://schemas.microsoft.com/office/powerpoint/2010/main" val="322802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324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JOHN 1: 45 – 47   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800100"/>
            <a:ext cx="10601118" cy="864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the greatest transformation does not begin with a sermon; it begins with an invitation.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early scenes of John’s Gospel unveil a chain of encounters: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the Baptist points to Jesus: “Behold, the Lamb of God.”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and another disciple follow Him.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finds Peter and says, “We have found the Messiah.”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Philip finds Nathanael and says the same.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373601" y="1485900"/>
            <a:ext cx="10760917" cy="688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cont.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great work of God begins with one obedient person saying, “Come and see.”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invited Peter.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 invited Nathanael.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Samaritan woman invited a city.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Matthew invited sinners into his house to meet Jesus.</a:t>
            </a: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457201" y="1225212"/>
            <a:ext cx="10677318" cy="7023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cont.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Gospel travels through invitation.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people are one invitation away from a breakthrough.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away from healing.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away from deliverance.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away from discovering purpose.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away from salvation.</a:t>
            </a:r>
          </a:p>
        </p:txBody>
      </p:sp>
    </p:spTree>
    <p:extLst>
      <p:ext uri="{BB962C8B-B14F-4D97-AF65-F5344CB8AC3E}">
        <p14:creationId xmlns:p14="http://schemas.microsoft.com/office/powerpoint/2010/main" val="29471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09F7-3222-D58E-B218-CEFD401A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EF839-C368-F54E-00E8-55B6FB5E78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29169-3E38-4E6C-3240-61A9159CC8E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2486BE-60B4-D028-DCDB-35DD143B8F5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8BECF3-7F45-ED90-2DB0-81517FE34CD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99B4355-9D05-44C3-8029-34BE509DF95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94430B9-F2CE-3A96-B182-57E678054AD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67EB0A-E702-012E-D821-A02A6FEE58C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A5302D9-3369-123F-6D26-53B8F7560A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319EFC09-8538-A396-EFF3-6B2D9B46C25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99046DA-B707-1832-7B57-CF3E116685B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9713DA-7E3F-ACD9-9013-E6A7448F99C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01905D7-2840-0FD5-9EB4-093273668E7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0C314D0-70C9-3DB3-3ACD-0DB20B06D86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605195A-31F4-B922-81F9-D581E944AAE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88A269-73E3-5BF7-E393-A87A340DAC8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0FD68B1-04B2-0953-E11B-0FC9A3E8322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DC3-EEE7-7C16-80C4-D26F989C44CB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E1E8EBD-37FE-B01C-9812-92C46B4BD3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057C99-3D06-13AA-ED56-A091E78FD2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0155985-8A9D-D130-2EB9-0170BEDC61D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1FB82D-F59D-097D-AD9F-E1A947F49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44AD4C6-7BCA-A7E9-3AB8-3962EC6003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E3FE9-4CD8-8388-0AE7-2FFB19FB9E1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978DA44-6C7D-413F-7CDA-C696492D4B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DE23D9-DE36-ED65-C6AB-773353B22191}"/>
              </a:ext>
            </a:extLst>
          </p:cNvPr>
          <p:cNvSpPr txBox="1"/>
          <p:nvPr/>
        </p:nvSpPr>
        <p:spPr>
          <a:xfrm>
            <a:off x="373602" y="419100"/>
            <a:ext cx="10760918" cy="956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THE SKEPTIC’S QUESTION: CAN ANYTHING GOOD COME OUT OF NAZARETH?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Nathanael’s Doubt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Nazareth wasn’t an elite city. It was despised and obscure. Nazareth had a poor reputation. It was overlooked. Insignificant.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people today are like Nathanael, they say: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“Church is fake.”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“Christians are hypocrites.”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“Religion hurt me.”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“Nothing good can come from there.”</a:t>
            </a:r>
          </a:p>
        </p:txBody>
      </p:sp>
    </p:spTree>
    <p:extLst>
      <p:ext uri="{BB962C8B-B14F-4D97-AF65-F5344CB8AC3E}">
        <p14:creationId xmlns:p14="http://schemas.microsoft.com/office/powerpoint/2010/main" val="12347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685799" y="1225212"/>
            <a:ext cx="10448719" cy="6366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THE POWER OF SIMPLE WITNESS: PHILIP SAID TO HIM, COME AND SEE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Philip first experienced Jesus before he invited someone else.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Philip became an inviter, Philip first became a follower.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cannot authentically invite people into something you have never experienced yourself.</a:t>
            </a:r>
          </a:p>
        </p:txBody>
      </p:sp>
    </p:spTree>
    <p:extLst>
      <p:ext uri="{BB962C8B-B14F-4D97-AF65-F5344CB8AC3E}">
        <p14:creationId xmlns:p14="http://schemas.microsoft.com/office/powerpoint/2010/main" val="175378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533401" y="1066925"/>
            <a:ext cx="10883752" cy="581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THE POWER OF SIMPLE WITNESS: PHILIP SAID TO HIM, COME AND SEE cont.</a:t>
            </a: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 encountered Christ personally.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 difference between: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Knowing church culture and knowing Jesus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Knowing religion and knowing Christ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Knowing information and knowing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8761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457200" y="422178"/>
            <a:ext cx="10677319" cy="953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CAN CHANGE EVERYTHING: THE RIPPLE EFFECT OF FAITHFUL WITNESS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cynic to confessor in one encounter; that’s what one invitation can 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Let’s trace it: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the Baptist points to Andrew.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brings Peter.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 brings Nathanael.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Nathanael later follows Jesus and bears witness.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Salvation flows like a chain of divine connections; each link built through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13480</TotalTime>
  <Words>822</Words>
  <Application>Microsoft Office PowerPoint</Application>
  <PresentationFormat>Custom</PresentationFormat>
  <Paragraphs>137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Wingdings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2026-05-16T22:54:02Z</dcterms:modified>
  <dc:identifier>DAGbAtwYxKE</dc:identifier>
</cp:coreProperties>
</file>