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8B4D4-4191-BE75-7BA3-77C6B1EB5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D019A-A169-62B7-9AFC-E675EC801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DAD30-3A6B-2FD0-F75D-C4C70A18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0F9A-475D-486F-A0ED-AC79FB731267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EE361-D2D1-6378-7D82-615F8B21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5B669-3C50-7A26-67EF-9BE069AB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980B-5384-433A-93F5-7BC2CB5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7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AF10C-E458-9238-8BA5-F0DEEF82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7829A-1796-F1F8-9146-0D289E69E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CB850-C35E-8990-BCEE-34B09C95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0F9A-475D-486F-A0ED-AC79FB731267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3C621-1378-53FB-D23F-0D260F7F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0F62A-73B3-674E-535E-0BE1F720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980B-5384-433A-93F5-7BC2CB5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6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36775F-278D-080C-DA6D-0177F7D94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F1153-334F-B436-29D3-55409F91B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D3C51-DCDE-903F-A724-75F3A245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0F9A-475D-486F-A0ED-AC79FB731267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D1C5-E57B-866D-F37E-BD1D016D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B1F37-66F2-A919-6DA9-7CC47633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980B-5384-433A-93F5-7BC2CB5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7B3E-509E-A1C4-A0AB-43579531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001F7-BBAA-528D-BA58-52E1C179C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BDD88-3F12-AEEC-90A8-96CAB264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0F9A-475D-486F-A0ED-AC79FB731267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545AA-D74A-9E6C-D6BB-C14943EBD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AC15-1962-3E5E-E501-2C87AB18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980B-5384-433A-93F5-7BC2CB5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0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D3E0-C5D4-26E7-A442-3DE44EFB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833B6-9DD9-D06C-B766-D41868C1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D4A8B-9B76-1796-6710-C7A0FAEE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0F9A-475D-486F-A0ED-AC79FB731267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47132-F9B5-492A-8E5E-84E7B120A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D4EFC-CBB2-DB08-E37C-0A1DEB6E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980B-5384-433A-93F5-7BC2CB5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8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1A4E-06F8-71D7-84BE-79F347E7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0DF6-A121-F179-3924-39D1C11CD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DF430-2670-A843-296F-AD40C819F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BF031-FC43-D29B-CBE6-F611E0A2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0F9A-475D-486F-A0ED-AC79FB731267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C5A12-151C-8747-24D6-66A871ED8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DF9B4-B19F-9B38-902A-BC8CC413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980B-5384-433A-93F5-7BC2CB5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4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8757-80B2-1F97-0FE5-3B9344FC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6BD53-1270-D0BF-CF0C-2CD6D1B5F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21888-25EE-0CA2-9F18-201AA4FD9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23E2E-CF55-9DC6-A962-9BEB671A8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B011F-0F11-CDFE-FED5-28F96A2F4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159238-B95A-15E7-7970-5B505BDF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0F9A-475D-486F-A0ED-AC79FB731267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EA90F-C217-EE4E-8C04-65D54050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4F01C-883F-6C05-64AD-638BB936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980B-5384-433A-93F5-7BC2CB5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5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5751-5A2F-756D-67C7-88915F5A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B4DF0-DBAB-59EC-1986-B83986B8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0F9A-475D-486F-A0ED-AC79FB731267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0B01A-7CC7-717A-E6C0-AD3F9ADF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D0F89-CAA2-F020-D684-9BDE1189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980B-5384-433A-93F5-7BC2CB5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6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2E429-F167-43DC-4451-CF0B6272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0F9A-475D-486F-A0ED-AC79FB731267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7D0DF-1A4B-67AF-6FF7-B4A42B1E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1D88C-4DFF-CBE8-E196-2C756B19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980B-5384-433A-93F5-7BC2CB5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9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0C96-1540-4E0F-7612-E26D037D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9B3F0-C87B-59F8-D5FA-51BF123F7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4AC5D-BEE1-829B-6D71-75281DA11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CBA27-61DD-F8E0-5845-84138E02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0F9A-475D-486F-A0ED-AC79FB731267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5D663-5643-31EE-7F80-6D3FFCC7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77AB-5D17-871F-7411-8B6A8B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980B-5384-433A-93F5-7BC2CB5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4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B4DB-A7EB-869B-C69C-CA4059EFD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518A9A-0775-E001-D3EF-AD3B18B21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B4562-3CC7-EDFD-28D3-9BCD5F27D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609E0-64CE-EDAD-84CC-2D05737B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E0F9A-475D-486F-A0ED-AC79FB731267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88E2C-C615-1812-5D5F-AFBD1910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06AA0-6088-C3E8-4553-07FCAD9B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4980B-5384-433A-93F5-7BC2CB5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1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805F4-3EC1-7927-39C1-E427A67A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A72BD-12DD-30A2-8658-145EB960B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3EEA0-1E68-119F-E890-419AF7CD2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0E0F9A-475D-486F-A0ED-AC79FB731267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8A805-CB39-4965-DC67-DF5DE4314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D7345-898E-E6D9-C192-38B874BAB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54980B-5384-433A-93F5-7BC2CB5C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5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8DDF5-2AC6-0026-6E82-CE289CAC5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1" b="2450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5DFEA-9D5F-CA5A-14FE-25E9A268C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6" y="5746071"/>
            <a:ext cx="7015499" cy="852260"/>
          </a:xfrm>
        </p:spPr>
        <p:txBody>
          <a:bodyPr anchor="ctr">
            <a:normAutofit/>
          </a:bodyPr>
          <a:lstStyle/>
          <a:p>
            <a:pPr algn="l"/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E6DE0-CA94-1435-DBF8-EAF00B274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056" y="5746071"/>
            <a:ext cx="4114801" cy="852260"/>
          </a:xfrm>
        </p:spPr>
        <p:txBody>
          <a:bodyPr anchor="ctr">
            <a:normAutofit/>
          </a:bodyPr>
          <a:lstStyle/>
          <a:p>
            <a:pPr algn="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2599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E6E8-1D9E-4905-AAFE-978D33182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A766D-1DD3-B403-C399-8F562019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17" y="1354819"/>
            <a:ext cx="10361531" cy="26783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1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Abram hoped against all natural hope and placed his hope fully in the promises of God.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AEA26-922A-F9AE-D36A-6DCD07CD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4414180"/>
            <a:ext cx="7006691" cy="8845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9D1CBF-A219-4C01-85A0-9DF6151E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FC63AB-02B8-4DDD-8778-397188A37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C0AB7ED-D983-4149-A166-B31B71163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953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E6E8-1D9E-4905-AAFE-978D33182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EDAAF-B2DB-B6FF-37F0-AAD15970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17" y="1354819"/>
            <a:ext cx="10361531" cy="267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justified before God by faith alone and not by works.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91782-E720-582C-42C7-D4FBD3F4E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4414180"/>
            <a:ext cx="7006691" cy="8845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9D1CBF-A219-4C01-85A0-9DF6151E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FC63AB-02B8-4DDD-8778-397188A37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C0AB7ED-D983-4149-A166-B31B71163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44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506249-9B10-BFAA-4D8A-D1F988A8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Truths: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85757B-6070-451C-CF6C-47ADCA164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does not make a promise He cannot fulfill. </a:t>
            </a:r>
          </a:p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cannot lie. </a:t>
            </a:r>
          </a:p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must do what he says he will do.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FAE6E8-1D9E-4905-AAFE-978D33182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2CB83D-2242-2ABF-57C2-260A1473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17" y="1354819"/>
            <a:ext cx="10361531" cy="267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covenant with Abram was Abram’s assurance of promises to be fulfilled.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C7C22-4959-BA33-C42D-B93465712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4414180"/>
            <a:ext cx="7006691" cy="8845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9D1CBF-A219-4C01-85A0-9DF6151E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9FC63AB-02B8-4DDD-8778-397188A37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0AB7ED-D983-4149-A166-B31B71163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502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337D4-AFA3-84D0-D2F6-BFB35D53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 God was for Abram he will be to you too. 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0CE56-810A-F777-3933-0715D31A6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6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F239-EAFE-96FB-6720-11C461BC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E9E54-4E5B-4D59-DF74-BDCC7921D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6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10B49-3CB6-72D7-EB75-AA687502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105:7-11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DD246-0EEC-8390-4581-F678B4DC2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 He is the LORD our God; his judgments are in all the earth.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 He remembers his covenant forever, the word that he commanded, for a thousand generations,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 the covenant that he made with Abraham, his sworn promise to Isaac,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 which he confirmed to Jacob as a statute, to Israel as an everlasting covenant,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 saying, “To you I will give the land of Canaan as your portion for an inheritance.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4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F479-F5DD-3C5D-554A-5490848C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Prompts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6B84-45C5-1807-197E-13E82E62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Lord, you are a promise-keeping God. Thank you for keeping your promises to when…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confess that when I forget Your wondrous works, I tend to…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Lord, as I experience ______, I lean on the promise of Your Word that says_____.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Lord, give me a heart to faithfully obey especially when…….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5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F5BD6-F53A-B077-DE5B-0B5DE449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nect-sound-short">
            <a:hlinkClick r:id="" action="ppaction://media"/>
            <a:extLst>
              <a:ext uri="{FF2B5EF4-FFF2-40B4-BE49-F238E27FC236}">
                <a16:creationId xmlns:a16="http://schemas.microsoft.com/office/drawing/2014/main" id="{B0F2CA2E-D0EB-BBB5-DB4E-ABF62C473450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848100"/>
            <a:ext cx="304800" cy="304800"/>
          </a:xfrm>
        </p:spPr>
      </p:pic>
    </p:spTree>
    <p:extLst>
      <p:ext uri="{BB962C8B-B14F-4D97-AF65-F5344CB8AC3E}">
        <p14:creationId xmlns:p14="http://schemas.microsoft.com/office/powerpoint/2010/main" val="41949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0C13C-7766-CBDD-AA5A-F0A0B592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gives Abram an assurance and promise. </a:t>
            </a:r>
            <a:br>
              <a:rPr lang="en-US" sz="7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7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52FB4-AFF2-5784-4E16-4573614E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18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1A3F0E-5D2D-1FA3-E820-8D3C6002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promised Abram that his reward would be great for his faithful obedience.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EA781-570B-EC6B-970D-9370D0BCA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24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E6E8-1D9E-4905-AAFE-978D33182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85B32-8708-B397-998B-A8EB6D2C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17" y="1354819"/>
            <a:ext cx="10361531" cy="267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may not yet have the reward, but we do have the one who is the reward giver.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69535-E6D5-6E75-16B0-9CC4F5D3D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4414180"/>
            <a:ext cx="7006691" cy="8845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9D1CBF-A219-4C01-85A0-9DF6151E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9FC63AB-02B8-4DDD-8778-397188A37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C0AB7ED-D983-4149-A166-B31B71163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547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A94E57-5612-17B1-8F56-AF8BD4CC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God gives by grace can only be accepted by faith.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17786-FDA1-030F-92B2-5D7BE7A34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2902" y="3429000"/>
            <a:ext cx="8071697" cy="1655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3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28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56A0954-ADFE-528D-1AEF-2E92ED8F0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Abram brings the burdens of his heart to the Lord in prayer.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04360-D96B-5EC3-F3B6-5C0709EC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790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302</Words>
  <Application>Microsoft Office PowerPoint</Application>
  <PresentationFormat>Widescreen</PresentationFormat>
  <Paragraphs>20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Psalm 105:7-11</vt:lpstr>
      <vt:lpstr>Prompts </vt:lpstr>
      <vt:lpstr>PowerPoint Presentation</vt:lpstr>
      <vt:lpstr>God gives Abram an assurance and promise.  </vt:lpstr>
      <vt:lpstr>God promised Abram that his reward would be great for his faithful obedience.</vt:lpstr>
      <vt:lpstr>We may not yet have the reward, but we do have the one who is the reward giver. </vt:lpstr>
      <vt:lpstr>What God gives by grace can only be accepted by faith. </vt:lpstr>
      <vt:lpstr>Abram brings the burdens of his heart to the Lord in prayer. </vt:lpstr>
      <vt:lpstr>Abram hoped against all natural hope and placed his hope fully in the promises of God. </vt:lpstr>
      <vt:lpstr>We are justified before God by faith alone and not by works. </vt:lpstr>
      <vt:lpstr>Truths: </vt:lpstr>
      <vt:lpstr>God’s covenant with Abram was Abram’s assurance of promises to be fulfilled. </vt:lpstr>
      <vt:lpstr>All God was for Abram he will be to you too.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jared owens</cp:lastModifiedBy>
  <cp:revision>1</cp:revision>
  <dcterms:created xsi:type="dcterms:W3CDTF">2026-05-10T09:52:47Z</dcterms:created>
  <dcterms:modified xsi:type="dcterms:W3CDTF">2026-05-10T10:59:09Z</dcterms:modified>
</cp:coreProperties>
</file>