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6C33C-40AF-3DBC-FBE3-74DAF2E93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0F670-C46A-3C76-D668-24B94DC86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45227-E80B-1199-D39D-A97248A8F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A7D8-E53F-408F-B116-F23C77D09F7F}" type="datetimeFigureOut">
              <a:rPr lang="en-AU" smtClean="0"/>
              <a:t>11/05/2026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4E51B-BF03-D81B-59E9-2A43F7144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205C0-34D5-5789-6B6B-A547482E6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CFAA-5766-47B5-A1CB-D78970283B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048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9EDC2-A753-1D8E-B22C-5BC31A4DF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3F1F6-3ADA-47DF-6ED2-61CA5B28C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9D4F4-520D-F54B-2E0B-CD70925F8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A7D8-E53F-408F-B116-F23C77D09F7F}" type="datetimeFigureOut">
              <a:rPr lang="en-AU" smtClean="0"/>
              <a:t>11/05/2026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72AE4-E248-DDD9-A84C-4AC7E561C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F91AA-EFD2-A4E4-7E42-1B136F1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CFAA-5766-47B5-A1CB-D78970283B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6716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E83B6A-DE3F-0A96-6692-24D9DC09BB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5073F-BB85-CD26-FF4F-D88D74158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ECB6B-1DAF-4723-F6F5-F4684240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A7D8-E53F-408F-B116-F23C77D09F7F}" type="datetimeFigureOut">
              <a:rPr lang="en-AU" smtClean="0"/>
              <a:t>11/05/2026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685DF-41B7-3FD4-8E8A-61A741B67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7CBDE-01D3-6741-4C80-7491EBB87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CFAA-5766-47B5-A1CB-D78970283B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316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C231-33EA-2530-FBCB-46A42FDA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09C49-E767-6C02-F970-9FE0E8CB1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C5107-62BB-7857-6EE1-CB31F52F9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A7D8-E53F-408F-B116-F23C77D09F7F}" type="datetimeFigureOut">
              <a:rPr lang="en-AU" smtClean="0"/>
              <a:t>11/05/2026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FE615-45C7-C396-FB4B-3AD7D9B3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C3F46-AEF2-0816-821D-6ECC9F1A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CFAA-5766-47B5-A1CB-D78970283B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658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EEAFB-4AD5-4292-2C02-EEA81045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AF692-66C8-F966-BFCB-A74972675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8A049-C6E7-9390-B949-A3DEA1729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A7D8-E53F-408F-B116-F23C77D09F7F}" type="datetimeFigureOut">
              <a:rPr lang="en-AU" smtClean="0"/>
              <a:t>11/05/2026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87E69-EAE6-25B9-BA99-EFDED89EC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32F8B-A83A-BE19-3BD3-E7421BE17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CFAA-5766-47B5-A1CB-D78970283B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372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5E0DC-4B96-4E85-2FD9-E0F98FB53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57A53-C48C-D018-0C05-61F7243F0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B433F-2386-90DD-666C-42ABCD303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3F400-CF14-FB4D-DFF3-78590EC53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A7D8-E53F-408F-B116-F23C77D09F7F}" type="datetimeFigureOut">
              <a:rPr lang="en-AU" smtClean="0"/>
              <a:t>11/05/2026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AB25E-49CC-D02E-AC7B-BF33310C0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1A740-C93B-C7A7-A60B-098FD309A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CFAA-5766-47B5-A1CB-D78970283B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94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77CBA-9DB5-C8CE-4C02-53C148332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FA2D1-565C-49F9-F771-4B0F13296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6DC9C-43D6-0B57-F988-F49BFFAD7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4213E7-F373-0DEC-54F9-109CF667FF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4E509E-360C-733F-E7D8-2FB8FBD493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2318C4-D432-D18F-E39D-58A889313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A7D8-E53F-408F-B116-F23C77D09F7F}" type="datetimeFigureOut">
              <a:rPr lang="en-AU" smtClean="0"/>
              <a:t>11/05/2026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EAE184-1E0A-6060-EA1E-8D638DF6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4665F2-2C26-A847-FF16-A29D3470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CFAA-5766-47B5-A1CB-D78970283B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604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DBAAD-6CBA-1617-4584-A6A72CE3F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3EC1F8-41F9-A3D1-07B8-DA741F85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A7D8-E53F-408F-B116-F23C77D09F7F}" type="datetimeFigureOut">
              <a:rPr lang="en-AU" smtClean="0"/>
              <a:t>11/05/2026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65A30-EBB1-F943-7EC3-87D289BED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52433E-6E9D-88DA-3500-78AC5879D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CFAA-5766-47B5-A1CB-D78970283B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7750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E84C79-489D-9F27-DA17-B8051D424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A7D8-E53F-408F-B116-F23C77D09F7F}" type="datetimeFigureOut">
              <a:rPr lang="en-AU" smtClean="0"/>
              <a:t>11/05/2026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BA081-3892-1105-17C8-4F0D34236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07374-4491-EEAA-159A-61F4627D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CFAA-5766-47B5-A1CB-D78970283B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312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59173-0E9F-5EA9-E7CF-3CB6F907F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A4576-6108-23FB-99A6-37EF411C6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26E05-20AB-E5F0-5BBF-EB82FE8E8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2874-1D3A-2B7F-C16B-EAA9D151A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A7D8-E53F-408F-B116-F23C77D09F7F}" type="datetimeFigureOut">
              <a:rPr lang="en-AU" smtClean="0"/>
              <a:t>11/05/2026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BEDD2-89A0-0E09-E883-23D855743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0DDB0-0A5C-CF32-F9EF-29E098991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CFAA-5766-47B5-A1CB-D78970283B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732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E88E-909F-30AC-DAD2-FDF7A301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438BB6-307E-6DBD-FBFF-11D289C4C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CC8CAE-5C07-ED7B-74EB-2604A8552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2B9B6-CFB3-25E4-F138-12FFCC213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A7D8-E53F-408F-B116-F23C77D09F7F}" type="datetimeFigureOut">
              <a:rPr lang="en-AU" smtClean="0"/>
              <a:t>11/05/2026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88A4A-D549-2D30-6C5E-C35F26C3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6890F-4DC4-8DF4-5A4F-334407BC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CFAA-5766-47B5-A1CB-D78970283B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045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F35D5C-010F-49AC-6C54-C1BC74335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590B8-0802-E950-65DE-B3BF40678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9ECD9-0958-29D3-9DB0-A9A62DC48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50A7D8-E53F-408F-B116-F23C77D09F7F}" type="datetimeFigureOut">
              <a:rPr lang="en-AU" smtClean="0"/>
              <a:t>11/05/2026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24CE8-E3F2-C051-1CBD-A28293256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D0E83-AB39-D632-3086-487D9FF99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48CFAA-5766-47B5-A1CB-D78970283B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776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Woman holding up baby">
            <a:extLst>
              <a:ext uri="{FF2B5EF4-FFF2-40B4-BE49-F238E27FC236}">
                <a16:creationId xmlns:a16="http://schemas.microsoft.com/office/drawing/2014/main" id="{E75CED04-9D10-CAB7-53DA-07EB81B57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231"/>
          <a:stretch>
            <a:fillRect/>
          </a:stretch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7" name="Picture 6" descr="Woman embracing child on sofa">
            <a:extLst>
              <a:ext uri="{FF2B5EF4-FFF2-40B4-BE49-F238E27FC236}">
                <a16:creationId xmlns:a16="http://schemas.microsoft.com/office/drawing/2014/main" id="{6F9EDC07-FF99-713F-E272-F03435E34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 r="3" b="3"/>
          <a:stretch>
            <a:fillRect/>
          </a:stretch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Picture 4" descr="Woman kissing newborn baby">
            <a:extLst>
              <a:ext uri="{FF2B5EF4-FFF2-40B4-BE49-F238E27FC236}">
                <a16:creationId xmlns:a16="http://schemas.microsoft.com/office/drawing/2014/main" id="{1E385639-CD17-6CC4-BF98-F02E9AF21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2" r="-1" b="7625"/>
          <a:stretch>
            <a:fillRect/>
          </a:stretch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D04119-3D8E-97EC-C6B2-62CD61DA0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3996130"/>
            <a:ext cx="5505814" cy="1576910"/>
          </a:xfrm>
        </p:spPr>
        <p:txBody>
          <a:bodyPr anchor="b">
            <a:normAutofit/>
          </a:bodyPr>
          <a:lstStyle/>
          <a:p>
            <a:pPr algn="l"/>
            <a:r>
              <a:rPr lang="zh-CN" altLang="en-US" sz="4400" b="1" dirty="0"/>
              <a:t>敬虔母亲的信心</a:t>
            </a:r>
            <a:endParaRPr lang="en-AU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73AE12-DCB0-AB68-5D2F-121BDFF03B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5638800"/>
            <a:ext cx="5505814" cy="646785"/>
          </a:xfrm>
        </p:spPr>
        <p:txBody>
          <a:bodyPr>
            <a:normAutofit/>
          </a:bodyPr>
          <a:lstStyle/>
          <a:p>
            <a:pPr algn="l"/>
            <a:endParaRPr lang="en-AU" sz="1500"/>
          </a:p>
          <a:p>
            <a:pPr algn="l"/>
            <a:r>
              <a:rPr lang="en-AU" sz="1500"/>
              <a:t>10.5.2026</a:t>
            </a:r>
          </a:p>
        </p:txBody>
      </p:sp>
    </p:spTree>
    <p:extLst>
      <p:ext uri="{BB962C8B-B14F-4D97-AF65-F5344CB8AC3E}">
        <p14:creationId xmlns:p14="http://schemas.microsoft.com/office/powerpoint/2010/main" val="4051085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798B8-0163-9B50-32B0-160CF4DF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0"/>
            <a:ext cx="10515600" cy="1840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5200" kern="1200" dirty="0">
                <a:solidFill>
                  <a:schemeClr val="tx1"/>
                </a:solidFill>
                <a:latin typeface="+mn-ea"/>
                <a:ea typeface="+mn-ea"/>
                <a:cs typeface="+mj-cs"/>
              </a:rPr>
              <a:t>慈母的心肠 </a:t>
            </a:r>
            <a:endParaRPr lang="en-US" sz="5200" kern="1200" dirty="0">
              <a:solidFill>
                <a:schemeClr val="tx1"/>
              </a:solidFill>
              <a:latin typeface="+mn-ea"/>
              <a:ea typeface="+mn-ea"/>
              <a:cs typeface="+mj-cs"/>
            </a:endParaRPr>
          </a:p>
        </p:txBody>
      </p:sp>
      <p:pic>
        <p:nvPicPr>
          <p:cNvPr id="9" name="Picture 8" descr="Woman with child on beach">
            <a:extLst>
              <a:ext uri="{FF2B5EF4-FFF2-40B4-BE49-F238E27FC236}">
                <a16:creationId xmlns:a16="http://schemas.microsoft.com/office/drawing/2014/main" id="{E034A43B-31B8-9D57-0732-2D1E15916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6" r="24063" b="-1"/>
          <a:stretch>
            <a:fillRect/>
          </a:stretch>
        </p:blipFill>
        <p:spPr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5" name="Content Placeholder 4" descr="Child leaning on chair">
            <a:extLst>
              <a:ext uri="{FF2B5EF4-FFF2-40B4-BE49-F238E27FC236}">
                <a16:creationId xmlns:a16="http://schemas.microsoft.com/office/drawing/2014/main" id="{BE7B2951-1703-E7A2-4B95-63EB0FBBE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3" r="28507" b="-1"/>
          <a:stretch>
            <a:fillRect/>
          </a:stretch>
        </p:blipFill>
        <p:spPr>
          <a:xfrm>
            <a:off x="3180760" y="2558694"/>
            <a:ext cx="2827865" cy="3731891"/>
          </a:xfrm>
          <a:prstGeom prst="rect">
            <a:avLst/>
          </a:prstGeom>
        </p:spPr>
      </p:pic>
      <p:pic>
        <p:nvPicPr>
          <p:cNvPr id="11" name="Picture 10" descr="Person with child">
            <a:extLst>
              <a:ext uri="{FF2B5EF4-FFF2-40B4-BE49-F238E27FC236}">
                <a16:creationId xmlns:a16="http://schemas.microsoft.com/office/drawing/2014/main" id="{7D0FE2A3-CEBD-1C8E-0581-A9E510F61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4" r="26776" b="-1"/>
          <a:stretch>
            <a:fillRect/>
          </a:stretch>
        </p:blipFill>
        <p:spPr>
          <a:xfrm>
            <a:off x="6178733" y="2558694"/>
            <a:ext cx="2827865" cy="3731891"/>
          </a:xfrm>
          <a:prstGeom prst="rect">
            <a:avLst/>
          </a:prstGeom>
        </p:spPr>
      </p:pic>
      <p:pic>
        <p:nvPicPr>
          <p:cNvPr id="7" name="Picture 6" descr="Person holding baby">
            <a:extLst>
              <a:ext uri="{FF2B5EF4-FFF2-40B4-BE49-F238E27FC236}">
                <a16:creationId xmlns:a16="http://schemas.microsoft.com/office/drawing/2014/main" id="{86275210-0845-DFA4-819B-CBC232257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7" r="24942" b="-1"/>
          <a:stretch>
            <a:fillRect/>
          </a:stretch>
        </p:blipFill>
        <p:spPr>
          <a:xfrm>
            <a:off x="9176706" y="2558694"/>
            <a:ext cx="282786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48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89FF4-E9C6-40C0-6C04-492D487AB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393" y="467271"/>
            <a:ext cx="5924642" cy="1095425"/>
          </a:xfrm>
        </p:spPr>
        <p:txBody>
          <a:bodyPr anchor="b">
            <a:norm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敬虔母亲的信仰的特征：</a:t>
            </a:r>
            <a:endParaRPr lang="en-AU" dirty="0">
              <a:latin typeface="+mn-ea"/>
              <a:ea typeface="+mn-ea"/>
            </a:endParaRP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age 15 | Prayer hands drawing Images - Free Download on Freepik">
            <a:extLst>
              <a:ext uri="{FF2B5EF4-FFF2-40B4-BE49-F238E27FC236}">
                <a16:creationId xmlns:a16="http://schemas.microsoft.com/office/drawing/2014/main" id="{873B9FFE-8FEE-0EC6-B004-F0F023FD9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 bwMode="auto">
          <a:xfrm>
            <a:off x="505418" y="554151"/>
            <a:ext cx="5220931" cy="5220931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7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27D94-7466-EE0D-C103-D0E3B9E23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6819" y="2568101"/>
            <a:ext cx="5629763" cy="3472775"/>
          </a:xfrm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CN" altLang="en-US" sz="3600" dirty="0">
                <a:solidFill>
                  <a:schemeClr val="tx1">
                    <a:alpha val="8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敬虔母亲心里尊主为大</a:t>
            </a:r>
            <a:r>
              <a:rPr lang="en-AU" altLang="zh-CN" sz="3600" dirty="0">
                <a:solidFill>
                  <a:schemeClr val="tx1">
                    <a:alpha val="8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sz="3600" dirty="0">
                <a:solidFill>
                  <a:schemeClr val="tx1">
                    <a:alpha val="8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敬虔母亲靠主常喜乐；</a:t>
            </a:r>
            <a:endParaRPr lang="en-AU" altLang="zh-CN" sz="3600" dirty="0">
              <a:solidFill>
                <a:schemeClr val="tx1">
                  <a:alpha val="8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600" dirty="0">
                <a:solidFill>
                  <a:schemeClr val="tx1">
                    <a:alpha val="8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敬虔母亲追求认识主；</a:t>
            </a:r>
            <a:endParaRPr lang="en-AU" sz="3600" dirty="0">
              <a:solidFill>
                <a:schemeClr val="tx1">
                  <a:alpha val="8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39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04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230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age 15 | Prayer hands drawing Images - Free Download on Freepik">
            <a:extLst>
              <a:ext uri="{FF2B5EF4-FFF2-40B4-BE49-F238E27FC236}">
                <a16:creationId xmlns:a16="http://schemas.microsoft.com/office/drawing/2014/main" id="{79DAA08B-F30E-3A3C-328F-11CDF822E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0" b="10867"/>
          <a:stretch>
            <a:fillRect/>
          </a:stretch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8A994D-33F8-FE1D-824A-55B79C284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50157" cy="1667956"/>
          </a:xfrm>
        </p:spPr>
        <p:txBody>
          <a:bodyPr>
            <a:normAutofit/>
          </a:bodyPr>
          <a:lstStyle/>
          <a:p>
            <a:r>
              <a:rPr lang="en-AU" dirty="0">
                <a:latin typeface="+mn-ea"/>
                <a:ea typeface="+mn-ea"/>
              </a:rPr>
              <a:t>#1 </a:t>
            </a:r>
            <a:r>
              <a:rPr lang="zh-CN" altLang="en-US" b="1" dirty="0">
                <a:latin typeface="+mn-ea"/>
                <a:ea typeface="+mn-ea"/>
              </a:rPr>
              <a:t>敬虔母亲的心里尊主为大</a:t>
            </a:r>
            <a:endParaRPr lang="en-AU" b="1" dirty="0">
              <a:latin typeface="+mn-ea"/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A3BDF-3C56-CB15-5FD1-C55BE3036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8060" y="3180945"/>
            <a:ext cx="8064229" cy="3064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000" dirty="0" err="1">
                <a:latin typeface="KaiTi" panose="02010609060101010101" pitchFamily="49" charset="-122"/>
                <a:ea typeface="KaiTi" panose="02010609060101010101" pitchFamily="49" charset="-122"/>
              </a:rPr>
              <a:t>马利亚说</a:t>
            </a:r>
            <a:r>
              <a:rPr lang="en-AU" sz="40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endParaRPr lang="en-AU" sz="4000" b="0" dirty="0"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AU" sz="4000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AU" sz="4000" dirty="0" err="1">
                <a:latin typeface="KaiTi" panose="02010609060101010101" pitchFamily="49" charset="-122"/>
                <a:ea typeface="KaiTi" panose="02010609060101010101" pitchFamily="49" charset="-122"/>
              </a:rPr>
              <a:t>我心尊主为大</a:t>
            </a:r>
            <a:r>
              <a:rPr lang="en-AU" sz="4000" dirty="0">
                <a:latin typeface="KaiTi" panose="02010609060101010101" pitchFamily="49" charset="-122"/>
                <a:ea typeface="KaiTi" panose="02010609060101010101" pitchFamily="49" charset="-122"/>
              </a:rPr>
              <a:t>；</a:t>
            </a:r>
            <a:endParaRPr lang="en-AU" sz="4000" b="0" dirty="0"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en-AU" sz="2000" dirty="0"/>
            </a:b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65081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age 15 | Prayer hands drawing Images - Free Download on Freepik">
            <a:extLst>
              <a:ext uri="{FF2B5EF4-FFF2-40B4-BE49-F238E27FC236}">
                <a16:creationId xmlns:a16="http://schemas.microsoft.com/office/drawing/2014/main" id="{CB00CE07-FDA6-AA56-B897-DEECB8663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0" b="10867"/>
          <a:stretch>
            <a:fillRect/>
          </a:stretch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662FB-2A7A-1E82-F463-2E66A162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21749" cy="1444220"/>
          </a:xfrm>
        </p:spPr>
        <p:txBody>
          <a:bodyPr>
            <a:normAutofit/>
          </a:bodyPr>
          <a:lstStyle/>
          <a:p>
            <a:r>
              <a:rPr lang="en-AU" b="1" dirty="0">
                <a:latin typeface="+mn-ea"/>
                <a:ea typeface="+mn-ea"/>
              </a:rPr>
              <a:t>#2 </a:t>
            </a:r>
            <a:r>
              <a:rPr lang="zh-CN" altLang="en-US" b="1" dirty="0">
                <a:latin typeface="+mn-ea"/>
                <a:ea typeface="+mn-ea"/>
              </a:rPr>
              <a:t>敬虔母亲靠主常喜乐</a:t>
            </a:r>
            <a:endParaRPr lang="en-AU" b="1" dirty="0">
              <a:latin typeface="+mn-ea"/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5D0EC-A6B1-5975-A98D-101A697F8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030" y="3073940"/>
            <a:ext cx="8764621" cy="31614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600" dirty="0" err="1">
                <a:latin typeface="KaiTi" panose="02010609060101010101" pitchFamily="49" charset="-122"/>
                <a:ea typeface="KaiTi" panose="02010609060101010101" pitchFamily="49" charset="-122"/>
              </a:rPr>
              <a:t>我灵以神我的救主为乐</a:t>
            </a:r>
            <a:r>
              <a:rPr lang="en-AU" sz="3600" dirty="0">
                <a:latin typeface="KaiTi" panose="02010609060101010101" pitchFamily="49" charset="-122"/>
                <a:ea typeface="KaiTi" panose="02010609060101010101" pitchFamily="49" charset="-122"/>
              </a:rPr>
              <a:t>；</a:t>
            </a:r>
            <a:endParaRPr lang="en-AU" sz="3600" b="0" dirty="0"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AU" sz="3600" dirty="0" err="1">
                <a:latin typeface="KaiTi" panose="02010609060101010101" pitchFamily="49" charset="-122"/>
                <a:ea typeface="KaiTi" panose="02010609060101010101" pitchFamily="49" charset="-122"/>
              </a:rPr>
              <a:t>因为他顾念他使女的卑微</a:t>
            </a:r>
            <a:r>
              <a:rPr lang="en-AU" sz="3600" dirty="0">
                <a:latin typeface="KaiTi" panose="02010609060101010101" pitchFamily="49" charset="-122"/>
                <a:ea typeface="KaiTi" panose="02010609060101010101" pitchFamily="49" charset="-122"/>
              </a:rPr>
              <a:t>；</a:t>
            </a:r>
            <a:endParaRPr lang="en-AU" sz="3600" b="0" dirty="0"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AU" sz="3600" dirty="0" err="1">
                <a:latin typeface="KaiTi" panose="02010609060101010101" pitchFamily="49" charset="-122"/>
                <a:ea typeface="KaiTi" panose="02010609060101010101" pitchFamily="49" charset="-122"/>
              </a:rPr>
              <a:t>从今以后</a:t>
            </a:r>
            <a:r>
              <a:rPr lang="en-AU" sz="3600" dirty="0">
                <a:latin typeface="KaiTi" panose="02010609060101010101" pitchFamily="49" charset="-122"/>
                <a:ea typeface="KaiTi" panose="02010609060101010101" pitchFamily="49" charset="-122"/>
              </a:rPr>
              <a:t>， </a:t>
            </a:r>
            <a:r>
              <a:rPr lang="en-AU" sz="3600" dirty="0" err="1">
                <a:latin typeface="KaiTi" panose="02010609060101010101" pitchFamily="49" charset="-122"/>
                <a:ea typeface="KaiTi" panose="02010609060101010101" pitchFamily="49" charset="-122"/>
              </a:rPr>
              <a:t>万代要称我有福</a:t>
            </a:r>
            <a:r>
              <a:rPr lang="en-AU" sz="36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AU" sz="3600" b="0" dirty="0"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911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7B9DB-41E8-E3A0-67DE-015AE83B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0" y="365125"/>
            <a:ext cx="7977897" cy="1113479"/>
          </a:xfrm>
        </p:spPr>
        <p:txBody>
          <a:bodyPr>
            <a:normAutofit/>
          </a:bodyPr>
          <a:lstStyle/>
          <a:p>
            <a:r>
              <a:rPr lang="en-AU" dirty="0"/>
              <a:t>#3</a:t>
            </a:r>
            <a:r>
              <a:rPr lang="zh-CN" altLang="en-US" b="1" dirty="0">
                <a:latin typeface="+mn-ea"/>
                <a:ea typeface="+mn-ea"/>
              </a:rPr>
              <a:t>敬虔母亲追求认识主</a:t>
            </a:r>
            <a:endParaRPr lang="en-AU" b="1" dirty="0">
              <a:latin typeface="+mn-ea"/>
              <a:ea typeface="+mn-ea"/>
            </a:endParaRPr>
          </a:p>
        </p:txBody>
      </p:sp>
      <p:pic>
        <p:nvPicPr>
          <p:cNvPr id="4098" name="Picture 2" descr="Page 15 | Prayer hands drawing Images - Free Download on Freepik">
            <a:extLst>
              <a:ext uri="{FF2B5EF4-FFF2-40B4-BE49-F238E27FC236}">
                <a16:creationId xmlns:a16="http://schemas.microsoft.com/office/drawing/2014/main" id="{190EA123-EFA8-EA23-1BDE-FCCA021C9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/>
          <a:stretch>
            <a:fillRect/>
          </a:stretch>
        </p:blipFill>
        <p:spPr bwMode="auto">
          <a:xfrm>
            <a:off x="21" y="10"/>
            <a:ext cx="4717894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D7202-E24A-005F-6647-8AFBBAE73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950" y="1724025"/>
            <a:ext cx="8241557" cy="49195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3000" dirty="0" err="1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那有权能的，为我成就了大事</a:t>
            </a:r>
            <a:r>
              <a:rPr lang="en-AU" sz="3000" dirty="0" err="1">
                <a:latin typeface="KaiTi" panose="02010609060101010101" pitchFamily="49" charset="-122"/>
                <a:ea typeface="KaiTi" panose="02010609060101010101" pitchFamily="49" charset="-122"/>
              </a:rPr>
              <a:t>；他的名为圣</a:t>
            </a:r>
            <a:r>
              <a:rPr lang="en-AU" sz="30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AU" sz="3000" b="0" dirty="0"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AU" sz="3000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AU" sz="3000" dirty="0" err="1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他怜悯敬畏他的人</a:t>
            </a:r>
            <a:r>
              <a:rPr lang="en-AU" sz="3000" dirty="0" err="1">
                <a:latin typeface="KaiTi" panose="02010609060101010101" pitchFamily="49" charset="-122"/>
                <a:ea typeface="KaiTi" panose="02010609060101010101" pitchFamily="49" charset="-122"/>
              </a:rPr>
              <a:t>，直到世世代代</a:t>
            </a:r>
            <a:r>
              <a:rPr lang="en-AU" sz="30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AU" sz="3000" b="0" dirty="0"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AU" sz="3000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AU" sz="3000" dirty="0" err="1">
                <a:highlight>
                  <a:srgbClr val="00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他用膀臂施展大能</a:t>
            </a:r>
            <a:r>
              <a:rPr lang="en-AU" sz="3000" dirty="0" err="1">
                <a:latin typeface="KaiTi" panose="02010609060101010101" pitchFamily="49" charset="-122"/>
                <a:ea typeface="KaiTi" panose="02010609060101010101" pitchFamily="49" charset="-122"/>
              </a:rPr>
              <a:t>；那狂傲的人正心里</a:t>
            </a:r>
            <a:r>
              <a:rPr lang="en-AU" sz="3000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AU" sz="3000" dirty="0" err="1">
                <a:latin typeface="KaiTi" panose="02010609060101010101" pitchFamily="49" charset="-122"/>
                <a:ea typeface="KaiTi" panose="02010609060101010101" pitchFamily="49" charset="-122"/>
              </a:rPr>
              <a:t>妄想</a:t>
            </a:r>
            <a:r>
              <a:rPr lang="en-AU" sz="3000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AU" sz="3000" dirty="0" err="1">
                <a:highlight>
                  <a:srgbClr val="00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就被他赶散了</a:t>
            </a:r>
            <a:r>
              <a:rPr lang="en-AU" sz="30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AU" sz="3000" b="0" dirty="0"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AU" sz="3000" dirty="0">
                <a:latin typeface="KaiTi" panose="02010609060101010101" pitchFamily="49" charset="-122"/>
                <a:ea typeface="KaiTi" panose="02010609060101010101" pitchFamily="49" charset="-122"/>
              </a:rPr>
              <a:t>		</a:t>
            </a:r>
            <a:r>
              <a:rPr lang="en-AU" sz="3000" dirty="0" err="1">
                <a:highlight>
                  <a:srgbClr val="00FF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他叫有权柄的失位，叫卑贱的升高</a:t>
            </a:r>
            <a:r>
              <a:rPr lang="en-AU" sz="3000" dirty="0">
                <a:latin typeface="KaiTi" panose="02010609060101010101" pitchFamily="49" charset="-122"/>
                <a:ea typeface="KaiTi" panose="02010609060101010101" pitchFamily="49" charset="-122"/>
              </a:rPr>
              <a:t>；</a:t>
            </a:r>
            <a:endParaRPr lang="en-AU" sz="3000" b="0" dirty="0"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AU" sz="3000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AU" sz="3000" dirty="0" err="1">
                <a:highlight>
                  <a:srgbClr val="FF00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叫饥饿的得饱美食，叫富足的空手回去</a:t>
            </a:r>
            <a:r>
              <a:rPr lang="en-AU" sz="30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AU" sz="3000" b="0" dirty="0"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AU" sz="3000" dirty="0">
                <a:latin typeface="KaiTi" panose="02010609060101010101" pitchFamily="49" charset="-122"/>
                <a:ea typeface="KaiTi" panose="02010609060101010101" pitchFamily="49" charset="-122"/>
              </a:rPr>
              <a:t>		</a:t>
            </a:r>
            <a:r>
              <a:rPr lang="en-AU" sz="3000" dirty="0" err="1">
                <a:highlight>
                  <a:srgbClr val="FF00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他扶助了他的仆人以色列</a:t>
            </a:r>
            <a:r>
              <a:rPr lang="en-AU" sz="3000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</a:p>
          <a:p>
            <a:pPr marL="0" indent="0">
              <a:buNone/>
            </a:pPr>
            <a:r>
              <a:rPr lang="en-AU" sz="3000" dirty="0" err="1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为要记念亚伯拉罕和他的后裔，施怜悯直到永远</a:t>
            </a:r>
            <a:r>
              <a:rPr lang="en-AU" sz="3000" dirty="0" err="1">
                <a:latin typeface="KaiTi" panose="02010609060101010101" pitchFamily="49" charset="-122"/>
                <a:ea typeface="KaiTi" panose="02010609060101010101" pitchFamily="49" charset="-122"/>
              </a:rPr>
              <a:t>，正如从前对我们列祖所说的话</a:t>
            </a:r>
            <a:r>
              <a:rPr lang="zh-CN" altLang="en-US" sz="30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AU" sz="3000" b="0" dirty="0"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67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51565F-2757-C4BD-03D5-EEAD6CF06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E02180B-81D6-021E-7E70-FEA4779A6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41A21-E113-17FE-6757-7259F7A52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393" y="467271"/>
            <a:ext cx="5924642" cy="1095425"/>
          </a:xfrm>
        </p:spPr>
        <p:txBody>
          <a:bodyPr anchor="b">
            <a:norm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敬虔母亲的信仰的特征：</a:t>
            </a:r>
            <a:endParaRPr lang="en-AU" dirty="0">
              <a:latin typeface="+mn-ea"/>
              <a:ea typeface="+mn-ea"/>
            </a:endParaRP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BC65C02C-1D06-5ED6-3ACD-E65EA846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age 15 | Prayer hands drawing Images - Free Download on Freepik">
            <a:extLst>
              <a:ext uri="{FF2B5EF4-FFF2-40B4-BE49-F238E27FC236}">
                <a16:creationId xmlns:a16="http://schemas.microsoft.com/office/drawing/2014/main" id="{1C096C60-564B-92A8-FEF0-B8B475277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 bwMode="auto">
          <a:xfrm>
            <a:off x="505418" y="554151"/>
            <a:ext cx="5220931" cy="5220931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!!plus graphic">
            <a:extLst>
              <a:ext uri="{FF2B5EF4-FFF2-40B4-BE49-F238E27FC236}">
                <a16:creationId xmlns:a16="http://schemas.microsoft.com/office/drawing/2014/main" id="{52C2DD57-4A72-1309-E621-B0EC1014A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7" name="!!circle graphic">
            <a:extLst>
              <a:ext uri="{FF2B5EF4-FFF2-40B4-BE49-F238E27FC236}">
                <a16:creationId xmlns:a16="http://schemas.microsoft.com/office/drawing/2014/main" id="{CE0AB3A6-D113-19E2-4CC6-4B692A5D0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B6401-B0D1-A45E-EE5C-E61967ADC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7819" y="2495551"/>
            <a:ext cx="5538763" cy="3545326"/>
          </a:xfrm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CN" altLang="en-US" sz="3600" dirty="0">
                <a:solidFill>
                  <a:schemeClr val="tx1">
                    <a:alpha val="8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敬虔母亲心里尊主为大</a:t>
            </a:r>
            <a:r>
              <a:rPr lang="en-AU" altLang="zh-CN" sz="3600" dirty="0">
                <a:solidFill>
                  <a:schemeClr val="tx1">
                    <a:alpha val="8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sz="3600" dirty="0">
                <a:solidFill>
                  <a:schemeClr val="tx1">
                    <a:alpha val="8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敬虔母亲靠主常喜乐；</a:t>
            </a:r>
            <a:endParaRPr lang="en-AU" altLang="zh-CN" sz="3600" dirty="0">
              <a:solidFill>
                <a:schemeClr val="tx1">
                  <a:alpha val="8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600" dirty="0">
                <a:solidFill>
                  <a:schemeClr val="tx1">
                    <a:alpha val="8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敬虔母亲追求认识主；</a:t>
            </a:r>
            <a:endParaRPr lang="en-AU" sz="3600" dirty="0">
              <a:solidFill>
                <a:schemeClr val="tx1">
                  <a:alpha val="8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39" name="!!dot graphic">
            <a:extLst>
              <a:ext uri="{FF2B5EF4-FFF2-40B4-BE49-F238E27FC236}">
                <a16:creationId xmlns:a16="http://schemas.microsoft.com/office/drawing/2014/main" id="{AFF199F2-D358-6DD6-7519-75BF576CA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041" name="!!Straight Connector">
            <a:extLst>
              <a:ext uri="{FF2B5EF4-FFF2-40B4-BE49-F238E27FC236}">
                <a16:creationId xmlns:a16="http://schemas.microsoft.com/office/drawing/2014/main" id="{CDBB89C7-E64B-97F6-03D5-83B5AF3C7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16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188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KaiTi</vt:lpstr>
      <vt:lpstr>Aptos</vt:lpstr>
      <vt:lpstr>Aptos Display</vt:lpstr>
      <vt:lpstr>Arial</vt:lpstr>
      <vt:lpstr>Office Theme</vt:lpstr>
      <vt:lpstr>敬虔母亲的信心</vt:lpstr>
      <vt:lpstr>慈母的心肠 </vt:lpstr>
      <vt:lpstr>敬虔母亲的信仰的特征：</vt:lpstr>
      <vt:lpstr>#1 敬虔母亲的心里尊主为大</vt:lpstr>
      <vt:lpstr>#2 敬虔母亲靠主常喜乐</vt:lpstr>
      <vt:lpstr>#3敬虔母亲追求认识主</vt:lpstr>
      <vt:lpstr>敬虔母亲的信仰的特征：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Kah Chew</dc:creator>
  <cp:lastModifiedBy>R Fang</cp:lastModifiedBy>
  <cp:revision>2</cp:revision>
  <dcterms:created xsi:type="dcterms:W3CDTF">2026-05-09T11:09:23Z</dcterms:created>
  <dcterms:modified xsi:type="dcterms:W3CDTF">2026-05-11T01:03:19Z</dcterms:modified>
</cp:coreProperties>
</file>