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34" r:id="rId2"/>
    <p:sldId id="672" r:id="rId3"/>
    <p:sldId id="638" r:id="rId4"/>
    <p:sldId id="637" r:id="rId5"/>
    <p:sldId id="659" r:id="rId6"/>
    <p:sldId id="660" r:id="rId7"/>
    <p:sldId id="661" r:id="rId8"/>
    <p:sldId id="662" r:id="rId9"/>
    <p:sldId id="663" r:id="rId10"/>
    <p:sldId id="658" r:id="rId11"/>
    <p:sldId id="639" r:id="rId12"/>
    <p:sldId id="655" r:id="rId13"/>
    <p:sldId id="671" r:id="rId14"/>
    <p:sldId id="640" r:id="rId15"/>
    <p:sldId id="664" r:id="rId16"/>
    <p:sldId id="673" r:id="rId17"/>
    <p:sldId id="643" r:id="rId18"/>
    <p:sldId id="657" r:id="rId19"/>
    <p:sldId id="646" r:id="rId20"/>
    <p:sldId id="665" r:id="rId21"/>
    <p:sldId id="644" r:id="rId22"/>
    <p:sldId id="650" r:id="rId23"/>
    <p:sldId id="648" r:id="rId24"/>
    <p:sldId id="647" r:id="rId25"/>
    <p:sldId id="666" r:id="rId26"/>
    <p:sldId id="667" r:id="rId2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5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delSld delMainMaster">
      <pc:chgData name="Michael Christie" userId="84e6e281-edf4-46c9-b975-55a073e31b1a" providerId="ADAL" clId="{F66CD9D8-65F0-42F0-A138-C746D1029227}" dt="2026-05-08T08:17:51.593" v="1" actId="47"/>
      <pc:docMkLst>
        <pc:docMk/>
      </pc:docMkLst>
      <pc:sldChg chg="del">
        <pc:chgData name="Michael Christie" userId="84e6e281-edf4-46c9-b975-55a073e31b1a" providerId="ADAL" clId="{F66CD9D8-65F0-42F0-A138-C746D1029227}" dt="2026-05-08T08:17:51.593" v="1" actId="47"/>
        <pc:sldMkLst>
          <pc:docMk/>
          <pc:sldMk cId="1045246076" sldId="266"/>
        </pc:sldMkLst>
      </pc:sldChg>
      <pc:sldChg chg="del">
        <pc:chgData name="Michael Christie" userId="84e6e281-edf4-46c9-b975-55a073e31b1a" providerId="ADAL" clId="{F66CD9D8-65F0-42F0-A138-C746D1029227}" dt="2026-05-08T08:17:45.790" v="0" actId="47"/>
        <pc:sldMkLst>
          <pc:docMk/>
          <pc:sldMk cId="3392265" sldId="286"/>
        </pc:sldMkLst>
      </pc:sldChg>
      <pc:sldChg chg="del">
        <pc:chgData name="Michael Christie" userId="84e6e281-edf4-46c9-b975-55a073e31b1a" providerId="ADAL" clId="{F66CD9D8-65F0-42F0-A138-C746D1029227}" dt="2026-05-08T08:17:51.593" v="1" actId="47"/>
        <pc:sldMkLst>
          <pc:docMk/>
          <pc:sldMk cId="3534881600" sldId="369"/>
        </pc:sldMkLst>
      </pc:sldChg>
      <pc:sldChg chg="del">
        <pc:chgData name="Michael Christie" userId="84e6e281-edf4-46c9-b975-55a073e31b1a" providerId="ADAL" clId="{F66CD9D8-65F0-42F0-A138-C746D1029227}" dt="2026-05-08T08:17:51.593" v="1" actId="47"/>
        <pc:sldMkLst>
          <pc:docMk/>
          <pc:sldMk cId="3020694386" sldId="370"/>
        </pc:sldMkLst>
      </pc:sldChg>
      <pc:sldChg chg="del">
        <pc:chgData name="Michael Christie" userId="84e6e281-edf4-46c9-b975-55a073e31b1a" providerId="ADAL" clId="{F66CD9D8-65F0-42F0-A138-C746D1029227}" dt="2026-05-08T08:17:45.790" v="0" actId="47"/>
        <pc:sldMkLst>
          <pc:docMk/>
          <pc:sldMk cId="1579605028" sldId="371"/>
        </pc:sldMkLst>
      </pc:sldChg>
      <pc:sldChg chg="del">
        <pc:chgData name="Michael Christie" userId="84e6e281-edf4-46c9-b975-55a073e31b1a" providerId="ADAL" clId="{F66CD9D8-65F0-42F0-A138-C746D1029227}" dt="2026-05-08T08:17:45.790" v="0" actId="47"/>
        <pc:sldMkLst>
          <pc:docMk/>
          <pc:sldMk cId="1614506824" sldId="372"/>
        </pc:sldMkLst>
      </pc:sldChg>
      <pc:sldChg chg="del">
        <pc:chgData name="Michael Christie" userId="84e6e281-edf4-46c9-b975-55a073e31b1a" providerId="ADAL" clId="{F66CD9D8-65F0-42F0-A138-C746D1029227}" dt="2026-05-08T08:17:45.790" v="0" actId="47"/>
        <pc:sldMkLst>
          <pc:docMk/>
          <pc:sldMk cId="3694269337" sldId="581"/>
        </pc:sldMkLst>
      </pc:sldChg>
      <pc:sldChg chg="del">
        <pc:chgData name="Michael Christie" userId="84e6e281-edf4-46c9-b975-55a073e31b1a" providerId="ADAL" clId="{F66CD9D8-65F0-42F0-A138-C746D1029227}" dt="2026-05-08T08:17:51.593" v="1" actId="47"/>
        <pc:sldMkLst>
          <pc:docMk/>
          <pc:sldMk cId="2331226511" sldId="613"/>
        </pc:sldMkLst>
      </pc:sldChg>
      <pc:sldChg chg="del">
        <pc:chgData name="Michael Christie" userId="84e6e281-edf4-46c9-b975-55a073e31b1a" providerId="ADAL" clId="{F66CD9D8-65F0-42F0-A138-C746D1029227}" dt="2026-05-08T08:17:51.593" v="1" actId="47"/>
        <pc:sldMkLst>
          <pc:docMk/>
          <pc:sldMk cId="1881922641" sldId="633"/>
        </pc:sldMkLst>
      </pc:sldChg>
      <pc:sldMasterChg chg="del delSldLayout">
        <pc:chgData name="Michael Christie" userId="84e6e281-edf4-46c9-b975-55a073e31b1a" providerId="ADAL" clId="{F66CD9D8-65F0-42F0-A138-C746D1029227}" dt="2026-05-08T08:17:51.593" v="1" actId="47"/>
        <pc:sldMasterMkLst>
          <pc:docMk/>
          <pc:sldMasterMk cId="1051704895" sldId="2147483660"/>
        </pc:sldMasterMkLst>
        <pc:sldLayoutChg chg="del">
          <pc:chgData name="Michael Christie" userId="84e6e281-edf4-46c9-b975-55a073e31b1a" providerId="ADAL" clId="{F66CD9D8-65F0-42F0-A138-C746D1029227}" dt="2026-05-08T08:17:51.593" v="1" actId="47"/>
          <pc:sldLayoutMkLst>
            <pc:docMk/>
            <pc:sldMasterMk cId="1051704895" sldId="2147483660"/>
            <pc:sldLayoutMk cId="3808834538" sldId="2147483661"/>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3051266983" sldId="2147483662"/>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538178747" sldId="2147483663"/>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2518512929" sldId="2147483664"/>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3310750866" sldId="2147483665"/>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2504416645" sldId="2147483666"/>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2231837053" sldId="2147483667"/>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1234412607" sldId="2147483668"/>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1549655310" sldId="2147483669"/>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4074855152" sldId="2147483670"/>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1265472302" sldId="2147483671"/>
          </pc:sldLayoutMkLst>
        </pc:sldLayoutChg>
        <pc:sldLayoutChg chg="del">
          <pc:chgData name="Michael Christie" userId="84e6e281-edf4-46c9-b975-55a073e31b1a" providerId="ADAL" clId="{F66CD9D8-65F0-42F0-A138-C746D1029227}" dt="2026-05-08T08:17:51.593" v="1" actId="47"/>
          <pc:sldLayoutMkLst>
            <pc:docMk/>
            <pc:sldMasterMk cId="1051704895" sldId="2147483660"/>
            <pc:sldLayoutMk cId="535513022" sldId="2147483672"/>
          </pc:sldLayoutMkLst>
        </pc:sldLayoutChg>
      </pc:sldMasterChg>
      <pc:sldMasterChg chg="del delSldLayout">
        <pc:chgData name="Michael Christie" userId="84e6e281-edf4-46c9-b975-55a073e31b1a" providerId="ADAL" clId="{F66CD9D8-65F0-42F0-A138-C746D1029227}" dt="2026-05-08T08:17:51.593" v="1" actId="47"/>
        <pc:sldMasterMkLst>
          <pc:docMk/>
          <pc:sldMasterMk cId="2459774882" sldId="2147483673"/>
        </pc:sldMasterMkLst>
        <pc:sldLayoutChg chg="del">
          <pc:chgData name="Michael Christie" userId="84e6e281-edf4-46c9-b975-55a073e31b1a" providerId="ADAL" clId="{F66CD9D8-65F0-42F0-A138-C746D1029227}" dt="2026-05-08T08:17:51.593" v="1" actId="47"/>
          <pc:sldLayoutMkLst>
            <pc:docMk/>
            <pc:sldMasterMk cId="2459774882" sldId="2147483673"/>
            <pc:sldLayoutMk cId="2583711456" sldId="2147483674"/>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1881977260" sldId="2147483675"/>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1813010327" sldId="2147483676"/>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1555830942" sldId="2147483677"/>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4118360070" sldId="2147483678"/>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3134794496" sldId="2147483679"/>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224970305" sldId="2147483680"/>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814244722" sldId="2147483681"/>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3138136508" sldId="2147483682"/>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2088072177" sldId="2147483683"/>
          </pc:sldLayoutMkLst>
        </pc:sldLayoutChg>
        <pc:sldLayoutChg chg="del">
          <pc:chgData name="Michael Christie" userId="84e6e281-edf4-46c9-b975-55a073e31b1a" providerId="ADAL" clId="{F66CD9D8-65F0-42F0-A138-C746D1029227}" dt="2026-05-08T08:17:51.593" v="1" actId="47"/>
          <pc:sldLayoutMkLst>
            <pc:docMk/>
            <pc:sldMasterMk cId="2459774882" sldId="2147483673"/>
            <pc:sldLayoutMk cId="887052659" sldId="2147483684"/>
          </pc:sldLayoutMkLst>
        </pc:sldLayoutChg>
      </pc:sldMasterChg>
      <pc:sldMasterChg chg="del delSldLayout">
        <pc:chgData name="Michael Christie" userId="84e6e281-edf4-46c9-b975-55a073e31b1a" providerId="ADAL" clId="{F66CD9D8-65F0-42F0-A138-C746D1029227}" dt="2026-05-08T08:17:45.790" v="0" actId="47"/>
        <pc:sldMasterMkLst>
          <pc:docMk/>
          <pc:sldMasterMk cId="3179878672" sldId="2147483685"/>
        </pc:sldMasterMkLst>
        <pc:sldLayoutChg chg="del">
          <pc:chgData name="Michael Christie" userId="84e6e281-edf4-46c9-b975-55a073e31b1a" providerId="ADAL" clId="{F66CD9D8-65F0-42F0-A138-C746D1029227}" dt="2026-05-08T08:17:45.790" v="0" actId="47"/>
          <pc:sldLayoutMkLst>
            <pc:docMk/>
            <pc:sldMasterMk cId="3179878672" sldId="2147483685"/>
            <pc:sldLayoutMk cId="3085482779" sldId="2147483686"/>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4016705174" sldId="2147483687"/>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2354045257" sldId="2147483688"/>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4256084224" sldId="2147483689"/>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942366019" sldId="2147483690"/>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802921464" sldId="2147483691"/>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1641613649" sldId="2147483692"/>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2140660046" sldId="2147483693"/>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1271470683" sldId="2147483694"/>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3625084205" sldId="2147483695"/>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1378769020" sldId="2147483696"/>
          </pc:sldLayoutMkLst>
        </pc:sldLayoutChg>
        <pc:sldLayoutChg chg="del">
          <pc:chgData name="Michael Christie" userId="84e6e281-edf4-46c9-b975-55a073e31b1a" providerId="ADAL" clId="{F66CD9D8-65F0-42F0-A138-C746D1029227}" dt="2026-05-08T08:17:45.790" v="0" actId="47"/>
          <pc:sldLayoutMkLst>
            <pc:docMk/>
            <pc:sldMasterMk cId="3179878672" sldId="2147483685"/>
            <pc:sldLayoutMk cId="2426680282" sldId="2147483697"/>
          </pc:sldLayoutMkLst>
        </pc:sldLayoutChg>
      </pc:sldMasterChg>
      <pc:sldMasterChg chg="del delSldLayout">
        <pc:chgData name="Michael Christie" userId="84e6e281-edf4-46c9-b975-55a073e31b1a" providerId="ADAL" clId="{F66CD9D8-65F0-42F0-A138-C746D1029227}" dt="2026-05-08T08:17:45.790" v="0" actId="47"/>
        <pc:sldMasterMkLst>
          <pc:docMk/>
          <pc:sldMasterMk cId="928060362" sldId="2147483698"/>
        </pc:sldMasterMkLst>
        <pc:sldLayoutChg chg="del">
          <pc:chgData name="Michael Christie" userId="84e6e281-edf4-46c9-b975-55a073e31b1a" providerId="ADAL" clId="{F66CD9D8-65F0-42F0-A138-C746D1029227}" dt="2026-05-08T08:17:45.790" v="0" actId="47"/>
          <pc:sldLayoutMkLst>
            <pc:docMk/>
            <pc:sldMasterMk cId="928060362" sldId="2147483698"/>
            <pc:sldLayoutMk cId="3113382976" sldId="2147483699"/>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3164691544" sldId="2147483700"/>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665667148" sldId="2147483701"/>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2147107108" sldId="2147483702"/>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3106236148" sldId="2147483703"/>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1346088836" sldId="2147483704"/>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1943631652" sldId="2147483705"/>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143614413" sldId="2147483706"/>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17999495" sldId="2147483707"/>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891159170" sldId="2147483708"/>
          </pc:sldLayoutMkLst>
        </pc:sldLayoutChg>
        <pc:sldLayoutChg chg="del">
          <pc:chgData name="Michael Christie" userId="84e6e281-edf4-46c9-b975-55a073e31b1a" providerId="ADAL" clId="{F66CD9D8-65F0-42F0-A138-C746D1029227}" dt="2026-05-08T08:17:45.790" v="0" actId="47"/>
          <pc:sldLayoutMkLst>
            <pc:docMk/>
            <pc:sldMasterMk cId="928060362" sldId="2147483698"/>
            <pc:sldLayoutMk cId="4059745241" sldId="214748370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6B3C-706C-388C-2F08-CCD8D4B0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724DB95-5512-AF92-F6D3-096DF3CA9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F4A6B6-AA65-2E7C-CF68-B32C60D3DD93}"/>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4AB8AE5B-69B3-0559-409B-F2F5D5706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1F022E-CB17-2253-7711-C7027346BC4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98485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0668-06B0-F3C1-F682-CEBBE3F3F2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EBF415-B8FE-963C-979D-EFBF89D11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4E2CE4-DA13-3F5B-E87A-64C4799B7973}"/>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FF57CD0C-C51E-E312-FD15-88FE63CA9A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D6B7F1-92EE-AEFF-CCF6-391CCB31B02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20745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AE335-97CB-AC47-9348-8E9FD461A7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8EC9E7-04B2-3DAE-208C-D1BB54D2A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4222C6-CC73-AB6A-1B0C-2DBF4C0CBBF2}"/>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3D8EE431-136A-8E43-6B8C-0C831040B7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E2C391-8727-B05F-833E-87BB8530D0F9}"/>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50082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F166-608F-0379-B1B4-1B00C12C32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196B13-9585-9B79-C45F-176E1D6DE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5933E7-8610-4786-30C0-2E6FAE9DFE87}"/>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D4C9118C-BD45-B9DB-87EA-9B5405C23C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8C29CE-6490-93FD-2557-6084C1271B44}"/>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412867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7F0C-F1ED-77A5-5284-B2ACAD84C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A8D38F9-6FAC-B95D-5262-D17517BD1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ABA5F-BEB7-CEC7-9D90-A957425E33A2}"/>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668A64C8-F21F-72A8-4638-796984A172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8D20A-197D-6E50-9236-91FB6047C76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1585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0B68-BB3D-EDE2-12FB-2A5350ED554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28B2E7-D646-41F1-5C92-1A3BE67BE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289B656-1211-6F4B-AB19-F91F33255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5CCA9B9-040D-FE9F-5373-F018DE0D227E}"/>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6" name="Footer Placeholder 5">
            <a:extLst>
              <a:ext uri="{FF2B5EF4-FFF2-40B4-BE49-F238E27FC236}">
                <a16:creationId xmlns:a16="http://schemas.microsoft.com/office/drawing/2014/main" id="{FF96665F-6B31-B6ED-DB27-0CFF09066A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C0EE63-0ACF-4214-3543-CDB4FA737631}"/>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9166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B1DB-CC91-4074-23A2-17074CA563A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A214A5-D869-0035-9E3B-23DE5F5FE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CF264-A341-55C6-0E3B-2CA6C9835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3261ECA-6F64-896C-B3B5-0B6591587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1DF0E-037B-A67B-5265-7ACFBB1D6B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4D38F58-7441-7AF9-AD10-45ABFF354AD6}"/>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8" name="Footer Placeholder 7">
            <a:extLst>
              <a:ext uri="{FF2B5EF4-FFF2-40B4-BE49-F238E27FC236}">
                <a16:creationId xmlns:a16="http://schemas.microsoft.com/office/drawing/2014/main" id="{5B067F64-08D5-1023-FA87-2B9612B9DFB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35E0638-B165-711D-F1D8-FC82852BF96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79789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6906-209E-472D-0E23-B2D6CA1EDB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0B477E-1086-8BE4-2382-CE766D434CEA}"/>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4" name="Footer Placeholder 3">
            <a:extLst>
              <a:ext uri="{FF2B5EF4-FFF2-40B4-BE49-F238E27FC236}">
                <a16:creationId xmlns:a16="http://schemas.microsoft.com/office/drawing/2014/main" id="{D1A08080-57DD-49EA-A3FA-EAFED942879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19488F8-F3BC-E4CD-C176-335119C8A422}"/>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70229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FDAA-692D-BE5C-31B9-DE0BFDD30E8B}"/>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3" name="Footer Placeholder 2">
            <a:extLst>
              <a:ext uri="{FF2B5EF4-FFF2-40B4-BE49-F238E27FC236}">
                <a16:creationId xmlns:a16="http://schemas.microsoft.com/office/drawing/2014/main" id="{7E537EFA-624A-A48E-CCD9-EA795ABE67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C264022-34D0-09A8-E94F-715B3434538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3705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E1AB-1ECF-A0D2-E0CA-AC1631A79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2CCA771-A48F-B133-D753-5C3D6136F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0B88C96-C234-180A-CBD2-EB77203F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38815-59FF-EFF3-FFDB-C64141EA5081}"/>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6" name="Footer Placeholder 5">
            <a:extLst>
              <a:ext uri="{FF2B5EF4-FFF2-40B4-BE49-F238E27FC236}">
                <a16:creationId xmlns:a16="http://schemas.microsoft.com/office/drawing/2014/main" id="{CC765395-555F-B59E-1ECC-39C3867CAC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090318-D7CC-A29A-E26D-C280B36DDA58}"/>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6769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B281-1F1C-39CB-C192-4F7D2C4A1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17BDC90-72E1-7F49-97DE-D847E029E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51DB34A-061C-F43E-BEE6-E713362E7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46952-ACFC-5440-DE62-E3A66671E183}"/>
              </a:ext>
            </a:extLst>
          </p:cNvPr>
          <p:cNvSpPr>
            <a:spLocks noGrp="1"/>
          </p:cNvSpPr>
          <p:nvPr>
            <p:ph type="dt" sz="half" idx="10"/>
          </p:nvPr>
        </p:nvSpPr>
        <p:spPr/>
        <p:txBody>
          <a:bodyPr/>
          <a:lstStyle/>
          <a:p>
            <a:fld id="{490A3C1B-4E53-44F9-B05F-78ED08976705}" type="datetimeFigureOut">
              <a:rPr lang="en-AU" smtClean="0"/>
              <a:t>6/05/2026</a:t>
            </a:fld>
            <a:endParaRPr lang="en-AU"/>
          </a:p>
        </p:txBody>
      </p:sp>
      <p:sp>
        <p:nvSpPr>
          <p:cNvPr id="6" name="Footer Placeholder 5">
            <a:extLst>
              <a:ext uri="{FF2B5EF4-FFF2-40B4-BE49-F238E27FC236}">
                <a16:creationId xmlns:a16="http://schemas.microsoft.com/office/drawing/2014/main" id="{1C5D3FD8-4142-F21D-94AD-E3B8ED71676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D5B1A3-BBBD-46EA-29EB-9979A90E6DC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52154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451D3-2B16-280F-DCB3-88B1926E5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397A7D-892A-F695-A6AD-241C5604D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D9AB25-9D4A-F0F2-FCE2-39EEF87A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0A3C1B-4E53-44F9-B05F-78ED08976705}" type="datetimeFigureOut">
              <a:rPr lang="en-AU" smtClean="0"/>
              <a:t>6/05/2026</a:t>
            </a:fld>
            <a:endParaRPr lang="en-AU"/>
          </a:p>
        </p:txBody>
      </p:sp>
      <p:sp>
        <p:nvSpPr>
          <p:cNvPr id="5" name="Footer Placeholder 4">
            <a:extLst>
              <a:ext uri="{FF2B5EF4-FFF2-40B4-BE49-F238E27FC236}">
                <a16:creationId xmlns:a16="http://schemas.microsoft.com/office/drawing/2014/main" id="{976FABB9-0D65-4E0E-A311-5A4650617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4810B98-6389-4A62-F447-9F94E27B2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463DEB-240C-40B8-8F5A-3B3D1B22869A}" type="slidenum">
              <a:rPr lang="en-AU" smtClean="0"/>
              <a:t>‹#›</a:t>
            </a:fld>
            <a:endParaRPr lang="en-AU"/>
          </a:p>
        </p:txBody>
      </p:sp>
    </p:spTree>
    <p:extLst>
      <p:ext uri="{BB962C8B-B14F-4D97-AF65-F5344CB8AC3E}">
        <p14:creationId xmlns:p14="http://schemas.microsoft.com/office/powerpoint/2010/main" val="36798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1153A-7A4E-ADFA-803A-8149AF02D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87CFFC-B9A3-ED7B-4521-6238596052C7}"/>
              </a:ext>
            </a:extLst>
          </p:cNvPr>
          <p:cNvSpPr txBox="1"/>
          <p:nvPr/>
        </p:nvSpPr>
        <p:spPr>
          <a:xfrm>
            <a:off x="501445" y="5522133"/>
            <a:ext cx="2979175"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Fiery Faith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Michael Christie</a:t>
            </a:r>
            <a:endParaRPr kumimoji="0" lang="en-AU"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66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0FB20-0D3D-1EEB-FD7B-EA04476D02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36CA27-C660-1262-B085-9071AF7F6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E35F10D9-4C96-884F-7C2C-5D9C72881A27}"/>
              </a:ext>
            </a:extLst>
          </p:cNvPr>
          <p:cNvSpPr/>
          <p:nvPr/>
        </p:nvSpPr>
        <p:spPr>
          <a:xfrm>
            <a:off x="2369575" y="61145"/>
            <a:ext cx="9429136" cy="6735710"/>
          </a:xfrm>
          <a:custGeom>
            <a:avLst/>
            <a:gdLst/>
            <a:ahLst/>
            <a:cxnLst/>
            <a:rect l="l" t="t" r="r" b="b"/>
            <a:pathLst>
              <a:path w="8694452" h="8229600">
                <a:moveTo>
                  <a:pt x="0" y="0"/>
                </a:moveTo>
                <a:lnTo>
                  <a:pt x="8694452" y="0"/>
                </a:lnTo>
                <a:lnTo>
                  <a:pt x="8694452" y="8229600"/>
                </a:lnTo>
                <a:lnTo>
                  <a:pt x="0" y="8229600"/>
                </a:lnTo>
                <a:lnTo>
                  <a:pt x="0" y="0"/>
                </a:lnTo>
                <a:close/>
              </a:path>
            </a:pathLst>
          </a:custGeom>
          <a:blipFill>
            <a:blip r:embed="rId3"/>
            <a:stretch>
              <a:fillRect t="-20315" b="-20315"/>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122818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C4BD-98D2-5E88-3DC5-69F65C0550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DF4668-65DC-AC76-FBBE-3758828D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7CE3E3-C67E-1A8C-FD5D-B6E279B5D77D}"/>
              </a:ext>
            </a:extLst>
          </p:cNvPr>
          <p:cNvSpPr txBox="1">
            <a:spLocks/>
          </p:cNvSpPr>
          <p:nvPr/>
        </p:nvSpPr>
        <p:spPr>
          <a:xfrm>
            <a:off x="2684207" y="474110"/>
            <a:ext cx="8649400"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Pressure to Conform</a:t>
            </a:r>
          </a:p>
        </p:txBody>
      </p:sp>
      <p:sp>
        <p:nvSpPr>
          <p:cNvPr id="4" name="TextBox 3">
            <a:extLst>
              <a:ext uri="{FF2B5EF4-FFF2-40B4-BE49-F238E27FC236}">
                <a16:creationId xmlns:a16="http://schemas.microsoft.com/office/drawing/2014/main" id="{883D9379-5169-C3E7-BA20-48AC5860925B}"/>
              </a:ext>
            </a:extLst>
          </p:cNvPr>
          <p:cNvSpPr txBox="1"/>
          <p:nvPr/>
        </p:nvSpPr>
        <p:spPr>
          <a:xfrm>
            <a:off x="2611391" y="1957471"/>
            <a:ext cx="8999176" cy="4832092"/>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Nebuchadnezzar said to them, “Is it true, Shadrach, Meshach and Abednego, that you do not serve my gods or worship the image of gold I have set up? Now when you hear the sound of the horn, flute, zither, lyre, harp, pipe and all kinds of music, if you are ready to fall down and worship the image I made, very good. But if you do not worship it, you will be thrown immediately into a blazing furnace. Then what god will be able to rescue you from my hand?</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DANIEL 3:14-15</a:t>
            </a:r>
          </a:p>
        </p:txBody>
      </p:sp>
    </p:spTree>
    <p:extLst>
      <p:ext uri="{BB962C8B-B14F-4D97-AF65-F5344CB8AC3E}">
        <p14:creationId xmlns:p14="http://schemas.microsoft.com/office/powerpoint/2010/main" val="268713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8534B-4296-9825-38B3-6BC7068CB2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A15D46-83A4-9CF6-0AFD-DDF7E224B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C18FD2B-EE11-F37A-434B-3A04CD430BC2}"/>
              </a:ext>
            </a:extLst>
          </p:cNvPr>
          <p:cNvPicPr>
            <a:picLocks noChangeAspect="1"/>
          </p:cNvPicPr>
          <p:nvPr/>
        </p:nvPicPr>
        <p:blipFill>
          <a:blip r:embed="rId3"/>
          <a:stretch>
            <a:fillRect/>
          </a:stretch>
        </p:blipFill>
        <p:spPr>
          <a:xfrm>
            <a:off x="2088196" y="82539"/>
            <a:ext cx="10062964" cy="6440297"/>
          </a:xfrm>
          <a:prstGeom prst="rect">
            <a:avLst/>
          </a:prstGeom>
        </p:spPr>
      </p:pic>
      <p:sp>
        <p:nvSpPr>
          <p:cNvPr id="5" name="TextBox 4">
            <a:extLst>
              <a:ext uri="{FF2B5EF4-FFF2-40B4-BE49-F238E27FC236}">
                <a16:creationId xmlns:a16="http://schemas.microsoft.com/office/drawing/2014/main" id="{B16B206D-CA2C-6AF3-EE19-24F342847DC6}"/>
              </a:ext>
            </a:extLst>
          </p:cNvPr>
          <p:cNvSpPr txBox="1"/>
          <p:nvPr/>
        </p:nvSpPr>
        <p:spPr>
          <a:xfrm>
            <a:off x="2184083" y="6522836"/>
            <a:ext cx="9871191" cy="400110"/>
          </a:xfrm>
          <a:prstGeom prst="rect">
            <a:avLst/>
          </a:prstGeom>
          <a:noFill/>
        </p:spPr>
        <p:txBody>
          <a:bodyPr wrap="square">
            <a:spAutoFit/>
          </a:bodyPr>
          <a:lstStyle/>
          <a:p>
            <a:r>
              <a:rPr lang="en-AU" sz="1000" dirty="0"/>
              <a:t>https://armstronginstitute.org/enlarge_image?data=eyJpZCI6IjIxMiIsImNhcHRpb24iOiJCb3JzaXBwYSBaaWdndXJhdCwgYSBw%0Ab3NzaWJsZSBsb2NhdGlvbiBvZiB0aGUgVG93ZXIgb2YgQmFiZWwiLCJjcmVk%0AaXQiOiJZdmVzIEdFTExJRS9HYW1tYS1SYXBoby8gR2V0dHkgSW1hZ2VzIn0%3D%0A</a:t>
            </a:r>
          </a:p>
        </p:txBody>
      </p:sp>
    </p:spTree>
    <p:extLst>
      <p:ext uri="{BB962C8B-B14F-4D97-AF65-F5344CB8AC3E}">
        <p14:creationId xmlns:p14="http://schemas.microsoft.com/office/powerpoint/2010/main" val="334908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0AF28-1A13-CAD6-6BC5-B8F31265E8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CA29F2-59DA-6FC5-9A3A-82B5D9A49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D43289-09D5-AFBB-70DB-5BAF0D57B8E5}"/>
              </a:ext>
            </a:extLst>
          </p:cNvPr>
          <p:cNvSpPr txBox="1"/>
          <p:nvPr/>
        </p:nvSpPr>
        <p:spPr>
          <a:xfrm>
            <a:off x="3028333" y="2020553"/>
            <a:ext cx="8170609" cy="3970318"/>
          </a:xfrm>
          <a:prstGeom prst="rect">
            <a:avLst/>
          </a:prstGeom>
          <a:noFill/>
        </p:spPr>
        <p:txBody>
          <a:bodyPr wrap="square">
            <a:spAutoFit/>
          </a:bodyPr>
          <a:lstStyle/>
          <a:p>
            <a:pPr lvl="0" algn="just">
              <a:defRPr/>
            </a:pPr>
            <a:r>
              <a:rPr lang="en-US" sz="3600" dirty="0">
                <a:latin typeface="Open Sans" panose="020B0606030504020204" pitchFamily="34" charset="0"/>
                <a:ea typeface="Open Sans" panose="020B0606030504020204" pitchFamily="34" charset="0"/>
                <a:cs typeface="Open Sans" panose="020B0606030504020204" pitchFamily="34" charset="0"/>
              </a:rPr>
              <a:t>Dear friends, do not be surprised at the fiery ordeal that has come on you to test you, as though something strange were happening to you. </a:t>
            </a:r>
          </a:p>
          <a:p>
            <a:pPr lvl="0" algn="ju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ju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- 1 PETER 4:12</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915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D069-A74D-A2C8-A932-31536F5562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9E1652-B10C-8827-C233-38F51C82E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3403FB-6910-6126-B0C3-A18EECD6CCE4}"/>
              </a:ext>
            </a:extLst>
          </p:cNvPr>
          <p:cNvSpPr txBox="1"/>
          <p:nvPr/>
        </p:nvSpPr>
        <p:spPr>
          <a:xfrm>
            <a:off x="3087330" y="2385992"/>
            <a:ext cx="7954297"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When Man ceases to worship God, he does not worship nothing but worships everything.</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GK CHESTERTON</a:t>
            </a:r>
          </a:p>
        </p:txBody>
      </p:sp>
    </p:spTree>
    <p:extLst>
      <p:ext uri="{BB962C8B-B14F-4D97-AF65-F5344CB8AC3E}">
        <p14:creationId xmlns:p14="http://schemas.microsoft.com/office/powerpoint/2010/main" val="130059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495E5-C98D-6C1E-5699-FCB1BF685B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B151AE-9A7B-43C7-29D6-77F9FCAA1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undefined">
            <a:extLst>
              <a:ext uri="{FF2B5EF4-FFF2-40B4-BE49-F238E27FC236}">
                <a16:creationId xmlns:a16="http://schemas.microsoft.com/office/drawing/2014/main" id="{42003A38-200D-122F-4213-905008973647}"/>
              </a:ext>
            </a:extLst>
          </p:cNvPr>
          <p:cNvPicPr>
            <a:picLocks noChangeAspect="1"/>
          </p:cNvPicPr>
          <p:nvPr/>
        </p:nvPicPr>
        <p:blipFill>
          <a:blip r:embed="rId3"/>
          <a:stretch>
            <a:fillRect/>
          </a:stretch>
        </p:blipFill>
        <p:spPr>
          <a:xfrm>
            <a:off x="5014452" y="0"/>
            <a:ext cx="7177548" cy="6858000"/>
          </a:xfrm>
          <a:prstGeom prst="rect">
            <a:avLst/>
          </a:prstGeom>
        </p:spPr>
      </p:pic>
      <p:sp>
        <p:nvSpPr>
          <p:cNvPr id="5" name="TextBox 4">
            <a:extLst>
              <a:ext uri="{FF2B5EF4-FFF2-40B4-BE49-F238E27FC236}">
                <a16:creationId xmlns:a16="http://schemas.microsoft.com/office/drawing/2014/main" id="{B0B757AB-6E1F-6D86-84AB-368AA1E0977E}"/>
              </a:ext>
            </a:extLst>
          </p:cNvPr>
          <p:cNvSpPr txBox="1"/>
          <p:nvPr/>
        </p:nvSpPr>
        <p:spPr>
          <a:xfrm>
            <a:off x="2114236" y="2680641"/>
            <a:ext cx="2831390" cy="1077218"/>
          </a:xfrm>
          <a:prstGeom prst="rect">
            <a:avLst/>
          </a:prstGeom>
          <a:noFill/>
        </p:spPr>
        <p:txBody>
          <a:bodyPr wrap="square">
            <a:spAutoFit/>
          </a:bodyPr>
          <a:lstStyle/>
          <a:p>
            <a:r>
              <a:rPr lang="en-US" sz="3200" i="1" dirty="0">
                <a:latin typeface="Open Sans" panose="020B0606030504020204" pitchFamily="34" charset="0"/>
                <a:ea typeface="Open Sans" panose="020B0606030504020204" pitchFamily="34" charset="0"/>
                <a:cs typeface="Open Sans" panose="020B0606030504020204" pitchFamily="34" charset="0"/>
              </a:rPr>
              <a:t>Narcissus</a:t>
            </a:r>
            <a:r>
              <a:rPr lang="en-US" sz="3200" dirty="0">
                <a:latin typeface="Open Sans" panose="020B0606030504020204" pitchFamily="34" charset="0"/>
                <a:ea typeface="Open Sans" panose="020B0606030504020204" pitchFamily="34" charset="0"/>
                <a:cs typeface="Open Sans" panose="020B0606030504020204" pitchFamily="34" charset="0"/>
              </a:rPr>
              <a:t> </a:t>
            </a:r>
          </a:p>
          <a:p>
            <a:r>
              <a:rPr lang="en-US" sz="3200" dirty="0">
                <a:latin typeface="Open Sans" panose="020B0606030504020204" pitchFamily="34" charset="0"/>
                <a:ea typeface="Open Sans" panose="020B0606030504020204" pitchFamily="34" charset="0"/>
                <a:cs typeface="Open Sans" panose="020B0606030504020204" pitchFamily="34" charset="0"/>
              </a:rPr>
              <a:t>by Caravaggio </a:t>
            </a:r>
            <a:endParaRPr lang="en-AU"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547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B1D1-B479-EA44-F1EC-D13DC0FBD9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96B55D-B8DD-0CF0-CE87-0B563F301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5281DB5-59CE-4350-7A37-65D20775791A}"/>
              </a:ext>
            </a:extLst>
          </p:cNvPr>
          <p:cNvSpPr txBox="1"/>
          <p:nvPr/>
        </p:nvSpPr>
        <p:spPr>
          <a:xfrm>
            <a:off x="2979174" y="1776392"/>
            <a:ext cx="8367251"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They pour out drink offerings to other gods to arouse my anger. But am I the one they are provoking? declares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Are they not rather harming themselves, to their own shame?</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JEREMIAH 7:18-19</a:t>
            </a:r>
          </a:p>
        </p:txBody>
      </p:sp>
    </p:spTree>
    <p:extLst>
      <p:ext uri="{BB962C8B-B14F-4D97-AF65-F5344CB8AC3E}">
        <p14:creationId xmlns:p14="http://schemas.microsoft.com/office/powerpoint/2010/main" val="7880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3B0C-46C0-CCDE-44F9-911673331A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7DF5D9-6475-2543-4D31-EB45EB29F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2E8179-6622-01F6-073F-8100B87720F9}"/>
              </a:ext>
            </a:extLst>
          </p:cNvPr>
          <p:cNvSpPr txBox="1">
            <a:spLocks/>
          </p:cNvSpPr>
          <p:nvPr/>
        </p:nvSpPr>
        <p:spPr>
          <a:xfrm>
            <a:off x="2788537" y="474110"/>
            <a:ext cx="8545070"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Positioned in Trust</a:t>
            </a:r>
          </a:p>
        </p:txBody>
      </p:sp>
      <p:sp>
        <p:nvSpPr>
          <p:cNvPr id="4" name="TextBox 3">
            <a:extLst>
              <a:ext uri="{FF2B5EF4-FFF2-40B4-BE49-F238E27FC236}">
                <a16:creationId xmlns:a16="http://schemas.microsoft.com/office/drawing/2014/main" id="{5B8B18A3-19B3-9057-266E-44084670C0BC}"/>
              </a:ext>
            </a:extLst>
          </p:cNvPr>
          <p:cNvSpPr txBox="1"/>
          <p:nvPr/>
        </p:nvSpPr>
        <p:spPr>
          <a:xfrm>
            <a:off x="2788536" y="1854114"/>
            <a:ext cx="8644886" cy="4832092"/>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Shadrach, Meshach and Abednego replied to him, “King Nebuchadnezzar, we do not need to defend ourselves before you in this matter. If we are thrown into the blazing furnace, the God we serve is able to deliver us from it, and he will deliver us from Your Majesty’s hand. But even if he does not, we want you to know, Your Majesty, that we will not serve your gods or worship the image of gold you have set up.</a:t>
            </a:r>
          </a:p>
          <a:p>
            <a:pPr lvl="0" algn="just">
              <a:defRPr/>
            </a:pPr>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DANIEL 3:16-18</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600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AB79-C132-0980-A7CF-830E8205BD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50DCBF-0865-5C3F-EEA9-CC7AC4ABA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87AACB1-4741-ACFB-9B62-64CF1077E8D1}"/>
              </a:ext>
            </a:extLst>
          </p:cNvPr>
          <p:cNvSpPr txBox="1"/>
          <p:nvPr/>
        </p:nvSpPr>
        <p:spPr>
          <a:xfrm>
            <a:off x="2890682" y="703031"/>
            <a:ext cx="8485240" cy="5016758"/>
          </a:xfrm>
          <a:prstGeom prst="rect">
            <a:avLst/>
          </a:prstGeom>
          <a:noFill/>
        </p:spPr>
        <p:txBody>
          <a:bodyPr wrap="square">
            <a:spAutoFit/>
          </a:bodyPr>
          <a:lstStyle/>
          <a:p>
            <a:pPr lvl="0" algn="ctr">
              <a:defRPr/>
            </a:pPr>
            <a:r>
              <a:rPr lang="en-AU" sz="4800" b="1" u="sng" dirty="0">
                <a:latin typeface="Open Sans" panose="020B0606030504020204" pitchFamily="34" charset="0"/>
                <a:ea typeface="Open Sans" panose="020B0606030504020204" pitchFamily="34" charset="0"/>
                <a:cs typeface="Open Sans" panose="020B0606030504020204" pitchFamily="34" charset="0"/>
              </a:rPr>
              <a:t>FOUNDATION OF FAITH</a:t>
            </a:r>
          </a:p>
          <a:p>
            <a:pPr lvl="0" algn="just">
              <a:defRPr/>
            </a:pPr>
            <a:endParaRPr lang="en-AU" sz="3600" dirty="0">
              <a:latin typeface="Open Sans" panose="020B0606030504020204" pitchFamily="34" charset="0"/>
              <a:ea typeface="Open Sans" panose="020B0606030504020204" pitchFamily="34" charset="0"/>
              <a:cs typeface="Open Sans" panose="020B0606030504020204" pitchFamily="34" charset="0"/>
            </a:endParaRPr>
          </a:p>
          <a:p>
            <a:pPr lvl="0" algn="just">
              <a:defRP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1485900" lvl="2" indent="-571500" algn="just">
              <a:buFont typeface="Arial" panose="020B0604020202020204" pitchFamily="34" charset="0"/>
              <a:buChar char="•"/>
              <a:defRPr/>
            </a:pPr>
            <a:r>
              <a:rPr lang="en-AU" sz="3600" dirty="0">
                <a:latin typeface="Open Sans" panose="020B0606030504020204" pitchFamily="34" charset="0"/>
                <a:ea typeface="Open Sans" panose="020B0606030504020204" pitchFamily="34" charset="0"/>
                <a:cs typeface="Open Sans" panose="020B0606030504020204" pitchFamily="34" charset="0"/>
              </a:rPr>
              <a:t>God is </a:t>
            </a:r>
            <a:r>
              <a:rPr lang="en-AU" sz="3600" u="sng" dirty="0">
                <a:latin typeface="Open Sans" panose="020B0606030504020204" pitchFamily="34" charset="0"/>
                <a:ea typeface="Open Sans" panose="020B0606030504020204" pitchFamily="34" charset="0"/>
                <a:cs typeface="Open Sans" panose="020B0606030504020204" pitchFamily="34" charset="0"/>
              </a:rPr>
              <a:t>ABLE</a:t>
            </a:r>
          </a:p>
          <a:p>
            <a:pPr lvl="2" algn="just">
              <a:defRPr/>
            </a:pPr>
            <a:endParaRPr lang="en-AU" sz="3600" dirty="0">
              <a:latin typeface="Open Sans" panose="020B0606030504020204" pitchFamily="34" charset="0"/>
              <a:ea typeface="Open Sans" panose="020B0606030504020204" pitchFamily="34" charset="0"/>
              <a:cs typeface="Open Sans" panose="020B0606030504020204" pitchFamily="34" charset="0"/>
            </a:endParaRPr>
          </a:p>
          <a:p>
            <a:pPr marL="1485900" lvl="2" indent="-571500" algn="just">
              <a:buFont typeface="Arial" panose="020B0604020202020204" pitchFamily="34" charset="0"/>
              <a:buChar char="•"/>
              <a:defRPr/>
            </a:pPr>
            <a:r>
              <a:rPr lang="en-AU" sz="3600" dirty="0">
                <a:latin typeface="Open Sans" panose="020B0606030504020204" pitchFamily="34" charset="0"/>
                <a:ea typeface="Open Sans" panose="020B0606030504020204" pitchFamily="34" charset="0"/>
                <a:cs typeface="Open Sans" panose="020B0606030504020204" pitchFamily="34" charset="0"/>
              </a:rPr>
              <a:t>God is </a:t>
            </a:r>
            <a:r>
              <a:rPr lang="en-AU" sz="3600" u="sng" dirty="0">
                <a:latin typeface="Open Sans" panose="020B0606030504020204" pitchFamily="34" charset="0"/>
                <a:ea typeface="Open Sans" panose="020B0606030504020204" pitchFamily="34" charset="0"/>
                <a:cs typeface="Open Sans" panose="020B0606030504020204" pitchFamily="34" charset="0"/>
              </a:rPr>
              <a:t>WILLING</a:t>
            </a:r>
          </a:p>
          <a:p>
            <a:pPr lvl="2" algn="just">
              <a:defRPr/>
            </a:pPr>
            <a:endParaRPr lang="en-AU" sz="3600" dirty="0">
              <a:latin typeface="Open Sans" panose="020B0606030504020204" pitchFamily="34" charset="0"/>
              <a:ea typeface="Open Sans" panose="020B0606030504020204" pitchFamily="34" charset="0"/>
              <a:cs typeface="Open Sans" panose="020B0606030504020204" pitchFamily="34" charset="0"/>
            </a:endParaRPr>
          </a:p>
          <a:p>
            <a:pPr marL="1485900" lvl="2" indent="-571500" algn="just">
              <a:buFont typeface="Arial" panose="020B0604020202020204" pitchFamily="34" charset="0"/>
              <a:buChar char="•"/>
              <a:defRPr/>
            </a:pPr>
            <a:r>
              <a:rPr lang="en-AU" sz="3600" dirty="0">
                <a:latin typeface="Open Sans" panose="020B0606030504020204" pitchFamily="34" charset="0"/>
                <a:ea typeface="Open Sans" panose="020B0606030504020204" pitchFamily="34" charset="0"/>
                <a:cs typeface="Open Sans" panose="020B0606030504020204" pitchFamily="34" charset="0"/>
              </a:rPr>
              <a:t>God is </a:t>
            </a:r>
            <a:r>
              <a:rPr lang="en-AU" sz="3600" u="sng" dirty="0">
                <a:latin typeface="Open Sans" panose="020B0606030504020204" pitchFamily="34" charset="0"/>
                <a:ea typeface="Open Sans" panose="020B0606030504020204" pitchFamily="34" charset="0"/>
                <a:cs typeface="Open Sans" panose="020B0606030504020204" pitchFamily="34" charset="0"/>
              </a:rPr>
              <a:t>BETTER</a:t>
            </a:r>
          </a:p>
          <a:p>
            <a:pPr lvl="0"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883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E1C6B-5752-7EBF-96AB-4AC32EE6DE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670990-094A-1D64-E27F-0F8BE0BBB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3554F5A-62CF-1D23-5C60-9D5C835C9008}"/>
              </a:ext>
            </a:extLst>
          </p:cNvPr>
          <p:cNvSpPr txBox="1"/>
          <p:nvPr/>
        </p:nvSpPr>
        <p:spPr>
          <a:xfrm>
            <a:off x="2694040" y="1491255"/>
            <a:ext cx="8839199" cy="4524315"/>
          </a:xfrm>
          <a:prstGeom prst="rect">
            <a:avLst/>
          </a:prstGeom>
          <a:noFill/>
        </p:spPr>
        <p:txBody>
          <a:bodyPr wrap="square">
            <a:spAutoFit/>
          </a:bodyPr>
          <a:lstStyle/>
          <a:p>
            <a:pPr lvl="0" algn="just">
              <a:defRPr/>
            </a:pPr>
            <a:r>
              <a:rPr lang="en-AU" sz="3200" dirty="0">
                <a:latin typeface="Open Sans" panose="020B0606030504020204" pitchFamily="34" charset="0"/>
                <a:ea typeface="Open Sans" panose="020B0606030504020204" pitchFamily="34" charset="0"/>
                <a:cs typeface="Open Sans" panose="020B0606030504020204" pitchFamily="34" charset="0"/>
              </a:rPr>
              <a:t>I am the </a:t>
            </a:r>
            <a:r>
              <a:rPr lang="en-AU" sz="3200" cap="small" dirty="0">
                <a:latin typeface="Open Sans" panose="020B0606030504020204" pitchFamily="34" charset="0"/>
                <a:ea typeface="Open Sans" panose="020B0606030504020204" pitchFamily="34" charset="0"/>
                <a:cs typeface="Open Sans" panose="020B0606030504020204" pitchFamily="34" charset="0"/>
              </a:rPr>
              <a:t>Lord</a:t>
            </a:r>
            <a:r>
              <a:rPr lang="en-AU" sz="3200" dirty="0">
                <a:latin typeface="Open Sans" panose="020B0606030504020204" pitchFamily="34" charset="0"/>
                <a:ea typeface="Open Sans" panose="020B0606030504020204" pitchFamily="34" charset="0"/>
                <a:cs typeface="Open Sans" panose="020B0606030504020204" pitchFamily="34" charset="0"/>
              </a:rPr>
              <a:t> your God, who brought you out of Egypt, out of the land of slavery.</a:t>
            </a:r>
            <a:r>
              <a:rPr lang="en-AU" sz="32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200" dirty="0">
                <a:latin typeface="Open Sans" panose="020B0606030504020204" pitchFamily="34" charset="0"/>
                <a:ea typeface="Open Sans" panose="020B0606030504020204" pitchFamily="34" charset="0"/>
                <a:cs typeface="Open Sans" panose="020B0606030504020204" pitchFamily="34" charset="0"/>
              </a:rPr>
              <a:t>“You shall have no other gods before me.</a:t>
            </a:r>
            <a:r>
              <a:rPr lang="en-AU" sz="32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200" dirty="0">
                <a:latin typeface="Open Sans" panose="020B0606030504020204" pitchFamily="34" charset="0"/>
                <a:ea typeface="Open Sans" panose="020B0606030504020204" pitchFamily="34" charset="0"/>
                <a:cs typeface="Open Sans" panose="020B0606030504020204" pitchFamily="34" charset="0"/>
              </a:rPr>
              <a:t>“You shall not make for yourself an image in the form of anything in heaven above or on the earth beneath or in the waters below.</a:t>
            </a:r>
            <a:r>
              <a:rPr lang="en-AU" sz="32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200" dirty="0">
                <a:latin typeface="Open Sans" panose="020B0606030504020204" pitchFamily="34" charset="0"/>
                <a:ea typeface="Open Sans" panose="020B0606030504020204" pitchFamily="34" charset="0"/>
                <a:cs typeface="Open Sans" panose="020B0606030504020204" pitchFamily="34" charset="0"/>
              </a:rPr>
              <a:t>You shall not bow down to them or worship them.</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EXODUS 20:3-5</a:t>
            </a:r>
          </a:p>
        </p:txBody>
      </p:sp>
    </p:spTree>
    <p:extLst>
      <p:ext uri="{BB962C8B-B14F-4D97-AF65-F5344CB8AC3E}">
        <p14:creationId xmlns:p14="http://schemas.microsoft.com/office/powerpoint/2010/main" val="252293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01AF-54DE-9545-120B-0B358D7547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687A24-3DDC-3ADD-E652-70DA8B00E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17418E4-0431-F292-137F-7292FCC72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487" y="53465"/>
            <a:ext cx="8438778" cy="6751070"/>
          </a:xfrm>
          <a:prstGeom prst="rect">
            <a:avLst/>
          </a:prstGeom>
        </p:spPr>
      </p:pic>
    </p:spTree>
    <p:extLst>
      <p:ext uri="{BB962C8B-B14F-4D97-AF65-F5344CB8AC3E}">
        <p14:creationId xmlns:p14="http://schemas.microsoft.com/office/powerpoint/2010/main" val="183697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5AC6-2EDA-54C1-0C2B-4D54F96E5A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6BDE1A-587F-62ED-FB72-30C295531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undefined">
            <a:extLst>
              <a:ext uri="{FF2B5EF4-FFF2-40B4-BE49-F238E27FC236}">
                <a16:creationId xmlns:a16="http://schemas.microsoft.com/office/drawing/2014/main" id="{A68A62FD-B6EE-8677-6E26-77FEC627315F}"/>
              </a:ext>
            </a:extLst>
          </p:cNvPr>
          <p:cNvPicPr>
            <a:picLocks noChangeAspect="1"/>
          </p:cNvPicPr>
          <p:nvPr/>
        </p:nvPicPr>
        <p:blipFill>
          <a:blip r:embed="rId3"/>
          <a:stretch>
            <a:fillRect/>
          </a:stretch>
        </p:blipFill>
        <p:spPr>
          <a:xfrm>
            <a:off x="4227963" y="105523"/>
            <a:ext cx="5699807" cy="6646953"/>
          </a:xfrm>
          <a:prstGeom prst="rect">
            <a:avLst/>
          </a:prstGeom>
        </p:spPr>
      </p:pic>
    </p:spTree>
    <p:extLst>
      <p:ext uri="{BB962C8B-B14F-4D97-AF65-F5344CB8AC3E}">
        <p14:creationId xmlns:p14="http://schemas.microsoft.com/office/powerpoint/2010/main" val="26346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A5F7-355C-B7F1-033A-333F5AC107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DF032A-FF59-C1C9-5ADA-D77EF910E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253E7D0-5B4F-C979-C982-82C433A34D2E}"/>
              </a:ext>
            </a:extLst>
          </p:cNvPr>
          <p:cNvSpPr txBox="1"/>
          <p:nvPr/>
        </p:nvSpPr>
        <p:spPr>
          <a:xfrm>
            <a:off x="2654710" y="626016"/>
            <a:ext cx="8868697" cy="6001643"/>
          </a:xfrm>
          <a:prstGeom prst="rect">
            <a:avLst/>
          </a:prstGeom>
          <a:noFill/>
        </p:spPr>
        <p:txBody>
          <a:bodyPr wrap="square">
            <a:spAutoFit/>
          </a:bodyPr>
          <a:lstStyle/>
          <a:p>
            <a:pPr lvl="0" algn="just">
              <a:defRPr/>
            </a:pPr>
            <a:r>
              <a:rPr lang="en-AU" sz="3200" dirty="0">
                <a:latin typeface="Open Sans" panose="020B0606030504020204" pitchFamily="34" charset="0"/>
                <a:ea typeface="Open Sans" panose="020B0606030504020204" pitchFamily="34" charset="0"/>
                <a:cs typeface="Open Sans" panose="020B0606030504020204" pitchFamily="34" charset="0"/>
              </a:rPr>
              <a:t>When God doesn’t want me to do something, I definitely know it. When he wants me to do something, even if it means going outside my comfort zone, I know that too. I feel pushed in the direction I need to go... I try to stand up for my faith at school... It can be discouraging, but it can also be rewarding… I will die for my God. I will die for my faith. It’s the least I can do for Christ dying for me.</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CASSIE BERNALL</a:t>
            </a:r>
          </a:p>
          <a:p>
            <a:pPr marL="0" marR="0" lvl="0" indent="0" algn="r" defTabSz="914400" rtl="0" eaLnBrk="1" fontAlgn="auto" latinLnBrk="0" hangingPunct="1">
              <a:lnSpc>
                <a:spcPct val="100000"/>
              </a:lnSpc>
              <a:spcBef>
                <a:spcPts val="0"/>
              </a:spcBef>
              <a:spcAft>
                <a:spcPts val="0"/>
              </a:spcAft>
              <a:buClrTx/>
              <a:buSzTx/>
              <a:buFontTx/>
              <a:buNone/>
              <a:tabLst/>
              <a:defRPr/>
            </a:pPr>
            <a:r>
              <a:rPr lang="en-AU" sz="3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She Said Yes: The Unlikely Martyrdom</a:t>
            </a:r>
            <a:endParaRPr kumimoji="0" lang="en-AU" sz="3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146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7344-0082-51D4-CDA2-92BCED8F23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FACEF4-6F77-5567-BF54-479412318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72A7D8-6C09-E455-6716-0EC493AC2F76}"/>
              </a:ext>
            </a:extLst>
          </p:cNvPr>
          <p:cNvSpPr txBox="1">
            <a:spLocks/>
          </p:cNvSpPr>
          <p:nvPr/>
        </p:nvSpPr>
        <p:spPr>
          <a:xfrm>
            <a:off x="2441750" y="474110"/>
            <a:ext cx="9626321" cy="10092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Preservation through Presence</a:t>
            </a:r>
          </a:p>
        </p:txBody>
      </p:sp>
      <p:sp>
        <p:nvSpPr>
          <p:cNvPr id="4" name="TextBox 3">
            <a:extLst>
              <a:ext uri="{FF2B5EF4-FFF2-40B4-BE49-F238E27FC236}">
                <a16:creationId xmlns:a16="http://schemas.microsoft.com/office/drawing/2014/main" id="{85FFD474-B04E-C169-2C83-04808FBF9D95}"/>
              </a:ext>
            </a:extLst>
          </p:cNvPr>
          <p:cNvSpPr txBox="1"/>
          <p:nvPr/>
        </p:nvSpPr>
        <p:spPr>
          <a:xfrm>
            <a:off x="2552283" y="2118244"/>
            <a:ext cx="9154047" cy="4401205"/>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[The] three men, firmly tied, fell into the blazing furnace.</a:t>
            </a:r>
            <a:r>
              <a:rPr lang="en-AU" sz="2800" baseline="30000" dirty="0">
                <a:latin typeface="Open Sans" panose="020B0606030504020204" pitchFamily="34" charset="0"/>
                <a:ea typeface="Open Sans" panose="020B0606030504020204" pitchFamily="34" charset="0"/>
                <a:cs typeface="Open Sans" panose="020B0606030504020204" pitchFamily="34" charset="0"/>
              </a:rPr>
              <a:t> </a:t>
            </a:r>
            <a:r>
              <a:rPr lang="en-AU" sz="2800" dirty="0">
                <a:latin typeface="Open Sans" panose="020B0606030504020204" pitchFamily="34" charset="0"/>
                <a:ea typeface="Open Sans" panose="020B0606030504020204" pitchFamily="34" charset="0"/>
                <a:cs typeface="Open Sans" panose="020B0606030504020204" pitchFamily="34" charset="0"/>
              </a:rPr>
              <a:t>Then King Nebuchadnezzar leaped to his feet in amazement and asked his advisers, “Weren’t there three men that we tied up and threw into the fire?” They replied, “Certainly, Your Majesty.”</a:t>
            </a:r>
            <a:r>
              <a:rPr lang="en-AU" sz="2800" baseline="30000" dirty="0">
                <a:latin typeface="Open Sans" panose="020B0606030504020204" pitchFamily="34" charset="0"/>
                <a:ea typeface="Open Sans" panose="020B0606030504020204" pitchFamily="34" charset="0"/>
                <a:cs typeface="Open Sans" panose="020B0606030504020204" pitchFamily="34" charset="0"/>
              </a:rPr>
              <a:t> </a:t>
            </a:r>
            <a:r>
              <a:rPr lang="en-AU" sz="2800" dirty="0">
                <a:latin typeface="Open Sans" panose="020B0606030504020204" pitchFamily="34" charset="0"/>
                <a:ea typeface="Open Sans" panose="020B0606030504020204" pitchFamily="34" charset="0"/>
                <a:cs typeface="Open Sans" panose="020B0606030504020204" pitchFamily="34" charset="0"/>
              </a:rPr>
              <a:t>He said, “Look! I see four men walking around in the fire, unbound and unharmed, and the fourth looks like a son of the gods.”</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DANIEL 3:23-25</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81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D0E4-1A2E-0CBF-85C3-3990838A57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C98433-A700-B458-47B4-100C0413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6855454-51E9-A363-B503-77586893A7C4}"/>
              </a:ext>
            </a:extLst>
          </p:cNvPr>
          <p:cNvSpPr txBox="1"/>
          <p:nvPr/>
        </p:nvSpPr>
        <p:spPr>
          <a:xfrm>
            <a:off x="3028336" y="2356495"/>
            <a:ext cx="8160774" cy="2862322"/>
          </a:xfrm>
          <a:prstGeom prst="rect">
            <a:avLst/>
          </a:prstGeom>
          <a:noFill/>
        </p:spPr>
        <p:txBody>
          <a:bodyPr wrap="square">
            <a:spAutoFit/>
          </a:bodyPr>
          <a:lstStyle/>
          <a:p>
            <a:pPr lvl="0" algn="just">
              <a:defRPr/>
            </a:pPr>
            <a:r>
              <a:rPr lang="en-AU"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times of affliction, we commonly meet with the sweetest experiences of the love of God.</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JOHN BUNYAN</a:t>
            </a:r>
          </a:p>
        </p:txBody>
      </p:sp>
    </p:spTree>
    <p:extLst>
      <p:ext uri="{BB962C8B-B14F-4D97-AF65-F5344CB8AC3E}">
        <p14:creationId xmlns:p14="http://schemas.microsoft.com/office/powerpoint/2010/main" val="13524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6019-8BC1-F3B7-5507-900AB93FD45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3EFCE0-DB46-7E4B-8B3D-EC4CBD712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10A7E94-E1C4-652D-5A38-C804F9ADB6FF}"/>
              </a:ext>
            </a:extLst>
          </p:cNvPr>
          <p:cNvSpPr txBox="1"/>
          <p:nvPr/>
        </p:nvSpPr>
        <p:spPr>
          <a:xfrm>
            <a:off x="3087329" y="1166695"/>
            <a:ext cx="8111613" cy="5078313"/>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When you pass through the waters, I will be with you; and when you pass through the rivers, they will not sweep over you. When you walk through the fire, you will not be burned; the flames will not set you ablaze. For I am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your God.</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ISAIAH 43:2-3</a:t>
            </a:r>
          </a:p>
        </p:txBody>
      </p:sp>
    </p:spTree>
    <p:extLst>
      <p:ext uri="{BB962C8B-B14F-4D97-AF65-F5344CB8AC3E}">
        <p14:creationId xmlns:p14="http://schemas.microsoft.com/office/powerpoint/2010/main" val="387304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821C-BEAA-E765-FED6-04933E33EC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6210AF-9839-A6E1-491D-71F7A3D49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undefined">
            <a:extLst>
              <a:ext uri="{FF2B5EF4-FFF2-40B4-BE49-F238E27FC236}">
                <a16:creationId xmlns:a16="http://schemas.microsoft.com/office/drawing/2014/main" id="{98CDA767-B5D4-BEA5-1EB3-3C19B753FA1F}"/>
              </a:ext>
            </a:extLst>
          </p:cNvPr>
          <p:cNvPicPr>
            <a:picLocks noChangeAspect="1"/>
          </p:cNvPicPr>
          <p:nvPr/>
        </p:nvPicPr>
        <p:blipFill>
          <a:blip r:embed="rId3"/>
          <a:stretch>
            <a:fillRect/>
          </a:stretch>
        </p:blipFill>
        <p:spPr>
          <a:xfrm>
            <a:off x="1999621" y="-1"/>
            <a:ext cx="10192377" cy="6848265"/>
          </a:xfrm>
          <a:prstGeom prst="rect">
            <a:avLst/>
          </a:prstGeom>
        </p:spPr>
      </p:pic>
    </p:spTree>
    <p:extLst>
      <p:ext uri="{BB962C8B-B14F-4D97-AF65-F5344CB8AC3E}">
        <p14:creationId xmlns:p14="http://schemas.microsoft.com/office/powerpoint/2010/main" val="413626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54C2-9036-292B-0ADD-0762FB2E4C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622F04-9D62-B1FC-F368-BB16AAA75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974FB55-88FF-3F9C-0D34-6616E3C8F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855974" cy="6858000"/>
          </a:xfrm>
          <a:prstGeom prst="rect">
            <a:avLst/>
          </a:prstGeom>
        </p:spPr>
      </p:pic>
      <p:sp>
        <p:nvSpPr>
          <p:cNvPr id="6" name="TextBox 5">
            <a:extLst>
              <a:ext uri="{FF2B5EF4-FFF2-40B4-BE49-F238E27FC236}">
                <a16:creationId xmlns:a16="http://schemas.microsoft.com/office/drawing/2014/main" id="{3BF1A56D-4B21-B2B1-221D-DA1BA5A20EED}"/>
              </a:ext>
            </a:extLst>
          </p:cNvPr>
          <p:cNvSpPr txBox="1"/>
          <p:nvPr/>
        </p:nvSpPr>
        <p:spPr>
          <a:xfrm>
            <a:off x="7944464" y="1905506"/>
            <a:ext cx="4159046" cy="2800767"/>
          </a:xfrm>
          <a:prstGeom prst="rect">
            <a:avLst/>
          </a:prstGeom>
          <a:noFill/>
        </p:spPr>
        <p:txBody>
          <a:bodyPr wrap="square">
            <a:spAutoFit/>
          </a:bodyPr>
          <a:lstStyle/>
          <a:p>
            <a:pPr algn="just"/>
            <a:r>
              <a:rPr lang="en-AU"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Whoever does not carry their cross (Gk.</a:t>
            </a:r>
            <a:r>
              <a:rPr lang="el-GR" dirty="0"/>
              <a:t> </a:t>
            </a:r>
            <a:r>
              <a:rPr lang="el-GR" sz="2800" dirty="0"/>
              <a:t>σταυρός</a:t>
            </a:r>
            <a:r>
              <a:rPr lang="en-AU"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and follow me cannot be my disciple. </a:t>
            </a:r>
          </a:p>
          <a:p>
            <a:endParaRPr lang="en-AU" sz="32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en-AU" sz="28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LUKE 14:27</a:t>
            </a:r>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C7A14C3-2BE1-6E1F-5379-F852161A7A46}"/>
              </a:ext>
            </a:extLst>
          </p:cNvPr>
          <p:cNvSpPr txBox="1"/>
          <p:nvPr/>
        </p:nvSpPr>
        <p:spPr>
          <a:xfrm>
            <a:off x="5830528" y="5368413"/>
            <a:ext cx="1917291" cy="1200329"/>
          </a:xfrm>
          <a:prstGeom prst="rect">
            <a:avLst/>
          </a:prstGeom>
          <a:noFill/>
        </p:spPr>
        <p:txBody>
          <a:bodyPr wrap="square">
            <a:spAutoFit/>
          </a:bodyPr>
          <a:lstStyle/>
          <a:p>
            <a:r>
              <a:rPr lang="el-GR" sz="3600" dirty="0"/>
              <a:t>τ</a:t>
            </a:r>
            <a:r>
              <a:rPr lang="en-US" sz="3600" dirty="0">
                <a:latin typeface="Open Sans" panose="020B0606030504020204" pitchFamily="34" charset="0"/>
                <a:ea typeface="Open Sans" panose="020B0606030504020204" pitchFamily="34" charset="0"/>
                <a:cs typeface="Open Sans" panose="020B0606030504020204" pitchFamily="34" charset="0"/>
              </a:rPr>
              <a:t> (tau)</a:t>
            </a:r>
          </a:p>
          <a:p>
            <a:r>
              <a:rPr lang="el-GR" sz="3600" dirty="0"/>
              <a:t>ρ </a:t>
            </a:r>
            <a:r>
              <a:rPr lang="en-US" sz="3600" dirty="0">
                <a:latin typeface="Open Sans" panose="020B0606030504020204" pitchFamily="34" charset="0"/>
                <a:ea typeface="Open Sans" panose="020B0606030504020204" pitchFamily="34" charset="0"/>
                <a:cs typeface="Open Sans" panose="020B0606030504020204" pitchFamily="34" charset="0"/>
              </a:rPr>
              <a:t>(rho)</a:t>
            </a:r>
          </a:p>
        </p:txBody>
      </p:sp>
    </p:spTree>
    <p:extLst>
      <p:ext uri="{BB962C8B-B14F-4D97-AF65-F5344CB8AC3E}">
        <p14:creationId xmlns:p14="http://schemas.microsoft.com/office/powerpoint/2010/main" val="96839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ABE-044B-8248-B022-F5BA9B4B55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0A8D77-86BA-76B2-C857-5466BA05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EA6226-991E-994D-1D3C-DF9288AA4E7A}"/>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DANIEL 3:13-27</a:t>
            </a:r>
            <a:endPar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D952051-52C2-2662-A674-FD09AC9DF033}"/>
              </a:ext>
            </a:extLst>
          </p:cNvPr>
          <p:cNvSpPr txBox="1"/>
          <p:nvPr/>
        </p:nvSpPr>
        <p:spPr>
          <a:xfrm>
            <a:off x="2888353" y="1957471"/>
            <a:ext cx="8642555" cy="4524315"/>
          </a:xfrm>
          <a:prstGeom prst="rect">
            <a:avLst/>
          </a:prstGeom>
          <a:noFill/>
        </p:spPr>
        <p:txBody>
          <a:bodyPr wrap="square">
            <a:spAutoFit/>
          </a:bodyPr>
          <a:lstStyle/>
          <a:p>
            <a:pPr algn="just"/>
            <a:r>
              <a:rPr lang="en-AU" sz="3500" baseline="30000" dirty="0">
                <a:latin typeface="Open Sans" panose="020B0606030504020204" pitchFamily="34" charset="0"/>
                <a:ea typeface="Open Sans" panose="020B0606030504020204" pitchFamily="34" charset="0"/>
                <a:cs typeface="Open Sans" panose="020B0606030504020204" pitchFamily="34" charset="0"/>
              </a:rPr>
              <a:t>13 </a:t>
            </a:r>
            <a:r>
              <a:rPr lang="en-AU" sz="3500" dirty="0">
                <a:latin typeface="Open Sans" panose="020B0606030504020204" pitchFamily="34" charset="0"/>
                <a:ea typeface="Open Sans" panose="020B0606030504020204" pitchFamily="34" charset="0"/>
                <a:cs typeface="Open Sans" panose="020B0606030504020204" pitchFamily="34" charset="0"/>
              </a:rPr>
              <a:t>Furious with rage, Nebuchadnezzar summoned Shadrach, Meshach and Abednego. So these men were brought before the king, </a:t>
            </a:r>
            <a:r>
              <a:rPr lang="en-AU" sz="3500" baseline="30000" dirty="0">
                <a:latin typeface="Open Sans" panose="020B0606030504020204" pitchFamily="34" charset="0"/>
                <a:ea typeface="Open Sans" panose="020B0606030504020204" pitchFamily="34" charset="0"/>
                <a:cs typeface="Open Sans" panose="020B0606030504020204" pitchFamily="34" charset="0"/>
              </a:rPr>
              <a:t>14 </a:t>
            </a:r>
            <a:r>
              <a:rPr lang="en-AU" sz="3500" dirty="0">
                <a:latin typeface="Open Sans" panose="020B0606030504020204" pitchFamily="34" charset="0"/>
                <a:ea typeface="Open Sans" panose="020B0606030504020204" pitchFamily="34" charset="0"/>
                <a:cs typeface="Open Sans" panose="020B0606030504020204" pitchFamily="34" charset="0"/>
              </a:rPr>
              <a:t>and Nebuchadnezzar said to them, “Is it true, Shadrach, Meshach and Abednego, that you do not serve my gods or worship the image of gold I have set up? </a:t>
            </a:r>
          </a:p>
        </p:txBody>
      </p:sp>
    </p:spTree>
    <p:extLst>
      <p:ext uri="{BB962C8B-B14F-4D97-AF65-F5344CB8AC3E}">
        <p14:creationId xmlns:p14="http://schemas.microsoft.com/office/powerpoint/2010/main" val="327887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23D7-12B1-D48B-B7D6-BDBD511A66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12C8E3-BB8A-63AC-868E-96159AFC3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40AE71-1C9C-E9CF-A614-8F1C1254BDB2}"/>
              </a:ext>
            </a:extLst>
          </p:cNvPr>
          <p:cNvSpPr txBox="1"/>
          <p:nvPr/>
        </p:nvSpPr>
        <p:spPr>
          <a:xfrm>
            <a:off x="2841521" y="612844"/>
            <a:ext cx="8337755" cy="5632311"/>
          </a:xfrm>
          <a:prstGeom prst="rect">
            <a:avLst/>
          </a:prstGeom>
          <a:noFill/>
        </p:spPr>
        <p:txBody>
          <a:bodyPr wrap="square">
            <a:spAutoFit/>
          </a:bodyPr>
          <a:lstStyle/>
          <a:p>
            <a:pPr algn="just"/>
            <a:r>
              <a:rPr lang="en-AU" sz="3600" baseline="30000" dirty="0">
                <a:latin typeface="Open Sans" panose="020B0606030504020204" pitchFamily="34" charset="0"/>
                <a:ea typeface="Open Sans" panose="020B0606030504020204" pitchFamily="34" charset="0"/>
                <a:cs typeface="Open Sans" panose="020B0606030504020204" pitchFamily="34" charset="0"/>
              </a:rPr>
              <a:t>15 </a:t>
            </a:r>
            <a:r>
              <a:rPr lang="en-AU" sz="3600" dirty="0">
                <a:latin typeface="Open Sans" panose="020B0606030504020204" pitchFamily="34" charset="0"/>
                <a:ea typeface="Open Sans" panose="020B0606030504020204" pitchFamily="34" charset="0"/>
                <a:cs typeface="Open Sans" panose="020B0606030504020204" pitchFamily="34" charset="0"/>
              </a:rPr>
              <a:t>Now when you hear the sound of the horn, flute, zither, lyre, harp, pipe and all kinds of music, if you are ready to fall down and worship the image I made, very good. </a:t>
            </a:r>
          </a:p>
          <a:p>
            <a:pPr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AU" sz="3600" dirty="0">
                <a:latin typeface="Open Sans" panose="020B0606030504020204" pitchFamily="34" charset="0"/>
                <a:ea typeface="Open Sans" panose="020B0606030504020204" pitchFamily="34" charset="0"/>
                <a:cs typeface="Open Sans" panose="020B0606030504020204" pitchFamily="34" charset="0"/>
              </a:rPr>
              <a:t>But if you do not worship it, you will be thrown immediately into a blazing furnace. Then what god will be able to rescue you from my hand?” </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855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1C7B-DA09-0A33-D314-FD1E5B9BD4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16911E-910D-E75F-0790-2D5C2241F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A36430-B357-9627-9267-0143DEC80E42}"/>
              </a:ext>
            </a:extLst>
          </p:cNvPr>
          <p:cNvSpPr txBox="1"/>
          <p:nvPr/>
        </p:nvSpPr>
        <p:spPr>
          <a:xfrm>
            <a:off x="2605545" y="420484"/>
            <a:ext cx="8937525" cy="60170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Shadrach, Meshach and Abednego  replied to him, “King Nebuchadnezzar,  we do not need to defend ourselves before you in this matter. </a:t>
            </a: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17 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we are thrown into the blazing furnace, the God we serve is able to deliver us from it, and he will deliver us from Your Majesty’s hand.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18 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But even if he does not, we want you to know, Your Majesty, that we will not serve your gods or worship the image of gold you have set up.”</a:t>
            </a:r>
            <a:endPar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191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F2B5A-A0F3-24F9-0267-998852D368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6F4F1D-1A2F-1DA7-B052-539340A1C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0AF49EC-8164-0F60-A713-E4FD6613F3B5}"/>
              </a:ext>
            </a:extLst>
          </p:cNvPr>
          <p:cNvSpPr txBox="1"/>
          <p:nvPr/>
        </p:nvSpPr>
        <p:spPr>
          <a:xfrm>
            <a:off x="2802192" y="463664"/>
            <a:ext cx="8632724"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19 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Nebuchadnezzar was furious … and his attitude toward them changed. He ordered the furnace heated seven times hotter than usual </a:t>
            </a: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commanded some of the strongest soldiers in his army to tie up Shadrach, Meshach and Abednego and throw them into the blazing furnace. </a:t>
            </a: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 these men, wearing their robes, trousers, turbans and other clothes, were bound and thrown into the blazing furnace.</a:t>
            </a:r>
            <a:endPar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46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CCBD-1D6D-C0EC-D01A-631F3FCEA1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5A7D92-7D48-1835-8E08-314806987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274F0E8-D2F2-6F4A-6CFE-DF5CD7204F51}"/>
              </a:ext>
            </a:extLst>
          </p:cNvPr>
          <p:cNvSpPr txBox="1"/>
          <p:nvPr/>
        </p:nvSpPr>
        <p:spPr>
          <a:xfrm>
            <a:off x="2930011" y="434168"/>
            <a:ext cx="8406583"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king’s command was so urgent and the furnace so hot that the flames of the fire killed the soldiers who took up Shadrach, Meshach and Abednego, </a:t>
            </a: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23 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these three men, firmly tied, fell into the blazing furnace.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24 </a:t>
            </a:r>
            <a:r>
              <a:rPr kumimoji="0" lang="en-AU"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King Nebuchadnezzar leaped to his feet in amazement and asked his advisers, “Weren’t there three men that we tied up and threw into the fire?” They replied, “Certainly, Your Majesty.”</a:t>
            </a:r>
            <a:endPar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047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BE62-E440-A5EA-3F94-BF7799C666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EEEB10-FB67-39F0-D9CE-891C78CE3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415F268-83EF-BC2D-D5B0-73CD1A8C4435}"/>
              </a:ext>
            </a:extLst>
          </p:cNvPr>
          <p:cNvSpPr txBox="1"/>
          <p:nvPr/>
        </p:nvSpPr>
        <p:spPr>
          <a:xfrm>
            <a:off x="2880850" y="691503"/>
            <a:ext cx="8337755"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25 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 said, “Look! I see four men walking around in the fire, unbound and unharmed, and the fourth looks like a son of the gods.”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26 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Nebuchadnezzar then approached the opening of the blazing furnace and shouted, “Shadrach, Meshach and Abednego, servants of the Most High God, come out! Come here!”</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086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7637-22D1-E293-D682-4FFAD012D6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4A9BC8-7601-44B5-2F33-4C427F58F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22EB6C0-CC32-E19D-8CF6-A7AB8FF8C620}"/>
              </a:ext>
            </a:extLst>
          </p:cNvPr>
          <p:cNvSpPr txBox="1"/>
          <p:nvPr/>
        </p:nvSpPr>
        <p:spPr>
          <a:xfrm>
            <a:off x="2939843" y="889843"/>
            <a:ext cx="8337755"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 Shadrach, Meshach and Abednego came out of the fire, </a:t>
            </a: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27 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the satraps, prefects, governors and royal advisers crowded around them.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They saw that the fire had not harmed their bodies, nor was a hair of their heads singed; their robes were not scorched, and there was no smell of fire on them.</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92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3406</TotalTime>
  <Words>1243</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4</cp:revision>
  <cp:lastPrinted>2026-05-08T08:09:22Z</cp:lastPrinted>
  <dcterms:created xsi:type="dcterms:W3CDTF">2026-04-07T01:41:15Z</dcterms:created>
  <dcterms:modified xsi:type="dcterms:W3CDTF">2026-05-08T08:17:54Z</dcterms:modified>
</cp:coreProperties>
</file>