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Bebas Neue Bold" panose="020B0604020202020204" charset="0"/>
      <p:regular r:id="rId25"/>
    </p:embeddedFont>
    <p:embeddedFont>
      <p:font typeface="Times New Roman Bold" panose="02020803070505020304" pitchFamily="18" charset="0"/>
      <p:regular r:id="rId26"/>
      <p:bold r:id="rId27"/>
    </p:embeddedFont>
    <p:embeddedFont>
      <p:font typeface="Times New Roman MT" panose="020B0604020202020204" charset="0"/>
      <p:regular r:id="rId28"/>
    </p:embeddedFont>
    <p:embeddedFont>
      <p:font typeface="Times New Roman MT Condensed Italics"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9" d="100"/>
          <a:sy n="69" d="100"/>
        </p:scale>
        <p:origin x="83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49020" y="-1993209"/>
            <a:ext cx="18586040" cy="10454647"/>
          </a:xfrm>
          <a:custGeom>
            <a:avLst/>
            <a:gdLst/>
            <a:ahLst/>
            <a:cxnLst/>
            <a:rect l="l" t="t" r="r" b="b"/>
            <a:pathLst>
              <a:path w="18586040" h="10454647">
                <a:moveTo>
                  <a:pt x="0" y="0"/>
                </a:moveTo>
                <a:lnTo>
                  <a:pt x="18586040" y="0"/>
                </a:lnTo>
                <a:lnTo>
                  <a:pt x="18586040" y="10454648"/>
                </a:lnTo>
                <a:lnTo>
                  <a:pt x="0" y="10454648"/>
                </a:lnTo>
                <a:lnTo>
                  <a:pt x="0" y="0"/>
                </a:lnTo>
                <a:close/>
              </a:path>
            </a:pathLst>
          </a:custGeom>
          <a:blipFill>
            <a:blip r:embed="rId2"/>
            <a:stretch>
              <a:fillRect/>
            </a:stretch>
          </a:blipFill>
        </p:spPr>
        <p:txBody>
          <a:bodyPr/>
          <a:lstStyle/>
          <a:p>
            <a:endParaRPr lang="en-AU"/>
          </a:p>
        </p:txBody>
      </p:sp>
      <p:grpSp>
        <p:nvGrpSpPr>
          <p:cNvPr id="3" name="Group 3"/>
          <p:cNvGrpSpPr/>
          <p:nvPr/>
        </p:nvGrpSpPr>
        <p:grpSpPr>
          <a:xfrm>
            <a:off x="0" y="0"/>
            <a:ext cx="18288000" cy="8508206"/>
            <a:chOff x="0" y="0"/>
            <a:chExt cx="2833290" cy="1318144"/>
          </a:xfrm>
        </p:grpSpPr>
        <p:sp>
          <p:nvSpPr>
            <p:cNvPr id="4" name="Freeform 4"/>
            <p:cNvSpPr/>
            <p:nvPr/>
          </p:nvSpPr>
          <p:spPr>
            <a:xfrm>
              <a:off x="0" y="0"/>
              <a:ext cx="2833290" cy="1318144"/>
            </a:xfrm>
            <a:custGeom>
              <a:avLst/>
              <a:gdLst/>
              <a:ahLst/>
              <a:cxnLst/>
              <a:rect l="l" t="t" r="r" b="b"/>
              <a:pathLst>
                <a:path w="2833290" h="1318144">
                  <a:moveTo>
                    <a:pt x="0" y="0"/>
                  </a:moveTo>
                  <a:lnTo>
                    <a:pt x="2833290" y="0"/>
                  </a:lnTo>
                  <a:lnTo>
                    <a:pt x="2833290" y="1318144"/>
                  </a:lnTo>
                  <a:lnTo>
                    <a:pt x="0" y="1318144"/>
                  </a:lnTo>
                  <a:close/>
                </a:path>
              </a:pathLst>
            </a:custGeom>
            <a:blipFill>
              <a:blip r:embed="rId3">
                <a:alphaModFix amt="49000"/>
              </a:blip>
              <a:stretch>
                <a:fillRect t="-57472" b="-57472"/>
              </a:stretch>
            </a:blipFill>
          </p:spPr>
          <p:txBody>
            <a:bodyPr/>
            <a:lstStyle/>
            <a:p>
              <a:endParaRPr lang="en-AU"/>
            </a:p>
          </p:txBody>
        </p:sp>
      </p:grpSp>
      <p:sp>
        <p:nvSpPr>
          <p:cNvPr id="5" name="TextBox 5"/>
          <p:cNvSpPr txBox="1"/>
          <p:nvPr/>
        </p:nvSpPr>
        <p:spPr>
          <a:xfrm>
            <a:off x="5298055" y="2994670"/>
            <a:ext cx="7451965" cy="4631034"/>
          </a:xfrm>
          <a:prstGeom prst="rect">
            <a:avLst/>
          </a:prstGeom>
        </p:spPr>
        <p:txBody>
          <a:bodyPr lIns="0" tIns="0" rIns="0" bIns="0" rtlCol="0" anchor="t">
            <a:spAutoFit/>
          </a:bodyPr>
          <a:lstStyle/>
          <a:p>
            <a:pPr algn="ctr">
              <a:lnSpc>
                <a:spcPts val="17699"/>
              </a:lnSpc>
            </a:pPr>
            <a:r>
              <a:rPr lang="en-US" sz="17699" b="1">
                <a:solidFill>
                  <a:srgbClr val="FFFFD0"/>
                </a:solidFill>
                <a:latin typeface="Bebas Neue Bold"/>
                <a:ea typeface="Bebas Neue Bold"/>
                <a:cs typeface="Bebas Neue Bold"/>
                <a:sym typeface="Bebas Neue Bold"/>
              </a:rPr>
              <a:t>THE GOD </a:t>
            </a:r>
          </a:p>
          <a:p>
            <a:pPr algn="ctr">
              <a:lnSpc>
                <a:spcPts val="17699"/>
              </a:lnSpc>
            </a:pPr>
            <a:r>
              <a:rPr lang="en-US" sz="17699" b="1">
                <a:solidFill>
                  <a:srgbClr val="FFFFD0"/>
                </a:solidFill>
                <a:latin typeface="Bebas Neue Bold"/>
                <a:ea typeface="Bebas Neue Bold"/>
                <a:cs typeface="Bebas Neue Bold"/>
                <a:sym typeface="Bebas Neue Bold"/>
              </a:rPr>
              <a:t>WHO SEES</a:t>
            </a:r>
          </a:p>
        </p:txBody>
      </p:sp>
      <p:sp>
        <p:nvSpPr>
          <p:cNvPr id="6" name="Freeform 6"/>
          <p:cNvSpPr/>
          <p:nvPr/>
        </p:nvSpPr>
        <p:spPr>
          <a:xfrm rot="-66000">
            <a:off x="-1017089" y="7033905"/>
            <a:ext cx="20082254" cy="3060613"/>
          </a:xfrm>
          <a:custGeom>
            <a:avLst/>
            <a:gdLst/>
            <a:ahLst/>
            <a:cxnLst/>
            <a:rect l="l" t="t" r="r" b="b"/>
            <a:pathLst>
              <a:path w="20082254" h="3060613">
                <a:moveTo>
                  <a:pt x="0" y="0"/>
                </a:moveTo>
                <a:lnTo>
                  <a:pt x="20082254" y="0"/>
                </a:lnTo>
                <a:lnTo>
                  <a:pt x="20082254" y="3060613"/>
                </a:lnTo>
                <a:lnTo>
                  <a:pt x="0" y="3060613"/>
                </a:lnTo>
                <a:lnTo>
                  <a:pt x="0" y="0"/>
                </a:lnTo>
                <a:close/>
              </a:path>
            </a:pathLst>
          </a:custGeom>
          <a:blipFill>
            <a:blip r:embed="rId4"/>
            <a:stretch>
              <a:fillRect l="-6868" t="-352465" r="-15722"/>
            </a:stretch>
          </a:blipFill>
        </p:spPr>
        <p:txBody>
          <a:bodyPr/>
          <a:lstStyle/>
          <a:p>
            <a:endParaRPr lang="en-AU"/>
          </a:p>
        </p:txBody>
      </p:sp>
      <p:sp>
        <p:nvSpPr>
          <p:cNvPr id="7" name="TextBox 7"/>
          <p:cNvSpPr txBox="1"/>
          <p:nvPr/>
        </p:nvSpPr>
        <p:spPr>
          <a:xfrm>
            <a:off x="7595653" y="9172575"/>
            <a:ext cx="2856771" cy="705485"/>
          </a:xfrm>
          <a:prstGeom prst="rect">
            <a:avLst/>
          </a:prstGeom>
        </p:spPr>
        <p:txBody>
          <a:bodyPr lIns="0" tIns="0" rIns="0" bIns="0" rtlCol="0" anchor="t">
            <a:spAutoFit/>
          </a:bodyPr>
          <a:lstStyle/>
          <a:p>
            <a:pPr algn="ctr">
              <a:lnSpc>
                <a:spcPts val="5740"/>
              </a:lnSpc>
              <a:spcBef>
                <a:spcPct val="0"/>
              </a:spcBef>
            </a:pPr>
            <a:r>
              <a:rPr lang="en-US" sz="4100" b="1">
                <a:solidFill>
                  <a:srgbClr val="FFFFEA"/>
                </a:solidFill>
                <a:latin typeface="Bebas Neue Bold"/>
                <a:ea typeface="Bebas Neue Bold"/>
                <a:cs typeface="Bebas Neue Bold"/>
                <a:sym typeface="Bebas Neue Bold"/>
              </a:rPr>
              <a:t>10  MAY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AU"/>
          </a:p>
        </p:txBody>
      </p:sp>
      <p:sp>
        <p:nvSpPr>
          <p:cNvPr id="3" name="Freeform 3"/>
          <p:cNvSpPr/>
          <p:nvPr/>
        </p:nvSpPr>
        <p:spPr>
          <a:xfrm>
            <a:off x="-1381353" y="-1152712"/>
            <a:ext cx="8934907" cy="11622643"/>
          </a:xfrm>
          <a:custGeom>
            <a:avLst/>
            <a:gdLst/>
            <a:ahLst/>
            <a:cxnLst/>
            <a:rect l="l" t="t" r="r" b="b"/>
            <a:pathLst>
              <a:path w="8934907" h="11622643">
                <a:moveTo>
                  <a:pt x="0" y="0"/>
                </a:moveTo>
                <a:lnTo>
                  <a:pt x="8934906" y="0"/>
                </a:lnTo>
                <a:lnTo>
                  <a:pt x="8934906" y="11622644"/>
                </a:lnTo>
                <a:lnTo>
                  <a:pt x="0" y="11622644"/>
                </a:lnTo>
                <a:lnTo>
                  <a:pt x="0" y="0"/>
                </a:lnTo>
                <a:close/>
              </a:path>
            </a:pathLst>
          </a:custGeom>
          <a:blipFill>
            <a:blip r:embed="rId3"/>
            <a:stretch>
              <a:fillRect/>
            </a:stretch>
          </a:blipFill>
        </p:spPr>
        <p:txBody>
          <a:bodyPr/>
          <a:lstStyle/>
          <a:p>
            <a:endParaRPr lang="en-AU"/>
          </a:p>
        </p:txBody>
      </p:sp>
      <p:sp>
        <p:nvSpPr>
          <p:cNvPr id="4" name="Freeform 4"/>
          <p:cNvSpPr/>
          <p:nvPr/>
        </p:nvSpPr>
        <p:spPr>
          <a:xfrm>
            <a:off x="-1795796" y="-143477"/>
            <a:ext cx="9763792" cy="9763792"/>
          </a:xfrm>
          <a:custGeom>
            <a:avLst/>
            <a:gdLst/>
            <a:ahLst/>
            <a:cxnLst/>
            <a:rect l="l" t="t" r="r" b="b"/>
            <a:pathLst>
              <a:path w="9763792" h="9763792">
                <a:moveTo>
                  <a:pt x="0" y="0"/>
                </a:moveTo>
                <a:lnTo>
                  <a:pt x="9763792" y="0"/>
                </a:lnTo>
                <a:lnTo>
                  <a:pt x="9763792" y="9763792"/>
                </a:lnTo>
                <a:lnTo>
                  <a:pt x="0" y="976379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Freeform 5"/>
          <p:cNvSpPr/>
          <p:nvPr/>
        </p:nvSpPr>
        <p:spPr>
          <a:xfrm>
            <a:off x="116898"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endParaRPr lang="en-AU"/>
          </a:p>
        </p:txBody>
      </p:sp>
      <p:sp>
        <p:nvSpPr>
          <p:cNvPr id="6" name="TextBox 6"/>
          <p:cNvSpPr txBox="1"/>
          <p:nvPr/>
        </p:nvSpPr>
        <p:spPr>
          <a:xfrm>
            <a:off x="1713564" y="4018775"/>
            <a:ext cx="14092686" cy="2253234"/>
          </a:xfrm>
          <a:prstGeom prst="rect">
            <a:avLst/>
          </a:prstGeom>
        </p:spPr>
        <p:txBody>
          <a:bodyPr lIns="0" tIns="0" rIns="0" bIns="0" rtlCol="0" anchor="t">
            <a:spAutoFit/>
          </a:bodyPr>
          <a:lstStyle/>
          <a:p>
            <a:pPr algn="l">
              <a:lnSpc>
                <a:spcPts val="16505"/>
              </a:lnSpc>
              <a:spcBef>
                <a:spcPct val="0"/>
              </a:spcBef>
            </a:pPr>
            <a:r>
              <a:rPr lang="en-US" sz="11790" i="1" spc="-294">
                <a:solidFill>
                  <a:srgbClr val="FFFFFF"/>
                </a:solidFill>
                <a:latin typeface="Times New Roman MT Condensed Italics"/>
                <a:ea typeface="Times New Roman MT Condensed Italics"/>
                <a:cs typeface="Times New Roman MT Condensed Italics"/>
                <a:sym typeface="Times New Roman MT Condensed Italics"/>
              </a:rPr>
              <a:t>The One No One Sees</a:t>
            </a:r>
          </a:p>
        </p:txBody>
      </p:sp>
      <p:sp>
        <p:nvSpPr>
          <p:cNvPr id="7" name="TextBox 7"/>
          <p:cNvSpPr txBox="1"/>
          <p:nvPr/>
        </p:nvSpPr>
        <p:spPr>
          <a:xfrm>
            <a:off x="1262496" y="6195809"/>
            <a:ext cx="10489378" cy="984885"/>
          </a:xfrm>
          <a:prstGeom prst="rect">
            <a:avLst/>
          </a:prstGeom>
        </p:spPr>
        <p:txBody>
          <a:bodyPr lIns="0" tIns="0" rIns="0" bIns="0" rtlCol="0" anchor="t">
            <a:spAutoFit/>
          </a:bodyPr>
          <a:lstStyle/>
          <a:p>
            <a:pPr algn="ctr">
              <a:lnSpc>
                <a:spcPts val="6720"/>
              </a:lnSpc>
            </a:pPr>
            <a:r>
              <a:rPr lang="en-US" sz="6000" i="1" spc="-120">
                <a:solidFill>
                  <a:srgbClr val="FFFFFF"/>
                </a:solidFill>
                <a:latin typeface="Times New Roman MT Condensed Italics"/>
                <a:ea typeface="Times New Roman MT Condensed Italics"/>
                <a:cs typeface="Times New Roman MT Condensed Italics"/>
                <a:sym typeface="Times New Roman MT Condensed Italics"/>
              </a:rPr>
              <a:t>(Know Who You Are)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8229600"/>
          </a:xfrm>
          <a:custGeom>
            <a:avLst/>
            <a:gdLst/>
            <a:ahLst/>
            <a:cxnLst/>
            <a:rect l="l" t="t" r="r" b="b"/>
            <a:pathLst>
              <a:path w="18288000" h="8229600">
                <a:moveTo>
                  <a:pt x="0" y="0"/>
                </a:moveTo>
                <a:lnTo>
                  <a:pt x="18288000" y="0"/>
                </a:lnTo>
                <a:lnTo>
                  <a:pt x="18288000" y="8229600"/>
                </a:lnTo>
                <a:lnTo>
                  <a:pt x="0" y="8229600"/>
                </a:lnTo>
                <a:lnTo>
                  <a:pt x="0" y="0"/>
                </a:lnTo>
                <a:close/>
              </a:path>
            </a:pathLst>
          </a:custGeom>
          <a:blipFill>
            <a:blip r:embed="rId2"/>
            <a:stretch>
              <a:fillRect t="-61111" b="-61111"/>
            </a:stretch>
          </a:blipFill>
        </p:spPr>
        <p:txBody>
          <a:bodyPr/>
          <a:lstStyle/>
          <a:p>
            <a:endParaRPr lang="en-AU"/>
          </a:p>
        </p:txBody>
      </p:sp>
      <p:sp>
        <p:nvSpPr>
          <p:cNvPr id="3" name="TextBox 3"/>
          <p:cNvSpPr txBox="1"/>
          <p:nvPr/>
        </p:nvSpPr>
        <p:spPr>
          <a:xfrm>
            <a:off x="3108101" y="4671695"/>
            <a:ext cx="12071798" cy="1505585"/>
          </a:xfrm>
          <a:prstGeom prst="rect">
            <a:avLst/>
          </a:prstGeom>
        </p:spPr>
        <p:txBody>
          <a:bodyPr lIns="0" tIns="0" rIns="0" bIns="0" rtlCol="0" anchor="t">
            <a:spAutoFit/>
          </a:bodyPr>
          <a:lstStyle/>
          <a:p>
            <a:pPr algn="ctr">
              <a:lnSpc>
                <a:spcPts val="5740"/>
              </a:lnSpc>
              <a:spcBef>
                <a:spcPct val="0"/>
              </a:spcBef>
            </a:pPr>
            <a:r>
              <a:rPr lang="en-US" sz="4100">
                <a:solidFill>
                  <a:srgbClr val="000000"/>
                </a:solidFill>
                <a:latin typeface="Times New Roman MT"/>
                <a:ea typeface="Times New Roman MT"/>
                <a:cs typeface="Times New Roman MT"/>
                <a:sym typeface="Times New Roman MT"/>
              </a:rPr>
              <a:t>For even the Son of Man did not come to be served, but to serve, and to give his life as a ransom for many.</a:t>
            </a:r>
          </a:p>
        </p:txBody>
      </p:sp>
      <p:grpSp>
        <p:nvGrpSpPr>
          <p:cNvPr id="4" name="Group 4"/>
          <p:cNvGrpSpPr/>
          <p:nvPr/>
        </p:nvGrpSpPr>
        <p:grpSpPr>
          <a:xfrm rot="-88413">
            <a:off x="-4170446" y="2619258"/>
            <a:ext cx="26656137" cy="6107582"/>
            <a:chOff x="0" y="0"/>
            <a:chExt cx="7020546" cy="1608581"/>
          </a:xfrm>
        </p:grpSpPr>
        <p:sp>
          <p:nvSpPr>
            <p:cNvPr id="5" name="Freeform 5"/>
            <p:cNvSpPr/>
            <p:nvPr/>
          </p:nvSpPr>
          <p:spPr>
            <a:xfrm>
              <a:off x="0" y="0"/>
              <a:ext cx="7020547" cy="1608581"/>
            </a:xfrm>
            <a:custGeom>
              <a:avLst/>
              <a:gdLst/>
              <a:ahLst/>
              <a:cxnLst/>
              <a:rect l="l" t="t" r="r" b="b"/>
              <a:pathLst>
                <a:path w="7020547" h="1608581">
                  <a:moveTo>
                    <a:pt x="0" y="0"/>
                  </a:moveTo>
                  <a:lnTo>
                    <a:pt x="7020547" y="0"/>
                  </a:lnTo>
                  <a:lnTo>
                    <a:pt x="7020547" y="1608581"/>
                  </a:lnTo>
                  <a:lnTo>
                    <a:pt x="0" y="1608581"/>
                  </a:lnTo>
                  <a:close/>
                </a:path>
              </a:pathLst>
            </a:custGeom>
            <a:solidFill>
              <a:srgbClr val="000000"/>
            </a:solidFill>
          </p:spPr>
          <p:txBody>
            <a:bodyPr/>
            <a:lstStyle/>
            <a:p>
              <a:endParaRPr lang="en-AU"/>
            </a:p>
          </p:txBody>
        </p:sp>
        <p:sp>
          <p:nvSpPr>
            <p:cNvPr id="6" name="TextBox 6"/>
            <p:cNvSpPr txBox="1"/>
            <p:nvPr/>
          </p:nvSpPr>
          <p:spPr>
            <a:xfrm>
              <a:off x="0" y="-38100"/>
              <a:ext cx="7020546" cy="1646681"/>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124818">
            <a:off x="-862324" y="-393627"/>
            <a:ext cx="20394554" cy="3756160"/>
          </a:xfrm>
          <a:custGeom>
            <a:avLst/>
            <a:gdLst/>
            <a:ahLst/>
            <a:cxnLst/>
            <a:rect l="l" t="t" r="r" b="b"/>
            <a:pathLst>
              <a:path w="20394554" h="3756160">
                <a:moveTo>
                  <a:pt x="0" y="0"/>
                </a:moveTo>
                <a:lnTo>
                  <a:pt x="20394554" y="0"/>
                </a:lnTo>
                <a:lnTo>
                  <a:pt x="20394554" y="3756160"/>
                </a:lnTo>
                <a:lnTo>
                  <a:pt x="0" y="3756160"/>
                </a:lnTo>
                <a:lnTo>
                  <a:pt x="0" y="0"/>
                </a:lnTo>
                <a:close/>
              </a:path>
            </a:pathLst>
          </a:custGeom>
          <a:blipFill>
            <a:blip r:embed="rId3"/>
            <a:stretch>
              <a:fillRect l="-33176" t="-408068" r="-33176"/>
            </a:stretch>
          </a:blipFill>
        </p:spPr>
        <p:txBody>
          <a:bodyPr/>
          <a:lstStyle/>
          <a:p>
            <a:endParaRPr lang="en-AU"/>
          </a:p>
        </p:txBody>
      </p:sp>
      <p:sp>
        <p:nvSpPr>
          <p:cNvPr id="8" name="Freeform 8"/>
          <p:cNvSpPr/>
          <p:nvPr/>
        </p:nvSpPr>
        <p:spPr>
          <a:xfrm rot="-62263">
            <a:off x="-149020" y="-1993209"/>
            <a:ext cx="18586040" cy="10454647"/>
          </a:xfrm>
          <a:custGeom>
            <a:avLst/>
            <a:gdLst/>
            <a:ahLst/>
            <a:cxnLst/>
            <a:rect l="l" t="t" r="r" b="b"/>
            <a:pathLst>
              <a:path w="18586040" h="10454647">
                <a:moveTo>
                  <a:pt x="0" y="0"/>
                </a:moveTo>
                <a:lnTo>
                  <a:pt x="18586040" y="0"/>
                </a:lnTo>
                <a:lnTo>
                  <a:pt x="18586040" y="10454648"/>
                </a:lnTo>
                <a:lnTo>
                  <a:pt x="0" y="10454648"/>
                </a:lnTo>
                <a:lnTo>
                  <a:pt x="0" y="0"/>
                </a:lnTo>
                <a:close/>
              </a:path>
            </a:pathLst>
          </a:custGeom>
          <a:blipFill>
            <a:blip r:embed="rId4">
              <a:alphaModFix amt="65000"/>
            </a:blip>
            <a:stretch>
              <a:fillRect/>
            </a:stretch>
          </a:blipFill>
        </p:spPr>
        <p:txBody>
          <a:bodyPr/>
          <a:lstStyle/>
          <a:p>
            <a:endParaRPr lang="en-AU"/>
          </a:p>
        </p:txBody>
      </p:sp>
      <p:sp>
        <p:nvSpPr>
          <p:cNvPr id="9" name="TextBox 9"/>
          <p:cNvSpPr txBox="1"/>
          <p:nvPr/>
        </p:nvSpPr>
        <p:spPr>
          <a:xfrm>
            <a:off x="3525607" y="3543894"/>
            <a:ext cx="11236786" cy="4039235"/>
          </a:xfrm>
          <a:prstGeom prst="rect">
            <a:avLst/>
          </a:prstGeom>
        </p:spPr>
        <p:txBody>
          <a:bodyPr lIns="0" tIns="0" rIns="0" bIns="0" rtlCol="0" anchor="t">
            <a:spAutoFit/>
          </a:bodyPr>
          <a:lstStyle/>
          <a:p>
            <a:pPr algn="ctr">
              <a:lnSpc>
                <a:spcPts val="7839"/>
              </a:lnSpc>
            </a:pPr>
            <a:r>
              <a:rPr lang="en-US" sz="5599">
                <a:solidFill>
                  <a:srgbClr val="FFFFEA"/>
                </a:solidFill>
                <a:latin typeface="Times New Roman MT"/>
                <a:ea typeface="Times New Roman MT"/>
                <a:cs typeface="Times New Roman MT"/>
                <a:sym typeface="Times New Roman MT"/>
              </a:rPr>
              <a:t>Your identity is not something your situation gives you...it’s something God speaks over you. </a:t>
            </a:r>
          </a:p>
          <a:p>
            <a:pPr algn="ctr">
              <a:lnSpc>
                <a:spcPts val="7839"/>
              </a:lnSpc>
              <a:spcBef>
                <a:spcPct val="0"/>
              </a:spcBef>
            </a:pPr>
            <a:endParaRPr lang="en-US" sz="5599">
              <a:solidFill>
                <a:srgbClr val="FFFFEA"/>
              </a:solidFill>
              <a:latin typeface="Times New Roman MT"/>
              <a:ea typeface="Times New Roman MT"/>
              <a:cs typeface="Times New Roman MT"/>
              <a:sym typeface="Times New Roman M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166" b="-83166"/>
            </a:stretch>
          </a:blipFill>
        </p:spPr>
        <p:txBody>
          <a:bodyPr/>
          <a:lstStyle/>
          <a:p>
            <a:endParaRPr lang="en-AU"/>
          </a:p>
        </p:txBody>
      </p:sp>
      <p:sp>
        <p:nvSpPr>
          <p:cNvPr id="3" name="Freeform 3"/>
          <p:cNvSpPr/>
          <p:nvPr/>
        </p:nvSpPr>
        <p:spPr>
          <a:xfrm rot="-5400000">
            <a:off x="1183700" y="-6785649"/>
            <a:ext cx="15734016" cy="18703140"/>
          </a:xfrm>
          <a:custGeom>
            <a:avLst/>
            <a:gdLst/>
            <a:ahLst/>
            <a:cxnLst/>
            <a:rect l="l" t="t" r="r" b="b"/>
            <a:pathLst>
              <a:path w="15734016" h="18703140">
                <a:moveTo>
                  <a:pt x="0" y="0"/>
                </a:moveTo>
                <a:lnTo>
                  <a:pt x="15734016" y="0"/>
                </a:lnTo>
                <a:lnTo>
                  <a:pt x="15734016" y="18703140"/>
                </a:lnTo>
                <a:lnTo>
                  <a:pt x="0" y="18703140"/>
                </a:lnTo>
                <a:lnTo>
                  <a:pt x="0" y="0"/>
                </a:lnTo>
                <a:close/>
              </a:path>
            </a:pathLst>
          </a:custGeom>
          <a:blipFill>
            <a:blip r:embed="rId3"/>
            <a:stretch>
              <a:fillRect/>
            </a:stretch>
          </a:blipFill>
        </p:spPr>
        <p:txBody>
          <a:bodyPr/>
          <a:lstStyle/>
          <a:p>
            <a:endParaRPr lang="en-AU"/>
          </a:p>
        </p:txBody>
      </p:sp>
      <p:sp>
        <p:nvSpPr>
          <p:cNvPr id="4" name="Freeform 4"/>
          <p:cNvSpPr/>
          <p:nvPr/>
        </p:nvSpPr>
        <p:spPr>
          <a:xfrm>
            <a:off x="3319195" y="-1139169"/>
            <a:ext cx="11463026" cy="11463026"/>
          </a:xfrm>
          <a:custGeom>
            <a:avLst/>
            <a:gdLst/>
            <a:ahLst/>
            <a:cxnLst/>
            <a:rect l="l" t="t" r="r" b="b"/>
            <a:pathLst>
              <a:path w="11463026" h="11463026">
                <a:moveTo>
                  <a:pt x="0" y="0"/>
                </a:moveTo>
                <a:lnTo>
                  <a:pt x="11463025" y="0"/>
                </a:lnTo>
                <a:lnTo>
                  <a:pt x="11463025" y="11463026"/>
                </a:lnTo>
                <a:lnTo>
                  <a:pt x="0" y="1146302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Freeform 5"/>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endParaRPr lang="en-AU"/>
          </a:p>
        </p:txBody>
      </p:sp>
      <p:sp>
        <p:nvSpPr>
          <p:cNvPr id="6" name="TextBox 6"/>
          <p:cNvSpPr txBox="1"/>
          <p:nvPr/>
        </p:nvSpPr>
        <p:spPr>
          <a:xfrm>
            <a:off x="2097657" y="3560691"/>
            <a:ext cx="14092686" cy="2253234"/>
          </a:xfrm>
          <a:prstGeom prst="rect">
            <a:avLst/>
          </a:prstGeom>
        </p:spPr>
        <p:txBody>
          <a:bodyPr lIns="0" tIns="0" rIns="0" bIns="0" rtlCol="0" anchor="t">
            <a:spAutoFit/>
          </a:bodyPr>
          <a:lstStyle/>
          <a:p>
            <a:pPr algn="l">
              <a:lnSpc>
                <a:spcPts val="16505"/>
              </a:lnSpc>
              <a:spcBef>
                <a:spcPct val="0"/>
              </a:spcBef>
            </a:pPr>
            <a:r>
              <a:rPr lang="en-US" sz="11790" i="1" spc="-294">
                <a:solidFill>
                  <a:srgbClr val="FFFFFF"/>
                </a:solidFill>
                <a:latin typeface="Times New Roman MT Condensed Italics"/>
                <a:ea typeface="Times New Roman MT Condensed Italics"/>
                <a:cs typeface="Times New Roman MT Condensed Italics"/>
                <a:sym typeface="Times New Roman MT Condensed Italics"/>
              </a:rPr>
              <a:t>The God Who Draws Near</a:t>
            </a:r>
          </a:p>
        </p:txBody>
      </p:sp>
      <p:sp>
        <p:nvSpPr>
          <p:cNvPr id="7" name="TextBox 7"/>
          <p:cNvSpPr txBox="1"/>
          <p:nvPr/>
        </p:nvSpPr>
        <p:spPr>
          <a:xfrm>
            <a:off x="3494361" y="5881043"/>
            <a:ext cx="10489378" cy="984885"/>
          </a:xfrm>
          <a:prstGeom prst="rect">
            <a:avLst/>
          </a:prstGeom>
        </p:spPr>
        <p:txBody>
          <a:bodyPr lIns="0" tIns="0" rIns="0" bIns="0" rtlCol="0" anchor="t">
            <a:spAutoFit/>
          </a:bodyPr>
          <a:lstStyle/>
          <a:p>
            <a:pPr algn="ctr">
              <a:lnSpc>
                <a:spcPts val="6720"/>
              </a:lnSpc>
            </a:pPr>
            <a:r>
              <a:rPr lang="en-US" sz="6000" i="1" spc="-120">
                <a:solidFill>
                  <a:srgbClr val="FFFFFF"/>
                </a:solidFill>
                <a:latin typeface="Times New Roman MT Condensed Italics"/>
                <a:ea typeface="Times New Roman MT Condensed Italics"/>
                <a:cs typeface="Times New Roman MT Condensed Italics"/>
                <a:sym typeface="Times New Roman MT Condensed Italics"/>
              </a:rPr>
              <a:t>(Know Who Is With You)</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8229600"/>
          </a:xfrm>
          <a:custGeom>
            <a:avLst/>
            <a:gdLst/>
            <a:ahLst/>
            <a:cxnLst/>
            <a:rect l="l" t="t" r="r" b="b"/>
            <a:pathLst>
              <a:path w="18288000" h="8229600">
                <a:moveTo>
                  <a:pt x="0" y="0"/>
                </a:moveTo>
                <a:lnTo>
                  <a:pt x="18288000" y="0"/>
                </a:lnTo>
                <a:lnTo>
                  <a:pt x="18288000" y="8229600"/>
                </a:lnTo>
                <a:lnTo>
                  <a:pt x="0" y="8229600"/>
                </a:lnTo>
                <a:lnTo>
                  <a:pt x="0" y="0"/>
                </a:lnTo>
                <a:close/>
              </a:path>
            </a:pathLst>
          </a:custGeom>
          <a:blipFill>
            <a:blip r:embed="rId2"/>
            <a:stretch>
              <a:fillRect t="-61111" b="-61111"/>
            </a:stretch>
          </a:blipFill>
        </p:spPr>
        <p:txBody>
          <a:bodyPr/>
          <a:lstStyle/>
          <a:p>
            <a:endParaRPr lang="en-AU"/>
          </a:p>
        </p:txBody>
      </p:sp>
      <p:sp>
        <p:nvSpPr>
          <p:cNvPr id="3" name="TextBox 3"/>
          <p:cNvSpPr txBox="1"/>
          <p:nvPr/>
        </p:nvSpPr>
        <p:spPr>
          <a:xfrm>
            <a:off x="3108101" y="4671695"/>
            <a:ext cx="12071798" cy="1505585"/>
          </a:xfrm>
          <a:prstGeom prst="rect">
            <a:avLst/>
          </a:prstGeom>
        </p:spPr>
        <p:txBody>
          <a:bodyPr lIns="0" tIns="0" rIns="0" bIns="0" rtlCol="0" anchor="t">
            <a:spAutoFit/>
          </a:bodyPr>
          <a:lstStyle/>
          <a:p>
            <a:pPr algn="ctr">
              <a:lnSpc>
                <a:spcPts val="5740"/>
              </a:lnSpc>
              <a:spcBef>
                <a:spcPct val="0"/>
              </a:spcBef>
            </a:pPr>
            <a:r>
              <a:rPr lang="en-US" sz="4100">
                <a:solidFill>
                  <a:srgbClr val="000000"/>
                </a:solidFill>
                <a:latin typeface="Times New Roman MT"/>
                <a:ea typeface="Times New Roman MT"/>
                <a:cs typeface="Times New Roman MT"/>
                <a:sym typeface="Times New Roman MT"/>
              </a:rPr>
              <a:t>For even the Son of Man did not come to be served, but to serve, and to give his life as a ransom for many.</a:t>
            </a:r>
          </a:p>
        </p:txBody>
      </p:sp>
      <p:grpSp>
        <p:nvGrpSpPr>
          <p:cNvPr id="4" name="Group 4"/>
          <p:cNvGrpSpPr/>
          <p:nvPr/>
        </p:nvGrpSpPr>
        <p:grpSpPr>
          <a:xfrm rot="-88413">
            <a:off x="-4170446" y="2619258"/>
            <a:ext cx="26656137" cy="6107582"/>
            <a:chOff x="0" y="0"/>
            <a:chExt cx="7020546" cy="1608581"/>
          </a:xfrm>
        </p:grpSpPr>
        <p:sp>
          <p:nvSpPr>
            <p:cNvPr id="5" name="Freeform 5"/>
            <p:cNvSpPr/>
            <p:nvPr/>
          </p:nvSpPr>
          <p:spPr>
            <a:xfrm>
              <a:off x="0" y="0"/>
              <a:ext cx="7020547" cy="1608581"/>
            </a:xfrm>
            <a:custGeom>
              <a:avLst/>
              <a:gdLst/>
              <a:ahLst/>
              <a:cxnLst/>
              <a:rect l="l" t="t" r="r" b="b"/>
              <a:pathLst>
                <a:path w="7020547" h="1608581">
                  <a:moveTo>
                    <a:pt x="0" y="0"/>
                  </a:moveTo>
                  <a:lnTo>
                    <a:pt x="7020547" y="0"/>
                  </a:lnTo>
                  <a:lnTo>
                    <a:pt x="7020547" y="1608581"/>
                  </a:lnTo>
                  <a:lnTo>
                    <a:pt x="0" y="1608581"/>
                  </a:lnTo>
                  <a:close/>
                </a:path>
              </a:pathLst>
            </a:custGeom>
            <a:solidFill>
              <a:srgbClr val="000000"/>
            </a:solidFill>
          </p:spPr>
          <p:txBody>
            <a:bodyPr/>
            <a:lstStyle/>
            <a:p>
              <a:endParaRPr lang="en-AU"/>
            </a:p>
          </p:txBody>
        </p:sp>
        <p:sp>
          <p:nvSpPr>
            <p:cNvPr id="6" name="TextBox 6"/>
            <p:cNvSpPr txBox="1"/>
            <p:nvPr/>
          </p:nvSpPr>
          <p:spPr>
            <a:xfrm>
              <a:off x="0" y="-38100"/>
              <a:ext cx="7020546" cy="1646681"/>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124818">
            <a:off x="-862324" y="-393627"/>
            <a:ext cx="20394554" cy="3756160"/>
          </a:xfrm>
          <a:custGeom>
            <a:avLst/>
            <a:gdLst/>
            <a:ahLst/>
            <a:cxnLst/>
            <a:rect l="l" t="t" r="r" b="b"/>
            <a:pathLst>
              <a:path w="20394554" h="3756160">
                <a:moveTo>
                  <a:pt x="0" y="0"/>
                </a:moveTo>
                <a:lnTo>
                  <a:pt x="20394554" y="0"/>
                </a:lnTo>
                <a:lnTo>
                  <a:pt x="20394554" y="3756160"/>
                </a:lnTo>
                <a:lnTo>
                  <a:pt x="0" y="3756160"/>
                </a:lnTo>
                <a:lnTo>
                  <a:pt x="0" y="0"/>
                </a:lnTo>
                <a:close/>
              </a:path>
            </a:pathLst>
          </a:custGeom>
          <a:blipFill>
            <a:blip r:embed="rId3"/>
            <a:stretch>
              <a:fillRect l="-33176" t="-408068" r="-33176"/>
            </a:stretch>
          </a:blipFill>
        </p:spPr>
        <p:txBody>
          <a:bodyPr/>
          <a:lstStyle/>
          <a:p>
            <a:endParaRPr lang="en-AU"/>
          </a:p>
        </p:txBody>
      </p:sp>
      <p:sp>
        <p:nvSpPr>
          <p:cNvPr id="8" name="Freeform 8"/>
          <p:cNvSpPr/>
          <p:nvPr/>
        </p:nvSpPr>
        <p:spPr>
          <a:xfrm rot="-62263">
            <a:off x="-149020" y="-1993209"/>
            <a:ext cx="18586040" cy="10454647"/>
          </a:xfrm>
          <a:custGeom>
            <a:avLst/>
            <a:gdLst/>
            <a:ahLst/>
            <a:cxnLst/>
            <a:rect l="l" t="t" r="r" b="b"/>
            <a:pathLst>
              <a:path w="18586040" h="10454647">
                <a:moveTo>
                  <a:pt x="0" y="0"/>
                </a:moveTo>
                <a:lnTo>
                  <a:pt x="18586040" y="0"/>
                </a:lnTo>
                <a:lnTo>
                  <a:pt x="18586040" y="10454648"/>
                </a:lnTo>
                <a:lnTo>
                  <a:pt x="0" y="10454648"/>
                </a:lnTo>
                <a:lnTo>
                  <a:pt x="0" y="0"/>
                </a:lnTo>
                <a:close/>
              </a:path>
            </a:pathLst>
          </a:custGeom>
          <a:blipFill>
            <a:blip r:embed="rId4">
              <a:alphaModFix amt="65000"/>
            </a:blip>
            <a:stretch>
              <a:fillRect/>
            </a:stretch>
          </a:blipFill>
        </p:spPr>
        <p:txBody>
          <a:bodyPr/>
          <a:lstStyle/>
          <a:p>
            <a:endParaRPr lang="en-AU"/>
          </a:p>
        </p:txBody>
      </p:sp>
      <p:sp>
        <p:nvSpPr>
          <p:cNvPr id="9" name="Freeform 9"/>
          <p:cNvSpPr/>
          <p:nvPr/>
        </p:nvSpPr>
        <p:spPr>
          <a:xfrm>
            <a:off x="8861152" y="5560952"/>
            <a:ext cx="947604" cy="1232655"/>
          </a:xfrm>
          <a:custGeom>
            <a:avLst/>
            <a:gdLst/>
            <a:ahLst/>
            <a:cxnLst/>
            <a:rect l="l" t="t" r="r" b="b"/>
            <a:pathLst>
              <a:path w="947604" h="1232655">
                <a:moveTo>
                  <a:pt x="0" y="0"/>
                </a:moveTo>
                <a:lnTo>
                  <a:pt x="947603" y="0"/>
                </a:lnTo>
                <a:lnTo>
                  <a:pt x="947603" y="1232656"/>
                </a:lnTo>
                <a:lnTo>
                  <a:pt x="0" y="123265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AU"/>
          </a:p>
        </p:txBody>
      </p:sp>
      <p:sp>
        <p:nvSpPr>
          <p:cNvPr id="10" name="TextBox 10"/>
          <p:cNvSpPr txBox="1"/>
          <p:nvPr/>
        </p:nvSpPr>
        <p:spPr>
          <a:xfrm>
            <a:off x="3539229" y="4145597"/>
            <a:ext cx="11236786" cy="1067435"/>
          </a:xfrm>
          <a:prstGeom prst="rect">
            <a:avLst/>
          </a:prstGeom>
        </p:spPr>
        <p:txBody>
          <a:bodyPr lIns="0" tIns="0" rIns="0" bIns="0" rtlCol="0" anchor="t">
            <a:spAutoFit/>
          </a:bodyPr>
          <a:lstStyle/>
          <a:p>
            <a:pPr algn="ctr">
              <a:lnSpc>
                <a:spcPts val="7839"/>
              </a:lnSpc>
              <a:spcBef>
                <a:spcPct val="0"/>
              </a:spcBef>
            </a:pPr>
            <a:r>
              <a:rPr lang="en-US" sz="5599">
                <a:solidFill>
                  <a:srgbClr val="FFFFEA"/>
                </a:solidFill>
                <a:latin typeface="Times New Roman MT"/>
                <a:ea typeface="Times New Roman MT"/>
                <a:cs typeface="Times New Roman MT"/>
                <a:sym typeface="Times New Roman MT"/>
              </a:rPr>
              <a:t>i. The Angel of the LORD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11" b="-9111"/>
            </a:stretch>
          </a:blipFill>
        </p:spPr>
        <p:txBody>
          <a:bodyPr/>
          <a:lstStyle/>
          <a:p>
            <a:endParaRPr lang="en-AU"/>
          </a:p>
        </p:txBody>
      </p:sp>
      <p:grpSp>
        <p:nvGrpSpPr>
          <p:cNvPr id="3" name="Group 3"/>
          <p:cNvGrpSpPr/>
          <p:nvPr/>
        </p:nvGrpSpPr>
        <p:grpSpPr>
          <a:xfrm rot="-65999">
            <a:off x="-818757" y="2927925"/>
            <a:ext cx="19925513" cy="4431150"/>
            <a:chOff x="0" y="0"/>
            <a:chExt cx="5247872" cy="1167052"/>
          </a:xfrm>
        </p:grpSpPr>
        <p:sp>
          <p:nvSpPr>
            <p:cNvPr id="4" name="Freeform 4"/>
            <p:cNvSpPr/>
            <p:nvPr/>
          </p:nvSpPr>
          <p:spPr>
            <a:xfrm>
              <a:off x="0" y="0"/>
              <a:ext cx="5247872" cy="1167052"/>
            </a:xfrm>
            <a:custGeom>
              <a:avLst/>
              <a:gdLst/>
              <a:ahLst/>
              <a:cxnLst/>
              <a:rect l="l" t="t" r="r" b="b"/>
              <a:pathLst>
                <a:path w="5247872" h="1167052">
                  <a:moveTo>
                    <a:pt x="0" y="0"/>
                  </a:moveTo>
                  <a:lnTo>
                    <a:pt x="5247872" y="0"/>
                  </a:lnTo>
                  <a:lnTo>
                    <a:pt x="5247872" y="1167052"/>
                  </a:lnTo>
                  <a:lnTo>
                    <a:pt x="0" y="1167052"/>
                  </a:lnTo>
                  <a:close/>
                </a:path>
              </a:pathLst>
            </a:custGeom>
            <a:solidFill>
              <a:srgbClr val="000000">
                <a:alpha val="41961"/>
              </a:srgbClr>
            </a:solidFill>
          </p:spPr>
          <p:txBody>
            <a:bodyPr/>
            <a:lstStyle/>
            <a:p>
              <a:endParaRPr lang="en-AU"/>
            </a:p>
          </p:txBody>
        </p:sp>
        <p:sp>
          <p:nvSpPr>
            <p:cNvPr id="5" name="TextBox 5"/>
            <p:cNvSpPr txBox="1"/>
            <p:nvPr/>
          </p:nvSpPr>
          <p:spPr>
            <a:xfrm>
              <a:off x="0" y="-38100"/>
              <a:ext cx="5247872" cy="120515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5466000">
            <a:off x="6655275" y="-4598899"/>
            <a:ext cx="4977450" cy="18957188"/>
          </a:xfrm>
          <a:custGeom>
            <a:avLst/>
            <a:gdLst/>
            <a:ahLst/>
            <a:cxnLst/>
            <a:rect l="l" t="t" r="r" b="b"/>
            <a:pathLst>
              <a:path w="4977450" h="18957188">
                <a:moveTo>
                  <a:pt x="0" y="0"/>
                </a:moveTo>
                <a:lnTo>
                  <a:pt x="4977450" y="0"/>
                </a:lnTo>
                <a:lnTo>
                  <a:pt x="4977450" y="18957187"/>
                </a:lnTo>
                <a:lnTo>
                  <a:pt x="0" y="18957187"/>
                </a:lnTo>
                <a:lnTo>
                  <a:pt x="0" y="0"/>
                </a:lnTo>
                <a:close/>
              </a:path>
            </a:pathLst>
          </a:custGeom>
          <a:blipFill>
            <a:blip r:embed="rId3"/>
            <a:stretch>
              <a:fillRect l="-1512" r="-279348"/>
            </a:stretch>
          </a:blipFill>
        </p:spPr>
        <p:txBody>
          <a:bodyPr/>
          <a:lstStyle/>
          <a:p>
            <a:endParaRPr lang="en-AU"/>
          </a:p>
        </p:txBody>
      </p:sp>
      <p:sp>
        <p:nvSpPr>
          <p:cNvPr id="7" name="TextBox 7"/>
          <p:cNvSpPr txBox="1"/>
          <p:nvPr/>
        </p:nvSpPr>
        <p:spPr>
          <a:xfrm>
            <a:off x="781583" y="4291314"/>
            <a:ext cx="16724835" cy="1043411"/>
          </a:xfrm>
          <a:prstGeom prst="rect">
            <a:avLst/>
          </a:prstGeom>
        </p:spPr>
        <p:txBody>
          <a:bodyPr lIns="0" tIns="0" rIns="0" bIns="0" rtlCol="0" anchor="t">
            <a:spAutoFit/>
          </a:bodyPr>
          <a:lstStyle/>
          <a:p>
            <a:pPr algn="ctr">
              <a:lnSpc>
                <a:spcPts val="7589"/>
              </a:lnSpc>
            </a:pPr>
            <a:r>
              <a:rPr lang="en-US" sz="5420" b="1">
                <a:solidFill>
                  <a:srgbClr val="FFFFEA"/>
                </a:solidFill>
                <a:latin typeface="Times New Roman Bold"/>
                <a:ea typeface="Times New Roman Bold"/>
                <a:cs typeface="Times New Roman Bold"/>
                <a:sym typeface="Times New Roman Bold"/>
              </a:rPr>
              <a:t> </a:t>
            </a:r>
            <a:r>
              <a:rPr lang="en-US" sz="5420">
                <a:solidFill>
                  <a:srgbClr val="FFFFEA"/>
                </a:solidFill>
                <a:latin typeface="Times New Roman"/>
                <a:ea typeface="Times New Roman"/>
                <a:cs typeface="Times New Roman"/>
                <a:sym typeface="Times New Roman"/>
              </a:rPr>
              <a:t>For the Son of Man came to seek and to save the lost.</a:t>
            </a:r>
          </a:p>
        </p:txBody>
      </p:sp>
      <p:sp>
        <p:nvSpPr>
          <p:cNvPr id="8" name="TextBox 8"/>
          <p:cNvSpPr txBox="1"/>
          <p:nvPr/>
        </p:nvSpPr>
        <p:spPr>
          <a:xfrm>
            <a:off x="5013422" y="7435626"/>
            <a:ext cx="8261155" cy="929641"/>
          </a:xfrm>
          <a:prstGeom prst="rect">
            <a:avLst/>
          </a:prstGeom>
        </p:spPr>
        <p:txBody>
          <a:bodyPr lIns="0" tIns="0" rIns="0" bIns="0" rtlCol="0" anchor="t">
            <a:spAutoFit/>
          </a:bodyPr>
          <a:lstStyle/>
          <a:p>
            <a:pPr algn="ctr">
              <a:lnSpc>
                <a:spcPts val="7559"/>
              </a:lnSpc>
              <a:spcBef>
                <a:spcPct val="0"/>
              </a:spcBef>
            </a:pPr>
            <a:r>
              <a:rPr lang="en-US" sz="5399" b="1">
                <a:solidFill>
                  <a:srgbClr val="FFFFEA"/>
                </a:solidFill>
                <a:latin typeface="Bebas Neue Bold"/>
                <a:ea typeface="Bebas Neue Bold"/>
                <a:cs typeface="Bebas Neue Bold"/>
                <a:sym typeface="Bebas Neue Bold"/>
              </a:rPr>
              <a:t>luke 19:10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8229600"/>
          </a:xfrm>
          <a:custGeom>
            <a:avLst/>
            <a:gdLst/>
            <a:ahLst/>
            <a:cxnLst/>
            <a:rect l="l" t="t" r="r" b="b"/>
            <a:pathLst>
              <a:path w="18288000" h="8229600">
                <a:moveTo>
                  <a:pt x="0" y="0"/>
                </a:moveTo>
                <a:lnTo>
                  <a:pt x="18288000" y="0"/>
                </a:lnTo>
                <a:lnTo>
                  <a:pt x="18288000" y="8229600"/>
                </a:lnTo>
                <a:lnTo>
                  <a:pt x="0" y="8229600"/>
                </a:lnTo>
                <a:lnTo>
                  <a:pt x="0" y="0"/>
                </a:lnTo>
                <a:close/>
              </a:path>
            </a:pathLst>
          </a:custGeom>
          <a:blipFill>
            <a:blip r:embed="rId2"/>
            <a:stretch>
              <a:fillRect t="-61111" b="-61111"/>
            </a:stretch>
          </a:blipFill>
        </p:spPr>
        <p:txBody>
          <a:bodyPr/>
          <a:lstStyle/>
          <a:p>
            <a:endParaRPr lang="en-AU"/>
          </a:p>
        </p:txBody>
      </p:sp>
      <p:sp>
        <p:nvSpPr>
          <p:cNvPr id="3" name="TextBox 3"/>
          <p:cNvSpPr txBox="1"/>
          <p:nvPr/>
        </p:nvSpPr>
        <p:spPr>
          <a:xfrm>
            <a:off x="3108101" y="4671695"/>
            <a:ext cx="12071798" cy="1505585"/>
          </a:xfrm>
          <a:prstGeom prst="rect">
            <a:avLst/>
          </a:prstGeom>
        </p:spPr>
        <p:txBody>
          <a:bodyPr lIns="0" tIns="0" rIns="0" bIns="0" rtlCol="0" anchor="t">
            <a:spAutoFit/>
          </a:bodyPr>
          <a:lstStyle/>
          <a:p>
            <a:pPr algn="ctr">
              <a:lnSpc>
                <a:spcPts val="5740"/>
              </a:lnSpc>
              <a:spcBef>
                <a:spcPct val="0"/>
              </a:spcBef>
            </a:pPr>
            <a:r>
              <a:rPr lang="en-US" sz="4100">
                <a:solidFill>
                  <a:srgbClr val="000000"/>
                </a:solidFill>
                <a:latin typeface="Times New Roman MT"/>
                <a:ea typeface="Times New Roman MT"/>
                <a:cs typeface="Times New Roman MT"/>
                <a:sym typeface="Times New Roman MT"/>
              </a:rPr>
              <a:t>For even the Son of Man did not come to be served, but to serve, and to give his life as a ransom for many.</a:t>
            </a:r>
          </a:p>
        </p:txBody>
      </p:sp>
      <p:grpSp>
        <p:nvGrpSpPr>
          <p:cNvPr id="4" name="Group 4"/>
          <p:cNvGrpSpPr/>
          <p:nvPr/>
        </p:nvGrpSpPr>
        <p:grpSpPr>
          <a:xfrm rot="-88413">
            <a:off x="-4170446" y="2619258"/>
            <a:ext cx="26656137" cy="6107582"/>
            <a:chOff x="0" y="0"/>
            <a:chExt cx="7020546" cy="1608581"/>
          </a:xfrm>
        </p:grpSpPr>
        <p:sp>
          <p:nvSpPr>
            <p:cNvPr id="5" name="Freeform 5"/>
            <p:cNvSpPr/>
            <p:nvPr/>
          </p:nvSpPr>
          <p:spPr>
            <a:xfrm>
              <a:off x="0" y="0"/>
              <a:ext cx="7020547" cy="1608581"/>
            </a:xfrm>
            <a:custGeom>
              <a:avLst/>
              <a:gdLst/>
              <a:ahLst/>
              <a:cxnLst/>
              <a:rect l="l" t="t" r="r" b="b"/>
              <a:pathLst>
                <a:path w="7020547" h="1608581">
                  <a:moveTo>
                    <a:pt x="0" y="0"/>
                  </a:moveTo>
                  <a:lnTo>
                    <a:pt x="7020547" y="0"/>
                  </a:lnTo>
                  <a:lnTo>
                    <a:pt x="7020547" y="1608581"/>
                  </a:lnTo>
                  <a:lnTo>
                    <a:pt x="0" y="1608581"/>
                  </a:lnTo>
                  <a:close/>
                </a:path>
              </a:pathLst>
            </a:custGeom>
            <a:solidFill>
              <a:srgbClr val="000000"/>
            </a:solidFill>
          </p:spPr>
          <p:txBody>
            <a:bodyPr/>
            <a:lstStyle/>
            <a:p>
              <a:endParaRPr lang="en-AU"/>
            </a:p>
          </p:txBody>
        </p:sp>
        <p:sp>
          <p:nvSpPr>
            <p:cNvPr id="6" name="TextBox 6"/>
            <p:cNvSpPr txBox="1"/>
            <p:nvPr/>
          </p:nvSpPr>
          <p:spPr>
            <a:xfrm>
              <a:off x="0" y="-38100"/>
              <a:ext cx="7020546" cy="1646681"/>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124818">
            <a:off x="-862324" y="-393627"/>
            <a:ext cx="20394554" cy="3756160"/>
          </a:xfrm>
          <a:custGeom>
            <a:avLst/>
            <a:gdLst/>
            <a:ahLst/>
            <a:cxnLst/>
            <a:rect l="l" t="t" r="r" b="b"/>
            <a:pathLst>
              <a:path w="20394554" h="3756160">
                <a:moveTo>
                  <a:pt x="0" y="0"/>
                </a:moveTo>
                <a:lnTo>
                  <a:pt x="20394554" y="0"/>
                </a:lnTo>
                <a:lnTo>
                  <a:pt x="20394554" y="3756160"/>
                </a:lnTo>
                <a:lnTo>
                  <a:pt x="0" y="3756160"/>
                </a:lnTo>
                <a:lnTo>
                  <a:pt x="0" y="0"/>
                </a:lnTo>
                <a:close/>
              </a:path>
            </a:pathLst>
          </a:custGeom>
          <a:blipFill>
            <a:blip r:embed="rId3"/>
            <a:stretch>
              <a:fillRect l="-33176" t="-408068" r="-33176"/>
            </a:stretch>
          </a:blipFill>
        </p:spPr>
        <p:txBody>
          <a:bodyPr/>
          <a:lstStyle/>
          <a:p>
            <a:endParaRPr lang="en-AU"/>
          </a:p>
        </p:txBody>
      </p:sp>
      <p:sp>
        <p:nvSpPr>
          <p:cNvPr id="8" name="Freeform 8"/>
          <p:cNvSpPr/>
          <p:nvPr/>
        </p:nvSpPr>
        <p:spPr>
          <a:xfrm rot="-62263">
            <a:off x="-149020" y="-1993209"/>
            <a:ext cx="18586040" cy="10454647"/>
          </a:xfrm>
          <a:custGeom>
            <a:avLst/>
            <a:gdLst/>
            <a:ahLst/>
            <a:cxnLst/>
            <a:rect l="l" t="t" r="r" b="b"/>
            <a:pathLst>
              <a:path w="18586040" h="10454647">
                <a:moveTo>
                  <a:pt x="0" y="0"/>
                </a:moveTo>
                <a:lnTo>
                  <a:pt x="18586040" y="0"/>
                </a:lnTo>
                <a:lnTo>
                  <a:pt x="18586040" y="10454648"/>
                </a:lnTo>
                <a:lnTo>
                  <a:pt x="0" y="10454648"/>
                </a:lnTo>
                <a:lnTo>
                  <a:pt x="0" y="0"/>
                </a:lnTo>
                <a:close/>
              </a:path>
            </a:pathLst>
          </a:custGeom>
          <a:blipFill>
            <a:blip r:embed="rId4">
              <a:alphaModFix amt="65000"/>
            </a:blip>
            <a:stretch>
              <a:fillRect/>
            </a:stretch>
          </a:blipFill>
        </p:spPr>
        <p:txBody>
          <a:bodyPr/>
          <a:lstStyle/>
          <a:p>
            <a:endParaRPr lang="en-AU"/>
          </a:p>
        </p:txBody>
      </p:sp>
      <p:sp>
        <p:nvSpPr>
          <p:cNvPr id="9" name="Freeform 9"/>
          <p:cNvSpPr/>
          <p:nvPr/>
        </p:nvSpPr>
        <p:spPr>
          <a:xfrm>
            <a:off x="8580535" y="5673050"/>
            <a:ext cx="1295700" cy="1132117"/>
          </a:xfrm>
          <a:custGeom>
            <a:avLst/>
            <a:gdLst/>
            <a:ahLst/>
            <a:cxnLst/>
            <a:rect l="l" t="t" r="r" b="b"/>
            <a:pathLst>
              <a:path w="1295700" h="1132117">
                <a:moveTo>
                  <a:pt x="0" y="0"/>
                </a:moveTo>
                <a:lnTo>
                  <a:pt x="1295699" y="0"/>
                </a:lnTo>
                <a:lnTo>
                  <a:pt x="1295699" y="1132117"/>
                </a:lnTo>
                <a:lnTo>
                  <a:pt x="0" y="113211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AU"/>
          </a:p>
        </p:txBody>
      </p:sp>
      <p:sp>
        <p:nvSpPr>
          <p:cNvPr id="10" name="TextBox 10"/>
          <p:cNvSpPr txBox="1"/>
          <p:nvPr/>
        </p:nvSpPr>
        <p:spPr>
          <a:xfrm>
            <a:off x="3525607" y="4190365"/>
            <a:ext cx="11236786" cy="1067435"/>
          </a:xfrm>
          <a:prstGeom prst="rect">
            <a:avLst/>
          </a:prstGeom>
        </p:spPr>
        <p:txBody>
          <a:bodyPr lIns="0" tIns="0" rIns="0" bIns="0" rtlCol="0" anchor="t">
            <a:spAutoFit/>
          </a:bodyPr>
          <a:lstStyle/>
          <a:p>
            <a:pPr algn="ctr">
              <a:lnSpc>
                <a:spcPts val="7839"/>
              </a:lnSpc>
              <a:spcBef>
                <a:spcPct val="0"/>
              </a:spcBef>
            </a:pPr>
            <a:r>
              <a:rPr lang="en-US" sz="5599">
                <a:solidFill>
                  <a:srgbClr val="FFFFEA"/>
                </a:solidFill>
                <a:latin typeface="Times New Roman MT"/>
                <a:ea typeface="Times New Roman MT"/>
                <a:cs typeface="Times New Roman MT"/>
                <a:sym typeface="Times New Roman MT"/>
              </a:rPr>
              <a:t>ii. The Name - El Ro’i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8229600"/>
          </a:xfrm>
          <a:custGeom>
            <a:avLst/>
            <a:gdLst/>
            <a:ahLst/>
            <a:cxnLst/>
            <a:rect l="l" t="t" r="r" b="b"/>
            <a:pathLst>
              <a:path w="18288000" h="8229600">
                <a:moveTo>
                  <a:pt x="0" y="0"/>
                </a:moveTo>
                <a:lnTo>
                  <a:pt x="18288000" y="0"/>
                </a:lnTo>
                <a:lnTo>
                  <a:pt x="18288000" y="8229600"/>
                </a:lnTo>
                <a:lnTo>
                  <a:pt x="0" y="8229600"/>
                </a:lnTo>
                <a:lnTo>
                  <a:pt x="0" y="0"/>
                </a:lnTo>
                <a:close/>
              </a:path>
            </a:pathLst>
          </a:custGeom>
          <a:blipFill>
            <a:blip r:embed="rId2"/>
            <a:stretch>
              <a:fillRect t="-61111" b="-61111"/>
            </a:stretch>
          </a:blipFill>
        </p:spPr>
        <p:txBody>
          <a:bodyPr/>
          <a:lstStyle/>
          <a:p>
            <a:endParaRPr lang="en-AU"/>
          </a:p>
        </p:txBody>
      </p:sp>
      <p:sp>
        <p:nvSpPr>
          <p:cNvPr id="3" name="TextBox 3"/>
          <p:cNvSpPr txBox="1"/>
          <p:nvPr/>
        </p:nvSpPr>
        <p:spPr>
          <a:xfrm>
            <a:off x="3108101" y="4671695"/>
            <a:ext cx="12071798" cy="1505585"/>
          </a:xfrm>
          <a:prstGeom prst="rect">
            <a:avLst/>
          </a:prstGeom>
        </p:spPr>
        <p:txBody>
          <a:bodyPr lIns="0" tIns="0" rIns="0" bIns="0" rtlCol="0" anchor="t">
            <a:spAutoFit/>
          </a:bodyPr>
          <a:lstStyle/>
          <a:p>
            <a:pPr algn="ctr">
              <a:lnSpc>
                <a:spcPts val="5740"/>
              </a:lnSpc>
              <a:spcBef>
                <a:spcPct val="0"/>
              </a:spcBef>
            </a:pPr>
            <a:r>
              <a:rPr lang="en-US" sz="4100">
                <a:solidFill>
                  <a:srgbClr val="000000"/>
                </a:solidFill>
                <a:latin typeface="Times New Roman MT"/>
                <a:ea typeface="Times New Roman MT"/>
                <a:cs typeface="Times New Roman MT"/>
                <a:sym typeface="Times New Roman MT"/>
              </a:rPr>
              <a:t>For even the Son of Man did not come to be served, but to serve, and to give his life as a ransom for many.</a:t>
            </a:r>
          </a:p>
        </p:txBody>
      </p:sp>
      <p:grpSp>
        <p:nvGrpSpPr>
          <p:cNvPr id="4" name="Group 4"/>
          <p:cNvGrpSpPr/>
          <p:nvPr/>
        </p:nvGrpSpPr>
        <p:grpSpPr>
          <a:xfrm rot="-88413">
            <a:off x="-4170446" y="2619258"/>
            <a:ext cx="26656137" cy="6107582"/>
            <a:chOff x="0" y="0"/>
            <a:chExt cx="7020546" cy="1608581"/>
          </a:xfrm>
        </p:grpSpPr>
        <p:sp>
          <p:nvSpPr>
            <p:cNvPr id="5" name="Freeform 5"/>
            <p:cNvSpPr/>
            <p:nvPr/>
          </p:nvSpPr>
          <p:spPr>
            <a:xfrm>
              <a:off x="0" y="0"/>
              <a:ext cx="7020547" cy="1608581"/>
            </a:xfrm>
            <a:custGeom>
              <a:avLst/>
              <a:gdLst/>
              <a:ahLst/>
              <a:cxnLst/>
              <a:rect l="l" t="t" r="r" b="b"/>
              <a:pathLst>
                <a:path w="7020547" h="1608581">
                  <a:moveTo>
                    <a:pt x="0" y="0"/>
                  </a:moveTo>
                  <a:lnTo>
                    <a:pt x="7020547" y="0"/>
                  </a:lnTo>
                  <a:lnTo>
                    <a:pt x="7020547" y="1608581"/>
                  </a:lnTo>
                  <a:lnTo>
                    <a:pt x="0" y="1608581"/>
                  </a:lnTo>
                  <a:close/>
                </a:path>
              </a:pathLst>
            </a:custGeom>
            <a:solidFill>
              <a:srgbClr val="000000"/>
            </a:solidFill>
          </p:spPr>
          <p:txBody>
            <a:bodyPr/>
            <a:lstStyle/>
            <a:p>
              <a:endParaRPr lang="en-AU"/>
            </a:p>
          </p:txBody>
        </p:sp>
        <p:sp>
          <p:nvSpPr>
            <p:cNvPr id="6" name="TextBox 6"/>
            <p:cNvSpPr txBox="1"/>
            <p:nvPr/>
          </p:nvSpPr>
          <p:spPr>
            <a:xfrm>
              <a:off x="0" y="-38100"/>
              <a:ext cx="7020546" cy="1646681"/>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124818">
            <a:off x="-862324" y="-393627"/>
            <a:ext cx="20394554" cy="3756160"/>
          </a:xfrm>
          <a:custGeom>
            <a:avLst/>
            <a:gdLst/>
            <a:ahLst/>
            <a:cxnLst/>
            <a:rect l="l" t="t" r="r" b="b"/>
            <a:pathLst>
              <a:path w="20394554" h="3756160">
                <a:moveTo>
                  <a:pt x="0" y="0"/>
                </a:moveTo>
                <a:lnTo>
                  <a:pt x="20394554" y="0"/>
                </a:lnTo>
                <a:lnTo>
                  <a:pt x="20394554" y="3756160"/>
                </a:lnTo>
                <a:lnTo>
                  <a:pt x="0" y="3756160"/>
                </a:lnTo>
                <a:lnTo>
                  <a:pt x="0" y="0"/>
                </a:lnTo>
                <a:close/>
              </a:path>
            </a:pathLst>
          </a:custGeom>
          <a:blipFill>
            <a:blip r:embed="rId3"/>
            <a:stretch>
              <a:fillRect l="-33176" t="-408068" r="-33176"/>
            </a:stretch>
          </a:blipFill>
        </p:spPr>
        <p:txBody>
          <a:bodyPr/>
          <a:lstStyle/>
          <a:p>
            <a:endParaRPr lang="en-AU"/>
          </a:p>
        </p:txBody>
      </p:sp>
      <p:sp>
        <p:nvSpPr>
          <p:cNvPr id="8" name="Freeform 8"/>
          <p:cNvSpPr/>
          <p:nvPr/>
        </p:nvSpPr>
        <p:spPr>
          <a:xfrm rot="-62263">
            <a:off x="-149020" y="-1993209"/>
            <a:ext cx="18586040" cy="10454647"/>
          </a:xfrm>
          <a:custGeom>
            <a:avLst/>
            <a:gdLst/>
            <a:ahLst/>
            <a:cxnLst/>
            <a:rect l="l" t="t" r="r" b="b"/>
            <a:pathLst>
              <a:path w="18586040" h="10454647">
                <a:moveTo>
                  <a:pt x="0" y="0"/>
                </a:moveTo>
                <a:lnTo>
                  <a:pt x="18586040" y="0"/>
                </a:lnTo>
                <a:lnTo>
                  <a:pt x="18586040" y="10454648"/>
                </a:lnTo>
                <a:lnTo>
                  <a:pt x="0" y="10454648"/>
                </a:lnTo>
                <a:lnTo>
                  <a:pt x="0" y="0"/>
                </a:lnTo>
                <a:close/>
              </a:path>
            </a:pathLst>
          </a:custGeom>
          <a:blipFill>
            <a:blip r:embed="rId4">
              <a:alphaModFix amt="65000"/>
            </a:blip>
            <a:stretch>
              <a:fillRect/>
            </a:stretch>
          </a:blipFill>
        </p:spPr>
        <p:txBody>
          <a:bodyPr/>
          <a:lstStyle/>
          <a:p>
            <a:endParaRPr lang="en-AU"/>
          </a:p>
        </p:txBody>
      </p:sp>
      <p:sp>
        <p:nvSpPr>
          <p:cNvPr id="9" name="TextBox 9"/>
          <p:cNvSpPr txBox="1"/>
          <p:nvPr/>
        </p:nvSpPr>
        <p:spPr>
          <a:xfrm>
            <a:off x="3716560" y="2993666"/>
            <a:ext cx="11236786" cy="4692017"/>
          </a:xfrm>
          <a:prstGeom prst="rect">
            <a:avLst/>
          </a:prstGeom>
        </p:spPr>
        <p:txBody>
          <a:bodyPr lIns="0" tIns="0" rIns="0" bIns="0" rtlCol="0" anchor="t">
            <a:spAutoFit/>
          </a:bodyPr>
          <a:lstStyle/>
          <a:p>
            <a:pPr algn="ctr">
              <a:lnSpc>
                <a:spcPts val="12599"/>
              </a:lnSpc>
            </a:pPr>
            <a:r>
              <a:rPr lang="en-US" sz="5599">
                <a:solidFill>
                  <a:srgbClr val="FFFFEA"/>
                </a:solidFill>
                <a:latin typeface="Times New Roman MT"/>
                <a:ea typeface="Times New Roman MT"/>
                <a:cs typeface="Times New Roman MT"/>
                <a:sym typeface="Times New Roman MT"/>
              </a:rPr>
              <a:t> The Lord is my shepherd.</a:t>
            </a:r>
          </a:p>
          <a:p>
            <a:pPr algn="ctr">
              <a:lnSpc>
                <a:spcPts val="12599"/>
              </a:lnSpc>
            </a:pPr>
            <a:r>
              <a:rPr lang="en-US" sz="5599">
                <a:solidFill>
                  <a:srgbClr val="FFFFEA"/>
                </a:solidFill>
                <a:latin typeface="Times New Roman MT"/>
                <a:ea typeface="Times New Roman MT"/>
                <a:cs typeface="Times New Roman MT"/>
                <a:sym typeface="Times New Roman MT"/>
              </a:rPr>
              <a:t> YHWH Ro’i</a:t>
            </a:r>
          </a:p>
          <a:p>
            <a:pPr algn="ctr">
              <a:lnSpc>
                <a:spcPts val="12599"/>
              </a:lnSpc>
            </a:pPr>
            <a:endParaRPr lang="en-US" sz="5599">
              <a:solidFill>
                <a:srgbClr val="FFFFEA"/>
              </a:solidFill>
              <a:latin typeface="Times New Roman MT"/>
              <a:ea typeface="Times New Roman MT"/>
              <a:cs typeface="Times New Roman MT"/>
              <a:sym typeface="Times New Roman M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11" b="-9111"/>
            </a:stretch>
          </a:blipFill>
        </p:spPr>
        <p:txBody>
          <a:bodyPr/>
          <a:lstStyle/>
          <a:p>
            <a:endParaRPr lang="en-AU"/>
          </a:p>
        </p:txBody>
      </p:sp>
      <p:grpSp>
        <p:nvGrpSpPr>
          <p:cNvPr id="3" name="Group 3"/>
          <p:cNvGrpSpPr/>
          <p:nvPr/>
        </p:nvGrpSpPr>
        <p:grpSpPr>
          <a:xfrm rot="-65999">
            <a:off x="-818757" y="2927925"/>
            <a:ext cx="19925513" cy="4431150"/>
            <a:chOff x="0" y="0"/>
            <a:chExt cx="5247872" cy="1167052"/>
          </a:xfrm>
        </p:grpSpPr>
        <p:sp>
          <p:nvSpPr>
            <p:cNvPr id="4" name="Freeform 4"/>
            <p:cNvSpPr/>
            <p:nvPr/>
          </p:nvSpPr>
          <p:spPr>
            <a:xfrm>
              <a:off x="0" y="0"/>
              <a:ext cx="5247872" cy="1167052"/>
            </a:xfrm>
            <a:custGeom>
              <a:avLst/>
              <a:gdLst/>
              <a:ahLst/>
              <a:cxnLst/>
              <a:rect l="l" t="t" r="r" b="b"/>
              <a:pathLst>
                <a:path w="5247872" h="1167052">
                  <a:moveTo>
                    <a:pt x="0" y="0"/>
                  </a:moveTo>
                  <a:lnTo>
                    <a:pt x="5247872" y="0"/>
                  </a:lnTo>
                  <a:lnTo>
                    <a:pt x="5247872" y="1167052"/>
                  </a:lnTo>
                  <a:lnTo>
                    <a:pt x="0" y="1167052"/>
                  </a:lnTo>
                  <a:close/>
                </a:path>
              </a:pathLst>
            </a:custGeom>
            <a:solidFill>
              <a:srgbClr val="000000">
                <a:alpha val="41961"/>
              </a:srgbClr>
            </a:solidFill>
          </p:spPr>
          <p:txBody>
            <a:bodyPr/>
            <a:lstStyle/>
            <a:p>
              <a:endParaRPr lang="en-AU"/>
            </a:p>
          </p:txBody>
        </p:sp>
        <p:sp>
          <p:nvSpPr>
            <p:cNvPr id="5" name="TextBox 5"/>
            <p:cNvSpPr txBox="1"/>
            <p:nvPr/>
          </p:nvSpPr>
          <p:spPr>
            <a:xfrm>
              <a:off x="0" y="-38100"/>
              <a:ext cx="5247872" cy="120515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5466000">
            <a:off x="6655275" y="-4598899"/>
            <a:ext cx="4977450" cy="18957188"/>
          </a:xfrm>
          <a:custGeom>
            <a:avLst/>
            <a:gdLst/>
            <a:ahLst/>
            <a:cxnLst/>
            <a:rect l="l" t="t" r="r" b="b"/>
            <a:pathLst>
              <a:path w="4977450" h="18957188">
                <a:moveTo>
                  <a:pt x="0" y="0"/>
                </a:moveTo>
                <a:lnTo>
                  <a:pt x="4977450" y="0"/>
                </a:lnTo>
                <a:lnTo>
                  <a:pt x="4977450" y="18957187"/>
                </a:lnTo>
                <a:lnTo>
                  <a:pt x="0" y="18957187"/>
                </a:lnTo>
                <a:lnTo>
                  <a:pt x="0" y="0"/>
                </a:lnTo>
                <a:close/>
              </a:path>
            </a:pathLst>
          </a:custGeom>
          <a:blipFill>
            <a:blip r:embed="rId3"/>
            <a:stretch>
              <a:fillRect l="-1512" r="-279348"/>
            </a:stretch>
          </a:blipFill>
        </p:spPr>
        <p:txBody>
          <a:bodyPr/>
          <a:lstStyle/>
          <a:p>
            <a:endParaRPr lang="en-AU"/>
          </a:p>
        </p:txBody>
      </p:sp>
      <p:sp>
        <p:nvSpPr>
          <p:cNvPr id="7" name="TextBox 7"/>
          <p:cNvSpPr txBox="1"/>
          <p:nvPr/>
        </p:nvSpPr>
        <p:spPr>
          <a:xfrm>
            <a:off x="781583" y="3286427"/>
            <a:ext cx="16724835" cy="3053186"/>
          </a:xfrm>
          <a:prstGeom prst="rect">
            <a:avLst/>
          </a:prstGeom>
        </p:spPr>
        <p:txBody>
          <a:bodyPr lIns="0" tIns="0" rIns="0" bIns="0" rtlCol="0" anchor="t">
            <a:spAutoFit/>
          </a:bodyPr>
          <a:lstStyle/>
          <a:p>
            <a:pPr algn="ctr">
              <a:lnSpc>
                <a:spcPts val="7589"/>
              </a:lnSpc>
            </a:pPr>
            <a:r>
              <a:rPr lang="en-US" sz="5420" b="1">
                <a:solidFill>
                  <a:srgbClr val="FFFFEA"/>
                </a:solidFill>
                <a:latin typeface="Times New Roman Bold"/>
                <a:ea typeface="Times New Roman Bold"/>
                <a:cs typeface="Times New Roman Bold"/>
                <a:sym typeface="Times New Roman Bold"/>
              </a:rPr>
              <a:t> </a:t>
            </a:r>
            <a:r>
              <a:rPr lang="en-US" sz="5420">
                <a:solidFill>
                  <a:srgbClr val="FFFFEA"/>
                </a:solidFill>
                <a:latin typeface="Times New Roman"/>
                <a:ea typeface="Times New Roman"/>
                <a:cs typeface="Times New Roman"/>
                <a:sym typeface="Times New Roman"/>
              </a:rPr>
              <a:t>14 “I am the good shepherd; I know my sheep and my sheep know me— 15 just as the Father knows me and I know the Father—and I lay down my life for the sheep.</a:t>
            </a:r>
          </a:p>
        </p:txBody>
      </p:sp>
      <p:sp>
        <p:nvSpPr>
          <p:cNvPr id="8" name="TextBox 8"/>
          <p:cNvSpPr txBox="1"/>
          <p:nvPr/>
        </p:nvSpPr>
        <p:spPr>
          <a:xfrm>
            <a:off x="5013422" y="7435626"/>
            <a:ext cx="8261155" cy="929641"/>
          </a:xfrm>
          <a:prstGeom prst="rect">
            <a:avLst/>
          </a:prstGeom>
        </p:spPr>
        <p:txBody>
          <a:bodyPr lIns="0" tIns="0" rIns="0" bIns="0" rtlCol="0" anchor="t">
            <a:spAutoFit/>
          </a:bodyPr>
          <a:lstStyle/>
          <a:p>
            <a:pPr algn="ctr">
              <a:lnSpc>
                <a:spcPts val="7559"/>
              </a:lnSpc>
              <a:spcBef>
                <a:spcPct val="0"/>
              </a:spcBef>
            </a:pPr>
            <a:r>
              <a:rPr lang="en-US" sz="5399" b="1">
                <a:solidFill>
                  <a:srgbClr val="FFFFEA"/>
                </a:solidFill>
                <a:latin typeface="Bebas Neue Bold"/>
                <a:ea typeface="Bebas Neue Bold"/>
                <a:cs typeface="Bebas Neue Bold"/>
                <a:sym typeface="Bebas Neue Bold"/>
              </a:rPr>
              <a:t>John 10:14-15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8229600"/>
          </a:xfrm>
          <a:custGeom>
            <a:avLst/>
            <a:gdLst/>
            <a:ahLst/>
            <a:cxnLst/>
            <a:rect l="l" t="t" r="r" b="b"/>
            <a:pathLst>
              <a:path w="18288000" h="8229600">
                <a:moveTo>
                  <a:pt x="0" y="0"/>
                </a:moveTo>
                <a:lnTo>
                  <a:pt x="18288000" y="0"/>
                </a:lnTo>
                <a:lnTo>
                  <a:pt x="18288000" y="8229600"/>
                </a:lnTo>
                <a:lnTo>
                  <a:pt x="0" y="8229600"/>
                </a:lnTo>
                <a:lnTo>
                  <a:pt x="0" y="0"/>
                </a:lnTo>
                <a:close/>
              </a:path>
            </a:pathLst>
          </a:custGeom>
          <a:blipFill>
            <a:blip r:embed="rId2"/>
            <a:stretch>
              <a:fillRect t="-61111" b="-61111"/>
            </a:stretch>
          </a:blipFill>
        </p:spPr>
        <p:txBody>
          <a:bodyPr/>
          <a:lstStyle/>
          <a:p>
            <a:endParaRPr lang="en-AU"/>
          </a:p>
        </p:txBody>
      </p:sp>
      <p:sp>
        <p:nvSpPr>
          <p:cNvPr id="3" name="TextBox 3"/>
          <p:cNvSpPr txBox="1"/>
          <p:nvPr/>
        </p:nvSpPr>
        <p:spPr>
          <a:xfrm>
            <a:off x="3108101" y="4671695"/>
            <a:ext cx="12071798" cy="1505585"/>
          </a:xfrm>
          <a:prstGeom prst="rect">
            <a:avLst/>
          </a:prstGeom>
        </p:spPr>
        <p:txBody>
          <a:bodyPr lIns="0" tIns="0" rIns="0" bIns="0" rtlCol="0" anchor="t">
            <a:spAutoFit/>
          </a:bodyPr>
          <a:lstStyle/>
          <a:p>
            <a:pPr algn="ctr">
              <a:lnSpc>
                <a:spcPts val="5740"/>
              </a:lnSpc>
              <a:spcBef>
                <a:spcPct val="0"/>
              </a:spcBef>
            </a:pPr>
            <a:r>
              <a:rPr lang="en-US" sz="4100">
                <a:solidFill>
                  <a:srgbClr val="000000"/>
                </a:solidFill>
                <a:latin typeface="Times New Roman MT"/>
                <a:ea typeface="Times New Roman MT"/>
                <a:cs typeface="Times New Roman MT"/>
                <a:sym typeface="Times New Roman MT"/>
              </a:rPr>
              <a:t>For even the Son of Man did not come to be served, but to serve, and to give his life as a ransom for many.</a:t>
            </a:r>
          </a:p>
        </p:txBody>
      </p:sp>
      <p:grpSp>
        <p:nvGrpSpPr>
          <p:cNvPr id="4" name="Group 4"/>
          <p:cNvGrpSpPr/>
          <p:nvPr/>
        </p:nvGrpSpPr>
        <p:grpSpPr>
          <a:xfrm rot="-88413">
            <a:off x="-4170446" y="2619258"/>
            <a:ext cx="26656137" cy="6107582"/>
            <a:chOff x="0" y="0"/>
            <a:chExt cx="7020546" cy="1608581"/>
          </a:xfrm>
        </p:grpSpPr>
        <p:sp>
          <p:nvSpPr>
            <p:cNvPr id="5" name="Freeform 5"/>
            <p:cNvSpPr/>
            <p:nvPr/>
          </p:nvSpPr>
          <p:spPr>
            <a:xfrm>
              <a:off x="0" y="0"/>
              <a:ext cx="7020547" cy="1608581"/>
            </a:xfrm>
            <a:custGeom>
              <a:avLst/>
              <a:gdLst/>
              <a:ahLst/>
              <a:cxnLst/>
              <a:rect l="l" t="t" r="r" b="b"/>
              <a:pathLst>
                <a:path w="7020547" h="1608581">
                  <a:moveTo>
                    <a:pt x="0" y="0"/>
                  </a:moveTo>
                  <a:lnTo>
                    <a:pt x="7020547" y="0"/>
                  </a:lnTo>
                  <a:lnTo>
                    <a:pt x="7020547" y="1608581"/>
                  </a:lnTo>
                  <a:lnTo>
                    <a:pt x="0" y="1608581"/>
                  </a:lnTo>
                  <a:close/>
                </a:path>
              </a:pathLst>
            </a:custGeom>
            <a:solidFill>
              <a:srgbClr val="000000"/>
            </a:solidFill>
          </p:spPr>
          <p:txBody>
            <a:bodyPr/>
            <a:lstStyle/>
            <a:p>
              <a:endParaRPr lang="en-AU"/>
            </a:p>
          </p:txBody>
        </p:sp>
        <p:sp>
          <p:nvSpPr>
            <p:cNvPr id="6" name="TextBox 6"/>
            <p:cNvSpPr txBox="1"/>
            <p:nvPr/>
          </p:nvSpPr>
          <p:spPr>
            <a:xfrm>
              <a:off x="0" y="-38100"/>
              <a:ext cx="7020546" cy="1646681"/>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124818">
            <a:off x="-862324" y="-393627"/>
            <a:ext cx="20394554" cy="3756160"/>
          </a:xfrm>
          <a:custGeom>
            <a:avLst/>
            <a:gdLst/>
            <a:ahLst/>
            <a:cxnLst/>
            <a:rect l="l" t="t" r="r" b="b"/>
            <a:pathLst>
              <a:path w="20394554" h="3756160">
                <a:moveTo>
                  <a:pt x="0" y="0"/>
                </a:moveTo>
                <a:lnTo>
                  <a:pt x="20394554" y="0"/>
                </a:lnTo>
                <a:lnTo>
                  <a:pt x="20394554" y="3756160"/>
                </a:lnTo>
                <a:lnTo>
                  <a:pt x="0" y="3756160"/>
                </a:lnTo>
                <a:lnTo>
                  <a:pt x="0" y="0"/>
                </a:lnTo>
                <a:close/>
              </a:path>
            </a:pathLst>
          </a:custGeom>
          <a:blipFill>
            <a:blip r:embed="rId3"/>
            <a:stretch>
              <a:fillRect l="-33176" t="-408068" r="-33176"/>
            </a:stretch>
          </a:blipFill>
        </p:spPr>
        <p:txBody>
          <a:bodyPr/>
          <a:lstStyle/>
          <a:p>
            <a:endParaRPr lang="en-AU"/>
          </a:p>
        </p:txBody>
      </p:sp>
      <p:sp>
        <p:nvSpPr>
          <p:cNvPr id="8" name="Freeform 8"/>
          <p:cNvSpPr/>
          <p:nvPr/>
        </p:nvSpPr>
        <p:spPr>
          <a:xfrm rot="-62263">
            <a:off x="-149020" y="-1993209"/>
            <a:ext cx="18586040" cy="10454647"/>
          </a:xfrm>
          <a:custGeom>
            <a:avLst/>
            <a:gdLst/>
            <a:ahLst/>
            <a:cxnLst/>
            <a:rect l="l" t="t" r="r" b="b"/>
            <a:pathLst>
              <a:path w="18586040" h="10454647">
                <a:moveTo>
                  <a:pt x="0" y="0"/>
                </a:moveTo>
                <a:lnTo>
                  <a:pt x="18586040" y="0"/>
                </a:lnTo>
                <a:lnTo>
                  <a:pt x="18586040" y="10454648"/>
                </a:lnTo>
                <a:lnTo>
                  <a:pt x="0" y="10454648"/>
                </a:lnTo>
                <a:lnTo>
                  <a:pt x="0" y="0"/>
                </a:lnTo>
                <a:close/>
              </a:path>
            </a:pathLst>
          </a:custGeom>
          <a:blipFill>
            <a:blip r:embed="rId4">
              <a:alphaModFix amt="65000"/>
            </a:blip>
            <a:stretch>
              <a:fillRect/>
            </a:stretch>
          </a:blipFill>
        </p:spPr>
        <p:txBody>
          <a:bodyPr/>
          <a:lstStyle/>
          <a:p>
            <a:endParaRPr lang="en-AU"/>
          </a:p>
        </p:txBody>
      </p:sp>
      <p:sp>
        <p:nvSpPr>
          <p:cNvPr id="9" name="Freeform 9"/>
          <p:cNvSpPr/>
          <p:nvPr/>
        </p:nvSpPr>
        <p:spPr>
          <a:xfrm>
            <a:off x="8823143" y="5665470"/>
            <a:ext cx="1023620" cy="1023620"/>
          </a:xfrm>
          <a:custGeom>
            <a:avLst/>
            <a:gdLst/>
            <a:ahLst/>
            <a:cxnLst/>
            <a:rect l="l" t="t" r="r" b="b"/>
            <a:pathLst>
              <a:path w="1023620" h="1023620">
                <a:moveTo>
                  <a:pt x="0" y="0"/>
                </a:moveTo>
                <a:lnTo>
                  <a:pt x="1023620" y="0"/>
                </a:lnTo>
                <a:lnTo>
                  <a:pt x="1023620" y="1023620"/>
                </a:lnTo>
                <a:lnTo>
                  <a:pt x="0" y="102362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AU"/>
          </a:p>
        </p:txBody>
      </p:sp>
      <p:sp>
        <p:nvSpPr>
          <p:cNvPr id="10" name="TextBox 10"/>
          <p:cNvSpPr txBox="1"/>
          <p:nvPr/>
        </p:nvSpPr>
        <p:spPr>
          <a:xfrm>
            <a:off x="3539229" y="4145597"/>
            <a:ext cx="11236786" cy="1067435"/>
          </a:xfrm>
          <a:prstGeom prst="rect">
            <a:avLst/>
          </a:prstGeom>
        </p:spPr>
        <p:txBody>
          <a:bodyPr lIns="0" tIns="0" rIns="0" bIns="0" rtlCol="0" anchor="t">
            <a:spAutoFit/>
          </a:bodyPr>
          <a:lstStyle/>
          <a:p>
            <a:pPr algn="ctr">
              <a:lnSpc>
                <a:spcPts val="7839"/>
              </a:lnSpc>
              <a:spcBef>
                <a:spcPct val="0"/>
              </a:spcBef>
            </a:pPr>
            <a:r>
              <a:rPr lang="en-US" sz="5599">
                <a:solidFill>
                  <a:srgbClr val="FFFFEA"/>
                </a:solidFill>
                <a:latin typeface="Times New Roman MT"/>
                <a:ea typeface="Times New Roman MT"/>
                <a:cs typeface="Times New Roman MT"/>
                <a:sym typeface="Times New Roman MT"/>
              </a:rPr>
              <a:t>iii. The Well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11" b="-9111"/>
            </a:stretch>
          </a:blipFill>
        </p:spPr>
        <p:txBody>
          <a:bodyPr/>
          <a:lstStyle/>
          <a:p>
            <a:endParaRPr lang="en-AU"/>
          </a:p>
        </p:txBody>
      </p:sp>
      <p:grpSp>
        <p:nvGrpSpPr>
          <p:cNvPr id="3" name="Group 3"/>
          <p:cNvGrpSpPr/>
          <p:nvPr/>
        </p:nvGrpSpPr>
        <p:grpSpPr>
          <a:xfrm rot="-65999">
            <a:off x="-818757" y="2927925"/>
            <a:ext cx="19925513" cy="4431150"/>
            <a:chOff x="0" y="0"/>
            <a:chExt cx="5247872" cy="1167052"/>
          </a:xfrm>
        </p:grpSpPr>
        <p:sp>
          <p:nvSpPr>
            <p:cNvPr id="4" name="Freeform 4"/>
            <p:cNvSpPr/>
            <p:nvPr/>
          </p:nvSpPr>
          <p:spPr>
            <a:xfrm>
              <a:off x="0" y="0"/>
              <a:ext cx="5247872" cy="1167052"/>
            </a:xfrm>
            <a:custGeom>
              <a:avLst/>
              <a:gdLst/>
              <a:ahLst/>
              <a:cxnLst/>
              <a:rect l="l" t="t" r="r" b="b"/>
              <a:pathLst>
                <a:path w="5247872" h="1167052">
                  <a:moveTo>
                    <a:pt x="0" y="0"/>
                  </a:moveTo>
                  <a:lnTo>
                    <a:pt x="5247872" y="0"/>
                  </a:lnTo>
                  <a:lnTo>
                    <a:pt x="5247872" y="1167052"/>
                  </a:lnTo>
                  <a:lnTo>
                    <a:pt x="0" y="1167052"/>
                  </a:lnTo>
                  <a:close/>
                </a:path>
              </a:pathLst>
            </a:custGeom>
            <a:solidFill>
              <a:srgbClr val="000000">
                <a:alpha val="41961"/>
              </a:srgbClr>
            </a:solidFill>
          </p:spPr>
          <p:txBody>
            <a:bodyPr/>
            <a:lstStyle/>
            <a:p>
              <a:endParaRPr lang="en-AU"/>
            </a:p>
          </p:txBody>
        </p:sp>
        <p:sp>
          <p:nvSpPr>
            <p:cNvPr id="5" name="TextBox 5"/>
            <p:cNvSpPr txBox="1"/>
            <p:nvPr/>
          </p:nvSpPr>
          <p:spPr>
            <a:xfrm>
              <a:off x="0" y="-38100"/>
              <a:ext cx="5247872" cy="120515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5466000">
            <a:off x="6655275" y="-4598899"/>
            <a:ext cx="4977450" cy="18957188"/>
          </a:xfrm>
          <a:custGeom>
            <a:avLst/>
            <a:gdLst/>
            <a:ahLst/>
            <a:cxnLst/>
            <a:rect l="l" t="t" r="r" b="b"/>
            <a:pathLst>
              <a:path w="4977450" h="18957188">
                <a:moveTo>
                  <a:pt x="0" y="0"/>
                </a:moveTo>
                <a:lnTo>
                  <a:pt x="4977450" y="0"/>
                </a:lnTo>
                <a:lnTo>
                  <a:pt x="4977450" y="18957187"/>
                </a:lnTo>
                <a:lnTo>
                  <a:pt x="0" y="18957187"/>
                </a:lnTo>
                <a:lnTo>
                  <a:pt x="0" y="0"/>
                </a:lnTo>
                <a:close/>
              </a:path>
            </a:pathLst>
          </a:custGeom>
          <a:blipFill>
            <a:blip r:embed="rId3"/>
            <a:stretch>
              <a:fillRect l="-1512" r="-279348"/>
            </a:stretch>
          </a:blipFill>
        </p:spPr>
        <p:txBody>
          <a:bodyPr/>
          <a:lstStyle/>
          <a:p>
            <a:endParaRPr lang="en-AU"/>
          </a:p>
        </p:txBody>
      </p:sp>
      <p:sp>
        <p:nvSpPr>
          <p:cNvPr id="7" name="TextBox 7"/>
          <p:cNvSpPr txBox="1"/>
          <p:nvPr/>
        </p:nvSpPr>
        <p:spPr>
          <a:xfrm>
            <a:off x="781583" y="2805414"/>
            <a:ext cx="16724835" cy="4015211"/>
          </a:xfrm>
          <a:prstGeom prst="rect">
            <a:avLst/>
          </a:prstGeom>
        </p:spPr>
        <p:txBody>
          <a:bodyPr lIns="0" tIns="0" rIns="0" bIns="0" rtlCol="0" anchor="t">
            <a:spAutoFit/>
          </a:bodyPr>
          <a:lstStyle/>
          <a:p>
            <a:pPr algn="ctr">
              <a:lnSpc>
                <a:spcPts val="7589"/>
              </a:lnSpc>
            </a:pPr>
            <a:r>
              <a:rPr lang="en-US" sz="5420">
                <a:solidFill>
                  <a:srgbClr val="FFFFEA"/>
                </a:solidFill>
                <a:latin typeface="Times New Roman"/>
                <a:ea typeface="Times New Roman"/>
                <a:cs typeface="Times New Roman"/>
                <a:sym typeface="Times New Roman"/>
              </a:rPr>
              <a:t>13 Jesus answered, “Everyone who drinks this water will be thirsty again, 14 but whoever drinks the water I give them will never thirst. Indeed, the water I give them will become in them a spring of water welling up to eternal life.”</a:t>
            </a:r>
          </a:p>
        </p:txBody>
      </p:sp>
      <p:sp>
        <p:nvSpPr>
          <p:cNvPr id="8" name="TextBox 8"/>
          <p:cNvSpPr txBox="1"/>
          <p:nvPr/>
        </p:nvSpPr>
        <p:spPr>
          <a:xfrm>
            <a:off x="5013422" y="7435626"/>
            <a:ext cx="8261155" cy="929641"/>
          </a:xfrm>
          <a:prstGeom prst="rect">
            <a:avLst/>
          </a:prstGeom>
        </p:spPr>
        <p:txBody>
          <a:bodyPr lIns="0" tIns="0" rIns="0" bIns="0" rtlCol="0" anchor="t">
            <a:spAutoFit/>
          </a:bodyPr>
          <a:lstStyle/>
          <a:p>
            <a:pPr algn="ctr">
              <a:lnSpc>
                <a:spcPts val="7559"/>
              </a:lnSpc>
              <a:spcBef>
                <a:spcPct val="0"/>
              </a:spcBef>
            </a:pPr>
            <a:r>
              <a:rPr lang="en-US" sz="5399" b="1">
                <a:solidFill>
                  <a:srgbClr val="FFFFEA"/>
                </a:solidFill>
                <a:latin typeface="Bebas Neue Bold"/>
                <a:ea typeface="Bebas Neue Bold"/>
                <a:cs typeface="Bebas Neue Bold"/>
                <a:sym typeface="Bebas Neue Bold"/>
              </a:rPr>
              <a:t>john 4:13-14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30802"/>
        </a:solidFill>
        <a:effectLst/>
      </p:bgPr>
    </p:bg>
    <p:spTree>
      <p:nvGrpSpPr>
        <p:cNvPr id="1" name=""/>
        <p:cNvGrpSpPr/>
        <p:nvPr/>
      </p:nvGrpSpPr>
      <p:grpSpPr>
        <a:xfrm>
          <a:off x="0" y="0"/>
          <a:ext cx="0" cy="0"/>
          <a:chOff x="0" y="0"/>
          <a:chExt cx="0" cy="0"/>
        </a:xfrm>
      </p:grpSpPr>
      <p:sp>
        <p:nvSpPr>
          <p:cNvPr id="2" name="Freeform 2"/>
          <p:cNvSpPr/>
          <p:nvPr/>
        </p:nvSpPr>
        <p:spPr>
          <a:xfrm>
            <a:off x="4984045" y="983545"/>
            <a:ext cx="8319910" cy="8319910"/>
          </a:xfrm>
          <a:custGeom>
            <a:avLst/>
            <a:gdLst/>
            <a:ahLst/>
            <a:cxnLst/>
            <a:rect l="l" t="t" r="r" b="b"/>
            <a:pathLst>
              <a:path w="8319910" h="8319910">
                <a:moveTo>
                  <a:pt x="0" y="0"/>
                </a:moveTo>
                <a:lnTo>
                  <a:pt x="8319910" y="0"/>
                </a:lnTo>
                <a:lnTo>
                  <a:pt x="8319910" y="8319910"/>
                </a:lnTo>
                <a:lnTo>
                  <a:pt x="0" y="8319910"/>
                </a:lnTo>
                <a:lnTo>
                  <a:pt x="0" y="0"/>
                </a:lnTo>
                <a:close/>
              </a:path>
            </a:pathLst>
          </a:custGeom>
          <a:blipFill>
            <a:blip r:embed="rId2"/>
            <a:stretch>
              <a:fillRect/>
            </a:stretch>
          </a:blipFill>
        </p:spPr>
        <p:txBody>
          <a:bodyPr/>
          <a:lstStyle/>
          <a:p>
            <a:endParaRPr lang="en-AU"/>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en-AU"/>
          </a:p>
        </p:txBody>
      </p:sp>
      <p:sp>
        <p:nvSpPr>
          <p:cNvPr id="3" name="Freeform 3"/>
          <p:cNvSpPr/>
          <p:nvPr/>
        </p:nvSpPr>
        <p:spPr>
          <a:xfrm>
            <a:off x="0" y="-94869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a:alphaModFix amt="31999"/>
            </a:blip>
            <a:stretch>
              <a:fillRect/>
            </a:stretch>
          </a:blipFill>
        </p:spPr>
        <p:txBody>
          <a:bodyPr/>
          <a:lstStyle/>
          <a:p>
            <a:endParaRPr lang="en-AU"/>
          </a:p>
        </p:txBody>
      </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en-AU"/>
          </a:p>
        </p:txBody>
      </p:sp>
      <p:sp>
        <p:nvSpPr>
          <p:cNvPr id="5" name="TextBox 5"/>
          <p:cNvSpPr txBox="1"/>
          <p:nvPr/>
        </p:nvSpPr>
        <p:spPr>
          <a:xfrm>
            <a:off x="1245017" y="3466140"/>
            <a:ext cx="16180148" cy="2210688"/>
          </a:xfrm>
          <a:prstGeom prst="rect">
            <a:avLst/>
          </a:prstGeom>
        </p:spPr>
        <p:txBody>
          <a:bodyPr lIns="0" tIns="0" rIns="0" bIns="0" rtlCol="0" anchor="t">
            <a:spAutoFit/>
          </a:bodyPr>
          <a:lstStyle/>
          <a:p>
            <a:pPr algn="l">
              <a:lnSpc>
                <a:spcPts val="16226"/>
              </a:lnSpc>
              <a:spcBef>
                <a:spcPct val="0"/>
              </a:spcBef>
            </a:pPr>
            <a:r>
              <a:rPr lang="en-US" sz="11590" i="1" spc="-289">
                <a:solidFill>
                  <a:srgbClr val="FFFFFF"/>
                </a:solidFill>
                <a:latin typeface="Times New Roman MT Condensed Italics"/>
                <a:ea typeface="Times New Roman MT Condensed Italics"/>
                <a:cs typeface="Times New Roman MT Condensed Italics"/>
                <a:sym typeface="Times New Roman MT Condensed Italics"/>
              </a:rPr>
              <a:t>The Way Through the Wilderness</a:t>
            </a:r>
          </a:p>
        </p:txBody>
      </p:sp>
      <p:sp>
        <p:nvSpPr>
          <p:cNvPr id="6" name="TextBox 6"/>
          <p:cNvSpPr txBox="1"/>
          <p:nvPr/>
        </p:nvSpPr>
        <p:spPr>
          <a:xfrm>
            <a:off x="3899311" y="5992311"/>
            <a:ext cx="10489378" cy="984885"/>
          </a:xfrm>
          <a:prstGeom prst="rect">
            <a:avLst/>
          </a:prstGeom>
        </p:spPr>
        <p:txBody>
          <a:bodyPr lIns="0" tIns="0" rIns="0" bIns="0" rtlCol="0" anchor="t">
            <a:spAutoFit/>
          </a:bodyPr>
          <a:lstStyle/>
          <a:p>
            <a:pPr algn="ctr">
              <a:lnSpc>
                <a:spcPts val="6720"/>
              </a:lnSpc>
            </a:pPr>
            <a:r>
              <a:rPr lang="en-US" sz="6000" i="1" spc="-120">
                <a:solidFill>
                  <a:srgbClr val="FFFFFF"/>
                </a:solidFill>
                <a:latin typeface="Times New Roman MT Condensed Italics"/>
                <a:ea typeface="Times New Roman MT Condensed Italics"/>
                <a:cs typeface="Times New Roman MT Condensed Italics"/>
                <a:sym typeface="Times New Roman MT Condensed Italics"/>
              </a:rPr>
              <a:t>(Know Where He Is Leading You)</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AU"/>
          </a:p>
        </p:txBody>
      </p:sp>
      <p:sp>
        <p:nvSpPr>
          <p:cNvPr id="3" name="Freeform 3"/>
          <p:cNvSpPr/>
          <p:nvPr/>
        </p:nvSpPr>
        <p:spPr>
          <a:xfrm rot="-66000">
            <a:off x="-2403202" y="1028700"/>
            <a:ext cx="23094404" cy="8229600"/>
          </a:xfrm>
          <a:custGeom>
            <a:avLst/>
            <a:gdLst/>
            <a:ahLst/>
            <a:cxnLst/>
            <a:rect l="l" t="t" r="r" b="b"/>
            <a:pathLst>
              <a:path w="23094404" h="8229600">
                <a:moveTo>
                  <a:pt x="0" y="0"/>
                </a:moveTo>
                <a:lnTo>
                  <a:pt x="23094404" y="0"/>
                </a:lnTo>
                <a:lnTo>
                  <a:pt x="23094404" y="8229600"/>
                </a:lnTo>
                <a:lnTo>
                  <a:pt x="0" y="8229600"/>
                </a:lnTo>
                <a:lnTo>
                  <a:pt x="0" y="0"/>
                </a:lnTo>
                <a:close/>
              </a:path>
            </a:pathLst>
          </a:custGeom>
          <a:blipFill>
            <a:blip r:embed="rId3"/>
            <a:stretch>
              <a:fillRect t="-28926" b="-28926"/>
            </a:stretch>
          </a:blipFill>
        </p:spPr>
        <p:txBody>
          <a:bodyPr/>
          <a:lstStyle/>
          <a:p>
            <a:endParaRPr lang="en-AU"/>
          </a:p>
        </p:txBody>
      </p:sp>
      <p:sp>
        <p:nvSpPr>
          <p:cNvPr id="4" name="Freeform 4"/>
          <p:cNvSpPr/>
          <p:nvPr/>
        </p:nvSpPr>
        <p:spPr>
          <a:xfrm>
            <a:off x="0" y="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4"/>
            <a:stretch>
              <a:fillRect/>
            </a:stretch>
          </a:blipFill>
        </p:spPr>
        <p:txBody>
          <a:bodyPr/>
          <a:lstStyle/>
          <a:p>
            <a:endParaRPr lang="en-AU"/>
          </a:p>
        </p:txBody>
      </p:sp>
      <p:sp>
        <p:nvSpPr>
          <p:cNvPr id="5" name="TextBox 5"/>
          <p:cNvSpPr txBox="1"/>
          <p:nvPr/>
        </p:nvSpPr>
        <p:spPr>
          <a:xfrm>
            <a:off x="2997527" y="2546349"/>
            <a:ext cx="12292946" cy="4470402"/>
          </a:xfrm>
          <a:prstGeom prst="rect">
            <a:avLst/>
          </a:prstGeom>
        </p:spPr>
        <p:txBody>
          <a:bodyPr lIns="0" tIns="0" rIns="0" bIns="0" rtlCol="0" anchor="t">
            <a:spAutoFit/>
          </a:bodyPr>
          <a:lstStyle/>
          <a:p>
            <a:pPr algn="ctr">
              <a:lnSpc>
                <a:spcPts val="17599"/>
              </a:lnSpc>
            </a:pPr>
            <a:r>
              <a:rPr lang="en-US" sz="9999" i="1" spc="-199">
                <a:solidFill>
                  <a:srgbClr val="FFFFFF"/>
                </a:solidFill>
                <a:latin typeface="Times New Roman MT Condensed Italics"/>
                <a:ea typeface="Times New Roman MT Condensed Italics"/>
                <a:cs typeface="Times New Roman MT Condensed Italics"/>
                <a:sym typeface="Times New Roman MT Condensed Italics"/>
              </a:rPr>
              <a:t>Where have you come from...</a:t>
            </a:r>
          </a:p>
          <a:p>
            <a:pPr algn="ctr">
              <a:lnSpc>
                <a:spcPts val="17599"/>
              </a:lnSpc>
            </a:pPr>
            <a:r>
              <a:rPr lang="en-US" sz="9999" i="1" spc="-199">
                <a:solidFill>
                  <a:srgbClr val="FFFFFF"/>
                </a:solidFill>
                <a:latin typeface="Times New Roman MT Condensed Italics"/>
                <a:ea typeface="Times New Roman MT Condensed Italics"/>
                <a:cs typeface="Times New Roman MT Condensed Italics"/>
                <a:sym typeface="Times New Roman MT Condensed Italics"/>
              </a:rPr>
              <a:t>Where are you going?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11" b="-9111"/>
            </a:stretch>
          </a:blipFill>
        </p:spPr>
        <p:txBody>
          <a:bodyPr/>
          <a:lstStyle/>
          <a:p>
            <a:endParaRPr lang="en-AU"/>
          </a:p>
        </p:txBody>
      </p:sp>
      <p:grpSp>
        <p:nvGrpSpPr>
          <p:cNvPr id="3" name="Group 3"/>
          <p:cNvGrpSpPr/>
          <p:nvPr/>
        </p:nvGrpSpPr>
        <p:grpSpPr>
          <a:xfrm rot="-65999">
            <a:off x="-818757" y="2927925"/>
            <a:ext cx="19925513" cy="4431150"/>
            <a:chOff x="0" y="0"/>
            <a:chExt cx="5247872" cy="1167052"/>
          </a:xfrm>
        </p:grpSpPr>
        <p:sp>
          <p:nvSpPr>
            <p:cNvPr id="4" name="Freeform 4"/>
            <p:cNvSpPr/>
            <p:nvPr/>
          </p:nvSpPr>
          <p:spPr>
            <a:xfrm>
              <a:off x="0" y="0"/>
              <a:ext cx="5247872" cy="1167052"/>
            </a:xfrm>
            <a:custGeom>
              <a:avLst/>
              <a:gdLst/>
              <a:ahLst/>
              <a:cxnLst/>
              <a:rect l="l" t="t" r="r" b="b"/>
              <a:pathLst>
                <a:path w="5247872" h="1167052">
                  <a:moveTo>
                    <a:pt x="0" y="0"/>
                  </a:moveTo>
                  <a:lnTo>
                    <a:pt x="5247872" y="0"/>
                  </a:lnTo>
                  <a:lnTo>
                    <a:pt x="5247872" y="1167052"/>
                  </a:lnTo>
                  <a:lnTo>
                    <a:pt x="0" y="1167052"/>
                  </a:lnTo>
                  <a:close/>
                </a:path>
              </a:pathLst>
            </a:custGeom>
            <a:solidFill>
              <a:srgbClr val="000000">
                <a:alpha val="41961"/>
              </a:srgbClr>
            </a:solidFill>
          </p:spPr>
          <p:txBody>
            <a:bodyPr/>
            <a:lstStyle/>
            <a:p>
              <a:endParaRPr lang="en-AU"/>
            </a:p>
          </p:txBody>
        </p:sp>
        <p:sp>
          <p:nvSpPr>
            <p:cNvPr id="5" name="TextBox 5"/>
            <p:cNvSpPr txBox="1"/>
            <p:nvPr/>
          </p:nvSpPr>
          <p:spPr>
            <a:xfrm>
              <a:off x="0" y="-38100"/>
              <a:ext cx="5247872" cy="120515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5466000">
            <a:off x="6655275" y="-4627157"/>
            <a:ext cx="4977450" cy="18957188"/>
          </a:xfrm>
          <a:custGeom>
            <a:avLst/>
            <a:gdLst/>
            <a:ahLst/>
            <a:cxnLst/>
            <a:rect l="l" t="t" r="r" b="b"/>
            <a:pathLst>
              <a:path w="4977450" h="18957188">
                <a:moveTo>
                  <a:pt x="0" y="0"/>
                </a:moveTo>
                <a:lnTo>
                  <a:pt x="4977450" y="0"/>
                </a:lnTo>
                <a:lnTo>
                  <a:pt x="4977450" y="18957188"/>
                </a:lnTo>
                <a:lnTo>
                  <a:pt x="0" y="18957188"/>
                </a:lnTo>
                <a:lnTo>
                  <a:pt x="0" y="0"/>
                </a:lnTo>
                <a:close/>
              </a:path>
            </a:pathLst>
          </a:custGeom>
          <a:blipFill>
            <a:blip r:embed="rId3"/>
            <a:stretch>
              <a:fillRect l="-1512" r="-279348"/>
            </a:stretch>
          </a:blipFill>
        </p:spPr>
        <p:txBody>
          <a:bodyPr/>
          <a:lstStyle/>
          <a:p>
            <a:endParaRPr lang="en-AU"/>
          </a:p>
        </p:txBody>
      </p:sp>
      <p:sp>
        <p:nvSpPr>
          <p:cNvPr id="7" name="TextBox 7"/>
          <p:cNvSpPr txBox="1"/>
          <p:nvPr/>
        </p:nvSpPr>
        <p:spPr>
          <a:xfrm>
            <a:off x="2226107" y="3610908"/>
            <a:ext cx="13835787" cy="2005436"/>
          </a:xfrm>
          <a:prstGeom prst="rect">
            <a:avLst/>
          </a:prstGeom>
        </p:spPr>
        <p:txBody>
          <a:bodyPr lIns="0" tIns="0" rIns="0" bIns="0" rtlCol="0" anchor="t">
            <a:spAutoFit/>
          </a:bodyPr>
          <a:lstStyle/>
          <a:p>
            <a:pPr algn="ctr">
              <a:lnSpc>
                <a:spcPts val="7589"/>
              </a:lnSpc>
              <a:spcBef>
                <a:spcPct val="0"/>
              </a:spcBef>
            </a:pPr>
            <a:r>
              <a:rPr lang="en-US" sz="5420">
                <a:solidFill>
                  <a:srgbClr val="FFFFEA"/>
                </a:solidFill>
                <a:latin typeface="Times New Roman"/>
                <a:ea typeface="Times New Roman"/>
                <a:cs typeface="Times New Roman"/>
                <a:sym typeface="Times New Roman"/>
              </a:rPr>
              <a:t> Jesus answered, “I </a:t>
            </a:r>
            <a:r>
              <a:rPr lang="en-US" sz="5420" b="1">
                <a:solidFill>
                  <a:srgbClr val="FFFFEA"/>
                </a:solidFill>
                <a:latin typeface="Times New Roman Bold"/>
                <a:ea typeface="Times New Roman Bold"/>
                <a:cs typeface="Times New Roman Bold"/>
                <a:sym typeface="Times New Roman Bold"/>
              </a:rPr>
              <a:t>am</a:t>
            </a:r>
            <a:r>
              <a:rPr lang="en-US" sz="5420">
                <a:solidFill>
                  <a:srgbClr val="FFFFEA"/>
                </a:solidFill>
                <a:latin typeface="Times New Roman"/>
                <a:ea typeface="Times New Roman"/>
                <a:cs typeface="Times New Roman"/>
                <a:sym typeface="Times New Roman"/>
              </a:rPr>
              <a:t> the way and the truth and the life...”</a:t>
            </a:r>
          </a:p>
        </p:txBody>
      </p:sp>
      <p:sp>
        <p:nvSpPr>
          <p:cNvPr id="8" name="TextBox 8"/>
          <p:cNvSpPr txBox="1"/>
          <p:nvPr/>
        </p:nvSpPr>
        <p:spPr>
          <a:xfrm>
            <a:off x="5430915" y="7268364"/>
            <a:ext cx="8261155" cy="981711"/>
          </a:xfrm>
          <a:prstGeom prst="rect">
            <a:avLst/>
          </a:prstGeom>
        </p:spPr>
        <p:txBody>
          <a:bodyPr lIns="0" tIns="0" rIns="0" bIns="0" rtlCol="0" anchor="t">
            <a:spAutoFit/>
          </a:bodyPr>
          <a:lstStyle/>
          <a:p>
            <a:pPr algn="ctr">
              <a:lnSpc>
                <a:spcPts val="7839"/>
              </a:lnSpc>
              <a:spcBef>
                <a:spcPct val="0"/>
              </a:spcBef>
            </a:pPr>
            <a:r>
              <a:rPr lang="en-US" sz="5599" b="1">
                <a:solidFill>
                  <a:srgbClr val="FFFFEA"/>
                </a:solidFill>
                <a:latin typeface="Bebas Neue Bold"/>
                <a:ea typeface="Bebas Neue Bold"/>
                <a:cs typeface="Bebas Neue Bold"/>
                <a:sym typeface="Bebas Neue Bold"/>
              </a:rPr>
              <a:t>john 14:6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8229600"/>
          </a:xfrm>
          <a:custGeom>
            <a:avLst/>
            <a:gdLst/>
            <a:ahLst/>
            <a:cxnLst/>
            <a:rect l="l" t="t" r="r" b="b"/>
            <a:pathLst>
              <a:path w="18288000" h="8229600">
                <a:moveTo>
                  <a:pt x="0" y="0"/>
                </a:moveTo>
                <a:lnTo>
                  <a:pt x="18288000" y="0"/>
                </a:lnTo>
                <a:lnTo>
                  <a:pt x="18288000" y="8229600"/>
                </a:lnTo>
                <a:lnTo>
                  <a:pt x="0" y="8229600"/>
                </a:lnTo>
                <a:lnTo>
                  <a:pt x="0" y="0"/>
                </a:lnTo>
                <a:close/>
              </a:path>
            </a:pathLst>
          </a:custGeom>
          <a:blipFill>
            <a:blip r:embed="rId2"/>
            <a:stretch>
              <a:fillRect t="-61111" b="-61111"/>
            </a:stretch>
          </a:blipFill>
        </p:spPr>
        <p:txBody>
          <a:bodyPr/>
          <a:lstStyle/>
          <a:p>
            <a:endParaRPr lang="en-AU"/>
          </a:p>
        </p:txBody>
      </p:sp>
      <p:sp>
        <p:nvSpPr>
          <p:cNvPr id="3" name="TextBox 3"/>
          <p:cNvSpPr txBox="1"/>
          <p:nvPr/>
        </p:nvSpPr>
        <p:spPr>
          <a:xfrm>
            <a:off x="3108101" y="4671695"/>
            <a:ext cx="12071798" cy="1505585"/>
          </a:xfrm>
          <a:prstGeom prst="rect">
            <a:avLst/>
          </a:prstGeom>
        </p:spPr>
        <p:txBody>
          <a:bodyPr lIns="0" tIns="0" rIns="0" bIns="0" rtlCol="0" anchor="t">
            <a:spAutoFit/>
          </a:bodyPr>
          <a:lstStyle/>
          <a:p>
            <a:pPr algn="ctr">
              <a:lnSpc>
                <a:spcPts val="5740"/>
              </a:lnSpc>
              <a:spcBef>
                <a:spcPct val="0"/>
              </a:spcBef>
            </a:pPr>
            <a:r>
              <a:rPr lang="en-US" sz="4100">
                <a:solidFill>
                  <a:srgbClr val="000000"/>
                </a:solidFill>
                <a:latin typeface="Times New Roman MT"/>
                <a:ea typeface="Times New Roman MT"/>
                <a:cs typeface="Times New Roman MT"/>
                <a:sym typeface="Times New Roman MT"/>
              </a:rPr>
              <a:t>For even the Son of Man did not come to be served, but to serve, and to give his life as a ransom for many.</a:t>
            </a:r>
          </a:p>
        </p:txBody>
      </p:sp>
      <p:grpSp>
        <p:nvGrpSpPr>
          <p:cNvPr id="4" name="Group 4"/>
          <p:cNvGrpSpPr/>
          <p:nvPr/>
        </p:nvGrpSpPr>
        <p:grpSpPr>
          <a:xfrm rot="-88413">
            <a:off x="-4170446" y="2619258"/>
            <a:ext cx="26656137" cy="6107582"/>
            <a:chOff x="0" y="0"/>
            <a:chExt cx="7020546" cy="1608581"/>
          </a:xfrm>
        </p:grpSpPr>
        <p:sp>
          <p:nvSpPr>
            <p:cNvPr id="5" name="Freeform 5"/>
            <p:cNvSpPr/>
            <p:nvPr/>
          </p:nvSpPr>
          <p:spPr>
            <a:xfrm>
              <a:off x="0" y="0"/>
              <a:ext cx="7020547" cy="1608581"/>
            </a:xfrm>
            <a:custGeom>
              <a:avLst/>
              <a:gdLst/>
              <a:ahLst/>
              <a:cxnLst/>
              <a:rect l="l" t="t" r="r" b="b"/>
              <a:pathLst>
                <a:path w="7020547" h="1608581">
                  <a:moveTo>
                    <a:pt x="0" y="0"/>
                  </a:moveTo>
                  <a:lnTo>
                    <a:pt x="7020547" y="0"/>
                  </a:lnTo>
                  <a:lnTo>
                    <a:pt x="7020547" y="1608581"/>
                  </a:lnTo>
                  <a:lnTo>
                    <a:pt x="0" y="1608581"/>
                  </a:lnTo>
                  <a:close/>
                </a:path>
              </a:pathLst>
            </a:custGeom>
            <a:solidFill>
              <a:srgbClr val="000000"/>
            </a:solidFill>
          </p:spPr>
          <p:txBody>
            <a:bodyPr/>
            <a:lstStyle/>
            <a:p>
              <a:endParaRPr lang="en-AU"/>
            </a:p>
          </p:txBody>
        </p:sp>
        <p:sp>
          <p:nvSpPr>
            <p:cNvPr id="6" name="TextBox 6"/>
            <p:cNvSpPr txBox="1"/>
            <p:nvPr/>
          </p:nvSpPr>
          <p:spPr>
            <a:xfrm>
              <a:off x="0" y="-38100"/>
              <a:ext cx="7020546" cy="1646681"/>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124818">
            <a:off x="-862324" y="-393627"/>
            <a:ext cx="20394554" cy="3756160"/>
          </a:xfrm>
          <a:custGeom>
            <a:avLst/>
            <a:gdLst/>
            <a:ahLst/>
            <a:cxnLst/>
            <a:rect l="l" t="t" r="r" b="b"/>
            <a:pathLst>
              <a:path w="20394554" h="3756160">
                <a:moveTo>
                  <a:pt x="0" y="0"/>
                </a:moveTo>
                <a:lnTo>
                  <a:pt x="20394554" y="0"/>
                </a:lnTo>
                <a:lnTo>
                  <a:pt x="20394554" y="3756160"/>
                </a:lnTo>
                <a:lnTo>
                  <a:pt x="0" y="3756160"/>
                </a:lnTo>
                <a:lnTo>
                  <a:pt x="0" y="0"/>
                </a:lnTo>
                <a:close/>
              </a:path>
            </a:pathLst>
          </a:custGeom>
          <a:blipFill>
            <a:blip r:embed="rId3"/>
            <a:stretch>
              <a:fillRect l="-33176" t="-408068" r="-33176"/>
            </a:stretch>
          </a:blipFill>
        </p:spPr>
        <p:txBody>
          <a:bodyPr/>
          <a:lstStyle/>
          <a:p>
            <a:endParaRPr lang="en-AU"/>
          </a:p>
        </p:txBody>
      </p:sp>
      <p:sp>
        <p:nvSpPr>
          <p:cNvPr id="8" name="Freeform 8"/>
          <p:cNvSpPr/>
          <p:nvPr/>
        </p:nvSpPr>
        <p:spPr>
          <a:xfrm rot="-62263">
            <a:off x="-149020" y="-1993209"/>
            <a:ext cx="18586040" cy="10454647"/>
          </a:xfrm>
          <a:custGeom>
            <a:avLst/>
            <a:gdLst/>
            <a:ahLst/>
            <a:cxnLst/>
            <a:rect l="l" t="t" r="r" b="b"/>
            <a:pathLst>
              <a:path w="18586040" h="10454647">
                <a:moveTo>
                  <a:pt x="0" y="0"/>
                </a:moveTo>
                <a:lnTo>
                  <a:pt x="18586040" y="0"/>
                </a:lnTo>
                <a:lnTo>
                  <a:pt x="18586040" y="10454648"/>
                </a:lnTo>
                <a:lnTo>
                  <a:pt x="0" y="10454648"/>
                </a:lnTo>
                <a:lnTo>
                  <a:pt x="0" y="0"/>
                </a:lnTo>
                <a:close/>
              </a:path>
            </a:pathLst>
          </a:custGeom>
          <a:blipFill>
            <a:blip r:embed="rId4">
              <a:alphaModFix amt="65000"/>
            </a:blip>
            <a:stretch>
              <a:fillRect/>
            </a:stretch>
          </a:blipFill>
        </p:spPr>
        <p:txBody>
          <a:bodyPr/>
          <a:lstStyle/>
          <a:p>
            <a:endParaRPr lang="en-AU"/>
          </a:p>
        </p:txBody>
      </p:sp>
      <p:sp>
        <p:nvSpPr>
          <p:cNvPr id="9" name="TextBox 9"/>
          <p:cNvSpPr txBox="1"/>
          <p:nvPr/>
        </p:nvSpPr>
        <p:spPr>
          <a:xfrm>
            <a:off x="1822238" y="3637039"/>
            <a:ext cx="14643525" cy="3048635"/>
          </a:xfrm>
          <a:prstGeom prst="rect">
            <a:avLst/>
          </a:prstGeom>
        </p:spPr>
        <p:txBody>
          <a:bodyPr lIns="0" tIns="0" rIns="0" bIns="0" rtlCol="0" anchor="t">
            <a:spAutoFit/>
          </a:bodyPr>
          <a:lstStyle/>
          <a:p>
            <a:pPr algn="ctr">
              <a:lnSpc>
                <a:spcPts val="7839"/>
              </a:lnSpc>
            </a:pPr>
            <a:r>
              <a:rPr lang="en-US" sz="5599">
                <a:solidFill>
                  <a:srgbClr val="FFFFEA"/>
                </a:solidFill>
                <a:latin typeface="Times New Roman MT"/>
                <a:ea typeface="Times New Roman MT"/>
                <a:cs typeface="Times New Roman MT"/>
                <a:sym typeface="Times New Roman MT"/>
              </a:rPr>
              <a:t>The destination was never a place you arrive at, but a Presence you abide in. </a:t>
            </a:r>
          </a:p>
          <a:p>
            <a:pPr algn="ctr">
              <a:lnSpc>
                <a:spcPts val="7839"/>
              </a:lnSpc>
              <a:spcBef>
                <a:spcPct val="0"/>
              </a:spcBef>
            </a:pPr>
            <a:endParaRPr lang="en-US" sz="5599">
              <a:solidFill>
                <a:srgbClr val="FFFFEA"/>
              </a:solidFill>
              <a:latin typeface="Times New Roman MT"/>
              <a:ea typeface="Times New Roman MT"/>
              <a:cs typeface="Times New Roman MT"/>
              <a:sym typeface="Times New Roman M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AU"/>
          </a:p>
        </p:txBody>
      </p:sp>
      <p:sp>
        <p:nvSpPr>
          <p:cNvPr id="3" name="Freeform 3"/>
          <p:cNvSpPr/>
          <p:nvPr/>
        </p:nvSpPr>
        <p:spPr>
          <a:xfrm>
            <a:off x="-1381353" y="-1152712"/>
            <a:ext cx="8934907" cy="11622643"/>
          </a:xfrm>
          <a:custGeom>
            <a:avLst/>
            <a:gdLst/>
            <a:ahLst/>
            <a:cxnLst/>
            <a:rect l="l" t="t" r="r" b="b"/>
            <a:pathLst>
              <a:path w="8934907" h="11622643">
                <a:moveTo>
                  <a:pt x="0" y="0"/>
                </a:moveTo>
                <a:lnTo>
                  <a:pt x="8934906" y="0"/>
                </a:lnTo>
                <a:lnTo>
                  <a:pt x="8934906" y="11622644"/>
                </a:lnTo>
                <a:lnTo>
                  <a:pt x="0" y="11622644"/>
                </a:lnTo>
                <a:lnTo>
                  <a:pt x="0" y="0"/>
                </a:lnTo>
                <a:close/>
              </a:path>
            </a:pathLst>
          </a:custGeom>
          <a:blipFill>
            <a:blip r:embed="rId3"/>
            <a:stretch>
              <a:fillRect/>
            </a:stretch>
          </a:blipFill>
        </p:spPr>
        <p:txBody>
          <a:bodyPr/>
          <a:lstStyle/>
          <a:p>
            <a:endParaRPr lang="en-AU"/>
          </a:p>
        </p:txBody>
      </p:sp>
      <p:sp>
        <p:nvSpPr>
          <p:cNvPr id="4" name="Freeform 4"/>
          <p:cNvSpPr/>
          <p:nvPr/>
        </p:nvSpPr>
        <p:spPr>
          <a:xfrm>
            <a:off x="-1795796" y="-143477"/>
            <a:ext cx="9763792" cy="9763792"/>
          </a:xfrm>
          <a:custGeom>
            <a:avLst/>
            <a:gdLst/>
            <a:ahLst/>
            <a:cxnLst/>
            <a:rect l="l" t="t" r="r" b="b"/>
            <a:pathLst>
              <a:path w="9763792" h="9763792">
                <a:moveTo>
                  <a:pt x="0" y="0"/>
                </a:moveTo>
                <a:lnTo>
                  <a:pt x="9763792" y="0"/>
                </a:lnTo>
                <a:lnTo>
                  <a:pt x="9763792" y="9763792"/>
                </a:lnTo>
                <a:lnTo>
                  <a:pt x="0" y="976379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Freeform 5"/>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endParaRPr lang="en-AU"/>
          </a:p>
        </p:txBody>
      </p:sp>
      <p:sp>
        <p:nvSpPr>
          <p:cNvPr id="6" name="TextBox 6"/>
          <p:cNvSpPr txBox="1"/>
          <p:nvPr/>
        </p:nvSpPr>
        <p:spPr>
          <a:xfrm>
            <a:off x="1713564" y="4018775"/>
            <a:ext cx="14092686" cy="2253234"/>
          </a:xfrm>
          <a:prstGeom prst="rect">
            <a:avLst/>
          </a:prstGeom>
        </p:spPr>
        <p:txBody>
          <a:bodyPr lIns="0" tIns="0" rIns="0" bIns="0" rtlCol="0" anchor="t">
            <a:spAutoFit/>
          </a:bodyPr>
          <a:lstStyle/>
          <a:p>
            <a:pPr algn="l">
              <a:lnSpc>
                <a:spcPts val="16505"/>
              </a:lnSpc>
              <a:spcBef>
                <a:spcPct val="0"/>
              </a:spcBef>
            </a:pPr>
            <a:r>
              <a:rPr lang="en-US" sz="11790" i="1" spc="-294">
                <a:solidFill>
                  <a:srgbClr val="FFFFFF"/>
                </a:solidFill>
                <a:latin typeface="Times New Roman MT Condensed Italics"/>
                <a:ea typeface="Times New Roman MT Condensed Italics"/>
                <a:cs typeface="Times New Roman MT Condensed Italics"/>
                <a:sym typeface="Times New Roman MT Condensed Italics"/>
              </a:rPr>
              <a:t>The One No One Sees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11" b="-9111"/>
            </a:stretch>
          </a:blipFill>
        </p:spPr>
        <p:txBody>
          <a:bodyPr/>
          <a:lstStyle/>
          <a:p>
            <a:endParaRPr lang="en-AU"/>
          </a:p>
        </p:txBody>
      </p:sp>
      <p:grpSp>
        <p:nvGrpSpPr>
          <p:cNvPr id="3" name="Group 3"/>
          <p:cNvGrpSpPr/>
          <p:nvPr/>
        </p:nvGrpSpPr>
        <p:grpSpPr>
          <a:xfrm rot="-65999">
            <a:off x="-818757" y="2927925"/>
            <a:ext cx="19925513" cy="4431150"/>
            <a:chOff x="0" y="0"/>
            <a:chExt cx="5247872" cy="1167052"/>
          </a:xfrm>
        </p:grpSpPr>
        <p:sp>
          <p:nvSpPr>
            <p:cNvPr id="4" name="Freeform 4"/>
            <p:cNvSpPr/>
            <p:nvPr/>
          </p:nvSpPr>
          <p:spPr>
            <a:xfrm>
              <a:off x="0" y="0"/>
              <a:ext cx="5247872" cy="1167052"/>
            </a:xfrm>
            <a:custGeom>
              <a:avLst/>
              <a:gdLst/>
              <a:ahLst/>
              <a:cxnLst/>
              <a:rect l="l" t="t" r="r" b="b"/>
              <a:pathLst>
                <a:path w="5247872" h="1167052">
                  <a:moveTo>
                    <a:pt x="0" y="0"/>
                  </a:moveTo>
                  <a:lnTo>
                    <a:pt x="5247872" y="0"/>
                  </a:lnTo>
                  <a:lnTo>
                    <a:pt x="5247872" y="1167052"/>
                  </a:lnTo>
                  <a:lnTo>
                    <a:pt x="0" y="1167052"/>
                  </a:lnTo>
                  <a:close/>
                </a:path>
              </a:pathLst>
            </a:custGeom>
            <a:solidFill>
              <a:srgbClr val="000000">
                <a:alpha val="41961"/>
              </a:srgbClr>
            </a:solidFill>
          </p:spPr>
          <p:txBody>
            <a:bodyPr/>
            <a:lstStyle/>
            <a:p>
              <a:endParaRPr lang="en-AU"/>
            </a:p>
          </p:txBody>
        </p:sp>
        <p:sp>
          <p:nvSpPr>
            <p:cNvPr id="5" name="TextBox 5"/>
            <p:cNvSpPr txBox="1"/>
            <p:nvPr/>
          </p:nvSpPr>
          <p:spPr>
            <a:xfrm>
              <a:off x="0" y="-38100"/>
              <a:ext cx="5247872" cy="120515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5466000">
            <a:off x="6655275" y="-4598899"/>
            <a:ext cx="4977450" cy="18957188"/>
          </a:xfrm>
          <a:custGeom>
            <a:avLst/>
            <a:gdLst/>
            <a:ahLst/>
            <a:cxnLst/>
            <a:rect l="l" t="t" r="r" b="b"/>
            <a:pathLst>
              <a:path w="4977450" h="18957188">
                <a:moveTo>
                  <a:pt x="0" y="0"/>
                </a:moveTo>
                <a:lnTo>
                  <a:pt x="4977450" y="0"/>
                </a:lnTo>
                <a:lnTo>
                  <a:pt x="4977450" y="18957187"/>
                </a:lnTo>
                <a:lnTo>
                  <a:pt x="0" y="18957187"/>
                </a:lnTo>
                <a:lnTo>
                  <a:pt x="0" y="0"/>
                </a:lnTo>
                <a:close/>
              </a:path>
            </a:pathLst>
          </a:custGeom>
          <a:blipFill>
            <a:blip r:embed="rId3"/>
            <a:stretch>
              <a:fillRect l="-1512" r="-279348"/>
            </a:stretch>
          </a:blipFill>
        </p:spPr>
        <p:txBody>
          <a:bodyPr/>
          <a:lstStyle/>
          <a:p>
            <a:endParaRPr lang="en-AU"/>
          </a:p>
        </p:txBody>
      </p:sp>
      <p:sp>
        <p:nvSpPr>
          <p:cNvPr id="7" name="TextBox 7"/>
          <p:cNvSpPr txBox="1"/>
          <p:nvPr/>
        </p:nvSpPr>
        <p:spPr>
          <a:xfrm>
            <a:off x="1386150" y="1954508"/>
            <a:ext cx="15515700" cy="6663690"/>
          </a:xfrm>
          <a:prstGeom prst="rect">
            <a:avLst/>
          </a:prstGeom>
        </p:spPr>
        <p:txBody>
          <a:bodyPr lIns="0" tIns="0" rIns="0" bIns="0" rtlCol="0" anchor="t">
            <a:spAutoFit/>
          </a:bodyPr>
          <a:lstStyle/>
          <a:p>
            <a:pPr algn="ctr">
              <a:lnSpc>
                <a:spcPts val="7559"/>
              </a:lnSpc>
            </a:pPr>
            <a:r>
              <a:rPr lang="en-US" sz="5399">
                <a:solidFill>
                  <a:srgbClr val="FFFFEA"/>
                </a:solidFill>
                <a:latin typeface="Times New Roman"/>
                <a:ea typeface="Times New Roman"/>
                <a:cs typeface="Times New Roman"/>
                <a:sym typeface="Times New Roman"/>
              </a:rPr>
              <a:t>1 Now Sarai, Abram’s wife, had borne him no children. But she had an Egyptian slave named Hagar; 2 so she said to Abram, “The Lord has kept me from having children. Go, sleep with my slave; perhaps I can build a family through her.”</a:t>
            </a:r>
          </a:p>
          <a:p>
            <a:pPr algn="ctr">
              <a:lnSpc>
                <a:spcPts val="7559"/>
              </a:lnSpc>
              <a:spcBef>
                <a:spcPct val="0"/>
              </a:spcBef>
            </a:pPr>
            <a:endParaRPr lang="en-US" sz="5399">
              <a:solidFill>
                <a:srgbClr val="FFFFEA"/>
              </a:solidFill>
              <a:latin typeface="Times New Roman"/>
              <a:ea typeface="Times New Roman"/>
              <a:cs typeface="Times New Roman"/>
              <a:sym typeface="Times New Roman"/>
            </a:endParaRPr>
          </a:p>
          <a:p>
            <a:pPr algn="ctr">
              <a:lnSpc>
                <a:spcPts val="7559"/>
              </a:lnSpc>
              <a:spcBef>
                <a:spcPct val="0"/>
              </a:spcBef>
            </a:pPr>
            <a:endParaRPr lang="en-US" sz="5399">
              <a:solidFill>
                <a:srgbClr val="FFFFEA"/>
              </a:solidFill>
              <a:latin typeface="Times New Roman"/>
              <a:ea typeface="Times New Roman"/>
              <a:cs typeface="Times New Roman"/>
              <a:sym typeface="Times New Roman"/>
            </a:endParaRPr>
          </a:p>
        </p:txBody>
      </p:sp>
      <p:sp>
        <p:nvSpPr>
          <p:cNvPr id="8" name="TextBox 8"/>
          <p:cNvSpPr txBox="1"/>
          <p:nvPr/>
        </p:nvSpPr>
        <p:spPr>
          <a:xfrm>
            <a:off x="5197119" y="7435626"/>
            <a:ext cx="8261155" cy="929641"/>
          </a:xfrm>
          <a:prstGeom prst="rect">
            <a:avLst/>
          </a:prstGeom>
        </p:spPr>
        <p:txBody>
          <a:bodyPr lIns="0" tIns="0" rIns="0" bIns="0" rtlCol="0" anchor="t">
            <a:spAutoFit/>
          </a:bodyPr>
          <a:lstStyle/>
          <a:p>
            <a:pPr algn="ctr">
              <a:lnSpc>
                <a:spcPts val="7559"/>
              </a:lnSpc>
              <a:spcBef>
                <a:spcPct val="0"/>
              </a:spcBef>
            </a:pPr>
            <a:r>
              <a:rPr lang="en-US" sz="5399" b="1">
                <a:solidFill>
                  <a:srgbClr val="FFFFEA"/>
                </a:solidFill>
                <a:latin typeface="Bebas Neue Bold"/>
                <a:ea typeface="Bebas Neue Bold"/>
                <a:cs typeface="Bebas Neue Bold"/>
                <a:sym typeface="Bebas Neue Bold"/>
              </a:rPr>
              <a:t>Genesis 16:1-8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11" b="-9111"/>
            </a:stretch>
          </a:blipFill>
        </p:spPr>
        <p:txBody>
          <a:bodyPr/>
          <a:lstStyle/>
          <a:p>
            <a:endParaRPr lang="en-AU"/>
          </a:p>
        </p:txBody>
      </p:sp>
      <p:grpSp>
        <p:nvGrpSpPr>
          <p:cNvPr id="3" name="Group 3"/>
          <p:cNvGrpSpPr/>
          <p:nvPr/>
        </p:nvGrpSpPr>
        <p:grpSpPr>
          <a:xfrm rot="-65999">
            <a:off x="-818757" y="2927925"/>
            <a:ext cx="19925513" cy="4431150"/>
            <a:chOff x="0" y="0"/>
            <a:chExt cx="5247872" cy="1167052"/>
          </a:xfrm>
        </p:grpSpPr>
        <p:sp>
          <p:nvSpPr>
            <p:cNvPr id="4" name="Freeform 4"/>
            <p:cNvSpPr/>
            <p:nvPr/>
          </p:nvSpPr>
          <p:spPr>
            <a:xfrm>
              <a:off x="0" y="0"/>
              <a:ext cx="5247872" cy="1167052"/>
            </a:xfrm>
            <a:custGeom>
              <a:avLst/>
              <a:gdLst/>
              <a:ahLst/>
              <a:cxnLst/>
              <a:rect l="l" t="t" r="r" b="b"/>
              <a:pathLst>
                <a:path w="5247872" h="1167052">
                  <a:moveTo>
                    <a:pt x="0" y="0"/>
                  </a:moveTo>
                  <a:lnTo>
                    <a:pt x="5247872" y="0"/>
                  </a:lnTo>
                  <a:lnTo>
                    <a:pt x="5247872" y="1167052"/>
                  </a:lnTo>
                  <a:lnTo>
                    <a:pt x="0" y="1167052"/>
                  </a:lnTo>
                  <a:close/>
                </a:path>
              </a:pathLst>
            </a:custGeom>
            <a:solidFill>
              <a:srgbClr val="000000">
                <a:alpha val="41961"/>
              </a:srgbClr>
            </a:solidFill>
          </p:spPr>
          <p:txBody>
            <a:bodyPr/>
            <a:lstStyle/>
            <a:p>
              <a:endParaRPr lang="en-AU"/>
            </a:p>
          </p:txBody>
        </p:sp>
        <p:sp>
          <p:nvSpPr>
            <p:cNvPr id="5" name="TextBox 5"/>
            <p:cNvSpPr txBox="1"/>
            <p:nvPr/>
          </p:nvSpPr>
          <p:spPr>
            <a:xfrm>
              <a:off x="0" y="-38100"/>
              <a:ext cx="5247872" cy="120515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5466000">
            <a:off x="6655275" y="-4598899"/>
            <a:ext cx="4977450" cy="18957188"/>
          </a:xfrm>
          <a:custGeom>
            <a:avLst/>
            <a:gdLst/>
            <a:ahLst/>
            <a:cxnLst/>
            <a:rect l="l" t="t" r="r" b="b"/>
            <a:pathLst>
              <a:path w="4977450" h="18957188">
                <a:moveTo>
                  <a:pt x="0" y="0"/>
                </a:moveTo>
                <a:lnTo>
                  <a:pt x="4977450" y="0"/>
                </a:lnTo>
                <a:lnTo>
                  <a:pt x="4977450" y="18957187"/>
                </a:lnTo>
                <a:lnTo>
                  <a:pt x="0" y="18957187"/>
                </a:lnTo>
                <a:lnTo>
                  <a:pt x="0" y="0"/>
                </a:lnTo>
                <a:close/>
              </a:path>
            </a:pathLst>
          </a:custGeom>
          <a:blipFill>
            <a:blip r:embed="rId3"/>
            <a:stretch>
              <a:fillRect l="-1512" r="-279348"/>
            </a:stretch>
          </a:blipFill>
        </p:spPr>
        <p:txBody>
          <a:bodyPr/>
          <a:lstStyle/>
          <a:p>
            <a:endParaRPr lang="en-AU"/>
          </a:p>
        </p:txBody>
      </p:sp>
      <p:sp>
        <p:nvSpPr>
          <p:cNvPr id="7" name="TextBox 7"/>
          <p:cNvSpPr txBox="1"/>
          <p:nvPr/>
        </p:nvSpPr>
        <p:spPr>
          <a:xfrm>
            <a:off x="1386150" y="2603724"/>
            <a:ext cx="15515700" cy="6663690"/>
          </a:xfrm>
          <a:prstGeom prst="rect">
            <a:avLst/>
          </a:prstGeom>
        </p:spPr>
        <p:txBody>
          <a:bodyPr lIns="0" tIns="0" rIns="0" bIns="0" rtlCol="0" anchor="t">
            <a:spAutoFit/>
          </a:bodyPr>
          <a:lstStyle/>
          <a:p>
            <a:pPr algn="ctr">
              <a:lnSpc>
                <a:spcPts val="7559"/>
              </a:lnSpc>
            </a:pPr>
            <a:r>
              <a:rPr lang="en-US" sz="5399">
                <a:solidFill>
                  <a:srgbClr val="FFFFEA"/>
                </a:solidFill>
                <a:latin typeface="Times New Roman"/>
                <a:ea typeface="Times New Roman"/>
                <a:cs typeface="Times New Roman"/>
                <a:sym typeface="Times New Roman"/>
              </a:rPr>
              <a:t>Abram agreed to what Sarai said. 3 So after Abram had been living in Canaan ten years, Sarai his wife took her Egyptian slave Hagar and gave her to her husband to be his wife. 4 He slept with Hagar, and she conceived.</a:t>
            </a:r>
          </a:p>
          <a:p>
            <a:pPr algn="ctr">
              <a:lnSpc>
                <a:spcPts val="7559"/>
              </a:lnSpc>
            </a:pPr>
            <a:endParaRPr lang="en-US" sz="5399">
              <a:solidFill>
                <a:srgbClr val="FFFFEA"/>
              </a:solidFill>
              <a:latin typeface="Times New Roman"/>
              <a:ea typeface="Times New Roman"/>
              <a:cs typeface="Times New Roman"/>
              <a:sym typeface="Times New Roman"/>
            </a:endParaRPr>
          </a:p>
          <a:p>
            <a:pPr algn="ctr">
              <a:lnSpc>
                <a:spcPts val="7559"/>
              </a:lnSpc>
              <a:spcBef>
                <a:spcPct val="0"/>
              </a:spcBef>
            </a:pPr>
            <a:endParaRPr lang="en-US" sz="5399">
              <a:solidFill>
                <a:srgbClr val="FFFFEA"/>
              </a:solidFill>
              <a:latin typeface="Times New Roman"/>
              <a:ea typeface="Times New Roman"/>
              <a:cs typeface="Times New Roman"/>
              <a:sym typeface="Times New Roman"/>
            </a:endParaRPr>
          </a:p>
          <a:p>
            <a:pPr algn="ctr">
              <a:lnSpc>
                <a:spcPts val="7559"/>
              </a:lnSpc>
              <a:spcBef>
                <a:spcPct val="0"/>
              </a:spcBef>
            </a:pPr>
            <a:endParaRPr lang="en-US" sz="5399">
              <a:solidFill>
                <a:srgbClr val="FFFFEA"/>
              </a:solidFill>
              <a:latin typeface="Times New Roman"/>
              <a:ea typeface="Times New Roman"/>
              <a:cs typeface="Times New Roman"/>
              <a:sym typeface="Times New Roman"/>
            </a:endParaRPr>
          </a:p>
        </p:txBody>
      </p:sp>
      <p:sp>
        <p:nvSpPr>
          <p:cNvPr id="8" name="TextBox 8"/>
          <p:cNvSpPr txBox="1"/>
          <p:nvPr/>
        </p:nvSpPr>
        <p:spPr>
          <a:xfrm>
            <a:off x="4913224" y="7318728"/>
            <a:ext cx="8261155" cy="929641"/>
          </a:xfrm>
          <a:prstGeom prst="rect">
            <a:avLst/>
          </a:prstGeom>
        </p:spPr>
        <p:txBody>
          <a:bodyPr lIns="0" tIns="0" rIns="0" bIns="0" rtlCol="0" anchor="t">
            <a:spAutoFit/>
          </a:bodyPr>
          <a:lstStyle/>
          <a:p>
            <a:pPr algn="ctr">
              <a:lnSpc>
                <a:spcPts val="7559"/>
              </a:lnSpc>
              <a:spcBef>
                <a:spcPct val="0"/>
              </a:spcBef>
            </a:pPr>
            <a:r>
              <a:rPr lang="en-US" sz="5399" b="1">
                <a:solidFill>
                  <a:srgbClr val="FFFFEA"/>
                </a:solidFill>
                <a:latin typeface="Bebas Neue Bold"/>
                <a:ea typeface="Bebas Neue Bold"/>
                <a:cs typeface="Bebas Neue Bold"/>
                <a:sym typeface="Bebas Neue Bold"/>
              </a:rPr>
              <a:t>Genesis 16:1-8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11" b="-9111"/>
            </a:stretch>
          </a:blipFill>
        </p:spPr>
        <p:txBody>
          <a:bodyPr/>
          <a:lstStyle/>
          <a:p>
            <a:endParaRPr lang="en-AU"/>
          </a:p>
        </p:txBody>
      </p:sp>
      <p:grpSp>
        <p:nvGrpSpPr>
          <p:cNvPr id="3" name="Group 3"/>
          <p:cNvGrpSpPr/>
          <p:nvPr/>
        </p:nvGrpSpPr>
        <p:grpSpPr>
          <a:xfrm rot="-65999">
            <a:off x="-818757" y="2927925"/>
            <a:ext cx="19925513" cy="4431150"/>
            <a:chOff x="0" y="0"/>
            <a:chExt cx="5247872" cy="1167052"/>
          </a:xfrm>
        </p:grpSpPr>
        <p:sp>
          <p:nvSpPr>
            <p:cNvPr id="4" name="Freeform 4"/>
            <p:cNvSpPr/>
            <p:nvPr/>
          </p:nvSpPr>
          <p:spPr>
            <a:xfrm>
              <a:off x="0" y="0"/>
              <a:ext cx="5247872" cy="1167052"/>
            </a:xfrm>
            <a:custGeom>
              <a:avLst/>
              <a:gdLst/>
              <a:ahLst/>
              <a:cxnLst/>
              <a:rect l="l" t="t" r="r" b="b"/>
              <a:pathLst>
                <a:path w="5247872" h="1167052">
                  <a:moveTo>
                    <a:pt x="0" y="0"/>
                  </a:moveTo>
                  <a:lnTo>
                    <a:pt x="5247872" y="0"/>
                  </a:lnTo>
                  <a:lnTo>
                    <a:pt x="5247872" y="1167052"/>
                  </a:lnTo>
                  <a:lnTo>
                    <a:pt x="0" y="1167052"/>
                  </a:lnTo>
                  <a:close/>
                </a:path>
              </a:pathLst>
            </a:custGeom>
            <a:solidFill>
              <a:srgbClr val="000000">
                <a:alpha val="41961"/>
              </a:srgbClr>
            </a:solidFill>
          </p:spPr>
          <p:txBody>
            <a:bodyPr/>
            <a:lstStyle/>
            <a:p>
              <a:endParaRPr lang="en-AU"/>
            </a:p>
          </p:txBody>
        </p:sp>
        <p:sp>
          <p:nvSpPr>
            <p:cNvPr id="5" name="TextBox 5"/>
            <p:cNvSpPr txBox="1"/>
            <p:nvPr/>
          </p:nvSpPr>
          <p:spPr>
            <a:xfrm>
              <a:off x="0" y="-38100"/>
              <a:ext cx="5247872" cy="120515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5466000">
            <a:off x="6655275" y="-4598899"/>
            <a:ext cx="4977450" cy="18957188"/>
          </a:xfrm>
          <a:custGeom>
            <a:avLst/>
            <a:gdLst/>
            <a:ahLst/>
            <a:cxnLst/>
            <a:rect l="l" t="t" r="r" b="b"/>
            <a:pathLst>
              <a:path w="4977450" h="18957188">
                <a:moveTo>
                  <a:pt x="0" y="0"/>
                </a:moveTo>
                <a:lnTo>
                  <a:pt x="4977450" y="0"/>
                </a:lnTo>
                <a:lnTo>
                  <a:pt x="4977450" y="18957187"/>
                </a:lnTo>
                <a:lnTo>
                  <a:pt x="0" y="18957187"/>
                </a:lnTo>
                <a:lnTo>
                  <a:pt x="0" y="0"/>
                </a:lnTo>
                <a:close/>
              </a:path>
            </a:pathLst>
          </a:custGeom>
          <a:blipFill>
            <a:blip r:embed="rId3"/>
            <a:stretch>
              <a:fillRect l="-1512" r="-279348"/>
            </a:stretch>
          </a:blipFill>
        </p:spPr>
        <p:txBody>
          <a:bodyPr/>
          <a:lstStyle/>
          <a:p>
            <a:endParaRPr lang="en-AU"/>
          </a:p>
        </p:txBody>
      </p:sp>
      <p:sp>
        <p:nvSpPr>
          <p:cNvPr id="7" name="TextBox 7"/>
          <p:cNvSpPr txBox="1"/>
          <p:nvPr/>
        </p:nvSpPr>
        <p:spPr>
          <a:xfrm>
            <a:off x="898480" y="2076113"/>
            <a:ext cx="16724835" cy="8653886"/>
          </a:xfrm>
          <a:prstGeom prst="rect">
            <a:avLst/>
          </a:prstGeom>
        </p:spPr>
        <p:txBody>
          <a:bodyPr lIns="0" tIns="0" rIns="0" bIns="0" rtlCol="0" anchor="t">
            <a:spAutoFit/>
          </a:bodyPr>
          <a:lstStyle/>
          <a:p>
            <a:pPr algn="ctr">
              <a:lnSpc>
                <a:spcPts val="7589"/>
              </a:lnSpc>
            </a:pPr>
            <a:r>
              <a:rPr lang="en-US" sz="5420">
                <a:solidFill>
                  <a:srgbClr val="FFFFEA"/>
                </a:solidFill>
                <a:latin typeface="Times New Roman"/>
                <a:ea typeface="Times New Roman"/>
                <a:cs typeface="Times New Roman"/>
                <a:sym typeface="Times New Roman"/>
              </a:rPr>
              <a:t>When she knew she was pregnant, she began to despise her mistress. 5 Then Sarai said to Abram, “You are responsible for the wrong I am suffering. I put my slave in your arms, and now that she knows she is pregnant, she despises me. May the Lord judge between you and me.”</a:t>
            </a:r>
          </a:p>
          <a:p>
            <a:pPr algn="ctr">
              <a:lnSpc>
                <a:spcPts val="7589"/>
              </a:lnSpc>
            </a:pPr>
            <a:endParaRPr lang="en-US" sz="5420">
              <a:solidFill>
                <a:srgbClr val="FFFFEA"/>
              </a:solidFill>
              <a:latin typeface="Times New Roman"/>
              <a:ea typeface="Times New Roman"/>
              <a:cs typeface="Times New Roman"/>
              <a:sym typeface="Times New Roman"/>
            </a:endParaRPr>
          </a:p>
          <a:p>
            <a:pPr algn="ctr">
              <a:lnSpc>
                <a:spcPts val="7589"/>
              </a:lnSpc>
            </a:pPr>
            <a:endParaRPr lang="en-US" sz="5420">
              <a:solidFill>
                <a:srgbClr val="FFFFEA"/>
              </a:solidFill>
              <a:latin typeface="Times New Roman"/>
              <a:ea typeface="Times New Roman"/>
              <a:cs typeface="Times New Roman"/>
              <a:sym typeface="Times New Roman"/>
            </a:endParaRPr>
          </a:p>
          <a:p>
            <a:pPr algn="ctr">
              <a:lnSpc>
                <a:spcPts val="7589"/>
              </a:lnSpc>
              <a:spcBef>
                <a:spcPct val="0"/>
              </a:spcBef>
            </a:pPr>
            <a:endParaRPr lang="en-US" sz="5420">
              <a:solidFill>
                <a:srgbClr val="FFFFEA"/>
              </a:solidFill>
              <a:latin typeface="Times New Roman"/>
              <a:ea typeface="Times New Roman"/>
              <a:cs typeface="Times New Roman"/>
              <a:sym typeface="Times New Roman"/>
            </a:endParaRPr>
          </a:p>
          <a:p>
            <a:pPr algn="ctr">
              <a:lnSpc>
                <a:spcPts val="7589"/>
              </a:lnSpc>
              <a:spcBef>
                <a:spcPct val="0"/>
              </a:spcBef>
            </a:pPr>
            <a:endParaRPr lang="en-US" sz="5420">
              <a:solidFill>
                <a:srgbClr val="FFFFEA"/>
              </a:solidFill>
              <a:latin typeface="Times New Roman"/>
              <a:ea typeface="Times New Roman"/>
              <a:cs typeface="Times New Roman"/>
              <a:sym typeface="Times New Roman"/>
            </a:endParaRPr>
          </a:p>
        </p:txBody>
      </p:sp>
      <p:sp>
        <p:nvSpPr>
          <p:cNvPr id="8" name="TextBox 8"/>
          <p:cNvSpPr txBox="1"/>
          <p:nvPr/>
        </p:nvSpPr>
        <p:spPr>
          <a:xfrm>
            <a:off x="5130320" y="7435626"/>
            <a:ext cx="8261155" cy="929641"/>
          </a:xfrm>
          <a:prstGeom prst="rect">
            <a:avLst/>
          </a:prstGeom>
        </p:spPr>
        <p:txBody>
          <a:bodyPr lIns="0" tIns="0" rIns="0" bIns="0" rtlCol="0" anchor="t">
            <a:spAutoFit/>
          </a:bodyPr>
          <a:lstStyle/>
          <a:p>
            <a:pPr algn="ctr">
              <a:lnSpc>
                <a:spcPts val="7559"/>
              </a:lnSpc>
              <a:spcBef>
                <a:spcPct val="0"/>
              </a:spcBef>
            </a:pPr>
            <a:r>
              <a:rPr lang="en-US" sz="5399" b="1">
                <a:solidFill>
                  <a:srgbClr val="FFFFEA"/>
                </a:solidFill>
                <a:latin typeface="Bebas Neue Bold"/>
                <a:ea typeface="Bebas Neue Bold"/>
                <a:cs typeface="Bebas Neue Bold"/>
                <a:sym typeface="Bebas Neue Bold"/>
              </a:rPr>
              <a:t>Genesis 16:1-8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11" b="-9111"/>
            </a:stretch>
          </a:blipFill>
        </p:spPr>
        <p:txBody>
          <a:bodyPr/>
          <a:lstStyle/>
          <a:p>
            <a:endParaRPr lang="en-AU"/>
          </a:p>
        </p:txBody>
      </p:sp>
      <p:grpSp>
        <p:nvGrpSpPr>
          <p:cNvPr id="3" name="Group 3"/>
          <p:cNvGrpSpPr/>
          <p:nvPr/>
        </p:nvGrpSpPr>
        <p:grpSpPr>
          <a:xfrm rot="-65999">
            <a:off x="-818757" y="2927925"/>
            <a:ext cx="19925513" cy="4431150"/>
            <a:chOff x="0" y="0"/>
            <a:chExt cx="5247872" cy="1167052"/>
          </a:xfrm>
        </p:grpSpPr>
        <p:sp>
          <p:nvSpPr>
            <p:cNvPr id="4" name="Freeform 4"/>
            <p:cNvSpPr/>
            <p:nvPr/>
          </p:nvSpPr>
          <p:spPr>
            <a:xfrm>
              <a:off x="0" y="0"/>
              <a:ext cx="5247872" cy="1167052"/>
            </a:xfrm>
            <a:custGeom>
              <a:avLst/>
              <a:gdLst/>
              <a:ahLst/>
              <a:cxnLst/>
              <a:rect l="l" t="t" r="r" b="b"/>
              <a:pathLst>
                <a:path w="5247872" h="1167052">
                  <a:moveTo>
                    <a:pt x="0" y="0"/>
                  </a:moveTo>
                  <a:lnTo>
                    <a:pt x="5247872" y="0"/>
                  </a:lnTo>
                  <a:lnTo>
                    <a:pt x="5247872" y="1167052"/>
                  </a:lnTo>
                  <a:lnTo>
                    <a:pt x="0" y="1167052"/>
                  </a:lnTo>
                  <a:close/>
                </a:path>
              </a:pathLst>
            </a:custGeom>
            <a:solidFill>
              <a:srgbClr val="000000">
                <a:alpha val="41961"/>
              </a:srgbClr>
            </a:solidFill>
          </p:spPr>
          <p:txBody>
            <a:bodyPr/>
            <a:lstStyle/>
            <a:p>
              <a:endParaRPr lang="en-AU"/>
            </a:p>
          </p:txBody>
        </p:sp>
        <p:sp>
          <p:nvSpPr>
            <p:cNvPr id="5" name="TextBox 5"/>
            <p:cNvSpPr txBox="1"/>
            <p:nvPr/>
          </p:nvSpPr>
          <p:spPr>
            <a:xfrm>
              <a:off x="0" y="-38100"/>
              <a:ext cx="5247872" cy="120515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5466000">
            <a:off x="6655275" y="-4598899"/>
            <a:ext cx="4977450" cy="18957188"/>
          </a:xfrm>
          <a:custGeom>
            <a:avLst/>
            <a:gdLst/>
            <a:ahLst/>
            <a:cxnLst/>
            <a:rect l="l" t="t" r="r" b="b"/>
            <a:pathLst>
              <a:path w="4977450" h="18957188">
                <a:moveTo>
                  <a:pt x="0" y="0"/>
                </a:moveTo>
                <a:lnTo>
                  <a:pt x="4977450" y="0"/>
                </a:lnTo>
                <a:lnTo>
                  <a:pt x="4977450" y="18957187"/>
                </a:lnTo>
                <a:lnTo>
                  <a:pt x="0" y="18957187"/>
                </a:lnTo>
                <a:lnTo>
                  <a:pt x="0" y="0"/>
                </a:lnTo>
                <a:close/>
              </a:path>
            </a:pathLst>
          </a:custGeom>
          <a:blipFill>
            <a:blip r:embed="rId3"/>
            <a:stretch>
              <a:fillRect l="-1512" r="-279348"/>
            </a:stretch>
          </a:blipFill>
        </p:spPr>
        <p:txBody>
          <a:bodyPr/>
          <a:lstStyle/>
          <a:p>
            <a:endParaRPr lang="en-AU"/>
          </a:p>
        </p:txBody>
      </p:sp>
      <p:sp>
        <p:nvSpPr>
          <p:cNvPr id="7" name="TextBox 7"/>
          <p:cNvSpPr txBox="1"/>
          <p:nvPr/>
        </p:nvSpPr>
        <p:spPr>
          <a:xfrm>
            <a:off x="1028700" y="2076113"/>
            <a:ext cx="16724835" cy="9615911"/>
          </a:xfrm>
          <a:prstGeom prst="rect">
            <a:avLst/>
          </a:prstGeom>
        </p:spPr>
        <p:txBody>
          <a:bodyPr lIns="0" tIns="0" rIns="0" bIns="0" rtlCol="0" anchor="t">
            <a:spAutoFit/>
          </a:bodyPr>
          <a:lstStyle/>
          <a:p>
            <a:pPr algn="ctr">
              <a:lnSpc>
                <a:spcPts val="7589"/>
              </a:lnSpc>
            </a:pPr>
            <a:r>
              <a:rPr lang="en-US" sz="5420">
                <a:solidFill>
                  <a:srgbClr val="FFFFEA"/>
                </a:solidFill>
                <a:latin typeface="Times New Roman"/>
                <a:ea typeface="Times New Roman"/>
                <a:cs typeface="Times New Roman"/>
                <a:sym typeface="Times New Roman"/>
              </a:rPr>
              <a:t>6 “Your slave is in your hands,” Abram said. “Do with her whatever you think best.” Then Sarai mistreated Hagar; so she fled from her. 7The angel of the LORD found Hagar near a spring in the desert; it was the spring that is beside the road to Shur. </a:t>
            </a:r>
          </a:p>
          <a:p>
            <a:pPr algn="ctr">
              <a:lnSpc>
                <a:spcPts val="7589"/>
              </a:lnSpc>
            </a:pPr>
            <a:endParaRPr lang="en-US" sz="5420">
              <a:solidFill>
                <a:srgbClr val="FFFFEA"/>
              </a:solidFill>
              <a:latin typeface="Times New Roman"/>
              <a:ea typeface="Times New Roman"/>
              <a:cs typeface="Times New Roman"/>
              <a:sym typeface="Times New Roman"/>
            </a:endParaRPr>
          </a:p>
          <a:p>
            <a:pPr algn="ctr">
              <a:lnSpc>
                <a:spcPts val="7589"/>
              </a:lnSpc>
            </a:pPr>
            <a:endParaRPr lang="en-US" sz="5420">
              <a:solidFill>
                <a:srgbClr val="FFFFEA"/>
              </a:solidFill>
              <a:latin typeface="Times New Roman"/>
              <a:ea typeface="Times New Roman"/>
              <a:cs typeface="Times New Roman"/>
              <a:sym typeface="Times New Roman"/>
            </a:endParaRPr>
          </a:p>
          <a:p>
            <a:pPr algn="ctr">
              <a:lnSpc>
                <a:spcPts val="7589"/>
              </a:lnSpc>
            </a:pPr>
            <a:endParaRPr lang="en-US" sz="5420">
              <a:solidFill>
                <a:srgbClr val="FFFFEA"/>
              </a:solidFill>
              <a:latin typeface="Times New Roman"/>
              <a:ea typeface="Times New Roman"/>
              <a:cs typeface="Times New Roman"/>
              <a:sym typeface="Times New Roman"/>
            </a:endParaRPr>
          </a:p>
          <a:p>
            <a:pPr algn="ctr">
              <a:lnSpc>
                <a:spcPts val="7589"/>
              </a:lnSpc>
              <a:spcBef>
                <a:spcPct val="0"/>
              </a:spcBef>
            </a:pPr>
            <a:endParaRPr lang="en-US" sz="5420">
              <a:solidFill>
                <a:srgbClr val="FFFFEA"/>
              </a:solidFill>
              <a:latin typeface="Times New Roman"/>
              <a:ea typeface="Times New Roman"/>
              <a:cs typeface="Times New Roman"/>
              <a:sym typeface="Times New Roman"/>
            </a:endParaRPr>
          </a:p>
          <a:p>
            <a:pPr algn="ctr">
              <a:lnSpc>
                <a:spcPts val="7589"/>
              </a:lnSpc>
              <a:spcBef>
                <a:spcPct val="0"/>
              </a:spcBef>
            </a:pPr>
            <a:endParaRPr lang="en-US" sz="5420">
              <a:solidFill>
                <a:srgbClr val="FFFFEA"/>
              </a:solidFill>
              <a:latin typeface="Times New Roman"/>
              <a:ea typeface="Times New Roman"/>
              <a:cs typeface="Times New Roman"/>
              <a:sym typeface="Times New Roman"/>
            </a:endParaRPr>
          </a:p>
        </p:txBody>
      </p:sp>
      <p:sp>
        <p:nvSpPr>
          <p:cNvPr id="8" name="TextBox 8"/>
          <p:cNvSpPr txBox="1"/>
          <p:nvPr/>
        </p:nvSpPr>
        <p:spPr>
          <a:xfrm>
            <a:off x="5013422" y="7435626"/>
            <a:ext cx="8261155" cy="929641"/>
          </a:xfrm>
          <a:prstGeom prst="rect">
            <a:avLst/>
          </a:prstGeom>
        </p:spPr>
        <p:txBody>
          <a:bodyPr lIns="0" tIns="0" rIns="0" bIns="0" rtlCol="0" anchor="t">
            <a:spAutoFit/>
          </a:bodyPr>
          <a:lstStyle/>
          <a:p>
            <a:pPr algn="ctr">
              <a:lnSpc>
                <a:spcPts val="7559"/>
              </a:lnSpc>
              <a:spcBef>
                <a:spcPct val="0"/>
              </a:spcBef>
            </a:pPr>
            <a:r>
              <a:rPr lang="en-US" sz="5399" b="1">
                <a:solidFill>
                  <a:srgbClr val="FFFFEA"/>
                </a:solidFill>
                <a:latin typeface="Bebas Neue Bold"/>
                <a:ea typeface="Bebas Neue Bold"/>
                <a:cs typeface="Bebas Neue Bold"/>
                <a:sym typeface="Bebas Neue Bold"/>
              </a:rPr>
              <a:t>Genesis 16:1-8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11" b="-9111"/>
            </a:stretch>
          </a:blipFill>
        </p:spPr>
        <p:txBody>
          <a:bodyPr/>
          <a:lstStyle/>
          <a:p>
            <a:endParaRPr lang="en-AU"/>
          </a:p>
        </p:txBody>
      </p:sp>
      <p:grpSp>
        <p:nvGrpSpPr>
          <p:cNvPr id="3" name="Group 3"/>
          <p:cNvGrpSpPr/>
          <p:nvPr/>
        </p:nvGrpSpPr>
        <p:grpSpPr>
          <a:xfrm rot="-65999">
            <a:off x="-818757" y="2927925"/>
            <a:ext cx="19925513" cy="4431150"/>
            <a:chOff x="0" y="0"/>
            <a:chExt cx="5247872" cy="1167052"/>
          </a:xfrm>
        </p:grpSpPr>
        <p:sp>
          <p:nvSpPr>
            <p:cNvPr id="4" name="Freeform 4"/>
            <p:cNvSpPr/>
            <p:nvPr/>
          </p:nvSpPr>
          <p:spPr>
            <a:xfrm>
              <a:off x="0" y="0"/>
              <a:ext cx="5247872" cy="1167052"/>
            </a:xfrm>
            <a:custGeom>
              <a:avLst/>
              <a:gdLst/>
              <a:ahLst/>
              <a:cxnLst/>
              <a:rect l="l" t="t" r="r" b="b"/>
              <a:pathLst>
                <a:path w="5247872" h="1167052">
                  <a:moveTo>
                    <a:pt x="0" y="0"/>
                  </a:moveTo>
                  <a:lnTo>
                    <a:pt x="5247872" y="0"/>
                  </a:lnTo>
                  <a:lnTo>
                    <a:pt x="5247872" y="1167052"/>
                  </a:lnTo>
                  <a:lnTo>
                    <a:pt x="0" y="1167052"/>
                  </a:lnTo>
                  <a:close/>
                </a:path>
              </a:pathLst>
            </a:custGeom>
            <a:solidFill>
              <a:srgbClr val="000000">
                <a:alpha val="41961"/>
              </a:srgbClr>
            </a:solidFill>
          </p:spPr>
          <p:txBody>
            <a:bodyPr/>
            <a:lstStyle/>
            <a:p>
              <a:endParaRPr lang="en-AU"/>
            </a:p>
          </p:txBody>
        </p:sp>
        <p:sp>
          <p:nvSpPr>
            <p:cNvPr id="5" name="TextBox 5"/>
            <p:cNvSpPr txBox="1"/>
            <p:nvPr/>
          </p:nvSpPr>
          <p:spPr>
            <a:xfrm>
              <a:off x="0" y="-38100"/>
              <a:ext cx="5247872" cy="120515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5466000">
            <a:off x="6655275" y="-4598899"/>
            <a:ext cx="4977450" cy="18957188"/>
          </a:xfrm>
          <a:custGeom>
            <a:avLst/>
            <a:gdLst/>
            <a:ahLst/>
            <a:cxnLst/>
            <a:rect l="l" t="t" r="r" b="b"/>
            <a:pathLst>
              <a:path w="4977450" h="18957188">
                <a:moveTo>
                  <a:pt x="0" y="0"/>
                </a:moveTo>
                <a:lnTo>
                  <a:pt x="4977450" y="0"/>
                </a:lnTo>
                <a:lnTo>
                  <a:pt x="4977450" y="18957187"/>
                </a:lnTo>
                <a:lnTo>
                  <a:pt x="0" y="18957187"/>
                </a:lnTo>
                <a:lnTo>
                  <a:pt x="0" y="0"/>
                </a:lnTo>
                <a:close/>
              </a:path>
            </a:pathLst>
          </a:custGeom>
          <a:blipFill>
            <a:blip r:embed="rId3"/>
            <a:stretch>
              <a:fillRect l="-1512" r="-279348"/>
            </a:stretch>
          </a:blipFill>
        </p:spPr>
        <p:txBody>
          <a:bodyPr/>
          <a:lstStyle/>
          <a:p>
            <a:endParaRPr lang="en-AU"/>
          </a:p>
        </p:txBody>
      </p:sp>
      <p:sp>
        <p:nvSpPr>
          <p:cNvPr id="7" name="TextBox 7"/>
          <p:cNvSpPr txBox="1"/>
          <p:nvPr/>
        </p:nvSpPr>
        <p:spPr>
          <a:xfrm>
            <a:off x="1028700" y="2076113"/>
            <a:ext cx="16724835" cy="8653886"/>
          </a:xfrm>
          <a:prstGeom prst="rect">
            <a:avLst/>
          </a:prstGeom>
        </p:spPr>
        <p:txBody>
          <a:bodyPr lIns="0" tIns="0" rIns="0" bIns="0" rtlCol="0" anchor="t">
            <a:spAutoFit/>
          </a:bodyPr>
          <a:lstStyle/>
          <a:p>
            <a:pPr algn="ctr">
              <a:lnSpc>
                <a:spcPts val="7589"/>
              </a:lnSpc>
            </a:pPr>
            <a:endParaRPr/>
          </a:p>
          <a:p>
            <a:pPr algn="ctr">
              <a:lnSpc>
                <a:spcPts val="7589"/>
              </a:lnSpc>
            </a:pPr>
            <a:r>
              <a:rPr lang="en-US" sz="5420">
                <a:solidFill>
                  <a:srgbClr val="FFFFEA"/>
                </a:solidFill>
                <a:latin typeface="Times New Roman"/>
                <a:ea typeface="Times New Roman"/>
                <a:cs typeface="Times New Roman"/>
                <a:sym typeface="Times New Roman"/>
              </a:rPr>
              <a:t>8And he said, “Hagar, slave of Sarai, where have you come from, and where are you going?” “I’m running away from my mistress Sarai,” she answered.</a:t>
            </a:r>
          </a:p>
          <a:p>
            <a:pPr algn="ctr">
              <a:lnSpc>
                <a:spcPts val="7589"/>
              </a:lnSpc>
            </a:pPr>
            <a:endParaRPr lang="en-US" sz="5420">
              <a:solidFill>
                <a:srgbClr val="FFFFEA"/>
              </a:solidFill>
              <a:latin typeface="Times New Roman"/>
              <a:ea typeface="Times New Roman"/>
              <a:cs typeface="Times New Roman"/>
              <a:sym typeface="Times New Roman"/>
            </a:endParaRPr>
          </a:p>
          <a:p>
            <a:pPr algn="ctr">
              <a:lnSpc>
                <a:spcPts val="7589"/>
              </a:lnSpc>
            </a:pPr>
            <a:endParaRPr lang="en-US" sz="5420">
              <a:solidFill>
                <a:srgbClr val="FFFFEA"/>
              </a:solidFill>
              <a:latin typeface="Times New Roman"/>
              <a:ea typeface="Times New Roman"/>
              <a:cs typeface="Times New Roman"/>
              <a:sym typeface="Times New Roman"/>
            </a:endParaRPr>
          </a:p>
          <a:p>
            <a:pPr algn="ctr">
              <a:lnSpc>
                <a:spcPts val="7589"/>
              </a:lnSpc>
            </a:pPr>
            <a:endParaRPr lang="en-US" sz="5420">
              <a:solidFill>
                <a:srgbClr val="FFFFEA"/>
              </a:solidFill>
              <a:latin typeface="Times New Roman"/>
              <a:ea typeface="Times New Roman"/>
              <a:cs typeface="Times New Roman"/>
              <a:sym typeface="Times New Roman"/>
            </a:endParaRPr>
          </a:p>
          <a:p>
            <a:pPr algn="ctr">
              <a:lnSpc>
                <a:spcPts val="7589"/>
              </a:lnSpc>
              <a:spcBef>
                <a:spcPct val="0"/>
              </a:spcBef>
            </a:pPr>
            <a:endParaRPr lang="en-US" sz="5420">
              <a:solidFill>
                <a:srgbClr val="FFFFEA"/>
              </a:solidFill>
              <a:latin typeface="Times New Roman"/>
              <a:ea typeface="Times New Roman"/>
              <a:cs typeface="Times New Roman"/>
              <a:sym typeface="Times New Roman"/>
            </a:endParaRPr>
          </a:p>
          <a:p>
            <a:pPr algn="ctr">
              <a:lnSpc>
                <a:spcPts val="7589"/>
              </a:lnSpc>
              <a:spcBef>
                <a:spcPct val="0"/>
              </a:spcBef>
            </a:pPr>
            <a:endParaRPr lang="en-US" sz="5420">
              <a:solidFill>
                <a:srgbClr val="FFFFEA"/>
              </a:solidFill>
              <a:latin typeface="Times New Roman"/>
              <a:ea typeface="Times New Roman"/>
              <a:cs typeface="Times New Roman"/>
              <a:sym typeface="Times New Roman"/>
            </a:endParaRPr>
          </a:p>
        </p:txBody>
      </p:sp>
      <p:sp>
        <p:nvSpPr>
          <p:cNvPr id="8" name="TextBox 8"/>
          <p:cNvSpPr txBox="1"/>
          <p:nvPr/>
        </p:nvSpPr>
        <p:spPr>
          <a:xfrm>
            <a:off x="5260540" y="7435626"/>
            <a:ext cx="8261155" cy="929641"/>
          </a:xfrm>
          <a:prstGeom prst="rect">
            <a:avLst/>
          </a:prstGeom>
        </p:spPr>
        <p:txBody>
          <a:bodyPr lIns="0" tIns="0" rIns="0" bIns="0" rtlCol="0" anchor="t">
            <a:spAutoFit/>
          </a:bodyPr>
          <a:lstStyle/>
          <a:p>
            <a:pPr algn="ctr">
              <a:lnSpc>
                <a:spcPts val="7559"/>
              </a:lnSpc>
              <a:spcBef>
                <a:spcPct val="0"/>
              </a:spcBef>
            </a:pPr>
            <a:r>
              <a:rPr lang="en-US" sz="5399" b="1">
                <a:solidFill>
                  <a:srgbClr val="FFFFEA"/>
                </a:solidFill>
                <a:latin typeface="Bebas Neue Bold"/>
                <a:ea typeface="Bebas Neue Bold"/>
                <a:cs typeface="Bebas Neue Bold"/>
                <a:sym typeface="Bebas Neue Bold"/>
              </a:rPr>
              <a:t>Genesis 16:1-8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11" b="-9111"/>
            </a:stretch>
          </a:blipFill>
        </p:spPr>
        <p:txBody>
          <a:bodyPr/>
          <a:lstStyle/>
          <a:p>
            <a:endParaRPr lang="en-AU"/>
          </a:p>
        </p:txBody>
      </p:sp>
      <p:grpSp>
        <p:nvGrpSpPr>
          <p:cNvPr id="3" name="Group 3"/>
          <p:cNvGrpSpPr/>
          <p:nvPr/>
        </p:nvGrpSpPr>
        <p:grpSpPr>
          <a:xfrm rot="-65999">
            <a:off x="-818757" y="2927925"/>
            <a:ext cx="19925513" cy="4431150"/>
            <a:chOff x="0" y="0"/>
            <a:chExt cx="5247872" cy="1167052"/>
          </a:xfrm>
        </p:grpSpPr>
        <p:sp>
          <p:nvSpPr>
            <p:cNvPr id="4" name="Freeform 4"/>
            <p:cNvSpPr/>
            <p:nvPr/>
          </p:nvSpPr>
          <p:spPr>
            <a:xfrm>
              <a:off x="0" y="0"/>
              <a:ext cx="5247872" cy="1167052"/>
            </a:xfrm>
            <a:custGeom>
              <a:avLst/>
              <a:gdLst/>
              <a:ahLst/>
              <a:cxnLst/>
              <a:rect l="l" t="t" r="r" b="b"/>
              <a:pathLst>
                <a:path w="5247872" h="1167052">
                  <a:moveTo>
                    <a:pt x="0" y="0"/>
                  </a:moveTo>
                  <a:lnTo>
                    <a:pt x="5247872" y="0"/>
                  </a:lnTo>
                  <a:lnTo>
                    <a:pt x="5247872" y="1167052"/>
                  </a:lnTo>
                  <a:lnTo>
                    <a:pt x="0" y="1167052"/>
                  </a:lnTo>
                  <a:close/>
                </a:path>
              </a:pathLst>
            </a:custGeom>
            <a:solidFill>
              <a:srgbClr val="000000">
                <a:alpha val="41961"/>
              </a:srgbClr>
            </a:solidFill>
          </p:spPr>
          <p:txBody>
            <a:bodyPr/>
            <a:lstStyle/>
            <a:p>
              <a:endParaRPr lang="en-AU"/>
            </a:p>
          </p:txBody>
        </p:sp>
        <p:sp>
          <p:nvSpPr>
            <p:cNvPr id="5" name="TextBox 5"/>
            <p:cNvSpPr txBox="1"/>
            <p:nvPr/>
          </p:nvSpPr>
          <p:spPr>
            <a:xfrm>
              <a:off x="0" y="-38100"/>
              <a:ext cx="5247872" cy="120515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5466000">
            <a:off x="6655275" y="-4598899"/>
            <a:ext cx="4977450" cy="18957188"/>
          </a:xfrm>
          <a:custGeom>
            <a:avLst/>
            <a:gdLst/>
            <a:ahLst/>
            <a:cxnLst/>
            <a:rect l="l" t="t" r="r" b="b"/>
            <a:pathLst>
              <a:path w="4977450" h="18957188">
                <a:moveTo>
                  <a:pt x="0" y="0"/>
                </a:moveTo>
                <a:lnTo>
                  <a:pt x="4977450" y="0"/>
                </a:lnTo>
                <a:lnTo>
                  <a:pt x="4977450" y="18957187"/>
                </a:lnTo>
                <a:lnTo>
                  <a:pt x="0" y="18957187"/>
                </a:lnTo>
                <a:lnTo>
                  <a:pt x="0" y="0"/>
                </a:lnTo>
                <a:close/>
              </a:path>
            </a:pathLst>
          </a:custGeom>
          <a:blipFill>
            <a:blip r:embed="rId3"/>
            <a:stretch>
              <a:fillRect l="-1512" r="-279348"/>
            </a:stretch>
          </a:blipFill>
        </p:spPr>
        <p:txBody>
          <a:bodyPr/>
          <a:lstStyle/>
          <a:p>
            <a:endParaRPr lang="en-AU"/>
          </a:p>
        </p:txBody>
      </p:sp>
      <p:sp>
        <p:nvSpPr>
          <p:cNvPr id="7" name="TextBox 7"/>
          <p:cNvSpPr txBox="1"/>
          <p:nvPr/>
        </p:nvSpPr>
        <p:spPr>
          <a:xfrm>
            <a:off x="780192" y="1714500"/>
            <a:ext cx="16724835" cy="10577936"/>
          </a:xfrm>
          <a:prstGeom prst="rect">
            <a:avLst/>
          </a:prstGeom>
        </p:spPr>
        <p:txBody>
          <a:bodyPr lIns="0" tIns="0" rIns="0" bIns="0" rtlCol="0" anchor="t">
            <a:spAutoFit/>
          </a:bodyPr>
          <a:lstStyle/>
          <a:p>
            <a:pPr algn="ctr">
              <a:lnSpc>
                <a:spcPts val="7589"/>
              </a:lnSpc>
            </a:pPr>
            <a:endParaRPr dirty="0"/>
          </a:p>
          <a:p>
            <a:pPr algn="ctr">
              <a:lnSpc>
                <a:spcPts val="7589"/>
              </a:lnSpc>
            </a:pPr>
            <a:r>
              <a:rPr lang="en-US" sz="5420" dirty="0">
                <a:solidFill>
                  <a:srgbClr val="FFFFEA"/>
                </a:solidFill>
                <a:latin typeface="Times New Roman"/>
                <a:ea typeface="Times New Roman"/>
                <a:cs typeface="Times New Roman"/>
                <a:sym typeface="Times New Roman"/>
              </a:rPr>
              <a:t>13 She gave this name to the Lord who spoke to her: “You are the God who sees me,” for she said, “I have now seen the One who sees me.” 14 That is why the well was called Beer Lahai Roi it is still there, between Kadesh and Bered.</a:t>
            </a:r>
          </a:p>
          <a:p>
            <a:pPr algn="ctr">
              <a:lnSpc>
                <a:spcPts val="7589"/>
              </a:lnSpc>
            </a:pPr>
            <a:endParaRPr lang="en-US" sz="5420" dirty="0">
              <a:solidFill>
                <a:srgbClr val="FFFFEA"/>
              </a:solidFill>
              <a:latin typeface="Times New Roman"/>
              <a:ea typeface="Times New Roman"/>
              <a:cs typeface="Times New Roman"/>
              <a:sym typeface="Times New Roman"/>
            </a:endParaRPr>
          </a:p>
          <a:p>
            <a:pPr algn="ctr">
              <a:lnSpc>
                <a:spcPts val="7589"/>
              </a:lnSpc>
            </a:pPr>
            <a:endParaRPr lang="en-US" sz="5420" dirty="0">
              <a:solidFill>
                <a:srgbClr val="FFFFEA"/>
              </a:solidFill>
              <a:latin typeface="Times New Roman"/>
              <a:ea typeface="Times New Roman"/>
              <a:cs typeface="Times New Roman"/>
              <a:sym typeface="Times New Roman"/>
            </a:endParaRPr>
          </a:p>
          <a:p>
            <a:pPr algn="ctr">
              <a:lnSpc>
                <a:spcPts val="7589"/>
              </a:lnSpc>
            </a:pPr>
            <a:endParaRPr lang="en-US" sz="5420" dirty="0">
              <a:solidFill>
                <a:srgbClr val="FFFFEA"/>
              </a:solidFill>
              <a:latin typeface="Times New Roman"/>
              <a:ea typeface="Times New Roman"/>
              <a:cs typeface="Times New Roman"/>
              <a:sym typeface="Times New Roman"/>
            </a:endParaRPr>
          </a:p>
          <a:p>
            <a:pPr algn="ctr">
              <a:lnSpc>
                <a:spcPts val="7589"/>
              </a:lnSpc>
            </a:pPr>
            <a:endParaRPr lang="en-US" sz="5420" dirty="0">
              <a:solidFill>
                <a:srgbClr val="FFFFEA"/>
              </a:solidFill>
              <a:latin typeface="Times New Roman"/>
              <a:ea typeface="Times New Roman"/>
              <a:cs typeface="Times New Roman"/>
              <a:sym typeface="Times New Roman"/>
            </a:endParaRPr>
          </a:p>
          <a:p>
            <a:pPr algn="ctr">
              <a:lnSpc>
                <a:spcPts val="7589"/>
              </a:lnSpc>
              <a:spcBef>
                <a:spcPct val="0"/>
              </a:spcBef>
            </a:pPr>
            <a:endParaRPr lang="en-US" sz="5420" dirty="0">
              <a:solidFill>
                <a:srgbClr val="FFFFEA"/>
              </a:solidFill>
              <a:latin typeface="Times New Roman"/>
              <a:ea typeface="Times New Roman"/>
              <a:cs typeface="Times New Roman"/>
              <a:sym typeface="Times New Roman"/>
            </a:endParaRPr>
          </a:p>
          <a:p>
            <a:pPr algn="ctr">
              <a:lnSpc>
                <a:spcPts val="7589"/>
              </a:lnSpc>
              <a:spcBef>
                <a:spcPct val="0"/>
              </a:spcBef>
            </a:pPr>
            <a:endParaRPr lang="en-US" sz="5420" dirty="0">
              <a:solidFill>
                <a:srgbClr val="FFFFEA"/>
              </a:solidFill>
              <a:latin typeface="Times New Roman"/>
              <a:ea typeface="Times New Roman"/>
              <a:cs typeface="Times New Roman"/>
              <a:sym typeface="Times New Roman"/>
            </a:endParaRPr>
          </a:p>
        </p:txBody>
      </p:sp>
      <p:sp>
        <p:nvSpPr>
          <p:cNvPr id="8" name="TextBox 8"/>
          <p:cNvSpPr txBox="1"/>
          <p:nvPr/>
        </p:nvSpPr>
        <p:spPr>
          <a:xfrm>
            <a:off x="5260540" y="7435626"/>
            <a:ext cx="8261155" cy="929641"/>
          </a:xfrm>
          <a:prstGeom prst="rect">
            <a:avLst/>
          </a:prstGeom>
        </p:spPr>
        <p:txBody>
          <a:bodyPr lIns="0" tIns="0" rIns="0" bIns="0" rtlCol="0" anchor="t">
            <a:spAutoFit/>
          </a:bodyPr>
          <a:lstStyle/>
          <a:p>
            <a:pPr algn="ctr">
              <a:lnSpc>
                <a:spcPts val="7559"/>
              </a:lnSpc>
              <a:spcBef>
                <a:spcPct val="0"/>
              </a:spcBef>
            </a:pPr>
            <a:r>
              <a:rPr lang="en-US" sz="5399" b="1">
                <a:solidFill>
                  <a:srgbClr val="FFFFEA"/>
                </a:solidFill>
                <a:latin typeface="Bebas Neue Bold"/>
                <a:ea typeface="Bebas Neue Bold"/>
                <a:cs typeface="Bebas Neue Bold"/>
                <a:sym typeface="Bebas Neue Bold"/>
              </a:rPr>
              <a:t>Genesis 16:13-14</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747</Words>
  <Application>Microsoft Office PowerPoint</Application>
  <PresentationFormat>Custom</PresentationFormat>
  <Paragraphs>60</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Calibri</vt:lpstr>
      <vt:lpstr>Times New Roman MT</vt:lpstr>
      <vt:lpstr>Arial</vt:lpstr>
      <vt:lpstr>Times New Roman MT Condensed Italics</vt:lpstr>
      <vt:lpstr>Times New Roman Bold</vt:lpstr>
      <vt:lpstr>Bebas Neue 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GOD WHO SEES</dc:title>
  <cp:lastModifiedBy>Jasmine Ang</cp:lastModifiedBy>
  <cp:revision>2</cp:revision>
  <dcterms:created xsi:type="dcterms:W3CDTF">2006-08-16T00:00:00Z</dcterms:created>
  <dcterms:modified xsi:type="dcterms:W3CDTF">2026-05-09T11:03:13Z</dcterms:modified>
  <dc:identifier>DAHIZRkgeLs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25f0dbb-9046-4e3a-8fcd-929631697d96_Enabled">
    <vt:lpwstr>true</vt:lpwstr>
  </property>
  <property fmtid="{D5CDD505-2E9C-101B-9397-08002B2CF9AE}" pid="3" name="MSIP_Label_325f0dbb-9046-4e3a-8fcd-929631697d96_SetDate">
    <vt:lpwstr>2026-05-09T11:03:13Z</vt:lpwstr>
  </property>
  <property fmtid="{D5CDD505-2E9C-101B-9397-08002B2CF9AE}" pid="4" name="MSIP_Label_325f0dbb-9046-4e3a-8fcd-929631697d96_Method">
    <vt:lpwstr>Standard</vt:lpwstr>
  </property>
  <property fmtid="{D5CDD505-2E9C-101B-9397-08002B2CF9AE}" pid="5" name="MSIP_Label_325f0dbb-9046-4e3a-8fcd-929631697d96_Name">
    <vt:lpwstr>325f0dbb-9046-4e3a-8fcd-929631697d96</vt:lpwstr>
  </property>
  <property fmtid="{D5CDD505-2E9C-101B-9397-08002B2CF9AE}" pid="6" name="MSIP_Label_325f0dbb-9046-4e3a-8fcd-929631697d96_SiteId">
    <vt:lpwstr>cc88b222-c0ce-4f33-96a1-7a19c3a08e66</vt:lpwstr>
  </property>
  <property fmtid="{D5CDD505-2E9C-101B-9397-08002B2CF9AE}" pid="7" name="MSIP_Label_325f0dbb-9046-4e3a-8fcd-929631697d96_ActionId">
    <vt:lpwstr>7af1d5be-9db4-40ac-8f58-1fee8e010b01</vt:lpwstr>
  </property>
  <property fmtid="{D5CDD505-2E9C-101B-9397-08002B2CF9AE}" pid="8" name="MSIP_Label_325f0dbb-9046-4e3a-8fcd-929631697d96_ContentBits">
    <vt:lpwstr>0</vt:lpwstr>
  </property>
  <property fmtid="{D5CDD505-2E9C-101B-9397-08002B2CF9AE}" pid="9" name="MSIP_Label_325f0dbb-9046-4e3a-8fcd-929631697d96_Tag">
    <vt:lpwstr>10, 3, 0, 1</vt:lpwstr>
  </property>
</Properties>
</file>