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7" r:id="rId2"/>
    <p:sldId id="1337" r:id="rId3"/>
    <p:sldId id="1474" r:id="rId4"/>
    <p:sldId id="1425" r:id="rId5"/>
    <p:sldId id="1475" r:id="rId6"/>
    <p:sldId id="1477" r:id="rId7"/>
    <p:sldId id="1476" r:id="rId8"/>
    <p:sldId id="1478" r:id="rId9"/>
    <p:sldId id="1479" r:id="rId10"/>
    <p:sldId id="1480" r:id="rId11"/>
    <p:sldId id="1481" r:id="rId12"/>
    <p:sldId id="1483" r:id="rId13"/>
    <p:sldId id="1484" r:id="rId14"/>
    <p:sldId id="1485" r:id="rId15"/>
    <p:sldId id="1486" r:id="rId16"/>
    <p:sldId id="1487" r:id="rId17"/>
    <p:sldId id="1488" r:id="rId18"/>
    <p:sldId id="1489" r:id="rId19"/>
    <p:sldId id="1490" r:id="rId20"/>
    <p:sldId id="1491" r:id="rId21"/>
    <p:sldId id="1492" r:id="rId22"/>
    <p:sldId id="1493" r:id="rId23"/>
    <p:sldId id="1494" r:id="rId24"/>
    <p:sldId id="1495" r:id="rId25"/>
    <p:sldId id="1496" r:id="rId26"/>
    <p:sldId id="1497" r:id="rId27"/>
    <p:sldId id="1498" r:id="rId28"/>
    <p:sldId id="1499" r:id="rId29"/>
    <p:sldId id="1500" r:id="rId30"/>
    <p:sldId id="1501" r:id="rId31"/>
    <p:sldId id="1502" r:id="rId32"/>
    <p:sldId id="1503" r:id="rId33"/>
    <p:sldId id="1504" r:id="rId34"/>
    <p:sldId id="1505" r:id="rId35"/>
    <p:sldId id="1506" r:id="rId36"/>
    <p:sldId id="1507" r:id="rId37"/>
    <p:sldId id="1508" r:id="rId38"/>
    <p:sldId id="1509" r:id="rId39"/>
    <p:sldId id="1510" r:id="rId40"/>
    <p:sldId id="1511" r:id="rId41"/>
    <p:sldId id="151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9C65"/>
    <a:srgbClr val="475D7C"/>
    <a:srgbClr val="864D3C"/>
    <a:srgbClr val="A4E600"/>
    <a:srgbClr val="B6FF00"/>
    <a:srgbClr val="FBD37E"/>
    <a:srgbClr val="98B494"/>
    <a:srgbClr val="00C4CC"/>
    <a:srgbClr val="F63A8C"/>
    <a:srgbClr val="FFED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8719E7-9434-4231-A180-18BF3AF1E5AB}" v="26" dt="2026-05-08T13:58:07.54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1" autoAdjust="0"/>
    <p:restoredTop sz="94660"/>
  </p:normalViewPr>
  <p:slideViewPr>
    <p:cSldViewPr snapToGrid="0">
      <p:cViewPr varScale="1">
        <p:scale>
          <a:sx n="61" d="100"/>
          <a:sy n="61" d="100"/>
        </p:scale>
        <p:origin x="84"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stor Zach Dudenhofer" userId="c4a63011-f6e8-401d-b235-a1891ff3d58e" providerId="ADAL" clId="{54472325-17EC-4684-BB88-AF33AB0DED3E}"/>
    <pc:docChg chg="custSel addSld delSld modSld">
      <pc:chgData name="Pastor Zach Dudenhofer" userId="c4a63011-f6e8-401d-b235-a1891ff3d58e" providerId="ADAL" clId="{54472325-17EC-4684-BB88-AF33AB0DED3E}" dt="2024-12-12T15:30:36.184" v="850" actId="27614"/>
      <pc:docMkLst>
        <pc:docMk/>
      </pc:docMkLst>
      <pc:sldChg chg="addSp delSp modSp mod">
        <pc:chgData name="Pastor Zach Dudenhofer" userId="c4a63011-f6e8-401d-b235-a1891ff3d58e" providerId="ADAL" clId="{54472325-17EC-4684-BB88-AF33AB0DED3E}" dt="2024-12-12T15:30:27.288" v="847" actId="27614"/>
        <pc:sldMkLst>
          <pc:docMk/>
          <pc:sldMk cId="1649534806" sldId="553"/>
        </pc:sldMkLst>
        <pc:picChg chg="add mod">
          <ac:chgData name="Pastor Zach Dudenhofer" userId="c4a63011-f6e8-401d-b235-a1891ff3d58e" providerId="ADAL" clId="{54472325-17EC-4684-BB88-AF33AB0DED3E}" dt="2024-12-12T15:30:27.288" v="847" actId="27614"/>
          <ac:picMkLst>
            <pc:docMk/>
            <pc:sldMk cId="1649534806" sldId="553"/>
            <ac:picMk id="3" creationId="{8FD911FA-959B-A497-55B0-ABB5B55890FB}"/>
          </ac:picMkLst>
        </pc:picChg>
        <pc:picChg chg="del">
          <ac:chgData name="Pastor Zach Dudenhofer" userId="c4a63011-f6e8-401d-b235-a1891ff3d58e" providerId="ADAL" clId="{54472325-17EC-4684-BB88-AF33AB0DED3E}" dt="2024-12-12T15:30:22.152" v="845" actId="478"/>
          <ac:picMkLst>
            <pc:docMk/>
            <pc:sldMk cId="1649534806" sldId="553"/>
            <ac:picMk id="4" creationId="{13B01F63-ADDF-F5CB-D683-EE658CC3B9CB}"/>
          </ac:picMkLst>
        </pc:picChg>
      </pc:sldChg>
      <pc:sldChg chg="modSp mod">
        <pc:chgData name="Pastor Zach Dudenhofer" userId="c4a63011-f6e8-401d-b235-a1891ff3d58e" providerId="ADAL" clId="{54472325-17EC-4684-BB88-AF33AB0DED3E}" dt="2024-12-12T14:58:41.507" v="8" actId="20577"/>
        <pc:sldMkLst>
          <pc:docMk/>
          <pc:sldMk cId="448788614" sldId="618"/>
        </pc:sldMkLst>
        <pc:spChg chg="mod">
          <ac:chgData name="Pastor Zach Dudenhofer" userId="c4a63011-f6e8-401d-b235-a1891ff3d58e" providerId="ADAL" clId="{54472325-17EC-4684-BB88-AF33AB0DED3E}" dt="2024-12-12T14:58:41.507" v="8" actId="20577"/>
          <ac:spMkLst>
            <pc:docMk/>
            <pc:sldMk cId="448788614" sldId="618"/>
            <ac:spMk id="2" creationId="{9725AC5F-A538-3B8D-AB2A-8E2086C93F5D}"/>
          </ac:spMkLst>
        </pc:spChg>
        <pc:spChg chg="mod">
          <ac:chgData name="Pastor Zach Dudenhofer" userId="c4a63011-f6e8-401d-b235-a1891ff3d58e" providerId="ADAL" clId="{54472325-17EC-4684-BB88-AF33AB0DED3E}" dt="2024-12-12T14:58:25.129" v="5" actId="14100"/>
          <ac:spMkLst>
            <pc:docMk/>
            <pc:sldMk cId="448788614" sldId="618"/>
            <ac:spMk id="3" creationId="{E0C6A70B-0872-8155-CCE0-3F2601365044}"/>
          </ac:spMkLst>
        </pc:spChg>
      </pc:sldChg>
      <pc:sldChg chg="modSp mod">
        <pc:chgData name="Pastor Zach Dudenhofer" userId="c4a63011-f6e8-401d-b235-a1891ff3d58e" providerId="ADAL" clId="{54472325-17EC-4684-BB88-AF33AB0DED3E}" dt="2024-12-12T14:58:45.540" v="10" actId="20577"/>
        <pc:sldMkLst>
          <pc:docMk/>
          <pc:sldMk cId="2371840922" sldId="619"/>
        </pc:sldMkLst>
        <pc:spChg chg="mod">
          <ac:chgData name="Pastor Zach Dudenhofer" userId="c4a63011-f6e8-401d-b235-a1891ff3d58e" providerId="ADAL" clId="{54472325-17EC-4684-BB88-AF33AB0DED3E}" dt="2024-12-12T14:58:45.540" v="10" actId="20577"/>
          <ac:spMkLst>
            <pc:docMk/>
            <pc:sldMk cId="2371840922" sldId="619"/>
            <ac:spMk id="2" creationId="{9725AC5F-A538-3B8D-AB2A-8E2086C93F5D}"/>
          </ac:spMkLst>
        </pc:spChg>
        <pc:spChg chg="mod">
          <ac:chgData name="Pastor Zach Dudenhofer" userId="c4a63011-f6e8-401d-b235-a1891ff3d58e" providerId="ADAL" clId="{54472325-17EC-4684-BB88-AF33AB0DED3E}" dt="2024-12-12T14:58:34.349" v="6" actId="403"/>
          <ac:spMkLst>
            <pc:docMk/>
            <pc:sldMk cId="2371840922" sldId="619"/>
            <ac:spMk id="3" creationId="{E0C6A70B-0872-8155-CCE0-3F2601365044}"/>
          </ac:spMkLst>
        </pc:spChg>
      </pc:sldChg>
      <pc:sldChg chg="del">
        <pc:chgData name="Pastor Zach Dudenhofer" userId="c4a63011-f6e8-401d-b235-a1891ff3d58e" providerId="ADAL" clId="{54472325-17EC-4684-BB88-AF33AB0DED3E}" dt="2024-12-12T15:01:50.560" v="11" actId="47"/>
        <pc:sldMkLst>
          <pc:docMk/>
          <pc:sldMk cId="1636005788" sldId="627"/>
        </pc:sldMkLst>
      </pc:sldChg>
      <pc:sldChg chg="delSp mod">
        <pc:chgData name="Pastor Zach Dudenhofer" userId="c4a63011-f6e8-401d-b235-a1891ff3d58e" providerId="ADAL" clId="{54472325-17EC-4684-BB88-AF33AB0DED3E}" dt="2024-12-12T15:02:40.224" v="12" actId="478"/>
        <pc:sldMkLst>
          <pc:docMk/>
          <pc:sldMk cId="38536288" sldId="630"/>
        </pc:sldMkLst>
        <pc:spChg chg="del">
          <ac:chgData name="Pastor Zach Dudenhofer" userId="c4a63011-f6e8-401d-b235-a1891ff3d58e" providerId="ADAL" clId="{54472325-17EC-4684-BB88-AF33AB0DED3E}" dt="2024-12-12T15:02:40.224" v="12" actId="478"/>
          <ac:spMkLst>
            <pc:docMk/>
            <pc:sldMk cId="38536288" sldId="630"/>
            <ac:spMk id="4" creationId="{8CBDC345-94E7-1397-A22B-CCA9D2CDF6DA}"/>
          </ac:spMkLst>
        </pc:spChg>
        <pc:cxnChg chg="del">
          <ac:chgData name="Pastor Zach Dudenhofer" userId="c4a63011-f6e8-401d-b235-a1891ff3d58e" providerId="ADAL" clId="{54472325-17EC-4684-BB88-AF33AB0DED3E}" dt="2024-12-12T15:02:40.224" v="12" actId="478"/>
          <ac:cxnSpMkLst>
            <pc:docMk/>
            <pc:sldMk cId="38536288" sldId="630"/>
            <ac:cxnSpMk id="5" creationId="{D35567C3-72EA-6105-9519-08353671846E}"/>
          </ac:cxnSpMkLst>
        </pc:cxnChg>
      </pc:sldChg>
      <pc:sldChg chg="del">
        <pc:chgData name="Pastor Zach Dudenhofer" userId="c4a63011-f6e8-401d-b235-a1891ff3d58e" providerId="ADAL" clId="{54472325-17EC-4684-BB88-AF33AB0DED3E}" dt="2024-12-12T15:28:42.277" v="844" actId="47"/>
        <pc:sldMkLst>
          <pc:docMk/>
          <pc:sldMk cId="373534071" sldId="631"/>
        </pc:sldMkLst>
      </pc:sldChg>
      <pc:sldChg chg="del">
        <pc:chgData name="Pastor Zach Dudenhofer" userId="c4a63011-f6e8-401d-b235-a1891ff3d58e" providerId="ADAL" clId="{54472325-17EC-4684-BB88-AF33AB0DED3E}" dt="2024-12-12T15:28:42.277" v="844" actId="47"/>
        <pc:sldMkLst>
          <pc:docMk/>
          <pc:sldMk cId="2746862854" sldId="632"/>
        </pc:sldMkLst>
      </pc:sldChg>
      <pc:sldChg chg="del">
        <pc:chgData name="Pastor Zach Dudenhofer" userId="c4a63011-f6e8-401d-b235-a1891ff3d58e" providerId="ADAL" clId="{54472325-17EC-4684-BB88-AF33AB0DED3E}" dt="2024-12-12T15:28:42.277" v="844" actId="47"/>
        <pc:sldMkLst>
          <pc:docMk/>
          <pc:sldMk cId="2160668486" sldId="633"/>
        </pc:sldMkLst>
      </pc:sldChg>
      <pc:sldChg chg="del">
        <pc:chgData name="Pastor Zach Dudenhofer" userId="c4a63011-f6e8-401d-b235-a1891ff3d58e" providerId="ADAL" clId="{54472325-17EC-4684-BB88-AF33AB0DED3E}" dt="2024-12-12T15:28:42.277" v="844" actId="47"/>
        <pc:sldMkLst>
          <pc:docMk/>
          <pc:sldMk cId="627543868" sldId="634"/>
        </pc:sldMkLst>
      </pc:sldChg>
      <pc:sldChg chg="del">
        <pc:chgData name="Pastor Zach Dudenhofer" userId="c4a63011-f6e8-401d-b235-a1891ff3d58e" providerId="ADAL" clId="{54472325-17EC-4684-BB88-AF33AB0DED3E}" dt="2024-12-12T15:28:42.277" v="844" actId="47"/>
        <pc:sldMkLst>
          <pc:docMk/>
          <pc:sldMk cId="3068025010" sldId="635"/>
        </pc:sldMkLst>
      </pc:sldChg>
      <pc:sldChg chg="del">
        <pc:chgData name="Pastor Zach Dudenhofer" userId="c4a63011-f6e8-401d-b235-a1891ff3d58e" providerId="ADAL" clId="{54472325-17EC-4684-BB88-AF33AB0DED3E}" dt="2024-12-12T15:28:42.277" v="844" actId="47"/>
        <pc:sldMkLst>
          <pc:docMk/>
          <pc:sldMk cId="1899316627" sldId="636"/>
        </pc:sldMkLst>
      </pc:sldChg>
      <pc:sldChg chg="del">
        <pc:chgData name="Pastor Zach Dudenhofer" userId="c4a63011-f6e8-401d-b235-a1891ff3d58e" providerId="ADAL" clId="{54472325-17EC-4684-BB88-AF33AB0DED3E}" dt="2024-12-12T15:28:42.277" v="844" actId="47"/>
        <pc:sldMkLst>
          <pc:docMk/>
          <pc:sldMk cId="3921300470" sldId="637"/>
        </pc:sldMkLst>
      </pc:sldChg>
      <pc:sldChg chg="del">
        <pc:chgData name="Pastor Zach Dudenhofer" userId="c4a63011-f6e8-401d-b235-a1891ff3d58e" providerId="ADAL" clId="{54472325-17EC-4684-BB88-AF33AB0DED3E}" dt="2024-12-12T15:28:42.277" v="844" actId="47"/>
        <pc:sldMkLst>
          <pc:docMk/>
          <pc:sldMk cId="1411872693" sldId="638"/>
        </pc:sldMkLst>
      </pc:sldChg>
      <pc:sldChg chg="del">
        <pc:chgData name="Pastor Zach Dudenhofer" userId="c4a63011-f6e8-401d-b235-a1891ff3d58e" providerId="ADAL" clId="{54472325-17EC-4684-BB88-AF33AB0DED3E}" dt="2024-12-12T15:28:42.277" v="844" actId="47"/>
        <pc:sldMkLst>
          <pc:docMk/>
          <pc:sldMk cId="1166182378" sldId="639"/>
        </pc:sldMkLst>
      </pc:sldChg>
      <pc:sldChg chg="del">
        <pc:chgData name="Pastor Zach Dudenhofer" userId="c4a63011-f6e8-401d-b235-a1891ff3d58e" providerId="ADAL" clId="{54472325-17EC-4684-BB88-AF33AB0DED3E}" dt="2024-12-12T15:28:42.277" v="844" actId="47"/>
        <pc:sldMkLst>
          <pc:docMk/>
          <pc:sldMk cId="2605250713" sldId="640"/>
        </pc:sldMkLst>
      </pc:sldChg>
      <pc:sldChg chg="del">
        <pc:chgData name="Pastor Zach Dudenhofer" userId="c4a63011-f6e8-401d-b235-a1891ff3d58e" providerId="ADAL" clId="{54472325-17EC-4684-BB88-AF33AB0DED3E}" dt="2024-12-12T15:28:42.277" v="844" actId="47"/>
        <pc:sldMkLst>
          <pc:docMk/>
          <pc:sldMk cId="3056282431" sldId="641"/>
        </pc:sldMkLst>
      </pc:sldChg>
      <pc:sldChg chg="del">
        <pc:chgData name="Pastor Zach Dudenhofer" userId="c4a63011-f6e8-401d-b235-a1891ff3d58e" providerId="ADAL" clId="{54472325-17EC-4684-BB88-AF33AB0DED3E}" dt="2024-12-12T15:28:42.277" v="844" actId="47"/>
        <pc:sldMkLst>
          <pc:docMk/>
          <pc:sldMk cId="2861336157" sldId="642"/>
        </pc:sldMkLst>
      </pc:sldChg>
      <pc:sldChg chg="del">
        <pc:chgData name="Pastor Zach Dudenhofer" userId="c4a63011-f6e8-401d-b235-a1891ff3d58e" providerId="ADAL" clId="{54472325-17EC-4684-BB88-AF33AB0DED3E}" dt="2024-12-12T15:28:42.277" v="844" actId="47"/>
        <pc:sldMkLst>
          <pc:docMk/>
          <pc:sldMk cId="2051936275" sldId="643"/>
        </pc:sldMkLst>
      </pc:sldChg>
      <pc:sldChg chg="del">
        <pc:chgData name="Pastor Zach Dudenhofer" userId="c4a63011-f6e8-401d-b235-a1891ff3d58e" providerId="ADAL" clId="{54472325-17EC-4684-BB88-AF33AB0DED3E}" dt="2024-12-12T15:28:42.277" v="844" actId="47"/>
        <pc:sldMkLst>
          <pc:docMk/>
          <pc:sldMk cId="3083733774" sldId="644"/>
        </pc:sldMkLst>
      </pc:sldChg>
      <pc:sldChg chg="del">
        <pc:chgData name="Pastor Zach Dudenhofer" userId="c4a63011-f6e8-401d-b235-a1891ff3d58e" providerId="ADAL" clId="{54472325-17EC-4684-BB88-AF33AB0DED3E}" dt="2024-12-12T15:28:42.277" v="844" actId="47"/>
        <pc:sldMkLst>
          <pc:docMk/>
          <pc:sldMk cId="2286582139" sldId="645"/>
        </pc:sldMkLst>
      </pc:sldChg>
      <pc:sldChg chg="del">
        <pc:chgData name="Pastor Zach Dudenhofer" userId="c4a63011-f6e8-401d-b235-a1891ff3d58e" providerId="ADAL" clId="{54472325-17EC-4684-BB88-AF33AB0DED3E}" dt="2024-12-12T15:28:42.277" v="844" actId="47"/>
        <pc:sldMkLst>
          <pc:docMk/>
          <pc:sldMk cId="3026891186" sldId="646"/>
        </pc:sldMkLst>
      </pc:sldChg>
      <pc:sldChg chg="del">
        <pc:chgData name="Pastor Zach Dudenhofer" userId="c4a63011-f6e8-401d-b235-a1891ff3d58e" providerId="ADAL" clId="{54472325-17EC-4684-BB88-AF33AB0DED3E}" dt="2024-12-12T15:28:42.277" v="844" actId="47"/>
        <pc:sldMkLst>
          <pc:docMk/>
          <pc:sldMk cId="1374247679" sldId="647"/>
        </pc:sldMkLst>
      </pc:sldChg>
      <pc:sldChg chg="del">
        <pc:chgData name="Pastor Zach Dudenhofer" userId="c4a63011-f6e8-401d-b235-a1891ff3d58e" providerId="ADAL" clId="{54472325-17EC-4684-BB88-AF33AB0DED3E}" dt="2024-12-12T15:28:42.277" v="844" actId="47"/>
        <pc:sldMkLst>
          <pc:docMk/>
          <pc:sldMk cId="2601799190" sldId="648"/>
        </pc:sldMkLst>
      </pc:sldChg>
      <pc:sldChg chg="del">
        <pc:chgData name="Pastor Zach Dudenhofer" userId="c4a63011-f6e8-401d-b235-a1891ff3d58e" providerId="ADAL" clId="{54472325-17EC-4684-BB88-AF33AB0DED3E}" dt="2024-12-12T15:28:42.277" v="844" actId="47"/>
        <pc:sldMkLst>
          <pc:docMk/>
          <pc:sldMk cId="2876952919" sldId="649"/>
        </pc:sldMkLst>
      </pc:sldChg>
      <pc:sldChg chg="del">
        <pc:chgData name="Pastor Zach Dudenhofer" userId="c4a63011-f6e8-401d-b235-a1891ff3d58e" providerId="ADAL" clId="{54472325-17EC-4684-BB88-AF33AB0DED3E}" dt="2024-12-12T15:28:42.277" v="844" actId="47"/>
        <pc:sldMkLst>
          <pc:docMk/>
          <pc:sldMk cId="4068840024" sldId="650"/>
        </pc:sldMkLst>
      </pc:sldChg>
      <pc:sldChg chg="del">
        <pc:chgData name="Pastor Zach Dudenhofer" userId="c4a63011-f6e8-401d-b235-a1891ff3d58e" providerId="ADAL" clId="{54472325-17EC-4684-BB88-AF33AB0DED3E}" dt="2024-12-12T15:28:42.277" v="844" actId="47"/>
        <pc:sldMkLst>
          <pc:docMk/>
          <pc:sldMk cId="4170196279" sldId="651"/>
        </pc:sldMkLst>
      </pc:sldChg>
      <pc:sldChg chg="addSp delSp modSp add mod">
        <pc:chgData name="Pastor Zach Dudenhofer" userId="c4a63011-f6e8-401d-b235-a1891ff3d58e" providerId="ADAL" clId="{54472325-17EC-4684-BB88-AF33AB0DED3E}" dt="2024-12-12T15:16:51.985" v="405" actId="20577"/>
        <pc:sldMkLst>
          <pc:docMk/>
          <pc:sldMk cId="638733220" sldId="652"/>
        </pc:sldMkLst>
        <pc:spChg chg="del">
          <ac:chgData name="Pastor Zach Dudenhofer" userId="c4a63011-f6e8-401d-b235-a1891ff3d58e" providerId="ADAL" clId="{54472325-17EC-4684-BB88-AF33AB0DED3E}" dt="2024-12-12T15:03:30.196" v="16" actId="478"/>
          <ac:spMkLst>
            <pc:docMk/>
            <pc:sldMk cId="638733220" sldId="652"/>
            <ac:spMk id="2" creationId="{9725AC5F-A538-3B8D-AB2A-8E2086C93F5D}"/>
          </ac:spMkLst>
        </pc:spChg>
        <pc:spChg chg="mod">
          <ac:chgData name="Pastor Zach Dudenhofer" userId="c4a63011-f6e8-401d-b235-a1891ff3d58e" providerId="ADAL" clId="{54472325-17EC-4684-BB88-AF33AB0DED3E}" dt="2024-12-12T15:13:18.464" v="336" actId="14100"/>
          <ac:spMkLst>
            <pc:docMk/>
            <pc:sldMk cId="638733220" sldId="652"/>
            <ac:spMk id="3" creationId="{E0C6A70B-0872-8155-CCE0-3F2601365044}"/>
          </ac:spMkLst>
        </pc:spChg>
        <pc:spChg chg="add mod">
          <ac:chgData name="Pastor Zach Dudenhofer" userId="c4a63011-f6e8-401d-b235-a1891ff3d58e" providerId="ADAL" clId="{54472325-17EC-4684-BB88-AF33AB0DED3E}" dt="2024-12-12T15:03:27.751" v="15"/>
          <ac:spMkLst>
            <pc:docMk/>
            <pc:sldMk cId="638733220" sldId="652"/>
            <ac:spMk id="4" creationId="{D46616C6-90FA-8D63-FC6B-627A343D5DAC}"/>
          </ac:spMkLst>
        </pc:spChg>
        <pc:spChg chg="add del mod">
          <ac:chgData name="Pastor Zach Dudenhofer" userId="c4a63011-f6e8-401d-b235-a1891ff3d58e" providerId="ADAL" clId="{54472325-17EC-4684-BB88-AF33AB0DED3E}" dt="2024-12-12T15:03:32.283" v="17" actId="478"/>
          <ac:spMkLst>
            <pc:docMk/>
            <pc:sldMk cId="638733220" sldId="652"/>
            <ac:spMk id="6" creationId="{26AFD243-4120-8FFB-0BA1-12C26F5F0FD6}"/>
          </ac:spMkLst>
        </pc:spChg>
        <pc:spChg chg="add mod">
          <ac:chgData name="Pastor Zach Dudenhofer" userId="c4a63011-f6e8-401d-b235-a1891ff3d58e" providerId="ADAL" clId="{54472325-17EC-4684-BB88-AF33AB0DED3E}" dt="2024-12-12T15:03:55.451" v="39" actId="20577"/>
          <ac:spMkLst>
            <pc:docMk/>
            <pc:sldMk cId="638733220" sldId="652"/>
            <ac:spMk id="7" creationId="{5673957E-69B5-8C4C-B27A-09A882AE5C2F}"/>
          </ac:spMkLst>
        </pc:spChg>
        <pc:spChg chg="add mod">
          <ac:chgData name="Pastor Zach Dudenhofer" userId="c4a63011-f6e8-401d-b235-a1891ff3d58e" providerId="ADAL" clId="{54472325-17EC-4684-BB88-AF33AB0DED3E}" dt="2024-12-12T15:16:51.985" v="405" actId="20577"/>
          <ac:spMkLst>
            <pc:docMk/>
            <pc:sldMk cId="638733220" sldId="652"/>
            <ac:spMk id="8" creationId="{2720B419-5722-704F-323A-A5A3A79F05D5}"/>
          </ac:spMkLst>
        </pc:spChg>
        <pc:cxnChg chg="add mod">
          <ac:chgData name="Pastor Zach Dudenhofer" userId="c4a63011-f6e8-401d-b235-a1891ff3d58e" providerId="ADAL" clId="{54472325-17EC-4684-BB88-AF33AB0DED3E}" dt="2024-12-12T15:13:08.478" v="334"/>
          <ac:cxnSpMkLst>
            <pc:docMk/>
            <pc:sldMk cId="638733220" sldId="652"/>
            <ac:cxnSpMk id="9" creationId="{74B8DBBE-B471-C264-225B-37F1089619DF}"/>
          </ac:cxnSpMkLst>
        </pc:cxnChg>
      </pc:sldChg>
      <pc:sldChg chg="add del">
        <pc:chgData name="Pastor Zach Dudenhofer" userId="c4a63011-f6e8-401d-b235-a1891ff3d58e" providerId="ADAL" clId="{54472325-17EC-4684-BB88-AF33AB0DED3E}" dt="2024-12-12T15:28:42.277" v="844" actId="47"/>
        <pc:sldMkLst>
          <pc:docMk/>
          <pc:sldMk cId="1880817900" sldId="653"/>
        </pc:sldMkLst>
      </pc:sldChg>
      <pc:sldChg chg="addSp delSp modSp add mod">
        <pc:chgData name="Pastor Zach Dudenhofer" userId="c4a63011-f6e8-401d-b235-a1891ff3d58e" providerId="ADAL" clId="{54472325-17EC-4684-BB88-AF33AB0DED3E}" dt="2024-12-12T15:07:07.724" v="165" actId="115"/>
        <pc:sldMkLst>
          <pc:docMk/>
          <pc:sldMk cId="447431681" sldId="654"/>
        </pc:sldMkLst>
        <pc:spChg chg="del">
          <ac:chgData name="Pastor Zach Dudenhofer" userId="c4a63011-f6e8-401d-b235-a1891ff3d58e" providerId="ADAL" clId="{54472325-17EC-4684-BB88-AF33AB0DED3E}" dt="2024-12-12T15:04:46.335" v="42" actId="478"/>
          <ac:spMkLst>
            <pc:docMk/>
            <pc:sldMk cId="447431681" sldId="654"/>
            <ac:spMk id="2" creationId="{9725AC5F-A538-3B8D-AB2A-8E2086C93F5D}"/>
          </ac:spMkLst>
        </pc:spChg>
        <pc:spChg chg="mod">
          <ac:chgData name="Pastor Zach Dudenhofer" userId="c4a63011-f6e8-401d-b235-a1891ff3d58e" providerId="ADAL" clId="{54472325-17EC-4684-BB88-AF33AB0DED3E}" dt="2024-12-12T15:07:07.724" v="165" actId="115"/>
          <ac:spMkLst>
            <pc:docMk/>
            <pc:sldMk cId="447431681" sldId="654"/>
            <ac:spMk id="3" creationId="{E0C6A70B-0872-8155-CCE0-3F2601365044}"/>
          </ac:spMkLst>
        </pc:spChg>
        <pc:spChg chg="add del mod">
          <ac:chgData name="Pastor Zach Dudenhofer" userId="c4a63011-f6e8-401d-b235-a1891ff3d58e" providerId="ADAL" clId="{54472325-17EC-4684-BB88-AF33AB0DED3E}" dt="2024-12-12T15:04:50.427" v="43" actId="478"/>
          <ac:spMkLst>
            <pc:docMk/>
            <pc:sldMk cId="447431681" sldId="654"/>
            <ac:spMk id="5" creationId="{37B11FDE-82B3-68A1-F911-4310E11BAE7A}"/>
          </ac:spMkLst>
        </pc:spChg>
        <pc:spChg chg="add mod">
          <ac:chgData name="Pastor Zach Dudenhofer" userId="c4a63011-f6e8-401d-b235-a1891ff3d58e" providerId="ADAL" clId="{54472325-17EC-4684-BB88-AF33AB0DED3E}" dt="2024-12-12T15:04:51.497" v="44"/>
          <ac:spMkLst>
            <pc:docMk/>
            <pc:sldMk cId="447431681" sldId="654"/>
            <ac:spMk id="6" creationId="{A7207CFF-B4A4-E1CE-F8DD-83C528DD49FC}"/>
          </ac:spMkLst>
        </pc:spChg>
        <pc:spChg chg="add del mod">
          <ac:chgData name="Pastor Zach Dudenhofer" userId="c4a63011-f6e8-401d-b235-a1891ff3d58e" providerId="ADAL" clId="{54472325-17EC-4684-BB88-AF33AB0DED3E}" dt="2024-12-12T15:07:03.044" v="163" actId="478"/>
          <ac:spMkLst>
            <pc:docMk/>
            <pc:sldMk cId="447431681" sldId="654"/>
            <ac:spMk id="7" creationId="{5DA599FC-7162-5583-914B-CD254E269BCB}"/>
          </ac:spMkLst>
        </pc:spChg>
        <pc:cxnChg chg="add del mod">
          <ac:chgData name="Pastor Zach Dudenhofer" userId="c4a63011-f6e8-401d-b235-a1891ff3d58e" providerId="ADAL" clId="{54472325-17EC-4684-BB88-AF33AB0DED3E}" dt="2024-12-12T15:07:01.443" v="161" actId="478"/>
          <ac:cxnSpMkLst>
            <pc:docMk/>
            <pc:sldMk cId="447431681" sldId="654"/>
            <ac:cxnSpMk id="8" creationId="{96D321E0-94DD-3905-C41D-4BE6A744A78A}"/>
          </ac:cxnSpMkLst>
        </pc:cxnChg>
      </pc:sldChg>
      <pc:sldChg chg="add">
        <pc:chgData name="Pastor Zach Dudenhofer" userId="c4a63011-f6e8-401d-b235-a1891ff3d58e" providerId="ADAL" clId="{54472325-17EC-4684-BB88-AF33AB0DED3E}" dt="2024-12-12T15:06:57.779" v="160" actId="2890"/>
        <pc:sldMkLst>
          <pc:docMk/>
          <pc:sldMk cId="2544765504" sldId="655"/>
        </pc:sldMkLst>
      </pc:sldChg>
      <pc:sldChg chg="modSp add mod">
        <pc:chgData name="Pastor Zach Dudenhofer" userId="c4a63011-f6e8-401d-b235-a1891ff3d58e" providerId="ADAL" clId="{54472325-17EC-4684-BB88-AF33AB0DED3E}" dt="2024-12-12T15:08:09.579" v="197" actId="1036"/>
        <pc:sldMkLst>
          <pc:docMk/>
          <pc:sldMk cId="951308433" sldId="656"/>
        </pc:sldMkLst>
        <pc:spChg chg="mod">
          <ac:chgData name="Pastor Zach Dudenhofer" userId="c4a63011-f6e8-401d-b235-a1891ff3d58e" providerId="ADAL" clId="{54472325-17EC-4684-BB88-AF33AB0DED3E}" dt="2024-12-12T15:07:54.820" v="170" actId="115"/>
          <ac:spMkLst>
            <pc:docMk/>
            <pc:sldMk cId="951308433" sldId="656"/>
            <ac:spMk id="3" creationId="{E0C6A70B-0872-8155-CCE0-3F2601365044}"/>
          </ac:spMkLst>
        </pc:spChg>
        <pc:spChg chg="mod">
          <ac:chgData name="Pastor Zach Dudenhofer" userId="c4a63011-f6e8-401d-b235-a1891ff3d58e" providerId="ADAL" clId="{54472325-17EC-4684-BB88-AF33AB0DED3E}" dt="2024-12-12T15:08:09.579" v="197" actId="1036"/>
          <ac:spMkLst>
            <pc:docMk/>
            <pc:sldMk cId="951308433" sldId="656"/>
            <ac:spMk id="7" creationId="{5DA599FC-7162-5583-914B-CD254E269BCB}"/>
          </ac:spMkLst>
        </pc:spChg>
        <pc:cxnChg chg="mod">
          <ac:chgData name="Pastor Zach Dudenhofer" userId="c4a63011-f6e8-401d-b235-a1891ff3d58e" providerId="ADAL" clId="{54472325-17EC-4684-BB88-AF33AB0DED3E}" dt="2024-12-12T15:08:09.579" v="197" actId="1036"/>
          <ac:cxnSpMkLst>
            <pc:docMk/>
            <pc:sldMk cId="951308433" sldId="656"/>
            <ac:cxnSpMk id="8" creationId="{96D321E0-94DD-3905-C41D-4BE6A744A78A}"/>
          </ac:cxnSpMkLst>
        </pc:cxnChg>
      </pc:sldChg>
      <pc:sldChg chg="modSp add mod">
        <pc:chgData name="Pastor Zach Dudenhofer" userId="c4a63011-f6e8-401d-b235-a1891ff3d58e" providerId="ADAL" clId="{54472325-17EC-4684-BB88-AF33AB0DED3E}" dt="2024-12-12T15:11:22.762" v="331" actId="1035"/>
        <pc:sldMkLst>
          <pc:docMk/>
          <pc:sldMk cId="1394526337" sldId="657"/>
        </pc:sldMkLst>
        <pc:spChg chg="mod">
          <ac:chgData name="Pastor Zach Dudenhofer" userId="c4a63011-f6e8-401d-b235-a1891ff3d58e" providerId="ADAL" clId="{54472325-17EC-4684-BB88-AF33AB0DED3E}" dt="2024-12-12T15:08:50.180" v="206" actId="115"/>
          <ac:spMkLst>
            <pc:docMk/>
            <pc:sldMk cId="1394526337" sldId="657"/>
            <ac:spMk id="3" creationId="{E0C6A70B-0872-8155-CCE0-3F2601365044}"/>
          </ac:spMkLst>
        </pc:spChg>
        <pc:spChg chg="mod">
          <ac:chgData name="Pastor Zach Dudenhofer" userId="c4a63011-f6e8-401d-b235-a1891ff3d58e" providerId="ADAL" clId="{54472325-17EC-4684-BB88-AF33AB0DED3E}" dt="2024-12-12T15:11:22.762" v="331" actId="1035"/>
          <ac:spMkLst>
            <pc:docMk/>
            <pc:sldMk cId="1394526337" sldId="657"/>
            <ac:spMk id="7" creationId="{5DA599FC-7162-5583-914B-CD254E269BCB}"/>
          </ac:spMkLst>
        </pc:spChg>
        <pc:cxnChg chg="mod">
          <ac:chgData name="Pastor Zach Dudenhofer" userId="c4a63011-f6e8-401d-b235-a1891ff3d58e" providerId="ADAL" clId="{54472325-17EC-4684-BB88-AF33AB0DED3E}" dt="2024-12-12T15:11:22.762" v="331" actId="1035"/>
          <ac:cxnSpMkLst>
            <pc:docMk/>
            <pc:sldMk cId="1394526337" sldId="657"/>
            <ac:cxnSpMk id="8" creationId="{96D321E0-94DD-3905-C41D-4BE6A744A78A}"/>
          </ac:cxnSpMkLst>
        </pc:cxnChg>
      </pc:sldChg>
      <pc:sldChg chg="modSp add mod">
        <pc:chgData name="Pastor Zach Dudenhofer" userId="c4a63011-f6e8-401d-b235-a1891ff3d58e" providerId="ADAL" clId="{54472325-17EC-4684-BB88-AF33AB0DED3E}" dt="2024-12-12T15:17:46.874" v="439" actId="20577"/>
        <pc:sldMkLst>
          <pc:docMk/>
          <pc:sldMk cId="1073215192" sldId="658"/>
        </pc:sldMkLst>
        <pc:spChg chg="mod">
          <ac:chgData name="Pastor Zach Dudenhofer" userId="c4a63011-f6e8-401d-b235-a1891ff3d58e" providerId="ADAL" clId="{54472325-17EC-4684-BB88-AF33AB0DED3E}" dt="2024-12-12T15:17:12.307" v="410" actId="115"/>
          <ac:spMkLst>
            <pc:docMk/>
            <pc:sldMk cId="1073215192" sldId="658"/>
            <ac:spMk id="3" creationId="{E0C6A70B-0872-8155-CCE0-3F2601365044}"/>
          </ac:spMkLst>
        </pc:spChg>
        <pc:spChg chg="mod">
          <ac:chgData name="Pastor Zach Dudenhofer" userId="c4a63011-f6e8-401d-b235-a1891ff3d58e" providerId="ADAL" clId="{54472325-17EC-4684-BB88-AF33AB0DED3E}" dt="2024-12-12T15:17:46.874" v="439" actId="20577"/>
          <ac:spMkLst>
            <pc:docMk/>
            <pc:sldMk cId="1073215192" sldId="658"/>
            <ac:spMk id="8" creationId="{2720B419-5722-704F-323A-A5A3A79F05D5}"/>
          </ac:spMkLst>
        </pc:spChg>
      </pc:sldChg>
      <pc:sldChg chg="delSp modSp add mod">
        <pc:chgData name="Pastor Zach Dudenhofer" userId="c4a63011-f6e8-401d-b235-a1891ff3d58e" providerId="ADAL" clId="{54472325-17EC-4684-BB88-AF33AB0DED3E}" dt="2024-12-12T15:18:48.946" v="448" actId="478"/>
        <pc:sldMkLst>
          <pc:docMk/>
          <pc:sldMk cId="3543875110" sldId="659"/>
        </pc:sldMkLst>
        <pc:spChg chg="mod">
          <ac:chgData name="Pastor Zach Dudenhofer" userId="c4a63011-f6e8-401d-b235-a1891ff3d58e" providerId="ADAL" clId="{54472325-17EC-4684-BB88-AF33AB0DED3E}" dt="2024-12-12T15:18:43.067" v="447" actId="113"/>
          <ac:spMkLst>
            <pc:docMk/>
            <pc:sldMk cId="3543875110" sldId="659"/>
            <ac:spMk id="3" creationId="{E0C6A70B-0872-8155-CCE0-3F2601365044}"/>
          </ac:spMkLst>
        </pc:spChg>
        <pc:spChg chg="del">
          <ac:chgData name="Pastor Zach Dudenhofer" userId="c4a63011-f6e8-401d-b235-a1891ff3d58e" providerId="ADAL" clId="{54472325-17EC-4684-BB88-AF33AB0DED3E}" dt="2024-12-12T15:18:48.946" v="448" actId="478"/>
          <ac:spMkLst>
            <pc:docMk/>
            <pc:sldMk cId="3543875110" sldId="659"/>
            <ac:spMk id="8" creationId="{2720B419-5722-704F-323A-A5A3A79F05D5}"/>
          </ac:spMkLst>
        </pc:spChg>
        <pc:cxnChg chg="del">
          <ac:chgData name="Pastor Zach Dudenhofer" userId="c4a63011-f6e8-401d-b235-a1891ff3d58e" providerId="ADAL" clId="{54472325-17EC-4684-BB88-AF33AB0DED3E}" dt="2024-12-12T15:18:48.946" v="448" actId="478"/>
          <ac:cxnSpMkLst>
            <pc:docMk/>
            <pc:sldMk cId="3543875110" sldId="659"/>
            <ac:cxnSpMk id="9" creationId="{74B8DBBE-B471-C264-225B-37F1089619DF}"/>
          </ac:cxnSpMkLst>
        </pc:cxnChg>
      </pc:sldChg>
      <pc:sldChg chg="addSp modSp add mod">
        <pc:chgData name="Pastor Zach Dudenhofer" userId="c4a63011-f6e8-401d-b235-a1891ff3d58e" providerId="ADAL" clId="{54472325-17EC-4684-BB88-AF33AB0DED3E}" dt="2024-12-12T15:21:55.730" v="647" actId="255"/>
        <pc:sldMkLst>
          <pc:docMk/>
          <pc:sldMk cId="351632731" sldId="660"/>
        </pc:sldMkLst>
        <pc:spChg chg="add mod">
          <ac:chgData name="Pastor Zach Dudenhofer" userId="c4a63011-f6e8-401d-b235-a1891ff3d58e" providerId="ADAL" clId="{54472325-17EC-4684-BB88-AF33AB0DED3E}" dt="2024-12-12T15:21:55.730" v="647" actId="255"/>
          <ac:spMkLst>
            <pc:docMk/>
            <pc:sldMk cId="351632731" sldId="660"/>
            <ac:spMk id="2" creationId="{00303E46-00C2-DD05-C7A5-689FC275E7E1}"/>
          </ac:spMkLst>
        </pc:spChg>
        <pc:spChg chg="mod">
          <ac:chgData name="Pastor Zach Dudenhofer" userId="c4a63011-f6e8-401d-b235-a1891ff3d58e" providerId="ADAL" clId="{54472325-17EC-4684-BB88-AF33AB0DED3E}" dt="2024-12-12T15:19:30.226" v="456" actId="20577"/>
          <ac:spMkLst>
            <pc:docMk/>
            <pc:sldMk cId="351632731" sldId="660"/>
            <ac:spMk id="3" creationId="{E0C6A70B-0872-8155-CCE0-3F2601365044}"/>
          </ac:spMkLst>
        </pc:spChg>
        <pc:cxnChg chg="add mod">
          <ac:chgData name="Pastor Zach Dudenhofer" userId="c4a63011-f6e8-401d-b235-a1891ff3d58e" providerId="ADAL" clId="{54472325-17EC-4684-BB88-AF33AB0DED3E}" dt="2024-12-12T15:19:42.390" v="457"/>
          <ac:cxnSpMkLst>
            <pc:docMk/>
            <pc:sldMk cId="351632731" sldId="660"/>
            <ac:cxnSpMk id="4" creationId="{808C09BF-4193-6AB0-E16D-84C59C5D95D7}"/>
          </ac:cxnSpMkLst>
        </pc:cxnChg>
      </pc:sldChg>
      <pc:sldChg chg="modSp add mod">
        <pc:chgData name="Pastor Zach Dudenhofer" userId="c4a63011-f6e8-401d-b235-a1891ff3d58e" providerId="ADAL" clId="{54472325-17EC-4684-BB88-AF33AB0DED3E}" dt="2024-12-12T15:23:15.742" v="708" actId="403"/>
        <pc:sldMkLst>
          <pc:docMk/>
          <pc:sldMk cId="1362023142" sldId="661"/>
        </pc:sldMkLst>
        <pc:spChg chg="mod">
          <ac:chgData name="Pastor Zach Dudenhofer" userId="c4a63011-f6e8-401d-b235-a1891ff3d58e" providerId="ADAL" clId="{54472325-17EC-4684-BB88-AF33AB0DED3E}" dt="2024-12-12T15:23:15.742" v="708" actId="403"/>
          <ac:spMkLst>
            <pc:docMk/>
            <pc:sldMk cId="1362023142" sldId="661"/>
            <ac:spMk id="2" creationId="{00303E46-00C2-DD05-C7A5-689FC275E7E1}"/>
          </ac:spMkLst>
        </pc:spChg>
        <pc:spChg chg="mod">
          <ac:chgData name="Pastor Zach Dudenhofer" userId="c4a63011-f6e8-401d-b235-a1891ff3d58e" providerId="ADAL" clId="{54472325-17EC-4684-BB88-AF33AB0DED3E}" dt="2024-12-12T15:22:19.163" v="652" actId="115"/>
          <ac:spMkLst>
            <pc:docMk/>
            <pc:sldMk cId="1362023142" sldId="661"/>
            <ac:spMk id="3" creationId="{E0C6A70B-0872-8155-CCE0-3F2601365044}"/>
          </ac:spMkLst>
        </pc:spChg>
      </pc:sldChg>
      <pc:sldChg chg="modSp add mod">
        <pc:chgData name="Pastor Zach Dudenhofer" userId="c4a63011-f6e8-401d-b235-a1891ff3d58e" providerId="ADAL" clId="{54472325-17EC-4684-BB88-AF33AB0DED3E}" dt="2024-12-12T15:25:56.673" v="770" actId="20577"/>
        <pc:sldMkLst>
          <pc:docMk/>
          <pc:sldMk cId="2172632024" sldId="662"/>
        </pc:sldMkLst>
        <pc:spChg chg="mod">
          <ac:chgData name="Pastor Zach Dudenhofer" userId="c4a63011-f6e8-401d-b235-a1891ff3d58e" providerId="ADAL" clId="{54472325-17EC-4684-BB88-AF33AB0DED3E}" dt="2024-12-12T15:25:56.673" v="770" actId="20577"/>
          <ac:spMkLst>
            <pc:docMk/>
            <pc:sldMk cId="2172632024" sldId="662"/>
            <ac:spMk id="2" creationId="{00303E46-00C2-DD05-C7A5-689FC275E7E1}"/>
          </ac:spMkLst>
        </pc:spChg>
        <pc:spChg chg="mod">
          <ac:chgData name="Pastor Zach Dudenhofer" userId="c4a63011-f6e8-401d-b235-a1891ff3d58e" providerId="ADAL" clId="{54472325-17EC-4684-BB88-AF33AB0DED3E}" dt="2024-12-12T15:25:28.410" v="753" actId="115"/>
          <ac:spMkLst>
            <pc:docMk/>
            <pc:sldMk cId="2172632024" sldId="662"/>
            <ac:spMk id="3" creationId="{E0C6A70B-0872-8155-CCE0-3F2601365044}"/>
          </ac:spMkLst>
        </pc:spChg>
      </pc:sldChg>
      <pc:sldChg chg="modSp add mod">
        <pc:chgData name="Pastor Zach Dudenhofer" userId="c4a63011-f6e8-401d-b235-a1891ff3d58e" providerId="ADAL" clId="{54472325-17EC-4684-BB88-AF33AB0DED3E}" dt="2024-12-12T15:28:04.768" v="843" actId="20577"/>
        <pc:sldMkLst>
          <pc:docMk/>
          <pc:sldMk cId="1211408160" sldId="663"/>
        </pc:sldMkLst>
        <pc:spChg chg="mod">
          <ac:chgData name="Pastor Zach Dudenhofer" userId="c4a63011-f6e8-401d-b235-a1891ff3d58e" providerId="ADAL" clId="{54472325-17EC-4684-BB88-AF33AB0DED3E}" dt="2024-12-12T15:28:04.768" v="843" actId="20577"/>
          <ac:spMkLst>
            <pc:docMk/>
            <pc:sldMk cId="1211408160" sldId="663"/>
            <ac:spMk id="2" creationId="{00303E46-00C2-DD05-C7A5-689FC275E7E1}"/>
          </ac:spMkLst>
        </pc:spChg>
        <pc:spChg chg="mod">
          <ac:chgData name="Pastor Zach Dudenhofer" userId="c4a63011-f6e8-401d-b235-a1891ff3d58e" providerId="ADAL" clId="{54472325-17EC-4684-BB88-AF33AB0DED3E}" dt="2024-12-12T15:26:40.106" v="777" actId="115"/>
          <ac:spMkLst>
            <pc:docMk/>
            <pc:sldMk cId="1211408160" sldId="663"/>
            <ac:spMk id="3" creationId="{E0C6A70B-0872-8155-CCE0-3F2601365044}"/>
          </ac:spMkLst>
        </pc:spChg>
      </pc:sldChg>
      <pc:sldChg chg="addSp modSp new mod">
        <pc:chgData name="Pastor Zach Dudenhofer" userId="c4a63011-f6e8-401d-b235-a1891ff3d58e" providerId="ADAL" clId="{54472325-17EC-4684-BB88-AF33AB0DED3E}" dt="2024-12-12T15:30:36.184" v="850" actId="27614"/>
        <pc:sldMkLst>
          <pc:docMk/>
          <pc:sldMk cId="1205681257" sldId="664"/>
        </pc:sldMkLst>
        <pc:picChg chg="add mod">
          <ac:chgData name="Pastor Zach Dudenhofer" userId="c4a63011-f6e8-401d-b235-a1891ff3d58e" providerId="ADAL" clId="{54472325-17EC-4684-BB88-AF33AB0DED3E}" dt="2024-12-12T15:30:36.184" v="850" actId="27614"/>
          <ac:picMkLst>
            <pc:docMk/>
            <pc:sldMk cId="1205681257" sldId="664"/>
            <ac:picMk id="3" creationId="{EF49E4F5-0FA5-1E2B-6F8B-4E3D7AFE2D02}"/>
          </ac:picMkLst>
        </pc:picChg>
      </pc:sldChg>
    </pc:docChg>
  </pc:docChgLst>
  <pc:docChgLst>
    <pc:chgData name="Pastor Zach Dudenhofer" userId="c4a63011-f6e8-401d-b235-a1891ff3d58e" providerId="ADAL" clId="{BC78D6E5-28ED-48C8-B3D6-10A4A0696316}"/>
    <pc:docChg chg="undo custSel addSld delSld modSld sldOrd">
      <pc:chgData name="Pastor Zach Dudenhofer" userId="c4a63011-f6e8-401d-b235-a1891ff3d58e" providerId="ADAL" clId="{BC78D6E5-28ED-48C8-B3D6-10A4A0696316}" dt="2024-10-18T19:23:01.800" v="637" actId="27614"/>
      <pc:docMkLst>
        <pc:docMk/>
      </pc:docMkLst>
      <pc:sldChg chg="addSp delSp modSp mod">
        <pc:chgData name="Pastor Zach Dudenhofer" userId="c4a63011-f6e8-401d-b235-a1891ff3d58e" providerId="ADAL" clId="{BC78D6E5-28ED-48C8-B3D6-10A4A0696316}" dt="2024-10-18T19:23:01.800" v="637" actId="27614"/>
        <pc:sldMkLst>
          <pc:docMk/>
          <pc:sldMk cId="1649534806" sldId="553"/>
        </pc:sldMkLst>
        <pc:picChg chg="add mod">
          <ac:chgData name="Pastor Zach Dudenhofer" userId="c4a63011-f6e8-401d-b235-a1891ff3d58e" providerId="ADAL" clId="{BC78D6E5-28ED-48C8-B3D6-10A4A0696316}" dt="2024-10-18T19:23:01.800" v="637" actId="27614"/>
          <ac:picMkLst>
            <pc:docMk/>
            <pc:sldMk cId="1649534806" sldId="553"/>
            <ac:picMk id="3" creationId="{03E2CA0F-4186-9C00-8E0D-6C60C973007E}"/>
          </ac:picMkLst>
        </pc:picChg>
        <pc:picChg chg="del">
          <ac:chgData name="Pastor Zach Dudenhofer" userId="c4a63011-f6e8-401d-b235-a1891ff3d58e" providerId="ADAL" clId="{BC78D6E5-28ED-48C8-B3D6-10A4A0696316}" dt="2024-10-18T19:22:58.240" v="635" actId="478"/>
          <ac:picMkLst>
            <pc:docMk/>
            <pc:sldMk cId="1649534806" sldId="553"/>
            <ac:picMk id="6" creationId="{C97B070D-D529-1064-10BB-09A9CE297EBE}"/>
          </ac:picMkLst>
        </pc:picChg>
      </pc:sldChg>
      <pc:sldChg chg="delSp mod">
        <pc:chgData name="Pastor Zach Dudenhofer" userId="c4a63011-f6e8-401d-b235-a1891ff3d58e" providerId="ADAL" clId="{BC78D6E5-28ED-48C8-B3D6-10A4A0696316}" dt="2024-10-18T18:49:00.835" v="6" actId="478"/>
        <pc:sldMkLst>
          <pc:docMk/>
          <pc:sldMk cId="1587740660" sldId="558"/>
        </pc:sldMkLst>
        <pc:spChg chg="del">
          <ac:chgData name="Pastor Zach Dudenhofer" userId="c4a63011-f6e8-401d-b235-a1891ff3d58e" providerId="ADAL" clId="{BC78D6E5-28ED-48C8-B3D6-10A4A0696316}" dt="2024-10-18T18:49:00.835" v="6" actId="478"/>
          <ac:spMkLst>
            <pc:docMk/>
            <pc:sldMk cId="1587740660" sldId="558"/>
            <ac:spMk id="4" creationId="{D8892DF1-BC2F-1093-86A2-81E86CB0112C}"/>
          </ac:spMkLst>
        </pc:spChg>
        <pc:cxnChg chg="del">
          <ac:chgData name="Pastor Zach Dudenhofer" userId="c4a63011-f6e8-401d-b235-a1891ff3d58e" providerId="ADAL" clId="{BC78D6E5-28ED-48C8-B3D6-10A4A0696316}" dt="2024-10-18T18:49:00.835" v="6" actId="478"/>
          <ac:cxnSpMkLst>
            <pc:docMk/>
            <pc:sldMk cId="1587740660" sldId="558"/>
            <ac:cxnSpMk id="5" creationId="{6B49E4F9-3F40-420A-E841-0D567EB4834E}"/>
          </ac:cxnSpMkLst>
        </pc:cxnChg>
      </pc:sldChg>
      <pc:sldChg chg="del">
        <pc:chgData name="Pastor Zach Dudenhofer" userId="c4a63011-f6e8-401d-b235-a1891ff3d58e" providerId="ADAL" clId="{BC78D6E5-28ED-48C8-B3D6-10A4A0696316}" dt="2024-10-18T19:21:27.044" v="634" actId="47"/>
        <pc:sldMkLst>
          <pc:docMk/>
          <pc:sldMk cId="4251569869" sldId="559"/>
        </pc:sldMkLst>
      </pc:sldChg>
      <pc:sldChg chg="del">
        <pc:chgData name="Pastor Zach Dudenhofer" userId="c4a63011-f6e8-401d-b235-a1891ff3d58e" providerId="ADAL" clId="{BC78D6E5-28ED-48C8-B3D6-10A4A0696316}" dt="2024-10-18T19:21:27.044" v="634" actId="47"/>
        <pc:sldMkLst>
          <pc:docMk/>
          <pc:sldMk cId="3773169518" sldId="560"/>
        </pc:sldMkLst>
      </pc:sldChg>
      <pc:sldChg chg="del">
        <pc:chgData name="Pastor Zach Dudenhofer" userId="c4a63011-f6e8-401d-b235-a1891ff3d58e" providerId="ADAL" clId="{BC78D6E5-28ED-48C8-B3D6-10A4A0696316}" dt="2024-10-18T19:21:27.044" v="634" actId="47"/>
        <pc:sldMkLst>
          <pc:docMk/>
          <pc:sldMk cId="3771123877" sldId="561"/>
        </pc:sldMkLst>
      </pc:sldChg>
      <pc:sldChg chg="del">
        <pc:chgData name="Pastor Zach Dudenhofer" userId="c4a63011-f6e8-401d-b235-a1891ff3d58e" providerId="ADAL" clId="{BC78D6E5-28ED-48C8-B3D6-10A4A0696316}" dt="2024-10-18T19:21:27.044" v="634" actId="47"/>
        <pc:sldMkLst>
          <pc:docMk/>
          <pc:sldMk cId="1896766382" sldId="562"/>
        </pc:sldMkLst>
      </pc:sldChg>
      <pc:sldChg chg="del">
        <pc:chgData name="Pastor Zach Dudenhofer" userId="c4a63011-f6e8-401d-b235-a1891ff3d58e" providerId="ADAL" clId="{BC78D6E5-28ED-48C8-B3D6-10A4A0696316}" dt="2024-10-18T19:21:27.044" v="634" actId="47"/>
        <pc:sldMkLst>
          <pc:docMk/>
          <pc:sldMk cId="1824264614" sldId="563"/>
        </pc:sldMkLst>
      </pc:sldChg>
      <pc:sldChg chg="modSp add mod ord">
        <pc:chgData name="Pastor Zach Dudenhofer" userId="c4a63011-f6e8-401d-b235-a1891ff3d58e" providerId="ADAL" clId="{BC78D6E5-28ED-48C8-B3D6-10A4A0696316}" dt="2024-10-18T18:47:32.772" v="3"/>
        <pc:sldMkLst>
          <pc:docMk/>
          <pc:sldMk cId="3500975456" sldId="564"/>
        </pc:sldMkLst>
        <pc:spChg chg="mod">
          <ac:chgData name="Pastor Zach Dudenhofer" userId="c4a63011-f6e8-401d-b235-a1891ff3d58e" providerId="ADAL" clId="{BC78D6E5-28ED-48C8-B3D6-10A4A0696316}" dt="2024-10-18T18:47:30.729" v="1" actId="20577"/>
          <ac:spMkLst>
            <pc:docMk/>
            <pc:sldMk cId="3500975456" sldId="564"/>
            <ac:spMk id="3" creationId="{E0C6A70B-0872-8155-CCE0-3F2601365044}"/>
          </ac:spMkLst>
        </pc:spChg>
      </pc:sldChg>
      <pc:sldChg chg="modSp add mod">
        <pc:chgData name="Pastor Zach Dudenhofer" userId="c4a63011-f6e8-401d-b235-a1891ff3d58e" providerId="ADAL" clId="{BC78D6E5-28ED-48C8-B3D6-10A4A0696316}" dt="2024-10-18T18:49:37.417" v="50" actId="404"/>
        <pc:sldMkLst>
          <pc:docMk/>
          <pc:sldMk cId="563254112" sldId="565"/>
        </pc:sldMkLst>
        <pc:spChg chg="mod">
          <ac:chgData name="Pastor Zach Dudenhofer" userId="c4a63011-f6e8-401d-b235-a1891ff3d58e" providerId="ADAL" clId="{BC78D6E5-28ED-48C8-B3D6-10A4A0696316}" dt="2024-10-18T18:49:37.417" v="50" actId="404"/>
          <ac:spMkLst>
            <pc:docMk/>
            <pc:sldMk cId="563254112" sldId="565"/>
            <ac:spMk id="2" creationId="{9725AC5F-A538-3B8D-AB2A-8E2086C93F5D}"/>
          </ac:spMkLst>
        </pc:spChg>
      </pc:sldChg>
      <pc:sldChg chg="add del">
        <pc:chgData name="Pastor Zach Dudenhofer" userId="c4a63011-f6e8-401d-b235-a1891ff3d58e" providerId="ADAL" clId="{BC78D6E5-28ED-48C8-B3D6-10A4A0696316}" dt="2024-10-18T18:48:57.504" v="5" actId="47"/>
        <pc:sldMkLst>
          <pc:docMk/>
          <pc:sldMk cId="837613855" sldId="565"/>
        </pc:sldMkLst>
      </pc:sldChg>
      <pc:sldChg chg="addSp modSp add mod">
        <pc:chgData name="Pastor Zach Dudenhofer" userId="c4a63011-f6e8-401d-b235-a1891ff3d58e" providerId="ADAL" clId="{BC78D6E5-28ED-48C8-B3D6-10A4A0696316}" dt="2024-10-18T18:55:11.436" v="205" actId="1035"/>
        <pc:sldMkLst>
          <pc:docMk/>
          <pc:sldMk cId="2644476265" sldId="566"/>
        </pc:sldMkLst>
        <pc:spChg chg="mod">
          <ac:chgData name="Pastor Zach Dudenhofer" userId="c4a63011-f6e8-401d-b235-a1891ff3d58e" providerId="ADAL" clId="{BC78D6E5-28ED-48C8-B3D6-10A4A0696316}" dt="2024-10-18T18:50:59.027" v="54" actId="115"/>
          <ac:spMkLst>
            <pc:docMk/>
            <pc:sldMk cId="2644476265" sldId="566"/>
            <ac:spMk id="3" creationId="{E0C6A70B-0872-8155-CCE0-3F2601365044}"/>
          </ac:spMkLst>
        </pc:spChg>
        <pc:spChg chg="add mod">
          <ac:chgData name="Pastor Zach Dudenhofer" userId="c4a63011-f6e8-401d-b235-a1891ff3d58e" providerId="ADAL" clId="{BC78D6E5-28ED-48C8-B3D6-10A4A0696316}" dt="2024-10-18T18:55:11.436" v="205" actId="1035"/>
          <ac:spMkLst>
            <pc:docMk/>
            <pc:sldMk cId="2644476265" sldId="566"/>
            <ac:spMk id="4" creationId="{336DA807-D975-CE58-A8D8-2CE2376A8B6F}"/>
          </ac:spMkLst>
        </pc:spChg>
        <pc:cxnChg chg="add mod">
          <ac:chgData name="Pastor Zach Dudenhofer" userId="c4a63011-f6e8-401d-b235-a1891ff3d58e" providerId="ADAL" clId="{BC78D6E5-28ED-48C8-B3D6-10A4A0696316}" dt="2024-10-18T18:55:11.436" v="205" actId="1035"/>
          <ac:cxnSpMkLst>
            <pc:docMk/>
            <pc:sldMk cId="2644476265" sldId="566"/>
            <ac:cxnSpMk id="5" creationId="{3207C084-DE98-4408-DB38-F1B446BB3AE6}"/>
          </ac:cxnSpMkLst>
        </pc:cxnChg>
      </pc:sldChg>
      <pc:sldChg chg="modSp add mod">
        <pc:chgData name="Pastor Zach Dudenhofer" userId="c4a63011-f6e8-401d-b235-a1891ff3d58e" providerId="ADAL" clId="{BC78D6E5-28ED-48C8-B3D6-10A4A0696316}" dt="2024-10-18T19:00:40.664" v="279" actId="1035"/>
        <pc:sldMkLst>
          <pc:docMk/>
          <pc:sldMk cId="1475965745" sldId="567"/>
        </pc:sldMkLst>
        <pc:spChg chg="mod">
          <ac:chgData name="Pastor Zach Dudenhofer" userId="c4a63011-f6e8-401d-b235-a1891ff3d58e" providerId="ADAL" clId="{BC78D6E5-28ED-48C8-B3D6-10A4A0696316}" dt="2024-10-18T18:59:56.972" v="211" actId="113"/>
          <ac:spMkLst>
            <pc:docMk/>
            <pc:sldMk cId="1475965745" sldId="567"/>
            <ac:spMk id="3" creationId="{E0C6A70B-0872-8155-CCE0-3F2601365044}"/>
          </ac:spMkLst>
        </pc:spChg>
        <pc:spChg chg="mod">
          <ac:chgData name="Pastor Zach Dudenhofer" userId="c4a63011-f6e8-401d-b235-a1891ff3d58e" providerId="ADAL" clId="{BC78D6E5-28ED-48C8-B3D6-10A4A0696316}" dt="2024-10-18T19:00:40.664" v="279" actId="1035"/>
          <ac:spMkLst>
            <pc:docMk/>
            <pc:sldMk cId="1475965745" sldId="567"/>
            <ac:spMk id="4" creationId="{336DA807-D975-CE58-A8D8-2CE2376A8B6F}"/>
          </ac:spMkLst>
        </pc:spChg>
        <pc:cxnChg chg="mod">
          <ac:chgData name="Pastor Zach Dudenhofer" userId="c4a63011-f6e8-401d-b235-a1891ff3d58e" providerId="ADAL" clId="{BC78D6E5-28ED-48C8-B3D6-10A4A0696316}" dt="2024-10-18T19:00:40.664" v="279" actId="1035"/>
          <ac:cxnSpMkLst>
            <pc:docMk/>
            <pc:sldMk cId="1475965745" sldId="567"/>
            <ac:cxnSpMk id="5" creationId="{3207C084-DE98-4408-DB38-F1B446BB3AE6}"/>
          </ac:cxnSpMkLst>
        </pc:cxnChg>
      </pc:sldChg>
      <pc:sldChg chg="modSp add mod">
        <pc:chgData name="Pastor Zach Dudenhofer" userId="c4a63011-f6e8-401d-b235-a1891ff3d58e" providerId="ADAL" clId="{BC78D6E5-28ED-48C8-B3D6-10A4A0696316}" dt="2024-10-18T19:04:56.892" v="308" actId="115"/>
        <pc:sldMkLst>
          <pc:docMk/>
          <pc:sldMk cId="4046419362" sldId="568"/>
        </pc:sldMkLst>
        <pc:spChg chg="mod">
          <ac:chgData name="Pastor Zach Dudenhofer" userId="c4a63011-f6e8-401d-b235-a1891ff3d58e" providerId="ADAL" clId="{BC78D6E5-28ED-48C8-B3D6-10A4A0696316}" dt="2024-10-18T19:04:28.474" v="304" actId="20577"/>
          <ac:spMkLst>
            <pc:docMk/>
            <pc:sldMk cId="4046419362" sldId="568"/>
            <ac:spMk id="2" creationId="{9725AC5F-A538-3B8D-AB2A-8E2086C93F5D}"/>
          </ac:spMkLst>
        </pc:spChg>
        <pc:spChg chg="mod">
          <ac:chgData name="Pastor Zach Dudenhofer" userId="c4a63011-f6e8-401d-b235-a1891ff3d58e" providerId="ADAL" clId="{BC78D6E5-28ED-48C8-B3D6-10A4A0696316}" dt="2024-10-18T19:04:56.892" v="308" actId="115"/>
          <ac:spMkLst>
            <pc:docMk/>
            <pc:sldMk cId="4046419362" sldId="568"/>
            <ac:spMk id="3" creationId="{E0C6A70B-0872-8155-CCE0-3F2601365044}"/>
          </ac:spMkLst>
        </pc:spChg>
      </pc:sldChg>
      <pc:sldChg chg="addSp modSp add mod">
        <pc:chgData name="Pastor Zach Dudenhofer" userId="c4a63011-f6e8-401d-b235-a1891ff3d58e" providerId="ADAL" clId="{BC78D6E5-28ED-48C8-B3D6-10A4A0696316}" dt="2024-10-18T19:06:16.123" v="352" actId="20577"/>
        <pc:sldMkLst>
          <pc:docMk/>
          <pc:sldMk cId="251724200" sldId="569"/>
        </pc:sldMkLst>
        <pc:spChg chg="mod">
          <ac:chgData name="Pastor Zach Dudenhofer" userId="c4a63011-f6e8-401d-b235-a1891ff3d58e" providerId="ADAL" clId="{BC78D6E5-28ED-48C8-B3D6-10A4A0696316}" dt="2024-10-18T19:05:04.212" v="311" actId="115"/>
          <ac:spMkLst>
            <pc:docMk/>
            <pc:sldMk cId="251724200" sldId="569"/>
            <ac:spMk id="3" creationId="{E0C6A70B-0872-8155-CCE0-3F2601365044}"/>
          </ac:spMkLst>
        </pc:spChg>
        <pc:spChg chg="add mod">
          <ac:chgData name="Pastor Zach Dudenhofer" userId="c4a63011-f6e8-401d-b235-a1891ff3d58e" providerId="ADAL" clId="{BC78D6E5-28ED-48C8-B3D6-10A4A0696316}" dt="2024-10-18T19:06:16.123" v="352" actId="20577"/>
          <ac:spMkLst>
            <pc:docMk/>
            <pc:sldMk cId="251724200" sldId="569"/>
            <ac:spMk id="4" creationId="{EE11F460-AD00-7B2F-BE58-A7F78ED6E59E}"/>
          </ac:spMkLst>
        </pc:spChg>
        <pc:cxnChg chg="add mod">
          <ac:chgData name="Pastor Zach Dudenhofer" userId="c4a63011-f6e8-401d-b235-a1891ff3d58e" providerId="ADAL" clId="{BC78D6E5-28ED-48C8-B3D6-10A4A0696316}" dt="2024-10-18T19:05:09.766" v="312"/>
          <ac:cxnSpMkLst>
            <pc:docMk/>
            <pc:sldMk cId="251724200" sldId="569"/>
            <ac:cxnSpMk id="5" creationId="{2C6B0581-F479-916C-B282-C47198EC385C}"/>
          </ac:cxnSpMkLst>
        </pc:cxnChg>
      </pc:sldChg>
      <pc:sldChg chg="addSp delSp modSp add mod">
        <pc:chgData name="Pastor Zach Dudenhofer" userId="c4a63011-f6e8-401d-b235-a1891ff3d58e" providerId="ADAL" clId="{BC78D6E5-28ED-48C8-B3D6-10A4A0696316}" dt="2024-10-18T19:10:54.818" v="446" actId="1036"/>
        <pc:sldMkLst>
          <pc:docMk/>
          <pc:sldMk cId="650755987" sldId="570"/>
        </pc:sldMkLst>
        <pc:grpChg chg="add del mod">
          <ac:chgData name="Pastor Zach Dudenhofer" userId="c4a63011-f6e8-401d-b235-a1891ff3d58e" providerId="ADAL" clId="{BC78D6E5-28ED-48C8-B3D6-10A4A0696316}" dt="2024-10-18T19:10:23.693" v="417" actId="165"/>
          <ac:grpSpMkLst>
            <pc:docMk/>
            <pc:sldMk cId="650755987" sldId="570"/>
            <ac:grpSpMk id="10" creationId="{58853C6C-BFCC-C22C-4F4C-A9D62C7F5400}"/>
          </ac:grpSpMkLst>
        </pc:grpChg>
        <pc:picChg chg="add mod ord topLvl modCrop">
          <ac:chgData name="Pastor Zach Dudenhofer" userId="c4a63011-f6e8-401d-b235-a1891ff3d58e" providerId="ADAL" clId="{BC78D6E5-28ED-48C8-B3D6-10A4A0696316}" dt="2024-10-18T19:10:54.818" v="446" actId="1036"/>
          <ac:picMkLst>
            <pc:docMk/>
            <pc:sldMk cId="650755987" sldId="570"/>
            <ac:picMk id="7" creationId="{5F44FAD0-CF23-DD8E-D1FB-A0BDE01AE2E8}"/>
          </ac:picMkLst>
        </pc:picChg>
        <pc:picChg chg="add mod topLvl modCrop">
          <ac:chgData name="Pastor Zach Dudenhofer" userId="c4a63011-f6e8-401d-b235-a1891ff3d58e" providerId="ADAL" clId="{BC78D6E5-28ED-48C8-B3D6-10A4A0696316}" dt="2024-10-18T19:10:54.818" v="446" actId="1036"/>
          <ac:picMkLst>
            <pc:docMk/>
            <pc:sldMk cId="650755987" sldId="570"/>
            <ac:picMk id="9" creationId="{B5063E8B-4153-65B4-F253-56E1EB684773}"/>
          </ac:picMkLst>
        </pc:picChg>
      </pc:sldChg>
      <pc:sldChg chg="delSp modSp add mod">
        <pc:chgData name="Pastor Zach Dudenhofer" userId="c4a63011-f6e8-401d-b235-a1891ff3d58e" providerId="ADAL" clId="{BC78D6E5-28ED-48C8-B3D6-10A4A0696316}" dt="2024-10-18T19:12:47.930" v="452" actId="478"/>
        <pc:sldMkLst>
          <pc:docMk/>
          <pc:sldMk cId="1136104234" sldId="571"/>
        </pc:sldMkLst>
        <pc:spChg chg="mod">
          <ac:chgData name="Pastor Zach Dudenhofer" userId="c4a63011-f6e8-401d-b235-a1891ff3d58e" providerId="ADAL" clId="{BC78D6E5-28ED-48C8-B3D6-10A4A0696316}" dt="2024-10-18T19:12:44.379" v="451" actId="115"/>
          <ac:spMkLst>
            <pc:docMk/>
            <pc:sldMk cId="1136104234" sldId="571"/>
            <ac:spMk id="3" creationId="{E0C6A70B-0872-8155-CCE0-3F2601365044}"/>
          </ac:spMkLst>
        </pc:spChg>
        <pc:spChg chg="del">
          <ac:chgData name="Pastor Zach Dudenhofer" userId="c4a63011-f6e8-401d-b235-a1891ff3d58e" providerId="ADAL" clId="{BC78D6E5-28ED-48C8-B3D6-10A4A0696316}" dt="2024-10-18T19:12:47.930" v="452" actId="478"/>
          <ac:spMkLst>
            <pc:docMk/>
            <pc:sldMk cId="1136104234" sldId="571"/>
            <ac:spMk id="4" creationId="{EE11F460-AD00-7B2F-BE58-A7F78ED6E59E}"/>
          </ac:spMkLst>
        </pc:spChg>
        <pc:cxnChg chg="del">
          <ac:chgData name="Pastor Zach Dudenhofer" userId="c4a63011-f6e8-401d-b235-a1891ff3d58e" providerId="ADAL" clId="{BC78D6E5-28ED-48C8-B3D6-10A4A0696316}" dt="2024-10-18T19:12:47.930" v="452" actId="478"/>
          <ac:cxnSpMkLst>
            <pc:docMk/>
            <pc:sldMk cId="1136104234" sldId="571"/>
            <ac:cxnSpMk id="5" creationId="{2C6B0581-F479-916C-B282-C47198EC385C}"/>
          </ac:cxnSpMkLst>
        </pc:cxnChg>
      </pc:sldChg>
      <pc:sldChg chg="modSp add mod">
        <pc:chgData name="Pastor Zach Dudenhofer" userId="c4a63011-f6e8-401d-b235-a1891ff3d58e" providerId="ADAL" clId="{BC78D6E5-28ED-48C8-B3D6-10A4A0696316}" dt="2024-10-18T19:13:23.698" v="457" actId="115"/>
        <pc:sldMkLst>
          <pc:docMk/>
          <pc:sldMk cId="789912999" sldId="572"/>
        </pc:sldMkLst>
        <pc:spChg chg="mod">
          <ac:chgData name="Pastor Zach Dudenhofer" userId="c4a63011-f6e8-401d-b235-a1891ff3d58e" providerId="ADAL" clId="{BC78D6E5-28ED-48C8-B3D6-10A4A0696316}" dt="2024-10-18T19:13:23.698" v="457" actId="115"/>
          <ac:spMkLst>
            <pc:docMk/>
            <pc:sldMk cId="789912999" sldId="572"/>
            <ac:spMk id="3" creationId="{E0C6A70B-0872-8155-CCE0-3F2601365044}"/>
          </ac:spMkLst>
        </pc:spChg>
      </pc:sldChg>
      <pc:sldChg chg="modSp add mod">
        <pc:chgData name="Pastor Zach Dudenhofer" userId="c4a63011-f6e8-401d-b235-a1891ff3d58e" providerId="ADAL" clId="{BC78D6E5-28ED-48C8-B3D6-10A4A0696316}" dt="2024-10-18T19:13:51.843" v="464" actId="115"/>
        <pc:sldMkLst>
          <pc:docMk/>
          <pc:sldMk cId="3682166397" sldId="573"/>
        </pc:sldMkLst>
        <pc:spChg chg="mod">
          <ac:chgData name="Pastor Zach Dudenhofer" userId="c4a63011-f6e8-401d-b235-a1891ff3d58e" providerId="ADAL" clId="{BC78D6E5-28ED-48C8-B3D6-10A4A0696316}" dt="2024-10-18T19:13:51.843" v="464" actId="115"/>
          <ac:spMkLst>
            <pc:docMk/>
            <pc:sldMk cId="3682166397" sldId="573"/>
            <ac:spMk id="3" creationId="{E0C6A70B-0872-8155-CCE0-3F2601365044}"/>
          </ac:spMkLst>
        </pc:spChg>
      </pc:sldChg>
      <pc:sldChg chg="addSp modSp add mod">
        <pc:chgData name="Pastor Zach Dudenhofer" userId="c4a63011-f6e8-401d-b235-a1891ff3d58e" providerId="ADAL" clId="{BC78D6E5-28ED-48C8-B3D6-10A4A0696316}" dt="2024-10-18T19:21:21.528" v="633" actId="1035"/>
        <pc:sldMkLst>
          <pc:docMk/>
          <pc:sldMk cId="3493020507" sldId="574"/>
        </pc:sldMkLst>
        <pc:spChg chg="mod">
          <ac:chgData name="Pastor Zach Dudenhofer" userId="c4a63011-f6e8-401d-b235-a1891ff3d58e" providerId="ADAL" clId="{BC78D6E5-28ED-48C8-B3D6-10A4A0696316}" dt="2024-10-18T19:14:27.865" v="469" actId="115"/>
          <ac:spMkLst>
            <pc:docMk/>
            <pc:sldMk cId="3493020507" sldId="574"/>
            <ac:spMk id="3" creationId="{E0C6A70B-0872-8155-CCE0-3F2601365044}"/>
          </ac:spMkLst>
        </pc:spChg>
        <pc:spChg chg="add mod">
          <ac:chgData name="Pastor Zach Dudenhofer" userId="c4a63011-f6e8-401d-b235-a1891ff3d58e" providerId="ADAL" clId="{BC78D6E5-28ED-48C8-B3D6-10A4A0696316}" dt="2024-10-18T19:21:21.528" v="633" actId="1035"/>
          <ac:spMkLst>
            <pc:docMk/>
            <pc:sldMk cId="3493020507" sldId="574"/>
            <ac:spMk id="4" creationId="{E6EBE17D-2087-16A8-7217-274A68749CDD}"/>
          </ac:spMkLst>
        </pc:spChg>
        <pc:cxnChg chg="add mod">
          <ac:chgData name="Pastor Zach Dudenhofer" userId="c4a63011-f6e8-401d-b235-a1891ff3d58e" providerId="ADAL" clId="{BC78D6E5-28ED-48C8-B3D6-10A4A0696316}" dt="2024-10-18T19:21:21.528" v="633" actId="1035"/>
          <ac:cxnSpMkLst>
            <pc:docMk/>
            <pc:sldMk cId="3493020507" sldId="574"/>
            <ac:cxnSpMk id="5" creationId="{EC5C4558-ED53-A384-FBE3-D6EC17A51104}"/>
          </ac:cxnSpMkLst>
        </pc:cxnChg>
      </pc:sldChg>
    </pc:docChg>
  </pc:docChgLst>
  <pc:docChgLst>
    <pc:chgData name="Pastor Zach Dudenhofer" userId="c4a63011-f6e8-401d-b235-a1891ff3d58e" providerId="ADAL" clId="{E7433C73-C8AB-4434-9D7F-65A09E51EC54}"/>
    <pc:docChg chg="undo custSel addSld delSld modSld">
      <pc:chgData name="Pastor Zach Dudenhofer" userId="c4a63011-f6e8-401d-b235-a1891ff3d58e" providerId="ADAL" clId="{E7433C73-C8AB-4434-9D7F-65A09E51EC54}" dt="2025-09-27T19:09:57.967" v="724" actId="27614"/>
      <pc:docMkLst>
        <pc:docMk/>
      </pc:docMkLst>
      <pc:sldChg chg="addSp delSp modSp mod">
        <pc:chgData name="Pastor Zach Dudenhofer" userId="c4a63011-f6e8-401d-b235-a1891ff3d58e" providerId="ADAL" clId="{E7433C73-C8AB-4434-9D7F-65A09E51EC54}" dt="2025-09-27T18:31:15.226" v="2" actId="27614"/>
        <pc:sldMkLst>
          <pc:docMk/>
          <pc:sldMk cId="785318392" sldId="263"/>
        </pc:sldMkLst>
        <pc:picChg chg="del">
          <ac:chgData name="Pastor Zach Dudenhofer" userId="c4a63011-f6e8-401d-b235-a1891ff3d58e" providerId="ADAL" clId="{E7433C73-C8AB-4434-9D7F-65A09E51EC54}" dt="2025-09-27T18:31:11.286" v="0" actId="478"/>
          <ac:picMkLst>
            <pc:docMk/>
            <pc:sldMk cId="785318392" sldId="263"/>
            <ac:picMk id="3" creationId="{E3BEFC6A-3F1D-4301-0C6F-F231169ED354}"/>
          </ac:picMkLst>
        </pc:picChg>
        <pc:picChg chg="add mod">
          <ac:chgData name="Pastor Zach Dudenhofer" userId="c4a63011-f6e8-401d-b235-a1891ff3d58e" providerId="ADAL" clId="{E7433C73-C8AB-4434-9D7F-65A09E51EC54}" dt="2025-09-27T18:31:15.226" v="2" actId="27614"/>
          <ac:picMkLst>
            <pc:docMk/>
            <pc:sldMk cId="785318392" sldId="263"/>
            <ac:picMk id="4" creationId="{04054B41-61E6-0E39-D3FD-B308FA2B37A3}"/>
          </ac:picMkLst>
        </pc:picChg>
      </pc:sldChg>
      <pc:sldChg chg="modSp mod">
        <pc:chgData name="Pastor Zach Dudenhofer" userId="c4a63011-f6e8-401d-b235-a1891ff3d58e" providerId="ADAL" clId="{E7433C73-C8AB-4434-9D7F-65A09E51EC54}" dt="2025-09-27T18:45:08.761" v="137" actId="114"/>
        <pc:sldMkLst>
          <pc:docMk/>
          <pc:sldMk cId="318598435" sldId="901"/>
        </pc:sldMkLst>
        <pc:spChg chg="mod">
          <ac:chgData name="Pastor Zach Dudenhofer" userId="c4a63011-f6e8-401d-b235-a1891ff3d58e" providerId="ADAL" clId="{E7433C73-C8AB-4434-9D7F-65A09E51EC54}" dt="2025-09-27T18:43:01.344" v="60" actId="20577"/>
          <ac:spMkLst>
            <pc:docMk/>
            <pc:sldMk cId="318598435" sldId="901"/>
            <ac:spMk id="2" creationId="{271338D3-A03F-C3BE-2F4D-71DE6FAC63B8}"/>
          </ac:spMkLst>
        </pc:spChg>
        <pc:spChg chg="mod">
          <ac:chgData name="Pastor Zach Dudenhofer" userId="c4a63011-f6e8-401d-b235-a1891ff3d58e" providerId="ADAL" clId="{E7433C73-C8AB-4434-9D7F-65A09E51EC54}" dt="2025-09-27T18:45:08.761" v="137" actId="114"/>
          <ac:spMkLst>
            <pc:docMk/>
            <pc:sldMk cId="318598435" sldId="901"/>
            <ac:spMk id="3" creationId="{8ADBD640-4AB3-9416-0A8D-67E8F943F061}"/>
          </ac:spMkLst>
        </pc:spChg>
      </pc:sldChg>
      <pc:sldChg chg="del">
        <pc:chgData name="Pastor Zach Dudenhofer" userId="c4a63011-f6e8-401d-b235-a1891ff3d58e" providerId="ADAL" clId="{E7433C73-C8AB-4434-9D7F-65A09E51EC54}" dt="2025-09-27T18:48:16.027" v="196" actId="47"/>
        <pc:sldMkLst>
          <pc:docMk/>
          <pc:sldMk cId="1594877027" sldId="918"/>
        </pc:sldMkLst>
      </pc:sldChg>
      <pc:sldChg chg="del">
        <pc:chgData name="Pastor Zach Dudenhofer" userId="c4a63011-f6e8-401d-b235-a1891ff3d58e" providerId="ADAL" clId="{E7433C73-C8AB-4434-9D7F-65A09E51EC54}" dt="2025-09-27T18:50:17.205" v="224" actId="47"/>
        <pc:sldMkLst>
          <pc:docMk/>
          <pc:sldMk cId="3165213121" sldId="1067"/>
        </pc:sldMkLst>
      </pc:sldChg>
      <pc:sldChg chg="addSp delSp modSp mod">
        <pc:chgData name="Pastor Zach Dudenhofer" userId="c4a63011-f6e8-401d-b235-a1891ff3d58e" providerId="ADAL" clId="{E7433C73-C8AB-4434-9D7F-65A09E51EC54}" dt="2025-09-27T19:09:57.967" v="724" actId="27614"/>
        <pc:sldMkLst>
          <pc:docMk/>
          <pc:sldMk cId="2449594387" sldId="1090"/>
        </pc:sldMkLst>
        <pc:picChg chg="add mod">
          <ac:chgData name="Pastor Zach Dudenhofer" userId="c4a63011-f6e8-401d-b235-a1891ff3d58e" providerId="ADAL" clId="{E7433C73-C8AB-4434-9D7F-65A09E51EC54}" dt="2025-09-27T19:09:57.967" v="724" actId="27614"/>
          <ac:picMkLst>
            <pc:docMk/>
            <pc:sldMk cId="2449594387" sldId="1090"/>
            <ac:picMk id="3" creationId="{18F96F55-1857-FCB9-C4F4-ECD70800E86C}"/>
          </ac:picMkLst>
        </pc:picChg>
        <pc:picChg chg="del">
          <ac:chgData name="Pastor Zach Dudenhofer" userId="c4a63011-f6e8-401d-b235-a1891ff3d58e" providerId="ADAL" clId="{E7433C73-C8AB-4434-9D7F-65A09E51EC54}" dt="2025-09-27T19:09:53.433" v="722" actId="478"/>
          <ac:picMkLst>
            <pc:docMk/>
            <pc:sldMk cId="2449594387" sldId="1090"/>
            <ac:picMk id="4" creationId="{3D15FD50-B271-14D9-E703-3A98F8F40552}"/>
          </ac:picMkLst>
        </pc:picChg>
      </pc:sldChg>
      <pc:sldChg chg="modSp mod">
        <pc:chgData name="Pastor Zach Dudenhofer" userId="c4a63011-f6e8-401d-b235-a1891ff3d58e" providerId="ADAL" clId="{E7433C73-C8AB-4434-9D7F-65A09E51EC54}" dt="2025-09-27T18:48:21.812" v="199" actId="20577"/>
        <pc:sldMkLst>
          <pc:docMk/>
          <pc:sldMk cId="3448533944" sldId="1091"/>
        </pc:sldMkLst>
        <pc:spChg chg="mod">
          <ac:chgData name="Pastor Zach Dudenhofer" userId="c4a63011-f6e8-401d-b235-a1891ff3d58e" providerId="ADAL" clId="{E7433C73-C8AB-4434-9D7F-65A09E51EC54}" dt="2025-09-27T18:48:21.812" v="199" actId="20577"/>
          <ac:spMkLst>
            <pc:docMk/>
            <pc:sldMk cId="3448533944" sldId="1091"/>
            <ac:spMk id="2" creationId="{86533E5A-C9A4-0E5F-6640-D0FE9826AA88}"/>
          </ac:spMkLst>
        </pc:spChg>
        <pc:spChg chg="mod">
          <ac:chgData name="Pastor Zach Dudenhofer" userId="c4a63011-f6e8-401d-b235-a1891ff3d58e" providerId="ADAL" clId="{E7433C73-C8AB-4434-9D7F-65A09E51EC54}" dt="2025-09-27T18:46:41.391" v="167" actId="403"/>
          <ac:spMkLst>
            <pc:docMk/>
            <pc:sldMk cId="3448533944" sldId="1091"/>
            <ac:spMk id="3" creationId="{54D9753F-F433-BD1A-AB9C-9645E683F8AF}"/>
          </ac:spMkLst>
        </pc:spChg>
      </pc:sldChg>
      <pc:sldChg chg="del">
        <pc:chgData name="Pastor Zach Dudenhofer" userId="c4a63011-f6e8-401d-b235-a1891ff3d58e" providerId="ADAL" clId="{E7433C73-C8AB-4434-9D7F-65A09E51EC54}" dt="2025-09-27T18:48:16.027" v="196" actId="47"/>
        <pc:sldMkLst>
          <pc:docMk/>
          <pc:sldMk cId="1121080591" sldId="1092"/>
        </pc:sldMkLst>
      </pc:sldChg>
      <pc:sldChg chg="del">
        <pc:chgData name="Pastor Zach Dudenhofer" userId="c4a63011-f6e8-401d-b235-a1891ff3d58e" providerId="ADAL" clId="{E7433C73-C8AB-4434-9D7F-65A09E51EC54}" dt="2025-09-27T19:09:51.127" v="721" actId="47"/>
        <pc:sldMkLst>
          <pc:docMk/>
          <pc:sldMk cId="1269082496" sldId="1093"/>
        </pc:sldMkLst>
      </pc:sldChg>
      <pc:sldChg chg="del">
        <pc:chgData name="Pastor Zach Dudenhofer" userId="c4a63011-f6e8-401d-b235-a1891ff3d58e" providerId="ADAL" clId="{E7433C73-C8AB-4434-9D7F-65A09E51EC54}" dt="2025-09-27T19:09:51.127" v="721" actId="47"/>
        <pc:sldMkLst>
          <pc:docMk/>
          <pc:sldMk cId="1695516665" sldId="1094"/>
        </pc:sldMkLst>
      </pc:sldChg>
      <pc:sldChg chg="del">
        <pc:chgData name="Pastor Zach Dudenhofer" userId="c4a63011-f6e8-401d-b235-a1891ff3d58e" providerId="ADAL" clId="{E7433C73-C8AB-4434-9D7F-65A09E51EC54}" dt="2025-09-27T19:09:51.127" v="721" actId="47"/>
        <pc:sldMkLst>
          <pc:docMk/>
          <pc:sldMk cId="3198410105" sldId="1095"/>
        </pc:sldMkLst>
      </pc:sldChg>
      <pc:sldChg chg="del">
        <pc:chgData name="Pastor Zach Dudenhofer" userId="c4a63011-f6e8-401d-b235-a1891ff3d58e" providerId="ADAL" clId="{E7433C73-C8AB-4434-9D7F-65A09E51EC54}" dt="2025-09-27T19:09:51.127" v="721" actId="47"/>
        <pc:sldMkLst>
          <pc:docMk/>
          <pc:sldMk cId="4068836656" sldId="1096"/>
        </pc:sldMkLst>
      </pc:sldChg>
      <pc:sldChg chg="del">
        <pc:chgData name="Pastor Zach Dudenhofer" userId="c4a63011-f6e8-401d-b235-a1891ff3d58e" providerId="ADAL" clId="{E7433C73-C8AB-4434-9D7F-65A09E51EC54}" dt="2025-09-27T19:09:51.127" v="721" actId="47"/>
        <pc:sldMkLst>
          <pc:docMk/>
          <pc:sldMk cId="3339603228" sldId="1097"/>
        </pc:sldMkLst>
      </pc:sldChg>
      <pc:sldChg chg="del">
        <pc:chgData name="Pastor Zach Dudenhofer" userId="c4a63011-f6e8-401d-b235-a1891ff3d58e" providerId="ADAL" clId="{E7433C73-C8AB-4434-9D7F-65A09E51EC54}" dt="2025-09-27T19:09:51.127" v="721" actId="47"/>
        <pc:sldMkLst>
          <pc:docMk/>
          <pc:sldMk cId="1302161877" sldId="1098"/>
        </pc:sldMkLst>
      </pc:sldChg>
      <pc:sldChg chg="del">
        <pc:chgData name="Pastor Zach Dudenhofer" userId="c4a63011-f6e8-401d-b235-a1891ff3d58e" providerId="ADAL" clId="{E7433C73-C8AB-4434-9D7F-65A09E51EC54}" dt="2025-09-27T19:09:51.127" v="721" actId="47"/>
        <pc:sldMkLst>
          <pc:docMk/>
          <pc:sldMk cId="119501106" sldId="1099"/>
        </pc:sldMkLst>
      </pc:sldChg>
      <pc:sldChg chg="del">
        <pc:chgData name="Pastor Zach Dudenhofer" userId="c4a63011-f6e8-401d-b235-a1891ff3d58e" providerId="ADAL" clId="{E7433C73-C8AB-4434-9D7F-65A09E51EC54}" dt="2025-09-27T19:09:51.127" v="721" actId="47"/>
        <pc:sldMkLst>
          <pc:docMk/>
          <pc:sldMk cId="2478185837" sldId="1100"/>
        </pc:sldMkLst>
      </pc:sldChg>
      <pc:sldChg chg="del">
        <pc:chgData name="Pastor Zach Dudenhofer" userId="c4a63011-f6e8-401d-b235-a1891ff3d58e" providerId="ADAL" clId="{E7433C73-C8AB-4434-9D7F-65A09E51EC54}" dt="2025-09-27T19:09:51.127" v="721" actId="47"/>
        <pc:sldMkLst>
          <pc:docMk/>
          <pc:sldMk cId="2241687420" sldId="1101"/>
        </pc:sldMkLst>
      </pc:sldChg>
      <pc:sldChg chg="addSp delSp modSp new mod">
        <pc:chgData name="Pastor Zach Dudenhofer" userId="c4a63011-f6e8-401d-b235-a1891ff3d58e" providerId="ADAL" clId="{E7433C73-C8AB-4434-9D7F-65A09E51EC54}" dt="2025-09-27T18:41:07.436" v="34" actId="732"/>
        <pc:sldMkLst>
          <pc:docMk/>
          <pc:sldMk cId="3553646304" sldId="1102"/>
        </pc:sldMkLst>
        <pc:spChg chg="add mod">
          <ac:chgData name="Pastor Zach Dudenhofer" userId="c4a63011-f6e8-401d-b235-a1891ff3d58e" providerId="ADAL" clId="{E7433C73-C8AB-4434-9D7F-65A09E51EC54}" dt="2025-09-27T18:36:23.588" v="8"/>
          <ac:spMkLst>
            <pc:docMk/>
            <pc:sldMk cId="3553646304" sldId="1102"/>
            <ac:spMk id="2" creationId="{23AD5BCA-808C-A387-2E57-FBBD91C663E7}"/>
          </ac:spMkLst>
        </pc:spChg>
        <pc:spChg chg="add del mod">
          <ac:chgData name="Pastor Zach Dudenhofer" userId="c4a63011-f6e8-401d-b235-a1891ff3d58e" providerId="ADAL" clId="{E7433C73-C8AB-4434-9D7F-65A09E51EC54}" dt="2025-09-27T18:40:50.965" v="29" actId="478"/>
          <ac:spMkLst>
            <pc:docMk/>
            <pc:sldMk cId="3553646304" sldId="1102"/>
            <ac:spMk id="7" creationId="{C5B79DBD-6021-8E66-3F59-E0BEBCD758FC}"/>
          </ac:spMkLst>
        </pc:spChg>
        <pc:picChg chg="add del mod">
          <ac:chgData name="Pastor Zach Dudenhofer" userId="c4a63011-f6e8-401d-b235-a1891ff3d58e" providerId="ADAL" clId="{E7433C73-C8AB-4434-9D7F-65A09E51EC54}" dt="2025-09-27T18:38:05.019" v="14" actId="478"/>
          <ac:picMkLst>
            <pc:docMk/>
            <pc:sldMk cId="3553646304" sldId="1102"/>
            <ac:picMk id="4" creationId="{0A9D4142-E2A6-04EA-12C0-7F01BC5D38DF}"/>
          </ac:picMkLst>
        </pc:picChg>
        <pc:picChg chg="add del mod modCrop">
          <ac:chgData name="Pastor Zach Dudenhofer" userId="c4a63011-f6e8-401d-b235-a1891ff3d58e" providerId="ADAL" clId="{E7433C73-C8AB-4434-9D7F-65A09E51EC54}" dt="2025-09-27T18:40:47.107" v="27" actId="478"/>
          <ac:picMkLst>
            <pc:docMk/>
            <pc:sldMk cId="3553646304" sldId="1102"/>
            <ac:picMk id="6" creationId="{AD178A09-05A1-873A-5010-E55C913197D7}"/>
          </ac:picMkLst>
        </pc:picChg>
        <pc:picChg chg="add mod modCrop">
          <ac:chgData name="Pastor Zach Dudenhofer" userId="c4a63011-f6e8-401d-b235-a1891ff3d58e" providerId="ADAL" clId="{E7433C73-C8AB-4434-9D7F-65A09E51EC54}" dt="2025-09-27T18:41:07.436" v="34" actId="732"/>
          <ac:picMkLst>
            <pc:docMk/>
            <pc:sldMk cId="3553646304" sldId="1102"/>
            <ac:picMk id="9" creationId="{97FA696D-A9E3-3965-3CC3-AFD050D27675}"/>
          </ac:picMkLst>
        </pc:picChg>
        <pc:picChg chg="add del mod">
          <ac:chgData name="Pastor Zach Dudenhofer" userId="c4a63011-f6e8-401d-b235-a1891ff3d58e" providerId="ADAL" clId="{E7433C73-C8AB-4434-9D7F-65A09E51EC54}" dt="2025-09-27T18:33:18.069" v="5" actId="478"/>
          <ac:picMkLst>
            <pc:docMk/>
            <pc:sldMk cId="3553646304" sldId="1102"/>
            <ac:picMk id="1026" creationId="{5D5BF1EE-2847-DC2C-94E7-5340165F3D27}"/>
          </ac:picMkLst>
        </pc:picChg>
        <pc:picChg chg="add del mod">
          <ac:chgData name="Pastor Zach Dudenhofer" userId="c4a63011-f6e8-401d-b235-a1891ff3d58e" providerId="ADAL" clId="{E7433C73-C8AB-4434-9D7F-65A09E51EC54}" dt="2025-09-27T18:36:21.423" v="7" actId="478"/>
          <ac:picMkLst>
            <pc:docMk/>
            <pc:sldMk cId="3553646304" sldId="1102"/>
            <ac:picMk id="1028" creationId="{67BC88D4-7E4A-C729-E8C3-8519C218F2AD}"/>
          </ac:picMkLst>
        </pc:picChg>
      </pc:sldChg>
      <pc:sldChg chg="modSp add mod">
        <pc:chgData name="Pastor Zach Dudenhofer" userId="c4a63011-f6e8-401d-b235-a1891ff3d58e" providerId="ADAL" clId="{E7433C73-C8AB-4434-9D7F-65A09E51EC54}" dt="2025-09-27T18:48:28.998" v="203" actId="20577"/>
        <pc:sldMkLst>
          <pc:docMk/>
          <pc:sldMk cId="157680823" sldId="1103"/>
        </pc:sldMkLst>
        <pc:spChg chg="mod">
          <ac:chgData name="Pastor Zach Dudenhofer" userId="c4a63011-f6e8-401d-b235-a1891ff3d58e" providerId="ADAL" clId="{E7433C73-C8AB-4434-9D7F-65A09E51EC54}" dt="2025-09-27T18:48:28.998" v="203" actId="20577"/>
          <ac:spMkLst>
            <pc:docMk/>
            <pc:sldMk cId="157680823" sldId="1103"/>
            <ac:spMk id="2" creationId="{86533E5A-C9A4-0E5F-6640-D0FE9826AA88}"/>
          </ac:spMkLst>
        </pc:spChg>
        <pc:spChg chg="mod">
          <ac:chgData name="Pastor Zach Dudenhofer" userId="c4a63011-f6e8-401d-b235-a1891ff3d58e" providerId="ADAL" clId="{E7433C73-C8AB-4434-9D7F-65A09E51EC54}" dt="2025-09-27T18:46:37.100" v="166" actId="20577"/>
          <ac:spMkLst>
            <pc:docMk/>
            <pc:sldMk cId="157680823" sldId="1103"/>
            <ac:spMk id="3" creationId="{54D9753F-F433-BD1A-AB9C-9645E683F8AF}"/>
          </ac:spMkLst>
        </pc:spChg>
      </pc:sldChg>
      <pc:sldChg chg="modSp add mod">
        <pc:chgData name="Pastor Zach Dudenhofer" userId="c4a63011-f6e8-401d-b235-a1891ff3d58e" providerId="ADAL" clId="{E7433C73-C8AB-4434-9D7F-65A09E51EC54}" dt="2025-09-27T18:48:34.726" v="208" actId="20577"/>
        <pc:sldMkLst>
          <pc:docMk/>
          <pc:sldMk cId="2197671955" sldId="1104"/>
        </pc:sldMkLst>
        <pc:spChg chg="mod">
          <ac:chgData name="Pastor Zach Dudenhofer" userId="c4a63011-f6e8-401d-b235-a1891ff3d58e" providerId="ADAL" clId="{E7433C73-C8AB-4434-9D7F-65A09E51EC54}" dt="2025-09-27T18:48:34.726" v="208" actId="20577"/>
          <ac:spMkLst>
            <pc:docMk/>
            <pc:sldMk cId="2197671955" sldId="1104"/>
            <ac:spMk id="2" creationId="{86533E5A-C9A4-0E5F-6640-D0FE9826AA88}"/>
          </ac:spMkLst>
        </pc:spChg>
        <pc:spChg chg="mod">
          <ac:chgData name="Pastor Zach Dudenhofer" userId="c4a63011-f6e8-401d-b235-a1891ff3d58e" providerId="ADAL" clId="{E7433C73-C8AB-4434-9D7F-65A09E51EC54}" dt="2025-09-27T18:47:22.099" v="178" actId="113"/>
          <ac:spMkLst>
            <pc:docMk/>
            <pc:sldMk cId="2197671955" sldId="1104"/>
            <ac:spMk id="3" creationId="{54D9753F-F433-BD1A-AB9C-9645E683F8AF}"/>
          </ac:spMkLst>
        </pc:spChg>
      </pc:sldChg>
      <pc:sldChg chg="modSp add mod">
        <pc:chgData name="Pastor Zach Dudenhofer" userId="c4a63011-f6e8-401d-b235-a1891ff3d58e" providerId="ADAL" clId="{E7433C73-C8AB-4434-9D7F-65A09E51EC54}" dt="2025-09-27T18:48:48.766" v="215" actId="20577"/>
        <pc:sldMkLst>
          <pc:docMk/>
          <pc:sldMk cId="373721405" sldId="1105"/>
        </pc:sldMkLst>
        <pc:spChg chg="mod">
          <ac:chgData name="Pastor Zach Dudenhofer" userId="c4a63011-f6e8-401d-b235-a1891ff3d58e" providerId="ADAL" clId="{E7433C73-C8AB-4434-9D7F-65A09E51EC54}" dt="2025-09-27T18:48:43.096" v="212" actId="20577"/>
          <ac:spMkLst>
            <pc:docMk/>
            <pc:sldMk cId="373721405" sldId="1105"/>
            <ac:spMk id="2" creationId="{86533E5A-C9A4-0E5F-6640-D0FE9826AA88}"/>
          </ac:spMkLst>
        </pc:spChg>
        <pc:spChg chg="mod">
          <ac:chgData name="Pastor Zach Dudenhofer" userId="c4a63011-f6e8-401d-b235-a1891ff3d58e" providerId="ADAL" clId="{E7433C73-C8AB-4434-9D7F-65A09E51EC54}" dt="2025-09-27T18:48:48.766" v="215" actId="20577"/>
          <ac:spMkLst>
            <pc:docMk/>
            <pc:sldMk cId="373721405" sldId="1105"/>
            <ac:spMk id="3" creationId="{54D9753F-F433-BD1A-AB9C-9645E683F8AF}"/>
          </ac:spMkLst>
        </pc:spChg>
      </pc:sldChg>
      <pc:sldChg chg="modSp add mod">
        <pc:chgData name="Pastor Zach Dudenhofer" userId="c4a63011-f6e8-401d-b235-a1891ff3d58e" providerId="ADAL" clId="{E7433C73-C8AB-4434-9D7F-65A09E51EC54}" dt="2025-09-27T18:48:56.147" v="221" actId="20577"/>
        <pc:sldMkLst>
          <pc:docMk/>
          <pc:sldMk cId="3764377223" sldId="1106"/>
        </pc:sldMkLst>
        <pc:spChg chg="mod">
          <ac:chgData name="Pastor Zach Dudenhofer" userId="c4a63011-f6e8-401d-b235-a1891ff3d58e" providerId="ADAL" clId="{E7433C73-C8AB-4434-9D7F-65A09E51EC54}" dt="2025-09-27T18:48:56.147" v="221" actId="20577"/>
          <ac:spMkLst>
            <pc:docMk/>
            <pc:sldMk cId="3764377223" sldId="1106"/>
            <ac:spMk id="2" creationId="{86533E5A-C9A4-0E5F-6640-D0FE9826AA88}"/>
          </ac:spMkLst>
        </pc:spChg>
        <pc:spChg chg="mod">
          <ac:chgData name="Pastor Zach Dudenhofer" userId="c4a63011-f6e8-401d-b235-a1891ff3d58e" providerId="ADAL" clId="{E7433C73-C8AB-4434-9D7F-65A09E51EC54}" dt="2025-09-27T18:48:51.515" v="216" actId="20577"/>
          <ac:spMkLst>
            <pc:docMk/>
            <pc:sldMk cId="3764377223" sldId="1106"/>
            <ac:spMk id="3" creationId="{54D9753F-F433-BD1A-AB9C-9645E683F8AF}"/>
          </ac:spMkLst>
        </pc:spChg>
      </pc:sldChg>
      <pc:sldChg chg="delSp add setBg delDesignElem">
        <pc:chgData name="Pastor Zach Dudenhofer" userId="c4a63011-f6e8-401d-b235-a1891ff3d58e" providerId="ADAL" clId="{E7433C73-C8AB-4434-9D7F-65A09E51EC54}" dt="2025-09-27T18:50:15.098" v="223"/>
        <pc:sldMkLst>
          <pc:docMk/>
          <pc:sldMk cId="309978068" sldId="1107"/>
        </pc:sldMkLst>
        <pc:spChg chg="del">
          <ac:chgData name="Pastor Zach Dudenhofer" userId="c4a63011-f6e8-401d-b235-a1891ff3d58e" providerId="ADAL" clId="{E7433C73-C8AB-4434-9D7F-65A09E51EC54}" dt="2025-09-27T18:50:15.098" v="223"/>
          <ac:spMkLst>
            <pc:docMk/>
            <pc:sldMk cId="309978068" sldId="1107"/>
            <ac:spMk id="42" creationId="{42A4FC2C-047E-45A5-965D-8E1E3BF09BC6}"/>
          </ac:spMkLst>
        </pc:spChg>
      </pc:sldChg>
      <pc:sldChg chg="addSp delSp modSp add mod">
        <pc:chgData name="Pastor Zach Dudenhofer" userId="c4a63011-f6e8-401d-b235-a1891ff3d58e" providerId="ADAL" clId="{E7433C73-C8AB-4434-9D7F-65A09E51EC54}" dt="2025-09-27T18:53:37.913" v="301" actId="20577"/>
        <pc:sldMkLst>
          <pc:docMk/>
          <pc:sldMk cId="2400896863" sldId="1108"/>
        </pc:sldMkLst>
        <pc:spChg chg="mod">
          <ac:chgData name="Pastor Zach Dudenhofer" userId="c4a63011-f6e8-401d-b235-a1891ff3d58e" providerId="ADAL" clId="{E7433C73-C8AB-4434-9D7F-65A09E51EC54}" dt="2025-09-27T18:53:22.226" v="288" actId="207"/>
          <ac:spMkLst>
            <pc:docMk/>
            <pc:sldMk cId="2400896863" sldId="1108"/>
            <ac:spMk id="2" creationId="{86533E5A-C9A4-0E5F-6640-D0FE9826AA88}"/>
          </ac:spMkLst>
        </pc:spChg>
        <pc:spChg chg="add mod">
          <ac:chgData name="Pastor Zach Dudenhofer" userId="c4a63011-f6e8-401d-b235-a1891ff3d58e" providerId="ADAL" clId="{E7433C73-C8AB-4434-9D7F-65A09E51EC54}" dt="2025-09-27T18:53:37.913" v="301" actId="20577"/>
          <ac:spMkLst>
            <pc:docMk/>
            <pc:sldMk cId="2400896863" sldId="1108"/>
            <ac:spMk id="4" creationId="{EAC7F9A0-0DF1-6225-1E6A-C4F41F4BA11C}"/>
          </ac:spMkLst>
        </pc:spChg>
        <pc:picChg chg="add del mod">
          <ac:chgData name="Pastor Zach Dudenhofer" userId="c4a63011-f6e8-401d-b235-a1891ff3d58e" providerId="ADAL" clId="{E7433C73-C8AB-4434-9D7F-65A09E51EC54}" dt="2025-09-27T18:52:12.372" v="281" actId="478"/>
          <ac:picMkLst>
            <pc:docMk/>
            <pc:sldMk cId="2400896863" sldId="1108"/>
            <ac:picMk id="6" creationId="{08892B93-2556-EBBE-8B0F-2D54F0636EB9}"/>
          </ac:picMkLst>
        </pc:picChg>
        <pc:picChg chg="add del mod">
          <ac:chgData name="Pastor Zach Dudenhofer" userId="c4a63011-f6e8-401d-b235-a1891ff3d58e" providerId="ADAL" clId="{E7433C73-C8AB-4434-9D7F-65A09E51EC54}" dt="2025-09-27T18:53:01.445" v="285" actId="478"/>
          <ac:picMkLst>
            <pc:docMk/>
            <pc:sldMk cId="2400896863" sldId="1108"/>
            <ac:picMk id="7" creationId="{03C834E6-C4A2-CEDF-E035-5C4884998866}"/>
          </ac:picMkLst>
        </pc:picChg>
        <pc:cxnChg chg="add mod">
          <ac:chgData name="Pastor Zach Dudenhofer" userId="c4a63011-f6e8-401d-b235-a1891ff3d58e" providerId="ADAL" clId="{E7433C73-C8AB-4434-9D7F-65A09E51EC54}" dt="2025-09-27T18:53:13.461" v="287" actId="208"/>
          <ac:cxnSpMkLst>
            <pc:docMk/>
            <pc:sldMk cId="2400896863" sldId="1108"/>
            <ac:cxnSpMk id="5" creationId="{0953251E-4EE5-7B15-BC8A-2C434EEDE66E}"/>
          </ac:cxnSpMkLst>
        </pc:cxnChg>
      </pc:sldChg>
      <pc:sldChg chg="modSp add mod">
        <pc:chgData name="Pastor Zach Dudenhofer" userId="c4a63011-f6e8-401d-b235-a1891ff3d58e" providerId="ADAL" clId="{E7433C73-C8AB-4434-9D7F-65A09E51EC54}" dt="2025-09-27T18:56:18.476" v="374" actId="20577"/>
        <pc:sldMkLst>
          <pc:docMk/>
          <pc:sldMk cId="3426767868" sldId="1109"/>
        </pc:sldMkLst>
        <pc:spChg chg="mod">
          <ac:chgData name="Pastor Zach Dudenhofer" userId="c4a63011-f6e8-401d-b235-a1891ff3d58e" providerId="ADAL" clId="{E7433C73-C8AB-4434-9D7F-65A09E51EC54}" dt="2025-09-27T18:54:34.009" v="306" actId="115"/>
          <ac:spMkLst>
            <pc:docMk/>
            <pc:sldMk cId="3426767868" sldId="1109"/>
            <ac:spMk id="3" creationId="{54D9753F-F433-BD1A-AB9C-9645E683F8AF}"/>
          </ac:spMkLst>
        </pc:spChg>
        <pc:spChg chg="mod">
          <ac:chgData name="Pastor Zach Dudenhofer" userId="c4a63011-f6e8-401d-b235-a1891ff3d58e" providerId="ADAL" clId="{E7433C73-C8AB-4434-9D7F-65A09E51EC54}" dt="2025-09-27T18:56:18.476" v="374" actId="20577"/>
          <ac:spMkLst>
            <pc:docMk/>
            <pc:sldMk cId="3426767868" sldId="1109"/>
            <ac:spMk id="4" creationId="{EAC7F9A0-0DF1-6225-1E6A-C4F41F4BA11C}"/>
          </ac:spMkLst>
        </pc:spChg>
      </pc:sldChg>
      <pc:sldChg chg="modSp add mod">
        <pc:chgData name="Pastor Zach Dudenhofer" userId="c4a63011-f6e8-401d-b235-a1891ff3d58e" providerId="ADAL" clId="{E7433C73-C8AB-4434-9D7F-65A09E51EC54}" dt="2025-09-27T18:57:51.471" v="409" actId="20577"/>
        <pc:sldMkLst>
          <pc:docMk/>
          <pc:sldMk cId="3601198929" sldId="1110"/>
        </pc:sldMkLst>
        <pc:spChg chg="mod">
          <ac:chgData name="Pastor Zach Dudenhofer" userId="c4a63011-f6e8-401d-b235-a1891ff3d58e" providerId="ADAL" clId="{E7433C73-C8AB-4434-9D7F-65A09E51EC54}" dt="2025-09-27T18:56:38.031" v="379" actId="115"/>
          <ac:spMkLst>
            <pc:docMk/>
            <pc:sldMk cId="3601198929" sldId="1110"/>
            <ac:spMk id="3" creationId="{54D9753F-F433-BD1A-AB9C-9645E683F8AF}"/>
          </ac:spMkLst>
        </pc:spChg>
        <pc:spChg chg="mod">
          <ac:chgData name="Pastor Zach Dudenhofer" userId="c4a63011-f6e8-401d-b235-a1891ff3d58e" providerId="ADAL" clId="{E7433C73-C8AB-4434-9D7F-65A09E51EC54}" dt="2025-09-27T18:57:51.471" v="409" actId="20577"/>
          <ac:spMkLst>
            <pc:docMk/>
            <pc:sldMk cId="3601198929" sldId="1110"/>
            <ac:spMk id="4" creationId="{EAC7F9A0-0DF1-6225-1E6A-C4F41F4BA11C}"/>
          </ac:spMkLst>
        </pc:spChg>
      </pc:sldChg>
      <pc:sldChg chg="addSp delSp modSp add mod">
        <pc:chgData name="Pastor Zach Dudenhofer" userId="c4a63011-f6e8-401d-b235-a1891ff3d58e" providerId="ADAL" clId="{E7433C73-C8AB-4434-9D7F-65A09E51EC54}" dt="2025-09-27T19:00:59.144" v="475" actId="20577"/>
        <pc:sldMkLst>
          <pc:docMk/>
          <pc:sldMk cId="3911107543" sldId="1111"/>
        </pc:sldMkLst>
        <pc:spChg chg="del">
          <ac:chgData name="Pastor Zach Dudenhofer" userId="c4a63011-f6e8-401d-b235-a1891ff3d58e" providerId="ADAL" clId="{E7433C73-C8AB-4434-9D7F-65A09E51EC54}" dt="2025-09-27T18:58:23.320" v="411" actId="478"/>
          <ac:spMkLst>
            <pc:docMk/>
            <pc:sldMk cId="3911107543" sldId="1111"/>
            <ac:spMk id="2" creationId="{86533E5A-C9A4-0E5F-6640-D0FE9826AA88}"/>
          </ac:spMkLst>
        </pc:spChg>
        <pc:spChg chg="mod">
          <ac:chgData name="Pastor Zach Dudenhofer" userId="c4a63011-f6e8-401d-b235-a1891ff3d58e" providerId="ADAL" clId="{E7433C73-C8AB-4434-9D7F-65A09E51EC54}" dt="2025-09-27T18:58:40.746" v="415" actId="115"/>
          <ac:spMkLst>
            <pc:docMk/>
            <pc:sldMk cId="3911107543" sldId="1111"/>
            <ac:spMk id="3" creationId="{54D9753F-F433-BD1A-AB9C-9645E683F8AF}"/>
          </ac:spMkLst>
        </pc:spChg>
        <pc:spChg chg="add del mod">
          <ac:chgData name="Pastor Zach Dudenhofer" userId="c4a63011-f6e8-401d-b235-a1891ff3d58e" providerId="ADAL" clId="{E7433C73-C8AB-4434-9D7F-65A09E51EC54}" dt="2025-09-27T18:58:25.714" v="412" actId="478"/>
          <ac:spMkLst>
            <pc:docMk/>
            <pc:sldMk cId="3911107543" sldId="1111"/>
            <ac:spMk id="5" creationId="{CF974B8C-DC72-AAA1-BC70-55C77145DB38}"/>
          </ac:spMkLst>
        </pc:spChg>
        <pc:spChg chg="add mod">
          <ac:chgData name="Pastor Zach Dudenhofer" userId="c4a63011-f6e8-401d-b235-a1891ff3d58e" providerId="ADAL" clId="{E7433C73-C8AB-4434-9D7F-65A09E51EC54}" dt="2025-09-27T18:58:26.416" v="413"/>
          <ac:spMkLst>
            <pc:docMk/>
            <pc:sldMk cId="3911107543" sldId="1111"/>
            <ac:spMk id="6" creationId="{8DC75BF0-AE3C-78EF-1FDF-109BF6A69ADF}"/>
          </ac:spMkLst>
        </pc:spChg>
        <pc:spChg chg="add mod">
          <ac:chgData name="Pastor Zach Dudenhofer" userId="c4a63011-f6e8-401d-b235-a1891ff3d58e" providerId="ADAL" clId="{E7433C73-C8AB-4434-9D7F-65A09E51EC54}" dt="2025-09-27T19:00:59.144" v="475" actId="20577"/>
          <ac:spMkLst>
            <pc:docMk/>
            <pc:sldMk cId="3911107543" sldId="1111"/>
            <ac:spMk id="7" creationId="{BF598BE4-61DC-2115-2D6C-6EC266E5708E}"/>
          </ac:spMkLst>
        </pc:spChg>
        <pc:cxnChg chg="add mod">
          <ac:chgData name="Pastor Zach Dudenhofer" userId="c4a63011-f6e8-401d-b235-a1891ff3d58e" providerId="ADAL" clId="{E7433C73-C8AB-4434-9D7F-65A09E51EC54}" dt="2025-09-27T18:59:01.647" v="416"/>
          <ac:cxnSpMkLst>
            <pc:docMk/>
            <pc:sldMk cId="3911107543" sldId="1111"/>
            <ac:cxnSpMk id="8" creationId="{3BBEA885-5032-5621-4B8A-28CE8E8C2291}"/>
          </ac:cxnSpMkLst>
        </pc:cxnChg>
      </pc:sldChg>
      <pc:sldChg chg="delSp modSp add mod">
        <pc:chgData name="Pastor Zach Dudenhofer" userId="c4a63011-f6e8-401d-b235-a1891ff3d58e" providerId="ADAL" clId="{E7433C73-C8AB-4434-9D7F-65A09E51EC54}" dt="2025-09-27T19:02:15.194" v="483" actId="478"/>
        <pc:sldMkLst>
          <pc:docMk/>
          <pc:sldMk cId="324700718" sldId="1112"/>
        </pc:sldMkLst>
        <pc:spChg chg="mod">
          <ac:chgData name="Pastor Zach Dudenhofer" userId="c4a63011-f6e8-401d-b235-a1891ff3d58e" providerId="ADAL" clId="{E7433C73-C8AB-4434-9D7F-65A09E51EC54}" dt="2025-09-27T19:01:42.529" v="482" actId="255"/>
          <ac:spMkLst>
            <pc:docMk/>
            <pc:sldMk cId="324700718" sldId="1112"/>
            <ac:spMk id="3" creationId="{54D9753F-F433-BD1A-AB9C-9645E683F8AF}"/>
          </ac:spMkLst>
        </pc:spChg>
        <pc:spChg chg="del">
          <ac:chgData name="Pastor Zach Dudenhofer" userId="c4a63011-f6e8-401d-b235-a1891ff3d58e" providerId="ADAL" clId="{E7433C73-C8AB-4434-9D7F-65A09E51EC54}" dt="2025-09-27T19:02:15.194" v="483" actId="478"/>
          <ac:spMkLst>
            <pc:docMk/>
            <pc:sldMk cId="324700718" sldId="1112"/>
            <ac:spMk id="7" creationId="{BF598BE4-61DC-2115-2D6C-6EC266E5708E}"/>
          </ac:spMkLst>
        </pc:spChg>
        <pc:cxnChg chg="del">
          <ac:chgData name="Pastor Zach Dudenhofer" userId="c4a63011-f6e8-401d-b235-a1891ff3d58e" providerId="ADAL" clId="{E7433C73-C8AB-4434-9D7F-65A09E51EC54}" dt="2025-09-27T19:02:15.194" v="483" actId="478"/>
          <ac:cxnSpMkLst>
            <pc:docMk/>
            <pc:sldMk cId="324700718" sldId="1112"/>
            <ac:cxnSpMk id="8" creationId="{3BBEA885-5032-5621-4B8A-28CE8E8C2291}"/>
          </ac:cxnSpMkLst>
        </pc:cxnChg>
      </pc:sldChg>
      <pc:sldChg chg="addSp modSp add mod">
        <pc:chgData name="Pastor Zach Dudenhofer" userId="c4a63011-f6e8-401d-b235-a1891ff3d58e" providerId="ADAL" clId="{E7433C73-C8AB-4434-9D7F-65A09E51EC54}" dt="2025-09-27T19:03:33.039" v="540" actId="20577"/>
        <pc:sldMkLst>
          <pc:docMk/>
          <pc:sldMk cId="1169523213" sldId="1113"/>
        </pc:sldMkLst>
        <pc:spChg chg="add mod">
          <ac:chgData name="Pastor Zach Dudenhofer" userId="c4a63011-f6e8-401d-b235-a1891ff3d58e" providerId="ADAL" clId="{E7433C73-C8AB-4434-9D7F-65A09E51EC54}" dt="2025-09-27T19:03:33.039" v="540" actId="20577"/>
          <ac:spMkLst>
            <pc:docMk/>
            <pc:sldMk cId="1169523213" sldId="1113"/>
            <ac:spMk id="2" creationId="{F887119F-483E-C714-FFA1-81C8D343E321}"/>
          </ac:spMkLst>
        </pc:spChg>
        <pc:spChg chg="mod">
          <ac:chgData name="Pastor Zach Dudenhofer" userId="c4a63011-f6e8-401d-b235-a1891ff3d58e" providerId="ADAL" clId="{E7433C73-C8AB-4434-9D7F-65A09E51EC54}" dt="2025-09-27T19:02:29.955" v="486" actId="115"/>
          <ac:spMkLst>
            <pc:docMk/>
            <pc:sldMk cId="1169523213" sldId="1113"/>
            <ac:spMk id="3" creationId="{54D9753F-F433-BD1A-AB9C-9645E683F8AF}"/>
          </ac:spMkLst>
        </pc:spChg>
        <pc:cxnChg chg="add mod">
          <ac:chgData name="Pastor Zach Dudenhofer" userId="c4a63011-f6e8-401d-b235-a1891ff3d58e" providerId="ADAL" clId="{E7433C73-C8AB-4434-9D7F-65A09E51EC54}" dt="2025-09-27T19:03:06.657" v="487"/>
          <ac:cxnSpMkLst>
            <pc:docMk/>
            <pc:sldMk cId="1169523213" sldId="1113"/>
            <ac:cxnSpMk id="4" creationId="{08F689C8-F93D-F4AF-9FE5-A1CCCE4951CE}"/>
          </ac:cxnSpMkLst>
        </pc:cxnChg>
      </pc:sldChg>
      <pc:sldChg chg="modSp add mod">
        <pc:chgData name="Pastor Zach Dudenhofer" userId="c4a63011-f6e8-401d-b235-a1891ff3d58e" providerId="ADAL" clId="{E7433C73-C8AB-4434-9D7F-65A09E51EC54}" dt="2025-09-27T19:05:43.881" v="585" actId="20577"/>
        <pc:sldMkLst>
          <pc:docMk/>
          <pc:sldMk cId="1916314745" sldId="1114"/>
        </pc:sldMkLst>
        <pc:spChg chg="mod">
          <ac:chgData name="Pastor Zach Dudenhofer" userId="c4a63011-f6e8-401d-b235-a1891ff3d58e" providerId="ADAL" clId="{E7433C73-C8AB-4434-9D7F-65A09E51EC54}" dt="2025-09-27T19:05:43.881" v="585" actId="20577"/>
          <ac:spMkLst>
            <pc:docMk/>
            <pc:sldMk cId="1916314745" sldId="1114"/>
            <ac:spMk id="2" creationId="{F887119F-483E-C714-FFA1-81C8D343E321}"/>
          </ac:spMkLst>
        </pc:spChg>
        <pc:spChg chg="mod">
          <ac:chgData name="Pastor Zach Dudenhofer" userId="c4a63011-f6e8-401d-b235-a1891ff3d58e" providerId="ADAL" clId="{E7433C73-C8AB-4434-9D7F-65A09E51EC54}" dt="2025-09-27T19:03:59.079" v="545" actId="115"/>
          <ac:spMkLst>
            <pc:docMk/>
            <pc:sldMk cId="1916314745" sldId="1114"/>
            <ac:spMk id="3" creationId="{54D9753F-F433-BD1A-AB9C-9645E683F8AF}"/>
          </ac:spMkLst>
        </pc:spChg>
      </pc:sldChg>
      <pc:sldChg chg="modSp add mod">
        <pc:chgData name="Pastor Zach Dudenhofer" userId="c4a63011-f6e8-401d-b235-a1891ff3d58e" providerId="ADAL" clId="{E7433C73-C8AB-4434-9D7F-65A09E51EC54}" dt="2025-09-27T19:08:41.994" v="720" actId="1036"/>
        <pc:sldMkLst>
          <pc:docMk/>
          <pc:sldMk cId="2428784453" sldId="1115"/>
        </pc:sldMkLst>
        <pc:spChg chg="mod">
          <ac:chgData name="Pastor Zach Dudenhofer" userId="c4a63011-f6e8-401d-b235-a1891ff3d58e" providerId="ADAL" clId="{E7433C73-C8AB-4434-9D7F-65A09E51EC54}" dt="2025-09-27T19:08:41.994" v="720" actId="1036"/>
          <ac:spMkLst>
            <pc:docMk/>
            <pc:sldMk cId="2428784453" sldId="1115"/>
            <ac:spMk id="2" creationId="{F887119F-483E-C714-FFA1-81C8D343E321}"/>
          </ac:spMkLst>
        </pc:spChg>
        <pc:spChg chg="mod">
          <ac:chgData name="Pastor Zach Dudenhofer" userId="c4a63011-f6e8-401d-b235-a1891ff3d58e" providerId="ADAL" clId="{E7433C73-C8AB-4434-9D7F-65A09E51EC54}" dt="2025-09-27T19:06:45.198" v="590" actId="115"/>
          <ac:spMkLst>
            <pc:docMk/>
            <pc:sldMk cId="2428784453" sldId="1115"/>
            <ac:spMk id="3" creationId="{54D9753F-F433-BD1A-AB9C-9645E683F8AF}"/>
          </ac:spMkLst>
        </pc:spChg>
        <pc:cxnChg chg="mod">
          <ac:chgData name="Pastor Zach Dudenhofer" userId="c4a63011-f6e8-401d-b235-a1891ff3d58e" providerId="ADAL" clId="{E7433C73-C8AB-4434-9D7F-65A09E51EC54}" dt="2025-09-27T19:08:41.994" v="720" actId="1036"/>
          <ac:cxnSpMkLst>
            <pc:docMk/>
            <pc:sldMk cId="2428784453" sldId="1115"/>
            <ac:cxnSpMk id="4" creationId="{08F689C8-F93D-F4AF-9FE5-A1CCCE4951CE}"/>
          </ac:cxnSpMkLst>
        </pc:cxnChg>
      </pc:sldChg>
    </pc:docChg>
  </pc:docChgLst>
  <pc:docChgLst>
    <pc:chgData name="Pastor Zach Dudenhofer" userId="c4a63011-f6e8-401d-b235-a1891ff3d58e" providerId="ADAL" clId="{37D0D976-C5ED-49BD-AAB1-4B405B4F5B0C}"/>
    <pc:docChg chg="undo redo custSel addSld delSld modSld sldOrd">
      <pc:chgData name="Pastor Zach Dudenhofer" userId="c4a63011-f6e8-401d-b235-a1891ff3d58e" providerId="ADAL" clId="{37D0D976-C5ED-49BD-AAB1-4B405B4F5B0C}" dt="2025-05-22T20:42:02.194" v="1142" actId="962"/>
      <pc:docMkLst>
        <pc:docMk/>
      </pc:docMkLst>
      <pc:sldChg chg="addSp delSp modSp mod">
        <pc:chgData name="Pastor Zach Dudenhofer" userId="c4a63011-f6e8-401d-b235-a1891ff3d58e" providerId="ADAL" clId="{37D0D976-C5ED-49BD-AAB1-4B405B4F5B0C}" dt="2025-05-22T19:25:25.519" v="6" actId="26606"/>
        <pc:sldMkLst>
          <pc:docMk/>
          <pc:sldMk cId="785318392" sldId="263"/>
        </pc:sldMkLst>
        <pc:spChg chg="add del">
          <ac:chgData name="Pastor Zach Dudenhofer" userId="c4a63011-f6e8-401d-b235-a1891ff3d58e" providerId="ADAL" clId="{37D0D976-C5ED-49BD-AAB1-4B405B4F5B0C}" dt="2025-05-22T19:25:25.519" v="6" actId="26606"/>
          <ac:spMkLst>
            <pc:docMk/>
            <pc:sldMk cId="785318392" sldId="263"/>
            <ac:spMk id="29" creationId="{42A4FC2C-047E-45A5-965D-8E1E3BF09BC6}"/>
          </ac:spMkLst>
        </pc:spChg>
        <pc:spChg chg="add del">
          <ac:chgData name="Pastor Zach Dudenhofer" userId="c4a63011-f6e8-401d-b235-a1891ff3d58e" providerId="ADAL" clId="{37D0D976-C5ED-49BD-AAB1-4B405B4F5B0C}" dt="2025-05-22T19:25:25.516" v="5" actId="26606"/>
          <ac:spMkLst>
            <pc:docMk/>
            <pc:sldMk cId="785318392" sldId="263"/>
            <ac:spMk id="34" creationId="{AB8C311F-7253-4AED-9701-7FC0708C41C7}"/>
          </ac:spMkLst>
        </pc:spChg>
        <pc:spChg chg="add del">
          <ac:chgData name="Pastor Zach Dudenhofer" userId="c4a63011-f6e8-401d-b235-a1891ff3d58e" providerId="ADAL" clId="{37D0D976-C5ED-49BD-AAB1-4B405B4F5B0C}" dt="2025-05-22T19:25:25.516" v="5" actId="26606"/>
          <ac:spMkLst>
            <pc:docMk/>
            <pc:sldMk cId="785318392" sldId="263"/>
            <ac:spMk id="36" creationId="{E2384209-CB15-4CDF-9D31-C44FD9A3F20D}"/>
          </ac:spMkLst>
        </pc:spChg>
        <pc:spChg chg="add del">
          <ac:chgData name="Pastor Zach Dudenhofer" userId="c4a63011-f6e8-401d-b235-a1891ff3d58e" providerId="ADAL" clId="{37D0D976-C5ED-49BD-AAB1-4B405B4F5B0C}" dt="2025-05-22T19:25:25.516" v="5" actId="26606"/>
          <ac:spMkLst>
            <pc:docMk/>
            <pc:sldMk cId="785318392" sldId="263"/>
            <ac:spMk id="38" creationId="{2633B3B5-CC90-43F0-8714-D31D1F3F0209}"/>
          </ac:spMkLst>
        </pc:spChg>
        <pc:spChg chg="add del">
          <ac:chgData name="Pastor Zach Dudenhofer" userId="c4a63011-f6e8-401d-b235-a1891ff3d58e" providerId="ADAL" clId="{37D0D976-C5ED-49BD-AAB1-4B405B4F5B0C}" dt="2025-05-22T19:25:25.516" v="5" actId="26606"/>
          <ac:spMkLst>
            <pc:docMk/>
            <pc:sldMk cId="785318392" sldId="263"/>
            <ac:spMk id="40" creationId="{A8D57A06-A426-446D-B02C-A2DC6B62E45E}"/>
          </ac:spMkLst>
        </pc:spChg>
        <pc:spChg chg="add">
          <ac:chgData name="Pastor Zach Dudenhofer" userId="c4a63011-f6e8-401d-b235-a1891ff3d58e" providerId="ADAL" clId="{37D0D976-C5ED-49BD-AAB1-4B405B4F5B0C}" dt="2025-05-22T19:25:25.519" v="6" actId="26606"/>
          <ac:spMkLst>
            <pc:docMk/>
            <pc:sldMk cId="785318392" sldId="263"/>
            <ac:spMk id="42" creationId="{42A4FC2C-047E-45A5-965D-8E1E3BF09BC6}"/>
          </ac:spMkLst>
        </pc:spChg>
        <pc:picChg chg="add mod">
          <ac:chgData name="Pastor Zach Dudenhofer" userId="c4a63011-f6e8-401d-b235-a1891ff3d58e" providerId="ADAL" clId="{37D0D976-C5ED-49BD-AAB1-4B405B4F5B0C}" dt="2025-05-22T19:25:25.519" v="6" actId="26606"/>
          <ac:picMkLst>
            <pc:docMk/>
            <pc:sldMk cId="785318392" sldId="263"/>
            <ac:picMk id="3" creationId="{6A92FB06-36BD-D41E-5ACC-DC8C44904546}"/>
          </ac:picMkLst>
        </pc:picChg>
        <pc:picChg chg="del">
          <ac:chgData name="Pastor Zach Dudenhofer" userId="c4a63011-f6e8-401d-b235-a1891ff3d58e" providerId="ADAL" clId="{37D0D976-C5ED-49BD-AAB1-4B405B4F5B0C}" dt="2025-05-22T19:25:20.274" v="0" actId="478"/>
          <ac:picMkLst>
            <pc:docMk/>
            <pc:sldMk cId="785318392" sldId="263"/>
            <ac:picMk id="4" creationId="{C8099E3B-7CA2-E3A0-CD7D-8A6FDF523851}"/>
          </ac:picMkLst>
        </pc:picChg>
      </pc:sldChg>
      <pc:sldChg chg="addSp delSp modSp del mod">
        <pc:chgData name="Pastor Zach Dudenhofer" userId="c4a63011-f6e8-401d-b235-a1891ff3d58e" providerId="ADAL" clId="{37D0D976-C5ED-49BD-AAB1-4B405B4F5B0C}" dt="2025-05-22T20:04:10.632" v="536" actId="47"/>
        <pc:sldMkLst>
          <pc:docMk/>
          <pc:sldMk cId="3021919817" sldId="265"/>
        </pc:sldMkLst>
        <pc:spChg chg="mod">
          <ac:chgData name="Pastor Zach Dudenhofer" userId="c4a63011-f6e8-401d-b235-a1891ff3d58e" providerId="ADAL" clId="{37D0D976-C5ED-49BD-AAB1-4B405B4F5B0C}" dt="2025-05-22T19:50:47.096" v="315" actId="1035"/>
          <ac:spMkLst>
            <pc:docMk/>
            <pc:sldMk cId="3021919817" sldId="265"/>
            <ac:spMk id="2" creationId="{9725AC5F-A538-3B8D-AB2A-8E2086C93F5D}"/>
          </ac:spMkLst>
        </pc:spChg>
        <pc:spChg chg="mod">
          <ac:chgData name="Pastor Zach Dudenhofer" userId="c4a63011-f6e8-401d-b235-a1891ff3d58e" providerId="ADAL" clId="{37D0D976-C5ED-49BD-AAB1-4B405B4F5B0C}" dt="2025-05-22T19:50:33.688" v="310" actId="14100"/>
          <ac:spMkLst>
            <pc:docMk/>
            <pc:sldMk cId="3021919817" sldId="265"/>
            <ac:spMk id="3" creationId="{E0C6A70B-0872-8155-CCE0-3F2601365044}"/>
          </ac:spMkLst>
        </pc:spChg>
        <pc:picChg chg="add del mod">
          <ac:chgData name="Pastor Zach Dudenhofer" userId="c4a63011-f6e8-401d-b235-a1891ff3d58e" providerId="ADAL" clId="{37D0D976-C5ED-49BD-AAB1-4B405B4F5B0C}" dt="2025-05-22T19:44:58.322" v="269" actId="478"/>
          <ac:picMkLst>
            <pc:docMk/>
            <pc:sldMk cId="3021919817" sldId="265"/>
            <ac:picMk id="4" creationId="{C3143A0E-B249-582D-2D4C-275A0DA0FC6D}"/>
          </ac:picMkLst>
        </pc:picChg>
        <pc:picChg chg="add del mod">
          <ac:chgData name="Pastor Zach Dudenhofer" userId="c4a63011-f6e8-401d-b235-a1891ff3d58e" providerId="ADAL" clId="{37D0D976-C5ED-49BD-AAB1-4B405B4F5B0C}" dt="2025-05-22T19:45:27.369" v="274" actId="478"/>
          <ac:picMkLst>
            <pc:docMk/>
            <pc:sldMk cId="3021919817" sldId="265"/>
            <ac:picMk id="5" creationId="{6B985B5A-7DD7-9FDD-509E-460C6F4F94D1}"/>
          </ac:picMkLst>
        </pc:picChg>
      </pc:sldChg>
      <pc:sldChg chg="del">
        <pc:chgData name="Pastor Zach Dudenhofer" userId="c4a63011-f6e8-401d-b235-a1891ff3d58e" providerId="ADAL" clId="{37D0D976-C5ED-49BD-AAB1-4B405B4F5B0C}" dt="2025-05-22T19:33:56.131" v="219" actId="47"/>
        <pc:sldMkLst>
          <pc:docMk/>
          <pc:sldMk cId="2386007229" sldId="797"/>
        </pc:sldMkLst>
      </pc:sldChg>
      <pc:sldChg chg="addSp delSp modSp mod">
        <pc:chgData name="Pastor Zach Dudenhofer" userId="c4a63011-f6e8-401d-b235-a1891ff3d58e" providerId="ADAL" clId="{37D0D976-C5ED-49BD-AAB1-4B405B4F5B0C}" dt="2025-05-22T20:40:27.284" v="1127" actId="962"/>
        <pc:sldMkLst>
          <pc:docMk/>
          <pc:sldMk cId="1379877970" sldId="826"/>
        </pc:sldMkLst>
        <pc:picChg chg="del">
          <ac:chgData name="Pastor Zach Dudenhofer" userId="c4a63011-f6e8-401d-b235-a1891ff3d58e" providerId="ADAL" clId="{37D0D976-C5ED-49BD-AAB1-4B405B4F5B0C}" dt="2025-05-22T20:37:29.711" v="1124" actId="478"/>
          <ac:picMkLst>
            <pc:docMk/>
            <pc:sldMk cId="1379877970" sldId="826"/>
            <ac:picMk id="3" creationId="{D898E47C-3A03-7FF7-00AE-8BAD6738F433}"/>
          </ac:picMkLst>
        </pc:picChg>
        <pc:picChg chg="add mod">
          <ac:chgData name="Pastor Zach Dudenhofer" userId="c4a63011-f6e8-401d-b235-a1891ff3d58e" providerId="ADAL" clId="{37D0D976-C5ED-49BD-AAB1-4B405B4F5B0C}" dt="2025-05-22T20:40:27.284" v="1127" actId="962"/>
          <ac:picMkLst>
            <pc:docMk/>
            <pc:sldMk cId="1379877970" sldId="826"/>
            <ac:picMk id="4" creationId="{282E9DF1-AD77-49A6-975F-F5611DDF22A6}"/>
          </ac:picMkLst>
        </pc:picChg>
      </pc:sldChg>
      <pc:sldChg chg="addSp delSp modSp mod">
        <pc:chgData name="Pastor Zach Dudenhofer" userId="c4a63011-f6e8-401d-b235-a1891ff3d58e" providerId="ADAL" clId="{37D0D976-C5ED-49BD-AAB1-4B405B4F5B0C}" dt="2025-05-22T20:04:38.370" v="538"/>
        <pc:sldMkLst>
          <pc:docMk/>
          <pc:sldMk cId="3629570381" sldId="864"/>
        </pc:sldMkLst>
        <pc:picChg chg="add mod">
          <ac:chgData name="Pastor Zach Dudenhofer" userId="c4a63011-f6e8-401d-b235-a1891ff3d58e" providerId="ADAL" clId="{37D0D976-C5ED-49BD-AAB1-4B405B4F5B0C}" dt="2025-05-22T20:04:38.370" v="538"/>
          <ac:picMkLst>
            <pc:docMk/>
            <pc:sldMk cId="3629570381" sldId="864"/>
            <ac:picMk id="2" creationId="{2FEDD2B7-190C-4C48-8E32-4688176F0A21}"/>
          </ac:picMkLst>
        </pc:picChg>
        <pc:picChg chg="del">
          <ac:chgData name="Pastor Zach Dudenhofer" userId="c4a63011-f6e8-401d-b235-a1891ff3d58e" providerId="ADAL" clId="{37D0D976-C5ED-49BD-AAB1-4B405B4F5B0C}" dt="2025-05-22T20:04:33.640" v="537" actId="478"/>
          <ac:picMkLst>
            <pc:docMk/>
            <pc:sldMk cId="3629570381" sldId="864"/>
            <ac:picMk id="4" creationId="{C8099E3B-7CA2-E3A0-CD7D-8A6FDF523851}"/>
          </ac:picMkLst>
        </pc:picChg>
      </pc:sldChg>
      <pc:sldChg chg="del">
        <pc:chgData name="Pastor Zach Dudenhofer" userId="c4a63011-f6e8-401d-b235-a1891ff3d58e" providerId="ADAL" clId="{37D0D976-C5ED-49BD-AAB1-4B405B4F5B0C}" dt="2025-05-22T20:08:14.702" v="627" actId="47"/>
        <pc:sldMkLst>
          <pc:docMk/>
          <pc:sldMk cId="185652198" sldId="865"/>
        </pc:sldMkLst>
      </pc:sldChg>
      <pc:sldChg chg="del">
        <pc:chgData name="Pastor Zach Dudenhofer" userId="c4a63011-f6e8-401d-b235-a1891ff3d58e" providerId="ADAL" clId="{37D0D976-C5ED-49BD-AAB1-4B405B4F5B0C}" dt="2025-05-22T19:33:56.131" v="219" actId="47"/>
        <pc:sldMkLst>
          <pc:docMk/>
          <pc:sldMk cId="248602629" sldId="878"/>
        </pc:sldMkLst>
      </pc:sldChg>
      <pc:sldChg chg="del">
        <pc:chgData name="Pastor Zach Dudenhofer" userId="c4a63011-f6e8-401d-b235-a1891ff3d58e" providerId="ADAL" clId="{37D0D976-C5ED-49BD-AAB1-4B405B4F5B0C}" dt="2025-05-22T19:33:56.131" v="219" actId="47"/>
        <pc:sldMkLst>
          <pc:docMk/>
          <pc:sldMk cId="899642403" sldId="879"/>
        </pc:sldMkLst>
      </pc:sldChg>
      <pc:sldChg chg="del">
        <pc:chgData name="Pastor Zach Dudenhofer" userId="c4a63011-f6e8-401d-b235-a1891ff3d58e" providerId="ADAL" clId="{37D0D976-C5ED-49BD-AAB1-4B405B4F5B0C}" dt="2025-05-22T20:08:14.702" v="627" actId="47"/>
        <pc:sldMkLst>
          <pc:docMk/>
          <pc:sldMk cId="2711636549" sldId="880"/>
        </pc:sldMkLst>
      </pc:sldChg>
      <pc:sldChg chg="del">
        <pc:chgData name="Pastor Zach Dudenhofer" userId="c4a63011-f6e8-401d-b235-a1891ff3d58e" providerId="ADAL" clId="{37D0D976-C5ED-49BD-AAB1-4B405B4F5B0C}" dt="2025-05-22T20:08:14.702" v="627" actId="47"/>
        <pc:sldMkLst>
          <pc:docMk/>
          <pc:sldMk cId="1836511227" sldId="881"/>
        </pc:sldMkLst>
      </pc:sldChg>
      <pc:sldChg chg="del">
        <pc:chgData name="Pastor Zach Dudenhofer" userId="c4a63011-f6e8-401d-b235-a1891ff3d58e" providerId="ADAL" clId="{37D0D976-C5ED-49BD-AAB1-4B405B4F5B0C}" dt="2025-05-22T20:08:14.702" v="627" actId="47"/>
        <pc:sldMkLst>
          <pc:docMk/>
          <pc:sldMk cId="2374928524" sldId="882"/>
        </pc:sldMkLst>
      </pc:sldChg>
      <pc:sldChg chg="del">
        <pc:chgData name="Pastor Zach Dudenhofer" userId="c4a63011-f6e8-401d-b235-a1891ff3d58e" providerId="ADAL" clId="{37D0D976-C5ED-49BD-AAB1-4B405B4F5B0C}" dt="2025-05-22T20:08:14.702" v="627" actId="47"/>
        <pc:sldMkLst>
          <pc:docMk/>
          <pc:sldMk cId="702565945" sldId="883"/>
        </pc:sldMkLst>
      </pc:sldChg>
      <pc:sldChg chg="del">
        <pc:chgData name="Pastor Zach Dudenhofer" userId="c4a63011-f6e8-401d-b235-a1891ff3d58e" providerId="ADAL" clId="{37D0D976-C5ED-49BD-AAB1-4B405B4F5B0C}" dt="2025-05-22T20:08:14.702" v="627" actId="47"/>
        <pc:sldMkLst>
          <pc:docMk/>
          <pc:sldMk cId="59803664" sldId="884"/>
        </pc:sldMkLst>
      </pc:sldChg>
      <pc:sldChg chg="del">
        <pc:chgData name="Pastor Zach Dudenhofer" userId="c4a63011-f6e8-401d-b235-a1891ff3d58e" providerId="ADAL" clId="{37D0D976-C5ED-49BD-AAB1-4B405B4F5B0C}" dt="2025-05-22T20:08:14.702" v="627" actId="47"/>
        <pc:sldMkLst>
          <pc:docMk/>
          <pc:sldMk cId="1965589703" sldId="885"/>
        </pc:sldMkLst>
      </pc:sldChg>
      <pc:sldChg chg="del">
        <pc:chgData name="Pastor Zach Dudenhofer" userId="c4a63011-f6e8-401d-b235-a1891ff3d58e" providerId="ADAL" clId="{37D0D976-C5ED-49BD-AAB1-4B405B4F5B0C}" dt="2025-05-22T20:08:14.702" v="627" actId="47"/>
        <pc:sldMkLst>
          <pc:docMk/>
          <pc:sldMk cId="2077599349" sldId="886"/>
        </pc:sldMkLst>
      </pc:sldChg>
      <pc:sldChg chg="del">
        <pc:chgData name="Pastor Zach Dudenhofer" userId="c4a63011-f6e8-401d-b235-a1891ff3d58e" providerId="ADAL" clId="{37D0D976-C5ED-49BD-AAB1-4B405B4F5B0C}" dt="2025-05-22T20:08:14.702" v="627" actId="47"/>
        <pc:sldMkLst>
          <pc:docMk/>
          <pc:sldMk cId="3010637024" sldId="887"/>
        </pc:sldMkLst>
      </pc:sldChg>
      <pc:sldChg chg="del">
        <pc:chgData name="Pastor Zach Dudenhofer" userId="c4a63011-f6e8-401d-b235-a1891ff3d58e" providerId="ADAL" clId="{37D0D976-C5ED-49BD-AAB1-4B405B4F5B0C}" dt="2025-05-22T20:08:14.702" v="627" actId="47"/>
        <pc:sldMkLst>
          <pc:docMk/>
          <pc:sldMk cId="117298050" sldId="888"/>
        </pc:sldMkLst>
      </pc:sldChg>
      <pc:sldChg chg="del">
        <pc:chgData name="Pastor Zach Dudenhofer" userId="c4a63011-f6e8-401d-b235-a1891ff3d58e" providerId="ADAL" clId="{37D0D976-C5ED-49BD-AAB1-4B405B4F5B0C}" dt="2025-05-22T20:08:14.702" v="627" actId="47"/>
        <pc:sldMkLst>
          <pc:docMk/>
          <pc:sldMk cId="3815348304" sldId="889"/>
        </pc:sldMkLst>
      </pc:sldChg>
      <pc:sldChg chg="del">
        <pc:chgData name="Pastor Zach Dudenhofer" userId="c4a63011-f6e8-401d-b235-a1891ff3d58e" providerId="ADAL" clId="{37D0D976-C5ED-49BD-AAB1-4B405B4F5B0C}" dt="2025-05-22T20:08:14.702" v="627" actId="47"/>
        <pc:sldMkLst>
          <pc:docMk/>
          <pc:sldMk cId="2508665104" sldId="890"/>
        </pc:sldMkLst>
      </pc:sldChg>
      <pc:sldChg chg="del">
        <pc:chgData name="Pastor Zach Dudenhofer" userId="c4a63011-f6e8-401d-b235-a1891ff3d58e" providerId="ADAL" clId="{37D0D976-C5ED-49BD-AAB1-4B405B4F5B0C}" dt="2025-05-22T20:08:14.702" v="627" actId="47"/>
        <pc:sldMkLst>
          <pc:docMk/>
          <pc:sldMk cId="1073857044" sldId="891"/>
        </pc:sldMkLst>
      </pc:sldChg>
      <pc:sldChg chg="del">
        <pc:chgData name="Pastor Zach Dudenhofer" userId="c4a63011-f6e8-401d-b235-a1891ff3d58e" providerId="ADAL" clId="{37D0D976-C5ED-49BD-AAB1-4B405B4F5B0C}" dt="2025-05-22T20:08:14.702" v="627" actId="47"/>
        <pc:sldMkLst>
          <pc:docMk/>
          <pc:sldMk cId="1852645377" sldId="892"/>
        </pc:sldMkLst>
      </pc:sldChg>
      <pc:sldChg chg="del">
        <pc:chgData name="Pastor Zach Dudenhofer" userId="c4a63011-f6e8-401d-b235-a1891ff3d58e" providerId="ADAL" clId="{37D0D976-C5ED-49BD-AAB1-4B405B4F5B0C}" dt="2025-05-22T20:08:14.702" v="627" actId="47"/>
        <pc:sldMkLst>
          <pc:docMk/>
          <pc:sldMk cId="3567423998" sldId="893"/>
        </pc:sldMkLst>
      </pc:sldChg>
      <pc:sldChg chg="del">
        <pc:chgData name="Pastor Zach Dudenhofer" userId="c4a63011-f6e8-401d-b235-a1891ff3d58e" providerId="ADAL" clId="{37D0D976-C5ED-49BD-AAB1-4B405B4F5B0C}" dt="2025-05-22T20:08:14.702" v="627" actId="47"/>
        <pc:sldMkLst>
          <pc:docMk/>
          <pc:sldMk cId="167704912" sldId="894"/>
        </pc:sldMkLst>
      </pc:sldChg>
      <pc:sldChg chg="del">
        <pc:chgData name="Pastor Zach Dudenhofer" userId="c4a63011-f6e8-401d-b235-a1891ff3d58e" providerId="ADAL" clId="{37D0D976-C5ED-49BD-AAB1-4B405B4F5B0C}" dt="2025-05-22T20:08:14.702" v="627" actId="47"/>
        <pc:sldMkLst>
          <pc:docMk/>
          <pc:sldMk cId="1966358804" sldId="895"/>
        </pc:sldMkLst>
      </pc:sldChg>
      <pc:sldChg chg="del">
        <pc:chgData name="Pastor Zach Dudenhofer" userId="c4a63011-f6e8-401d-b235-a1891ff3d58e" providerId="ADAL" clId="{37D0D976-C5ED-49BD-AAB1-4B405B4F5B0C}" dt="2025-05-22T20:08:14.702" v="627" actId="47"/>
        <pc:sldMkLst>
          <pc:docMk/>
          <pc:sldMk cId="3241718279" sldId="896"/>
        </pc:sldMkLst>
      </pc:sldChg>
      <pc:sldChg chg="del">
        <pc:chgData name="Pastor Zach Dudenhofer" userId="c4a63011-f6e8-401d-b235-a1891ff3d58e" providerId="ADAL" clId="{37D0D976-C5ED-49BD-AAB1-4B405B4F5B0C}" dt="2025-05-22T20:08:14.702" v="627" actId="47"/>
        <pc:sldMkLst>
          <pc:docMk/>
          <pc:sldMk cId="2077738812" sldId="897"/>
        </pc:sldMkLst>
      </pc:sldChg>
      <pc:sldChg chg="del">
        <pc:chgData name="Pastor Zach Dudenhofer" userId="c4a63011-f6e8-401d-b235-a1891ff3d58e" providerId="ADAL" clId="{37D0D976-C5ED-49BD-AAB1-4B405B4F5B0C}" dt="2025-05-22T20:08:14.702" v="627" actId="47"/>
        <pc:sldMkLst>
          <pc:docMk/>
          <pc:sldMk cId="1254164698" sldId="898"/>
        </pc:sldMkLst>
      </pc:sldChg>
      <pc:sldChg chg="del">
        <pc:chgData name="Pastor Zach Dudenhofer" userId="c4a63011-f6e8-401d-b235-a1891ff3d58e" providerId="ADAL" clId="{37D0D976-C5ED-49BD-AAB1-4B405B4F5B0C}" dt="2025-05-22T20:08:14.702" v="627" actId="47"/>
        <pc:sldMkLst>
          <pc:docMk/>
          <pc:sldMk cId="2831872261" sldId="899"/>
        </pc:sldMkLst>
      </pc:sldChg>
      <pc:sldChg chg="del">
        <pc:chgData name="Pastor Zach Dudenhofer" userId="c4a63011-f6e8-401d-b235-a1891ff3d58e" providerId="ADAL" clId="{37D0D976-C5ED-49BD-AAB1-4B405B4F5B0C}" dt="2025-05-22T20:08:14.702" v="627" actId="47"/>
        <pc:sldMkLst>
          <pc:docMk/>
          <pc:sldMk cId="2960608981" sldId="900"/>
        </pc:sldMkLst>
      </pc:sldChg>
      <pc:sldChg chg="modSp new mod">
        <pc:chgData name="Pastor Zach Dudenhofer" userId="c4a63011-f6e8-401d-b235-a1891ff3d58e" providerId="ADAL" clId="{37D0D976-C5ED-49BD-AAB1-4B405B4F5B0C}" dt="2025-05-22T19:45:33.531" v="275" actId="207"/>
        <pc:sldMkLst>
          <pc:docMk/>
          <pc:sldMk cId="318598435" sldId="901"/>
        </pc:sldMkLst>
        <pc:spChg chg="mod">
          <ac:chgData name="Pastor Zach Dudenhofer" userId="c4a63011-f6e8-401d-b235-a1891ff3d58e" providerId="ADAL" clId="{37D0D976-C5ED-49BD-AAB1-4B405B4F5B0C}" dt="2025-05-22T19:45:33.531" v="275" actId="207"/>
          <ac:spMkLst>
            <pc:docMk/>
            <pc:sldMk cId="318598435" sldId="901"/>
            <ac:spMk id="2" creationId="{271338D3-A03F-C3BE-2F4D-71DE6FAC63B8}"/>
          </ac:spMkLst>
        </pc:spChg>
        <pc:spChg chg="mod">
          <ac:chgData name="Pastor Zach Dudenhofer" userId="c4a63011-f6e8-401d-b235-a1891ff3d58e" providerId="ADAL" clId="{37D0D976-C5ED-49BD-AAB1-4B405B4F5B0C}" dt="2025-05-22T19:33:19.479" v="218" actId="255"/>
          <ac:spMkLst>
            <pc:docMk/>
            <pc:sldMk cId="318598435" sldId="901"/>
            <ac:spMk id="3" creationId="{8ADBD640-4AB3-9416-0A8D-67E8F943F061}"/>
          </ac:spMkLst>
        </pc:spChg>
      </pc:sldChg>
      <pc:sldChg chg="add del">
        <pc:chgData name="Pastor Zach Dudenhofer" userId="c4a63011-f6e8-401d-b235-a1891ff3d58e" providerId="ADAL" clId="{37D0D976-C5ED-49BD-AAB1-4B405B4F5B0C}" dt="2025-05-22T20:04:10.632" v="536" actId="47"/>
        <pc:sldMkLst>
          <pc:docMk/>
          <pc:sldMk cId="1448562669" sldId="902"/>
        </pc:sldMkLst>
      </pc:sldChg>
      <pc:sldChg chg="modSp add mod">
        <pc:chgData name="Pastor Zach Dudenhofer" userId="c4a63011-f6e8-401d-b235-a1891ff3d58e" providerId="ADAL" clId="{37D0D976-C5ED-49BD-AAB1-4B405B4F5B0C}" dt="2025-05-22T20:02:42.674" v="525" actId="403"/>
        <pc:sldMkLst>
          <pc:docMk/>
          <pc:sldMk cId="3439864946" sldId="903"/>
        </pc:sldMkLst>
        <pc:spChg chg="mod">
          <ac:chgData name="Pastor Zach Dudenhofer" userId="c4a63011-f6e8-401d-b235-a1891ff3d58e" providerId="ADAL" clId="{37D0D976-C5ED-49BD-AAB1-4B405B4F5B0C}" dt="2025-05-22T20:01:59.718" v="518" actId="1076"/>
          <ac:spMkLst>
            <pc:docMk/>
            <pc:sldMk cId="3439864946" sldId="903"/>
            <ac:spMk id="2" creationId="{271338D3-A03F-C3BE-2F4D-71DE6FAC63B8}"/>
          </ac:spMkLst>
        </pc:spChg>
        <pc:spChg chg="mod">
          <ac:chgData name="Pastor Zach Dudenhofer" userId="c4a63011-f6e8-401d-b235-a1891ff3d58e" providerId="ADAL" clId="{37D0D976-C5ED-49BD-AAB1-4B405B4F5B0C}" dt="2025-05-22T20:02:42.674" v="525" actId="403"/>
          <ac:spMkLst>
            <pc:docMk/>
            <pc:sldMk cId="3439864946" sldId="903"/>
            <ac:spMk id="3" creationId="{8ADBD640-4AB3-9416-0A8D-67E8F943F061}"/>
          </ac:spMkLst>
        </pc:spChg>
      </pc:sldChg>
      <pc:sldChg chg="modSp add mod ord">
        <pc:chgData name="Pastor Zach Dudenhofer" userId="c4a63011-f6e8-401d-b235-a1891ff3d58e" providerId="ADAL" clId="{37D0D976-C5ED-49BD-AAB1-4B405B4F5B0C}" dt="2025-05-22T20:01:55.750" v="517" actId="1076"/>
        <pc:sldMkLst>
          <pc:docMk/>
          <pc:sldMk cId="2179666102" sldId="904"/>
        </pc:sldMkLst>
        <pc:spChg chg="mod">
          <ac:chgData name="Pastor Zach Dudenhofer" userId="c4a63011-f6e8-401d-b235-a1891ff3d58e" providerId="ADAL" clId="{37D0D976-C5ED-49BD-AAB1-4B405B4F5B0C}" dt="2025-05-22T20:01:52.586" v="516" actId="1076"/>
          <ac:spMkLst>
            <pc:docMk/>
            <pc:sldMk cId="2179666102" sldId="904"/>
            <ac:spMk id="2" creationId="{271338D3-A03F-C3BE-2F4D-71DE6FAC63B8}"/>
          </ac:spMkLst>
        </pc:spChg>
        <pc:spChg chg="mod">
          <ac:chgData name="Pastor Zach Dudenhofer" userId="c4a63011-f6e8-401d-b235-a1891ff3d58e" providerId="ADAL" clId="{37D0D976-C5ED-49BD-AAB1-4B405B4F5B0C}" dt="2025-05-22T20:01:55.750" v="517" actId="1076"/>
          <ac:spMkLst>
            <pc:docMk/>
            <pc:sldMk cId="2179666102" sldId="904"/>
            <ac:spMk id="3" creationId="{8ADBD640-4AB3-9416-0A8D-67E8F943F061}"/>
          </ac:spMkLst>
        </pc:spChg>
      </pc:sldChg>
      <pc:sldChg chg="modSp add mod">
        <pc:chgData name="Pastor Zach Dudenhofer" userId="c4a63011-f6e8-401d-b235-a1891ff3d58e" providerId="ADAL" clId="{37D0D976-C5ED-49BD-AAB1-4B405B4F5B0C}" dt="2025-05-22T20:03:37.952" v="535" actId="20577"/>
        <pc:sldMkLst>
          <pc:docMk/>
          <pc:sldMk cId="2298285217" sldId="905"/>
        </pc:sldMkLst>
        <pc:spChg chg="mod">
          <ac:chgData name="Pastor Zach Dudenhofer" userId="c4a63011-f6e8-401d-b235-a1891ff3d58e" providerId="ADAL" clId="{37D0D976-C5ED-49BD-AAB1-4B405B4F5B0C}" dt="2025-05-22T20:03:37.952" v="535" actId="20577"/>
          <ac:spMkLst>
            <pc:docMk/>
            <pc:sldMk cId="2298285217" sldId="905"/>
            <ac:spMk id="2" creationId="{271338D3-A03F-C3BE-2F4D-71DE6FAC63B8}"/>
          </ac:spMkLst>
        </pc:spChg>
        <pc:spChg chg="mod">
          <ac:chgData name="Pastor Zach Dudenhofer" userId="c4a63011-f6e8-401d-b235-a1891ff3d58e" providerId="ADAL" clId="{37D0D976-C5ED-49BD-AAB1-4B405B4F5B0C}" dt="2025-05-22T20:02:23.838" v="523" actId="255"/>
          <ac:spMkLst>
            <pc:docMk/>
            <pc:sldMk cId="2298285217" sldId="905"/>
            <ac:spMk id="3" creationId="{8ADBD640-4AB3-9416-0A8D-67E8F943F061}"/>
          </ac:spMkLst>
        </pc:spChg>
      </pc:sldChg>
      <pc:sldChg chg="addSp delSp modSp add mod ord">
        <pc:chgData name="Pastor Zach Dudenhofer" userId="c4a63011-f6e8-401d-b235-a1891ff3d58e" providerId="ADAL" clId="{37D0D976-C5ED-49BD-AAB1-4B405B4F5B0C}" dt="2025-05-22T20:12:10.919" v="685"/>
        <pc:sldMkLst>
          <pc:docMk/>
          <pc:sldMk cId="934080770" sldId="906"/>
        </pc:sldMkLst>
        <pc:spChg chg="mod">
          <ac:chgData name="Pastor Zach Dudenhofer" userId="c4a63011-f6e8-401d-b235-a1891ff3d58e" providerId="ADAL" clId="{37D0D976-C5ED-49BD-AAB1-4B405B4F5B0C}" dt="2025-05-22T20:05:16.755" v="541" actId="115"/>
          <ac:spMkLst>
            <pc:docMk/>
            <pc:sldMk cId="934080770" sldId="906"/>
            <ac:spMk id="3" creationId="{8ADBD640-4AB3-9416-0A8D-67E8F943F061}"/>
          </ac:spMkLst>
        </pc:spChg>
        <pc:spChg chg="add mod">
          <ac:chgData name="Pastor Zach Dudenhofer" userId="c4a63011-f6e8-401d-b235-a1891ff3d58e" providerId="ADAL" clId="{37D0D976-C5ED-49BD-AAB1-4B405B4F5B0C}" dt="2025-05-22T20:07:21.514" v="626" actId="20577"/>
          <ac:spMkLst>
            <pc:docMk/>
            <pc:sldMk cId="934080770" sldId="906"/>
            <ac:spMk id="4" creationId="{C0D6ED88-D681-35ED-B036-A486F597FB4B}"/>
          </ac:spMkLst>
        </pc:spChg>
        <pc:picChg chg="add del mod">
          <ac:chgData name="Pastor Zach Dudenhofer" userId="c4a63011-f6e8-401d-b235-a1891ff3d58e" providerId="ADAL" clId="{37D0D976-C5ED-49BD-AAB1-4B405B4F5B0C}" dt="2025-05-22T20:06:28.998" v="547" actId="478"/>
          <ac:picMkLst>
            <pc:docMk/>
            <pc:sldMk cId="934080770" sldId="906"/>
            <ac:picMk id="6" creationId="{C2EB893C-B738-8C95-6471-E7BE8FC730F7}"/>
          </ac:picMkLst>
        </pc:picChg>
        <pc:cxnChg chg="add mod">
          <ac:chgData name="Pastor Zach Dudenhofer" userId="c4a63011-f6e8-401d-b235-a1891ff3d58e" providerId="ADAL" clId="{37D0D976-C5ED-49BD-AAB1-4B405B4F5B0C}" dt="2025-05-22T20:06:26.458" v="546" actId="208"/>
          <ac:cxnSpMkLst>
            <pc:docMk/>
            <pc:sldMk cId="934080770" sldId="906"/>
            <ac:cxnSpMk id="5" creationId="{DBF3DC04-BCE1-9E1C-C8F6-A560833A5802}"/>
          </ac:cxnSpMkLst>
        </pc:cxnChg>
      </pc:sldChg>
      <pc:sldChg chg="modSp add mod">
        <pc:chgData name="Pastor Zach Dudenhofer" userId="c4a63011-f6e8-401d-b235-a1891ff3d58e" providerId="ADAL" clId="{37D0D976-C5ED-49BD-AAB1-4B405B4F5B0C}" dt="2025-05-22T20:09:49.366" v="676" actId="115"/>
        <pc:sldMkLst>
          <pc:docMk/>
          <pc:sldMk cId="3682451734" sldId="907"/>
        </pc:sldMkLst>
        <pc:spChg chg="mod">
          <ac:chgData name="Pastor Zach Dudenhofer" userId="c4a63011-f6e8-401d-b235-a1891ff3d58e" providerId="ADAL" clId="{37D0D976-C5ED-49BD-AAB1-4B405B4F5B0C}" dt="2025-05-22T20:09:29.411" v="674" actId="27636"/>
          <ac:spMkLst>
            <pc:docMk/>
            <pc:sldMk cId="3682451734" sldId="907"/>
            <ac:spMk id="2" creationId="{271338D3-A03F-C3BE-2F4D-71DE6FAC63B8}"/>
          </ac:spMkLst>
        </pc:spChg>
        <pc:spChg chg="mod">
          <ac:chgData name="Pastor Zach Dudenhofer" userId="c4a63011-f6e8-401d-b235-a1891ff3d58e" providerId="ADAL" clId="{37D0D976-C5ED-49BD-AAB1-4B405B4F5B0C}" dt="2025-05-22T20:09:49.366" v="676" actId="115"/>
          <ac:spMkLst>
            <pc:docMk/>
            <pc:sldMk cId="3682451734" sldId="907"/>
            <ac:spMk id="3" creationId="{8ADBD640-4AB3-9416-0A8D-67E8F943F061}"/>
          </ac:spMkLst>
        </pc:spChg>
      </pc:sldChg>
      <pc:sldChg chg="add del">
        <pc:chgData name="Pastor Zach Dudenhofer" userId="c4a63011-f6e8-401d-b235-a1891ff3d58e" providerId="ADAL" clId="{37D0D976-C5ED-49BD-AAB1-4B405B4F5B0C}" dt="2025-05-22T20:08:51.535" v="629" actId="47"/>
        <pc:sldMkLst>
          <pc:docMk/>
          <pc:sldMk cId="4144956323" sldId="907"/>
        </pc:sldMkLst>
      </pc:sldChg>
      <pc:sldChg chg="modSp add del mod">
        <pc:chgData name="Pastor Zach Dudenhofer" userId="c4a63011-f6e8-401d-b235-a1891ff3d58e" providerId="ADAL" clId="{37D0D976-C5ED-49BD-AAB1-4B405B4F5B0C}" dt="2025-05-22T20:27:07.614" v="864" actId="47"/>
        <pc:sldMkLst>
          <pc:docMk/>
          <pc:sldMk cId="4003879114" sldId="908"/>
        </pc:sldMkLst>
        <pc:spChg chg="mod">
          <ac:chgData name="Pastor Zach Dudenhofer" userId="c4a63011-f6e8-401d-b235-a1891ff3d58e" providerId="ADAL" clId="{37D0D976-C5ED-49BD-AAB1-4B405B4F5B0C}" dt="2025-05-22T20:11:24.206" v="681" actId="115"/>
          <ac:spMkLst>
            <pc:docMk/>
            <pc:sldMk cId="4003879114" sldId="908"/>
            <ac:spMk id="3" creationId="{8ADBD640-4AB3-9416-0A8D-67E8F943F061}"/>
          </ac:spMkLst>
        </pc:spChg>
      </pc:sldChg>
      <pc:sldChg chg="modSp add mod">
        <pc:chgData name="Pastor Zach Dudenhofer" userId="c4a63011-f6e8-401d-b235-a1891ff3d58e" providerId="ADAL" clId="{37D0D976-C5ED-49BD-AAB1-4B405B4F5B0C}" dt="2025-05-22T20:27:19.524" v="885" actId="20577"/>
        <pc:sldMkLst>
          <pc:docMk/>
          <pc:sldMk cId="1059588038" sldId="909"/>
        </pc:sldMkLst>
        <pc:spChg chg="mod">
          <ac:chgData name="Pastor Zach Dudenhofer" userId="c4a63011-f6e8-401d-b235-a1891ff3d58e" providerId="ADAL" clId="{37D0D976-C5ED-49BD-AAB1-4B405B4F5B0C}" dt="2025-05-22T20:27:19.524" v="885" actId="20577"/>
          <ac:spMkLst>
            <pc:docMk/>
            <pc:sldMk cId="1059588038" sldId="909"/>
            <ac:spMk id="2" creationId="{271338D3-A03F-C3BE-2F4D-71DE6FAC63B8}"/>
          </ac:spMkLst>
        </pc:spChg>
        <pc:spChg chg="mod">
          <ac:chgData name="Pastor Zach Dudenhofer" userId="c4a63011-f6e8-401d-b235-a1891ff3d58e" providerId="ADAL" clId="{37D0D976-C5ED-49BD-AAB1-4B405B4F5B0C}" dt="2025-05-22T20:12:28.917" v="690" actId="115"/>
          <ac:spMkLst>
            <pc:docMk/>
            <pc:sldMk cId="1059588038" sldId="909"/>
            <ac:spMk id="3" creationId="{8ADBD640-4AB3-9416-0A8D-67E8F943F061}"/>
          </ac:spMkLst>
        </pc:spChg>
        <pc:spChg chg="mod">
          <ac:chgData name="Pastor Zach Dudenhofer" userId="c4a63011-f6e8-401d-b235-a1891ff3d58e" providerId="ADAL" clId="{37D0D976-C5ED-49BD-AAB1-4B405B4F5B0C}" dt="2025-05-22T20:17:12.892" v="751" actId="20577"/>
          <ac:spMkLst>
            <pc:docMk/>
            <pc:sldMk cId="1059588038" sldId="909"/>
            <ac:spMk id="4" creationId="{C0D6ED88-D681-35ED-B036-A486F597FB4B}"/>
          </ac:spMkLst>
        </pc:spChg>
      </pc:sldChg>
      <pc:sldChg chg="addSp modSp add mod">
        <pc:chgData name="Pastor Zach Dudenhofer" userId="c4a63011-f6e8-401d-b235-a1891ff3d58e" providerId="ADAL" clId="{37D0D976-C5ED-49BD-AAB1-4B405B4F5B0C}" dt="2025-05-22T20:22:20.472" v="856" actId="1036"/>
        <pc:sldMkLst>
          <pc:docMk/>
          <pc:sldMk cId="1555793796" sldId="910"/>
        </pc:sldMkLst>
        <pc:spChg chg="add mod">
          <ac:chgData name="Pastor Zach Dudenhofer" userId="c4a63011-f6e8-401d-b235-a1891ff3d58e" providerId="ADAL" clId="{37D0D976-C5ED-49BD-AAB1-4B405B4F5B0C}" dt="2025-05-22T20:22:20.472" v="856" actId="1036"/>
          <ac:spMkLst>
            <pc:docMk/>
            <pc:sldMk cId="1555793796" sldId="910"/>
            <ac:spMk id="4" creationId="{1C0E3042-3C12-7266-0701-DB1633891334}"/>
          </ac:spMkLst>
        </pc:spChg>
        <pc:cxnChg chg="add mod">
          <ac:chgData name="Pastor Zach Dudenhofer" userId="c4a63011-f6e8-401d-b235-a1891ff3d58e" providerId="ADAL" clId="{37D0D976-C5ED-49BD-AAB1-4B405B4F5B0C}" dt="2025-05-22T20:22:20.472" v="856" actId="1036"/>
          <ac:cxnSpMkLst>
            <pc:docMk/>
            <pc:sldMk cId="1555793796" sldId="910"/>
            <ac:cxnSpMk id="5" creationId="{003AD864-BB5C-809B-1666-213678AD5B7B}"/>
          </ac:cxnSpMkLst>
        </pc:cxnChg>
      </pc:sldChg>
      <pc:sldChg chg="addSp modSp add mod">
        <pc:chgData name="Pastor Zach Dudenhofer" userId="c4a63011-f6e8-401d-b235-a1891ff3d58e" providerId="ADAL" clId="{37D0D976-C5ED-49BD-AAB1-4B405B4F5B0C}" dt="2025-05-22T20:28:33.977" v="972" actId="20577"/>
        <pc:sldMkLst>
          <pc:docMk/>
          <pc:sldMk cId="3856555216" sldId="911"/>
        </pc:sldMkLst>
        <pc:spChg chg="mod">
          <ac:chgData name="Pastor Zach Dudenhofer" userId="c4a63011-f6e8-401d-b235-a1891ff3d58e" providerId="ADAL" clId="{37D0D976-C5ED-49BD-AAB1-4B405B4F5B0C}" dt="2025-05-22T20:27:44.229" v="913" actId="20577"/>
          <ac:spMkLst>
            <pc:docMk/>
            <pc:sldMk cId="3856555216" sldId="911"/>
            <ac:spMk id="2" creationId="{271338D3-A03F-C3BE-2F4D-71DE6FAC63B8}"/>
          </ac:spMkLst>
        </pc:spChg>
        <pc:spChg chg="mod">
          <ac:chgData name="Pastor Zach Dudenhofer" userId="c4a63011-f6e8-401d-b235-a1891ff3d58e" providerId="ADAL" clId="{37D0D976-C5ED-49BD-AAB1-4B405B4F5B0C}" dt="2025-05-22T20:26:23.095" v="863" actId="255"/>
          <ac:spMkLst>
            <pc:docMk/>
            <pc:sldMk cId="3856555216" sldId="911"/>
            <ac:spMk id="3" creationId="{8ADBD640-4AB3-9416-0A8D-67E8F943F061}"/>
          </ac:spMkLst>
        </pc:spChg>
        <pc:spChg chg="add mod">
          <ac:chgData name="Pastor Zach Dudenhofer" userId="c4a63011-f6e8-401d-b235-a1891ff3d58e" providerId="ADAL" clId="{37D0D976-C5ED-49BD-AAB1-4B405B4F5B0C}" dt="2025-05-22T20:28:33.977" v="972" actId="20577"/>
          <ac:spMkLst>
            <pc:docMk/>
            <pc:sldMk cId="3856555216" sldId="911"/>
            <ac:spMk id="4" creationId="{639FDCA9-A315-F383-82BD-F765B7EC06F0}"/>
          </ac:spMkLst>
        </pc:spChg>
        <pc:cxnChg chg="add mod">
          <ac:chgData name="Pastor Zach Dudenhofer" userId="c4a63011-f6e8-401d-b235-a1891ff3d58e" providerId="ADAL" clId="{37D0D976-C5ED-49BD-AAB1-4B405B4F5B0C}" dt="2025-05-22T20:25:49.800" v="860"/>
          <ac:cxnSpMkLst>
            <pc:docMk/>
            <pc:sldMk cId="3856555216" sldId="911"/>
            <ac:cxnSpMk id="5" creationId="{AD4015D5-E9C7-D62C-4498-60A618EEED1F}"/>
          </ac:cxnSpMkLst>
        </pc:cxnChg>
      </pc:sldChg>
      <pc:sldChg chg="modSp add mod">
        <pc:chgData name="Pastor Zach Dudenhofer" userId="c4a63011-f6e8-401d-b235-a1891ff3d58e" providerId="ADAL" clId="{37D0D976-C5ED-49BD-AAB1-4B405B4F5B0C}" dt="2025-05-22T20:31:26.441" v="1038" actId="20577"/>
        <pc:sldMkLst>
          <pc:docMk/>
          <pc:sldMk cId="4128901676" sldId="912"/>
        </pc:sldMkLst>
        <pc:spChg chg="mod">
          <ac:chgData name="Pastor Zach Dudenhofer" userId="c4a63011-f6e8-401d-b235-a1891ff3d58e" providerId="ADAL" clId="{37D0D976-C5ED-49BD-AAB1-4B405B4F5B0C}" dt="2025-05-22T20:29:45.190" v="982" actId="20577"/>
          <ac:spMkLst>
            <pc:docMk/>
            <pc:sldMk cId="4128901676" sldId="912"/>
            <ac:spMk id="2" creationId="{271338D3-A03F-C3BE-2F4D-71DE6FAC63B8}"/>
          </ac:spMkLst>
        </pc:spChg>
        <pc:spChg chg="mod">
          <ac:chgData name="Pastor Zach Dudenhofer" userId="c4a63011-f6e8-401d-b235-a1891ff3d58e" providerId="ADAL" clId="{37D0D976-C5ED-49BD-AAB1-4B405B4F5B0C}" dt="2025-05-22T20:30:10.756" v="987" actId="207"/>
          <ac:spMkLst>
            <pc:docMk/>
            <pc:sldMk cId="4128901676" sldId="912"/>
            <ac:spMk id="3" creationId="{8ADBD640-4AB3-9416-0A8D-67E8F943F061}"/>
          </ac:spMkLst>
        </pc:spChg>
        <pc:spChg chg="mod">
          <ac:chgData name="Pastor Zach Dudenhofer" userId="c4a63011-f6e8-401d-b235-a1891ff3d58e" providerId="ADAL" clId="{37D0D976-C5ED-49BD-AAB1-4B405B4F5B0C}" dt="2025-05-22T20:31:26.441" v="1038" actId="20577"/>
          <ac:spMkLst>
            <pc:docMk/>
            <pc:sldMk cId="4128901676" sldId="912"/>
            <ac:spMk id="4" creationId="{639FDCA9-A315-F383-82BD-F765B7EC06F0}"/>
          </ac:spMkLst>
        </pc:spChg>
      </pc:sldChg>
      <pc:sldChg chg="modSp add mod">
        <pc:chgData name="Pastor Zach Dudenhofer" userId="c4a63011-f6e8-401d-b235-a1891ff3d58e" providerId="ADAL" clId="{37D0D976-C5ED-49BD-AAB1-4B405B4F5B0C}" dt="2025-05-22T20:37:24.942" v="1123" actId="20577"/>
        <pc:sldMkLst>
          <pc:docMk/>
          <pc:sldMk cId="2983659707" sldId="913"/>
        </pc:sldMkLst>
        <pc:spChg chg="mod">
          <ac:chgData name="Pastor Zach Dudenhofer" userId="c4a63011-f6e8-401d-b235-a1891ff3d58e" providerId="ADAL" clId="{37D0D976-C5ED-49BD-AAB1-4B405B4F5B0C}" dt="2025-05-22T20:32:22.848" v="1045" actId="20577"/>
          <ac:spMkLst>
            <pc:docMk/>
            <pc:sldMk cId="2983659707" sldId="913"/>
            <ac:spMk id="2" creationId="{271338D3-A03F-C3BE-2F4D-71DE6FAC63B8}"/>
          </ac:spMkLst>
        </pc:spChg>
        <pc:spChg chg="mod">
          <ac:chgData name="Pastor Zach Dudenhofer" userId="c4a63011-f6e8-401d-b235-a1891ff3d58e" providerId="ADAL" clId="{37D0D976-C5ED-49BD-AAB1-4B405B4F5B0C}" dt="2025-05-22T20:35:56.845" v="1054" actId="207"/>
          <ac:spMkLst>
            <pc:docMk/>
            <pc:sldMk cId="2983659707" sldId="913"/>
            <ac:spMk id="3" creationId="{8ADBD640-4AB3-9416-0A8D-67E8F943F061}"/>
          </ac:spMkLst>
        </pc:spChg>
        <pc:spChg chg="mod">
          <ac:chgData name="Pastor Zach Dudenhofer" userId="c4a63011-f6e8-401d-b235-a1891ff3d58e" providerId="ADAL" clId="{37D0D976-C5ED-49BD-AAB1-4B405B4F5B0C}" dt="2025-05-22T20:37:24.942" v="1123" actId="20577"/>
          <ac:spMkLst>
            <pc:docMk/>
            <pc:sldMk cId="2983659707" sldId="913"/>
            <ac:spMk id="4" creationId="{639FDCA9-A315-F383-82BD-F765B7EC06F0}"/>
          </ac:spMkLst>
        </pc:spChg>
      </pc:sldChg>
      <pc:sldChg chg="addSp modSp new mod">
        <pc:chgData name="Pastor Zach Dudenhofer" userId="c4a63011-f6e8-401d-b235-a1891ff3d58e" providerId="ADAL" clId="{37D0D976-C5ED-49BD-AAB1-4B405B4F5B0C}" dt="2025-05-22T20:40:53.725" v="1131" actId="962"/>
        <pc:sldMkLst>
          <pc:docMk/>
          <pc:sldMk cId="238132469" sldId="914"/>
        </pc:sldMkLst>
        <pc:picChg chg="add mod">
          <ac:chgData name="Pastor Zach Dudenhofer" userId="c4a63011-f6e8-401d-b235-a1891ff3d58e" providerId="ADAL" clId="{37D0D976-C5ED-49BD-AAB1-4B405B4F5B0C}" dt="2025-05-22T20:40:53.725" v="1131" actId="962"/>
          <ac:picMkLst>
            <pc:docMk/>
            <pc:sldMk cId="238132469" sldId="914"/>
            <ac:picMk id="3" creationId="{658180B9-87C7-7EF4-A40C-1463CA1754A7}"/>
          </ac:picMkLst>
        </pc:picChg>
      </pc:sldChg>
      <pc:sldChg chg="addSp modSp new mod">
        <pc:chgData name="Pastor Zach Dudenhofer" userId="c4a63011-f6e8-401d-b235-a1891ff3d58e" providerId="ADAL" clId="{37D0D976-C5ED-49BD-AAB1-4B405B4F5B0C}" dt="2025-05-22T20:41:15.298" v="1134" actId="27614"/>
        <pc:sldMkLst>
          <pc:docMk/>
          <pc:sldMk cId="961671646" sldId="915"/>
        </pc:sldMkLst>
        <pc:picChg chg="add mod">
          <ac:chgData name="Pastor Zach Dudenhofer" userId="c4a63011-f6e8-401d-b235-a1891ff3d58e" providerId="ADAL" clId="{37D0D976-C5ED-49BD-AAB1-4B405B4F5B0C}" dt="2025-05-22T20:41:15.298" v="1134" actId="27614"/>
          <ac:picMkLst>
            <pc:docMk/>
            <pc:sldMk cId="961671646" sldId="915"/>
            <ac:picMk id="3" creationId="{267F31DC-78A4-3FB2-B5B3-0A1E17F0FAF1}"/>
          </ac:picMkLst>
        </pc:picChg>
      </pc:sldChg>
      <pc:sldChg chg="addSp modSp new mod">
        <pc:chgData name="Pastor Zach Dudenhofer" userId="c4a63011-f6e8-401d-b235-a1891ff3d58e" providerId="ADAL" clId="{37D0D976-C5ED-49BD-AAB1-4B405B4F5B0C}" dt="2025-05-22T20:41:34.414" v="1138" actId="962"/>
        <pc:sldMkLst>
          <pc:docMk/>
          <pc:sldMk cId="1792685719" sldId="916"/>
        </pc:sldMkLst>
        <pc:picChg chg="add mod">
          <ac:chgData name="Pastor Zach Dudenhofer" userId="c4a63011-f6e8-401d-b235-a1891ff3d58e" providerId="ADAL" clId="{37D0D976-C5ED-49BD-AAB1-4B405B4F5B0C}" dt="2025-05-22T20:41:34.414" v="1138" actId="962"/>
          <ac:picMkLst>
            <pc:docMk/>
            <pc:sldMk cId="1792685719" sldId="916"/>
            <ac:picMk id="3" creationId="{1D2E2AB4-6EE6-3657-9E05-DA2E0BC09F46}"/>
          </ac:picMkLst>
        </pc:picChg>
      </pc:sldChg>
      <pc:sldChg chg="addSp modSp new mod">
        <pc:chgData name="Pastor Zach Dudenhofer" userId="c4a63011-f6e8-401d-b235-a1891ff3d58e" providerId="ADAL" clId="{37D0D976-C5ED-49BD-AAB1-4B405B4F5B0C}" dt="2025-05-22T20:42:02.194" v="1142" actId="962"/>
        <pc:sldMkLst>
          <pc:docMk/>
          <pc:sldMk cId="3153874219" sldId="917"/>
        </pc:sldMkLst>
        <pc:picChg chg="add mod">
          <ac:chgData name="Pastor Zach Dudenhofer" userId="c4a63011-f6e8-401d-b235-a1891ff3d58e" providerId="ADAL" clId="{37D0D976-C5ED-49BD-AAB1-4B405B4F5B0C}" dt="2025-05-22T20:42:02.194" v="1142" actId="962"/>
          <ac:picMkLst>
            <pc:docMk/>
            <pc:sldMk cId="3153874219" sldId="917"/>
            <ac:picMk id="3" creationId="{838E188E-D7A1-E981-830B-9154447719D5}"/>
          </ac:picMkLst>
        </pc:picChg>
      </pc:sldChg>
    </pc:docChg>
  </pc:docChgLst>
  <pc:docChgLst>
    <pc:chgData name="Pastor Zach Dudenhofer" userId="c4a63011-f6e8-401d-b235-a1891ff3d58e" providerId="ADAL" clId="{AD80766C-C76F-4ECA-8383-3136E162BE3B}"/>
    <pc:docChg chg="undo redo custSel addSld delSld modSld sldOrd">
      <pc:chgData name="Pastor Zach Dudenhofer" userId="c4a63011-f6e8-401d-b235-a1891ff3d58e" providerId="ADAL" clId="{AD80766C-C76F-4ECA-8383-3136E162BE3B}" dt="2025-11-01T02:41:31.010" v="1336" actId="47"/>
      <pc:docMkLst>
        <pc:docMk/>
      </pc:docMkLst>
      <pc:sldChg chg="addSp delSp modSp mod">
        <pc:chgData name="Pastor Zach Dudenhofer" userId="c4a63011-f6e8-401d-b235-a1891ff3d58e" providerId="ADAL" clId="{AD80766C-C76F-4ECA-8383-3136E162BE3B}" dt="2025-11-01T02:41:28.061" v="1335" actId="27614"/>
        <pc:sldMkLst>
          <pc:docMk/>
          <pc:sldMk cId="2449594387" sldId="1090"/>
        </pc:sldMkLst>
        <pc:picChg chg="add mod">
          <ac:chgData name="Pastor Zach Dudenhofer" userId="c4a63011-f6e8-401d-b235-a1891ff3d58e" providerId="ADAL" clId="{AD80766C-C76F-4ECA-8383-3136E162BE3B}" dt="2025-11-01T02:41:28.061" v="1335" actId="27614"/>
          <ac:picMkLst>
            <pc:docMk/>
            <pc:sldMk cId="2449594387" sldId="1090"/>
            <ac:picMk id="3" creationId="{6C314025-52AD-30FF-3D43-28B2167CC2F6}"/>
          </ac:picMkLst>
        </pc:picChg>
        <pc:picChg chg="del">
          <ac:chgData name="Pastor Zach Dudenhofer" userId="c4a63011-f6e8-401d-b235-a1891ff3d58e" providerId="ADAL" clId="{AD80766C-C76F-4ECA-8383-3136E162BE3B}" dt="2025-11-01T02:41:20.086" v="1333" actId="478"/>
          <ac:picMkLst>
            <pc:docMk/>
            <pc:sldMk cId="2449594387" sldId="1090"/>
            <ac:picMk id="6" creationId="{74F3BFE8-FCDF-3EA9-6A5B-0D0AAD19DA65}"/>
          </ac:picMkLst>
        </pc:picChg>
      </pc:sldChg>
      <pc:sldChg chg="modSp mod">
        <pc:chgData name="Pastor Zach Dudenhofer" userId="c4a63011-f6e8-401d-b235-a1891ff3d58e" providerId="ADAL" clId="{AD80766C-C76F-4ECA-8383-3136E162BE3B}" dt="2025-11-01T01:38:13.020" v="1" actId="20577"/>
        <pc:sldMkLst>
          <pc:docMk/>
          <pc:sldMk cId="3439143443" sldId="1118"/>
        </pc:sldMkLst>
        <pc:spChg chg="mod">
          <ac:chgData name="Pastor Zach Dudenhofer" userId="c4a63011-f6e8-401d-b235-a1891ff3d58e" providerId="ADAL" clId="{AD80766C-C76F-4ECA-8383-3136E162BE3B}" dt="2025-11-01T01:38:13.020" v="1" actId="20577"/>
          <ac:spMkLst>
            <pc:docMk/>
            <pc:sldMk cId="3439143443" sldId="1118"/>
            <ac:spMk id="3" creationId="{8ADBD640-4AB3-9416-0A8D-67E8F943F061}"/>
          </ac:spMkLst>
        </pc:spChg>
      </pc:sldChg>
      <pc:sldChg chg="del">
        <pc:chgData name="Pastor Zach Dudenhofer" userId="c4a63011-f6e8-401d-b235-a1891ff3d58e" providerId="ADAL" clId="{AD80766C-C76F-4ECA-8383-3136E162BE3B}" dt="2025-11-01T02:33:33.994" v="1331" actId="47"/>
        <pc:sldMkLst>
          <pc:docMk/>
          <pc:sldMk cId="1978857209" sldId="1158"/>
        </pc:sldMkLst>
      </pc:sldChg>
      <pc:sldChg chg="del">
        <pc:chgData name="Pastor Zach Dudenhofer" userId="c4a63011-f6e8-401d-b235-a1891ff3d58e" providerId="ADAL" clId="{AD80766C-C76F-4ECA-8383-3136E162BE3B}" dt="2025-11-01T02:33:33.994" v="1331" actId="47"/>
        <pc:sldMkLst>
          <pc:docMk/>
          <pc:sldMk cId="4109303159" sldId="1159"/>
        </pc:sldMkLst>
      </pc:sldChg>
      <pc:sldChg chg="del">
        <pc:chgData name="Pastor Zach Dudenhofer" userId="c4a63011-f6e8-401d-b235-a1891ff3d58e" providerId="ADAL" clId="{AD80766C-C76F-4ECA-8383-3136E162BE3B}" dt="2025-11-01T02:33:33.994" v="1331" actId="47"/>
        <pc:sldMkLst>
          <pc:docMk/>
          <pc:sldMk cId="813995510" sldId="1160"/>
        </pc:sldMkLst>
      </pc:sldChg>
      <pc:sldChg chg="del">
        <pc:chgData name="Pastor Zach Dudenhofer" userId="c4a63011-f6e8-401d-b235-a1891ff3d58e" providerId="ADAL" clId="{AD80766C-C76F-4ECA-8383-3136E162BE3B}" dt="2025-11-01T02:33:33.994" v="1331" actId="47"/>
        <pc:sldMkLst>
          <pc:docMk/>
          <pc:sldMk cId="2643653281" sldId="1161"/>
        </pc:sldMkLst>
      </pc:sldChg>
      <pc:sldChg chg="del">
        <pc:chgData name="Pastor Zach Dudenhofer" userId="c4a63011-f6e8-401d-b235-a1891ff3d58e" providerId="ADAL" clId="{AD80766C-C76F-4ECA-8383-3136E162BE3B}" dt="2025-11-01T02:33:33.994" v="1331" actId="47"/>
        <pc:sldMkLst>
          <pc:docMk/>
          <pc:sldMk cId="876411330" sldId="1162"/>
        </pc:sldMkLst>
      </pc:sldChg>
      <pc:sldChg chg="del">
        <pc:chgData name="Pastor Zach Dudenhofer" userId="c4a63011-f6e8-401d-b235-a1891ff3d58e" providerId="ADAL" clId="{AD80766C-C76F-4ECA-8383-3136E162BE3B}" dt="2025-11-01T02:33:33.994" v="1331" actId="47"/>
        <pc:sldMkLst>
          <pc:docMk/>
          <pc:sldMk cId="3291850938" sldId="1163"/>
        </pc:sldMkLst>
      </pc:sldChg>
      <pc:sldChg chg="del">
        <pc:chgData name="Pastor Zach Dudenhofer" userId="c4a63011-f6e8-401d-b235-a1891ff3d58e" providerId="ADAL" clId="{AD80766C-C76F-4ECA-8383-3136E162BE3B}" dt="2025-11-01T02:33:33.994" v="1331" actId="47"/>
        <pc:sldMkLst>
          <pc:docMk/>
          <pc:sldMk cId="272290421" sldId="1164"/>
        </pc:sldMkLst>
      </pc:sldChg>
      <pc:sldChg chg="del">
        <pc:chgData name="Pastor Zach Dudenhofer" userId="c4a63011-f6e8-401d-b235-a1891ff3d58e" providerId="ADAL" clId="{AD80766C-C76F-4ECA-8383-3136E162BE3B}" dt="2025-11-01T02:33:33.994" v="1331" actId="47"/>
        <pc:sldMkLst>
          <pc:docMk/>
          <pc:sldMk cId="660752842" sldId="1166"/>
        </pc:sldMkLst>
      </pc:sldChg>
      <pc:sldChg chg="del">
        <pc:chgData name="Pastor Zach Dudenhofer" userId="c4a63011-f6e8-401d-b235-a1891ff3d58e" providerId="ADAL" clId="{AD80766C-C76F-4ECA-8383-3136E162BE3B}" dt="2025-11-01T02:33:33.994" v="1331" actId="47"/>
        <pc:sldMkLst>
          <pc:docMk/>
          <pc:sldMk cId="3858911434" sldId="1167"/>
        </pc:sldMkLst>
      </pc:sldChg>
      <pc:sldChg chg="delSp del mod">
        <pc:chgData name="Pastor Zach Dudenhofer" userId="c4a63011-f6e8-401d-b235-a1891ff3d58e" providerId="ADAL" clId="{AD80766C-C76F-4ECA-8383-3136E162BE3B}" dt="2025-11-01T02:41:31.010" v="1336" actId="47"/>
        <pc:sldMkLst>
          <pc:docMk/>
          <pc:sldMk cId="1436182081" sldId="1168"/>
        </pc:sldMkLst>
        <pc:picChg chg="del">
          <ac:chgData name="Pastor Zach Dudenhofer" userId="c4a63011-f6e8-401d-b235-a1891ff3d58e" providerId="ADAL" clId="{AD80766C-C76F-4ECA-8383-3136E162BE3B}" dt="2025-11-01T02:41:15.097" v="1332" actId="478"/>
          <ac:picMkLst>
            <pc:docMk/>
            <pc:sldMk cId="1436182081" sldId="1168"/>
            <ac:picMk id="7" creationId="{B9A6EB52-EBDA-9DB8-3804-7E55990F9FBA}"/>
          </ac:picMkLst>
        </pc:picChg>
      </pc:sldChg>
      <pc:sldChg chg="add">
        <pc:chgData name="Pastor Zach Dudenhofer" userId="c4a63011-f6e8-401d-b235-a1891ff3d58e" providerId="ADAL" clId="{AD80766C-C76F-4ECA-8383-3136E162BE3B}" dt="2025-11-01T01:38:08.592" v="0" actId="2890"/>
        <pc:sldMkLst>
          <pc:docMk/>
          <pc:sldMk cId="2257781665" sldId="1169"/>
        </pc:sldMkLst>
      </pc:sldChg>
      <pc:sldChg chg="modSp add mod">
        <pc:chgData name="Pastor Zach Dudenhofer" userId="c4a63011-f6e8-401d-b235-a1891ff3d58e" providerId="ADAL" clId="{AD80766C-C76F-4ECA-8383-3136E162BE3B}" dt="2025-11-01T01:40:02.330" v="16" actId="207"/>
        <pc:sldMkLst>
          <pc:docMk/>
          <pc:sldMk cId="1977444304" sldId="1170"/>
        </pc:sldMkLst>
        <pc:spChg chg="mod">
          <ac:chgData name="Pastor Zach Dudenhofer" userId="c4a63011-f6e8-401d-b235-a1891ff3d58e" providerId="ADAL" clId="{AD80766C-C76F-4ECA-8383-3136E162BE3B}" dt="2025-11-01T01:39:46.257" v="14" actId="20577"/>
          <ac:spMkLst>
            <pc:docMk/>
            <pc:sldMk cId="1977444304" sldId="1170"/>
            <ac:spMk id="2" creationId="{86533E5A-C9A4-0E5F-6640-D0FE9826AA88}"/>
          </ac:spMkLst>
        </pc:spChg>
        <pc:spChg chg="mod">
          <ac:chgData name="Pastor Zach Dudenhofer" userId="c4a63011-f6e8-401d-b235-a1891ff3d58e" providerId="ADAL" clId="{AD80766C-C76F-4ECA-8383-3136E162BE3B}" dt="2025-11-01T01:40:02.330" v="16" actId="207"/>
          <ac:spMkLst>
            <pc:docMk/>
            <pc:sldMk cId="1977444304" sldId="1170"/>
            <ac:spMk id="3" creationId="{54D9753F-F433-BD1A-AB9C-9645E683F8AF}"/>
          </ac:spMkLst>
        </pc:spChg>
      </pc:sldChg>
      <pc:sldChg chg="addSp modSp add mod">
        <pc:chgData name="Pastor Zach Dudenhofer" userId="c4a63011-f6e8-401d-b235-a1891ff3d58e" providerId="ADAL" clId="{AD80766C-C76F-4ECA-8383-3136E162BE3B}" dt="2025-11-01T01:41:24.238" v="29" actId="20577"/>
        <pc:sldMkLst>
          <pc:docMk/>
          <pc:sldMk cId="3418137739" sldId="1171"/>
        </pc:sldMkLst>
        <pc:spChg chg="mod">
          <ac:chgData name="Pastor Zach Dudenhofer" userId="c4a63011-f6e8-401d-b235-a1891ff3d58e" providerId="ADAL" clId="{AD80766C-C76F-4ECA-8383-3136E162BE3B}" dt="2025-11-01T01:40:55.183" v="19" actId="115"/>
          <ac:spMkLst>
            <pc:docMk/>
            <pc:sldMk cId="3418137739" sldId="1171"/>
            <ac:spMk id="3" creationId="{54D9753F-F433-BD1A-AB9C-9645E683F8AF}"/>
          </ac:spMkLst>
        </pc:spChg>
        <pc:spChg chg="add mod">
          <ac:chgData name="Pastor Zach Dudenhofer" userId="c4a63011-f6e8-401d-b235-a1891ff3d58e" providerId="ADAL" clId="{AD80766C-C76F-4ECA-8383-3136E162BE3B}" dt="2025-11-01T01:41:24.238" v="29" actId="20577"/>
          <ac:spMkLst>
            <pc:docMk/>
            <pc:sldMk cId="3418137739" sldId="1171"/>
            <ac:spMk id="4" creationId="{F689EC9E-21A6-F6F0-0860-1B727A23DFB3}"/>
          </ac:spMkLst>
        </pc:spChg>
        <pc:cxnChg chg="add mod">
          <ac:chgData name="Pastor Zach Dudenhofer" userId="c4a63011-f6e8-401d-b235-a1891ff3d58e" providerId="ADAL" clId="{AD80766C-C76F-4ECA-8383-3136E162BE3B}" dt="2025-11-01T01:41:06.279" v="20"/>
          <ac:cxnSpMkLst>
            <pc:docMk/>
            <pc:sldMk cId="3418137739" sldId="1171"/>
            <ac:cxnSpMk id="5" creationId="{7DFAA4AE-E3F7-6E7B-9555-19DE98E9286B}"/>
          </ac:cxnSpMkLst>
        </pc:cxnChg>
      </pc:sldChg>
      <pc:sldChg chg="modSp add mod">
        <pc:chgData name="Pastor Zach Dudenhofer" userId="c4a63011-f6e8-401d-b235-a1891ff3d58e" providerId="ADAL" clId="{AD80766C-C76F-4ECA-8383-3136E162BE3B}" dt="2025-11-01T01:42:36.587" v="68" actId="20577"/>
        <pc:sldMkLst>
          <pc:docMk/>
          <pc:sldMk cId="1123351948" sldId="1172"/>
        </pc:sldMkLst>
        <pc:spChg chg="mod">
          <ac:chgData name="Pastor Zach Dudenhofer" userId="c4a63011-f6e8-401d-b235-a1891ff3d58e" providerId="ADAL" clId="{AD80766C-C76F-4ECA-8383-3136E162BE3B}" dt="2025-11-01T01:41:48.033" v="34" actId="115"/>
          <ac:spMkLst>
            <pc:docMk/>
            <pc:sldMk cId="1123351948" sldId="1172"/>
            <ac:spMk id="3" creationId="{54D9753F-F433-BD1A-AB9C-9645E683F8AF}"/>
          </ac:spMkLst>
        </pc:spChg>
        <pc:spChg chg="mod">
          <ac:chgData name="Pastor Zach Dudenhofer" userId="c4a63011-f6e8-401d-b235-a1891ff3d58e" providerId="ADAL" clId="{AD80766C-C76F-4ECA-8383-3136E162BE3B}" dt="2025-11-01T01:42:36.587" v="68" actId="20577"/>
          <ac:spMkLst>
            <pc:docMk/>
            <pc:sldMk cId="1123351948" sldId="1172"/>
            <ac:spMk id="4" creationId="{F689EC9E-21A6-F6F0-0860-1B727A23DFB3}"/>
          </ac:spMkLst>
        </pc:spChg>
      </pc:sldChg>
      <pc:sldChg chg="modSp add mod">
        <pc:chgData name="Pastor Zach Dudenhofer" userId="c4a63011-f6e8-401d-b235-a1891ff3d58e" providerId="ADAL" clId="{AD80766C-C76F-4ECA-8383-3136E162BE3B}" dt="2025-11-01T01:44:30.079" v="88" actId="20577"/>
        <pc:sldMkLst>
          <pc:docMk/>
          <pc:sldMk cId="3601037731" sldId="1173"/>
        </pc:sldMkLst>
        <pc:spChg chg="mod">
          <ac:chgData name="Pastor Zach Dudenhofer" userId="c4a63011-f6e8-401d-b235-a1891ff3d58e" providerId="ADAL" clId="{AD80766C-C76F-4ECA-8383-3136E162BE3B}" dt="2025-11-01T01:43:49.558" v="73" actId="115"/>
          <ac:spMkLst>
            <pc:docMk/>
            <pc:sldMk cId="3601037731" sldId="1173"/>
            <ac:spMk id="3" creationId="{54D9753F-F433-BD1A-AB9C-9645E683F8AF}"/>
          </ac:spMkLst>
        </pc:spChg>
        <pc:spChg chg="mod">
          <ac:chgData name="Pastor Zach Dudenhofer" userId="c4a63011-f6e8-401d-b235-a1891ff3d58e" providerId="ADAL" clId="{AD80766C-C76F-4ECA-8383-3136E162BE3B}" dt="2025-11-01T01:44:30.079" v="88" actId="20577"/>
          <ac:spMkLst>
            <pc:docMk/>
            <pc:sldMk cId="3601037731" sldId="1173"/>
            <ac:spMk id="4" creationId="{F689EC9E-21A6-F6F0-0860-1B727A23DFB3}"/>
          </ac:spMkLst>
        </pc:spChg>
      </pc:sldChg>
      <pc:sldChg chg="addSp modSp add mod">
        <pc:chgData name="Pastor Zach Dudenhofer" userId="c4a63011-f6e8-401d-b235-a1891ff3d58e" providerId="ADAL" clId="{AD80766C-C76F-4ECA-8383-3136E162BE3B}" dt="2025-11-01T02:02:20.275" v="639" actId="14100"/>
        <pc:sldMkLst>
          <pc:docMk/>
          <pc:sldMk cId="1262183977" sldId="1174"/>
        </pc:sldMkLst>
        <pc:spChg chg="add mod">
          <ac:chgData name="Pastor Zach Dudenhofer" userId="c4a63011-f6e8-401d-b235-a1891ff3d58e" providerId="ADAL" clId="{AD80766C-C76F-4ECA-8383-3136E162BE3B}" dt="2025-11-01T02:02:20.275" v="639" actId="14100"/>
          <ac:spMkLst>
            <pc:docMk/>
            <pc:sldMk cId="1262183977" sldId="1174"/>
            <ac:spMk id="6" creationId="{EE55F319-8C38-7A70-664D-0C3E7A3F02AE}"/>
          </ac:spMkLst>
        </pc:spChg>
      </pc:sldChg>
      <pc:sldChg chg="modSp add mod">
        <pc:chgData name="Pastor Zach Dudenhofer" userId="c4a63011-f6e8-401d-b235-a1891ff3d58e" providerId="ADAL" clId="{AD80766C-C76F-4ECA-8383-3136E162BE3B}" dt="2025-11-01T02:02:11.764" v="637" actId="14100"/>
        <pc:sldMkLst>
          <pc:docMk/>
          <pc:sldMk cId="46442152" sldId="1175"/>
        </pc:sldMkLst>
        <pc:spChg chg="mod">
          <ac:chgData name="Pastor Zach Dudenhofer" userId="c4a63011-f6e8-401d-b235-a1891ff3d58e" providerId="ADAL" clId="{AD80766C-C76F-4ECA-8383-3136E162BE3B}" dt="2025-11-01T02:02:11.764" v="637" actId="14100"/>
          <ac:spMkLst>
            <pc:docMk/>
            <pc:sldMk cId="46442152" sldId="1175"/>
            <ac:spMk id="6" creationId="{EE55F319-8C38-7A70-664D-0C3E7A3F02AE}"/>
          </ac:spMkLst>
        </pc:spChg>
      </pc:sldChg>
      <pc:sldChg chg="modSp add del mod">
        <pc:chgData name="Pastor Zach Dudenhofer" userId="c4a63011-f6e8-401d-b235-a1891ff3d58e" providerId="ADAL" clId="{AD80766C-C76F-4ECA-8383-3136E162BE3B}" dt="2025-11-01T02:02:02.929" v="635" actId="14100"/>
        <pc:sldMkLst>
          <pc:docMk/>
          <pc:sldMk cId="3461504129" sldId="1176"/>
        </pc:sldMkLst>
        <pc:spChg chg="mod">
          <ac:chgData name="Pastor Zach Dudenhofer" userId="c4a63011-f6e8-401d-b235-a1891ff3d58e" providerId="ADAL" clId="{AD80766C-C76F-4ECA-8383-3136E162BE3B}" dt="2025-11-01T02:02:02.929" v="635" actId="14100"/>
          <ac:spMkLst>
            <pc:docMk/>
            <pc:sldMk cId="3461504129" sldId="1176"/>
            <ac:spMk id="6" creationId="{EE55F319-8C38-7A70-664D-0C3E7A3F02AE}"/>
          </ac:spMkLst>
        </pc:spChg>
      </pc:sldChg>
      <pc:sldChg chg="modSp add mod">
        <pc:chgData name="Pastor Zach Dudenhofer" userId="c4a63011-f6e8-401d-b235-a1891ff3d58e" providerId="ADAL" clId="{AD80766C-C76F-4ECA-8383-3136E162BE3B}" dt="2025-11-01T02:02:31.234" v="640" actId="14100"/>
        <pc:sldMkLst>
          <pc:docMk/>
          <pc:sldMk cId="3316387198" sldId="1177"/>
        </pc:sldMkLst>
        <pc:spChg chg="mod">
          <ac:chgData name="Pastor Zach Dudenhofer" userId="c4a63011-f6e8-401d-b235-a1891ff3d58e" providerId="ADAL" clId="{AD80766C-C76F-4ECA-8383-3136E162BE3B}" dt="2025-11-01T02:02:31.234" v="640" actId="14100"/>
          <ac:spMkLst>
            <pc:docMk/>
            <pc:sldMk cId="3316387198" sldId="1177"/>
            <ac:spMk id="6" creationId="{EE55F319-8C38-7A70-664D-0C3E7A3F02AE}"/>
          </ac:spMkLst>
        </pc:spChg>
      </pc:sldChg>
      <pc:sldChg chg="addSp delSp modSp add mod">
        <pc:chgData name="Pastor Zach Dudenhofer" userId="c4a63011-f6e8-401d-b235-a1891ff3d58e" providerId="ADAL" clId="{AD80766C-C76F-4ECA-8383-3136E162BE3B}" dt="2025-11-01T02:05:15.614" v="726" actId="20577"/>
        <pc:sldMkLst>
          <pc:docMk/>
          <pc:sldMk cId="4094267074" sldId="1178"/>
        </pc:sldMkLst>
        <pc:spChg chg="mod">
          <ac:chgData name="Pastor Zach Dudenhofer" userId="c4a63011-f6e8-401d-b235-a1891ff3d58e" providerId="ADAL" clId="{AD80766C-C76F-4ECA-8383-3136E162BE3B}" dt="2025-11-01T02:02:34.909" v="641" actId="14100"/>
          <ac:spMkLst>
            <pc:docMk/>
            <pc:sldMk cId="4094267074" sldId="1178"/>
            <ac:spMk id="6" creationId="{EE55F319-8C38-7A70-664D-0C3E7A3F02AE}"/>
          </ac:spMkLst>
        </pc:spChg>
        <pc:spChg chg="add del mod">
          <ac:chgData name="Pastor Zach Dudenhofer" userId="c4a63011-f6e8-401d-b235-a1891ff3d58e" providerId="ADAL" clId="{AD80766C-C76F-4ECA-8383-3136E162BE3B}" dt="2025-11-01T01:53:54.757" v="461" actId="478"/>
          <ac:spMkLst>
            <pc:docMk/>
            <pc:sldMk cId="4094267074" sldId="1178"/>
            <ac:spMk id="7" creationId="{8BC6006C-C97A-18D6-2ABF-9CF7FD428303}"/>
          </ac:spMkLst>
        </pc:spChg>
        <pc:spChg chg="add mod">
          <ac:chgData name="Pastor Zach Dudenhofer" userId="c4a63011-f6e8-401d-b235-a1891ff3d58e" providerId="ADAL" clId="{AD80766C-C76F-4ECA-8383-3136E162BE3B}" dt="2025-11-01T02:04:05.543" v="720" actId="114"/>
          <ac:spMkLst>
            <pc:docMk/>
            <pc:sldMk cId="4094267074" sldId="1178"/>
            <ac:spMk id="9" creationId="{66048BDD-DDAB-2D9F-EC8B-3DBAFB5910BB}"/>
          </ac:spMkLst>
        </pc:spChg>
        <pc:graphicFrameChg chg="add mod modGraphic">
          <ac:chgData name="Pastor Zach Dudenhofer" userId="c4a63011-f6e8-401d-b235-a1891ff3d58e" providerId="ADAL" clId="{AD80766C-C76F-4ECA-8383-3136E162BE3B}" dt="2025-11-01T02:05:15.614" v="726" actId="20577"/>
          <ac:graphicFrameMkLst>
            <pc:docMk/>
            <pc:sldMk cId="4094267074" sldId="1178"/>
            <ac:graphicFrameMk id="8" creationId="{437E1B34-E90D-562A-3627-F29C52E76D09}"/>
          </ac:graphicFrameMkLst>
        </pc:graphicFrameChg>
        <pc:cxnChg chg="add mod">
          <ac:chgData name="Pastor Zach Dudenhofer" userId="c4a63011-f6e8-401d-b235-a1891ff3d58e" providerId="ADAL" clId="{AD80766C-C76F-4ECA-8383-3136E162BE3B}" dt="2025-11-01T02:04:37.309" v="724" actId="14100"/>
          <ac:cxnSpMkLst>
            <pc:docMk/>
            <pc:sldMk cId="4094267074" sldId="1178"/>
            <ac:cxnSpMk id="10" creationId="{E0D5370A-BE55-188E-41DF-077A573781F7}"/>
          </ac:cxnSpMkLst>
        </pc:cxnChg>
      </pc:sldChg>
      <pc:sldChg chg="modSp add mod">
        <pc:chgData name="Pastor Zach Dudenhofer" userId="c4a63011-f6e8-401d-b235-a1891ff3d58e" providerId="ADAL" clId="{AD80766C-C76F-4ECA-8383-3136E162BE3B}" dt="2025-11-01T02:23:27.358" v="1178" actId="113"/>
        <pc:sldMkLst>
          <pc:docMk/>
          <pc:sldMk cId="2675001864" sldId="1179"/>
        </pc:sldMkLst>
        <pc:graphicFrameChg chg="modGraphic">
          <ac:chgData name="Pastor Zach Dudenhofer" userId="c4a63011-f6e8-401d-b235-a1891ff3d58e" providerId="ADAL" clId="{AD80766C-C76F-4ECA-8383-3136E162BE3B}" dt="2025-11-01T02:23:27.358" v="1178" actId="113"/>
          <ac:graphicFrameMkLst>
            <pc:docMk/>
            <pc:sldMk cId="2675001864" sldId="1179"/>
            <ac:graphicFrameMk id="8" creationId="{437E1B34-E90D-562A-3627-F29C52E76D09}"/>
          </ac:graphicFrameMkLst>
        </pc:graphicFrameChg>
      </pc:sldChg>
      <pc:sldChg chg="modSp add mod">
        <pc:chgData name="Pastor Zach Dudenhofer" userId="c4a63011-f6e8-401d-b235-a1891ff3d58e" providerId="ADAL" clId="{AD80766C-C76F-4ECA-8383-3136E162BE3B}" dt="2025-11-01T02:23:06.074" v="1172" actId="113"/>
        <pc:sldMkLst>
          <pc:docMk/>
          <pc:sldMk cId="1165415670" sldId="1180"/>
        </pc:sldMkLst>
        <pc:spChg chg="mod">
          <ac:chgData name="Pastor Zach Dudenhofer" userId="c4a63011-f6e8-401d-b235-a1891ff3d58e" providerId="ADAL" clId="{AD80766C-C76F-4ECA-8383-3136E162BE3B}" dt="2025-11-01T02:08:19.255" v="838" actId="20577"/>
          <ac:spMkLst>
            <pc:docMk/>
            <pc:sldMk cId="1165415670" sldId="1180"/>
            <ac:spMk id="9" creationId="{66048BDD-DDAB-2D9F-EC8B-3DBAFB5910BB}"/>
          </ac:spMkLst>
        </pc:spChg>
        <pc:graphicFrameChg chg="modGraphic">
          <ac:chgData name="Pastor Zach Dudenhofer" userId="c4a63011-f6e8-401d-b235-a1891ff3d58e" providerId="ADAL" clId="{AD80766C-C76F-4ECA-8383-3136E162BE3B}" dt="2025-11-01T02:23:06.074" v="1172" actId="113"/>
          <ac:graphicFrameMkLst>
            <pc:docMk/>
            <pc:sldMk cId="1165415670" sldId="1180"/>
            <ac:graphicFrameMk id="8" creationId="{437E1B34-E90D-562A-3627-F29C52E76D09}"/>
          </ac:graphicFrameMkLst>
        </pc:graphicFrameChg>
      </pc:sldChg>
      <pc:sldChg chg="delSp modSp add mod ord">
        <pc:chgData name="Pastor Zach Dudenhofer" userId="c4a63011-f6e8-401d-b235-a1891ff3d58e" providerId="ADAL" clId="{AD80766C-C76F-4ECA-8383-3136E162BE3B}" dt="2025-11-01T02:06:04.435" v="731" actId="478"/>
        <pc:sldMkLst>
          <pc:docMk/>
          <pc:sldMk cId="1670063378" sldId="1181"/>
        </pc:sldMkLst>
        <pc:spChg chg="del">
          <ac:chgData name="Pastor Zach Dudenhofer" userId="c4a63011-f6e8-401d-b235-a1891ff3d58e" providerId="ADAL" clId="{AD80766C-C76F-4ECA-8383-3136E162BE3B}" dt="2025-11-01T02:06:04.435" v="731" actId="478"/>
          <ac:spMkLst>
            <pc:docMk/>
            <pc:sldMk cId="1670063378" sldId="1181"/>
            <ac:spMk id="9" creationId="{66048BDD-DDAB-2D9F-EC8B-3DBAFB5910BB}"/>
          </ac:spMkLst>
        </pc:spChg>
        <pc:graphicFrameChg chg="modGraphic">
          <ac:chgData name="Pastor Zach Dudenhofer" userId="c4a63011-f6e8-401d-b235-a1891ff3d58e" providerId="ADAL" clId="{AD80766C-C76F-4ECA-8383-3136E162BE3B}" dt="2025-11-01T02:05:23.600" v="728" actId="20577"/>
          <ac:graphicFrameMkLst>
            <pc:docMk/>
            <pc:sldMk cId="1670063378" sldId="1181"/>
            <ac:graphicFrameMk id="8" creationId="{437E1B34-E90D-562A-3627-F29C52E76D09}"/>
          </ac:graphicFrameMkLst>
        </pc:graphicFrameChg>
        <pc:cxnChg chg="del">
          <ac:chgData name="Pastor Zach Dudenhofer" userId="c4a63011-f6e8-401d-b235-a1891ff3d58e" providerId="ADAL" clId="{AD80766C-C76F-4ECA-8383-3136E162BE3B}" dt="2025-11-01T02:06:04.435" v="731" actId="478"/>
          <ac:cxnSpMkLst>
            <pc:docMk/>
            <pc:sldMk cId="1670063378" sldId="1181"/>
            <ac:cxnSpMk id="10" creationId="{E0D5370A-BE55-188E-41DF-077A573781F7}"/>
          </ac:cxnSpMkLst>
        </pc:cxnChg>
      </pc:sldChg>
      <pc:sldChg chg="modSp add mod ord">
        <pc:chgData name="Pastor Zach Dudenhofer" userId="c4a63011-f6e8-401d-b235-a1891ff3d58e" providerId="ADAL" clId="{AD80766C-C76F-4ECA-8383-3136E162BE3B}" dt="2025-11-01T02:23:10.101" v="1174" actId="113"/>
        <pc:sldMkLst>
          <pc:docMk/>
          <pc:sldMk cId="2194629600" sldId="1182"/>
        </pc:sldMkLst>
        <pc:graphicFrameChg chg="modGraphic">
          <ac:chgData name="Pastor Zach Dudenhofer" userId="c4a63011-f6e8-401d-b235-a1891ff3d58e" providerId="ADAL" clId="{AD80766C-C76F-4ECA-8383-3136E162BE3B}" dt="2025-11-01T02:23:10.101" v="1174" actId="113"/>
          <ac:graphicFrameMkLst>
            <pc:docMk/>
            <pc:sldMk cId="2194629600" sldId="1182"/>
            <ac:graphicFrameMk id="8" creationId="{437E1B34-E90D-562A-3627-F29C52E76D09}"/>
          </ac:graphicFrameMkLst>
        </pc:graphicFrameChg>
      </pc:sldChg>
      <pc:sldChg chg="addSp modSp add mod ord">
        <pc:chgData name="Pastor Zach Dudenhofer" userId="c4a63011-f6e8-401d-b235-a1891ff3d58e" providerId="ADAL" clId="{AD80766C-C76F-4ECA-8383-3136E162BE3B}" dt="2025-11-01T02:23:22.386" v="1177" actId="113"/>
        <pc:sldMkLst>
          <pc:docMk/>
          <pc:sldMk cId="50331260" sldId="1183"/>
        </pc:sldMkLst>
        <pc:spChg chg="add mod">
          <ac:chgData name="Pastor Zach Dudenhofer" userId="c4a63011-f6e8-401d-b235-a1891ff3d58e" providerId="ADAL" clId="{AD80766C-C76F-4ECA-8383-3136E162BE3B}" dt="2025-11-01T02:15:14.875" v="1021" actId="20577"/>
          <ac:spMkLst>
            <pc:docMk/>
            <pc:sldMk cId="50331260" sldId="1183"/>
            <ac:spMk id="7" creationId="{68B138F0-E876-3801-F7BA-76F680C130E5}"/>
          </ac:spMkLst>
        </pc:spChg>
        <pc:graphicFrameChg chg="modGraphic">
          <ac:chgData name="Pastor Zach Dudenhofer" userId="c4a63011-f6e8-401d-b235-a1891ff3d58e" providerId="ADAL" clId="{AD80766C-C76F-4ECA-8383-3136E162BE3B}" dt="2025-11-01T02:23:22.386" v="1177" actId="113"/>
          <ac:graphicFrameMkLst>
            <pc:docMk/>
            <pc:sldMk cId="50331260" sldId="1183"/>
            <ac:graphicFrameMk id="8" creationId="{437E1B34-E90D-562A-3627-F29C52E76D09}"/>
          </ac:graphicFrameMkLst>
        </pc:graphicFrameChg>
        <pc:cxnChg chg="add mod">
          <ac:chgData name="Pastor Zach Dudenhofer" userId="c4a63011-f6e8-401d-b235-a1891ff3d58e" providerId="ADAL" clId="{AD80766C-C76F-4ECA-8383-3136E162BE3B}" dt="2025-11-01T02:10:54.061" v="922"/>
          <ac:cxnSpMkLst>
            <pc:docMk/>
            <pc:sldMk cId="50331260" sldId="1183"/>
            <ac:cxnSpMk id="9" creationId="{DB27A4D5-BAB4-B046-5CC4-8C9F1442FDA3}"/>
          </ac:cxnSpMkLst>
        </pc:cxnChg>
      </pc:sldChg>
      <pc:sldChg chg="addSp modSp add mod ord">
        <pc:chgData name="Pastor Zach Dudenhofer" userId="c4a63011-f6e8-401d-b235-a1891ff3d58e" providerId="ADAL" clId="{AD80766C-C76F-4ECA-8383-3136E162BE3B}" dt="2025-11-01T02:23:13.946" v="1175" actId="113"/>
        <pc:sldMkLst>
          <pc:docMk/>
          <pc:sldMk cId="774427306" sldId="1184"/>
        </pc:sldMkLst>
        <pc:spChg chg="add mod">
          <ac:chgData name="Pastor Zach Dudenhofer" userId="c4a63011-f6e8-401d-b235-a1891ff3d58e" providerId="ADAL" clId="{AD80766C-C76F-4ECA-8383-3136E162BE3B}" dt="2025-11-01T02:10:41.674" v="921" actId="20577"/>
          <ac:spMkLst>
            <pc:docMk/>
            <pc:sldMk cId="774427306" sldId="1184"/>
            <ac:spMk id="7" creationId="{F2A54551-A016-AE00-4F97-7AB5D2924AD9}"/>
          </ac:spMkLst>
        </pc:spChg>
        <pc:graphicFrameChg chg="modGraphic">
          <ac:chgData name="Pastor Zach Dudenhofer" userId="c4a63011-f6e8-401d-b235-a1891ff3d58e" providerId="ADAL" clId="{AD80766C-C76F-4ECA-8383-3136E162BE3B}" dt="2025-11-01T02:23:13.946" v="1175" actId="113"/>
          <ac:graphicFrameMkLst>
            <pc:docMk/>
            <pc:sldMk cId="774427306" sldId="1184"/>
            <ac:graphicFrameMk id="8" creationId="{437E1B34-E90D-562A-3627-F29C52E76D09}"/>
          </ac:graphicFrameMkLst>
        </pc:graphicFrameChg>
        <pc:cxnChg chg="add mod">
          <ac:chgData name="Pastor Zach Dudenhofer" userId="c4a63011-f6e8-401d-b235-a1891ff3d58e" providerId="ADAL" clId="{AD80766C-C76F-4ECA-8383-3136E162BE3B}" dt="2025-11-01T02:09:49.253" v="851"/>
          <ac:cxnSpMkLst>
            <pc:docMk/>
            <pc:sldMk cId="774427306" sldId="1184"/>
            <ac:cxnSpMk id="9" creationId="{C92C72CF-ABAA-AAD5-8B38-258A46DF9E5F}"/>
          </ac:cxnSpMkLst>
        </pc:cxnChg>
      </pc:sldChg>
      <pc:sldChg chg="modSp add mod">
        <pc:chgData name="Pastor Zach Dudenhofer" userId="c4a63011-f6e8-401d-b235-a1891ff3d58e" providerId="ADAL" clId="{AD80766C-C76F-4ECA-8383-3136E162BE3B}" dt="2025-11-01T02:23:40.656" v="1182" actId="113"/>
        <pc:sldMkLst>
          <pc:docMk/>
          <pc:sldMk cId="3681320834" sldId="1185"/>
        </pc:sldMkLst>
        <pc:graphicFrameChg chg="modGraphic">
          <ac:chgData name="Pastor Zach Dudenhofer" userId="c4a63011-f6e8-401d-b235-a1891ff3d58e" providerId="ADAL" clId="{AD80766C-C76F-4ECA-8383-3136E162BE3B}" dt="2025-11-01T02:23:40.656" v="1182" actId="113"/>
          <ac:graphicFrameMkLst>
            <pc:docMk/>
            <pc:sldMk cId="3681320834" sldId="1185"/>
            <ac:graphicFrameMk id="8" creationId="{437E1B34-E90D-562A-3627-F29C52E76D09}"/>
          </ac:graphicFrameMkLst>
        </pc:graphicFrameChg>
      </pc:sldChg>
      <pc:sldChg chg="addSp modSp add mod ord">
        <pc:chgData name="Pastor Zach Dudenhofer" userId="c4a63011-f6e8-401d-b235-a1891ff3d58e" providerId="ADAL" clId="{AD80766C-C76F-4ECA-8383-3136E162BE3B}" dt="2025-11-01T02:23:30.779" v="1179" actId="113"/>
        <pc:sldMkLst>
          <pc:docMk/>
          <pc:sldMk cId="3938231748" sldId="1186"/>
        </pc:sldMkLst>
        <pc:spChg chg="add mod">
          <ac:chgData name="Pastor Zach Dudenhofer" userId="c4a63011-f6e8-401d-b235-a1891ff3d58e" providerId="ADAL" clId="{AD80766C-C76F-4ECA-8383-3136E162BE3B}" dt="2025-11-01T02:18:48.373" v="1102" actId="20577"/>
          <ac:spMkLst>
            <pc:docMk/>
            <pc:sldMk cId="3938231748" sldId="1186"/>
            <ac:spMk id="7" creationId="{26D0D8DB-40FB-7C3F-B376-CCC25F2B2027}"/>
          </ac:spMkLst>
        </pc:spChg>
        <pc:graphicFrameChg chg="modGraphic">
          <ac:chgData name="Pastor Zach Dudenhofer" userId="c4a63011-f6e8-401d-b235-a1891ff3d58e" providerId="ADAL" clId="{AD80766C-C76F-4ECA-8383-3136E162BE3B}" dt="2025-11-01T02:23:30.779" v="1179" actId="113"/>
          <ac:graphicFrameMkLst>
            <pc:docMk/>
            <pc:sldMk cId="3938231748" sldId="1186"/>
            <ac:graphicFrameMk id="8" creationId="{437E1B34-E90D-562A-3627-F29C52E76D09}"/>
          </ac:graphicFrameMkLst>
        </pc:graphicFrameChg>
        <pc:cxnChg chg="add mod">
          <ac:chgData name="Pastor Zach Dudenhofer" userId="c4a63011-f6e8-401d-b235-a1891ff3d58e" providerId="ADAL" clId="{AD80766C-C76F-4ECA-8383-3136E162BE3B}" dt="2025-11-01T02:17:41.170" v="1040"/>
          <ac:cxnSpMkLst>
            <pc:docMk/>
            <pc:sldMk cId="3938231748" sldId="1186"/>
            <ac:cxnSpMk id="9" creationId="{296A7003-0080-4F05-90F2-03FCB520A549}"/>
          </ac:cxnSpMkLst>
        </pc:cxnChg>
      </pc:sldChg>
      <pc:sldChg chg="addSp modSp add mod ord">
        <pc:chgData name="Pastor Zach Dudenhofer" userId="c4a63011-f6e8-401d-b235-a1891ff3d58e" providerId="ADAL" clId="{AD80766C-C76F-4ECA-8383-3136E162BE3B}" dt="2025-11-01T02:23:35.977" v="1181" actId="113"/>
        <pc:sldMkLst>
          <pc:docMk/>
          <pc:sldMk cId="1466430120" sldId="1187"/>
        </pc:sldMkLst>
        <pc:spChg chg="add mod">
          <ac:chgData name="Pastor Zach Dudenhofer" userId="c4a63011-f6e8-401d-b235-a1891ff3d58e" providerId="ADAL" clId="{AD80766C-C76F-4ECA-8383-3136E162BE3B}" dt="2025-11-01T02:21:17.193" v="1120" actId="20577"/>
          <ac:spMkLst>
            <pc:docMk/>
            <pc:sldMk cId="1466430120" sldId="1187"/>
            <ac:spMk id="7" creationId="{0499BDAD-8567-DFDC-304B-01DD66FECF60}"/>
          </ac:spMkLst>
        </pc:spChg>
        <pc:graphicFrameChg chg="modGraphic">
          <ac:chgData name="Pastor Zach Dudenhofer" userId="c4a63011-f6e8-401d-b235-a1891ff3d58e" providerId="ADAL" clId="{AD80766C-C76F-4ECA-8383-3136E162BE3B}" dt="2025-11-01T02:23:35.977" v="1181" actId="113"/>
          <ac:graphicFrameMkLst>
            <pc:docMk/>
            <pc:sldMk cId="1466430120" sldId="1187"/>
            <ac:graphicFrameMk id="8" creationId="{437E1B34-E90D-562A-3627-F29C52E76D09}"/>
          </ac:graphicFrameMkLst>
        </pc:graphicFrameChg>
        <pc:cxnChg chg="add mod">
          <ac:chgData name="Pastor Zach Dudenhofer" userId="c4a63011-f6e8-401d-b235-a1891ff3d58e" providerId="ADAL" clId="{AD80766C-C76F-4ECA-8383-3136E162BE3B}" dt="2025-11-01T02:19:02.391" v="1103"/>
          <ac:cxnSpMkLst>
            <pc:docMk/>
            <pc:sldMk cId="1466430120" sldId="1187"/>
            <ac:cxnSpMk id="9" creationId="{7733655A-EA12-FE24-0BAB-050E34F9A4C2}"/>
          </ac:cxnSpMkLst>
        </pc:cxnChg>
      </pc:sldChg>
      <pc:sldChg chg="addSp modSp add mod">
        <pc:chgData name="Pastor Zach Dudenhofer" userId="c4a63011-f6e8-401d-b235-a1891ff3d58e" providerId="ADAL" clId="{AD80766C-C76F-4ECA-8383-3136E162BE3B}" dt="2025-11-01T02:23:51.005" v="1185" actId="113"/>
        <pc:sldMkLst>
          <pc:docMk/>
          <pc:sldMk cId="2641676681" sldId="1188"/>
        </pc:sldMkLst>
        <pc:spChg chg="add mod">
          <ac:chgData name="Pastor Zach Dudenhofer" userId="c4a63011-f6e8-401d-b235-a1891ff3d58e" providerId="ADAL" clId="{AD80766C-C76F-4ECA-8383-3136E162BE3B}" dt="2025-11-01T02:22:49.444" v="1171" actId="20577"/>
          <ac:spMkLst>
            <pc:docMk/>
            <pc:sldMk cId="2641676681" sldId="1188"/>
            <ac:spMk id="7" creationId="{59A0C27A-1CB3-5F27-9B3E-668E9794EFD0}"/>
          </ac:spMkLst>
        </pc:spChg>
        <pc:graphicFrameChg chg="modGraphic">
          <ac:chgData name="Pastor Zach Dudenhofer" userId="c4a63011-f6e8-401d-b235-a1891ff3d58e" providerId="ADAL" clId="{AD80766C-C76F-4ECA-8383-3136E162BE3B}" dt="2025-11-01T02:23:51.005" v="1185" actId="113"/>
          <ac:graphicFrameMkLst>
            <pc:docMk/>
            <pc:sldMk cId="2641676681" sldId="1188"/>
            <ac:graphicFrameMk id="8" creationId="{437E1B34-E90D-562A-3627-F29C52E76D09}"/>
          </ac:graphicFrameMkLst>
        </pc:graphicFrameChg>
        <pc:cxnChg chg="add mod">
          <ac:chgData name="Pastor Zach Dudenhofer" userId="c4a63011-f6e8-401d-b235-a1891ff3d58e" providerId="ADAL" clId="{AD80766C-C76F-4ECA-8383-3136E162BE3B}" dt="2025-11-01T02:22:26.207" v="1127"/>
          <ac:cxnSpMkLst>
            <pc:docMk/>
            <pc:sldMk cId="2641676681" sldId="1188"/>
            <ac:cxnSpMk id="9" creationId="{0A3BFE19-8A34-7E7E-C4CE-66A8E4129303}"/>
          </ac:cxnSpMkLst>
        </pc:cxnChg>
      </pc:sldChg>
      <pc:sldChg chg="modSp add mod ord">
        <pc:chgData name="Pastor Zach Dudenhofer" userId="c4a63011-f6e8-401d-b235-a1891ff3d58e" providerId="ADAL" clId="{AD80766C-C76F-4ECA-8383-3136E162BE3B}" dt="2025-11-01T02:23:43.581" v="1183" actId="113"/>
        <pc:sldMkLst>
          <pc:docMk/>
          <pc:sldMk cId="2232549873" sldId="1189"/>
        </pc:sldMkLst>
        <pc:graphicFrameChg chg="modGraphic">
          <ac:chgData name="Pastor Zach Dudenhofer" userId="c4a63011-f6e8-401d-b235-a1891ff3d58e" providerId="ADAL" clId="{AD80766C-C76F-4ECA-8383-3136E162BE3B}" dt="2025-11-01T02:23:43.581" v="1183" actId="113"/>
          <ac:graphicFrameMkLst>
            <pc:docMk/>
            <pc:sldMk cId="2232549873" sldId="1189"/>
            <ac:graphicFrameMk id="8" creationId="{437E1B34-E90D-562A-3627-F29C52E76D09}"/>
          </ac:graphicFrameMkLst>
        </pc:graphicFrameChg>
      </pc:sldChg>
      <pc:sldChg chg="delSp add mod">
        <pc:chgData name="Pastor Zach Dudenhofer" userId="c4a63011-f6e8-401d-b235-a1891ff3d58e" providerId="ADAL" clId="{AD80766C-C76F-4ECA-8383-3136E162BE3B}" dt="2025-11-01T02:24:44.127" v="1187" actId="478"/>
        <pc:sldMkLst>
          <pc:docMk/>
          <pc:sldMk cId="2972122410" sldId="1190"/>
        </pc:sldMkLst>
        <pc:spChg chg="del">
          <ac:chgData name="Pastor Zach Dudenhofer" userId="c4a63011-f6e8-401d-b235-a1891ff3d58e" providerId="ADAL" clId="{AD80766C-C76F-4ECA-8383-3136E162BE3B}" dt="2025-11-01T02:24:44.127" v="1187" actId="478"/>
          <ac:spMkLst>
            <pc:docMk/>
            <pc:sldMk cId="2972122410" sldId="1190"/>
            <ac:spMk id="4" creationId="{F689EC9E-21A6-F6F0-0860-1B727A23DFB3}"/>
          </ac:spMkLst>
        </pc:spChg>
        <pc:cxnChg chg="del">
          <ac:chgData name="Pastor Zach Dudenhofer" userId="c4a63011-f6e8-401d-b235-a1891ff3d58e" providerId="ADAL" clId="{AD80766C-C76F-4ECA-8383-3136E162BE3B}" dt="2025-11-01T02:24:44.127" v="1187" actId="478"/>
          <ac:cxnSpMkLst>
            <pc:docMk/>
            <pc:sldMk cId="2972122410" sldId="1190"/>
            <ac:cxnSpMk id="5" creationId="{7DFAA4AE-E3F7-6E7B-9555-19DE98E9286B}"/>
          </ac:cxnSpMkLst>
        </pc:cxnChg>
      </pc:sldChg>
      <pc:sldChg chg="addSp delSp modSp add mod">
        <pc:chgData name="Pastor Zach Dudenhofer" userId="c4a63011-f6e8-401d-b235-a1891ff3d58e" providerId="ADAL" clId="{AD80766C-C76F-4ECA-8383-3136E162BE3B}" dt="2025-11-01T02:29:36.285" v="1252" actId="113"/>
        <pc:sldMkLst>
          <pc:docMk/>
          <pc:sldMk cId="2940795882" sldId="1191"/>
        </pc:sldMkLst>
        <pc:spChg chg="del">
          <ac:chgData name="Pastor Zach Dudenhofer" userId="c4a63011-f6e8-401d-b235-a1891ff3d58e" providerId="ADAL" clId="{AD80766C-C76F-4ECA-8383-3136E162BE3B}" dt="2025-11-01T02:25:16.660" v="1189" actId="478"/>
          <ac:spMkLst>
            <pc:docMk/>
            <pc:sldMk cId="2940795882" sldId="1191"/>
            <ac:spMk id="2" creationId="{86533E5A-C9A4-0E5F-6640-D0FE9826AA88}"/>
          </ac:spMkLst>
        </pc:spChg>
        <pc:spChg chg="mod">
          <ac:chgData name="Pastor Zach Dudenhofer" userId="c4a63011-f6e8-401d-b235-a1891ff3d58e" providerId="ADAL" clId="{AD80766C-C76F-4ECA-8383-3136E162BE3B}" dt="2025-11-01T02:29:36.285" v="1252" actId="113"/>
          <ac:spMkLst>
            <pc:docMk/>
            <pc:sldMk cId="2940795882" sldId="1191"/>
            <ac:spMk id="3" creationId="{54D9753F-F433-BD1A-AB9C-9645E683F8AF}"/>
          </ac:spMkLst>
        </pc:spChg>
        <pc:spChg chg="add del mod">
          <ac:chgData name="Pastor Zach Dudenhofer" userId="c4a63011-f6e8-401d-b235-a1891ff3d58e" providerId="ADAL" clId="{AD80766C-C76F-4ECA-8383-3136E162BE3B}" dt="2025-11-01T02:25:18.438" v="1190" actId="478"/>
          <ac:spMkLst>
            <pc:docMk/>
            <pc:sldMk cId="2940795882" sldId="1191"/>
            <ac:spMk id="5" creationId="{9771CF31-1B56-6D09-2C9A-9DC46A1C7931}"/>
          </ac:spMkLst>
        </pc:spChg>
        <pc:spChg chg="add mod">
          <ac:chgData name="Pastor Zach Dudenhofer" userId="c4a63011-f6e8-401d-b235-a1891ff3d58e" providerId="ADAL" clId="{AD80766C-C76F-4ECA-8383-3136E162BE3B}" dt="2025-11-01T02:25:22.852" v="1198" actId="27636"/>
          <ac:spMkLst>
            <pc:docMk/>
            <pc:sldMk cId="2940795882" sldId="1191"/>
            <ac:spMk id="6" creationId="{259F6A68-F8FB-CBFB-4CAA-E628603CF1B5}"/>
          </ac:spMkLst>
        </pc:spChg>
      </pc:sldChg>
      <pc:sldChg chg="modSp add mod">
        <pc:chgData name="Pastor Zach Dudenhofer" userId="c4a63011-f6e8-401d-b235-a1891ff3d58e" providerId="ADAL" clId="{AD80766C-C76F-4ECA-8383-3136E162BE3B}" dt="2025-11-01T02:29:54.236" v="1262" actId="113"/>
        <pc:sldMkLst>
          <pc:docMk/>
          <pc:sldMk cId="3954342307" sldId="1192"/>
        </pc:sldMkLst>
        <pc:spChg chg="mod">
          <ac:chgData name="Pastor Zach Dudenhofer" userId="c4a63011-f6e8-401d-b235-a1891ff3d58e" providerId="ADAL" clId="{AD80766C-C76F-4ECA-8383-3136E162BE3B}" dt="2025-11-01T02:29:54.236" v="1262" actId="113"/>
          <ac:spMkLst>
            <pc:docMk/>
            <pc:sldMk cId="3954342307" sldId="1192"/>
            <ac:spMk id="3" creationId="{54D9753F-F433-BD1A-AB9C-9645E683F8AF}"/>
          </ac:spMkLst>
        </pc:spChg>
      </pc:sldChg>
      <pc:sldChg chg="modSp add mod">
        <pc:chgData name="Pastor Zach Dudenhofer" userId="c4a63011-f6e8-401d-b235-a1891ff3d58e" providerId="ADAL" clId="{AD80766C-C76F-4ECA-8383-3136E162BE3B}" dt="2025-11-01T02:30:47.694" v="1271" actId="113"/>
        <pc:sldMkLst>
          <pc:docMk/>
          <pc:sldMk cId="2212887242" sldId="1193"/>
        </pc:sldMkLst>
        <pc:spChg chg="mod">
          <ac:chgData name="Pastor Zach Dudenhofer" userId="c4a63011-f6e8-401d-b235-a1891ff3d58e" providerId="ADAL" clId="{AD80766C-C76F-4ECA-8383-3136E162BE3B}" dt="2025-11-01T02:30:47.694" v="1271" actId="113"/>
          <ac:spMkLst>
            <pc:docMk/>
            <pc:sldMk cId="2212887242" sldId="1193"/>
            <ac:spMk id="3" creationId="{54D9753F-F433-BD1A-AB9C-9645E683F8AF}"/>
          </ac:spMkLst>
        </pc:spChg>
      </pc:sldChg>
      <pc:sldChg chg="modSp add mod">
        <pc:chgData name="Pastor Zach Dudenhofer" userId="c4a63011-f6e8-401d-b235-a1891ff3d58e" providerId="ADAL" clId="{AD80766C-C76F-4ECA-8383-3136E162BE3B}" dt="2025-11-01T02:31:02.958" v="1278" actId="113"/>
        <pc:sldMkLst>
          <pc:docMk/>
          <pc:sldMk cId="1447977947" sldId="1194"/>
        </pc:sldMkLst>
        <pc:spChg chg="mod">
          <ac:chgData name="Pastor Zach Dudenhofer" userId="c4a63011-f6e8-401d-b235-a1891ff3d58e" providerId="ADAL" clId="{AD80766C-C76F-4ECA-8383-3136E162BE3B}" dt="2025-11-01T02:31:02.958" v="1278" actId="113"/>
          <ac:spMkLst>
            <pc:docMk/>
            <pc:sldMk cId="1447977947" sldId="1194"/>
            <ac:spMk id="3" creationId="{54D9753F-F433-BD1A-AB9C-9645E683F8AF}"/>
          </ac:spMkLst>
        </pc:spChg>
      </pc:sldChg>
      <pc:sldChg chg="modSp add mod">
        <pc:chgData name="Pastor Zach Dudenhofer" userId="c4a63011-f6e8-401d-b235-a1891ff3d58e" providerId="ADAL" clId="{AD80766C-C76F-4ECA-8383-3136E162BE3B}" dt="2025-11-01T02:31:22.042" v="1283" actId="113"/>
        <pc:sldMkLst>
          <pc:docMk/>
          <pc:sldMk cId="2342108077" sldId="1195"/>
        </pc:sldMkLst>
        <pc:spChg chg="mod">
          <ac:chgData name="Pastor Zach Dudenhofer" userId="c4a63011-f6e8-401d-b235-a1891ff3d58e" providerId="ADAL" clId="{AD80766C-C76F-4ECA-8383-3136E162BE3B}" dt="2025-11-01T02:31:22.042" v="1283" actId="113"/>
          <ac:spMkLst>
            <pc:docMk/>
            <pc:sldMk cId="2342108077" sldId="1195"/>
            <ac:spMk id="3" creationId="{54D9753F-F433-BD1A-AB9C-9645E683F8AF}"/>
          </ac:spMkLst>
        </pc:spChg>
      </pc:sldChg>
      <pc:sldChg chg="addSp modSp add mod">
        <pc:chgData name="Pastor Zach Dudenhofer" userId="c4a63011-f6e8-401d-b235-a1891ff3d58e" providerId="ADAL" clId="{AD80766C-C76F-4ECA-8383-3136E162BE3B}" dt="2025-11-01T02:32:58.632" v="1330" actId="20577"/>
        <pc:sldMkLst>
          <pc:docMk/>
          <pc:sldMk cId="875908178" sldId="1196"/>
        </pc:sldMkLst>
        <pc:spChg chg="add mod">
          <ac:chgData name="Pastor Zach Dudenhofer" userId="c4a63011-f6e8-401d-b235-a1891ff3d58e" providerId="ADAL" clId="{AD80766C-C76F-4ECA-8383-3136E162BE3B}" dt="2025-11-01T02:32:58.632" v="1330" actId="20577"/>
          <ac:spMkLst>
            <pc:docMk/>
            <pc:sldMk cId="875908178" sldId="1196"/>
            <ac:spMk id="2" creationId="{0655CEA4-7F64-99A9-812C-ECE2DABA85E7}"/>
          </ac:spMkLst>
        </pc:spChg>
        <pc:spChg chg="mod">
          <ac:chgData name="Pastor Zach Dudenhofer" userId="c4a63011-f6e8-401d-b235-a1891ff3d58e" providerId="ADAL" clId="{AD80766C-C76F-4ECA-8383-3136E162BE3B}" dt="2025-11-01T02:32:17.077" v="1286" actId="113"/>
          <ac:spMkLst>
            <pc:docMk/>
            <pc:sldMk cId="875908178" sldId="1196"/>
            <ac:spMk id="3" creationId="{54D9753F-F433-BD1A-AB9C-9645E683F8AF}"/>
          </ac:spMkLst>
        </pc:spChg>
        <pc:cxnChg chg="add mod">
          <ac:chgData name="Pastor Zach Dudenhofer" userId="c4a63011-f6e8-401d-b235-a1891ff3d58e" providerId="ADAL" clId="{AD80766C-C76F-4ECA-8383-3136E162BE3B}" dt="2025-11-01T02:32:40.121" v="1287"/>
          <ac:cxnSpMkLst>
            <pc:docMk/>
            <pc:sldMk cId="875908178" sldId="1196"/>
            <ac:cxnSpMk id="4" creationId="{1C5B9DA8-08C0-BD93-831A-2E78C80374FB}"/>
          </ac:cxnSpMkLst>
        </pc:cxnChg>
      </pc:sldChg>
    </pc:docChg>
  </pc:docChgLst>
  <pc:docChgLst>
    <pc:chgData name="Pastor Zach Dudenhofer" userId="c4a63011-f6e8-401d-b235-a1891ff3d58e" providerId="ADAL" clId="{4597680B-5525-46BC-9672-5E2D48A9D9D7}"/>
    <pc:docChg chg="undo custSel addSld delSld modSld sldOrd">
      <pc:chgData name="Pastor Zach Dudenhofer" userId="c4a63011-f6e8-401d-b235-a1891ff3d58e" providerId="ADAL" clId="{4597680B-5525-46BC-9672-5E2D48A9D9D7}" dt="2025-07-25T21:01:05.278" v="522" actId="27614"/>
      <pc:docMkLst>
        <pc:docMk/>
      </pc:docMkLst>
      <pc:sldChg chg="addSp delSp modSp mod">
        <pc:chgData name="Pastor Zach Dudenhofer" userId="c4a63011-f6e8-401d-b235-a1891ff3d58e" providerId="ADAL" clId="{4597680B-5525-46BC-9672-5E2D48A9D9D7}" dt="2025-07-25T21:01:05.278" v="522" actId="27614"/>
        <pc:sldMkLst>
          <pc:docMk/>
          <pc:sldMk cId="1379877970" sldId="826"/>
        </pc:sldMkLst>
        <pc:picChg chg="add del mod">
          <ac:chgData name="Pastor Zach Dudenhofer" userId="c4a63011-f6e8-401d-b235-a1891ff3d58e" providerId="ADAL" clId="{4597680B-5525-46BC-9672-5E2D48A9D9D7}" dt="2025-07-25T21:00:25.515" v="519" actId="478"/>
          <ac:picMkLst>
            <pc:docMk/>
            <pc:sldMk cId="1379877970" sldId="826"/>
            <ac:picMk id="3" creationId="{60AACF0E-D659-E5EE-2853-365BC2308465}"/>
          </ac:picMkLst>
        </pc:picChg>
        <pc:picChg chg="del">
          <ac:chgData name="Pastor Zach Dudenhofer" userId="c4a63011-f6e8-401d-b235-a1891ff3d58e" providerId="ADAL" clId="{4597680B-5525-46BC-9672-5E2D48A9D9D7}" dt="2025-07-25T20:59:28.905" v="509" actId="478"/>
          <ac:picMkLst>
            <pc:docMk/>
            <pc:sldMk cId="1379877970" sldId="826"/>
            <ac:picMk id="4" creationId="{42F34BA4-CC85-AF4A-72A3-99AEF08D694D}"/>
          </ac:picMkLst>
        </pc:picChg>
        <pc:picChg chg="add mod">
          <ac:chgData name="Pastor Zach Dudenhofer" userId="c4a63011-f6e8-401d-b235-a1891ff3d58e" providerId="ADAL" clId="{4597680B-5525-46BC-9672-5E2D48A9D9D7}" dt="2025-07-25T21:01:05.278" v="522" actId="27614"/>
          <ac:picMkLst>
            <pc:docMk/>
            <pc:sldMk cId="1379877970" sldId="826"/>
            <ac:picMk id="7" creationId="{9E5904D4-EEC7-2AA6-9333-7EE26CCE6CC2}"/>
          </ac:picMkLst>
        </pc:picChg>
      </pc:sldChg>
      <pc:sldChg chg="modSp mod">
        <pc:chgData name="Pastor Zach Dudenhofer" userId="c4a63011-f6e8-401d-b235-a1891ff3d58e" providerId="ADAL" clId="{4597680B-5525-46BC-9672-5E2D48A9D9D7}" dt="2025-07-25T20:43:12.841" v="1" actId="20577"/>
        <pc:sldMkLst>
          <pc:docMk/>
          <pc:sldMk cId="318598435" sldId="901"/>
        </pc:sldMkLst>
        <pc:spChg chg="mod">
          <ac:chgData name="Pastor Zach Dudenhofer" userId="c4a63011-f6e8-401d-b235-a1891ff3d58e" providerId="ADAL" clId="{4597680B-5525-46BC-9672-5E2D48A9D9D7}" dt="2025-07-25T20:43:12.841" v="1" actId="20577"/>
          <ac:spMkLst>
            <pc:docMk/>
            <pc:sldMk cId="318598435" sldId="901"/>
            <ac:spMk id="3" creationId="{8ADBD640-4AB3-9416-0A8D-67E8F943F061}"/>
          </ac:spMkLst>
        </pc:spChg>
      </pc:sldChg>
      <pc:sldChg chg="del">
        <pc:chgData name="Pastor Zach Dudenhofer" userId="c4a63011-f6e8-401d-b235-a1891ff3d58e" providerId="ADAL" clId="{4597680B-5525-46BC-9672-5E2D48A9D9D7}" dt="2025-07-25T20:57:53.687" v="508" actId="47"/>
        <pc:sldMkLst>
          <pc:docMk/>
          <pc:sldMk cId="1406363015" sldId="949"/>
        </pc:sldMkLst>
      </pc:sldChg>
      <pc:sldChg chg="del">
        <pc:chgData name="Pastor Zach Dudenhofer" userId="c4a63011-f6e8-401d-b235-a1891ff3d58e" providerId="ADAL" clId="{4597680B-5525-46BC-9672-5E2D48A9D9D7}" dt="2025-07-25T20:57:53.687" v="508" actId="47"/>
        <pc:sldMkLst>
          <pc:docMk/>
          <pc:sldMk cId="3379250095" sldId="950"/>
        </pc:sldMkLst>
      </pc:sldChg>
      <pc:sldChg chg="del">
        <pc:chgData name="Pastor Zach Dudenhofer" userId="c4a63011-f6e8-401d-b235-a1891ff3d58e" providerId="ADAL" clId="{4597680B-5525-46BC-9672-5E2D48A9D9D7}" dt="2025-07-25T20:57:53.687" v="508" actId="47"/>
        <pc:sldMkLst>
          <pc:docMk/>
          <pc:sldMk cId="648703828" sldId="951"/>
        </pc:sldMkLst>
      </pc:sldChg>
      <pc:sldChg chg="del">
        <pc:chgData name="Pastor Zach Dudenhofer" userId="c4a63011-f6e8-401d-b235-a1891ff3d58e" providerId="ADAL" clId="{4597680B-5525-46BC-9672-5E2D48A9D9D7}" dt="2025-07-25T20:57:53.687" v="508" actId="47"/>
        <pc:sldMkLst>
          <pc:docMk/>
          <pc:sldMk cId="302552301" sldId="952"/>
        </pc:sldMkLst>
      </pc:sldChg>
      <pc:sldChg chg="del">
        <pc:chgData name="Pastor Zach Dudenhofer" userId="c4a63011-f6e8-401d-b235-a1891ff3d58e" providerId="ADAL" clId="{4597680B-5525-46BC-9672-5E2D48A9D9D7}" dt="2025-07-25T20:57:53.687" v="508" actId="47"/>
        <pc:sldMkLst>
          <pc:docMk/>
          <pc:sldMk cId="1828634137" sldId="953"/>
        </pc:sldMkLst>
      </pc:sldChg>
      <pc:sldChg chg="del">
        <pc:chgData name="Pastor Zach Dudenhofer" userId="c4a63011-f6e8-401d-b235-a1891ff3d58e" providerId="ADAL" clId="{4597680B-5525-46BC-9672-5E2D48A9D9D7}" dt="2025-07-25T20:57:53.687" v="508" actId="47"/>
        <pc:sldMkLst>
          <pc:docMk/>
          <pc:sldMk cId="1144453413" sldId="954"/>
        </pc:sldMkLst>
      </pc:sldChg>
      <pc:sldChg chg="del">
        <pc:chgData name="Pastor Zach Dudenhofer" userId="c4a63011-f6e8-401d-b235-a1891ff3d58e" providerId="ADAL" clId="{4597680B-5525-46BC-9672-5E2D48A9D9D7}" dt="2025-07-25T20:57:53.687" v="508" actId="47"/>
        <pc:sldMkLst>
          <pc:docMk/>
          <pc:sldMk cId="88938662" sldId="955"/>
        </pc:sldMkLst>
      </pc:sldChg>
      <pc:sldChg chg="del">
        <pc:chgData name="Pastor Zach Dudenhofer" userId="c4a63011-f6e8-401d-b235-a1891ff3d58e" providerId="ADAL" clId="{4597680B-5525-46BC-9672-5E2D48A9D9D7}" dt="2025-07-25T20:57:53.687" v="508" actId="47"/>
        <pc:sldMkLst>
          <pc:docMk/>
          <pc:sldMk cId="3473769458" sldId="956"/>
        </pc:sldMkLst>
      </pc:sldChg>
      <pc:sldChg chg="del">
        <pc:chgData name="Pastor Zach Dudenhofer" userId="c4a63011-f6e8-401d-b235-a1891ff3d58e" providerId="ADAL" clId="{4597680B-5525-46BC-9672-5E2D48A9D9D7}" dt="2025-07-25T20:57:53.687" v="508" actId="47"/>
        <pc:sldMkLst>
          <pc:docMk/>
          <pc:sldMk cId="397852585" sldId="957"/>
        </pc:sldMkLst>
      </pc:sldChg>
      <pc:sldChg chg="del">
        <pc:chgData name="Pastor Zach Dudenhofer" userId="c4a63011-f6e8-401d-b235-a1891ff3d58e" providerId="ADAL" clId="{4597680B-5525-46BC-9672-5E2D48A9D9D7}" dt="2025-07-25T20:57:53.687" v="508" actId="47"/>
        <pc:sldMkLst>
          <pc:docMk/>
          <pc:sldMk cId="2770884821" sldId="958"/>
        </pc:sldMkLst>
      </pc:sldChg>
      <pc:sldChg chg="del">
        <pc:chgData name="Pastor Zach Dudenhofer" userId="c4a63011-f6e8-401d-b235-a1891ff3d58e" providerId="ADAL" clId="{4597680B-5525-46BC-9672-5E2D48A9D9D7}" dt="2025-07-25T20:57:53.687" v="508" actId="47"/>
        <pc:sldMkLst>
          <pc:docMk/>
          <pc:sldMk cId="3345864621" sldId="959"/>
        </pc:sldMkLst>
      </pc:sldChg>
      <pc:sldChg chg="del">
        <pc:chgData name="Pastor Zach Dudenhofer" userId="c4a63011-f6e8-401d-b235-a1891ff3d58e" providerId="ADAL" clId="{4597680B-5525-46BC-9672-5E2D48A9D9D7}" dt="2025-07-25T20:57:53.687" v="508" actId="47"/>
        <pc:sldMkLst>
          <pc:docMk/>
          <pc:sldMk cId="1500188444" sldId="960"/>
        </pc:sldMkLst>
      </pc:sldChg>
      <pc:sldChg chg="del">
        <pc:chgData name="Pastor Zach Dudenhofer" userId="c4a63011-f6e8-401d-b235-a1891ff3d58e" providerId="ADAL" clId="{4597680B-5525-46BC-9672-5E2D48A9D9D7}" dt="2025-07-25T20:57:53.687" v="508" actId="47"/>
        <pc:sldMkLst>
          <pc:docMk/>
          <pc:sldMk cId="3883493613" sldId="961"/>
        </pc:sldMkLst>
      </pc:sldChg>
      <pc:sldChg chg="del">
        <pc:chgData name="Pastor Zach Dudenhofer" userId="c4a63011-f6e8-401d-b235-a1891ff3d58e" providerId="ADAL" clId="{4597680B-5525-46BC-9672-5E2D48A9D9D7}" dt="2025-07-25T20:57:53.687" v="508" actId="47"/>
        <pc:sldMkLst>
          <pc:docMk/>
          <pc:sldMk cId="4158929550" sldId="962"/>
        </pc:sldMkLst>
      </pc:sldChg>
      <pc:sldChg chg="del">
        <pc:chgData name="Pastor Zach Dudenhofer" userId="c4a63011-f6e8-401d-b235-a1891ff3d58e" providerId="ADAL" clId="{4597680B-5525-46BC-9672-5E2D48A9D9D7}" dt="2025-07-25T20:57:53.687" v="508" actId="47"/>
        <pc:sldMkLst>
          <pc:docMk/>
          <pc:sldMk cId="3114797891" sldId="963"/>
        </pc:sldMkLst>
      </pc:sldChg>
      <pc:sldChg chg="del">
        <pc:chgData name="Pastor Zach Dudenhofer" userId="c4a63011-f6e8-401d-b235-a1891ff3d58e" providerId="ADAL" clId="{4597680B-5525-46BC-9672-5E2D48A9D9D7}" dt="2025-07-25T20:57:53.687" v="508" actId="47"/>
        <pc:sldMkLst>
          <pc:docMk/>
          <pc:sldMk cId="791483604" sldId="964"/>
        </pc:sldMkLst>
      </pc:sldChg>
      <pc:sldChg chg="del">
        <pc:chgData name="Pastor Zach Dudenhofer" userId="c4a63011-f6e8-401d-b235-a1891ff3d58e" providerId="ADAL" clId="{4597680B-5525-46BC-9672-5E2D48A9D9D7}" dt="2025-07-25T20:57:53.687" v="508" actId="47"/>
        <pc:sldMkLst>
          <pc:docMk/>
          <pc:sldMk cId="2537226758" sldId="965"/>
        </pc:sldMkLst>
      </pc:sldChg>
      <pc:sldChg chg="modSp add mod">
        <pc:chgData name="Pastor Zach Dudenhofer" userId="c4a63011-f6e8-401d-b235-a1891ff3d58e" providerId="ADAL" clId="{4597680B-5525-46BC-9672-5E2D48A9D9D7}" dt="2025-07-25T20:43:30.105" v="3" actId="20577"/>
        <pc:sldMkLst>
          <pc:docMk/>
          <pc:sldMk cId="2245121932" sldId="966"/>
        </pc:sldMkLst>
        <pc:spChg chg="mod">
          <ac:chgData name="Pastor Zach Dudenhofer" userId="c4a63011-f6e8-401d-b235-a1891ff3d58e" providerId="ADAL" clId="{4597680B-5525-46BC-9672-5E2D48A9D9D7}" dt="2025-07-25T20:43:30.105" v="3" actId="20577"/>
          <ac:spMkLst>
            <pc:docMk/>
            <pc:sldMk cId="2245121932" sldId="966"/>
            <ac:spMk id="3" creationId="{8ADBD640-4AB3-9416-0A8D-67E8F943F061}"/>
          </ac:spMkLst>
        </pc:spChg>
      </pc:sldChg>
      <pc:sldChg chg="add ord">
        <pc:chgData name="Pastor Zach Dudenhofer" userId="c4a63011-f6e8-401d-b235-a1891ff3d58e" providerId="ADAL" clId="{4597680B-5525-46BC-9672-5E2D48A9D9D7}" dt="2025-07-25T20:43:43.775" v="7"/>
        <pc:sldMkLst>
          <pc:docMk/>
          <pc:sldMk cId="2060858340" sldId="967"/>
        </pc:sldMkLst>
      </pc:sldChg>
      <pc:sldChg chg="modSp add mod">
        <pc:chgData name="Pastor Zach Dudenhofer" userId="c4a63011-f6e8-401d-b235-a1891ff3d58e" providerId="ADAL" clId="{4597680B-5525-46BC-9672-5E2D48A9D9D7}" dt="2025-07-25T20:43:41.441" v="5" actId="20577"/>
        <pc:sldMkLst>
          <pc:docMk/>
          <pc:sldMk cId="492570303" sldId="968"/>
        </pc:sldMkLst>
        <pc:spChg chg="mod">
          <ac:chgData name="Pastor Zach Dudenhofer" userId="c4a63011-f6e8-401d-b235-a1891ff3d58e" providerId="ADAL" clId="{4597680B-5525-46BC-9672-5E2D48A9D9D7}" dt="2025-07-25T20:43:41.441" v="5" actId="20577"/>
          <ac:spMkLst>
            <pc:docMk/>
            <pc:sldMk cId="492570303" sldId="968"/>
            <ac:spMk id="3" creationId="{8ADBD640-4AB3-9416-0A8D-67E8F943F061}"/>
          </ac:spMkLst>
        </pc:spChg>
      </pc:sldChg>
      <pc:sldChg chg="addSp modSp add mod ord">
        <pc:chgData name="Pastor Zach Dudenhofer" userId="c4a63011-f6e8-401d-b235-a1891ff3d58e" providerId="ADAL" clId="{4597680B-5525-46BC-9672-5E2D48A9D9D7}" dt="2025-07-25T20:47:12.087" v="75" actId="20577"/>
        <pc:sldMkLst>
          <pc:docMk/>
          <pc:sldMk cId="3995914217" sldId="969"/>
        </pc:sldMkLst>
        <pc:spChg chg="mod">
          <ac:chgData name="Pastor Zach Dudenhofer" userId="c4a63011-f6e8-401d-b235-a1891ff3d58e" providerId="ADAL" clId="{4597680B-5525-46BC-9672-5E2D48A9D9D7}" dt="2025-07-25T20:46:25.534" v="44" actId="20577"/>
          <ac:spMkLst>
            <pc:docMk/>
            <pc:sldMk cId="3995914217" sldId="969"/>
            <ac:spMk id="2" creationId="{86533E5A-C9A4-0E5F-6640-D0FE9826AA88}"/>
          </ac:spMkLst>
        </pc:spChg>
        <pc:spChg chg="mod">
          <ac:chgData name="Pastor Zach Dudenhofer" userId="c4a63011-f6e8-401d-b235-a1891ff3d58e" providerId="ADAL" clId="{4597680B-5525-46BC-9672-5E2D48A9D9D7}" dt="2025-07-25T20:46:48.036" v="46" actId="115"/>
          <ac:spMkLst>
            <pc:docMk/>
            <pc:sldMk cId="3995914217" sldId="969"/>
            <ac:spMk id="3" creationId="{54D9753F-F433-BD1A-AB9C-9645E683F8AF}"/>
          </ac:spMkLst>
        </pc:spChg>
        <pc:spChg chg="add mod">
          <ac:chgData name="Pastor Zach Dudenhofer" userId="c4a63011-f6e8-401d-b235-a1891ff3d58e" providerId="ADAL" clId="{4597680B-5525-46BC-9672-5E2D48A9D9D7}" dt="2025-07-25T20:47:12.087" v="75" actId="20577"/>
          <ac:spMkLst>
            <pc:docMk/>
            <pc:sldMk cId="3995914217" sldId="969"/>
            <ac:spMk id="4" creationId="{4D7CD577-BA34-F9E7-0543-2ED5CAAFADAD}"/>
          </ac:spMkLst>
        </pc:spChg>
        <pc:cxnChg chg="add mod">
          <ac:chgData name="Pastor Zach Dudenhofer" userId="c4a63011-f6e8-401d-b235-a1891ff3d58e" providerId="ADAL" clId="{4597680B-5525-46BC-9672-5E2D48A9D9D7}" dt="2025-07-25T20:46:56.106" v="47"/>
          <ac:cxnSpMkLst>
            <pc:docMk/>
            <pc:sldMk cId="3995914217" sldId="969"/>
            <ac:cxnSpMk id="5" creationId="{7D94A43E-A3A7-3BED-D715-4565F30D84B0}"/>
          </ac:cxnSpMkLst>
        </pc:cxnChg>
      </pc:sldChg>
      <pc:sldChg chg="modSp add mod">
        <pc:chgData name="Pastor Zach Dudenhofer" userId="c4a63011-f6e8-401d-b235-a1891ff3d58e" providerId="ADAL" clId="{4597680B-5525-46BC-9672-5E2D48A9D9D7}" dt="2025-07-25T20:49:06.142" v="149" actId="20577"/>
        <pc:sldMkLst>
          <pc:docMk/>
          <pc:sldMk cId="992365247" sldId="970"/>
        </pc:sldMkLst>
        <pc:spChg chg="mod">
          <ac:chgData name="Pastor Zach Dudenhofer" userId="c4a63011-f6e8-401d-b235-a1891ff3d58e" providerId="ADAL" clId="{4597680B-5525-46BC-9672-5E2D48A9D9D7}" dt="2025-07-25T20:47:26.354" v="80" actId="115"/>
          <ac:spMkLst>
            <pc:docMk/>
            <pc:sldMk cId="992365247" sldId="970"/>
            <ac:spMk id="3" creationId="{54D9753F-F433-BD1A-AB9C-9645E683F8AF}"/>
          </ac:spMkLst>
        </pc:spChg>
        <pc:spChg chg="mod">
          <ac:chgData name="Pastor Zach Dudenhofer" userId="c4a63011-f6e8-401d-b235-a1891ff3d58e" providerId="ADAL" clId="{4597680B-5525-46BC-9672-5E2D48A9D9D7}" dt="2025-07-25T20:49:06.142" v="149" actId="20577"/>
          <ac:spMkLst>
            <pc:docMk/>
            <pc:sldMk cId="992365247" sldId="970"/>
            <ac:spMk id="4" creationId="{4D7CD577-BA34-F9E7-0543-2ED5CAAFADAD}"/>
          </ac:spMkLst>
        </pc:spChg>
      </pc:sldChg>
      <pc:sldChg chg="addSp modSp add mod">
        <pc:chgData name="Pastor Zach Dudenhofer" userId="c4a63011-f6e8-401d-b235-a1891ff3d58e" providerId="ADAL" clId="{4597680B-5525-46BC-9672-5E2D48A9D9D7}" dt="2025-07-25T20:50:41.026" v="194" actId="20577"/>
        <pc:sldMkLst>
          <pc:docMk/>
          <pc:sldMk cId="3038807548" sldId="971"/>
        </pc:sldMkLst>
        <pc:spChg chg="mod">
          <ac:chgData name="Pastor Zach Dudenhofer" userId="c4a63011-f6e8-401d-b235-a1891ff3d58e" providerId="ADAL" clId="{4597680B-5525-46BC-9672-5E2D48A9D9D7}" dt="2025-07-25T20:49:41.129" v="174" actId="20577"/>
          <ac:spMkLst>
            <pc:docMk/>
            <pc:sldMk cId="3038807548" sldId="971"/>
            <ac:spMk id="2" creationId="{86533E5A-C9A4-0E5F-6640-D0FE9826AA88}"/>
          </ac:spMkLst>
        </pc:spChg>
        <pc:spChg chg="mod">
          <ac:chgData name="Pastor Zach Dudenhofer" userId="c4a63011-f6e8-401d-b235-a1891ff3d58e" providerId="ADAL" clId="{4597680B-5525-46BC-9672-5E2D48A9D9D7}" dt="2025-07-25T20:49:49.052" v="176" actId="115"/>
          <ac:spMkLst>
            <pc:docMk/>
            <pc:sldMk cId="3038807548" sldId="971"/>
            <ac:spMk id="3" creationId="{54D9753F-F433-BD1A-AB9C-9645E683F8AF}"/>
          </ac:spMkLst>
        </pc:spChg>
        <pc:spChg chg="add mod">
          <ac:chgData name="Pastor Zach Dudenhofer" userId="c4a63011-f6e8-401d-b235-a1891ff3d58e" providerId="ADAL" clId="{4597680B-5525-46BC-9672-5E2D48A9D9D7}" dt="2025-07-25T20:50:41.026" v="194" actId="20577"/>
          <ac:spMkLst>
            <pc:docMk/>
            <pc:sldMk cId="3038807548" sldId="971"/>
            <ac:spMk id="4" creationId="{228DCE6A-C488-A695-B226-C0B2BD82B27F}"/>
          </ac:spMkLst>
        </pc:spChg>
        <pc:cxnChg chg="add mod">
          <ac:chgData name="Pastor Zach Dudenhofer" userId="c4a63011-f6e8-401d-b235-a1891ff3d58e" providerId="ADAL" clId="{4597680B-5525-46BC-9672-5E2D48A9D9D7}" dt="2025-07-25T20:50:29.802" v="177"/>
          <ac:cxnSpMkLst>
            <pc:docMk/>
            <pc:sldMk cId="3038807548" sldId="971"/>
            <ac:cxnSpMk id="5" creationId="{E0F1711C-B593-03A3-E7F0-E87B290F874C}"/>
          </ac:cxnSpMkLst>
        </pc:cxnChg>
      </pc:sldChg>
      <pc:sldChg chg="addSp delSp modSp add mod">
        <pc:chgData name="Pastor Zach Dudenhofer" userId="c4a63011-f6e8-401d-b235-a1891ff3d58e" providerId="ADAL" clId="{4597680B-5525-46BC-9672-5E2D48A9D9D7}" dt="2025-07-25T20:52:28.329" v="262" actId="20577"/>
        <pc:sldMkLst>
          <pc:docMk/>
          <pc:sldMk cId="3461745730" sldId="972"/>
        </pc:sldMkLst>
        <pc:spChg chg="mod">
          <ac:chgData name="Pastor Zach Dudenhofer" userId="c4a63011-f6e8-401d-b235-a1891ff3d58e" providerId="ADAL" clId="{4597680B-5525-46BC-9672-5E2D48A9D9D7}" dt="2025-07-25T20:50:55.606" v="199" actId="115"/>
          <ac:spMkLst>
            <pc:docMk/>
            <pc:sldMk cId="3461745730" sldId="972"/>
            <ac:spMk id="3" creationId="{54D9753F-F433-BD1A-AB9C-9645E683F8AF}"/>
          </ac:spMkLst>
        </pc:spChg>
        <pc:spChg chg="del">
          <ac:chgData name="Pastor Zach Dudenhofer" userId="c4a63011-f6e8-401d-b235-a1891ff3d58e" providerId="ADAL" clId="{4597680B-5525-46BC-9672-5E2D48A9D9D7}" dt="2025-07-25T20:51:03.008" v="200" actId="478"/>
          <ac:spMkLst>
            <pc:docMk/>
            <pc:sldMk cId="3461745730" sldId="972"/>
            <ac:spMk id="4" creationId="{228DCE6A-C488-A695-B226-C0B2BD82B27F}"/>
          </ac:spMkLst>
        </pc:spChg>
        <pc:spChg chg="add mod">
          <ac:chgData name="Pastor Zach Dudenhofer" userId="c4a63011-f6e8-401d-b235-a1891ff3d58e" providerId="ADAL" clId="{4597680B-5525-46BC-9672-5E2D48A9D9D7}" dt="2025-07-25T20:52:28.329" v="262" actId="20577"/>
          <ac:spMkLst>
            <pc:docMk/>
            <pc:sldMk cId="3461745730" sldId="972"/>
            <ac:spMk id="6" creationId="{AF7914F2-B1B9-CE4E-5CD4-0253C765F207}"/>
          </ac:spMkLst>
        </pc:spChg>
        <pc:cxnChg chg="del">
          <ac:chgData name="Pastor Zach Dudenhofer" userId="c4a63011-f6e8-401d-b235-a1891ff3d58e" providerId="ADAL" clId="{4597680B-5525-46BC-9672-5E2D48A9D9D7}" dt="2025-07-25T20:51:03.008" v="200" actId="478"/>
          <ac:cxnSpMkLst>
            <pc:docMk/>
            <pc:sldMk cId="3461745730" sldId="972"/>
            <ac:cxnSpMk id="5" creationId="{E0F1711C-B593-03A3-E7F0-E87B290F874C}"/>
          </ac:cxnSpMkLst>
        </pc:cxnChg>
        <pc:cxnChg chg="add mod">
          <ac:chgData name="Pastor Zach Dudenhofer" userId="c4a63011-f6e8-401d-b235-a1891ff3d58e" providerId="ADAL" clId="{4597680B-5525-46BC-9672-5E2D48A9D9D7}" dt="2025-07-25T20:51:59.534" v="235"/>
          <ac:cxnSpMkLst>
            <pc:docMk/>
            <pc:sldMk cId="3461745730" sldId="972"/>
            <ac:cxnSpMk id="7" creationId="{22CB01C1-FABF-A78C-07B4-1E21220A2BD6}"/>
          </ac:cxnSpMkLst>
        </pc:cxnChg>
      </pc:sldChg>
      <pc:sldChg chg="addSp modSp add mod">
        <pc:chgData name="Pastor Zach Dudenhofer" userId="c4a63011-f6e8-401d-b235-a1891ff3d58e" providerId="ADAL" clId="{4597680B-5525-46BC-9672-5E2D48A9D9D7}" dt="2025-07-25T20:52:43.878" v="279" actId="20577"/>
        <pc:sldMkLst>
          <pc:docMk/>
          <pc:sldMk cId="3298491000" sldId="973"/>
        </pc:sldMkLst>
        <pc:spChg chg="mod">
          <ac:chgData name="Pastor Zach Dudenhofer" userId="c4a63011-f6e8-401d-b235-a1891ff3d58e" providerId="ADAL" clId="{4597680B-5525-46BC-9672-5E2D48A9D9D7}" dt="2025-07-25T20:51:20.604" v="231" actId="20577"/>
          <ac:spMkLst>
            <pc:docMk/>
            <pc:sldMk cId="3298491000" sldId="973"/>
            <ac:spMk id="2" creationId="{86533E5A-C9A4-0E5F-6640-D0FE9826AA88}"/>
          </ac:spMkLst>
        </pc:spChg>
        <pc:spChg chg="mod">
          <ac:chgData name="Pastor Zach Dudenhofer" userId="c4a63011-f6e8-401d-b235-a1891ff3d58e" providerId="ADAL" clId="{4597680B-5525-46BC-9672-5E2D48A9D9D7}" dt="2025-07-25T20:51:53.274" v="234" actId="115"/>
          <ac:spMkLst>
            <pc:docMk/>
            <pc:sldMk cId="3298491000" sldId="973"/>
            <ac:spMk id="3" creationId="{54D9753F-F433-BD1A-AB9C-9645E683F8AF}"/>
          </ac:spMkLst>
        </pc:spChg>
        <pc:spChg chg="add mod">
          <ac:chgData name="Pastor Zach Dudenhofer" userId="c4a63011-f6e8-401d-b235-a1891ff3d58e" providerId="ADAL" clId="{4597680B-5525-46BC-9672-5E2D48A9D9D7}" dt="2025-07-25T20:52:43.878" v="279" actId="20577"/>
          <ac:spMkLst>
            <pc:docMk/>
            <pc:sldMk cId="3298491000" sldId="973"/>
            <ac:spMk id="4" creationId="{8EA85AFF-4F32-D585-1A34-D567E1487576}"/>
          </ac:spMkLst>
        </pc:spChg>
        <pc:cxnChg chg="add mod">
          <ac:chgData name="Pastor Zach Dudenhofer" userId="c4a63011-f6e8-401d-b235-a1891ff3d58e" providerId="ADAL" clId="{4597680B-5525-46BC-9672-5E2D48A9D9D7}" dt="2025-07-25T20:52:36.321" v="263"/>
          <ac:cxnSpMkLst>
            <pc:docMk/>
            <pc:sldMk cId="3298491000" sldId="973"/>
            <ac:cxnSpMk id="5" creationId="{D8F11EBC-CDDD-CBD6-F640-5FCAE05911A1}"/>
          </ac:cxnSpMkLst>
        </pc:cxnChg>
      </pc:sldChg>
      <pc:sldChg chg="addSp modSp add mod">
        <pc:chgData name="Pastor Zach Dudenhofer" userId="c4a63011-f6e8-401d-b235-a1891ff3d58e" providerId="ADAL" clId="{4597680B-5525-46BC-9672-5E2D48A9D9D7}" dt="2025-07-25T20:54:02.336" v="348" actId="20577"/>
        <pc:sldMkLst>
          <pc:docMk/>
          <pc:sldMk cId="234499260" sldId="974"/>
        </pc:sldMkLst>
        <pc:spChg chg="mod">
          <ac:chgData name="Pastor Zach Dudenhofer" userId="c4a63011-f6e8-401d-b235-a1891ff3d58e" providerId="ADAL" clId="{4597680B-5525-46BC-9672-5E2D48A9D9D7}" dt="2025-07-25T20:52:57.581" v="282" actId="115"/>
          <ac:spMkLst>
            <pc:docMk/>
            <pc:sldMk cId="234499260" sldId="974"/>
            <ac:spMk id="3" creationId="{54D9753F-F433-BD1A-AB9C-9645E683F8AF}"/>
          </ac:spMkLst>
        </pc:spChg>
        <pc:spChg chg="add mod">
          <ac:chgData name="Pastor Zach Dudenhofer" userId="c4a63011-f6e8-401d-b235-a1891ff3d58e" providerId="ADAL" clId="{4597680B-5525-46BC-9672-5E2D48A9D9D7}" dt="2025-07-25T20:54:02.336" v="348" actId="20577"/>
          <ac:spMkLst>
            <pc:docMk/>
            <pc:sldMk cId="234499260" sldId="974"/>
            <ac:spMk id="4" creationId="{98140D9E-F33A-0456-AA42-2345736E60F2}"/>
          </ac:spMkLst>
        </pc:spChg>
        <pc:cxnChg chg="add mod">
          <ac:chgData name="Pastor Zach Dudenhofer" userId="c4a63011-f6e8-401d-b235-a1891ff3d58e" providerId="ADAL" clId="{4597680B-5525-46BC-9672-5E2D48A9D9D7}" dt="2025-07-25T20:53:10.117" v="283"/>
          <ac:cxnSpMkLst>
            <pc:docMk/>
            <pc:sldMk cId="234499260" sldId="974"/>
            <ac:cxnSpMk id="5" creationId="{992DE1B9-ADEF-ACBD-9D0D-A27C1B14BDFE}"/>
          </ac:cxnSpMkLst>
        </pc:cxnChg>
      </pc:sldChg>
      <pc:sldChg chg="modSp add mod">
        <pc:chgData name="Pastor Zach Dudenhofer" userId="c4a63011-f6e8-401d-b235-a1891ff3d58e" providerId="ADAL" clId="{4597680B-5525-46BC-9672-5E2D48A9D9D7}" dt="2025-07-25T20:54:54.268" v="373" actId="115"/>
        <pc:sldMkLst>
          <pc:docMk/>
          <pc:sldMk cId="3754223762" sldId="975"/>
        </pc:sldMkLst>
        <pc:spChg chg="mod">
          <ac:chgData name="Pastor Zach Dudenhofer" userId="c4a63011-f6e8-401d-b235-a1891ff3d58e" providerId="ADAL" clId="{4597680B-5525-46BC-9672-5E2D48A9D9D7}" dt="2025-07-25T20:54:37.954" v="371" actId="20577"/>
          <ac:spMkLst>
            <pc:docMk/>
            <pc:sldMk cId="3754223762" sldId="975"/>
            <ac:spMk id="2" creationId="{86533E5A-C9A4-0E5F-6640-D0FE9826AA88}"/>
          </ac:spMkLst>
        </pc:spChg>
        <pc:spChg chg="mod">
          <ac:chgData name="Pastor Zach Dudenhofer" userId="c4a63011-f6e8-401d-b235-a1891ff3d58e" providerId="ADAL" clId="{4597680B-5525-46BC-9672-5E2D48A9D9D7}" dt="2025-07-25T20:54:54.268" v="373" actId="115"/>
          <ac:spMkLst>
            <pc:docMk/>
            <pc:sldMk cId="3754223762" sldId="975"/>
            <ac:spMk id="3" creationId="{54D9753F-F433-BD1A-AB9C-9645E683F8AF}"/>
          </ac:spMkLst>
        </pc:spChg>
      </pc:sldChg>
      <pc:sldChg chg="addSp modSp add mod">
        <pc:chgData name="Pastor Zach Dudenhofer" userId="c4a63011-f6e8-401d-b235-a1891ff3d58e" providerId="ADAL" clId="{4597680B-5525-46BC-9672-5E2D48A9D9D7}" dt="2025-07-25T20:55:56.641" v="445" actId="20577"/>
        <pc:sldMkLst>
          <pc:docMk/>
          <pc:sldMk cId="1122161205" sldId="976"/>
        </pc:sldMkLst>
        <pc:spChg chg="mod">
          <ac:chgData name="Pastor Zach Dudenhofer" userId="c4a63011-f6e8-401d-b235-a1891ff3d58e" providerId="ADAL" clId="{4597680B-5525-46BC-9672-5E2D48A9D9D7}" dt="2025-07-25T20:55:08.083" v="378" actId="115"/>
          <ac:spMkLst>
            <pc:docMk/>
            <pc:sldMk cId="1122161205" sldId="976"/>
            <ac:spMk id="3" creationId="{54D9753F-F433-BD1A-AB9C-9645E683F8AF}"/>
          </ac:spMkLst>
        </pc:spChg>
        <pc:spChg chg="add mod">
          <ac:chgData name="Pastor Zach Dudenhofer" userId="c4a63011-f6e8-401d-b235-a1891ff3d58e" providerId="ADAL" clId="{4597680B-5525-46BC-9672-5E2D48A9D9D7}" dt="2025-07-25T20:55:56.641" v="445" actId="20577"/>
          <ac:spMkLst>
            <pc:docMk/>
            <pc:sldMk cId="1122161205" sldId="976"/>
            <ac:spMk id="4" creationId="{704A6B11-4682-EE1F-594E-96D4F83DA6EB}"/>
          </ac:spMkLst>
        </pc:spChg>
        <pc:cxnChg chg="add mod">
          <ac:chgData name="Pastor Zach Dudenhofer" userId="c4a63011-f6e8-401d-b235-a1891ff3d58e" providerId="ADAL" clId="{4597680B-5525-46BC-9672-5E2D48A9D9D7}" dt="2025-07-25T20:55:27.819" v="379"/>
          <ac:cxnSpMkLst>
            <pc:docMk/>
            <pc:sldMk cId="1122161205" sldId="976"/>
            <ac:cxnSpMk id="5" creationId="{E1F988D5-C612-6939-5980-850341244F54}"/>
          </ac:cxnSpMkLst>
        </pc:cxnChg>
      </pc:sldChg>
      <pc:sldChg chg="modSp add mod">
        <pc:chgData name="Pastor Zach Dudenhofer" userId="c4a63011-f6e8-401d-b235-a1891ff3d58e" providerId="ADAL" clId="{4597680B-5525-46BC-9672-5E2D48A9D9D7}" dt="2025-07-25T20:57:49.477" v="507" actId="20577"/>
        <pc:sldMkLst>
          <pc:docMk/>
          <pc:sldMk cId="2002477865" sldId="977"/>
        </pc:sldMkLst>
        <pc:spChg chg="mod">
          <ac:chgData name="Pastor Zach Dudenhofer" userId="c4a63011-f6e8-401d-b235-a1891ff3d58e" providerId="ADAL" clId="{4597680B-5525-46BC-9672-5E2D48A9D9D7}" dt="2025-07-25T20:56:16.186" v="478" actId="404"/>
          <ac:spMkLst>
            <pc:docMk/>
            <pc:sldMk cId="2002477865" sldId="977"/>
            <ac:spMk id="2" creationId="{86533E5A-C9A4-0E5F-6640-D0FE9826AA88}"/>
          </ac:spMkLst>
        </pc:spChg>
        <pc:spChg chg="mod">
          <ac:chgData name="Pastor Zach Dudenhofer" userId="c4a63011-f6e8-401d-b235-a1891ff3d58e" providerId="ADAL" clId="{4597680B-5525-46BC-9672-5E2D48A9D9D7}" dt="2025-07-25T20:56:25.214" v="482" actId="115"/>
          <ac:spMkLst>
            <pc:docMk/>
            <pc:sldMk cId="2002477865" sldId="977"/>
            <ac:spMk id="3" creationId="{54D9753F-F433-BD1A-AB9C-9645E683F8AF}"/>
          </ac:spMkLst>
        </pc:spChg>
        <pc:spChg chg="mod">
          <ac:chgData name="Pastor Zach Dudenhofer" userId="c4a63011-f6e8-401d-b235-a1891ff3d58e" providerId="ADAL" clId="{4597680B-5525-46BC-9672-5E2D48A9D9D7}" dt="2025-07-25T20:57:49.477" v="507" actId="20577"/>
          <ac:spMkLst>
            <pc:docMk/>
            <pc:sldMk cId="2002477865" sldId="977"/>
            <ac:spMk id="4" creationId="{704A6B11-4682-EE1F-594E-96D4F83DA6EB}"/>
          </ac:spMkLst>
        </pc:spChg>
      </pc:sldChg>
      <pc:sldChg chg="addSp delSp modSp new del">
        <pc:chgData name="Pastor Zach Dudenhofer" userId="c4a63011-f6e8-401d-b235-a1891ff3d58e" providerId="ADAL" clId="{4597680B-5525-46BC-9672-5E2D48A9D9D7}" dt="2025-07-25T21:00:13.246" v="515" actId="680"/>
        <pc:sldMkLst>
          <pc:docMk/>
          <pc:sldMk cId="2184398694" sldId="978"/>
        </pc:sldMkLst>
        <pc:spChg chg="add del">
          <ac:chgData name="Pastor Zach Dudenhofer" userId="c4a63011-f6e8-401d-b235-a1891ff3d58e" providerId="ADAL" clId="{4597680B-5525-46BC-9672-5E2D48A9D9D7}" dt="2025-07-25T21:00:12.643" v="514"/>
          <ac:spMkLst>
            <pc:docMk/>
            <pc:sldMk cId="2184398694" sldId="978"/>
            <ac:spMk id="3" creationId="{C209D4EB-0753-1A47-6F74-D9A668BA24A2}"/>
          </ac:spMkLst>
        </pc:spChg>
        <pc:picChg chg="add mod">
          <ac:chgData name="Pastor Zach Dudenhofer" userId="c4a63011-f6e8-401d-b235-a1891ff3d58e" providerId="ADAL" clId="{4597680B-5525-46BC-9672-5E2D48A9D9D7}" dt="2025-07-25T21:00:12.643" v="514"/>
          <ac:picMkLst>
            <pc:docMk/>
            <pc:sldMk cId="2184398694" sldId="978"/>
            <ac:picMk id="5" creationId="{5BD194AD-FD6B-9949-A6F8-F6C662E21E11}"/>
          </ac:picMkLst>
        </pc:picChg>
      </pc:sldChg>
      <pc:sldChg chg="addSp modSp new mod">
        <pc:chgData name="Pastor Zach Dudenhofer" userId="c4a63011-f6e8-401d-b235-a1891ff3d58e" providerId="ADAL" clId="{4597680B-5525-46BC-9672-5E2D48A9D9D7}" dt="2025-07-25T21:00:26.805" v="520" actId="27614"/>
        <pc:sldMkLst>
          <pc:docMk/>
          <pc:sldMk cId="4252908922" sldId="978"/>
        </pc:sldMkLst>
        <pc:picChg chg="add mod">
          <ac:chgData name="Pastor Zach Dudenhofer" userId="c4a63011-f6e8-401d-b235-a1891ff3d58e" providerId="ADAL" clId="{4597680B-5525-46BC-9672-5E2D48A9D9D7}" dt="2025-07-25T21:00:26.805" v="520" actId="27614"/>
          <ac:picMkLst>
            <pc:docMk/>
            <pc:sldMk cId="4252908922" sldId="978"/>
            <ac:picMk id="3" creationId="{701FCD71-3353-F46F-88BF-2BBFFCF46C15}"/>
          </ac:picMkLst>
        </pc:picChg>
      </pc:sldChg>
    </pc:docChg>
  </pc:docChgLst>
  <pc:docChgLst>
    <pc:chgData name="Pastor Zach Dudenhofer" userId="c4a63011-f6e8-401d-b235-a1891ff3d58e" providerId="ADAL" clId="{CE0C8D7D-846A-44AF-A96C-36FEC41FCAB9}"/>
    <pc:docChg chg="custSel addSld delSld modSld">
      <pc:chgData name="Pastor Zach Dudenhofer" userId="c4a63011-f6e8-401d-b235-a1891ff3d58e" providerId="ADAL" clId="{CE0C8D7D-846A-44AF-A96C-36FEC41FCAB9}" dt="2024-12-24T21:27:34.534" v="741" actId="962"/>
      <pc:docMkLst>
        <pc:docMk/>
      </pc:docMkLst>
      <pc:sldChg chg="addSp delSp modSp mod">
        <pc:chgData name="Pastor Zach Dudenhofer" userId="c4a63011-f6e8-401d-b235-a1891ff3d58e" providerId="ADAL" clId="{CE0C8D7D-846A-44AF-A96C-36FEC41FCAB9}" dt="2024-12-24T21:27:34.534" v="741" actId="962"/>
        <pc:sldMkLst>
          <pc:docMk/>
          <pc:sldMk cId="1649534806" sldId="553"/>
        </pc:sldMkLst>
        <pc:picChg chg="del">
          <ac:chgData name="Pastor Zach Dudenhofer" userId="c4a63011-f6e8-401d-b235-a1891ff3d58e" providerId="ADAL" clId="{CE0C8D7D-846A-44AF-A96C-36FEC41FCAB9}" dt="2024-12-24T21:26:40.778" v="735" actId="478"/>
          <ac:picMkLst>
            <pc:docMk/>
            <pc:sldMk cId="1649534806" sldId="553"/>
            <ac:picMk id="3" creationId="{8FD911FA-959B-A497-55B0-ABB5B55890FB}"/>
          </ac:picMkLst>
        </pc:picChg>
        <pc:picChg chg="add del mod">
          <ac:chgData name="Pastor Zach Dudenhofer" userId="c4a63011-f6e8-401d-b235-a1891ff3d58e" providerId="ADAL" clId="{CE0C8D7D-846A-44AF-A96C-36FEC41FCAB9}" dt="2024-12-24T21:27:30.389" v="738" actId="478"/>
          <ac:picMkLst>
            <pc:docMk/>
            <pc:sldMk cId="1649534806" sldId="553"/>
            <ac:picMk id="4" creationId="{0735F135-CE0F-77B1-CA8C-5B86A330C5AD}"/>
          </ac:picMkLst>
        </pc:picChg>
        <pc:picChg chg="add mod">
          <ac:chgData name="Pastor Zach Dudenhofer" userId="c4a63011-f6e8-401d-b235-a1891ff3d58e" providerId="ADAL" clId="{CE0C8D7D-846A-44AF-A96C-36FEC41FCAB9}" dt="2024-12-24T21:27:34.534" v="741" actId="962"/>
          <ac:picMkLst>
            <pc:docMk/>
            <pc:sldMk cId="1649534806" sldId="553"/>
            <ac:picMk id="6" creationId="{44739C40-03AF-54DF-4CEE-CB5FB5F332CB}"/>
          </ac:picMkLst>
        </pc:picChg>
      </pc:sldChg>
      <pc:sldChg chg="modSp mod">
        <pc:chgData name="Pastor Zach Dudenhofer" userId="c4a63011-f6e8-401d-b235-a1891ff3d58e" providerId="ADAL" clId="{CE0C8D7D-846A-44AF-A96C-36FEC41FCAB9}" dt="2024-12-24T21:02:47.153" v="9" actId="20577"/>
        <pc:sldMkLst>
          <pc:docMk/>
          <pc:sldMk cId="852508751" sldId="628"/>
        </pc:sldMkLst>
        <pc:spChg chg="mod">
          <ac:chgData name="Pastor Zach Dudenhofer" userId="c4a63011-f6e8-401d-b235-a1891ff3d58e" providerId="ADAL" clId="{CE0C8D7D-846A-44AF-A96C-36FEC41FCAB9}" dt="2024-12-24T21:02:47.153" v="9" actId="20577"/>
          <ac:spMkLst>
            <pc:docMk/>
            <pc:sldMk cId="852508751" sldId="628"/>
            <ac:spMk id="3" creationId="{E0C6A70B-0872-8155-CCE0-3F2601365044}"/>
          </ac:spMkLst>
        </pc:spChg>
      </pc:sldChg>
      <pc:sldChg chg="modSp mod">
        <pc:chgData name="Pastor Zach Dudenhofer" userId="c4a63011-f6e8-401d-b235-a1891ff3d58e" providerId="ADAL" clId="{CE0C8D7D-846A-44AF-A96C-36FEC41FCAB9}" dt="2024-12-24T21:02:52.058" v="19" actId="20577"/>
        <pc:sldMkLst>
          <pc:docMk/>
          <pc:sldMk cId="4232161427" sldId="629"/>
        </pc:sldMkLst>
        <pc:spChg chg="mod">
          <ac:chgData name="Pastor Zach Dudenhofer" userId="c4a63011-f6e8-401d-b235-a1891ff3d58e" providerId="ADAL" clId="{CE0C8D7D-846A-44AF-A96C-36FEC41FCAB9}" dt="2024-12-24T21:02:52.058" v="19" actId="20577"/>
          <ac:spMkLst>
            <pc:docMk/>
            <pc:sldMk cId="4232161427" sldId="629"/>
            <ac:spMk id="3" creationId="{E0C6A70B-0872-8155-CCE0-3F2601365044}"/>
          </ac:spMkLst>
        </pc:spChg>
      </pc:sldChg>
      <pc:sldChg chg="del">
        <pc:chgData name="Pastor Zach Dudenhofer" userId="c4a63011-f6e8-401d-b235-a1891ff3d58e" providerId="ADAL" clId="{CE0C8D7D-846A-44AF-A96C-36FEC41FCAB9}" dt="2024-12-24T21:24:42.803" v="733" actId="47"/>
        <pc:sldMkLst>
          <pc:docMk/>
          <pc:sldMk cId="38536288" sldId="630"/>
        </pc:sldMkLst>
      </pc:sldChg>
      <pc:sldChg chg="del">
        <pc:chgData name="Pastor Zach Dudenhofer" userId="c4a63011-f6e8-401d-b235-a1891ff3d58e" providerId="ADAL" clId="{CE0C8D7D-846A-44AF-A96C-36FEC41FCAB9}" dt="2024-12-24T21:24:42.803" v="733" actId="47"/>
        <pc:sldMkLst>
          <pc:docMk/>
          <pc:sldMk cId="638733220" sldId="652"/>
        </pc:sldMkLst>
      </pc:sldChg>
      <pc:sldChg chg="del">
        <pc:chgData name="Pastor Zach Dudenhofer" userId="c4a63011-f6e8-401d-b235-a1891ff3d58e" providerId="ADAL" clId="{CE0C8D7D-846A-44AF-A96C-36FEC41FCAB9}" dt="2024-12-24T21:24:42.803" v="733" actId="47"/>
        <pc:sldMkLst>
          <pc:docMk/>
          <pc:sldMk cId="447431681" sldId="654"/>
        </pc:sldMkLst>
      </pc:sldChg>
      <pc:sldChg chg="del">
        <pc:chgData name="Pastor Zach Dudenhofer" userId="c4a63011-f6e8-401d-b235-a1891ff3d58e" providerId="ADAL" clId="{CE0C8D7D-846A-44AF-A96C-36FEC41FCAB9}" dt="2024-12-24T21:24:42.803" v="733" actId="47"/>
        <pc:sldMkLst>
          <pc:docMk/>
          <pc:sldMk cId="2544765504" sldId="655"/>
        </pc:sldMkLst>
      </pc:sldChg>
      <pc:sldChg chg="del">
        <pc:chgData name="Pastor Zach Dudenhofer" userId="c4a63011-f6e8-401d-b235-a1891ff3d58e" providerId="ADAL" clId="{CE0C8D7D-846A-44AF-A96C-36FEC41FCAB9}" dt="2024-12-24T21:24:42.803" v="733" actId="47"/>
        <pc:sldMkLst>
          <pc:docMk/>
          <pc:sldMk cId="951308433" sldId="656"/>
        </pc:sldMkLst>
      </pc:sldChg>
      <pc:sldChg chg="del">
        <pc:chgData name="Pastor Zach Dudenhofer" userId="c4a63011-f6e8-401d-b235-a1891ff3d58e" providerId="ADAL" clId="{CE0C8D7D-846A-44AF-A96C-36FEC41FCAB9}" dt="2024-12-24T21:24:42.803" v="733" actId="47"/>
        <pc:sldMkLst>
          <pc:docMk/>
          <pc:sldMk cId="1394526337" sldId="657"/>
        </pc:sldMkLst>
      </pc:sldChg>
      <pc:sldChg chg="del">
        <pc:chgData name="Pastor Zach Dudenhofer" userId="c4a63011-f6e8-401d-b235-a1891ff3d58e" providerId="ADAL" clId="{CE0C8D7D-846A-44AF-A96C-36FEC41FCAB9}" dt="2024-12-24T21:24:42.803" v="733" actId="47"/>
        <pc:sldMkLst>
          <pc:docMk/>
          <pc:sldMk cId="1073215192" sldId="658"/>
        </pc:sldMkLst>
      </pc:sldChg>
      <pc:sldChg chg="del">
        <pc:chgData name="Pastor Zach Dudenhofer" userId="c4a63011-f6e8-401d-b235-a1891ff3d58e" providerId="ADAL" clId="{CE0C8D7D-846A-44AF-A96C-36FEC41FCAB9}" dt="2024-12-24T21:24:42.803" v="733" actId="47"/>
        <pc:sldMkLst>
          <pc:docMk/>
          <pc:sldMk cId="3543875110" sldId="659"/>
        </pc:sldMkLst>
      </pc:sldChg>
      <pc:sldChg chg="del">
        <pc:chgData name="Pastor Zach Dudenhofer" userId="c4a63011-f6e8-401d-b235-a1891ff3d58e" providerId="ADAL" clId="{CE0C8D7D-846A-44AF-A96C-36FEC41FCAB9}" dt="2024-12-24T21:24:42.803" v="733" actId="47"/>
        <pc:sldMkLst>
          <pc:docMk/>
          <pc:sldMk cId="351632731" sldId="660"/>
        </pc:sldMkLst>
      </pc:sldChg>
      <pc:sldChg chg="del">
        <pc:chgData name="Pastor Zach Dudenhofer" userId="c4a63011-f6e8-401d-b235-a1891ff3d58e" providerId="ADAL" clId="{CE0C8D7D-846A-44AF-A96C-36FEC41FCAB9}" dt="2024-12-24T21:24:42.803" v="733" actId="47"/>
        <pc:sldMkLst>
          <pc:docMk/>
          <pc:sldMk cId="1362023142" sldId="661"/>
        </pc:sldMkLst>
      </pc:sldChg>
      <pc:sldChg chg="del">
        <pc:chgData name="Pastor Zach Dudenhofer" userId="c4a63011-f6e8-401d-b235-a1891ff3d58e" providerId="ADAL" clId="{CE0C8D7D-846A-44AF-A96C-36FEC41FCAB9}" dt="2024-12-24T21:24:42.803" v="733" actId="47"/>
        <pc:sldMkLst>
          <pc:docMk/>
          <pc:sldMk cId="2172632024" sldId="662"/>
        </pc:sldMkLst>
      </pc:sldChg>
      <pc:sldChg chg="del">
        <pc:chgData name="Pastor Zach Dudenhofer" userId="c4a63011-f6e8-401d-b235-a1891ff3d58e" providerId="ADAL" clId="{CE0C8D7D-846A-44AF-A96C-36FEC41FCAB9}" dt="2024-12-24T21:24:42.803" v="733" actId="47"/>
        <pc:sldMkLst>
          <pc:docMk/>
          <pc:sldMk cId="1211408160" sldId="663"/>
        </pc:sldMkLst>
      </pc:sldChg>
      <pc:sldChg chg="del">
        <pc:chgData name="Pastor Zach Dudenhofer" userId="c4a63011-f6e8-401d-b235-a1891ff3d58e" providerId="ADAL" clId="{CE0C8D7D-846A-44AF-A96C-36FEC41FCAB9}" dt="2024-12-24T21:26:39.568" v="734" actId="47"/>
        <pc:sldMkLst>
          <pc:docMk/>
          <pc:sldMk cId="1205681257" sldId="664"/>
        </pc:sldMkLst>
      </pc:sldChg>
      <pc:sldChg chg="modSp add mod">
        <pc:chgData name="Pastor Zach Dudenhofer" userId="c4a63011-f6e8-401d-b235-a1891ff3d58e" providerId="ADAL" clId="{CE0C8D7D-846A-44AF-A96C-36FEC41FCAB9}" dt="2024-12-24T21:07:00.214" v="55" actId="255"/>
        <pc:sldMkLst>
          <pc:docMk/>
          <pc:sldMk cId="543028360" sldId="665"/>
        </pc:sldMkLst>
        <pc:spChg chg="mod">
          <ac:chgData name="Pastor Zach Dudenhofer" userId="c4a63011-f6e8-401d-b235-a1891ff3d58e" providerId="ADAL" clId="{CE0C8D7D-846A-44AF-A96C-36FEC41FCAB9}" dt="2024-12-24T21:07:00.214" v="55" actId="255"/>
          <ac:spMkLst>
            <pc:docMk/>
            <pc:sldMk cId="543028360" sldId="665"/>
            <ac:spMk id="2" creationId="{9725AC5F-A538-3B8D-AB2A-8E2086C93F5D}"/>
          </ac:spMkLst>
        </pc:spChg>
      </pc:sldChg>
      <pc:sldChg chg="addSp delSp modSp add mod">
        <pc:chgData name="Pastor Zach Dudenhofer" userId="c4a63011-f6e8-401d-b235-a1891ff3d58e" providerId="ADAL" clId="{CE0C8D7D-846A-44AF-A96C-36FEC41FCAB9}" dt="2024-12-24T21:08:02.384" v="69" actId="20577"/>
        <pc:sldMkLst>
          <pc:docMk/>
          <pc:sldMk cId="3829670292" sldId="666"/>
        </pc:sldMkLst>
        <pc:spChg chg="del">
          <ac:chgData name="Pastor Zach Dudenhofer" userId="c4a63011-f6e8-401d-b235-a1891ff3d58e" providerId="ADAL" clId="{CE0C8D7D-846A-44AF-A96C-36FEC41FCAB9}" dt="2024-12-24T21:07:52.472" v="57" actId="478"/>
          <ac:spMkLst>
            <pc:docMk/>
            <pc:sldMk cId="3829670292" sldId="666"/>
            <ac:spMk id="2" creationId="{9725AC5F-A538-3B8D-AB2A-8E2086C93F5D}"/>
          </ac:spMkLst>
        </pc:spChg>
        <pc:spChg chg="add del mod">
          <ac:chgData name="Pastor Zach Dudenhofer" userId="c4a63011-f6e8-401d-b235-a1891ff3d58e" providerId="ADAL" clId="{CE0C8D7D-846A-44AF-A96C-36FEC41FCAB9}" dt="2024-12-24T21:07:54.754" v="58" actId="478"/>
          <ac:spMkLst>
            <pc:docMk/>
            <pc:sldMk cId="3829670292" sldId="666"/>
            <ac:spMk id="5" creationId="{B99DBA91-BB3B-89EA-3E56-F619C2E9F6F1}"/>
          </ac:spMkLst>
        </pc:spChg>
        <pc:spChg chg="add mod">
          <ac:chgData name="Pastor Zach Dudenhofer" userId="c4a63011-f6e8-401d-b235-a1891ff3d58e" providerId="ADAL" clId="{CE0C8D7D-846A-44AF-A96C-36FEC41FCAB9}" dt="2024-12-24T21:08:02.384" v="69" actId="20577"/>
          <ac:spMkLst>
            <pc:docMk/>
            <pc:sldMk cId="3829670292" sldId="666"/>
            <ac:spMk id="6" creationId="{78C21EC7-1950-2EF9-A0BC-6454BDEF1BB2}"/>
          </ac:spMkLst>
        </pc:spChg>
      </pc:sldChg>
      <pc:sldChg chg="modSp add del mod">
        <pc:chgData name="Pastor Zach Dudenhofer" userId="c4a63011-f6e8-401d-b235-a1891ff3d58e" providerId="ADAL" clId="{CE0C8D7D-846A-44AF-A96C-36FEC41FCAB9}" dt="2024-12-24T21:24:42.803" v="733" actId="47"/>
        <pc:sldMkLst>
          <pc:docMk/>
          <pc:sldMk cId="3521046068" sldId="667"/>
        </pc:sldMkLst>
        <pc:spChg chg="mod">
          <ac:chgData name="Pastor Zach Dudenhofer" userId="c4a63011-f6e8-401d-b235-a1891ff3d58e" providerId="ADAL" clId="{CE0C8D7D-846A-44AF-A96C-36FEC41FCAB9}" dt="2024-12-24T21:09:00.545" v="78" actId="20577"/>
          <ac:spMkLst>
            <pc:docMk/>
            <pc:sldMk cId="3521046068" sldId="667"/>
            <ac:spMk id="6" creationId="{78C21EC7-1950-2EF9-A0BC-6454BDEF1BB2}"/>
          </ac:spMkLst>
        </pc:spChg>
      </pc:sldChg>
      <pc:sldChg chg="addSp modSp add mod">
        <pc:chgData name="Pastor Zach Dudenhofer" userId="c4a63011-f6e8-401d-b235-a1891ff3d58e" providerId="ADAL" clId="{CE0C8D7D-846A-44AF-A96C-36FEC41FCAB9}" dt="2024-12-24T21:12:38.394" v="206" actId="115"/>
        <pc:sldMkLst>
          <pc:docMk/>
          <pc:sldMk cId="3127252590" sldId="668"/>
        </pc:sldMkLst>
        <pc:spChg chg="add mod">
          <ac:chgData name="Pastor Zach Dudenhofer" userId="c4a63011-f6e8-401d-b235-a1891ff3d58e" providerId="ADAL" clId="{CE0C8D7D-846A-44AF-A96C-36FEC41FCAB9}" dt="2024-12-24T21:12:22.934" v="205" actId="20577"/>
          <ac:spMkLst>
            <pc:docMk/>
            <pc:sldMk cId="3127252590" sldId="668"/>
            <ac:spMk id="2" creationId="{62022AB6-6B0C-E3EA-358D-6FD099710B8F}"/>
          </ac:spMkLst>
        </pc:spChg>
        <pc:spChg chg="mod">
          <ac:chgData name="Pastor Zach Dudenhofer" userId="c4a63011-f6e8-401d-b235-a1891ff3d58e" providerId="ADAL" clId="{CE0C8D7D-846A-44AF-A96C-36FEC41FCAB9}" dt="2024-12-24T21:10:14.100" v="103" actId="115"/>
          <ac:spMkLst>
            <pc:docMk/>
            <pc:sldMk cId="3127252590" sldId="668"/>
            <ac:spMk id="3" creationId="{E0C6A70B-0872-8155-CCE0-3F2601365044}"/>
          </ac:spMkLst>
        </pc:spChg>
        <pc:spChg chg="mod">
          <ac:chgData name="Pastor Zach Dudenhofer" userId="c4a63011-f6e8-401d-b235-a1891ff3d58e" providerId="ADAL" clId="{CE0C8D7D-846A-44AF-A96C-36FEC41FCAB9}" dt="2024-12-24T21:12:38.394" v="206" actId="115"/>
          <ac:spMkLst>
            <pc:docMk/>
            <pc:sldMk cId="3127252590" sldId="668"/>
            <ac:spMk id="6" creationId="{78C21EC7-1950-2EF9-A0BC-6454BDEF1BB2}"/>
          </ac:spMkLst>
        </pc:spChg>
        <pc:cxnChg chg="add mod">
          <ac:chgData name="Pastor Zach Dudenhofer" userId="c4a63011-f6e8-401d-b235-a1891ff3d58e" providerId="ADAL" clId="{CE0C8D7D-846A-44AF-A96C-36FEC41FCAB9}" dt="2024-12-24T21:10:40.835" v="104"/>
          <ac:cxnSpMkLst>
            <pc:docMk/>
            <pc:sldMk cId="3127252590" sldId="668"/>
            <ac:cxnSpMk id="4" creationId="{54894BC4-05DC-B884-A0EA-C25BEB0F656D}"/>
          </ac:cxnSpMkLst>
        </pc:cxnChg>
      </pc:sldChg>
      <pc:sldChg chg="modSp add mod">
        <pc:chgData name="Pastor Zach Dudenhofer" userId="c4a63011-f6e8-401d-b235-a1891ff3d58e" providerId="ADAL" clId="{CE0C8D7D-846A-44AF-A96C-36FEC41FCAB9}" dt="2024-12-24T21:15:51.355" v="368" actId="255"/>
        <pc:sldMkLst>
          <pc:docMk/>
          <pc:sldMk cId="2461777032" sldId="669"/>
        </pc:sldMkLst>
        <pc:spChg chg="mod">
          <ac:chgData name="Pastor Zach Dudenhofer" userId="c4a63011-f6e8-401d-b235-a1891ff3d58e" providerId="ADAL" clId="{CE0C8D7D-846A-44AF-A96C-36FEC41FCAB9}" dt="2024-12-24T21:15:51.355" v="368" actId="255"/>
          <ac:spMkLst>
            <pc:docMk/>
            <pc:sldMk cId="2461777032" sldId="669"/>
            <ac:spMk id="2" creationId="{62022AB6-6B0C-E3EA-358D-6FD099710B8F}"/>
          </ac:spMkLst>
        </pc:spChg>
        <pc:spChg chg="mod">
          <ac:chgData name="Pastor Zach Dudenhofer" userId="c4a63011-f6e8-401d-b235-a1891ff3d58e" providerId="ADAL" clId="{CE0C8D7D-846A-44AF-A96C-36FEC41FCAB9}" dt="2024-12-24T21:13:12.078" v="223" actId="115"/>
          <ac:spMkLst>
            <pc:docMk/>
            <pc:sldMk cId="2461777032" sldId="669"/>
            <ac:spMk id="3" creationId="{E0C6A70B-0872-8155-CCE0-3F2601365044}"/>
          </ac:spMkLst>
        </pc:spChg>
        <pc:spChg chg="mod">
          <ac:chgData name="Pastor Zach Dudenhofer" userId="c4a63011-f6e8-401d-b235-a1891ff3d58e" providerId="ADAL" clId="{CE0C8D7D-846A-44AF-A96C-36FEC41FCAB9}" dt="2024-12-24T21:12:49.621" v="215" actId="20577"/>
          <ac:spMkLst>
            <pc:docMk/>
            <pc:sldMk cId="2461777032" sldId="669"/>
            <ac:spMk id="6" creationId="{78C21EC7-1950-2EF9-A0BC-6454BDEF1BB2}"/>
          </ac:spMkLst>
        </pc:spChg>
      </pc:sldChg>
      <pc:sldChg chg="modSp add mod">
        <pc:chgData name="Pastor Zach Dudenhofer" userId="c4a63011-f6e8-401d-b235-a1891ff3d58e" providerId="ADAL" clId="{CE0C8D7D-846A-44AF-A96C-36FEC41FCAB9}" dt="2024-12-24T21:21:06.717" v="611" actId="20577"/>
        <pc:sldMkLst>
          <pc:docMk/>
          <pc:sldMk cId="748095279" sldId="670"/>
        </pc:sldMkLst>
        <pc:spChg chg="mod">
          <ac:chgData name="Pastor Zach Dudenhofer" userId="c4a63011-f6e8-401d-b235-a1891ff3d58e" providerId="ADAL" clId="{CE0C8D7D-846A-44AF-A96C-36FEC41FCAB9}" dt="2024-12-24T21:21:06.717" v="611" actId="20577"/>
          <ac:spMkLst>
            <pc:docMk/>
            <pc:sldMk cId="748095279" sldId="670"/>
            <ac:spMk id="2" creationId="{62022AB6-6B0C-E3EA-358D-6FD099710B8F}"/>
          </ac:spMkLst>
        </pc:spChg>
        <pc:spChg chg="mod">
          <ac:chgData name="Pastor Zach Dudenhofer" userId="c4a63011-f6e8-401d-b235-a1891ff3d58e" providerId="ADAL" clId="{CE0C8D7D-846A-44AF-A96C-36FEC41FCAB9}" dt="2024-12-24T21:16:25.421" v="375" actId="115"/>
          <ac:spMkLst>
            <pc:docMk/>
            <pc:sldMk cId="748095279" sldId="670"/>
            <ac:spMk id="3" creationId="{E0C6A70B-0872-8155-CCE0-3F2601365044}"/>
          </ac:spMkLst>
        </pc:spChg>
        <pc:spChg chg="mod">
          <ac:chgData name="Pastor Zach Dudenhofer" userId="c4a63011-f6e8-401d-b235-a1891ff3d58e" providerId="ADAL" clId="{CE0C8D7D-846A-44AF-A96C-36FEC41FCAB9}" dt="2024-12-24T21:16:32.372" v="380" actId="20577"/>
          <ac:spMkLst>
            <pc:docMk/>
            <pc:sldMk cId="748095279" sldId="670"/>
            <ac:spMk id="6" creationId="{78C21EC7-1950-2EF9-A0BC-6454BDEF1BB2}"/>
          </ac:spMkLst>
        </pc:spChg>
        <pc:cxnChg chg="mod">
          <ac:chgData name="Pastor Zach Dudenhofer" userId="c4a63011-f6e8-401d-b235-a1891ff3d58e" providerId="ADAL" clId="{CE0C8D7D-846A-44AF-A96C-36FEC41FCAB9}" dt="2024-12-24T21:20:27.768" v="569" actId="1035"/>
          <ac:cxnSpMkLst>
            <pc:docMk/>
            <pc:sldMk cId="748095279" sldId="670"/>
            <ac:cxnSpMk id="4" creationId="{54894BC4-05DC-B884-A0EA-C25BEB0F656D}"/>
          </ac:cxnSpMkLst>
        </pc:cxnChg>
      </pc:sldChg>
      <pc:sldChg chg="modSp add mod">
        <pc:chgData name="Pastor Zach Dudenhofer" userId="c4a63011-f6e8-401d-b235-a1891ff3d58e" providerId="ADAL" clId="{CE0C8D7D-846A-44AF-A96C-36FEC41FCAB9}" dt="2024-12-24T21:24:37.454" v="732" actId="20577"/>
        <pc:sldMkLst>
          <pc:docMk/>
          <pc:sldMk cId="888680187" sldId="671"/>
        </pc:sldMkLst>
        <pc:spChg chg="mod">
          <ac:chgData name="Pastor Zach Dudenhofer" userId="c4a63011-f6e8-401d-b235-a1891ff3d58e" providerId="ADAL" clId="{CE0C8D7D-846A-44AF-A96C-36FEC41FCAB9}" dt="2024-12-24T21:24:37.454" v="732" actId="20577"/>
          <ac:spMkLst>
            <pc:docMk/>
            <pc:sldMk cId="888680187" sldId="671"/>
            <ac:spMk id="2" creationId="{62022AB6-6B0C-E3EA-358D-6FD099710B8F}"/>
          </ac:spMkLst>
        </pc:spChg>
        <pc:spChg chg="mod">
          <ac:chgData name="Pastor Zach Dudenhofer" userId="c4a63011-f6e8-401d-b235-a1891ff3d58e" providerId="ADAL" clId="{CE0C8D7D-846A-44AF-A96C-36FEC41FCAB9}" dt="2024-12-24T21:22:07.626" v="635" actId="115"/>
          <ac:spMkLst>
            <pc:docMk/>
            <pc:sldMk cId="888680187" sldId="671"/>
            <ac:spMk id="3" creationId="{E0C6A70B-0872-8155-CCE0-3F2601365044}"/>
          </ac:spMkLst>
        </pc:spChg>
        <pc:spChg chg="mod">
          <ac:chgData name="Pastor Zach Dudenhofer" userId="c4a63011-f6e8-401d-b235-a1891ff3d58e" providerId="ADAL" clId="{CE0C8D7D-846A-44AF-A96C-36FEC41FCAB9}" dt="2024-12-24T21:21:42.605" v="629" actId="20577"/>
          <ac:spMkLst>
            <pc:docMk/>
            <pc:sldMk cId="888680187" sldId="671"/>
            <ac:spMk id="6" creationId="{78C21EC7-1950-2EF9-A0BC-6454BDEF1BB2}"/>
          </ac:spMkLst>
        </pc:spChg>
        <pc:cxnChg chg="mod">
          <ac:chgData name="Pastor Zach Dudenhofer" userId="c4a63011-f6e8-401d-b235-a1891ff3d58e" providerId="ADAL" clId="{CE0C8D7D-846A-44AF-A96C-36FEC41FCAB9}" dt="2024-12-24T21:23:03.379" v="661" actId="1036"/>
          <ac:cxnSpMkLst>
            <pc:docMk/>
            <pc:sldMk cId="888680187" sldId="671"/>
            <ac:cxnSpMk id="4" creationId="{54894BC4-05DC-B884-A0EA-C25BEB0F656D}"/>
          </ac:cxnSpMkLst>
        </pc:cxnChg>
      </pc:sldChg>
    </pc:docChg>
  </pc:docChgLst>
  <pc:docChgLst>
    <pc:chgData name="Pastor Zach Dudenhofer" userId="c4a63011-f6e8-401d-b235-a1891ff3d58e" providerId="ADAL" clId="{936390DE-AC28-4F28-A0E1-E63C70C9F470}"/>
    <pc:docChg chg="undo redo custSel addSld delSld modSld sldOrd">
      <pc:chgData name="Pastor Zach Dudenhofer" userId="c4a63011-f6e8-401d-b235-a1891ff3d58e" providerId="ADAL" clId="{936390DE-AC28-4F28-A0E1-E63C70C9F470}" dt="2024-09-13T23:11:56.531" v="4006" actId="27614"/>
      <pc:docMkLst>
        <pc:docMk/>
      </pc:docMkLst>
      <pc:sldChg chg="addSp delSp modSp mod">
        <pc:chgData name="Pastor Zach Dudenhofer" userId="c4a63011-f6e8-401d-b235-a1891ff3d58e" providerId="ADAL" clId="{936390DE-AC28-4F28-A0E1-E63C70C9F470}" dt="2024-09-13T21:54:02.585" v="1930" actId="27614"/>
        <pc:sldMkLst>
          <pc:docMk/>
          <pc:sldMk cId="785318392" sldId="263"/>
        </pc:sldMkLst>
        <pc:picChg chg="del">
          <ac:chgData name="Pastor Zach Dudenhofer" userId="c4a63011-f6e8-401d-b235-a1891ff3d58e" providerId="ADAL" clId="{936390DE-AC28-4F28-A0E1-E63C70C9F470}" dt="2024-09-13T21:53:58.233" v="1928" actId="478"/>
          <ac:picMkLst>
            <pc:docMk/>
            <pc:sldMk cId="785318392" sldId="263"/>
            <ac:picMk id="3" creationId="{5AC404FF-5E4C-AB17-8BD4-BBDE995A31B8}"/>
          </ac:picMkLst>
        </pc:picChg>
        <pc:picChg chg="add mod">
          <ac:chgData name="Pastor Zach Dudenhofer" userId="c4a63011-f6e8-401d-b235-a1891ff3d58e" providerId="ADAL" clId="{936390DE-AC28-4F28-A0E1-E63C70C9F470}" dt="2024-09-13T21:54:02.585" v="1930" actId="27614"/>
          <ac:picMkLst>
            <pc:docMk/>
            <pc:sldMk cId="785318392" sldId="263"/>
            <ac:picMk id="4" creationId="{B474506C-1741-302E-5F2E-640E53810566}"/>
          </ac:picMkLst>
        </pc:picChg>
      </pc:sldChg>
      <pc:sldChg chg="modSp mod">
        <pc:chgData name="Pastor Zach Dudenhofer" userId="c4a63011-f6e8-401d-b235-a1891ff3d58e" providerId="ADAL" clId="{936390DE-AC28-4F28-A0E1-E63C70C9F470}" dt="2024-09-13T22:00:41.117" v="2142" actId="20577"/>
        <pc:sldMkLst>
          <pc:docMk/>
          <pc:sldMk cId="3021919817" sldId="265"/>
        </pc:sldMkLst>
        <pc:spChg chg="mod">
          <ac:chgData name="Pastor Zach Dudenhofer" userId="c4a63011-f6e8-401d-b235-a1891ff3d58e" providerId="ADAL" clId="{936390DE-AC28-4F28-A0E1-E63C70C9F470}" dt="2024-09-13T22:00:30.261" v="2139" actId="20577"/>
          <ac:spMkLst>
            <pc:docMk/>
            <pc:sldMk cId="3021919817" sldId="265"/>
            <ac:spMk id="2" creationId="{9725AC5F-A538-3B8D-AB2A-8E2086C93F5D}"/>
          </ac:spMkLst>
        </pc:spChg>
        <pc:spChg chg="mod">
          <ac:chgData name="Pastor Zach Dudenhofer" userId="c4a63011-f6e8-401d-b235-a1891ff3d58e" providerId="ADAL" clId="{936390DE-AC28-4F28-A0E1-E63C70C9F470}" dt="2024-09-13T22:00:41.117" v="2142" actId="20577"/>
          <ac:spMkLst>
            <pc:docMk/>
            <pc:sldMk cId="3021919817" sldId="265"/>
            <ac:spMk id="3" creationId="{E0C6A70B-0872-8155-CCE0-3F2601365044}"/>
          </ac:spMkLst>
        </pc:spChg>
      </pc:sldChg>
      <pc:sldChg chg="addSp delSp modSp mod">
        <pc:chgData name="Pastor Zach Dudenhofer" userId="c4a63011-f6e8-401d-b235-a1891ff3d58e" providerId="ADAL" clId="{936390DE-AC28-4F28-A0E1-E63C70C9F470}" dt="2024-09-13T21:58:35.006" v="2122" actId="255"/>
        <pc:sldMkLst>
          <pc:docMk/>
          <pc:sldMk cId="1279583432" sldId="371"/>
        </pc:sldMkLst>
        <pc:spChg chg="mod">
          <ac:chgData name="Pastor Zach Dudenhofer" userId="c4a63011-f6e8-401d-b235-a1891ff3d58e" providerId="ADAL" clId="{936390DE-AC28-4F28-A0E1-E63C70C9F470}" dt="2024-09-13T21:58:35.006" v="2122" actId="255"/>
          <ac:spMkLst>
            <pc:docMk/>
            <pc:sldMk cId="1279583432" sldId="371"/>
            <ac:spMk id="2" creationId="{9725AC5F-A538-3B8D-AB2A-8E2086C93F5D}"/>
          </ac:spMkLst>
        </pc:spChg>
        <pc:spChg chg="mod">
          <ac:chgData name="Pastor Zach Dudenhofer" userId="c4a63011-f6e8-401d-b235-a1891ff3d58e" providerId="ADAL" clId="{936390DE-AC28-4F28-A0E1-E63C70C9F470}" dt="2024-09-13T21:57:58.088" v="2105" actId="113"/>
          <ac:spMkLst>
            <pc:docMk/>
            <pc:sldMk cId="1279583432" sldId="371"/>
            <ac:spMk id="3" creationId="{E0C6A70B-0872-8155-CCE0-3F2601365044}"/>
          </ac:spMkLst>
        </pc:spChg>
        <pc:picChg chg="add del mod">
          <ac:chgData name="Pastor Zach Dudenhofer" userId="c4a63011-f6e8-401d-b235-a1891ff3d58e" providerId="ADAL" clId="{936390DE-AC28-4F28-A0E1-E63C70C9F470}" dt="2024-09-13T21:56:32.302" v="1941" actId="478"/>
          <ac:picMkLst>
            <pc:docMk/>
            <pc:sldMk cId="1279583432" sldId="371"/>
            <ac:picMk id="4" creationId="{614BFDAE-5CE5-20D9-A610-1E4B7FC6710D}"/>
          </ac:picMkLst>
        </pc:picChg>
      </pc:sldChg>
      <pc:sldChg chg="del">
        <pc:chgData name="Pastor Zach Dudenhofer" userId="c4a63011-f6e8-401d-b235-a1891ff3d58e" providerId="ADAL" clId="{936390DE-AC28-4F28-A0E1-E63C70C9F470}" dt="2024-09-13T22:04:32.694" v="2200" actId="47"/>
        <pc:sldMkLst>
          <pc:docMk/>
          <pc:sldMk cId="3791872731" sldId="413"/>
        </pc:sldMkLst>
      </pc:sldChg>
      <pc:sldChg chg="del">
        <pc:chgData name="Pastor Zach Dudenhofer" userId="c4a63011-f6e8-401d-b235-a1891ff3d58e" providerId="ADAL" clId="{936390DE-AC28-4F28-A0E1-E63C70C9F470}" dt="2024-09-13T22:04:32.694" v="2200" actId="47"/>
        <pc:sldMkLst>
          <pc:docMk/>
          <pc:sldMk cId="1424904050" sldId="414"/>
        </pc:sldMkLst>
      </pc:sldChg>
      <pc:sldChg chg="del">
        <pc:chgData name="Pastor Zach Dudenhofer" userId="c4a63011-f6e8-401d-b235-a1891ff3d58e" providerId="ADAL" clId="{936390DE-AC28-4F28-A0E1-E63C70C9F470}" dt="2024-09-13T22:04:32.694" v="2200" actId="47"/>
        <pc:sldMkLst>
          <pc:docMk/>
          <pc:sldMk cId="1910784358" sldId="415"/>
        </pc:sldMkLst>
      </pc:sldChg>
      <pc:sldChg chg="del">
        <pc:chgData name="Pastor Zach Dudenhofer" userId="c4a63011-f6e8-401d-b235-a1891ff3d58e" providerId="ADAL" clId="{936390DE-AC28-4F28-A0E1-E63C70C9F470}" dt="2024-09-13T22:20:10.044" v="2202" actId="47"/>
        <pc:sldMkLst>
          <pc:docMk/>
          <pc:sldMk cId="1925219236" sldId="416"/>
        </pc:sldMkLst>
      </pc:sldChg>
      <pc:sldChg chg="addSp delSp modSp del mod">
        <pc:chgData name="Pastor Zach Dudenhofer" userId="c4a63011-f6e8-401d-b235-a1891ff3d58e" providerId="ADAL" clId="{936390DE-AC28-4F28-A0E1-E63C70C9F470}" dt="2024-09-13T23:11:38.785" v="4000" actId="47"/>
        <pc:sldMkLst>
          <pc:docMk/>
          <pc:sldMk cId="2932203267" sldId="425"/>
        </pc:sldMkLst>
        <pc:picChg chg="add mod">
          <ac:chgData name="Pastor Zach Dudenhofer" userId="c4a63011-f6e8-401d-b235-a1891ff3d58e" providerId="ADAL" clId="{936390DE-AC28-4F28-A0E1-E63C70C9F470}" dt="2024-09-06T23:01:46.294" v="1927" actId="962"/>
          <ac:picMkLst>
            <pc:docMk/>
            <pc:sldMk cId="2932203267" sldId="425"/>
            <ac:picMk id="3" creationId="{0768AF9F-8C97-BCEB-8CA3-0ED62627CE17}"/>
          </ac:picMkLst>
        </pc:picChg>
        <pc:picChg chg="del">
          <ac:chgData name="Pastor Zach Dudenhofer" userId="c4a63011-f6e8-401d-b235-a1891ff3d58e" providerId="ADAL" clId="{936390DE-AC28-4F28-A0E1-E63C70C9F470}" dt="2024-09-06T23:01:41.004" v="1924" actId="478"/>
          <ac:picMkLst>
            <pc:docMk/>
            <pc:sldMk cId="2932203267" sldId="425"/>
            <ac:picMk id="4" creationId="{A472A850-3FB6-EB6A-ECEB-A153A42C4F9E}"/>
          </ac:picMkLst>
        </pc:picChg>
      </pc:sldChg>
      <pc:sldChg chg="del">
        <pc:chgData name="Pastor Zach Dudenhofer" userId="c4a63011-f6e8-401d-b235-a1891ff3d58e" providerId="ADAL" clId="{936390DE-AC28-4F28-A0E1-E63C70C9F470}" dt="2024-09-13T21:58:02.209" v="2106" actId="47"/>
        <pc:sldMkLst>
          <pc:docMk/>
          <pc:sldMk cId="855560178" sldId="426"/>
        </pc:sldMkLst>
      </pc:sldChg>
      <pc:sldChg chg="del">
        <pc:chgData name="Pastor Zach Dudenhofer" userId="c4a63011-f6e8-401d-b235-a1891ff3d58e" providerId="ADAL" clId="{936390DE-AC28-4F28-A0E1-E63C70C9F470}" dt="2024-09-13T21:58:02.209" v="2106" actId="47"/>
        <pc:sldMkLst>
          <pc:docMk/>
          <pc:sldMk cId="329592962" sldId="427"/>
        </pc:sldMkLst>
      </pc:sldChg>
      <pc:sldChg chg="del">
        <pc:chgData name="Pastor Zach Dudenhofer" userId="c4a63011-f6e8-401d-b235-a1891ff3d58e" providerId="ADAL" clId="{936390DE-AC28-4F28-A0E1-E63C70C9F470}" dt="2024-09-06T22:59:07.166" v="1923" actId="47"/>
        <pc:sldMkLst>
          <pc:docMk/>
          <pc:sldMk cId="3548396696" sldId="428"/>
        </pc:sldMkLst>
      </pc:sldChg>
      <pc:sldChg chg="del">
        <pc:chgData name="Pastor Zach Dudenhofer" userId="c4a63011-f6e8-401d-b235-a1891ff3d58e" providerId="ADAL" clId="{936390DE-AC28-4F28-A0E1-E63C70C9F470}" dt="2024-09-06T22:59:07.166" v="1923" actId="47"/>
        <pc:sldMkLst>
          <pc:docMk/>
          <pc:sldMk cId="1379080583" sldId="429"/>
        </pc:sldMkLst>
      </pc:sldChg>
      <pc:sldChg chg="del">
        <pc:chgData name="Pastor Zach Dudenhofer" userId="c4a63011-f6e8-401d-b235-a1891ff3d58e" providerId="ADAL" clId="{936390DE-AC28-4F28-A0E1-E63C70C9F470}" dt="2024-09-06T22:59:07.166" v="1923" actId="47"/>
        <pc:sldMkLst>
          <pc:docMk/>
          <pc:sldMk cId="1385692130" sldId="430"/>
        </pc:sldMkLst>
      </pc:sldChg>
      <pc:sldChg chg="del">
        <pc:chgData name="Pastor Zach Dudenhofer" userId="c4a63011-f6e8-401d-b235-a1891ff3d58e" providerId="ADAL" clId="{936390DE-AC28-4F28-A0E1-E63C70C9F470}" dt="2024-09-06T22:59:07.166" v="1923" actId="47"/>
        <pc:sldMkLst>
          <pc:docMk/>
          <pc:sldMk cId="613617786" sldId="431"/>
        </pc:sldMkLst>
      </pc:sldChg>
      <pc:sldChg chg="del">
        <pc:chgData name="Pastor Zach Dudenhofer" userId="c4a63011-f6e8-401d-b235-a1891ff3d58e" providerId="ADAL" clId="{936390DE-AC28-4F28-A0E1-E63C70C9F470}" dt="2024-09-06T22:59:07.166" v="1923" actId="47"/>
        <pc:sldMkLst>
          <pc:docMk/>
          <pc:sldMk cId="1436805709" sldId="432"/>
        </pc:sldMkLst>
      </pc:sldChg>
      <pc:sldChg chg="del">
        <pc:chgData name="Pastor Zach Dudenhofer" userId="c4a63011-f6e8-401d-b235-a1891ff3d58e" providerId="ADAL" clId="{936390DE-AC28-4F28-A0E1-E63C70C9F470}" dt="2024-09-06T22:59:07.166" v="1923" actId="47"/>
        <pc:sldMkLst>
          <pc:docMk/>
          <pc:sldMk cId="9805299" sldId="433"/>
        </pc:sldMkLst>
      </pc:sldChg>
      <pc:sldChg chg="del">
        <pc:chgData name="Pastor Zach Dudenhofer" userId="c4a63011-f6e8-401d-b235-a1891ff3d58e" providerId="ADAL" clId="{936390DE-AC28-4F28-A0E1-E63C70C9F470}" dt="2024-09-06T22:59:07.166" v="1923" actId="47"/>
        <pc:sldMkLst>
          <pc:docMk/>
          <pc:sldMk cId="3147290404" sldId="434"/>
        </pc:sldMkLst>
      </pc:sldChg>
      <pc:sldChg chg="del">
        <pc:chgData name="Pastor Zach Dudenhofer" userId="c4a63011-f6e8-401d-b235-a1891ff3d58e" providerId="ADAL" clId="{936390DE-AC28-4F28-A0E1-E63C70C9F470}" dt="2024-09-06T22:59:07.166" v="1923" actId="47"/>
        <pc:sldMkLst>
          <pc:docMk/>
          <pc:sldMk cId="186724426" sldId="435"/>
        </pc:sldMkLst>
      </pc:sldChg>
      <pc:sldChg chg="del">
        <pc:chgData name="Pastor Zach Dudenhofer" userId="c4a63011-f6e8-401d-b235-a1891ff3d58e" providerId="ADAL" clId="{936390DE-AC28-4F28-A0E1-E63C70C9F470}" dt="2024-09-06T22:59:07.166" v="1923" actId="47"/>
        <pc:sldMkLst>
          <pc:docMk/>
          <pc:sldMk cId="3837466720" sldId="436"/>
        </pc:sldMkLst>
      </pc:sldChg>
      <pc:sldChg chg="modSp add del mod">
        <pc:chgData name="Pastor Zach Dudenhofer" userId="c4a63011-f6e8-401d-b235-a1891ff3d58e" providerId="ADAL" clId="{936390DE-AC28-4F28-A0E1-E63C70C9F470}" dt="2024-09-13T21:58:02.209" v="2106" actId="47"/>
        <pc:sldMkLst>
          <pc:docMk/>
          <pc:sldMk cId="3398962531" sldId="437"/>
        </pc:sldMkLst>
        <pc:spChg chg="mod">
          <ac:chgData name="Pastor Zach Dudenhofer" userId="c4a63011-f6e8-401d-b235-a1891ff3d58e" providerId="ADAL" clId="{936390DE-AC28-4F28-A0E1-E63C70C9F470}" dt="2024-09-06T22:07:30.462" v="79" actId="20577"/>
          <ac:spMkLst>
            <pc:docMk/>
            <pc:sldMk cId="3398962531" sldId="437"/>
            <ac:spMk id="3" creationId="{E0C6A70B-0872-8155-CCE0-3F2601365044}"/>
          </ac:spMkLst>
        </pc:spChg>
      </pc:sldChg>
      <pc:sldChg chg="modSp add del mod">
        <pc:chgData name="Pastor Zach Dudenhofer" userId="c4a63011-f6e8-401d-b235-a1891ff3d58e" providerId="ADAL" clId="{936390DE-AC28-4F28-A0E1-E63C70C9F470}" dt="2024-09-13T21:58:02.209" v="2106" actId="47"/>
        <pc:sldMkLst>
          <pc:docMk/>
          <pc:sldMk cId="1555187541" sldId="438"/>
        </pc:sldMkLst>
        <pc:spChg chg="mod">
          <ac:chgData name="Pastor Zach Dudenhofer" userId="c4a63011-f6e8-401d-b235-a1891ff3d58e" providerId="ADAL" clId="{936390DE-AC28-4F28-A0E1-E63C70C9F470}" dt="2024-09-06T22:08:12.210" v="123" actId="113"/>
          <ac:spMkLst>
            <pc:docMk/>
            <pc:sldMk cId="1555187541" sldId="438"/>
            <ac:spMk id="3" creationId="{E0C6A70B-0872-8155-CCE0-3F2601365044}"/>
          </ac:spMkLst>
        </pc:spChg>
      </pc:sldChg>
      <pc:sldChg chg="delSp modSp add del mod">
        <pc:chgData name="Pastor Zach Dudenhofer" userId="c4a63011-f6e8-401d-b235-a1891ff3d58e" providerId="ADAL" clId="{936390DE-AC28-4F28-A0E1-E63C70C9F470}" dt="2024-09-13T23:11:38.785" v="4000" actId="47"/>
        <pc:sldMkLst>
          <pc:docMk/>
          <pc:sldMk cId="574411984" sldId="439"/>
        </pc:sldMkLst>
        <pc:spChg chg="mod">
          <ac:chgData name="Pastor Zach Dudenhofer" userId="c4a63011-f6e8-401d-b235-a1891ff3d58e" providerId="ADAL" clId="{936390DE-AC28-4F28-A0E1-E63C70C9F470}" dt="2024-09-06T22:10:06.001" v="128" actId="20577"/>
          <ac:spMkLst>
            <pc:docMk/>
            <pc:sldMk cId="574411984" sldId="439"/>
            <ac:spMk id="2" creationId="{9725AC5F-A538-3B8D-AB2A-8E2086C93F5D}"/>
          </ac:spMkLst>
        </pc:spChg>
        <pc:spChg chg="mod">
          <ac:chgData name="Pastor Zach Dudenhofer" userId="c4a63011-f6e8-401d-b235-a1891ff3d58e" providerId="ADAL" clId="{936390DE-AC28-4F28-A0E1-E63C70C9F470}" dt="2024-09-06T22:12:27.092" v="169" actId="115"/>
          <ac:spMkLst>
            <pc:docMk/>
            <pc:sldMk cId="574411984" sldId="439"/>
            <ac:spMk id="3" creationId="{E0C6A70B-0872-8155-CCE0-3F2601365044}"/>
          </ac:spMkLst>
        </pc:spChg>
        <pc:spChg chg="del">
          <ac:chgData name="Pastor Zach Dudenhofer" userId="c4a63011-f6e8-401d-b235-a1891ff3d58e" providerId="ADAL" clId="{936390DE-AC28-4F28-A0E1-E63C70C9F470}" dt="2024-09-06T22:12:17.458" v="165" actId="478"/>
          <ac:spMkLst>
            <pc:docMk/>
            <pc:sldMk cId="574411984" sldId="439"/>
            <ac:spMk id="4" creationId="{5183395E-7351-0F90-0C93-64EC18959649}"/>
          </ac:spMkLst>
        </pc:spChg>
        <pc:cxnChg chg="del">
          <ac:chgData name="Pastor Zach Dudenhofer" userId="c4a63011-f6e8-401d-b235-a1891ff3d58e" providerId="ADAL" clId="{936390DE-AC28-4F28-A0E1-E63C70C9F470}" dt="2024-09-06T22:12:17.458" v="165" actId="478"/>
          <ac:cxnSpMkLst>
            <pc:docMk/>
            <pc:sldMk cId="574411984" sldId="439"/>
            <ac:cxnSpMk id="5" creationId="{A204F05E-3589-CD6A-E07F-737A55431B75}"/>
          </ac:cxnSpMkLst>
        </pc:cxnChg>
      </pc:sldChg>
      <pc:sldChg chg="addSp delSp modSp add del mod">
        <pc:chgData name="Pastor Zach Dudenhofer" userId="c4a63011-f6e8-401d-b235-a1891ff3d58e" providerId="ADAL" clId="{936390DE-AC28-4F28-A0E1-E63C70C9F470}" dt="2024-09-13T23:11:38.785" v="4000" actId="47"/>
        <pc:sldMkLst>
          <pc:docMk/>
          <pc:sldMk cId="4258585738" sldId="440"/>
        </pc:sldMkLst>
        <pc:spChg chg="del">
          <ac:chgData name="Pastor Zach Dudenhofer" userId="c4a63011-f6e8-401d-b235-a1891ff3d58e" providerId="ADAL" clId="{936390DE-AC28-4F28-A0E1-E63C70C9F470}" dt="2024-09-06T22:10:51.660" v="130" actId="478"/>
          <ac:spMkLst>
            <pc:docMk/>
            <pc:sldMk cId="4258585738" sldId="440"/>
            <ac:spMk id="2" creationId="{9725AC5F-A538-3B8D-AB2A-8E2086C93F5D}"/>
          </ac:spMkLst>
        </pc:spChg>
        <pc:spChg chg="mod">
          <ac:chgData name="Pastor Zach Dudenhofer" userId="c4a63011-f6e8-401d-b235-a1891ff3d58e" providerId="ADAL" clId="{936390DE-AC28-4F28-A0E1-E63C70C9F470}" dt="2024-09-06T22:14:32.458" v="177" actId="255"/>
          <ac:spMkLst>
            <pc:docMk/>
            <pc:sldMk cId="4258585738" sldId="440"/>
            <ac:spMk id="3" creationId="{E0C6A70B-0872-8155-CCE0-3F2601365044}"/>
          </ac:spMkLst>
        </pc:spChg>
        <pc:spChg chg="add del mod">
          <ac:chgData name="Pastor Zach Dudenhofer" userId="c4a63011-f6e8-401d-b235-a1891ff3d58e" providerId="ADAL" clId="{936390DE-AC28-4F28-A0E1-E63C70C9F470}" dt="2024-09-06T22:10:53.809" v="131" actId="478"/>
          <ac:spMkLst>
            <pc:docMk/>
            <pc:sldMk cId="4258585738" sldId="440"/>
            <ac:spMk id="5" creationId="{B172F03D-8A04-F710-2B66-BBC34C060E6A}"/>
          </ac:spMkLst>
        </pc:spChg>
        <pc:spChg chg="add mod">
          <ac:chgData name="Pastor Zach Dudenhofer" userId="c4a63011-f6e8-401d-b235-a1891ff3d58e" providerId="ADAL" clId="{936390DE-AC28-4F28-A0E1-E63C70C9F470}" dt="2024-09-06T22:11:57.628" v="164" actId="255"/>
          <ac:spMkLst>
            <pc:docMk/>
            <pc:sldMk cId="4258585738" sldId="440"/>
            <ac:spMk id="6" creationId="{FB78A091-68EE-F724-7289-6BDE9392182D}"/>
          </ac:spMkLst>
        </pc:spChg>
      </pc:sldChg>
      <pc:sldChg chg="addSp delSp modSp add del mod">
        <pc:chgData name="Pastor Zach Dudenhofer" userId="c4a63011-f6e8-401d-b235-a1891ff3d58e" providerId="ADAL" clId="{936390DE-AC28-4F28-A0E1-E63C70C9F470}" dt="2024-09-13T23:11:38.785" v="4000" actId="47"/>
        <pc:sldMkLst>
          <pc:docMk/>
          <pc:sldMk cId="3917100802" sldId="441"/>
        </pc:sldMkLst>
        <pc:spChg chg="add del mod">
          <ac:chgData name="Pastor Zach Dudenhofer" userId="c4a63011-f6e8-401d-b235-a1891ff3d58e" providerId="ADAL" clId="{936390DE-AC28-4F28-A0E1-E63C70C9F470}" dt="2024-09-06T22:19:23.404" v="479"/>
          <ac:spMkLst>
            <pc:docMk/>
            <pc:sldMk cId="3917100802" sldId="441"/>
            <ac:spMk id="2" creationId="{3C7E7BB7-DF01-3B31-DD16-0AA180A9AC77}"/>
          </ac:spMkLst>
        </pc:spChg>
        <pc:spChg chg="mod">
          <ac:chgData name="Pastor Zach Dudenhofer" userId="c4a63011-f6e8-401d-b235-a1891ff3d58e" providerId="ADAL" clId="{936390DE-AC28-4F28-A0E1-E63C70C9F470}" dt="2024-09-06T22:18:55.667" v="447" actId="115"/>
          <ac:spMkLst>
            <pc:docMk/>
            <pc:sldMk cId="3917100802" sldId="441"/>
            <ac:spMk id="3" creationId="{E0C6A70B-0872-8155-CCE0-3F2601365044}"/>
          </ac:spMkLst>
        </pc:spChg>
        <pc:cxnChg chg="add del mod">
          <ac:chgData name="Pastor Zach Dudenhofer" userId="c4a63011-f6e8-401d-b235-a1891ff3d58e" providerId="ADAL" clId="{936390DE-AC28-4F28-A0E1-E63C70C9F470}" dt="2024-09-06T22:19:26.041" v="480" actId="478"/>
          <ac:cxnSpMkLst>
            <pc:docMk/>
            <pc:sldMk cId="3917100802" sldId="441"/>
            <ac:cxnSpMk id="4" creationId="{549AE810-6410-0E30-1122-0F496950B749}"/>
          </ac:cxnSpMkLst>
        </pc:cxnChg>
      </pc:sldChg>
      <pc:sldChg chg="modSp add del mod ord">
        <pc:chgData name="Pastor Zach Dudenhofer" userId="c4a63011-f6e8-401d-b235-a1891ff3d58e" providerId="ADAL" clId="{936390DE-AC28-4F28-A0E1-E63C70C9F470}" dt="2024-09-13T23:11:38.785" v="4000" actId="47"/>
        <pc:sldMkLst>
          <pc:docMk/>
          <pc:sldMk cId="4142217374" sldId="442"/>
        </pc:sldMkLst>
        <pc:spChg chg="mod">
          <ac:chgData name="Pastor Zach Dudenhofer" userId="c4a63011-f6e8-401d-b235-a1891ff3d58e" providerId="ADAL" clId="{936390DE-AC28-4F28-A0E1-E63C70C9F470}" dt="2024-09-06T22:18:31.937" v="443" actId="1036"/>
          <ac:spMkLst>
            <pc:docMk/>
            <pc:sldMk cId="4142217374" sldId="442"/>
            <ac:spMk id="2" creationId="{3C7E7BB7-DF01-3B31-DD16-0AA180A9AC77}"/>
          </ac:spMkLst>
        </pc:spChg>
        <pc:cxnChg chg="mod">
          <ac:chgData name="Pastor Zach Dudenhofer" userId="c4a63011-f6e8-401d-b235-a1891ff3d58e" providerId="ADAL" clId="{936390DE-AC28-4F28-A0E1-E63C70C9F470}" dt="2024-09-06T22:18:31.937" v="443" actId="1036"/>
          <ac:cxnSpMkLst>
            <pc:docMk/>
            <pc:sldMk cId="4142217374" sldId="442"/>
            <ac:cxnSpMk id="4" creationId="{549AE810-6410-0E30-1122-0F496950B749}"/>
          </ac:cxnSpMkLst>
        </pc:cxnChg>
      </pc:sldChg>
      <pc:sldChg chg="addSp modSp add del mod">
        <pc:chgData name="Pastor Zach Dudenhofer" userId="c4a63011-f6e8-401d-b235-a1891ff3d58e" providerId="ADAL" clId="{936390DE-AC28-4F28-A0E1-E63C70C9F470}" dt="2024-09-13T23:11:38.785" v="4000" actId="47"/>
        <pc:sldMkLst>
          <pc:docMk/>
          <pc:sldMk cId="1510202254" sldId="443"/>
        </pc:sldMkLst>
        <pc:spChg chg="add mod">
          <ac:chgData name="Pastor Zach Dudenhofer" userId="c4a63011-f6e8-401d-b235-a1891ff3d58e" providerId="ADAL" clId="{936390DE-AC28-4F28-A0E1-E63C70C9F470}" dt="2024-09-06T22:30:05.788" v="833" actId="20577"/>
          <ac:spMkLst>
            <pc:docMk/>
            <pc:sldMk cId="1510202254" sldId="443"/>
            <ac:spMk id="2" creationId="{E4061766-89BB-0817-ECAB-3A7EBA7332FB}"/>
          </ac:spMkLst>
        </pc:spChg>
      </pc:sldChg>
      <pc:sldChg chg="modSp add del mod">
        <pc:chgData name="Pastor Zach Dudenhofer" userId="c4a63011-f6e8-401d-b235-a1891ff3d58e" providerId="ADAL" clId="{936390DE-AC28-4F28-A0E1-E63C70C9F470}" dt="2024-09-13T23:11:38.785" v="4000" actId="47"/>
        <pc:sldMkLst>
          <pc:docMk/>
          <pc:sldMk cId="3415905839" sldId="444"/>
        </pc:sldMkLst>
        <pc:spChg chg="mod">
          <ac:chgData name="Pastor Zach Dudenhofer" userId="c4a63011-f6e8-401d-b235-a1891ff3d58e" providerId="ADAL" clId="{936390DE-AC28-4F28-A0E1-E63C70C9F470}" dt="2024-09-06T22:30:31.098" v="835" actId="20577"/>
          <ac:spMkLst>
            <pc:docMk/>
            <pc:sldMk cId="3415905839" sldId="444"/>
            <ac:spMk id="2" creationId="{E4061766-89BB-0817-ECAB-3A7EBA7332FB}"/>
          </ac:spMkLst>
        </pc:spChg>
      </pc:sldChg>
      <pc:sldChg chg="add del">
        <pc:chgData name="Pastor Zach Dudenhofer" userId="c4a63011-f6e8-401d-b235-a1891ff3d58e" providerId="ADAL" clId="{936390DE-AC28-4F28-A0E1-E63C70C9F470}" dt="2024-09-13T23:11:38.785" v="4000" actId="47"/>
        <pc:sldMkLst>
          <pc:docMk/>
          <pc:sldMk cId="343049223" sldId="445"/>
        </pc:sldMkLst>
      </pc:sldChg>
      <pc:sldChg chg="add del">
        <pc:chgData name="Pastor Zach Dudenhofer" userId="c4a63011-f6e8-401d-b235-a1891ff3d58e" providerId="ADAL" clId="{936390DE-AC28-4F28-A0E1-E63C70C9F470}" dt="2024-09-13T23:11:38.785" v="4000" actId="47"/>
        <pc:sldMkLst>
          <pc:docMk/>
          <pc:sldMk cId="611422813" sldId="446"/>
        </pc:sldMkLst>
      </pc:sldChg>
      <pc:sldChg chg="modSp add del mod">
        <pc:chgData name="Pastor Zach Dudenhofer" userId="c4a63011-f6e8-401d-b235-a1891ff3d58e" providerId="ADAL" clId="{936390DE-AC28-4F28-A0E1-E63C70C9F470}" dt="2024-09-13T23:11:38.785" v="4000" actId="47"/>
        <pc:sldMkLst>
          <pc:docMk/>
          <pc:sldMk cId="2143827332" sldId="447"/>
        </pc:sldMkLst>
        <pc:spChg chg="mod">
          <ac:chgData name="Pastor Zach Dudenhofer" userId="c4a63011-f6e8-401d-b235-a1891ff3d58e" providerId="ADAL" clId="{936390DE-AC28-4F28-A0E1-E63C70C9F470}" dt="2024-09-06T22:45:27.684" v="1504" actId="403"/>
          <ac:spMkLst>
            <pc:docMk/>
            <pc:sldMk cId="2143827332" sldId="447"/>
            <ac:spMk id="2" creationId="{E4061766-89BB-0817-ECAB-3A7EBA7332FB}"/>
          </ac:spMkLst>
        </pc:spChg>
      </pc:sldChg>
      <pc:sldChg chg="add del">
        <pc:chgData name="Pastor Zach Dudenhofer" userId="c4a63011-f6e8-401d-b235-a1891ff3d58e" providerId="ADAL" clId="{936390DE-AC28-4F28-A0E1-E63C70C9F470}" dt="2024-09-06T22:40:19.203" v="1462" actId="47"/>
        <pc:sldMkLst>
          <pc:docMk/>
          <pc:sldMk cId="1718532836" sldId="448"/>
        </pc:sldMkLst>
      </pc:sldChg>
      <pc:sldChg chg="modSp add del mod">
        <pc:chgData name="Pastor Zach Dudenhofer" userId="c4a63011-f6e8-401d-b235-a1891ff3d58e" providerId="ADAL" clId="{936390DE-AC28-4F28-A0E1-E63C70C9F470}" dt="2024-09-13T23:11:38.785" v="4000" actId="47"/>
        <pc:sldMkLst>
          <pc:docMk/>
          <pc:sldMk cId="1068447597" sldId="449"/>
        </pc:sldMkLst>
        <pc:spChg chg="mod">
          <ac:chgData name="Pastor Zach Dudenhofer" userId="c4a63011-f6e8-401d-b235-a1891ff3d58e" providerId="ADAL" clId="{936390DE-AC28-4F28-A0E1-E63C70C9F470}" dt="2024-09-06T22:45:32.872" v="1505" actId="403"/>
          <ac:spMkLst>
            <pc:docMk/>
            <pc:sldMk cId="1068447597" sldId="449"/>
            <ac:spMk id="2" creationId="{E4061766-89BB-0817-ECAB-3A7EBA7332FB}"/>
          </ac:spMkLst>
        </pc:spChg>
      </pc:sldChg>
      <pc:sldChg chg="modSp add del mod">
        <pc:chgData name="Pastor Zach Dudenhofer" userId="c4a63011-f6e8-401d-b235-a1891ff3d58e" providerId="ADAL" clId="{936390DE-AC28-4F28-A0E1-E63C70C9F470}" dt="2024-09-13T23:11:38.785" v="4000" actId="47"/>
        <pc:sldMkLst>
          <pc:docMk/>
          <pc:sldMk cId="2189755356" sldId="450"/>
        </pc:sldMkLst>
        <pc:spChg chg="mod">
          <ac:chgData name="Pastor Zach Dudenhofer" userId="c4a63011-f6e8-401d-b235-a1891ff3d58e" providerId="ADAL" clId="{936390DE-AC28-4F28-A0E1-E63C70C9F470}" dt="2024-09-06T22:45:36.358" v="1506" actId="403"/>
          <ac:spMkLst>
            <pc:docMk/>
            <pc:sldMk cId="2189755356" sldId="450"/>
            <ac:spMk id="2" creationId="{E4061766-89BB-0817-ECAB-3A7EBA7332FB}"/>
          </ac:spMkLst>
        </pc:spChg>
      </pc:sldChg>
      <pc:sldChg chg="addSp delSp modSp add del mod">
        <pc:chgData name="Pastor Zach Dudenhofer" userId="c4a63011-f6e8-401d-b235-a1891ff3d58e" providerId="ADAL" clId="{936390DE-AC28-4F28-A0E1-E63C70C9F470}" dt="2024-09-13T23:11:38.785" v="4000" actId="47"/>
        <pc:sldMkLst>
          <pc:docMk/>
          <pc:sldMk cId="2872250950" sldId="451"/>
        </pc:sldMkLst>
        <pc:spChg chg="add del mod">
          <ac:chgData name="Pastor Zach Dudenhofer" userId="c4a63011-f6e8-401d-b235-a1891ff3d58e" providerId="ADAL" clId="{936390DE-AC28-4F28-A0E1-E63C70C9F470}" dt="2024-09-06T22:46:27.316" v="1512" actId="478"/>
          <ac:spMkLst>
            <pc:docMk/>
            <pc:sldMk cId="2872250950" sldId="451"/>
            <ac:spMk id="2" creationId="{E4061766-89BB-0817-ECAB-3A7EBA7332FB}"/>
          </ac:spMkLst>
        </pc:spChg>
        <pc:spChg chg="add mod">
          <ac:chgData name="Pastor Zach Dudenhofer" userId="c4a63011-f6e8-401d-b235-a1891ff3d58e" providerId="ADAL" clId="{936390DE-AC28-4F28-A0E1-E63C70C9F470}" dt="2024-09-06T22:46:54.230" v="1523" actId="20577"/>
          <ac:spMkLst>
            <pc:docMk/>
            <pc:sldMk cId="2872250950" sldId="451"/>
            <ac:spMk id="4" creationId="{21995219-92F3-0C49-6873-47B3E350592B}"/>
          </ac:spMkLst>
        </pc:spChg>
        <pc:cxnChg chg="add mod">
          <ac:chgData name="Pastor Zach Dudenhofer" userId="c4a63011-f6e8-401d-b235-a1891ff3d58e" providerId="ADAL" clId="{936390DE-AC28-4F28-A0E1-E63C70C9F470}" dt="2024-09-06T22:46:37.076" v="1513"/>
          <ac:cxnSpMkLst>
            <pc:docMk/>
            <pc:sldMk cId="2872250950" sldId="451"/>
            <ac:cxnSpMk id="5" creationId="{85B6A2A9-A9CC-30FC-5FAA-D0060FD759C1}"/>
          </ac:cxnSpMkLst>
        </pc:cxnChg>
      </pc:sldChg>
      <pc:sldChg chg="modSp add del mod">
        <pc:chgData name="Pastor Zach Dudenhofer" userId="c4a63011-f6e8-401d-b235-a1891ff3d58e" providerId="ADAL" clId="{936390DE-AC28-4F28-A0E1-E63C70C9F470}" dt="2024-09-13T23:11:38.785" v="4000" actId="47"/>
        <pc:sldMkLst>
          <pc:docMk/>
          <pc:sldMk cId="3913012576" sldId="452"/>
        </pc:sldMkLst>
        <pc:spChg chg="mod">
          <ac:chgData name="Pastor Zach Dudenhofer" userId="c4a63011-f6e8-401d-b235-a1891ff3d58e" providerId="ADAL" clId="{936390DE-AC28-4F28-A0E1-E63C70C9F470}" dt="2024-09-06T22:45:39.637" v="1507" actId="403"/>
          <ac:spMkLst>
            <pc:docMk/>
            <pc:sldMk cId="3913012576" sldId="452"/>
            <ac:spMk id="2" creationId="{E4061766-89BB-0817-ECAB-3A7EBA7332FB}"/>
          </ac:spMkLst>
        </pc:spChg>
      </pc:sldChg>
      <pc:sldChg chg="modSp add del mod">
        <pc:chgData name="Pastor Zach Dudenhofer" userId="c4a63011-f6e8-401d-b235-a1891ff3d58e" providerId="ADAL" clId="{936390DE-AC28-4F28-A0E1-E63C70C9F470}" dt="2024-09-13T23:11:38.785" v="4000" actId="47"/>
        <pc:sldMkLst>
          <pc:docMk/>
          <pc:sldMk cId="3853986034" sldId="453"/>
        </pc:sldMkLst>
        <pc:spChg chg="mod">
          <ac:chgData name="Pastor Zach Dudenhofer" userId="c4a63011-f6e8-401d-b235-a1891ff3d58e" providerId="ADAL" clId="{936390DE-AC28-4F28-A0E1-E63C70C9F470}" dt="2024-09-06T22:45:44.460" v="1508" actId="403"/>
          <ac:spMkLst>
            <pc:docMk/>
            <pc:sldMk cId="3853986034" sldId="453"/>
            <ac:spMk id="2" creationId="{E4061766-89BB-0817-ECAB-3A7EBA7332FB}"/>
          </ac:spMkLst>
        </pc:spChg>
      </pc:sldChg>
      <pc:sldChg chg="modSp add del mod">
        <pc:chgData name="Pastor Zach Dudenhofer" userId="c4a63011-f6e8-401d-b235-a1891ff3d58e" providerId="ADAL" clId="{936390DE-AC28-4F28-A0E1-E63C70C9F470}" dt="2024-09-13T23:11:38.785" v="4000" actId="47"/>
        <pc:sldMkLst>
          <pc:docMk/>
          <pc:sldMk cId="2664920300" sldId="454"/>
        </pc:sldMkLst>
        <pc:spChg chg="mod">
          <ac:chgData name="Pastor Zach Dudenhofer" userId="c4a63011-f6e8-401d-b235-a1891ff3d58e" providerId="ADAL" clId="{936390DE-AC28-4F28-A0E1-E63C70C9F470}" dt="2024-09-06T22:47:30.705" v="1528" actId="115"/>
          <ac:spMkLst>
            <pc:docMk/>
            <pc:sldMk cId="2664920300" sldId="454"/>
            <ac:spMk id="3" creationId="{E0C6A70B-0872-8155-CCE0-3F2601365044}"/>
          </ac:spMkLst>
        </pc:spChg>
        <pc:spChg chg="mod">
          <ac:chgData name="Pastor Zach Dudenhofer" userId="c4a63011-f6e8-401d-b235-a1891ff3d58e" providerId="ADAL" clId="{936390DE-AC28-4F28-A0E1-E63C70C9F470}" dt="2024-09-06T22:48:53.725" v="1570" actId="20577"/>
          <ac:spMkLst>
            <pc:docMk/>
            <pc:sldMk cId="2664920300" sldId="454"/>
            <ac:spMk id="4" creationId="{21995219-92F3-0C49-6873-47B3E350592B}"/>
          </ac:spMkLst>
        </pc:spChg>
      </pc:sldChg>
      <pc:sldChg chg="modSp add del mod">
        <pc:chgData name="Pastor Zach Dudenhofer" userId="c4a63011-f6e8-401d-b235-a1891ff3d58e" providerId="ADAL" clId="{936390DE-AC28-4F28-A0E1-E63C70C9F470}" dt="2024-09-13T23:11:38.785" v="4000" actId="47"/>
        <pc:sldMkLst>
          <pc:docMk/>
          <pc:sldMk cId="1526700106" sldId="455"/>
        </pc:sldMkLst>
        <pc:spChg chg="mod">
          <ac:chgData name="Pastor Zach Dudenhofer" userId="c4a63011-f6e8-401d-b235-a1891ff3d58e" providerId="ADAL" clId="{936390DE-AC28-4F28-A0E1-E63C70C9F470}" dt="2024-09-06T22:49:09.032" v="1575" actId="115"/>
          <ac:spMkLst>
            <pc:docMk/>
            <pc:sldMk cId="1526700106" sldId="455"/>
            <ac:spMk id="3" creationId="{E0C6A70B-0872-8155-CCE0-3F2601365044}"/>
          </ac:spMkLst>
        </pc:spChg>
        <pc:spChg chg="mod">
          <ac:chgData name="Pastor Zach Dudenhofer" userId="c4a63011-f6e8-401d-b235-a1891ff3d58e" providerId="ADAL" clId="{936390DE-AC28-4F28-A0E1-E63C70C9F470}" dt="2024-09-06T22:51:02.654" v="1634" actId="20577"/>
          <ac:spMkLst>
            <pc:docMk/>
            <pc:sldMk cId="1526700106" sldId="455"/>
            <ac:spMk id="4" creationId="{21995219-92F3-0C49-6873-47B3E350592B}"/>
          </ac:spMkLst>
        </pc:spChg>
      </pc:sldChg>
      <pc:sldChg chg="modSp add del mod">
        <pc:chgData name="Pastor Zach Dudenhofer" userId="c4a63011-f6e8-401d-b235-a1891ff3d58e" providerId="ADAL" clId="{936390DE-AC28-4F28-A0E1-E63C70C9F470}" dt="2024-09-13T23:11:38.785" v="4000" actId="47"/>
        <pc:sldMkLst>
          <pc:docMk/>
          <pc:sldMk cId="602580922" sldId="456"/>
        </pc:sldMkLst>
        <pc:spChg chg="mod">
          <ac:chgData name="Pastor Zach Dudenhofer" userId="c4a63011-f6e8-401d-b235-a1891ff3d58e" providerId="ADAL" clId="{936390DE-AC28-4F28-A0E1-E63C70C9F470}" dt="2024-09-06T22:51:26.552" v="1639" actId="115"/>
          <ac:spMkLst>
            <pc:docMk/>
            <pc:sldMk cId="602580922" sldId="456"/>
            <ac:spMk id="3" creationId="{E0C6A70B-0872-8155-CCE0-3F2601365044}"/>
          </ac:spMkLst>
        </pc:spChg>
        <pc:spChg chg="mod">
          <ac:chgData name="Pastor Zach Dudenhofer" userId="c4a63011-f6e8-401d-b235-a1891ff3d58e" providerId="ADAL" clId="{936390DE-AC28-4F28-A0E1-E63C70C9F470}" dt="2024-09-06T22:53:21.910" v="1720" actId="20577"/>
          <ac:spMkLst>
            <pc:docMk/>
            <pc:sldMk cId="602580922" sldId="456"/>
            <ac:spMk id="4" creationId="{21995219-92F3-0C49-6873-47B3E350592B}"/>
          </ac:spMkLst>
        </pc:spChg>
      </pc:sldChg>
      <pc:sldChg chg="addSp delSp modSp add del mod">
        <pc:chgData name="Pastor Zach Dudenhofer" userId="c4a63011-f6e8-401d-b235-a1891ff3d58e" providerId="ADAL" clId="{936390DE-AC28-4F28-A0E1-E63C70C9F470}" dt="2024-09-13T23:11:38.785" v="4000" actId="47"/>
        <pc:sldMkLst>
          <pc:docMk/>
          <pc:sldMk cId="2570816253" sldId="457"/>
        </pc:sldMkLst>
        <pc:spChg chg="del">
          <ac:chgData name="Pastor Zach Dudenhofer" userId="c4a63011-f6e8-401d-b235-a1891ff3d58e" providerId="ADAL" clId="{936390DE-AC28-4F28-A0E1-E63C70C9F470}" dt="2024-09-06T22:53:58.055" v="1722" actId="478"/>
          <ac:spMkLst>
            <pc:docMk/>
            <pc:sldMk cId="2570816253" sldId="457"/>
            <ac:spMk id="2" creationId="{9725AC5F-A538-3B8D-AB2A-8E2086C93F5D}"/>
          </ac:spMkLst>
        </pc:spChg>
        <pc:spChg chg="mod">
          <ac:chgData name="Pastor Zach Dudenhofer" userId="c4a63011-f6e8-401d-b235-a1891ff3d58e" providerId="ADAL" clId="{936390DE-AC28-4F28-A0E1-E63C70C9F470}" dt="2024-09-06T22:54:29.192" v="1729" actId="115"/>
          <ac:spMkLst>
            <pc:docMk/>
            <pc:sldMk cId="2570816253" sldId="457"/>
            <ac:spMk id="3" creationId="{E0C6A70B-0872-8155-CCE0-3F2601365044}"/>
          </ac:spMkLst>
        </pc:spChg>
        <pc:spChg chg="add del mod">
          <ac:chgData name="Pastor Zach Dudenhofer" userId="c4a63011-f6e8-401d-b235-a1891ff3d58e" providerId="ADAL" clId="{936390DE-AC28-4F28-A0E1-E63C70C9F470}" dt="2024-09-06T22:53:59.998" v="1723" actId="478"/>
          <ac:spMkLst>
            <pc:docMk/>
            <pc:sldMk cId="2570816253" sldId="457"/>
            <ac:spMk id="5" creationId="{9638D7F7-B422-A71B-24F3-772C0578EB55}"/>
          </ac:spMkLst>
        </pc:spChg>
        <pc:spChg chg="add mod">
          <ac:chgData name="Pastor Zach Dudenhofer" userId="c4a63011-f6e8-401d-b235-a1891ff3d58e" providerId="ADAL" clId="{936390DE-AC28-4F28-A0E1-E63C70C9F470}" dt="2024-09-06T22:54:00.330" v="1724"/>
          <ac:spMkLst>
            <pc:docMk/>
            <pc:sldMk cId="2570816253" sldId="457"/>
            <ac:spMk id="6" creationId="{CF4CBC11-3679-8EDC-4D02-54BC94B01744}"/>
          </ac:spMkLst>
        </pc:spChg>
        <pc:spChg chg="add mod">
          <ac:chgData name="Pastor Zach Dudenhofer" userId="c4a63011-f6e8-401d-b235-a1891ff3d58e" providerId="ADAL" clId="{936390DE-AC28-4F28-A0E1-E63C70C9F470}" dt="2024-09-06T22:57:52.460" v="1892" actId="1036"/>
          <ac:spMkLst>
            <pc:docMk/>
            <pc:sldMk cId="2570816253" sldId="457"/>
            <ac:spMk id="7" creationId="{5FB71A6C-2724-B8FA-CCC4-C317982B4CD4}"/>
          </ac:spMkLst>
        </pc:spChg>
        <pc:cxnChg chg="add mod">
          <ac:chgData name="Pastor Zach Dudenhofer" userId="c4a63011-f6e8-401d-b235-a1891ff3d58e" providerId="ADAL" clId="{936390DE-AC28-4F28-A0E1-E63C70C9F470}" dt="2024-09-06T22:57:52.460" v="1892" actId="1036"/>
          <ac:cxnSpMkLst>
            <pc:docMk/>
            <pc:sldMk cId="2570816253" sldId="457"/>
            <ac:cxnSpMk id="8" creationId="{48416B64-A61F-8231-8CFD-7B6F1DFC4DCF}"/>
          </ac:cxnSpMkLst>
        </pc:cxnChg>
      </pc:sldChg>
      <pc:sldChg chg="addSp delSp modSp add del mod">
        <pc:chgData name="Pastor Zach Dudenhofer" userId="c4a63011-f6e8-401d-b235-a1891ff3d58e" providerId="ADAL" clId="{936390DE-AC28-4F28-A0E1-E63C70C9F470}" dt="2024-09-13T23:11:38.785" v="4000" actId="47"/>
        <pc:sldMkLst>
          <pc:docMk/>
          <pc:sldMk cId="4207971582" sldId="458"/>
        </pc:sldMkLst>
        <pc:spChg chg="add mod">
          <ac:chgData name="Pastor Zach Dudenhofer" userId="c4a63011-f6e8-401d-b235-a1891ff3d58e" providerId="ADAL" clId="{936390DE-AC28-4F28-A0E1-E63C70C9F470}" dt="2024-09-06T22:58:29.699" v="1898"/>
          <ac:spMkLst>
            <pc:docMk/>
            <pc:sldMk cId="4207971582" sldId="458"/>
            <ac:spMk id="2" creationId="{F49CE2A6-01B9-73C2-B17A-B3B229726C22}"/>
          </ac:spMkLst>
        </pc:spChg>
        <pc:spChg chg="mod">
          <ac:chgData name="Pastor Zach Dudenhofer" userId="c4a63011-f6e8-401d-b235-a1891ff3d58e" providerId="ADAL" clId="{936390DE-AC28-4F28-A0E1-E63C70C9F470}" dt="2024-09-06T22:58:33.263" v="1899" actId="113"/>
          <ac:spMkLst>
            <pc:docMk/>
            <pc:sldMk cId="4207971582" sldId="458"/>
            <ac:spMk id="3" creationId="{E0C6A70B-0872-8155-CCE0-3F2601365044}"/>
          </ac:spMkLst>
        </pc:spChg>
        <pc:spChg chg="add mod">
          <ac:chgData name="Pastor Zach Dudenhofer" userId="c4a63011-f6e8-401d-b235-a1891ff3d58e" providerId="ADAL" clId="{936390DE-AC28-4F28-A0E1-E63C70C9F470}" dt="2024-09-06T22:58:57.421" v="1922" actId="20577"/>
          <ac:spMkLst>
            <pc:docMk/>
            <pc:sldMk cId="4207971582" sldId="458"/>
            <ac:spMk id="5" creationId="{05806A13-0D1A-A44C-DC0E-B251890464FE}"/>
          </ac:spMkLst>
        </pc:spChg>
        <pc:spChg chg="del">
          <ac:chgData name="Pastor Zach Dudenhofer" userId="c4a63011-f6e8-401d-b235-a1891ff3d58e" providerId="ADAL" clId="{936390DE-AC28-4F28-A0E1-E63C70C9F470}" dt="2024-09-06T22:58:40.357" v="1900" actId="478"/>
          <ac:spMkLst>
            <pc:docMk/>
            <pc:sldMk cId="4207971582" sldId="458"/>
            <ac:spMk id="7" creationId="{5FB71A6C-2724-B8FA-CCC4-C317982B4CD4}"/>
          </ac:spMkLst>
        </pc:spChg>
        <pc:cxnChg chg="add mod">
          <ac:chgData name="Pastor Zach Dudenhofer" userId="c4a63011-f6e8-401d-b235-a1891ff3d58e" providerId="ADAL" clId="{936390DE-AC28-4F28-A0E1-E63C70C9F470}" dt="2024-09-06T22:58:29.699" v="1898"/>
          <ac:cxnSpMkLst>
            <pc:docMk/>
            <pc:sldMk cId="4207971582" sldId="458"/>
            <ac:cxnSpMk id="4" creationId="{6973AE91-387C-3A1C-7376-6BB7E1C8421D}"/>
          </ac:cxnSpMkLst>
        </pc:cxnChg>
        <pc:cxnChg chg="del">
          <ac:chgData name="Pastor Zach Dudenhofer" userId="c4a63011-f6e8-401d-b235-a1891ff3d58e" providerId="ADAL" clId="{936390DE-AC28-4F28-A0E1-E63C70C9F470}" dt="2024-09-06T22:58:40.357" v="1900" actId="478"/>
          <ac:cxnSpMkLst>
            <pc:docMk/>
            <pc:sldMk cId="4207971582" sldId="458"/>
            <ac:cxnSpMk id="8" creationId="{48416B64-A61F-8231-8CFD-7B6F1DFC4DCF}"/>
          </ac:cxnSpMkLst>
        </pc:cxnChg>
        <pc:cxnChg chg="add mod">
          <ac:chgData name="Pastor Zach Dudenhofer" userId="c4a63011-f6e8-401d-b235-a1891ff3d58e" providerId="ADAL" clId="{936390DE-AC28-4F28-A0E1-E63C70C9F470}" dt="2024-09-06T22:58:45.812" v="1901"/>
          <ac:cxnSpMkLst>
            <pc:docMk/>
            <pc:sldMk cId="4207971582" sldId="458"/>
            <ac:cxnSpMk id="9" creationId="{314F386A-C128-A65D-DF7F-5F4EC9FFE478}"/>
          </ac:cxnSpMkLst>
        </pc:cxnChg>
      </pc:sldChg>
      <pc:sldChg chg="modSp add del mod">
        <pc:chgData name="Pastor Zach Dudenhofer" userId="c4a63011-f6e8-401d-b235-a1891ff3d58e" providerId="ADAL" clId="{936390DE-AC28-4F28-A0E1-E63C70C9F470}" dt="2024-09-13T21:55:55.687" v="1936"/>
        <pc:sldMkLst>
          <pc:docMk/>
          <pc:sldMk cId="1895331741" sldId="459"/>
        </pc:sldMkLst>
        <pc:picChg chg="mod">
          <ac:chgData name="Pastor Zach Dudenhofer" userId="c4a63011-f6e8-401d-b235-a1891ff3d58e" providerId="ADAL" clId="{936390DE-AC28-4F28-A0E1-E63C70C9F470}" dt="2024-09-13T21:55:55.225" v="1935" actId="1076"/>
          <ac:picMkLst>
            <pc:docMk/>
            <pc:sldMk cId="1895331741" sldId="459"/>
            <ac:picMk id="4" creationId="{B474506C-1741-302E-5F2E-640E53810566}"/>
          </ac:picMkLst>
        </pc:picChg>
      </pc:sldChg>
      <pc:sldChg chg="modSp add mod">
        <pc:chgData name="Pastor Zach Dudenhofer" userId="c4a63011-f6e8-401d-b235-a1891ff3d58e" providerId="ADAL" clId="{936390DE-AC28-4F28-A0E1-E63C70C9F470}" dt="2024-09-13T22:02:38.741" v="2189" actId="20577"/>
        <pc:sldMkLst>
          <pc:docMk/>
          <pc:sldMk cId="3314529356" sldId="459"/>
        </pc:sldMkLst>
        <pc:spChg chg="mod">
          <ac:chgData name="Pastor Zach Dudenhofer" userId="c4a63011-f6e8-401d-b235-a1891ff3d58e" providerId="ADAL" clId="{936390DE-AC28-4F28-A0E1-E63C70C9F470}" dt="2024-09-13T22:02:38.741" v="2189" actId="20577"/>
          <ac:spMkLst>
            <pc:docMk/>
            <pc:sldMk cId="3314529356" sldId="459"/>
            <ac:spMk id="2" creationId="{9725AC5F-A538-3B8D-AB2A-8E2086C93F5D}"/>
          </ac:spMkLst>
        </pc:spChg>
        <pc:spChg chg="mod">
          <ac:chgData name="Pastor Zach Dudenhofer" userId="c4a63011-f6e8-401d-b235-a1891ff3d58e" providerId="ADAL" clId="{936390DE-AC28-4F28-A0E1-E63C70C9F470}" dt="2024-09-13T22:01:12.752" v="2154" actId="20577"/>
          <ac:spMkLst>
            <pc:docMk/>
            <pc:sldMk cId="3314529356" sldId="459"/>
            <ac:spMk id="3" creationId="{E0C6A70B-0872-8155-CCE0-3F2601365044}"/>
          </ac:spMkLst>
        </pc:spChg>
      </pc:sldChg>
      <pc:sldChg chg="modSp add mod">
        <pc:chgData name="Pastor Zach Dudenhofer" userId="c4a63011-f6e8-401d-b235-a1891ff3d58e" providerId="ADAL" clId="{936390DE-AC28-4F28-A0E1-E63C70C9F470}" dt="2024-09-13T22:02:48.292" v="2194" actId="20577"/>
        <pc:sldMkLst>
          <pc:docMk/>
          <pc:sldMk cId="180018164" sldId="460"/>
        </pc:sldMkLst>
        <pc:spChg chg="mod">
          <ac:chgData name="Pastor Zach Dudenhofer" userId="c4a63011-f6e8-401d-b235-a1891ff3d58e" providerId="ADAL" clId="{936390DE-AC28-4F28-A0E1-E63C70C9F470}" dt="2024-09-13T22:02:48.292" v="2194" actId="20577"/>
          <ac:spMkLst>
            <pc:docMk/>
            <pc:sldMk cId="180018164" sldId="460"/>
            <ac:spMk id="2" creationId="{9725AC5F-A538-3B8D-AB2A-8E2086C93F5D}"/>
          </ac:spMkLst>
        </pc:spChg>
        <pc:spChg chg="mod">
          <ac:chgData name="Pastor Zach Dudenhofer" userId="c4a63011-f6e8-401d-b235-a1891ff3d58e" providerId="ADAL" clId="{936390DE-AC28-4F28-A0E1-E63C70C9F470}" dt="2024-09-13T22:01:41.261" v="2163" actId="20577"/>
          <ac:spMkLst>
            <pc:docMk/>
            <pc:sldMk cId="180018164" sldId="460"/>
            <ac:spMk id="3" creationId="{E0C6A70B-0872-8155-CCE0-3F2601365044}"/>
          </ac:spMkLst>
        </pc:spChg>
      </pc:sldChg>
      <pc:sldChg chg="modSp add mod">
        <pc:chgData name="Pastor Zach Dudenhofer" userId="c4a63011-f6e8-401d-b235-a1891ff3d58e" providerId="ADAL" clId="{936390DE-AC28-4F28-A0E1-E63C70C9F470}" dt="2024-09-13T22:02:56.301" v="2199" actId="20577"/>
        <pc:sldMkLst>
          <pc:docMk/>
          <pc:sldMk cId="724980165" sldId="461"/>
        </pc:sldMkLst>
        <pc:spChg chg="mod">
          <ac:chgData name="Pastor Zach Dudenhofer" userId="c4a63011-f6e8-401d-b235-a1891ff3d58e" providerId="ADAL" clId="{936390DE-AC28-4F28-A0E1-E63C70C9F470}" dt="2024-09-13T22:02:56.301" v="2199" actId="20577"/>
          <ac:spMkLst>
            <pc:docMk/>
            <pc:sldMk cId="724980165" sldId="461"/>
            <ac:spMk id="2" creationId="{9725AC5F-A538-3B8D-AB2A-8E2086C93F5D}"/>
          </ac:spMkLst>
        </pc:spChg>
        <pc:spChg chg="mod">
          <ac:chgData name="Pastor Zach Dudenhofer" userId="c4a63011-f6e8-401d-b235-a1891ff3d58e" providerId="ADAL" clId="{936390DE-AC28-4F28-A0E1-E63C70C9F470}" dt="2024-09-13T22:02:24.734" v="2183" actId="255"/>
          <ac:spMkLst>
            <pc:docMk/>
            <pc:sldMk cId="724980165" sldId="461"/>
            <ac:spMk id="3" creationId="{E0C6A70B-0872-8155-CCE0-3F2601365044}"/>
          </ac:spMkLst>
        </pc:spChg>
      </pc:sldChg>
      <pc:sldChg chg="add">
        <pc:chgData name="Pastor Zach Dudenhofer" userId="c4a63011-f6e8-401d-b235-a1891ff3d58e" providerId="ADAL" clId="{936390DE-AC28-4F28-A0E1-E63C70C9F470}" dt="2024-09-13T22:20:08.440" v="2201"/>
        <pc:sldMkLst>
          <pc:docMk/>
          <pc:sldMk cId="319254077" sldId="462"/>
        </pc:sldMkLst>
      </pc:sldChg>
      <pc:sldChg chg="addSp modSp add mod">
        <pc:chgData name="Pastor Zach Dudenhofer" userId="c4a63011-f6e8-401d-b235-a1891ff3d58e" providerId="ADAL" clId="{936390DE-AC28-4F28-A0E1-E63C70C9F470}" dt="2024-09-13T22:23:10.139" v="2306" actId="20577"/>
        <pc:sldMkLst>
          <pc:docMk/>
          <pc:sldMk cId="3928303609" sldId="463"/>
        </pc:sldMkLst>
        <pc:spChg chg="mod">
          <ac:chgData name="Pastor Zach Dudenhofer" userId="c4a63011-f6e8-401d-b235-a1891ff3d58e" providerId="ADAL" clId="{936390DE-AC28-4F28-A0E1-E63C70C9F470}" dt="2024-09-13T22:20:30.619" v="2242" actId="20577"/>
          <ac:spMkLst>
            <pc:docMk/>
            <pc:sldMk cId="3928303609" sldId="463"/>
            <ac:spMk id="2" creationId="{9725AC5F-A538-3B8D-AB2A-8E2086C93F5D}"/>
          </ac:spMkLst>
        </pc:spChg>
        <pc:spChg chg="add mod">
          <ac:chgData name="Pastor Zach Dudenhofer" userId="c4a63011-f6e8-401d-b235-a1891ff3d58e" providerId="ADAL" clId="{936390DE-AC28-4F28-A0E1-E63C70C9F470}" dt="2024-09-13T22:23:10.139" v="2306" actId="20577"/>
          <ac:spMkLst>
            <pc:docMk/>
            <pc:sldMk cId="3928303609" sldId="463"/>
            <ac:spMk id="4" creationId="{874986FB-396D-BFBE-FD2A-A6E76F875C9B}"/>
          </ac:spMkLst>
        </pc:spChg>
        <pc:cxnChg chg="add mod">
          <ac:chgData name="Pastor Zach Dudenhofer" userId="c4a63011-f6e8-401d-b235-a1891ff3d58e" providerId="ADAL" clId="{936390DE-AC28-4F28-A0E1-E63C70C9F470}" dt="2024-09-13T22:21:03.231" v="2243"/>
          <ac:cxnSpMkLst>
            <pc:docMk/>
            <pc:sldMk cId="3928303609" sldId="463"/>
            <ac:cxnSpMk id="5" creationId="{32F007F6-911B-9F90-826A-C040816794B8}"/>
          </ac:cxnSpMkLst>
        </pc:cxnChg>
      </pc:sldChg>
      <pc:sldChg chg="modSp add mod">
        <pc:chgData name="Pastor Zach Dudenhofer" userId="c4a63011-f6e8-401d-b235-a1891ff3d58e" providerId="ADAL" clId="{936390DE-AC28-4F28-A0E1-E63C70C9F470}" dt="2024-09-13T22:24:54.601" v="2322" actId="20577"/>
        <pc:sldMkLst>
          <pc:docMk/>
          <pc:sldMk cId="1937642899" sldId="464"/>
        </pc:sldMkLst>
        <pc:spChg chg="mod">
          <ac:chgData name="Pastor Zach Dudenhofer" userId="c4a63011-f6e8-401d-b235-a1891ff3d58e" providerId="ADAL" clId="{936390DE-AC28-4F28-A0E1-E63C70C9F470}" dt="2024-09-13T22:23:34.492" v="2309" actId="115"/>
          <ac:spMkLst>
            <pc:docMk/>
            <pc:sldMk cId="1937642899" sldId="464"/>
            <ac:spMk id="3" creationId="{E0C6A70B-0872-8155-CCE0-3F2601365044}"/>
          </ac:spMkLst>
        </pc:spChg>
        <pc:spChg chg="mod">
          <ac:chgData name="Pastor Zach Dudenhofer" userId="c4a63011-f6e8-401d-b235-a1891ff3d58e" providerId="ADAL" clId="{936390DE-AC28-4F28-A0E1-E63C70C9F470}" dt="2024-09-13T22:24:54.601" v="2322" actId="20577"/>
          <ac:spMkLst>
            <pc:docMk/>
            <pc:sldMk cId="1937642899" sldId="464"/>
            <ac:spMk id="4" creationId="{874986FB-396D-BFBE-FD2A-A6E76F875C9B}"/>
          </ac:spMkLst>
        </pc:spChg>
      </pc:sldChg>
      <pc:sldChg chg="modSp add mod">
        <pc:chgData name="Pastor Zach Dudenhofer" userId="c4a63011-f6e8-401d-b235-a1891ff3d58e" providerId="ADAL" clId="{936390DE-AC28-4F28-A0E1-E63C70C9F470}" dt="2024-09-13T22:25:36.178" v="2331" actId="20577"/>
        <pc:sldMkLst>
          <pc:docMk/>
          <pc:sldMk cId="475496492" sldId="465"/>
        </pc:sldMkLst>
        <pc:spChg chg="mod">
          <ac:chgData name="Pastor Zach Dudenhofer" userId="c4a63011-f6e8-401d-b235-a1891ff3d58e" providerId="ADAL" clId="{936390DE-AC28-4F28-A0E1-E63C70C9F470}" dt="2024-09-13T22:25:28.516" v="2327" actId="115"/>
          <ac:spMkLst>
            <pc:docMk/>
            <pc:sldMk cId="475496492" sldId="465"/>
            <ac:spMk id="3" creationId="{E0C6A70B-0872-8155-CCE0-3F2601365044}"/>
          </ac:spMkLst>
        </pc:spChg>
        <pc:spChg chg="mod">
          <ac:chgData name="Pastor Zach Dudenhofer" userId="c4a63011-f6e8-401d-b235-a1891ff3d58e" providerId="ADAL" clId="{936390DE-AC28-4F28-A0E1-E63C70C9F470}" dt="2024-09-13T22:25:36.178" v="2331" actId="20577"/>
          <ac:spMkLst>
            <pc:docMk/>
            <pc:sldMk cId="475496492" sldId="465"/>
            <ac:spMk id="4" creationId="{874986FB-396D-BFBE-FD2A-A6E76F875C9B}"/>
          </ac:spMkLst>
        </pc:spChg>
      </pc:sldChg>
      <pc:sldChg chg="modSp add mod">
        <pc:chgData name="Pastor Zach Dudenhofer" userId="c4a63011-f6e8-401d-b235-a1891ff3d58e" providerId="ADAL" clId="{936390DE-AC28-4F28-A0E1-E63C70C9F470}" dt="2024-09-13T22:25:50.997" v="2336" actId="115"/>
        <pc:sldMkLst>
          <pc:docMk/>
          <pc:sldMk cId="2770047287" sldId="466"/>
        </pc:sldMkLst>
        <pc:spChg chg="mod">
          <ac:chgData name="Pastor Zach Dudenhofer" userId="c4a63011-f6e8-401d-b235-a1891ff3d58e" providerId="ADAL" clId="{936390DE-AC28-4F28-A0E1-E63C70C9F470}" dt="2024-09-13T22:25:50.997" v="2336" actId="115"/>
          <ac:spMkLst>
            <pc:docMk/>
            <pc:sldMk cId="2770047287" sldId="466"/>
            <ac:spMk id="3" creationId="{E0C6A70B-0872-8155-CCE0-3F2601365044}"/>
          </ac:spMkLst>
        </pc:spChg>
      </pc:sldChg>
      <pc:sldChg chg="modSp add mod">
        <pc:chgData name="Pastor Zach Dudenhofer" userId="c4a63011-f6e8-401d-b235-a1891ff3d58e" providerId="ADAL" clId="{936390DE-AC28-4F28-A0E1-E63C70C9F470}" dt="2024-09-13T22:29:03.818" v="2398" actId="20577"/>
        <pc:sldMkLst>
          <pc:docMk/>
          <pc:sldMk cId="2867029049" sldId="467"/>
        </pc:sldMkLst>
        <pc:spChg chg="mod">
          <ac:chgData name="Pastor Zach Dudenhofer" userId="c4a63011-f6e8-401d-b235-a1891ff3d58e" providerId="ADAL" clId="{936390DE-AC28-4F28-A0E1-E63C70C9F470}" dt="2024-09-13T22:26:29.828" v="2341" actId="115"/>
          <ac:spMkLst>
            <pc:docMk/>
            <pc:sldMk cId="2867029049" sldId="467"/>
            <ac:spMk id="3" creationId="{E0C6A70B-0872-8155-CCE0-3F2601365044}"/>
          </ac:spMkLst>
        </pc:spChg>
        <pc:spChg chg="mod">
          <ac:chgData name="Pastor Zach Dudenhofer" userId="c4a63011-f6e8-401d-b235-a1891ff3d58e" providerId="ADAL" clId="{936390DE-AC28-4F28-A0E1-E63C70C9F470}" dt="2024-09-13T22:29:03.818" v="2398" actId="20577"/>
          <ac:spMkLst>
            <pc:docMk/>
            <pc:sldMk cId="2867029049" sldId="467"/>
            <ac:spMk id="4" creationId="{874986FB-396D-BFBE-FD2A-A6E76F875C9B}"/>
          </ac:spMkLst>
        </pc:spChg>
      </pc:sldChg>
      <pc:sldChg chg="modSp add mod">
        <pc:chgData name="Pastor Zach Dudenhofer" userId="c4a63011-f6e8-401d-b235-a1891ff3d58e" providerId="ADAL" clId="{936390DE-AC28-4F28-A0E1-E63C70C9F470}" dt="2024-09-13T22:30:05.162" v="2448" actId="20577"/>
        <pc:sldMkLst>
          <pc:docMk/>
          <pc:sldMk cId="2228353597" sldId="468"/>
        </pc:sldMkLst>
        <pc:spChg chg="mod">
          <ac:chgData name="Pastor Zach Dudenhofer" userId="c4a63011-f6e8-401d-b235-a1891ff3d58e" providerId="ADAL" clId="{936390DE-AC28-4F28-A0E1-E63C70C9F470}" dt="2024-09-13T22:29:18.804" v="2401" actId="115"/>
          <ac:spMkLst>
            <pc:docMk/>
            <pc:sldMk cId="2228353597" sldId="468"/>
            <ac:spMk id="3" creationId="{E0C6A70B-0872-8155-CCE0-3F2601365044}"/>
          </ac:spMkLst>
        </pc:spChg>
        <pc:spChg chg="mod">
          <ac:chgData name="Pastor Zach Dudenhofer" userId="c4a63011-f6e8-401d-b235-a1891ff3d58e" providerId="ADAL" clId="{936390DE-AC28-4F28-A0E1-E63C70C9F470}" dt="2024-09-13T22:30:05.162" v="2448" actId="20577"/>
          <ac:spMkLst>
            <pc:docMk/>
            <pc:sldMk cId="2228353597" sldId="468"/>
            <ac:spMk id="4" creationId="{874986FB-396D-BFBE-FD2A-A6E76F875C9B}"/>
          </ac:spMkLst>
        </pc:spChg>
      </pc:sldChg>
      <pc:sldChg chg="addSp modSp add mod">
        <pc:chgData name="Pastor Zach Dudenhofer" userId="c4a63011-f6e8-401d-b235-a1891ff3d58e" providerId="ADAL" clId="{936390DE-AC28-4F28-A0E1-E63C70C9F470}" dt="2024-09-13T22:37:59.853" v="2951" actId="20577"/>
        <pc:sldMkLst>
          <pc:docMk/>
          <pc:sldMk cId="74627066" sldId="469"/>
        </pc:sldMkLst>
        <pc:spChg chg="add mod">
          <ac:chgData name="Pastor Zach Dudenhofer" userId="c4a63011-f6e8-401d-b235-a1891ff3d58e" providerId="ADAL" clId="{936390DE-AC28-4F28-A0E1-E63C70C9F470}" dt="2024-09-13T22:37:59.853" v="2951" actId="20577"/>
          <ac:spMkLst>
            <pc:docMk/>
            <pc:sldMk cId="74627066" sldId="469"/>
            <ac:spMk id="6" creationId="{06628FAD-1A95-C974-18B9-DBF41403CD6F}"/>
          </ac:spMkLst>
        </pc:spChg>
      </pc:sldChg>
      <pc:sldChg chg="modSp add mod">
        <pc:chgData name="Pastor Zach Dudenhofer" userId="c4a63011-f6e8-401d-b235-a1891ff3d58e" providerId="ADAL" clId="{936390DE-AC28-4F28-A0E1-E63C70C9F470}" dt="2024-09-13T22:38:31.932" v="2957" actId="20577"/>
        <pc:sldMkLst>
          <pc:docMk/>
          <pc:sldMk cId="1998221296" sldId="470"/>
        </pc:sldMkLst>
        <pc:spChg chg="mod">
          <ac:chgData name="Pastor Zach Dudenhofer" userId="c4a63011-f6e8-401d-b235-a1891ff3d58e" providerId="ADAL" clId="{936390DE-AC28-4F28-A0E1-E63C70C9F470}" dt="2024-09-13T22:38:31.932" v="2957" actId="20577"/>
          <ac:spMkLst>
            <pc:docMk/>
            <pc:sldMk cId="1998221296" sldId="470"/>
            <ac:spMk id="6" creationId="{06628FAD-1A95-C974-18B9-DBF41403CD6F}"/>
          </ac:spMkLst>
        </pc:spChg>
      </pc:sldChg>
      <pc:sldChg chg="modSp add mod ord">
        <pc:chgData name="Pastor Zach Dudenhofer" userId="c4a63011-f6e8-401d-b235-a1891ff3d58e" providerId="ADAL" clId="{936390DE-AC28-4F28-A0E1-E63C70C9F470}" dt="2024-09-13T22:38:18.416" v="2955"/>
        <pc:sldMkLst>
          <pc:docMk/>
          <pc:sldMk cId="3823407513" sldId="471"/>
        </pc:sldMkLst>
        <pc:spChg chg="mod">
          <ac:chgData name="Pastor Zach Dudenhofer" userId="c4a63011-f6e8-401d-b235-a1891ff3d58e" providerId="ADAL" clId="{936390DE-AC28-4F28-A0E1-E63C70C9F470}" dt="2024-09-13T22:38:15.964" v="2953" actId="20577"/>
          <ac:spMkLst>
            <pc:docMk/>
            <pc:sldMk cId="3823407513" sldId="471"/>
            <ac:spMk id="6" creationId="{06628FAD-1A95-C974-18B9-DBF41403CD6F}"/>
          </ac:spMkLst>
        </pc:spChg>
      </pc:sldChg>
      <pc:sldChg chg="add">
        <pc:chgData name="Pastor Zach Dudenhofer" userId="c4a63011-f6e8-401d-b235-a1891ff3d58e" providerId="ADAL" clId="{936390DE-AC28-4F28-A0E1-E63C70C9F470}" dt="2024-09-13T22:38:28.142" v="2956" actId="2890"/>
        <pc:sldMkLst>
          <pc:docMk/>
          <pc:sldMk cId="2956568658" sldId="472"/>
        </pc:sldMkLst>
      </pc:sldChg>
      <pc:sldChg chg="delSp modSp add mod">
        <pc:chgData name="Pastor Zach Dudenhofer" userId="c4a63011-f6e8-401d-b235-a1891ff3d58e" providerId="ADAL" clId="{936390DE-AC28-4F28-A0E1-E63C70C9F470}" dt="2024-09-13T22:39:34.128" v="2977" actId="20577"/>
        <pc:sldMkLst>
          <pc:docMk/>
          <pc:sldMk cId="919601522" sldId="473"/>
        </pc:sldMkLst>
        <pc:spChg chg="mod">
          <ac:chgData name="Pastor Zach Dudenhofer" userId="c4a63011-f6e8-401d-b235-a1891ff3d58e" providerId="ADAL" clId="{936390DE-AC28-4F28-A0E1-E63C70C9F470}" dt="2024-09-13T22:39:34.128" v="2977" actId="20577"/>
          <ac:spMkLst>
            <pc:docMk/>
            <pc:sldMk cId="919601522" sldId="473"/>
            <ac:spMk id="4" creationId="{874986FB-396D-BFBE-FD2A-A6E76F875C9B}"/>
          </ac:spMkLst>
        </pc:spChg>
        <pc:spChg chg="del">
          <ac:chgData name="Pastor Zach Dudenhofer" userId="c4a63011-f6e8-401d-b235-a1891ff3d58e" providerId="ADAL" clId="{936390DE-AC28-4F28-A0E1-E63C70C9F470}" dt="2024-09-13T22:39:25.649" v="2959" actId="478"/>
          <ac:spMkLst>
            <pc:docMk/>
            <pc:sldMk cId="919601522" sldId="473"/>
            <ac:spMk id="6" creationId="{06628FAD-1A95-C974-18B9-DBF41403CD6F}"/>
          </ac:spMkLst>
        </pc:spChg>
      </pc:sldChg>
      <pc:sldChg chg="addSp modSp add mod">
        <pc:chgData name="Pastor Zach Dudenhofer" userId="c4a63011-f6e8-401d-b235-a1891ff3d58e" providerId="ADAL" clId="{936390DE-AC28-4F28-A0E1-E63C70C9F470}" dt="2024-09-13T22:42:31.345" v="3105" actId="20577"/>
        <pc:sldMkLst>
          <pc:docMk/>
          <pc:sldMk cId="142002816" sldId="474"/>
        </pc:sldMkLst>
        <pc:spChg chg="mod">
          <ac:chgData name="Pastor Zach Dudenhofer" userId="c4a63011-f6e8-401d-b235-a1891ff3d58e" providerId="ADAL" clId="{936390DE-AC28-4F28-A0E1-E63C70C9F470}" dt="2024-09-13T22:40:29.753" v="3047" actId="20577"/>
          <ac:spMkLst>
            <pc:docMk/>
            <pc:sldMk cId="142002816" sldId="474"/>
            <ac:spMk id="2" creationId="{9725AC5F-A538-3B8D-AB2A-8E2086C93F5D}"/>
          </ac:spMkLst>
        </pc:spChg>
        <pc:spChg chg="mod">
          <ac:chgData name="Pastor Zach Dudenhofer" userId="c4a63011-f6e8-401d-b235-a1891ff3d58e" providerId="ADAL" clId="{936390DE-AC28-4F28-A0E1-E63C70C9F470}" dt="2024-09-13T22:40:57.906" v="3049" actId="115"/>
          <ac:spMkLst>
            <pc:docMk/>
            <pc:sldMk cId="142002816" sldId="474"/>
            <ac:spMk id="3" creationId="{E0C6A70B-0872-8155-CCE0-3F2601365044}"/>
          </ac:spMkLst>
        </pc:spChg>
        <pc:spChg chg="add mod">
          <ac:chgData name="Pastor Zach Dudenhofer" userId="c4a63011-f6e8-401d-b235-a1891ff3d58e" providerId="ADAL" clId="{936390DE-AC28-4F28-A0E1-E63C70C9F470}" dt="2024-09-13T22:42:31.345" v="3105" actId="20577"/>
          <ac:spMkLst>
            <pc:docMk/>
            <pc:sldMk cId="142002816" sldId="474"/>
            <ac:spMk id="4" creationId="{AF79C1FF-AD7C-3229-6ACF-32F829CFB9A3}"/>
          </ac:spMkLst>
        </pc:spChg>
        <pc:cxnChg chg="add mod">
          <ac:chgData name="Pastor Zach Dudenhofer" userId="c4a63011-f6e8-401d-b235-a1891ff3d58e" providerId="ADAL" clId="{936390DE-AC28-4F28-A0E1-E63C70C9F470}" dt="2024-09-13T22:41:05.077" v="3050"/>
          <ac:cxnSpMkLst>
            <pc:docMk/>
            <pc:sldMk cId="142002816" sldId="474"/>
            <ac:cxnSpMk id="5" creationId="{FADAD8A6-B985-27C7-BCCF-991EE6F99E00}"/>
          </ac:cxnSpMkLst>
        </pc:cxnChg>
      </pc:sldChg>
      <pc:sldChg chg="modSp add mod">
        <pc:chgData name="Pastor Zach Dudenhofer" userId="c4a63011-f6e8-401d-b235-a1891ff3d58e" providerId="ADAL" clId="{936390DE-AC28-4F28-A0E1-E63C70C9F470}" dt="2024-09-13T22:45:30.240" v="3121" actId="20577"/>
        <pc:sldMkLst>
          <pc:docMk/>
          <pc:sldMk cId="2911532588" sldId="475"/>
        </pc:sldMkLst>
        <pc:spChg chg="mod">
          <ac:chgData name="Pastor Zach Dudenhofer" userId="c4a63011-f6e8-401d-b235-a1891ff3d58e" providerId="ADAL" clId="{936390DE-AC28-4F28-A0E1-E63C70C9F470}" dt="2024-09-13T22:42:44.778" v="3110" actId="115"/>
          <ac:spMkLst>
            <pc:docMk/>
            <pc:sldMk cId="2911532588" sldId="475"/>
            <ac:spMk id="3" creationId="{E0C6A70B-0872-8155-CCE0-3F2601365044}"/>
          </ac:spMkLst>
        </pc:spChg>
        <pc:spChg chg="mod">
          <ac:chgData name="Pastor Zach Dudenhofer" userId="c4a63011-f6e8-401d-b235-a1891ff3d58e" providerId="ADAL" clId="{936390DE-AC28-4F28-A0E1-E63C70C9F470}" dt="2024-09-13T22:45:30.240" v="3121" actId="20577"/>
          <ac:spMkLst>
            <pc:docMk/>
            <pc:sldMk cId="2911532588" sldId="475"/>
            <ac:spMk id="4" creationId="{AF79C1FF-AD7C-3229-6ACF-32F829CFB9A3}"/>
          </ac:spMkLst>
        </pc:spChg>
      </pc:sldChg>
      <pc:sldChg chg="modSp add mod">
        <pc:chgData name="Pastor Zach Dudenhofer" userId="c4a63011-f6e8-401d-b235-a1891ff3d58e" providerId="ADAL" clId="{936390DE-AC28-4F28-A0E1-E63C70C9F470}" dt="2024-09-13T22:46:53.768" v="3137" actId="20577"/>
        <pc:sldMkLst>
          <pc:docMk/>
          <pc:sldMk cId="3157174303" sldId="476"/>
        </pc:sldMkLst>
        <pc:spChg chg="mod">
          <ac:chgData name="Pastor Zach Dudenhofer" userId="c4a63011-f6e8-401d-b235-a1891ff3d58e" providerId="ADAL" clId="{936390DE-AC28-4F28-A0E1-E63C70C9F470}" dt="2024-09-13T22:45:44.425" v="3126" actId="115"/>
          <ac:spMkLst>
            <pc:docMk/>
            <pc:sldMk cId="3157174303" sldId="476"/>
            <ac:spMk id="3" creationId="{E0C6A70B-0872-8155-CCE0-3F2601365044}"/>
          </ac:spMkLst>
        </pc:spChg>
        <pc:spChg chg="mod">
          <ac:chgData name="Pastor Zach Dudenhofer" userId="c4a63011-f6e8-401d-b235-a1891ff3d58e" providerId="ADAL" clId="{936390DE-AC28-4F28-A0E1-E63C70C9F470}" dt="2024-09-13T22:46:53.768" v="3137" actId="20577"/>
          <ac:spMkLst>
            <pc:docMk/>
            <pc:sldMk cId="3157174303" sldId="476"/>
            <ac:spMk id="4" creationId="{AF79C1FF-AD7C-3229-6ACF-32F829CFB9A3}"/>
          </ac:spMkLst>
        </pc:spChg>
      </pc:sldChg>
      <pc:sldChg chg="delSp modSp add mod">
        <pc:chgData name="Pastor Zach Dudenhofer" userId="c4a63011-f6e8-401d-b235-a1891ff3d58e" providerId="ADAL" clId="{936390DE-AC28-4F28-A0E1-E63C70C9F470}" dt="2024-09-13T22:47:14.760" v="3144" actId="478"/>
        <pc:sldMkLst>
          <pc:docMk/>
          <pc:sldMk cId="3509006967" sldId="477"/>
        </pc:sldMkLst>
        <pc:spChg chg="mod">
          <ac:chgData name="Pastor Zach Dudenhofer" userId="c4a63011-f6e8-401d-b235-a1891ff3d58e" providerId="ADAL" clId="{936390DE-AC28-4F28-A0E1-E63C70C9F470}" dt="2024-09-13T22:47:06.737" v="3142" actId="115"/>
          <ac:spMkLst>
            <pc:docMk/>
            <pc:sldMk cId="3509006967" sldId="477"/>
            <ac:spMk id="3" creationId="{E0C6A70B-0872-8155-CCE0-3F2601365044}"/>
          </ac:spMkLst>
        </pc:spChg>
        <pc:spChg chg="del">
          <ac:chgData name="Pastor Zach Dudenhofer" userId="c4a63011-f6e8-401d-b235-a1891ff3d58e" providerId="ADAL" clId="{936390DE-AC28-4F28-A0E1-E63C70C9F470}" dt="2024-09-13T22:47:13.576" v="3143" actId="478"/>
          <ac:spMkLst>
            <pc:docMk/>
            <pc:sldMk cId="3509006967" sldId="477"/>
            <ac:spMk id="4" creationId="{AF79C1FF-AD7C-3229-6ACF-32F829CFB9A3}"/>
          </ac:spMkLst>
        </pc:spChg>
        <pc:cxnChg chg="del">
          <ac:chgData name="Pastor Zach Dudenhofer" userId="c4a63011-f6e8-401d-b235-a1891ff3d58e" providerId="ADAL" clId="{936390DE-AC28-4F28-A0E1-E63C70C9F470}" dt="2024-09-13T22:47:14.760" v="3144" actId="478"/>
          <ac:cxnSpMkLst>
            <pc:docMk/>
            <pc:sldMk cId="3509006967" sldId="477"/>
            <ac:cxnSpMk id="5" creationId="{FADAD8A6-B985-27C7-BCCF-991EE6F99E00}"/>
          </ac:cxnSpMkLst>
        </pc:cxnChg>
      </pc:sldChg>
      <pc:sldChg chg="modSp add mod">
        <pc:chgData name="Pastor Zach Dudenhofer" userId="c4a63011-f6e8-401d-b235-a1891ff3d58e" providerId="ADAL" clId="{936390DE-AC28-4F28-A0E1-E63C70C9F470}" dt="2024-09-13T22:48:08.129" v="3149" actId="115"/>
        <pc:sldMkLst>
          <pc:docMk/>
          <pc:sldMk cId="252957955" sldId="478"/>
        </pc:sldMkLst>
        <pc:spChg chg="mod">
          <ac:chgData name="Pastor Zach Dudenhofer" userId="c4a63011-f6e8-401d-b235-a1891ff3d58e" providerId="ADAL" clId="{936390DE-AC28-4F28-A0E1-E63C70C9F470}" dt="2024-09-13T22:47:35.148" v="3147" actId="27636"/>
          <ac:spMkLst>
            <pc:docMk/>
            <pc:sldMk cId="252957955" sldId="478"/>
            <ac:spMk id="2" creationId="{9725AC5F-A538-3B8D-AB2A-8E2086C93F5D}"/>
          </ac:spMkLst>
        </pc:spChg>
        <pc:spChg chg="mod">
          <ac:chgData name="Pastor Zach Dudenhofer" userId="c4a63011-f6e8-401d-b235-a1891ff3d58e" providerId="ADAL" clId="{936390DE-AC28-4F28-A0E1-E63C70C9F470}" dt="2024-09-13T22:48:08.129" v="3149" actId="115"/>
          <ac:spMkLst>
            <pc:docMk/>
            <pc:sldMk cId="252957955" sldId="478"/>
            <ac:spMk id="3" creationId="{E0C6A70B-0872-8155-CCE0-3F2601365044}"/>
          </ac:spMkLst>
        </pc:spChg>
      </pc:sldChg>
      <pc:sldChg chg="modSp add mod">
        <pc:chgData name="Pastor Zach Dudenhofer" userId="c4a63011-f6e8-401d-b235-a1891ff3d58e" providerId="ADAL" clId="{936390DE-AC28-4F28-A0E1-E63C70C9F470}" dt="2024-09-13T22:48:33.298" v="3154" actId="115"/>
        <pc:sldMkLst>
          <pc:docMk/>
          <pc:sldMk cId="663773399" sldId="479"/>
        </pc:sldMkLst>
        <pc:spChg chg="mod">
          <ac:chgData name="Pastor Zach Dudenhofer" userId="c4a63011-f6e8-401d-b235-a1891ff3d58e" providerId="ADAL" clId="{936390DE-AC28-4F28-A0E1-E63C70C9F470}" dt="2024-09-13T22:48:33.298" v="3154" actId="115"/>
          <ac:spMkLst>
            <pc:docMk/>
            <pc:sldMk cId="663773399" sldId="479"/>
            <ac:spMk id="3" creationId="{E0C6A70B-0872-8155-CCE0-3F2601365044}"/>
          </ac:spMkLst>
        </pc:spChg>
      </pc:sldChg>
      <pc:sldChg chg="addSp modSp add mod">
        <pc:chgData name="Pastor Zach Dudenhofer" userId="c4a63011-f6e8-401d-b235-a1891ff3d58e" providerId="ADAL" clId="{936390DE-AC28-4F28-A0E1-E63C70C9F470}" dt="2024-09-13T22:50:31.807" v="3200" actId="20577"/>
        <pc:sldMkLst>
          <pc:docMk/>
          <pc:sldMk cId="619224643" sldId="480"/>
        </pc:sldMkLst>
        <pc:spChg chg="mod">
          <ac:chgData name="Pastor Zach Dudenhofer" userId="c4a63011-f6e8-401d-b235-a1891ff3d58e" providerId="ADAL" clId="{936390DE-AC28-4F28-A0E1-E63C70C9F470}" dt="2024-09-13T22:49:00.585" v="3161" actId="115"/>
          <ac:spMkLst>
            <pc:docMk/>
            <pc:sldMk cId="619224643" sldId="480"/>
            <ac:spMk id="3" creationId="{E0C6A70B-0872-8155-CCE0-3F2601365044}"/>
          </ac:spMkLst>
        </pc:spChg>
        <pc:spChg chg="add mod">
          <ac:chgData name="Pastor Zach Dudenhofer" userId="c4a63011-f6e8-401d-b235-a1891ff3d58e" providerId="ADAL" clId="{936390DE-AC28-4F28-A0E1-E63C70C9F470}" dt="2024-09-13T22:50:31.807" v="3200" actId="20577"/>
          <ac:spMkLst>
            <pc:docMk/>
            <pc:sldMk cId="619224643" sldId="480"/>
            <ac:spMk id="4" creationId="{2A605B29-DE14-AF21-69B6-FDD0679EC35C}"/>
          </ac:spMkLst>
        </pc:spChg>
        <pc:cxnChg chg="add mod">
          <ac:chgData name="Pastor Zach Dudenhofer" userId="c4a63011-f6e8-401d-b235-a1891ff3d58e" providerId="ADAL" clId="{936390DE-AC28-4F28-A0E1-E63C70C9F470}" dt="2024-09-13T22:49:28.037" v="3162"/>
          <ac:cxnSpMkLst>
            <pc:docMk/>
            <pc:sldMk cId="619224643" sldId="480"/>
            <ac:cxnSpMk id="5" creationId="{A92544E7-80D4-831E-D181-13F57B96F7CA}"/>
          </ac:cxnSpMkLst>
        </pc:cxnChg>
      </pc:sldChg>
      <pc:sldChg chg="addSp modSp add mod">
        <pc:chgData name="Pastor Zach Dudenhofer" userId="c4a63011-f6e8-401d-b235-a1891ff3d58e" providerId="ADAL" clId="{936390DE-AC28-4F28-A0E1-E63C70C9F470}" dt="2024-09-13T22:55:18.011" v="3666" actId="20577"/>
        <pc:sldMkLst>
          <pc:docMk/>
          <pc:sldMk cId="4218630150" sldId="481"/>
        </pc:sldMkLst>
        <pc:spChg chg="add mod">
          <ac:chgData name="Pastor Zach Dudenhofer" userId="c4a63011-f6e8-401d-b235-a1891ff3d58e" providerId="ADAL" clId="{936390DE-AC28-4F28-A0E1-E63C70C9F470}" dt="2024-09-13T22:55:18.011" v="3666" actId="20577"/>
          <ac:spMkLst>
            <pc:docMk/>
            <pc:sldMk cId="4218630150" sldId="481"/>
            <ac:spMk id="6" creationId="{070D59FC-C8B0-387D-034D-0DBD6F0ADE2D}"/>
          </ac:spMkLst>
        </pc:spChg>
      </pc:sldChg>
      <pc:sldChg chg="modSp add mod">
        <pc:chgData name="Pastor Zach Dudenhofer" userId="c4a63011-f6e8-401d-b235-a1891ff3d58e" providerId="ADAL" clId="{936390DE-AC28-4F28-A0E1-E63C70C9F470}" dt="2024-09-13T22:55:25.444" v="3668" actId="20577"/>
        <pc:sldMkLst>
          <pc:docMk/>
          <pc:sldMk cId="1994625259" sldId="482"/>
        </pc:sldMkLst>
        <pc:spChg chg="mod">
          <ac:chgData name="Pastor Zach Dudenhofer" userId="c4a63011-f6e8-401d-b235-a1891ff3d58e" providerId="ADAL" clId="{936390DE-AC28-4F28-A0E1-E63C70C9F470}" dt="2024-09-13T22:55:25.444" v="3668" actId="20577"/>
          <ac:spMkLst>
            <pc:docMk/>
            <pc:sldMk cId="1994625259" sldId="482"/>
            <ac:spMk id="6" creationId="{070D59FC-C8B0-387D-034D-0DBD6F0ADE2D}"/>
          </ac:spMkLst>
        </pc:spChg>
      </pc:sldChg>
      <pc:sldChg chg="add del">
        <pc:chgData name="Pastor Zach Dudenhofer" userId="c4a63011-f6e8-401d-b235-a1891ff3d58e" providerId="ADAL" clId="{936390DE-AC28-4F28-A0E1-E63C70C9F470}" dt="2024-09-13T22:51:39.269" v="3219" actId="2890"/>
        <pc:sldMkLst>
          <pc:docMk/>
          <pc:sldMk cId="3405520716" sldId="482"/>
        </pc:sldMkLst>
      </pc:sldChg>
      <pc:sldChg chg="modSp add mod">
        <pc:chgData name="Pastor Zach Dudenhofer" userId="c4a63011-f6e8-401d-b235-a1891ff3d58e" providerId="ADAL" clId="{936390DE-AC28-4F28-A0E1-E63C70C9F470}" dt="2024-09-13T22:55:44.706" v="3670" actId="20577"/>
        <pc:sldMkLst>
          <pc:docMk/>
          <pc:sldMk cId="1600369108" sldId="483"/>
        </pc:sldMkLst>
        <pc:spChg chg="mod">
          <ac:chgData name="Pastor Zach Dudenhofer" userId="c4a63011-f6e8-401d-b235-a1891ff3d58e" providerId="ADAL" clId="{936390DE-AC28-4F28-A0E1-E63C70C9F470}" dt="2024-09-13T22:55:44.706" v="3670" actId="20577"/>
          <ac:spMkLst>
            <pc:docMk/>
            <pc:sldMk cId="1600369108" sldId="483"/>
            <ac:spMk id="6" creationId="{070D59FC-C8B0-387D-034D-0DBD6F0ADE2D}"/>
          </ac:spMkLst>
        </pc:spChg>
      </pc:sldChg>
      <pc:sldChg chg="add">
        <pc:chgData name="Pastor Zach Dudenhofer" userId="c4a63011-f6e8-401d-b235-a1891ff3d58e" providerId="ADAL" clId="{936390DE-AC28-4F28-A0E1-E63C70C9F470}" dt="2024-09-13T22:55:38.686" v="3669" actId="2890"/>
        <pc:sldMkLst>
          <pc:docMk/>
          <pc:sldMk cId="2012521252" sldId="484"/>
        </pc:sldMkLst>
      </pc:sldChg>
      <pc:sldChg chg="delSp add mod">
        <pc:chgData name="Pastor Zach Dudenhofer" userId="c4a63011-f6e8-401d-b235-a1891ff3d58e" providerId="ADAL" clId="{936390DE-AC28-4F28-A0E1-E63C70C9F470}" dt="2024-09-13T22:56:37.894" v="3673" actId="478"/>
        <pc:sldMkLst>
          <pc:docMk/>
          <pc:sldMk cId="3030216158" sldId="485"/>
        </pc:sldMkLst>
        <pc:spChg chg="del">
          <ac:chgData name="Pastor Zach Dudenhofer" userId="c4a63011-f6e8-401d-b235-a1891ff3d58e" providerId="ADAL" clId="{936390DE-AC28-4F28-A0E1-E63C70C9F470}" dt="2024-09-13T22:56:37.894" v="3673" actId="478"/>
          <ac:spMkLst>
            <pc:docMk/>
            <pc:sldMk cId="3030216158" sldId="485"/>
            <ac:spMk id="4" creationId="{2A605B29-DE14-AF21-69B6-FDD0679EC35C}"/>
          </ac:spMkLst>
        </pc:spChg>
        <pc:spChg chg="del">
          <ac:chgData name="Pastor Zach Dudenhofer" userId="c4a63011-f6e8-401d-b235-a1891ff3d58e" providerId="ADAL" clId="{936390DE-AC28-4F28-A0E1-E63C70C9F470}" dt="2024-09-13T22:56:30.031" v="3672" actId="478"/>
          <ac:spMkLst>
            <pc:docMk/>
            <pc:sldMk cId="3030216158" sldId="485"/>
            <ac:spMk id="6" creationId="{070D59FC-C8B0-387D-034D-0DBD6F0ADE2D}"/>
          </ac:spMkLst>
        </pc:spChg>
        <pc:cxnChg chg="del">
          <ac:chgData name="Pastor Zach Dudenhofer" userId="c4a63011-f6e8-401d-b235-a1891ff3d58e" providerId="ADAL" clId="{936390DE-AC28-4F28-A0E1-E63C70C9F470}" dt="2024-09-13T22:56:37.894" v="3673" actId="478"/>
          <ac:cxnSpMkLst>
            <pc:docMk/>
            <pc:sldMk cId="3030216158" sldId="485"/>
            <ac:cxnSpMk id="5" creationId="{A92544E7-80D4-831E-D181-13F57B96F7CA}"/>
          </ac:cxnSpMkLst>
        </pc:cxnChg>
      </pc:sldChg>
      <pc:sldChg chg="modSp add mod">
        <pc:chgData name="Pastor Zach Dudenhofer" userId="c4a63011-f6e8-401d-b235-a1891ff3d58e" providerId="ADAL" clId="{936390DE-AC28-4F28-A0E1-E63C70C9F470}" dt="2024-09-13T22:57:32.047" v="3709" actId="20577"/>
        <pc:sldMkLst>
          <pc:docMk/>
          <pc:sldMk cId="3048736716" sldId="486"/>
        </pc:sldMkLst>
        <pc:spChg chg="mod">
          <ac:chgData name="Pastor Zach Dudenhofer" userId="c4a63011-f6e8-401d-b235-a1891ff3d58e" providerId="ADAL" clId="{936390DE-AC28-4F28-A0E1-E63C70C9F470}" dt="2024-09-13T22:57:32.047" v="3709" actId="20577"/>
          <ac:spMkLst>
            <pc:docMk/>
            <pc:sldMk cId="3048736716" sldId="486"/>
            <ac:spMk id="2" creationId="{9725AC5F-A538-3B8D-AB2A-8E2086C93F5D}"/>
          </ac:spMkLst>
        </pc:spChg>
      </pc:sldChg>
      <pc:sldChg chg="addSp modSp add mod">
        <pc:chgData name="Pastor Zach Dudenhofer" userId="c4a63011-f6e8-401d-b235-a1891ff3d58e" providerId="ADAL" clId="{936390DE-AC28-4F28-A0E1-E63C70C9F470}" dt="2024-09-13T22:59:16.622" v="3768" actId="20577"/>
        <pc:sldMkLst>
          <pc:docMk/>
          <pc:sldMk cId="1357172540" sldId="487"/>
        </pc:sldMkLst>
        <pc:spChg chg="mod">
          <ac:chgData name="Pastor Zach Dudenhofer" userId="c4a63011-f6e8-401d-b235-a1891ff3d58e" providerId="ADAL" clId="{936390DE-AC28-4F28-A0E1-E63C70C9F470}" dt="2024-09-13T22:58:23.322" v="3712" actId="115"/>
          <ac:spMkLst>
            <pc:docMk/>
            <pc:sldMk cId="1357172540" sldId="487"/>
            <ac:spMk id="3" creationId="{E0C6A70B-0872-8155-CCE0-3F2601365044}"/>
          </ac:spMkLst>
        </pc:spChg>
        <pc:spChg chg="add mod">
          <ac:chgData name="Pastor Zach Dudenhofer" userId="c4a63011-f6e8-401d-b235-a1891ff3d58e" providerId="ADAL" clId="{936390DE-AC28-4F28-A0E1-E63C70C9F470}" dt="2024-09-13T22:59:16.622" v="3768" actId="20577"/>
          <ac:spMkLst>
            <pc:docMk/>
            <pc:sldMk cId="1357172540" sldId="487"/>
            <ac:spMk id="4" creationId="{9E40ED59-867A-7E3C-0156-416A72089204}"/>
          </ac:spMkLst>
        </pc:spChg>
        <pc:cxnChg chg="add mod">
          <ac:chgData name="Pastor Zach Dudenhofer" userId="c4a63011-f6e8-401d-b235-a1891ff3d58e" providerId="ADAL" clId="{936390DE-AC28-4F28-A0E1-E63C70C9F470}" dt="2024-09-13T22:58:52.979" v="3713"/>
          <ac:cxnSpMkLst>
            <pc:docMk/>
            <pc:sldMk cId="1357172540" sldId="487"/>
            <ac:cxnSpMk id="5" creationId="{FBCFF428-F7FA-FB7D-D5D4-7D678DB7DE67}"/>
          </ac:cxnSpMkLst>
        </pc:cxnChg>
      </pc:sldChg>
      <pc:sldChg chg="addSp delSp modSp add del mod">
        <pc:chgData name="Pastor Zach Dudenhofer" userId="c4a63011-f6e8-401d-b235-a1891ff3d58e" providerId="ADAL" clId="{936390DE-AC28-4F28-A0E1-E63C70C9F470}" dt="2024-09-13T23:06:23.217" v="3958" actId="47"/>
        <pc:sldMkLst>
          <pc:docMk/>
          <pc:sldMk cId="2578211205" sldId="488"/>
        </pc:sldMkLst>
        <pc:spChg chg="mod">
          <ac:chgData name="Pastor Zach Dudenhofer" userId="c4a63011-f6e8-401d-b235-a1891ff3d58e" providerId="ADAL" clId="{936390DE-AC28-4F28-A0E1-E63C70C9F470}" dt="2024-09-13T23:06:09.102" v="3955" actId="20577"/>
          <ac:spMkLst>
            <pc:docMk/>
            <pc:sldMk cId="2578211205" sldId="488"/>
            <ac:spMk id="6" creationId="{070D59FC-C8B0-387D-034D-0DBD6F0ADE2D}"/>
          </ac:spMkLst>
        </pc:spChg>
        <pc:picChg chg="add del mod">
          <ac:chgData name="Pastor Zach Dudenhofer" userId="c4a63011-f6e8-401d-b235-a1891ff3d58e" providerId="ADAL" clId="{936390DE-AC28-4F28-A0E1-E63C70C9F470}" dt="2024-09-13T23:01:16.142" v="3789" actId="478"/>
          <ac:picMkLst>
            <pc:docMk/>
            <pc:sldMk cId="2578211205" sldId="488"/>
            <ac:picMk id="8" creationId="{9AE60372-D3DE-ADAA-D30F-2B2A76759ECB}"/>
          </ac:picMkLst>
        </pc:picChg>
      </pc:sldChg>
      <pc:sldChg chg="addSp modSp add mod">
        <pc:chgData name="Pastor Zach Dudenhofer" userId="c4a63011-f6e8-401d-b235-a1891ff3d58e" providerId="ADAL" clId="{936390DE-AC28-4F28-A0E1-E63C70C9F470}" dt="2024-09-13T23:06:53.601" v="3960" actId="20577"/>
        <pc:sldMkLst>
          <pc:docMk/>
          <pc:sldMk cId="2072909166" sldId="489"/>
        </pc:sldMkLst>
        <pc:spChg chg="add mod">
          <ac:chgData name="Pastor Zach Dudenhofer" userId="c4a63011-f6e8-401d-b235-a1891ff3d58e" providerId="ADAL" clId="{936390DE-AC28-4F28-A0E1-E63C70C9F470}" dt="2024-09-13T23:06:53.601" v="3960" actId="20577"/>
          <ac:spMkLst>
            <pc:docMk/>
            <pc:sldMk cId="2072909166" sldId="489"/>
            <ac:spMk id="6" creationId="{8FD5D6FD-FA5E-496F-02A6-C1799F08E014}"/>
          </ac:spMkLst>
        </pc:spChg>
      </pc:sldChg>
      <pc:sldChg chg="modSp add mod">
        <pc:chgData name="Pastor Zach Dudenhofer" userId="c4a63011-f6e8-401d-b235-a1891ff3d58e" providerId="ADAL" clId="{936390DE-AC28-4F28-A0E1-E63C70C9F470}" dt="2024-09-13T23:07:15.400" v="3962" actId="20577"/>
        <pc:sldMkLst>
          <pc:docMk/>
          <pc:sldMk cId="2275843058" sldId="490"/>
        </pc:sldMkLst>
        <pc:spChg chg="mod">
          <ac:chgData name="Pastor Zach Dudenhofer" userId="c4a63011-f6e8-401d-b235-a1891ff3d58e" providerId="ADAL" clId="{936390DE-AC28-4F28-A0E1-E63C70C9F470}" dt="2024-09-13T23:07:15.400" v="3962" actId="20577"/>
          <ac:spMkLst>
            <pc:docMk/>
            <pc:sldMk cId="2275843058" sldId="490"/>
            <ac:spMk id="6" creationId="{8FD5D6FD-FA5E-496F-02A6-C1799F08E014}"/>
          </ac:spMkLst>
        </pc:spChg>
      </pc:sldChg>
      <pc:sldChg chg="modSp add mod">
        <pc:chgData name="Pastor Zach Dudenhofer" userId="c4a63011-f6e8-401d-b235-a1891ff3d58e" providerId="ADAL" clId="{936390DE-AC28-4F28-A0E1-E63C70C9F470}" dt="2024-09-13T23:07:29.488" v="3964" actId="20577"/>
        <pc:sldMkLst>
          <pc:docMk/>
          <pc:sldMk cId="893798088" sldId="491"/>
        </pc:sldMkLst>
        <pc:spChg chg="mod">
          <ac:chgData name="Pastor Zach Dudenhofer" userId="c4a63011-f6e8-401d-b235-a1891ff3d58e" providerId="ADAL" clId="{936390DE-AC28-4F28-A0E1-E63C70C9F470}" dt="2024-09-13T23:07:29.488" v="3964" actId="20577"/>
          <ac:spMkLst>
            <pc:docMk/>
            <pc:sldMk cId="893798088" sldId="491"/>
            <ac:spMk id="6" creationId="{8FD5D6FD-FA5E-496F-02A6-C1799F08E014}"/>
          </ac:spMkLst>
        </pc:spChg>
      </pc:sldChg>
      <pc:sldChg chg="addSp delSp add mod">
        <pc:chgData name="Pastor Zach Dudenhofer" userId="c4a63011-f6e8-401d-b235-a1891ff3d58e" providerId="ADAL" clId="{936390DE-AC28-4F28-A0E1-E63C70C9F470}" dt="2024-09-13T23:08:54.839" v="3975" actId="21"/>
        <pc:sldMkLst>
          <pc:docMk/>
          <pc:sldMk cId="1597054063" sldId="492"/>
        </pc:sldMkLst>
        <pc:spChg chg="add del">
          <ac:chgData name="Pastor Zach Dudenhofer" userId="c4a63011-f6e8-401d-b235-a1891ff3d58e" providerId="ADAL" clId="{936390DE-AC28-4F28-A0E1-E63C70C9F470}" dt="2024-09-13T23:08:54.839" v="3975" actId="21"/>
          <ac:spMkLst>
            <pc:docMk/>
            <pc:sldMk cId="1597054063" sldId="492"/>
            <ac:spMk id="6" creationId="{8FD5D6FD-FA5E-496F-02A6-C1799F08E014}"/>
          </ac:spMkLst>
        </pc:spChg>
      </pc:sldChg>
      <pc:sldChg chg="delSp modSp add mod">
        <pc:chgData name="Pastor Zach Dudenhofer" userId="c4a63011-f6e8-401d-b235-a1891ff3d58e" providerId="ADAL" clId="{936390DE-AC28-4F28-A0E1-E63C70C9F470}" dt="2024-09-13T23:08:02.296" v="3972" actId="115"/>
        <pc:sldMkLst>
          <pc:docMk/>
          <pc:sldMk cId="3268127712" sldId="493"/>
        </pc:sldMkLst>
        <pc:spChg chg="mod">
          <ac:chgData name="Pastor Zach Dudenhofer" userId="c4a63011-f6e8-401d-b235-a1891ff3d58e" providerId="ADAL" clId="{936390DE-AC28-4F28-A0E1-E63C70C9F470}" dt="2024-09-13T23:08:02.296" v="3972" actId="115"/>
          <ac:spMkLst>
            <pc:docMk/>
            <pc:sldMk cId="3268127712" sldId="493"/>
            <ac:spMk id="3" creationId="{E0C6A70B-0872-8155-CCE0-3F2601365044}"/>
          </ac:spMkLst>
        </pc:spChg>
        <pc:spChg chg="del">
          <ac:chgData name="Pastor Zach Dudenhofer" userId="c4a63011-f6e8-401d-b235-a1891ff3d58e" providerId="ADAL" clId="{936390DE-AC28-4F28-A0E1-E63C70C9F470}" dt="2024-09-13T23:07:48.710" v="3966" actId="478"/>
          <ac:spMkLst>
            <pc:docMk/>
            <pc:sldMk cId="3268127712" sldId="493"/>
            <ac:spMk id="6" creationId="{8FD5D6FD-FA5E-496F-02A6-C1799F08E014}"/>
          </ac:spMkLst>
        </pc:spChg>
      </pc:sldChg>
      <pc:sldChg chg="addSp modSp add mod">
        <pc:chgData name="Pastor Zach Dudenhofer" userId="c4a63011-f6e8-401d-b235-a1891ff3d58e" providerId="ADAL" clId="{936390DE-AC28-4F28-A0E1-E63C70C9F470}" dt="2024-09-13T23:09:50.887" v="3999" actId="403"/>
        <pc:sldMkLst>
          <pc:docMk/>
          <pc:sldMk cId="1587068353" sldId="494"/>
        </pc:sldMkLst>
        <pc:spChg chg="add mod">
          <ac:chgData name="Pastor Zach Dudenhofer" userId="c4a63011-f6e8-401d-b235-a1891ff3d58e" providerId="ADAL" clId="{936390DE-AC28-4F28-A0E1-E63C70C9F470}" dt="2024-09-13T23:09:50.887" v="3999" actId="403"/>
          <ac:spMkLst>
            <pc:docMk/>
            <pc:sldMk cId="1587068353" sldId="494"/>
            <ac:spMk id="6" creationId="{E959EEC2-9426-CFDC-BA77-493A9CCD8BC3}"/>
          </ac:spMkLst>
        </pc:spChg>
      </pc:sldChg>
      <pc:sldChg chg="addSp modSp new mod">
        <pc:chgData name="Pastor Zach Dudenhofer" userId="c4a63011-f6e8-401d-b235-a1891ff3d58e" providerId="ADAL" clId="{936390DE-AC28-4F28-A0E1-E63C70C9F470}" dt="2024-09-13T23:11:48.896" v="4003" actId="27614"/>
        <pc:sldMkLst>
          <pc:docMk/>
          <pc:sldMk cId="685008783" sldId="495"/>
        </pc:sldMkLst>
        <pc:picChg chg="add mod">
          <ac:chgData name="Pastor Zach Dudenhofer" userId="c4a63011-f6e8-401d-b235-a1891ff3d58e" providerId="ADAL" clId="{936390DE-AC28-4F28-A0E1-E63C70C9F470}" dt="2024-09-13T23:11:48.896" v="4003" actId="27614"/>
          <ac:picMkLst>
            <pc:docMk/>
            <pc:sldMk cId="685008783" sldId="495"/>
            <ac:picMk id="3" creationId="{671424C1-FF91-182C-A7E6-FE7134A07398}"/>
          </ac:picMkLst>
        </pc:picChg>
      </pc:sldChg>
      <pc:sldChg chg="addSp modSp new mod">
        <pc:chgData name="Pastor Zach Dudenhofer" userId="c4a63011-f6e8-401d-b235-a1891ff3d58e" providerId="ADAL" clId="{936390DE-AC28-4F28-A0E1-E63C70C9F470}" dt="2024-09-13T23:11:56.531" v="4006" actId="27614"/>
        <pc:sldMkLst>
          <pc:docMk/>
          <pc:sldMk cId="2492233176" sldId="496"/>
        </pc:sldMkLst>
        <pc:picChg chg="add mod">
          <ac:chgData name="Pastor Zach Dudenhofer" userId="c4a63011-f6e8-401d-b235-a1891ff3d58e" providerId="ADAL" clId="{936390DE-AC28-4F28-A0E1-E63C70C9F470}" dt="2024-09-13T23:11:56.531" v="4006" actId="27614"/>
          <ac:picMkLst>
            <pc:docMk/>
            <pc:sldMk cId="2492233176" sldId="496"/>
            <ac:picMk id="3" creationId="{9F3B81CA-FAC4-3B82-DBBF-7109B2CBA359}"/>
          </ac:picMkLst>
        </pc:picChg>
      </pc:sldChg>
    </pc:docChg>
  </pc:docChgLst>
  <pc:docChgLst>
    <pc:chgData name="Pastor Zach Dudenhofer" userId="c4a63011-f6e8-401d-b235-a1891ff3d58e" providerId="ADAL" clId="{605C49D9-BFA3-43DB-BE50-958B743EFCAF}"/>
    <pc:docChg chg="custSel addSld delSld modSld">
      <pc:chgData name="Pastor Zach Dudenhofer" userId="c4a63011-f6e8-401d-b235-a1891ff3d58e" providerId="ADAL" clId="{605C49D9-BFA3-43DB-BE50-958B743EFCAF}" dt="2025-05-03T00:25:58.317" v="586" actId="27614"/>
      <pc:docMkLst>
        <pc:docMk/>
      </pc:docMkLst>
      <pc:sldChg chg="modSp mod">
        <pc:chgData name="Pastor Zach Dudenhofer" userId="c4a63011-f6e8-401d-b235-a1891ff3d58e" providerId="ADAL" clId="{605C49D9-BFA3-43DB-BE50-958B743EFCAF}" dt="2025-05-03T00:07:31.525" v="1" actId="20577"/>
        <pc:sldMkLst>
          <pc:docMk/>
          <pc:sldMk cId="2386007229" sldId="797"/>
        </pc:sldMkLst>
        <pc:spChg chg="mod">
          <ac:chgData name="Pastor Zach Dudenhofer" userId="c4a63011-f6e8-401d-b235-a1891ff3d58e" providerId="ADAL" clId="{605C49D9-BFA3-43DB-BE50-958B743EFCAF}" dt="2025-05-03T00:07:31.525" v="1" actId="20577"/>
          <ac:spMkLst>
            <pc:docMk/>
            <pc:sldMk cId="2386007229" sldId="797"/>
            <ac:spMk id="3" creationId="{E0C6A70B-0872-8155-CCE0-3F2601365044}"/>
          </ac:spMkLst>
        </pc:spChg>
      </pc:sldChg>
      <pc:sldChg chg="addSp delSp modSp mod">
        <pc:chgData name="Pastor Zach Dudenhofer" userId="c4a63011-f6e8-401d-b235-a1891ff3d58e" providerId="ADAL" clId="{605C49D9-BFA3-43DB-BE50-958B743EFCAF}" dt="2025-05-03T00:25:58.317" v="586" actId="27614"/>
        <pc:sldMkLst>
          <pc:docMk/>
          <pc:sldMk cId="1379877970" sldId="826"/>
        </pc:sldMkLst>
        <pc:picChg chg="del">
          <ac:chgData name="Pastor Zach Dudenhofer" userId="c4a63011-f6e8-401d-b235-a1891ff3d58e" providerId="ADAL" clId="{605C49D9-BFA3-43DB-BE50-958B743EFCAF}" dt="2025-05-03T00:25:54.103" v="584" actId="478"/>
          <ac:picMkLst>
            <pc:docMk/>
            <pc:sldMk cId="1379877970" sldId="826"/>
            <ac:picMk id="3" creationId="{9BDD995B-EA9D-6AD5-E4BB-57FCCD7C70FB}"/>
          </ac:picMkLst>
        </pc:picChg>
        <pc:picChg chg="add mod">
          <ac:chgData name="Pastor Zach Dudenhofer" userId="c4a63011-f6e8-401d-b235-a1891ff3d58e" providerId="ADAL" clId="{605C49D9-BFA3-43DB-BE50-958B743EFCAF}" dt="2025-05-03T00:25:58.317" v="586" actId="27614"/>
          <ac:picMkLst>
            <pc:docMk/>
            <pc:sldMk cId="1379877970" sldId="826"/>
            <ac:picMk id="4" creationId="{ED5F92F5-E876-0BAB-AA94-611C87E18173}"/>
          </ac:picMkLst>
        </pc:picChg>
      </pc:sldChg>
      <pc:sldChg chg="del">
        <pc:chgData name="Pastor Zach Dudenhofer" userId="c4a63011-f6e8-401d-b235-a1891ff3d58e" providerId="ADAL" clId="{605C49D9-BFA3-43DB-BE50-958B743EFCAF}" dt="2025-05-03T00:24:41.860" v="583" actId="47"/>
        <pc:sldMkLst>
          <pc:docMk/>
          <pc:sldMk cId="4052573088" sldId="850"/>
        </pc:sldMkLst>
      </pc:sldChg>
      <pc:sldChg chg="del">
        <pc:chgData name="Pastor Zach Dudenhofer" userId="c4a63011-f6e8-401d-b235-a1891ff3d58e" providerId="ADAL" clId="{605C49D9-BFA3-43DB-BE50-958B743EFCAF}" dt="2025-05-03T00:24:41.860" v="583" actId="47"/>
        <pc:sldMkLst>
          <pc:docMk/>
          <pc:sldMk cId="2326418524" sldId="851"/>
        </pc:sldMkLst>
      </pc:sldChg>
      <pc:sldChg chg="del">
        <pc:chgData name="Pastor Zach Dudenhofer" userId="c4a63011-f6e8-401d-b235-a1891ff3d58e" providerId="ADAL" clId="{605C49D9-BFA3-43DB-BE50-958B743EFCAF}" dt="2025-05-03T00:24:41.860" v="583" actId="47"/>
        <pc:sldMkLst>
          <pc:docMk/>
          <pc:sldMk cId="124048613" sldId="852"/>
        </pc:sldMkLst>
      </pc:sldChg>
      <pc:sldChg chg="del">
        <pc:chgData name="Pastor Zach Dudenhofer" userId="c4a63011-f6e8-401d-b235-a1891ff3d58e" providerId="ADAL" clId="{605C49D9-BFA3-43DB-BE50-958B743EFCAF}" dt="2025-05-03T00:24:41.860" v="583" actId="47"/>
        <pc:sldMkLst>
          <pc:docMk/>
          <pc:sldMk cId="1883778803" sldId="853"/>
        </pc:sldMkLst>
      </pc:sldChg>
      <pc:sldChg chg="modSp add mod">
        <pc:chgData name="Pastor Zach Dudenhofer" userId="c4a63011-f6e8-401d-b235-a1891ff3d58e" providerId="ADAL" clId="{605C49D9-BFA3-43DB-BE50-958B743EFCAF}" dt="2025-05-03T00:07:53.202" v="3" actId="20577"/>
        <pc:sldMkLst>
          <pc:docMk/>
          <pc:sldMk cId="938469899" sldId="854"/>
        </pc:sldMkLst>
        <pc:spChg chg="mod">
          <ac:chgData name="Pastor Zach Dudenhofer" userId="c4a63011-f6e8-401d-b235-a1891ff3d58e" providerId="ADAL" clId="{605C49D9-BFA3-43DB-BE50-958B743EFCAF}" dt="2025-05-03T00:07:53.202" v="3" actId="20577"/>
          <ac:spMkLst>
            <pc:docMk/>
            <pc:sldMk cId="938469899" sldId="854"/>
            <ac:spMk id="3" creationId="{E0C6A70B-0872-8155-CCE0-3F2601365044}"/>
          </ac:spMkLst>
        </pc:spChg>
      </pc:sldChg>
      <pc:sldChg chg="modSp add mod">
        <pc:chgData name="Pastor Zach Dudenhofer" userId="c4a63011-f6e8-401d-b235-a1891ff3d58e" providerId="ADAL" clId="{605C49D9-BFA3-43DB-BE50-958B743EFCAF}" dt="2025-05-03T00:08:05.509" v="5" actId="20577"/>
        <pc:sldMkLst>
          <pc:docMk/>
          <pc:sldMk cId="3558159125" sldId="855"/>
        </pc:sldMkLst>
        <pc:spChg chg="mod">
          <ac:chgData name="Pastor Zach Dudenhofer" userId="c4a63011-f6e8-401d-b235-a1891ff3d58e" providerId="ADAL" clId="{605C49D9-BFA3-43DB-BE50-958B743EFCAF}" dt="2025-05-03T00:08:05.509" v="5" actId="20577"/>
          <ac:spMkLst>
            <pc:docMk/>
            <pc:sldMk cId="3558159125" sldId="855"/>
            <ac:spMk id="3" creationId="{E0C6A70B-0872-8155-CCE0-3F2601365044}"/>
          </ac:spMkLst>
        </pc:spChg>
      </pc:sldChg>
      <pc:sldChg chg="modSp add mod">
        <pc:chgData name="Pastor Zach Dudenhofer" userId="c4a63011-f6e8-401d-b235-a1891ff3d58e" providerId="ADAL" clId="{605C49D9-BFA3-43DB-BE50-958B743EFCAF}" dt="2025-05-03T00:08:17.952" v="7" actId="20577"/>
        <pc:sldMkLst>
          <pc:docMk/>
          <pc:sldMk cId="1408334601" sldId="856"/>
        </pc:sldMkLst>
        <pc:spChg chg="mod">
          <ac:chgData name="Pastor Zach Dudenhofer" userId="c4a63011-f6e8-401d-b235-a1891ff3d58e" providerId="ADAL" clId="{605C49D9-BFA3-43DB-BE50-958B743EFCAF}" dt="2025-05-03T00:08:17.952" v="7" actId="20577"/>
          <ac:spMkLst>
            <pc:docMk/>
            <pc:sldMk cId="1408334601" sldId="856"/>
            <ac:spMk id="3" creationId="{E0C6A70B-0872-8155-CCE0-3F2601365044}"/>
          </ac:spMkLst>
        </pc:spChg>
      </pc:sldChg>
      <pc:sldChg chg="add">
        <pc:chgData name="Pastor Zach Dudenhofer" userId="c4a63011-f6e8-401d-b235-a1891ff3d58e" providerId="ADAL" clId="{605C49D9-BFA3-43DB-BE50-958B743EFCAF}" dt="2025-05-03T00:08:14.459" v="6" actId="2890"/>
        <pc:sldMkLst>
          <pc:docMk/>
          <pc:sldMk cId="4163270651" sldId="857"/>
        </pc:sldMkLst>
      </pc:sldChg>
      <pc:sldChg chg="modSp add mod">
        <pc:chgData name="Pastor Zach Dudenhofer" userId="c4a63011-f6e8-401d-b235-a1891ff3d58e" providerId="ADAL" clId="{605C49D9-BFA3-43DB-BE50-958B743EFCAF}" dt="2025-05-03T00:11:00.583" v="22" actId="20577"/>
        <pc:sldMkLst>
          <pc:docMk/>
          <pc:sldMk cId="1845386561" sldId="858"/>
        </pc:sldMkLst>
        <pc:spChg chg="mod">
          <ac:chgData name="Pastor Zach Dudenhofer" userId="c4a63011-f6e8-401d-b235-a1891ff3d58e" providerId="ADAL" clId="{605C49D9-BFA3-43DB-BE50-958B743EFCAF}" dt="2025-05-03T00:11:00.583" v="22" actId="20577"/>
          <ac:spMkLst>
            <pc:docMk/>
            <pc:sldMk cId="1845386561" sldId="858"/>
            <ac:spMk id="2" creationId="{9725AC5F-A538-3B8D-AB2A-8E2086C93F5D}"/>
          </ac:spMkLst>
        </pc:spChg>
        <pc:spChg chg="mod">
          <ac:chgData name="Pastor Zach Dudenhofer" userId="c4a63011-f6e8-401d-b235-a1891ff3d58e" providerId="ADAL" clId="{605C49D9-BFA3-43DB-BE50-958B743EFCAF}" dt="2025-05-03T00:10:49.976" v="10" actId="207"/>
          <ac:spMkLst>
            <pc:docMk/>
            <pc:sldMk cId="1845386561" sldId="858"/>
            <ac:spMk id="3" creationId="{E0C6A70B-0872-8155-CCE0-3F2601365044}"/>
          </ac:spMkLst>
        </pc:spChg>
      </pc:sldChg>
      <pc:sldChg chg="addSp modSp add mod">
        <pc:chgData name="Pastor Zach Dudenhofer" userId="c4a63011-f6e8-401d-b235-a1891ff3d58e" providerId="ADAL" clId="{605C49D9-BFA3-43DB-BE50-958B743EFCAF}" dt="2025-05-03T00:14:57.444" v="97" actId="20577"/>
        <pc:sldMkLst>
          <pc:docMk/>
          <pc:sldMk cId="50109490" sldId="859"/>
        </pc:sldMkLst>
        <pc:spChg chg="mod">
          <ac:chgData name="Pastor Zach Dudenhofer" userId="c4a63011-f6e8-401d-b235-a1891ff3d58e" providerId="ADAL" clId="{605C49D9-BFA3-43DB-BE50-958B743EFCAF}" dt="2025-05-03T00:11:47.407" v="25" actId="115"/>
          <ac:spMkLst>
            <pc:docMk/>
            <pc:sldMk cId="50109490" sldId="859"/>
            <ac:spMk id="3" creationId="{E0C6A70B-0872-8155-CCE0-3F2601365044}"/>
          </ac:spMkLst>
        </pc:spChg>
        <pc:spChg chg="add mod">
          <ac:chgData name="Pastor Zach Dudenhofer" userId="c4a63011-f6e8-401d-b235-a1891ff3d58e" providerId="ADAL" clId="{605C49D9-BFA3-43DB-BE50-958B743EFCAF}" dt="2025-05-03T00:14:57.444" v="97" actId="20577"/>
          <ac:spMkLst>
            <pc:docMk/>
            <pc:sldMk cId="50109490" sldId="859"/>
            <ac:spMk id="4" creationId="{D9461CA1-C6E3-D246-9CFB-40FFFD4CA994}"/>
          </ac:spMkLst>
        </pc:spChg>
        <pc:cxnChg chg="add mod">
          <ac:chgData name="Pastor Zach Dudenhofer" userId="c4a63011-f6e8-401d-b235-a1891ff3d58e" providerId="ADAL" clId="{605C49D9-BFA3-43DB-BE50-958B743EFCAF}" dt="2025-05-03T00:12:04.208" v="26"/>
          <ac:cxnSpMkLst>
            <pc:docMk/>
            <pc:sldMk cId="50109490" sldId="859"/>
            <ac:cxnSpMk id="5" creationId="{5EDE538E-1FEC-87C5-90D8-B16D7B2A1007}"/>
          </ac:cxnSpMkLst>
        </pc:cxnChg>
      </pc:sldChg>
      <pc:sldChg chg="modSp add mod">
        <pc:chgData name="Pastor Zach Dudenhofer" userId="c4a63011-f6e8-401d-b235-a1891ff3d58e" providerId="ADAL" clId="{605C49D9-BFA3-43DB-BE50-958B743EFCAF}" dt="2025-05-03T00:17:04.774" v="146" actId="115"/>
        <pc:sldMkLst>
          <pc:docMk/>
          <pc:sldMk cId="1088415922" sldId="860"/>
        </pc:sldMkLst>
        <pc:spChg chg="mod">
          <ac:chgData name="Pastor Zach Dudenhofer" userId="c4a63011-f6e8-401d-b235-a1891ff3d58e" providerId="ADAL" clId="{605C49D9-BFA3-43DB-BE50-958B743EFCAF}" dt="2025-05-03T00:17:04.774" v="146" actId="115"/>
          <ac:spMkLst>
            <pc:docMk/>
            <pc:sldMk cId="1088415922" sldId="860"/>
            <ac:spMk id="3" creationId="{E0C6A70B-0872-8155-CCE0-3F2601365044}"/>
          </ac:spMkLst>
        </pc:spChg>
        <pc:spChg chg="mod">
          <ac:chgData name="Pastor Zach Dudenhofer" userId="c4a63011-f6e8-401d-b235-a1891ff3d58e" providerId="ADAL" clId="{605C49D9-BFA3-43DB-BE50-958B743EFCAF}" dt="2025-05-03T00:16:04.764" v="137" actId="20577"/>
          <ac:spMkLst>
            <pc:docMk/>
            <pc:sldMk cId="1088415922" sldId="860"/>
            <ac:spMk id="4" creationId="{D9461CA1-C6E3-D246-9CFB-40FFFD4CA994}"/>
          </ac:spMkLst>
        </pc:spChg>
      </pc:sldChg>
      <pc:sldChg chg="modSp add mod">
        <pc:chgData name="Pastor Zach Dudenhofer" userId="c4a63011-f6e8-401d-b235-a1891ff3d58e" providerId="ADAL" clId="{605C49D9-BFA3-43DB-BE50-958B743EFCAF}" dt="2025-05-03T00:18:55.407" v="277" actId="1035"/>
        <pc:sldMkLst>
          <pc:docMk/>
          <pc:sldMk cId="1681594092" sldId="861"/>
        </pc:sldMkLst>
        <pc:spChg chg="mod">
          <ac:chgData name="Pastor Zach Dudenhofer" userId="c4a63011-f6e8-401d-b235-a1891ff3d58e" providerId="ADAL" clId="{605C49D9-BFA3-43DB-BE50-958B743EFCAF}" dt="2025-05-03T00:17:18.342" v="152" actId="115"/>
          <ac:spMkLst>
            <pc:docMk/>
            <pc:sldMk cId="1681594092" sldId="861"/>
            <ac:spMk id="3" creationId="{E0C6A70B-0872-8155-CCE0-3F2601365044}"/>
          </ac:spMkLst>
        </pc:spChg>
        <pc:spChg chg="mod">
          <ac:chgData name="Pastor Zach Dudenhofer" userId="c4a63011-f6e8-401d-b235-a1891ff3d58e" providerId="ADAL" clId="{605C49D9-BFA3-43DB-BE50-958B743EFCAF}" dt="2025-05-03T00:18:55.407" v="277" actId="1035"/>
          <ac:spMkLst>
            <pc:docMk/>
            <pc:sldMk cId="1681594092" sldId="861"/>
            <ac:spMk id="4" creationId="{D9461CA1-C6E3-D246-9CFB-40FFFD4CA994}"/>
          </ac:spMkLst>
        </pc:spChg>
        <pc:cxnChg chg="mod">
          <ac:chgData name="Pastor Zach Dudenhofer" userId="c4a63011-f6e8-401d-b235-a1891ff3d58e" providerId="ADAL" clId="{605C49D9-BFA3-43DB-BE50-958B743EFCAF}" dt="2025-05-03T00:18:55.407" v="277" actId="1035"/>
          <ac:cxnSpMkLst>
            <pc:docMk/>
            <pc:sldMk cId="1681594092" sldId="861"/>
            <ac:cxnSpMk id="5" creationId="{5EDE538E-1FEC-87C5-90D8-B16D7B2A1007}"/>
          </ac:cxnSpMkLst>
        </pc:cxnChg>
      </pc:sldChg>
      <pc:sldChg chg="modSp add mod">
        <pc:chgData name="Pastor Zach Dudenhofer" userId="c4a63011-f6e8-401d-b235-a1891ff3d58e" providerId="ADAL" clId="{605C49D9-BFA3-43DB-BE50-958B743EFCAF}" dt="2025-05-03T00:21:03.186" v="407" actId="20577"/>
        <pc:sldMkLst>
          <pc:docMk/>
          <pc:sldMk cId="762785404" sldId="862"/>
        </pc:sldMkLst>
        <pc:spChg chg="mod">
          <ac:chgData name="Pastor Zach Dudenhofer" userId="c4a63011-f6e8-401d-b235-a1891ff3d58e" providerId="ADAL" clId="{605C49D9-BFA3-43DB-BE50-958B743EFCAF}" dt="2025-05-03T00:19:15.287" v="286" actId="20577"/>
          <ac:spMkLst>
            <pc:docMk/>
            <pc:sldMk cId="762785404" sldId="862"/>
            <ac:spMk id="2" creationId="{9725AC5F-A538-3B8D-AB2A-8E2086C93F5D}"/>
          </ac:spMkLst>
        </pc:spChg>
        <pc:spChg chg="mod">
          <ac:chgData name="Pastor Zach Dudenhofer" userId="c4a63011-f6e8-401d-b235-a1891ff3d58e" providerId="ADAL" clId="{605C49D9-BFA3-43DB-BE50-958B743EFCAF}" dt="2025-05-03T00:19:39.217" v="292" actId="115"/>
          <ac:spMkLst>
            <pc:docMk/>
            <pc:sldMk cId="762785404" sldId="862"/>
            <ac:spMk id="3" creationId="{E0C6A70B-0872-8155-CCE0-3F2601365044}"/>
          </ac:spMkLst>
        </pc:spChg>
        <pc:spChg chg="mod">
          <ac:chgData name="Pastor Zach Dudenhofer" userId="c4a63011-f6e8-401d-b235-a1891ff3d58e" providerId="ADAL" clId="{605C49D9-BFA3-43DB-BE50-958B743EFCAF}" dt="2025-05-03T00:21:03.186" v="407" actId="20577"/>
          <ac:spMkLst>
            <pc:docMk/>
            <pc:sldMk cId="762785404" sldId="862"/>
            <ac:spMk id="4" creationId="{D9461CA1-C6E3-D246-9CFB-40FFFD4CA994}"/>
          </ac:spMkLst>
        </pc:spChg>
        <pc:cxnChg chg="mod">
          <ac:chgData name="Pastor Zach Dudenhofer" userId="c4a63011-f6e8-401d-b235-a1891ff3d58e" providerId="ADAL" clId="{605C49D9-BFA3-43DB-BE50-958B743EFCAF}" dt="2025-05-03T00:20:34.723" v="385" actId="1035"/>
          <ac:cxnSpMkLst>
            <pc:docMk/>
            <pc:sldMk cId="762785404" sldId="862"/>
            <ac:cxnSpMk id="5" creationId="{5EDE538E-1FEC-87C5-90D8-B16D7B2A1007}"/>
          </ac:cxnSpMkLst>
        </pc:cxnChg>
      </pc:sldChg>
      <pc:sldChg chg="modSp add mod">
        <pc:chgData name="Pastor Zach Dudenhofer" userId="c4a63011-f6e8-401d-b235-a1891ff3d58e" providerId="ADAL" clId="{605C49D9-BFA3-43DB-BE50-958B743EFCAF}" dt="2025-05-03T00:23:58.441" v="582" actId="403"/>
        <pc:sldMkLst>
          <pc:docMk/>
          <pc:sldMk cId="4022263412" sldId="863"/>
        </pc:sldMkLst>
        <pc:spChg chg="mod">
          <ac:chgData name="Pastor Zach Dudenhofer" userId="c4a63011-f6e8-401d-b235-a1891ff3d58e" providerId="ADAL" clId="{605C49D9-BFA3-43DB-BE50-958B743EFCAF}" dt="2025-05-03T00:21:36.130" v="410" actId="115"/>
          <ac:spMkLst>
            <pc:docMk/>
            <pc:sldMk cId="4022263412" sldId="863"/>
            <ac:spMk id="3" creationId="{E0C6A70B-0872-8155-CCE0-3F2601365044}"/>
          </ac:spMkLst>
        </pc:spChg>
        <pc:spChg chg="mod">
          <ac:chgData name="Pastor Zach Dudenhofer" userId="c4a63011-f6e8-401d-b235-a1891ff3d58e" providerId="ADAL" clId="{605C49D9-BFA3-43DB-BE50-958B743EFCAF}" dt="2025-05-03T00:23:58.441" v="582" actId="403"/>
          <ac:spMkLst>
            <pc:docMk/>
            <pc:sldMk cId="4022263412" sldId="863"/>
            <ac:spMk id="4" creationId="{D9461CA1-C6E3-D246-9CFB-40FFFD4CA994}"/>
          </ac:spMkLst>
        </pc:spChg>
        <pc:cxnChg chg="mod">
          <ac:chgData name="Pastor Zach Dudenhofer" userId="c4a63011-f6e8-401d-b235-a1891ff3d58e" providerId="ADAL" clId="{605C49D9-BFA3-43DB-BE50-958B743EFCAF}" dt="2025-05-03T00:23:55.877" v="581" actId="1035"/>
          <ac:cxnSpMkLst>
            <pc:docMk/>
            <pc:sldMk cId="4022263412" sldId="863"/>
            <ac:cxnSpMk id="5" creationId="{5EDE538E-1FEC-87C5-90D8-B16D7B2A1007}"/>
          </ac:cxnSpMkLst>
        </pc:cxnChg>
      </pc:sldChg>
    </pc:docChg>
  </pc:docChgLst>
  <pc:docChgLst>
    <pc:chgData name="Pastor Zach Dudenhofer" userId="c4a63011-f6e8-401d-b235-a1891ff3d58e" providerId="ADAL" clId="{99310D9B-4565-4CAB-8BDF-2A802F2FA453}"/>
    <pc:docChg chg="custSel addSld delSld modSld">
      <pc:chgData name="Pastor Zach Dudenhofer" userId="c4a63011-f6e8-401d-b235-a1891ff3d58e" providerId="ADAL" clId="{99310D9B-4565-4CAB-8BDF-2A802F2FA453}" dt="2025-01-23T19:26:54.141" v="636" actId="27614"/>
      <pc:docMkLst>
        <pc:docMk/>
      </pc:docMkLst>
      <pc:sldChg chg="addSp delSp modSp mod">
        <pc:chgData name="Pastor Zach Dudenhofer" userId="c4a63011-f6e8-401d-b235-a1891ff3d58e" providerId="ADAL" clId="{99310D9B-4565-4CAB-8BDF-2A802F2FA453}" dt="2025-01-23T19:25:59.747" v="626" actId="27614"/>
        <pc:sldMkLst>
          <pc:docMk/>
          <pc:sldMk cId="1649534806" sldId="553"/>
        </pc:sldMkLst>
        <pc:picChg chg="add mod">
          <ac:chgData name="Pastor Zach Dudenhofer" userId="c4a63011-f6e8-401d-b235-a1891ff3d58e" providerId="ADAL" clId="{99310D9B-4565-4CAB-8BDF-2A802F2FA453}" dt="2025-01-23T19:25:59.747" v="626" actId="27614"/>
          <ac:picMkLst>
            <pc:docMk/>
            <pc:sldMk cId="1649534806" sldId="553"/>
            <ac:picMk id="3" creationId="{6A3418E8-4C4D-68B1-78AB-7774E94FB95C}"/>
          </ac:picMkLst>
        </pc:picChg>
        <pc:picChg chg="del">
          <ac:chgData name="Pastor Zach Dudenhofer" userId="c4a63011-f6e8-401d-b235-a1891ff3d58e" providerId="ADAL" clId="{99310D9B-4565-4CAB-8BDF-2A802F2FA453}" dt="2025-01-23T19:25:55.034" v="624" actId="478"/>
          <ac:picMkLst>
            <pc:docMk/>
            <pc:sldMk cId="1649534806" sldId="553"/>
            <ac:picMk id="4" creationId="{85F4A6C7-1362-9F26-5A63-B90AC65CF201}"/>
          </ac:picMkLst>
        </pc:picChg>
      </pc:sldChg>
      <pc:sldChg chg="modSp mod">
        <pc:chgData name="Pastor Zach Dudenhofer" userId="c4a63011-f6e8-401d-b235-a1891ff3d58e" providerId="ADAL" clId="{99310D9B-4565-4CAB-8BDF-2A802F2FA453}" dt="2025-01-23T18:35:24.039" v="1" actId="20577"/>
        <pc:sldMkLst>
          <pc:docMk/>
          <pc:sldMk cId="3516076450" sldId="588"/>
        </pc:sldMkLst>
        <pc:spChg chg="mod">
          <ac:chgData name="Pastor Zach Dudenhofer" userId="c4a63011-f6e8-401d-b235-a1891ff3d58e" providerId="ADAL" clId="{99310D9B-4565-4CAB-8BDF-2A802F2FA453}" dt="2025-01-23T18:35:24.039" v="1" actId="20577"/>
          <ac:spMkLst>
            <pc:docMk/>
            <pc:sldMk cId="3516076450" sldId="588"/>
            <ac:spMk id="3" creationId="{E0C6A70B-0872-8155-CCE0-3F2601365044}"/>
          </ac:spMkLst>
        </pc:spChg>
      </pc:sldChg>
      <pc:sldChg chg="del">
        <pc:chgData name="Pastor Zach Dudenhofer" userId="c4a63011-f6e8-401d-b235-a1891ff3d58e" providerId="ADAL" clId="{99310D9B-4565-4CAB-8BDF-2A802F2FA453}" dt="2025-01-23T19:23:45.545" v="623" actId="47"/>
        <pc:sldMkLst>
          <pc:docMk/>
          <pc:sldMk cId="824853106" sldId="724"/>
        </pc:sldMkLst>
      </pc:sldChg>
      <pc:sldChg chg="del">
        <pc:chgData name="Pastor Zach Dudenhofer" userId="c4a63011-f6e8-401d-b235-a1891ff3d58e" providerId="ADAL" clId="{99310D9B-4565-4CAB-8BDF-2A802F2FA453}" dt="2025-01-23T19:23:45.545" v="623" actId="47"/>
        <pc:sldMkLst>
          <pc:docMk/>
          <pc:sldMk cId="443290172" sldId="725"/>
        </pc:sldMkLst>
      </pc:sldChg>
      <pc:sldChg chg="del">
        <pc:chgData name="Pastor Zach Dudenhofer" userId="c4a63011-f6e8-401d-b235-a1891ff3d58e" providerId="ADAL" clId="{99310D9B-4565-4CAB-8BDF-2A802F2FA453}" dt="2025-01-23T19:23:45.545" v="623" actId="47"/>
        <pc:sldMkLst>
          <pc:docMk/>
          <pc:sldMk cId="3250112680" sldId="726"/>
        </pc:sldMkLst>
      </pc:sldChg>
      <pc:sldChg chg="del">
        <pc:chgData name="Pastor Zach Dudenhofer" userId="c4a63011-f6e8-401d-b235-a1891ff3d58e" providerId="ADAL" clId="{99310D9B-4565-4CAB-8BDF-2A802F2FA453}" dt="2025-01-23T19:23:45.545" v="623" actId="47"/>
        <pc:sldMkLst>
          <pc:docMk/>
          <pc:sldMk cId="772800063" sldId="727"/>
        </pc:sldMkLst>
      </pc:sldChg>
      <pc:sldChg chg="del">
        <pc:chgData name="Pastor Zach Dudenhofer" userId="c4a63011-f6e8-401d-b235-a1891ff3d58e" providerId="ADAL" clId="{99310D9B-4565-4CAB-8BDF-2A802F2FA453}" dt="2025-01-23T19:23:45.545" v="623" actId="47"/>
        <pc:sldMkLst>
          <pc:docMk/>
          <pc:sldMk cId="924655024" sldId="728"/>
        </pc:sldMkLst>
      </pc:sldChg>
      <pc:sldChg chg="del">
        <pc:chgData name="Pastor Zach Dudenhofer" userId="c4a63011-f6e8-401d-b235-a1891ff3d58e" providerId="ADAL" clId="{99310D9B-4565-4CAB-8BDF-2A802F2FA453}" dt="2025-01-23T19:23:45.545" v="623" actId="47"/>
        <pc:sldMkLst>
          <pc:docMk/>
          <pc:sldMk cId="2306182950" sldId="729"/>
        </pc:sldMkLst>
      </pc:sldChg>
      <pc:sldChg chg="del">
        <pc:chgData name="Pastor Zach Dudenhofer" userId="c4a63011-f6e8-401d-b235-a1891ff3d58e" providerId="ADAL" clId="{99310D9B-4565-4CAB-8BDF-2A802F2FA453}" dt="2025-01-23T19:23:45.545" v="623" actId="47"/>
        <pc:sldMkLst>
          <pc:docMk/>
          <pc:sldMk cId="2731764596" sldId="730"/>
        </pc:sldMkLst>
      </pc:sldChg>
      <pc:sldChg chg="del">
        <pc:chgData name="Pastor Zach Dudenhofer" userId="c4a63011-f6e8-401d-b235-a1891ff3d58e" providerId="ADAL" clId="{99310D9B-4565-4CAB-8BDF-2A802F2FA453}" dt="2025-01-23T19:23:45.545" v="623" actId="47"/>
        <pc:sldMkLst>
          <pc:docMk/>
          <pc:sldMk cId="4038080247" sldId="731"/>
        </pc:sldMkLst>
      </pc:sldChg>
      <pc:sldChg chg="del">
        <pc:chgData name="Pastor Zach Dudenhofer" userId="c4a63011-f6e8-401d-b235-a1891ff3d58e" providerId="ADAL" clId="{99310D9B-4565-4CAB-8BDF-2A802F2FA453}" dt="2025-01-23T19:23:45.545" v="623" actId="47"/>
        <pc:sldMkLst>
          <pc:docMk/>
          <pc:sldMk cId="1639573923" sldId="732"/>
        </pc:sldMkLst>
      </pc:sldChg>
      <pc:sldChg chg="del">
        <pc:chgData name="Pastor Zach Dudenhofer" userId="c4a63011-f6e8-401d-b235-a1891ff3d58e" providerId="ADAL" clId="{99310D9B-4565-4CAB-8BDF-2A802F2FA453}" dt="2025-01-23T19:23:45.545" v="623" actId="47"/>
        <pc:sldMkLst>
          <pc:docMk/>
          <pc:sldMk cId="567526814" sldId="733"/>
        </pc:sldMkLst>
      </pc:sldChg>
      <pc:sldChg chg="del">
        <pc:chgData name="Pastor Zach Dudenhofer" userId="c4a63011-f6e8-401d-b235-a1891ff3d58e" providerId="ADAL" clId="{99310D9B-4565-4CAB-8BDF-2A802F2FA453}" dt="2025-01-23T19:23:45.545" v="623" actId="47"/>
        <pc:sldMkLst>
          <pc:docMk/>
          <pc:sldMk cId="4111575943" sldId="734"/>
        </pc:sldMkLst>
      </pc:sldChg>
      <pc:sldChg chg="del">
        <pc:chgData name="Pastor Zach Dudenhofer" userId="c4a63011-f6e8-401d-b235-a1891ff3d58e" providerId="ADAL" clId="{99310D9B-4565-4CAB-8BDF-2A802F2FA453}" dt="2025-01-23T19:23:45.545" v="623" actId="47"/>
        <pc:sldMkLst>
          <pc:docMk/>
          <pc:sldMk cId="971577339" sldId="735"/>
        </pc:sldMkLst>
      </pc:sldChg>
      <pc:sldChg chg="del">
        <pc:chgData name="Pastor Zach Dudenhofer" userId="c4a63011-f6e8-401d-b235-a1891ff3d58e" providerId="ADAL" clId="{99310D9B-4565-4CAB-8BDF-2A802F2FA453}" dt="2025-01-23T19:23:45.545" v="623" actId="47"/>
        <pc:sldMkLst>
          <pc:docMk/>
          <pc:sldMk cId="3724410043" sldId="736"/>
        </pc:sldMkLst>
      </pc:sldChg>
      <pc:sldChg chg="del">
        <pc:chgData name="Pastor Zach Dudenhofer" userId="c4a63011-f6e8-401d-b235-a1891ff3d58e" providerId="ADAL" clId="{99310D9B-4565-4CAB-8BDF-2A802F2FA453}" dt="2025-01-23T19:23:45.545" v="623" actId="47"/>
        <pc:sldMkLst>
          <pc:docMk/>
          <pc:sldMk cId="48063605" sldId="737"/>
        </pc:sldMkLst>
      </pc:sldChg>
      <pc:sldChg chg="del">
        <pc:chgData name="Pastor Zach Dudenhofer" userId="c4a63011-f6e8-401d-b235-a1891ff3d58e" providerId="ADAL" clId="{99310D9B-4565-4CAB-8BDF-2A802F2FA453}" dt="2025-01-23T19:23:45.545" v="623" actId="47"/>
        <pc:sldMkLst>
          <pc:docMk/>
          <pc:sldMk cId="2478442282" sldId="738"/>
        </pc:sldMkLst>
      </pc:sldChg>
      <pc:sldChg chg="del">
        <pc:chgData name="Pastor Zach Dudenhofer" userId="c4a63011-f6e8-401d-b235-a1891ff3d58e" providerId="ADAL" clId="{99310D9B-4565-4CAB-8BDF-2A802F2FA453}" dt="2025-01-23T19:23:45.545" v="623" actId="47"/>
        <pc:sldMkLst>
          <pc:docMk/>
          <pc:sldMk cId="679773994" sldId="739"/>
        </pc:sldMkLst>
      </pc:sldChg>
      <pc:sldChg chg="del">
        <pc:chgData name="Pastor Zach Dudenhofer" userId="c4a63011-f6e8-401d-b235-a1891ff3d58e" providerId="ADAL" clId="{99310D9B-4565-4CAB-8BDF-2A802F2FA453}" dt="2025-01-23T19:23:45.545" v="623" actId="47"/>
        <pc:sldMkLst>
          <pc:docMk/>
          <pc:sldMk cId="2020554586" sldId="740"/>
        </pc:sldMkLst>
      </pc:sldChg>
      <pc:sldChg chg="del">
        <pc:chgData name="Pastor Zach Dudenhofer" userId="c4a63011-f6e8-401d-b235-a1891ff3d58e" providerId="ADAL" clId="{99310D9B-4565-4CAB-8BDF-2A802F2FA453}" dt="2025-01-23T19:23:45.545" v="623" actId="47"/>
        <pc:sldMkLst>
          <pc:docMk/>
          <pc:sldMk cId="1144725449" sldId="741"/>
        </pc:sldMkLst>
      </pc:sldChg>
      <pc:sldChg chg="modSp add mod">
        <pc:chgData name="Pastor Zach Dudenhofer" userId="c4a63011-f6e8-401d-b235-a1891ff3d58e" providerId="ADAL" clId="{99310D9B-4565-4CAB-8BDF-2A802F2FA453}" dt="2025-01-23T18:35:36.701" v="3" actId="20577"/>
        <pc:sldMkLst>
          <pc:docMk/>
          <pc:sldMk cId="1206972731" sldId="742"/>
        </pc:sldMkLst>
        <pc:spChg chg="mod">
          <ac:chgData name="Pastor Zach Dudenhofer" userId="c4a63011-f6e8-401d-b235-a1891ff3d58e" providerId="ADAL" clId="{99310D9B-4565-4CAB-8BDF-2A802F2FA453}" dt="2025-01-23T18:35:36.701" v="3" actId="20577"/>
          <ac:spMkLst>
            <pc:docMk/>
            <pc:sldMk cId="1206972731" sldId="742"/>
            <ac:spMk id="3" creationId="{E0C6A70B-0872-8155-CCE0-3F2601365044}"/>
          </ac:spMkLst>
        </pc:spChg>
      </pc:sldChg>
      <pc:sldChg chg="modSp add mod">
        <pc:chgData name="Pastor Zach Dudenhofer" userId="c4a63011-f6e8-401d-b235-a1891ff3d58e" providerId="ADAL" clId="{99310D9B-4565-4CAB-8BDF-2A802F2FA453}" dt="2025-01-23T18:35:48.381" v="5" actId="20577"/>
        <pc:sldMkLst>
          <pc:docMk/>
          <pc:sldMk cId="1411079798" sldId="743"/>
        </pc:sldMkLst>
        <pc:spChg chg="mod">
          <ac:chgData name="Pastor Zach Dudenhofer" userId="c4a63011-f6e8-401d-b235-a1891ff3d58e" providerId="ADAL" clId="{99310D9B-4565-4CAB-8BDF-2A802F2FA453}" dt="2025-01-23T18:35:48.381" v="5" actId="20577"/>
          <ac:spMkLst>
            <pc:docMk/>
            <pc:sldMk cId="1411079798" sldId="743"/>
            <ac:spMk id="3" creationId="{E0C6A70B-0872-8155-CCE0-3F2601365044}"/>
          </ac:spMkLst>
        </pc:spChg>
      </pc:sldChg>
      <pc:sldChg chg="add">
        <pc:chgData name="Pastor Zach Dudenhofer" userId="c4a63011-f6e8-401d-b235-a1891ff3d58e" providerId="ADAL" clId="{99310D9B-4565-4CAB-8BDF-2A802F2FA453}" dt="2025-01-23T18:35:45.634" v="4" actId="2890"/>
        <pc:sldMkLst>
          <pc:docMk/>
          <pc:sldMk cId="3055273175" sldId="744"/>
        </pc:sldMkLst>
      </pc:sldChg>
      <pc:sldChg chg="delSp modSp add mod">
        <pc:chgData name="Pastor Zach Dudenhofer" userId="c4a63011-f6e8-401d-b235-a1891ff3d58e" providerId="ADAL" clId="{99310D9B-4565-4CAB-8BDF-2A802F2FA453}" dt="2025-01-23T18:36:46.935" v="9" actId="115"/>
        <pc:sldMkLst>
          <pc:docMk/>
          <pc:sldMk cId="1008607389" sldId="745"/>
        </pc:sldMkLst>
        <pc:spChg chg="mod">
          <ac:chgData name="Pastor Zach Dudenhofer" userId="c4a63011-f6e8-401d-b235-a1891ff3d58e" providerId="ADAL" clId="{99310D9B-4565-4CAB-8BDF-2A802F2FA453}" dt="2025-01-23T18:36:46.935" v="9" actId="115"/>
          <ac:spMkLst>
            <pc:docMk/>
            <pc:sldMk cId="1008607389" sldId="745"/>
            <ac:spMk id="3" creationId="{E0C6A70B-0872-8155-CCE0-3F2601365044}"/>
          </ac:spMkLst>
        </pc:spChg>
        <pc:spChg chg="del">
          <ac:chgData name="Pastor Zach Dudenhofer" userId="c4a63011-f6e8-401d-b235-a1891ff3d58e" providerId="ADAL" clId="{99310D9B-4565-4CAB-8BDF-2A802F2FA453}" dt="2025-01-23T18:36:42.626" v="7" actId="478"/>
          <ac:spMkLst>
            <pc:docMk/>
            <pc:sldMk cId="1008607389" sldId="745"/>
            <ac:spMk id="4" creationId="{667C2337-037A-762A-13D7-927B83E9E69A}"/>
          </ac:spMkLst>
        </pc:spChg>
        <pc:cxnChg chg="del">
          <ac:chgData name="Pastor Zach Dudenhofer" userId="c4a63011-f6e8-401d-b235-a1891ff3d58e" providerId="ADAL" clId="{99310D9B-4565-4CAB-8BDF-2A802F2FA453}" dt="2025-01-23T18:36:42.626" v="7" actId="478"/>
          <ac:cxnSpMkLst>
            <pc:docMk/>
            <pc:sldMk cId="1008607389" sldId="745"/>
            <ac:cxnSpMk id="5" creationId="{ED5B87AE-7FA4-2B97-EC00-9C66A121C357}"/>
          </ac:cxnSpMkLst>
        </pc:cxnChg>
      </pc:sldChg>
      <pc:sldChg chg="addSp delSp modSp add mod">
        <pc:chgData name="Pastor Zach Dudenhofer" userId="c4a63011-f6e8-401d-b235-a1891ff3d58e" providerId="ADAL" clId="{99310D9B-4565-4CAB-8BDF-2A802F2FA453}" dt="2025-01-23T18:49:17.270" v="158" actId="115"/>
        <pc:sldMkLst>
          <pc:docMk/>
          <pc:sldMk cId="3834532811" sldId="746"/>
        </pc:sldMkLst>
        <pc:spChg chg="mod">
          <ac:chgData name="Pastor Zach Dudenhofer" userId="c4a63011-f6e8-401d-b235-a1891ff3d58e" providerId="ADAL" clId="{99310D9B-4565-4CAB-8BDF-2A802F2FA453}" dt="2025-01-23T18:44:07.621" v="29" actId="20577"/>
          <ac:spMkLst>
            <pc:docMk/>
            <pc:sldMk cId="3834532811" sldId="746"/>
            <ac:spMk id="2" creationId="{9725AC5F-A538-3B8D-AB2A-8E2086C93F5D}"/>
          </ac:spMkLst>
        </pc:spChg>
        <pc:spChg chg="mod">
          <ac:chgData name="Pastor Zach Dudenhofer" userId="c4a63011-f6e8-401d-b235-a1891ff3d58e" providerId="ADAL" clId="{99310D9B-4565-4CAB-8BDF-2A802F2FA453}" dt="2025-01-23T18:49:17.270" v="158" actId="115"/>
          <ac:spMkLst>
            <pc:docMk/>
            <pc:sldMk cId="3834532811" sldId="746"/>
            <ac:spMk id="3" creationId="{E0C6A70B-0872-8155-CCE0-3F2601365044}"/>
          </ac:spMkLst>
        </pc:spChg>
        <pc:spChg chg="add del mod">
          <ac:chgData name="Pastor Zach Dudenhofer" userId="c4a63011-f6e8-401d-b235-a1891ff3d58e" providerId="ADAL" clId="{99310D9B-4565-4CAB-8BDF-2A802F2FA453}" dt="2025-01-23T18:49:03.893" v="156" actId="478"/>
          <ac:spMkLst>
            <pc:docMk/>
            <pc:sldMk cId="3834532811" sldId="746"/>
            <ac:spMk id="4" creationId="{BBB30944-1FAB-D1A8-D4DF-1CA7D9B910B1}"/>
          </ac:spMkLst>
        </pc:spChg>
        <pc:cxnChg chg="add del mod">
          <ac:chgData name="Pastor Zach Dudenhofer" userId="c4a63011-f6e8-401d-b235-a1891ff3d58e" providerId="ADAL" clId="{99310D9B-4565-4CAB-8BDF-2A802F2FA453}" dt="2025-01-23T18:49:03.893" v="156" actId="478"/>
          <ac:cxnSpMkLst>
            <pc:docMk/>
            <pc:sldMk cId="3834532811" sldId="746"/>
            <ac:cxnSpMk id="5" creationId="{E5C227A5-9A22-BE68-2BFF-E509D189AFC1}"/>
          </ac:cxnSpMkLst>
        </pc:cxnChg>
      </pc:sldChg>
      <pc:sldChg chg="add">
        <pc:chgData name="Pastor Zach Dudenhofer" userId="c4a63011-f6e8-401d-b235-a1891ff3d58e" providerId="ADAL" clId="{99310D9B-4565-4CAB-8BDF-2A802F2FA453}" dt="2025-01-23T18:44:30.546" v="31"/>
        <pc:sldMkLst>
          <pc:docMk/>
          <pc:sldMk cId="2961455539" sldId="747"/>
        </pc:sldMkLst>
      </pc:sldChg>
      <pc:sldChg chg="add">
        <pc:chgData name="Pastor Zach Dudenhofer" userId="c4a63011-f6e8-401d-b235-a1891ff3d58e" providerId="ADAL" clId="{99310D9B-4565-4CAB-8BDF-2A802F2FA453}" dt="2025-01-23T18:48:38.316" v="155" actId="2890"/>
        <pc:sldMkLst>
          <pc:docMk/>
          <pc:sldMk cId="3022982740" sldId="748"/>
        </pc:sldMkLst>
      </pc:sldChg>
      <pc:sldChg chg="modSp add mod">
        <pc:chgData name="Pastor Zach Dudenhofer" userId="c4a63011-f6e8-401d-b235-a1891ff3d58e" providerId="ADAL" clId="{99310D9B-4565-4CAB-8BDF-2A802F2FA453}" dt="2025-01-23T18:51:58.773" v="242" actId="20577"/>
        <pc:sldMkLst>
          <pc:docMk/>
          <pc:sldMk cId="780020444" sldId="749"/>
        </pc:sldMkLst>
        <pc:spChg chg="mod">
          <ac:chgData name="Pastor Zach Dudenhofer" userId="c4a63011-f6e8-401d-b235-a1891ff3d58e" providerId="ADAL" clId="{99310D9B-4565-4CAB-8BDF-2A802F2FA453}" dt="2025-01-23T18:49:55.954" v="165" actId="115"/>
          <ac:spMkLst>
            <pc:docMk/>
            <pc:sldMk cId="780020444" sldId="749"/>
            <ac:spMk id="3" creationId="{E0C6A70B-0872-8155-CCE0-3F2601365044}"/>
          </ac:spMkLst>
        </pc:spChg>
        <pc:spChg chg="mod">
          <ac:chgData name="Pastor Zach Dudenhofer" userId="c4a63011-f6e8-401d-b235-a1891ff3d58e" providerId="ADAL" clId="{99310D9B-4565-4CAB-8BDF-2A802F2FA453}" dt="2025-01-23T18:51:58.773" v="242" actId="20577"/>
          <ac:spMkLst>
            <pc:docMk/>
            <pc:sldMk cId="780020444" sldId="749"/>
            <ac:spMk id="4" creationId="{BBB30944-1FAB-D1A8-D4DF-1CA7D9B910B1}"/>
          </ac:spMkLst>
        </pc:spChg>
        <pc:cxnChg chg="mod">
          <ac:chgData name="Pastor Zach Dudenhofer" userId="c4a63011-f6e8-401d-b235-a1891ff3d58e" providerId="ADAL" clId="{99310D9B-4565-4CAB-8BDF-2A802F2FA453}" dt="2025-01-23T18:50:18.798" v="201" actId="1036"/>
          <ac:cxnSpMkLst>
            <pc:docMk/>
            <pc:sldMk cId="780020444" sldId="749"/>
            <ac:cxnSpMk id="5" creationId="{E5C227A5-9A22-BE68-2BFF-E509D189AFC1}"/>
          </ac:cxnSpMkLst>
        </pc:cxnChg>
      </pc:sldChg>
      <pc:sldChg chg="modSp add mod">
        <pc:chgData name="Pastor Zach Dudenhofer" userId="c4a63011-f6e8-401d-b235-a1891ff3d58e" providerId="ADAL" clId="{99310D9B-4565-4CAB-8BDF-2A802F2FA453}" dt="2025-01-23T18:58:40.277" v="331" actId="20577"/>
        <pc:sldMkLst>
          <pc:docMk/>
          <pc:sldMk cId="697806060" sldId="750"/>
        </pc:sldMkLst>
        <pc:spChg chg="mod">
          <ac:chgData name="Pastor Zach Dudenhofer" userId="c4a63011-f6e8-401d-b235-a1891ff3d58e" providerId="ADAL" clId="{99310D9B-4565-4CAB-8BDF-2A802F2FA453}" dt="2025-01-23T18:52:32.551" v="249" actId="115"/>
          <ac:spMkLst>
            <pc:docMk/>
            <pc:sldMk cId="697806060" sldId="750"/>
            <ac:spMk id="3" creationId="{E0C6A70B-0872-8155-CCE0-3F2601365044}"/>
          </ac:spMkLst>
        </pc:spChg>
        <pc:spChg chg="mod">
          <ac:chgData name="Pastor Zach Dudenhofer" userId="c4a63011-f6e8-401d-b235-a1891ff3d58e" providerId="ADAL" clId="{99310D9B-4565-4CAB-8BDF-2A802F2FA453}" dt="2025-01-23T18:58:40.277" v="331" actId="20577"/>
          <ac:spMkLst>
            <pc:docMk/>
            <pc:sldMk cId="697806060" sldId="750"/>
            <ac:spMk id="4" creationId="{BBB30944-1FAB-D1A8-D4DF-1CA7D9B910B1}"/>
          </ac:spMkLst>
        </pc:spChg>
      </pc:sldChg>
      <pc:sldChg chg="modSp add del mod">
        <pc:chgData name="Pastor Zach Dudenhofer" userId="c4a63011-f6e8-401d-b235-a1891ff3d58e" providerId="ADAL" clId="{99310D9B-4565-4CAB-8BDF-2A802F2FA453}" dt="2025-01-23T18:59:24.248" v="346" actId="47"/>
        <pc:sldMkLst>
          <pc:docMk/>
          <pc:sldMk cId="1706143101" sldId="751"/>
        </pc:sldMkLst>
        <pc:spChg chg="mod">
          <ac:chgData name="Pastor Zach Dudenhofer" userId="c4a63011-f6e8-401d-b235-a1891ff3d58e" providerId="ADAL" clId="{99310D9B-4565-4CAB-8BDF-2A802F2FA453}" dt="2025-01-23T18:59:15.956" v="345" actId="20577"/>
          <ac:spMkLst>
            <pc:docMk/>
            <pc:sldMk cId="1706143101" sldId="751"/>
            <ac:spMk id="2" creationId="{9725AC5F-A538-3B8D-AB2A-8E2086C93F5D}"/>
          </ac:spMkLst>
        </pc:spChg>
      </pc:sldChg>
      <pc:sldChg chg="addSp delSp modSp add mod">
        <pc:chgData name="Pastor Zach Dudenhofer" userId="c4a63011-f6e8-401d-b235-a1891ff3d58e" providerId="ADAL" clId="{99310D9B-4565-4CAB-8BDF-2A802F2FA453}" dt="2025-01-23T19:00:14.278" v="374" actId="115"/>
        <pc:sldMkLst>
          <pc:docMk/>
          <pc:sldMk cId="3534064580" sldId="751"/>
        </pc:sldMkLst>
        <pc:spChg chg="del">
          <ac:chgData name="Pastor Zach Dudenhofer" userId="c4a63011-f6e8-401d-b235-a1891ff3d58e" providerId="ADAL" clId="{99310D9B-4565-4CAB-8BDF-2A802F2FA453}" dt="2025-01-23T18:59:42.908" v="348" actId="478"/>
          <ac:spMkLst>
            <pc:docMk/>
            <pc:sldMk cId="3534064580" sldId="751"/>
            <ac:spMk id="2" creationId="{9725AC5F-A538-3B8D-AB2A-8E2086C93F5D}"/>
          </ac:spMkLst>
        </pc:spChg>
        <pc:spChg chg="mod">
          <ac:chgData name="Pastor Zach Dudenhofer" userId="c4a63011-f6e8-401d-b235-a1891ff3d58e" providerId="ADAL" clId="{99310D9B-4565-4CAB-8BDF-2A802F2FA453}" dt="2025-01-23T19:00:14.278" v="374" actId="115"/>
          <ac:spMkLst>
            <pc:docMk/>
            <pc:sldMk cId="3534064580" sldId="751"/>
            <ac:spMk id="3" creationId="{E0C6A70B-0872-8155-CCE0-3F2601365044}"/>
          </ac:spMkLst>
        </pc:spChg>
        <pc:spChg chg="add del mod">
          <ac:chgData name="Pastor Zach Dudenhofer" userId="c4a63011-f6e8-401d-b235-a1891ff3d58e" providerId="ADAL" clId="{99310D9B-4565-4CAB-8BDF-2A802F2FA453}" dt="2025-01-23T18:59:44.684" v="349" actId="478"/>
          <ac:spMkLst>
            <pc:docMk/>
            <pc:sldMk cId="3534064580" sldId="751"/>
            <ac:spMk id="5" creationId="{DA22E13E-C476-8C43-7B43-1BE35D283B3E}"/>
          </ac:spMkLst>
        </pc:spChg>
        <pc:spChg chg="add mod">
          <ac:chgData name="Pastor Zach Dudenhofer" userId="c4a63011-f6e8-401d-b235-a1891ff3d58e" providerId="ADAL" clId="{99310D9B-4565-4CAB-8BDF-2A802F2FA453}" dt="2025-01-23T18:59:59.757" v="370" actId="20577"/>
          <ac:spMkLst>
            <pc:docMk/>
            <pc:sldMk cId="3534064580" sldId="751"/>
            <ac:spMk id="6" creationId="{ABF9ACDD-D630-E2C6-7053-6F8C3622E5AC}"/>
          </ac:spMkLst>
        </pc:spChg>
      </pc:sldChg>
      <pc:sldChg chg="modSp add mod">
        <pc:chgData name="Pastor Zach Dudenhofer" userId="c4a63011-f6e8-401d-b235-a1891ff3d58e" providerId="ADAL" clId="{99310D9B-4565-4CAB-8BDF-2A802F2FA453}" dt="2025-01-23T19:00:34.390" v="377" actId="115"/>
        <pc:sldMkLst>
          <pc:docMk/>
          <pc:sldMk cId="1468762510" sldId="752"/>
        </pc:sldMkLst>
        <pc:spChg chg="mod">
          <ac:chgData name="Pastor Zach Dudenhofer" userId="c4a63011-f6e8-401d-b235-a1891ff3d58e" providerId="ADAL" clId="{99310D9B-4565-4CAB-8BDF-2A802F2FA453}" dt="2025-01-23T19:00:34.390" v="377" actId="115"/>
          <ac:spMkLst>
            <pc:docMk/>
            <pc:sldMk cId="1468762510" sldId="752"/>
            <ac:spMk id="3" creationId="{E0C6A70B-0872-8155-CCE0-3F2601365044}"/>
          </ac:spMkLst>
        </pc:spChg>
      </pc:sldChg>
      <pc:sldChg chg="addSp modSp add mod">
        <pc:chgData name="Pastor Zach Dudenhofer" userId="c4a63011-f6e8-401d-b235-a1891ff3d58e" providerId="ADAL" clId="{99310D9B-4565-4CAB-8BDF-2A802F2FA453}" dt="2025-01-23T19:21:49.843" v="537" actId="20577"/>
        <pc:sldMkLst>
          <pc:docMk/>
          <pc:sldMk cId="3876519888" sldId="753"/>
        </pc:sldMkLst>
        <pc:spChg chg="add mod">
          <ac:chgData name="Pastor Zach Dudenhofer" userId="c4a63011-f6e8-401d-b235-a1891ff3d58e" providerId="ADAL" clId="{99310D9B-4565-4CAB-8BDF-2A802F2FA453}" dt="2025-01-23T19:21:49.843" v="537" actId="20577"/>
          <ac:spMkLst>
            <pc:docMk/>
            <pc:sldMk cId="3876519888" sldId="753"/>
            <ac:spMk id="2" creationId="{92342F78-651F-2666-7795-6FD529C61A7A}"/>
          </ac:spMkLst>
        </pc:spChg>
        <pc:spChg chg="mod">
          <ac:chgData name="Pastor Zach Dudenhofer" userId="c4a63011-f6e8-401d-b235-a1891ff3d58e" providerId="ADAL" clId="{99310D9B-4565-4CAB-8BDF-2A802F2FA453}" dt="2025-01-23T19:00:50.927" v="380" actId="115"/>
          <ac:spMkLst>
            <pc:docMk/>
            <pc:sldMk cId="3876519888" sldId="753"/>
            <ac:spMk id="3" creationId="{E0C6A70B-0872-8155-CCE0-3F2601365044}"/>
          </ac:spMkLst>
        </pc:spChg>
        <pc:cxnChg chg="add mod">
          <ac:chgData name="Pastor Zach Dudenhofer" userId="c4a63011-f6e8-401d-b235-a1891ff3d58e" providerId="ADAL" clId="{99310D9B-4565-4CAB-8BDF-2A802F2FA453}" dt="2025-01-23T19:08:13.652" v="521" actId="1035"/>
          <ac:cxnSpMkLst>
            <pc:docMk/>
            <pc:sldMk cId="3876519888" sldId="753"/>
            <ac:cxnSpMk id="4" creationId="{B9737862-1B5E-277D-3070-A1710BC995B8}"/>
          </ac:cxnSpMkLst>
        </pc:cxnChg>
      </pc:sldChg>
      <pc:sldChg chg="modSp add mod">
        <pc:chgData name="Pastor Zach Dudenhofer" userId="c4a63011-f6e8-401d-b235-a1891ff3d58e" providerId="ADAL" clId="{99310D9B-4565-4CAB-8BDF-2A802F2FA453}" dt="2025-01-23T19:22:07.701" v="544" actId="115"/>
        <pc:sldMkLst>
          <pc:docMk/>
          <pc:sldMk cId="3597221444" sldId="754"/>
        </pc:sldMkLst>
        <pc:spChg chg="mod">
          <ac:chgData name="Pastor Zach Dudenhofer" userId="c4a63011-f6e8-401d-b235-a1891ff3d58e" providerId="ADAL" clId="{99310D9B-4565-4CAB-8BDF-2A802F2FA453}" dt="2025-01-23T19:22:07.701" v="544" actId="115"/>
          <ac:spMkLst>
            <pc:docMk/>
            <pc:sldMk cId="3597221444" sldId="754"/>
            <ac:spMk id="3" creationId="{E0C6A70B-0872-8155-CCE0-3F2601365044}"/>
          </ac:spMkLst>
        </pc:spChg>
      </pc:sldChg>
      <pc:sldChg chg="modSp add mod">
        <pc:chgData name="Pastor Zach Dudenhofer" userId="c4a63011-f6e8-401d-b235-a1891ff3d58e" providerId="ADAL" clId="{99310D9B-4565-4CAB-8BDF-2A802F2FA453}" dt="2025-01-23T19:23:28.708" v="622" actId="20577"/>
        <pc:sldMkLst>
          <pc:docMk/>
          <pc:sldMk cId="4274625254" sldId="755"/>
        </pc:sldMkLst>
        <pc:spChg chg="mod">
          <ac:chgData name="Pastor Zach Dudenhofer" userId="c4a63011-f6e8-401d-b235-a1891ff3d58e" providerId="ADAL" clId="{99310D9B-4565-4CAB-8BDF-2A802F2FA453}" dt="2025-01-23T19:23:28.708" v="622" actId="20577"/>
          <ac:spMkLst>
            <pc:docMk/>
            <pc:sldMk cId="4274625254" sldId="755"/>
            <ac:spMk id="2" creationId="{92342F78-651F-2666-7795-6FD529C61A7A}"/>
          </ac:spMkLst>
        </pc:spChg>
        <pc:spChg chg="mod">
          <ac:chgData name="Pastor Zach Dudenhofer" userId="c4a63011-f6e8-401d-b235-a1891ff3d58e" providerId="ADAL" clId="{99310D9B-4565-4CAB-8BDF-2A802F2FA453}" dt="2025-01-23T19:22:30.933" v="549" actId="115"/>
          <ac:spMkLst>
            <pc:docMk/>
            <pc:sldMk cId="4274625254" sldId="755"/>
            <ac:spMk id="3" creationId="{E0C6A70B-0872-8155-CCE0-3F2601365044}"/>
          </ac:spMkLst>
        </pc:spChg>
        <pc:cxnChg chg="mod">
          <ac:chgData name="Pastor Zach Dudenhofer" userId="c4a63011-f6e8-401d-b235-a1891ff3d58e" providerId="ADAL" clId="{99310D9B-4565-4CAB-8BDF-2A802F2FA453}" dt="2025-01-23T19:23:04.332" v="616" actId="1036"/>
          <ac:cxnSpMkLst>
            <pc:docMk/>
            <pc:sldMk cId="4274625254" sldId="755"/>
            <ac:cxnSpMk id="4" creationId="{B9737862-1B5E-277D-3070-A1710BC995B8}"/>
          </ac:cxnSpMkLst>
        </pc:cxnChg>
      </pc:sldChg>
      <pc:sldChg chg="addSp modSp new mod">
        <pc:chgData name="Pastor Zach Dudenhofer" userId="c4a63011-f6e8-401d-b235-a1891ff3d58e" providerId="ADAL" clId="{99310D9B-4565-4CAB-8BDF-2A802F2FA453}" dt="2025-01-23T19:26:08.802" v="630" actId="962"/>
        <pc:sldMkLst>
          <pc:docMk/>
          <pc:sldMk cId="511457683" sldId="756"/>
        </pc:sldMkLst>
        <pc:picChg chg="add mod">
          <ac:chgData name="Pastor Zach Dudenhofer" userId="c4a63011-f6e8-401d-b235-a1891ff3d58e" providerId="ADAL" clId="{99310D9B-4565-4CAB-8BDF-2A802F2FA453}" dt="2025-01-23T19:26:08.802" v="630" actId="962"/>
          <ac:picMkLst>
            <pc:docMk/>
            <pc:sldMk cId="511457683" sldId="756"/>
            <ac:picMk id="3" creationId="{94926F0A-15F2-38F0-73EE-F4D41C5504E3}"/>
          </ac:picMkLst>
        </pc:picChg>
      </pc:sldChg>
      <pc:sldChg chg="addSp modSp new mod">
        <pc:chgData name="Pastor Zach Dudenhofer" userId="c4a63011-f6e8-401d-b235-a1891ff3d58e" providerId="ADAL" clId="{99310D9B-4565-4CAB-8BDF-2A802F2FA453}" dt="2025-01-23T19:26:14.496" v="633" actId="27614"/>
        <pc:sldMkLst>
          <pc:docMk/>
          <pc:sldMk cId="3360606864" sldId="757"/>
        </pc:sldMkLst>
        <pc:picChg chg="add mod">
          <ac:chgData name="Pastor Zach Dudenhofer" userId="c4a63011-f6e8-401d-b235-a1891ff3d58e" providerId="ADAL" clId="{99310D9B-4565-4CAB-8BDF-2A802F2FA453}" dt="2025-01-23T19:26:14.496" v="633" actId="27614"/>
          <ac:picMkLst>
            <pc:docMk/>
            <pc:sldMk cId="3360606864" sldId="757"/>
            <ac:picMk id="3" creationId="{63899211-D400-1541-A6D8-6DC74962083F}"/>
          </ac:picMkLst>
        </pc:picChg>
      </pc:sldChg>
      <pc:sldChg chg="addSp modSp new mod">
        <pc:chgData name="Pastor Zach Dudenhofer" userId="c4a63011-f6e8-401d-b235-a1891ff3d58e" providerId="ADAL" clId="{99310D9B-4565-4CAB-8BDF-2A802F2FA453}" dt="2025-01-23T19:26:54.141" v="636" actId="27614"/>
        <pc:sldMkLst>
          <pc:docMk/>
          <pc:sldMk cId="3905141322" sldId="758"/>
        </pc:sldMkLst>
        <pc:picChg chg="add mod">
          <ac:chgData name="Pastor Zach Dudenhofer" userId="c4a63011-f6e8-401d-b235-a1891ff3d58e" providerId="ADAL" clId="{99310D9B-4565-4CAB-8BDF-2A802F2FA453}" dt="2025-01-23T19:26:54.141" v="636" actId="27614"/>
          <ac:picMkLst>
            <pc:docMk/>
            <pc:sldMk cId="3905141322" sldId="758"/>
            <ac:picMk id="3" creationId="{A498E250-8AA2-B72F-E37C-E866E9FD91D3}"/>
          </ac:picMkLst>
        </pc:picChg>
      </pc:sldChg>
    </pc:docChg>
  </pc:docChgLst>
  <pc:docChgLst>
    <pc:chgData name="Pastor Zach Dudenhofer" userId="c4a63011-f6e8-401d-b235-a1891ff3d58e" providerId="ADAL" clId="{A336BCC9-354A-4CFB-92C3-D918EF761486}"/>
    <pc:docChg chg="undo custSel addSld delSld modSld sldOrd">
      <pc:chgData name="Pastor Zach Dudenhofer" userId="c4a63011-f6e8-401d-b235-a1891ff3d58e" providerId="ADAL" clId="{A336BCC9-354A-4CFB-92C3-D918EF761486}" dt="2024-08-16T16:22:10.451" v="1007" actId="27614"/>
      <pc:docMkLst>
        <pc:docMk/>
      </pc:docMkLst>
      <pc:sldChg chg="addSp delSp modSp mod">
        <pc:chgData name="Pastor Zach Dudenhofer" userId="c4a63011-f6e8-401d-b235-a1891ff3d58e" providerId="ADAL" clId="{A336BCC9-354A-4CFB-92C3-D918EF761486}" dt="2024-08-16T15:25:43.374" v="6" actId="962"/>
        <pc:sldMkLst>
          <pc:docMk/>
          <pc:sldMk cId="785318392" sldId="263"/>
        </pc:sldMkLst>
        <pc:picChg chg="add del mod">
          <ac:chgData name="Pastor Zach Dudenhofer" userId="c4a63011-f6e8-401d-b235-a1891ff3d58e" providerId="ADAL" clId="{A336BCC9-354A-4CFB-92C3-D918EF761486}" dt="2024-08-16T15:25:40.508" v="3" actId="478"/>
          <ac:picMkLst>
            <pc:docMk/>
            <pc:sldMk cId="785318392" sldId="263"/>
            <ac:picMk id="3" creationId="{71915787-6D41-CD8B-2A9A-647DF1B837B4}"/>
          </ac:picMkLst>
        </pc:picChg>
        <pc:picChg chg="del">
          <ac:chgData name="Pastor Zach Dudenhofer" userId="c4a63011-f6e8-401d-b235-a1891ff3d58e" providerId="ADAL" clId="{A336BCC9-354A-4CFB-92C3-D918EF761486}" dt="2024-08-16T15:24:46.955" v="0" actId="478"/>
          <ac:picMkLst>
            <pc:docMk/>
            <pc:sldMk cId="785318392" sldId="263"/>
            <ac:picMk id="5" creationId="{072E9F5F-B7C3-FEEA-649D-BDDEA9FB79DC}"/>
          </ac:picMkLst>
        </pc:picChg>
        <pc:picChg chg="add mod">
          <ac:chgData name="Pastor Zach Dudenhofer" userId="c4a63011-f6e8-401d-b235-a1891ff3d58e" providerId="ADAL" clId="{A336BCC9-354A-4CFB-92C3-D918EF761486}" dt="2024-08-16T15:25:43.374" v="6" actId="962"/>
          <ac:picMkLst>
            <pc:docMk/>
            <pc:sldMk cId="785318392" sldId="263"/>
            <ac:picMk id="6" creationId="{78B4DAC1-8CE3-493B-5FEF-73E42359D9C3}"/>
          </ac:picMkLst>
        </pc:picChg>
      </pc:sldChg>
      <pc:sldChg chg="modSp mod">
        <pc:chgData name="Pastor Zach Dudenhofer" userId="c4a63011-f6e8-401d-b235-a1891ff3d58e" providerId="ADAL" clId="{A336BCC9-354A-4CFB-92C3-D918EF761486}" dt="2024-08-16T15:33:37.427" v="246" actId="404"/>
        <pc:sldMkLst>
          <pc:docMk/>
          <pc:sldMk cId="3021919817" sldId="265"/>
        </pc:sldMkLst>
        <pc:spChg chg="mod">
          <ac:chgData name="Pastor Zach Dudenhofer" userId="c4a63011-f6e8-401d-b235-a1891ff3d58e" providerId="ADAL" clId="{A336BCC9-354A-4CFB-92C3-D918EF761486}" dt="2024-08-16T15:32:11.984" v="225" actId="207"/>
          <ac:spMkLst>
            <pc:docMk/>
            <pc:sldMk cId="3021919817" sldId="265"/>
            <ac:spMk id="2" creationId="{9725AC5F-A538-3B8D-AB2A-8E2086C93F5D}"/>
          </ac:spMkLst>
        </pc:spChg>
        <pc:spChg chg="mod">
          <ac:chgData name="Pastor Zach Dudenhofer" userId="c4a63011-f6e8-401d-b235-a1891ff3d58e" providerId="ADAL" clId="{A336BCC9-354A-4CFB-92C3-D918EF761486}" dt="2024-08-16T15:33:37.427" v="246" actId="404"/>
          <ac:spMkLst>
            <pc:docMk/>
            <pc:sldMk cId="3021919817" sldId="265"/>
            <ac:spMk id="3" creationId="{E0C6A70B-0872-8155-CCE0-3F2601365044}"/>
          </ac:spMkLst>
        </pc:spChg>
      </pc:sldChg>
      <pc:sldChg chg="addSp delSp modSp mod">
        <pc:chgData name="Pastor Zach Dudenhofer" userId="c4a63011-f6e8-401d-b235-a1891ff3d58e" providerId="ADAL" clId="{A336BCC9-354A-4CFB-92C3-D918EF761486}" dt="2024-08-16T16:22:10.451" v="1007" actId="27614"/>
        <pc:sldMkLst>
          <pc:docMk/>
          <pc:sldMk cId="927716071" sldId="338"/>
        </pc:sldMkLst>
        <pc:picChg chg="del">
          <ac:chgData name="Pastor Zach Dudenhofer" userId="c4a63011-f6e8-401d-b235-a1891ff3d58e" providerId="ADAL" clId="{A336BCC9-354A-4CFB-92C3-D918EF761486}" dt="2024-08-16T16:21:48.534" v="1005" actId="478"/>
          <ac:picMkLst>
            <pc:docMk/>
            <pc:sldMk cId="927716071" sldId="338"/>
            <ac:picMk id="3" creationId="{7B34E3A6-3BC7-D852-97E1-A2F5530C6DDF}"/>
          </ac:picMkLst>
        </pc:picChg>
        <pc:picChg chg="add mod">
          <ac:chgData name="Pastor Zach Dudenhofer" userId="c4a63011-f6e8-401d-b235-a1891ff3d58e" providerId="ADAL" clId="{A336BCC9-354A-4CFB-92C3-D918EF761486}" dt="2024-08-16T16:22:10.451" v="1007" actId="27614"/>
          <ac:picMkLst>
            <pc:docMk/>
            <pc:sldMk cId="927716071" sldId="338"/>
            <ac:picMk id="4" creationId="{2A24FCC2-3C42-2C86-6067-70B83ED47EFD}"/>
          </ac:picMkLst>
        </pc:picChg>
      </pc:sldChg>
      <pc:sldChg chg="del">
        <pc:chgData name="Pastor Zach Dudenhofer" userId="c4a63011-f6e8-401d-b235-a1891ff3d58e" providerId="ADAL" clId="{A336BCC9-354A-4CFB-92C3-D918EF761486}" dt="2024-08-16T15:41:49.317" v="249" actId="47"/>
        <pc:sldMkLst>
          <pc:docMk/>
          <pc:sldMk cId="2836991121" sldId="350"/>
        </pc:sldMkLst>
      </pc:sldChg>
      <pc:sldChg chg="del">
        <pc:chgData name="Pastor Zach Dudenhofer" userId="c4a63011-f6e8-401d-b235-a1891ff3d58e" providerId="ADAL" clId="{A336BCC9-354A-4CFB-92C3-D918EF761486}" dt="2024-08-16T15:41:49.317" v="249" actId="47"/>
        <pc:sldMkLst>
          <pc:docMk/>
          <pc:sldMk cId="2848659952" sldId="351"/>
        </pc:sldMkLst>
      </pc:sldChg>
      <pc:sldChg chg="del">
        <pc:chgData name="Pastor Zach Dudenhofer" userId="c4a63011-f6e8-401d-b235-a1891ff3d58e" providerId="ADAL" clId="{A336BCC9-354A-4CFB-92C3-D918EF761486}" dt="2024-08-16T15:41:49.317" v="249" actId="47"/>
        <pc:sldMkLst>
          <pc:docMk/>
          <pc:sldMk cId="1504801069" sldId="352"/>
        </pc:sldMkLst>
      </pc:sldChg>
      <pc:sldChg chg="del">
        <pc:chgData name="Pastor Zach Dudenhofer" userId="c4a63011-f6e8-401d-b235-a1891ff3d58e" providerId="ADAL" clId="{A336BCC9-354A-4CFB-92C3-D918EF761486}" dt="2024-08-16T15:41:49.317" v="249" actId="47"/>
        <pc:sldMkLst>
          <pc:docMk/>
          <pc:sldMk cId="2092822831" sldId="353"/>
        </pc:sldMkLst>
      </pc:sldChg>
      <pc:sldChg chg="del">
        <pc:chgData name="Pastor Zach Dudenhofer" userId="c4a63011-f6e8-401d-b235-a1891ff3d58e" providerId="ADAL" clId="{A336BCC9-354A-4CFB-92C3-D918EF761486}" dt="2024-08-16T15:41:49.317" v="249" actId="47"/>
        <pc:sldMkLst>
          <pc:docMk/>
          <pc:sldMk cId="2593494992" sldId="354"/>
        </pc:sldMkLst>
      </pc:sldChg>
      <pc:sldChg chg="addSp delSp modSp mod">
        <pc:chgData name="Pastor Zach Dudenhofer" userId="c4a63011-f6e8-401d-b235-a1891ff3d58e" providerId="ADAL" clId="{A336BCC9-354A-4CFB-92C3-D918EF761486}" dt="2024-08-16T15:33:02.091" v="240" actId="1036"/>
        <pc:sldMkLst>
          <pc:docMk/>
          <pc:sldMk cId="1279583432" sldId="371"/>
        </pc:sldMkLst>
        <pc:spChg chg="mod">
          <ac:chgData name="Pastor Zach Dudenhofer" userId="c4a63011-f6e8-401d-b235-a1891ff3d58e" providerId="ADAL" clId="{A336BCC9-354A-4CFB-92C3-D918EF761486}" dt="2024-08-16T15:33:02.091" v="240" actId="1036"/>
          <ac:spMkLst>
            <pc:docMk/>
            <pc:sldMk cId="1279583432" sldId="371"/>
            <ac:spMk id="2" creationId="{9725AC5F-A538-3B8D-AB2A-8E2086C93F5D}"/>
          </ac:spMkLst>
        </pc:spChg>
        <pc:spChg chg="mod">
          <ac:chgData name="Pastor Zach Dudenhofer" userId="c4a63011-f6e8-401d-b235-a1891ff3d58e" providerId="ADAL" clId="{A336BCC9-354A-4CFB-92C3-D918EF761486}" dt="2024-08-16T15:28:48.109" v="169" actId="113"/>
          <ac:spMkLst>
            <pc:docMk/>
            <pc:sldMk cId="1279583432" sldId="371"/>
            <ac:spMk id="3" creationId="{E0C6A70B-0872-8155-CCE0-3F2601365044}"/>
          </ac:spMkLst>
        </pc:spChg>
        <pc:picChg chg="add del mod">
          <ac:chgData name="Pastor Zach Dudenhofer" userId="c4a63011-f6e8-401d-b235-a1891ff3d58e" providerId="ADAL" clId="{A336BCC9-354A-4CFB-92C3-D918EF761486}" dt="2024-08-16T15:27:44.452" v="10" actId="478"/>
          <ac:picMkLst>
            <pc:docMk/>
            <pc:sldMk cId="1279583432" sldId="371"/>
            <ac:picMk id="4" creationId="{CD72C11D-08AF-C056-2DFA-5382DDB7FBA5}"/>
          </ac:picMkLst>
        </pc:picChg>
      </pc:sldChg>
      <pc:sldChg chg="del">
        <pc:chgData name="Pastor Zach Dudenhofer" userId="c4a63011-f6e8-401d-b235-a1891ff3d58e" providerId="ADAL" clId="{A336BCC9-354A-4CFB-92C3-D918EF761486}" dt="2024-08-16T15:29:00.705" v="170" actId="47"/>
        <pc:sldMkLst>
          <pc:docMk/>
          <pc:sldMk cId="3197589349" sldId="372"/>
        </pc:sldMkLst>
      </pc:sldChg>
      <pc:sldChg chg="del">
        <pc:chgData name="Pastor Zach Dudenhofer" userId="c4a63011-f6e8-401d-b235-a1891ff3d58e" providerId="ADAL" clId="{A336BCC9-354A-4CFB-92C3-D918EF761486}" dt="2024-08-16T16:17:21.796" v="917" actId="47"/>
        <pc:sldMkLst>
          <pc:docMk/>
          <pc:sldMk cId="3956477273" sldId="373"/>
        </pc:sldMkLst>
      </pc:sldChg>
      <pc:sldChg chg="del">
        <pc:chgData name="Pastor Zach Dudenhofer" userId="c4a63011-f6e8-401d-b235-a1891ff3d58e" providerId="ADAL" clId="{A336BCC9-354A-4CFB-92C3-D918EF761486}" dt="2024-08-16T16:17:21.796" v="917" actId="47"/>
        <pc:sldMkLst>
          <pc:docMk/>
          <pc:sldMk cId="2705898946" sldId="374"/>
        </pc:sldMkLst>
      </pc:sldChg>
      <pc:sldChg chg="del">
        <pc:chgData name="Pastor Zach Dudenhofer" userId="c4a63011-f6e8-401d-b235-a1891ff3d58e" providerId="ADAL" clId="{A336BCC9-354A-4CFB-92C3-D918EF761486}" dt="2024-08-16T16:17:21.796" v="917" actId="47"/>
        <pc:sldMkLst>
          <pc:docMk/>
          <pc:sldMk cId="3074736145" sldId="382"/>
        </pc:sldMkLst>
      </pc:sldChg>
      <pc:sldChg chg="del">
        <pc:chgData name="Pastor Zach Dudenhofer" userId="c4a63011-f6e8-401d-b235-a1891ff3d58e" providerId="ADAL" clId="{A336BCC9-354A-4CFB-92C3-D918EF761486}" dt="2024-08-16T16:17:21.796" v="917" actId="47"/>
        <pc:sldMkLst>
          <pc:docMk/>
          <pc:sldMk cId="3583468894" sldId="383"/>
        </pc:sldMkLst>
      </pc:sldChg>
      <pc:sldChg chg="del">
        <pc:chgData name="Pastor Zach Dudenhofer" userId="c4a63011-f6e8-401d-b235-a1891ff3d58e" providerId="ADAL" clId="{A336BCC9-354A-4CFB-92C3-D918EF761486}" dt="2024-08-16T16:17:21.796" v="917" actId="47"/>
        <pc:sldMkLst>
          <pc:docMk/>
          <pc:sldMk cId="315428762" sldId="384"/>
        </pc:sldMkLst>
      </pc:sldChg>
      <pc:sldChg chg="del">
        <pc:chgData name="Pastor Zach Dudenhofer" userId="c4a63011-f6e8-401d-b235-a1891ff3d58e" providerId="ADAL" clId="{A336BCC9-354A-4CFB-92C3-D918EF761486}" dt="2024-08-16T16:17:21.796" v="917" actId="47"/>
        <pc:sldMkLst>
          <pc:docMk/>
          <pc:sldMk cId="1004660800" sldId="385"/>
        </pc:sldMkLst>
      </pc:sldChg>
      <pc:sldChg chg="del">
        <pc:chgData name="Pastor Zach Dudenhofer" userId="c4a63011-f6e8-401d-b235-a1891ff3d58e" providerId="ADAL" clId="{A336BCC9-354A-4CFB-92C3-D918EF761486}" dt="2024-08-16T16:17:21.796" v="917" actId="47"/>
        <pc:sldMkLst>
          <pc:docMk/>
          <pc:sldMk cId="245692962" sldId="386"/>
        </pc:sldMkLst>
      </pc:sldChg>
      <pc:sldChg chg="del">
        <pc:chgData name="Pastor Zach Dudenhofer" userId="c4a63011-f6e8-401d-b235-a1891ff3d58e" providerId="ADAL" clId="{A336BCC9-354A-4CFB-92C3-D918EF761486}" dt="2024-08-16T16:17:21.796" v="917" actId="47"/>
        <pc:sldMkLst>
          <pc:docMk/>
          <pc:sldMk cId="3289873467" sldId="387"/>
        </pc:sldMkLst>
      </pc:sldChg>
      <pc:sldChg chg="del">
        <pc:chgData name="Pastor Zach Dudenhofer" userId="c4a63011-f6e8-401d-b235-a1891ff3d58e" providerId="ADAL" clId="{A336BCC9-354A-4CFB-92C3-D918EF761486}" dt="2024-08-16T16:17:21.796" v="917" actId="47"/>
        <pc:sldMkLst>
          <pc:docMk/>
          <pc:sldMk cId="2932160311" sldId="388"/>
        </pc:sldMkLst>
      </pc:sldChg>
      <pc:sldChg chg="del">
        <pc:chgData name="Pastor Zach Dudenhofer" userId="c4a63011-f6e8-401d-b235-a1891ff3d58e" providerId="ADAL" clId="{A336BCC9-354A-4CFB-92C3-D918EF761486}" dt="2024-08-16T16:17:21.796" v="917" actId="47"/>
        <pc:sldMkLst>
          <pc:docMk/>
          <pc:sldMk cId="3964717835" sldId="389"/>
        </pc:sldMkLst>
      </pc:sldChg>
      <pc:sldChg chg="del">
        <pc:chgData name="Pastor Zach Dudenhofer" userId="c4a63011-f6e8-401d-b235-a1891ff3d58e" providerId="ADAL" clId="{A336BCC9-354A-4CFB-92C3-D918EF761486}" dt="2024-08-16T16:17:21.796" v="917" actId="47"/>
        <pc:sldMkLst>
          <pc:docMk/>
          <pc:sldMk cId="96435370" sldId="390"/>
        </pc:sldMkLst>
      </pc:sldChg>
      <pc:sldChg chg="del">
        <pc:chgData name="Pastor Zach Dudenhofer" userId="c4a63011-f6e8-401d-b235-a1891ff3d58e" providerId="ADAL" clId="{A336BCC9-354A-4CFB-92C3-D918EF761486}" dt="2024-08-16T16:17:21.796" v="917" actId="47"/>
        <pc:sldMkLst>
          <pc:docMk/>
          <pc:sldMk cId="4133702421" sldId="391"/>
        </pc:sldMkLst>
      </pc:sldChg>
      <pc:sldChg chg="del">
        <pc:chgData name="Pastor Zach Dudenhofer" userId="c4a63011-f6e8-401d-b235-a1891ff3d58e" providerId="ADAL" clId="{A336BCC9-354A-4CFB-92C3-D918EF761486}" dt="2024-08-16T16:17:21.796" v="917" actId="47"/>
        <pc:sldMkLst>
          <pc:docMk/>
          <pc:sldMk cId="1154559249" sldId="392"/>
        </pc:sldMkLst>
      </pc:sldChg>
      <pc:sldChg chg="del">
        <pc:chgData name="Pastor Zach Dudenhofer" userId="c4a63011-f6e8-401d-b235-a1891ff3d58e" providerId="ADAL" clId="{A336BCC9-354A-4CFB-92C3-D918EF761486}" dt="2024-08-16T16:17:21.796" v="917" actId="47"/>
        <pc:sldMkLst>
          <pc:docMk/>
          <pc:sldMk cId="977218124" sldId="393"/>
        </pc:sldMkLst>
      </pc:sldChg>
      <pc:sldChg chg="del">
        <pc:chgData name="Pastor Zach Dudenhofer" userId="c4a63011-f6e8-401d-b235-a1891ff3d58e" providerId="ADAL" clId="{A336BCC9-354A-4CFB-92C3-D918EF761486}" dt="2024-08-16T16:17:21.796" v="917" actId="47"/>
        <pc:sldMkLst>
          <pc:docMk/>
          <pc:sldMk cId="3875453282" sldId="394"/>
        </pc:sldMkLst>
      </pc:sldChg>
      <pc:sldChg chg="del">
        <pc:chgData name="Pastor Zach Dudenhofer" userId="c4a63011-f6e8-401d-b235-a1891ff3d58e" providerId="ADAL" clId="{A336BCC9-354A-4CFB-92C3-D918EF761486}" dt="2024-08-16T16:17:21.796" v="917" actId="47"/>
        <pc:sldMkLst>
          <pc:docMk/>
          <pc:sldMk cId="1848727031" sldId="395"/>
        </pc:sldMkLst>
      </pc:sldChg>
      <pc:sldChg chg="del">
        <pc:chgData name="Pastor Zach Dudenhofer" userId="c4a63011-f6e8-401d-b235-a1891ff3d58e" providerId="ADAL" clId="{A336BCC9-354A-4CFB-92C3-D918EF761486}" dt="2024-08-16T16:17:21.796" v="917" actId="47"/>
        <pc:sldMkLst>
          <pc:docMk/>
          <pc:sldMk cId="272788836" sldId="396"/>
        </pc:sldMkLst>
      </pc:sldChg>
      <pc:sldChg chg="del">
        <pc:chgData name="Pastor Zach Dudenhofer" userId="c4a63011-f6e8-401d-b235-a1891ff3d58e" providerId="ADAL" clId="{A336BCC9-354A-4CFB-92C3-D918EF761486}" dt="2024-08-16T16:17:21.796" v="917" actId="47"/>
        <pc:sldMkLst>
          <pc:docMk/>
          <pc:sldMk cId="2254246659" sldId="397"/>
        </pc:sldMkLst>
      </pc:sldChg>
      <pc:sldChg chg="del">
        <pc:chgData name="Pastor Zach Dudenhofer" userId="c4a63011-f6e8-401d-b235-a1891ff3d58e" providerId="ADAL" clId="{A336BCC9-354A-4CFB-92C3-D918EF761486}" dt="2024-08-16T16:17:21.796" v="917" actId="47"/>
        <pc:sldMkLst>
          <pc:docMk/>
          <pc:sldMk cId="804898925" sldId="398"/>
        </pc:sldMkLst>
      </pc:sldChg>
      <pc:sldChg chg="del">
        <pc:chgData name="Pastor Zach Dudenhofer" userId="c4a63011-f6e8-401d-b235-a1891ff3d58e" providerId="ADAL" clId="{A336BCC9-354A-4CFB-92C3-D918EF761486}" dt="2024-08-16T16:17:21.796" v="917" actId="47"/>
        <pc:sldMkLst>
          <pc:docMk/>
          <pc:sldMk cId="582464798" sldId="399"/>
        </pc:sldMkLst>
      </pc:sldChg>
      <pc:sldChg chg="modSp add mod">
        <pc:chgData name="Pastor Zach Dudenhofer" userId="c4a63011-f6e8-401d-b235-a1891ff3d58e" providerId="ADAL" clId="{A336BCC9-354A-4CFB-92C3-D918EF761486}" dt="2024-08-16T15:33:49.645" v="247" actId="255"/>
        <pc:sldMkLst>
          <pc:docMk/>
          <pc:sldMk cId="2000364" sldId="400"/>
        </pc:sldMkLst>
        <pc:spChg chg="mod">
          <ac:chgData name="Pastor Zach Dudenhofer" userId="c4a63011-f6e8-401d-b235-a1891ff3d58e" providerId="ADAL" clId="{A336BCC9-354A-4CFB-92C3-D918EF761486}" dt="2024-08-16T15:32:15.830" v="226" actId="207"/>
          <ac:spMkLst>
            <pc:docMk/>
            <pc:sldMk cId="2000364" sldId="400"/>
            <ac:spMk id="2" creationId="{9725AC5F-A538-3B8D-AB2A-8E2086C93F5D}"/>
          </ac:spMkLst>
        </pc:spChg>
        <pc:spChg chg="mod">
          <ac:chgData name="Pastor Zach Dudenhofer" userId="c4a63011-f6e8-401d-b235-a1891ff3d58e" providerId="ADAL" clId="{A336BCC9-354A-4CFB-92C3-D918EF761486}" dt="2024-08-16T15:33:49.645" v="247" actId="255"/>
          <ac:spMkLst>
            <pc:docMk/>
            <pc:sldMk cId="2000364" sldId="400"/>
            <ac:spMk id="3" creationId="{E0C6A70B-0872-8155-CCE0-3F2601365044}"/>
          </ac:spMkLst>
        </pc:spChg>
      </pc:sldChg>
      <pc:sldChg chg="modSp add mod">
        <pc:chgData name="Pastor Zach Dudenhofer" userId="c4a63011-f6e8-401d-b235-a1891ff3d58e" providerId="ADAL" clId="{A336BCC9-354A-4CFB-92C3-D918EF761486}" dt="2024-08-16T15:33:29.140" v="245" actId="403"/>
        <pc:sldMkLst>
          <pc:docMk/>
          <pc:sldMk cId="4241101807" sldId="401"/>
        </pc:sldMkLst>
        <pc:spChg chg="mod">
          <ac:chgData name="Pastor Zach Dudenhofer" userId="c4a63011-f6e8-401d-b235-a1891ff3d58e" providerId="ADAL" clId="{A336BCC9-354A-4CFB-92C3-D918EF761486}" dt="2024-08-16T15:32:18.960" v="227" actId="207"/>
          <ac:spMkLst>
            <pc:docMk/>
            <pc:sldMk cId="4241101807" sldId="401"/>
            <ac:spMk id="2" creationId="{9725AC5F-A538-3B8D-AB2A-8E2086C93F5D}"/>
          </ac:spMkLst>
        </pc:spChg>
        <pc:spChg chg="mod">
          <ac:chgData name="Pastor Zach Dudenhofer" userId="c4a63011-f6e8-401d-b235-a1891ff3d58e" providerId="ADAL" clId="{A336BCC9-354A-4CFB-92C3-D918EF761486}" dt="2024-08-16T15:33:29.140" v="245" actId="403"/>
          <ac:spMkLst>
            <pc:docMk/>
            <pc:sldMk cId="4241101807" sldId="401"/>
            <ac:spMk id="3" creationId="{E0C6A70B-0872-8155-CCE0-3F2601365044}"/>
          </ac:spMkLst>
        </pc:spChg>
      </pc:sldChg>
      <pc:sldChg chg="add">
        <pc:chgData name="Pastor Zach Dudenhofer" userId="c4a63011-f6e8-401d-b235-a1891ff3d58e" providerId="ADAL" clId="{A336BCC9-354A-4CFB-92C3-D918EF761486}" dt="2024-08-16T15:41:45.913" v="248"/>
        <pc:sldMkLst>
          <pc:docMk/>
          <pc:sldMk cId="2313713223" sldId="402"/>
        </pc:sldMkLst>
      </pc:sldChg>
      <pc:sldChg chg="addSp modSp add mod ord">
        <pc:chgData name="Pastor Zach Dudenhofer" userId="c4a63011-f6e8-401d-b235-a1891ff3d58e" providerId="ADAL" clId="{A336BCC9-354A-4CFB-92C3-D918EF761486}" dt="2024-08-16T15:52:00.538" v="550" actId="115"/>
        <pc:sldMkLst>
          <pc:docMk/>
          <pc:sldMk cId="379262680" sldId="403"/>
        </pc:sldMkLst>
        <pc:spChg chg="mod">
          <ac:chgData name="Pastor Zach Dudenhofer" userId="c4a63011-f6e8-401d-b235-a1891ff3d58e" providerId="ADAL" clId="{A336BCC9-354A-4CFB-92C3-D918EF761486}" dt="2024-08-16T15:52:00.538" v="550" actId="115"/>
          <ac:spMkLst>
            <pc:docMk/>
            <pc:sldMk cId="379262680" sldId="403"/>
            <ac:spMk id="2" creationId="{9725AC5F-A538-3B8D-AB2A-8E2086C93F5D}"/>
          </ac:spMkLst>
        </pc:spChg>
        <pc:spChg chg="mod">
          <ac:chgData name="Pastor Zach Dudenhofer" userId="c4a63011-f6e8-401d-b235-a1891ff3d58e" providerId="ADAL" clId="{A336BCC9-354A-4CFB-92C3-D918EF761486}" dt="2024-08-16T15:47:08.820" v="329" actId="115"/>
          <ac:spMkLst>
            <pc:docMk/>
            <pc:sldMk cId="379262680" sldId="403"/>
            <ac:spMk id="3" creationId="{E0C6A70B-0872-8155-CCE0-3F2601365044}"/>
          </ac:spMkLst>
        </pc:spChg>
        <pc:spChg chg="add mod">
          <ac:chgData name="Pastor Zach Dudenhofer" userId="c4a63011-f6e8-401d-b235-a1891ff3d58e" providerId="ADAL" clId="{A336BCC9-354A-4CFB-92C3-D918EF761486}" dt="2024-08-16T15:49:03.050" v="456" actId="20577"/>
          <ac:spMkLst>
            <pc:docMk/>
            <pc:sldMk cId="379262680" sldId="403"/>
            <ac:spMk id="4" creationId="{AD2044FE-24F2-4944-417B-5354F98BE741}"/>
          </ac:spMkLst>
        </pc:spChg>
        <pc:spChg chg="add mod">
          <ac:chgData name="Pastor Zach Dudenhofer" userId="c4a63011-f6e8-401d-b235-a1891ff3d58e" providerId="ADAL" clId="{A336BCC9-354A-4CFB-92C3-D918EF761486}" dt="2024-08-16T15:47:04.552" v="328"/>
          <ac:spMkLst>
            <pc:docMk/>
            <pc:sldMk cId="379262680" sldId="403"/>
            <ac:spMk id="6" creationId="{09323ED2-8A6B-5E3B-83A8-C41C6ECF1C34}"/>
          </ac:spMkLst>
        </pc:spChg>
        <pc:cxnChg chg="add mod">
          <ac:chgData name="Pastor Zach Dudenhofer" userId="c4a63011-f6e8-401d-b235-a1891ff3d58e" providerId="ADAL" clId="{A336BCC9-354A-4CFB-92C3-D918EF761486}" dt="2024-08-16T15:48:48.970" v="449" actId="1035"/>
          <ac:cxnSpMkLst>
            <pc:docMk/>
            <pc:sldMk cId="379262680" sldId="403"/>
            <ac:cxnSpMk id="5" creationId="{B4A2D3F2-92D8-5C4B-6008-219962D0A6EA}"/>
          </ac:cxnSpMkLst>
        </pc:cxnChg>
        <pc:cxnChg chg="add mod">
          <ac:chgData name="Pastor Zach Dudenhofer" userId="c4a63011-f6e8-401d-b235-a1891ff3d58e" providerId="ADAL" clId="{A336BCC9-354A-4CFB-92C3-D918EF761486}" dt="2024-08-16T15:47:04.552" v="328"/>
          <ac:cxnSpMkLst>
            <pc:docMk/>
            <pc:sldMk cId="379262680" sldId="403"/>
            <ac:cxnSpMk id="7" creationId="{AC14FD9D-FE74-33A5-ABE7-F990BA66AD3B}"/>
          </ac:cxnSpMkLst>
        </pc:cxnChg>
      </pc:sldChg>
      <pc:sldChg chg="modSp add mod">
        <pc:chgData name="Pastor Zach Dudenhofer" userId="c4a63011-f6e8-401d-b235-a1891ff3d58e" providerId="ADAL" clId="{A336BCC9-354A-4CFB-92C3-D918EF761486}" dt="2024-08-16T15:51:57.339" v="549" actId="115"/>
        <pc:sldMkLst>
          <pc:docMk/>
          <pc:sldMk cId="3682688710" sldId="404"/>
        </pc:sldMkLst>
        <pc:spChg chg="mod">
          <ac:chgData name="Pastor Zach Dudenhofer" userId="c4a63011-f6e8-401d-b235-a1891ff3d58e" providerId="ADAL" clId="{A336BCC9-354A-4CFB-92C3-D918EF761486}" dt="2024-08-16T15:51:57.339" v="549" actId="115"/>
          <ac:spMkLst>
            <pc:docMk/>
            <pc:sldMk cId="3682688710" sldId="404"/>
            <ac:spMk id="2" creationId="{9725AC5F-A538-3B8D-AB2A-8E2086C93F5D}"/>
          </ac:spMkLst>
        </pc:spChg>
      </pc:sldChg>
      <pc:sldChg chg="modSp add mod">
        <pc:chgData name="Pastor Zach Dudenhofer" userId="c4a63011-f6e8-401d-b235-a1891ff3d58e" providerId="ADAL" clId="{A336BCC9-354A-4CFB-92C3-D918EF761486}" dt="2024-08-16T15:52:03.211" v="551" actId="115"/>
        <pc:sldMkLst>
          <pc:docMk/>
          <pc:sldMk cId="3674294771" sldId="405"/>
        </pc:sldMkLst>
        <pc:spChg chg="mod">
          <ac:chgData name="Pastor Zach Dudenhofer" userId="c4a63011-f6e8-401d-b235-a1891ff3d58e" providerId="ADAL" clId="{A336BCC9-354A-4CFB-92C3-D918EF761486}" dt="2024-08-16T15:52:03.211" v="551" actId="115"/>
          <ac:spMkLst>
            <pc:docMk/>
            <pc:sldMk cId="3674294771" sldId="405"/>
            <ac:spMk id="2" creationId="{9725AC5F-A538-3B8D-AB2A-8E2086C93F5D}"/>
          </ac:spMkLst>
        </pc:spChg>
        <pc:spChg chg="mod">
          <ac:chgData name="Pastor Zach Dudenhofer" userId="c4a63011-f6e8-401d-b235-a1891ff3d58e" providerId="ADAL" clId="{A336BCC9-354A-4CFB-92C3-D918EF761486}" dt="2024-08-16T15:49:25.459" v="462" actId="115"/>
          <ac:spMkLst>
            <pc:docMk/>
            <pc:sldMk cId="3674294771" sldId="405"/>
            <ac:spMk id="3" creationId="{E0C6A70B-0872-8155-CCE0-3F2601365044}"/>
          </ac:spMkLst>
        </pc:spChg>
        <pc:spChg chg="mod">
          <ac:chgData name="Pastor Zach Dudenhofer" userId="c4a63011-f6e8-401d-b235-a1891ff3d58e" providerId="ADAL" clId="{A336BCC9-354A-4CFB-92C3-D918EF761486}" dt="2024-08-16T15:51:16.362" v="537" actId="1036"/>
          <ac:spMkLst>
            <pc:docMk/>
            <pc:sldMk cId="3674294771" sldId="405"/>
            <ac:spMk id="4" creationId="{AD2044FE-24F2-4944-417B-5354F98BE741}"/>
          </ac:spMkLst>
        </pc:spChg>
        <pc:cxnChg chg="mod">
          <ac:chgData name="Pastor Zach Dudenhofer" userId="c4a63011-f6e8-401d-b235-a1891ff3d58e" providerId="ADAL" clId="{A336BCC9-354A-4CFB-92C3-D918EF761486}" dt="2024-08-16T15:51:16.362" v="537" actId="1036"/>
          <ac:cxnSpMkLst>
            <pc:docMk/>
            <pc:sldMk cId="3674294771" sldId="405"/>
            <ac:cxnSpMk id="5" creationId="{B4A2D3F2-92D8-5C4B-6008-219962D0A6EA}"/>
          </ac:cxnSpMkLst>
        </pc:cxnChg>
      </pc:sldChg>
      <pc:sldChg chg="modSp add mod">
        <pc:chgData name="Pastor Zach Dudenhofer" userId="c4a63011-f6e8-401d-b235-a1891ff3d58e" providerId="ADAL" clId="{A336BCC9-354A-4CFB-92C3-D918EF761486}" dt="2024-08-16T15:54:21.346" v="628" actId="20577"/>
        <pc:sldMkLst>
          <pc:docMk/>
          <pc:sldMk cId="1668992176" sldId="406"/>
        </pc:sldMkLst>
        <pc:spChg chg="mod">
          <ac:chgData name="Pastor Zach Dudenhofer" userId="c4a63011-f6e8-401d-b235-a1891ff3d58e" providerId="ADAL" clId="{A336BCC9-354A-4CFB-92C3-D918EF761486}" dt="2024-08-16T15:52:06.539" v="552" actId="115"/>
          <ac:spMkLst>
            <pc:docMk/>
            <pc:sldMk cId="1668992176" sldId="406"/>
            <ac:spMk id="2" creationId="{9725AC5F-A538-3B8D-AB2A-8E2086C93F5D}"/>
          </ac:spMkLst>
        </pc:spChg>
        <pc:spChg chg="mod">
          <ac:chgData name="Pastor Zach Dudenhofer" userId="c4a63011-f6e8-401d-b235-a1891ff3d58e" providerId="ADAL" clId="{A336BCC9-354A-4CFB-92C3-D918EF761486}" dt="2024-08-16T15:52:31.419" v="558" actId="115"/>
          <ac:spMkLst>
            <pc:docMk/>
            <pc:sldMk cId="1668992176" sldId="406"/>
            <ac:spMk id="3" creationId="{E0C6A70B-0872-8155-CCE0-3F2601365044}"/>
          </ac:spMkLst>
        </pc:spChg>
        <pc:spChg chg="mod">
          <ac:chgData name="Pastor Zach Dudenhofer" userId="c4a63011-f6e8-401d-b235-a1891ff3d58e" providerId="ADAL" clId="{A336BCC9-354A-4CFB-92C3-D918EF761486}" dt="2024-08-16T15:54:21.346" v="628" actId="20577"/>
          <ac:spMkLst>
            <pc:docMk/>
            <pc:sldMk cId="1668992176" sldId="406"/>
            <ac:spMk id="4" creationId="{AD2044FE-24F2-4944-417B-5354F98BE741}"/>
          </ac:spMkLst>
        </pc:spChg>
      </pc:sldChg>
      <pc:sldChg chg="addSp modSp add mod">
        <pc:chgData name="Pastor Zach Dudenhofer" userId="c4a63011-f6e8-401d-b235-a1891ff3d58e" providerId="ADAL" clId="{A336BCC9-354A-4CFB-92C3-D918EF761486}" dt="2024-08-16T16:04:10.224" v="748" actId="20577"/>
        <pc:sldMkLst>
          <pc:docMk/>
          <pc:sldMk cId="647471669" sldId="407"/>
        </pc:sldMkLst>
        <pc:spChg chg="mod">
          <ac:chgData name="Pastor Zach Dudenhofer" userId="c4a63011-f6e8-401d-b235-a1891ff3d58e" providerId="ADAL" clId="{A336BCC9-354A-4CFB-92C3-D918EF761486}" dt="2024-08-16T15:55:30.530" v="681" actId="27636"/>
          <ac:spMkLst>
            <pc:docMk/>
            <pc:sldMk cId="647471669" sldId="407"/>
            <ac:spMk id="2" creationId="{9725AC5F-A538-3B8D-AB2A-8E2086C93F5D}"/>
          </ac:spMkLst>
        </pc:spChg>
        <pc:spChg chg="mod">
          <ac:chgData name="Pastor Zach Dudenhofer" userId="c4a63011-f6e8-401d-b235-a1891ff3d58e" providerId="ADAL" clId="{A336BCC9-354A-4CFB-92C3-D918EF761486}" dt="2024-08-16T15:56:00.378" v="684" actId="115"/>
          <ac:spMkLst>
            <pc:docMk/>
            <pc:sldMk cId="647471669" sldId="407"/>
            <ac:spMk id="3" creationId="{E0C6A70B-0872-8155-CCE0-3F2601365044}"/>
          </ac:spMkLst>
        </pc:spChg>
        <pc:spChg chg="add mod">
          <ac:chgData name="Pastor Zach Dudenhofer" userId="c4a63011-f6e8-401d-b235-a1891ff3d58e" providerId="ADAL" clId="{A336BCC9-354A-4CFB-92C3-D918EF761486}" dt="2024-08-16T16:04:10.224" v="748" actId="20577"/>
          <ac:spMkLst>
            <pc:docMk/>
            <pc:sldMk cId="647471669" sldId="407"/>
            <ac:spMk id="4" creationId="{92D7495C-B4A9-8645-7B65-BA54D9D8E143}"/>
          </ac:spMkLst>
        </pc:spChg>
        <pc:cxnChg chg="add mod">
          <ac:chgData name="Pastor Zach Dudenhofer" userId="c4a63011-f6e8-401d-b235-a1891ff3d58e" providerId="ADAL" clId="{A336BCC9-354A-4CFB-92C3-D918EF761486}" dt="2024-08-16T16:02:45.101" v="685"/>
          <ac:cxnSpMkLst>
            <pc:docMk/>
            <pc:sldMk cId="647471669" sldId="407"/>
            <ac:cxnSpMk id="5" creationId="{9F88AD11-7B7A-44F4-9189-F1CCFE283CFF}"/>
          </ac:cxnSpMkLst>
        </pc:cxnChg>
      </pc:sldChg>
      <pc:sldChg chg="modSp add mod">
        <pc:chgData name="Pastor Zach Dudenhofer" userId="c4a63011-f6e8-401d-b235-a1891ff3d58e" providerId="ADAL" clId="{A336BCC9-354A-4CFB-92C3-D918EF761486}" dt="2024-08-16T16:05:53.834" v="804" actId="20577"/>
        <pc:sldMkLst>
          <pc:docMk/>
          <pc:sldMk cId="3988880257" sldId="408"/>
        </pc:sldMkLst>
        <pc:spChg chg="mod">
          <ac:chgData name="Pastor Zach Dudenhofer" userId="c4a63011-f6e8-401d-b235-a1891ff3d58e" providerId="ADAL" clId="{A336BCC9-354A-4CFB-92C3-D918EF761486}" dt="2024-08-16T16:04:45.941" v="773" actId="404"/>
          <ac:spMkLst>
            <pc:docMk/>
            <pc:sldMk cId="3988880257" sldId="408"/>
            <ac:spMk id="2" creationId="{9725AC5F-A538-3B8D-AB2A-8E2086C93F5D}"/>
          </ac:spMkLst>
        </pc:spChg>
        <pc:spChg chg="mod">
          <ac:chgData name="Pastor Zach Dudenhofer" userId="c4a63011-f6e8-401d-b235-a1891ff3d58e" providerId="ADAL" clId="{A336BCC9-354A-4CFB-92C3-D918EF761486}" dt="2024-08-16T16:05:00.065" v="777" actId="115"/>
          <ac:spMkLst>
            <pc:docMk/>
            <pc:sldMk cId="3988880257" sldId="408"/>
            <ac:spMk id="3" creationId="{E0C6A70B-0872-8155-CCE0-3F2601365044}"/>
          </ac:spMkLst>
        </pc:spChg>
        <pc:spChg chg="mod">
          <ac:chgData name="Pastor Zach Dudenhofer" userId="c4a63011-f6e8-401d-b235-a1891ff3d58e" providerId="ADAL" clId="{A336BCC9-354A-4CFB-92C3-D918EF761486}" dt="2024-08-16T16:05:53.834" v="804" actId="20577"/>
          <ac:spMkLst>
            <pc:docMk/>
            <pc:sldMk cId="3988880257" sldId="408"/>
            <ac:spMk id="4" creationId="{92D7495C-B4A9-8645-7B65-BA54D9D8E143}"/>
          </ac:spMkLst>
        </pc:spChg>
      </pc:sldChg>
      <pc:sldChg chg="modSp add mod">
        <pc:chgData name="Pastor Zach Dudenhofer" userId="c4a63011-f6e8-401d-b235-a1891ff3d58e" providerId="ADAL" clId="{A336BCC9-354A-4CFB-92C3-D918EF761486}" dt="2024-08-16T16:07:24.727" v="864" actId="20577"/>
        <pc:sldMkLst>
          <pc:docMk/>
          <pc:sldMk cId="128700912" sldId="409"/>
        </pc:sldMkLst>
        <pc:spChg chg="mod">
          <ac:chgData name="Pastor Zach Dudenhofer" userId="c4a63011-f6e8-401d-b235-a1891ff3d58e" providerId="ADAL" clId="{A336BCC9-354A-4CFB-92C3-D918EF761486}" dt="2024-08-16T16:06:35.189" v="808" actId="255"/>
          <ac:spMkLst>
            <pc:docMk/>
            <pc:sldMk cId="128700912" sldId="409"/>
            <ac:spMk id="2" creationId="{9725AC5F-A538-3B8D-AB2A-8E2086C93F5D}"/>
          </ac:spMkLst>
        </pc:spChg>
        <pc:spChg chg="mod">
          <ac:chgData name="Pastor Zach Dudenhofer" userId="c4a63011-f6e8-401d-b235-a1891ff3d58e" providerId="ADAL" clId="{A336BCC9-354A-4CFB-92C3-D918EF761486}" dt="2024-08-16T16:06:44.601" v="812" actId="115"/>
          <ac:spMkLst>
            <pc:docMk/>
            <pc:sldMk cId="128700912" sldId="409"/>
            <ac:spMk id="3" creationId="{E0C6A70B-0872-8155-CCE0-3F2601365044}"/>
          </ac:spMkLst>
        </pc:spChg>
        <pc:spChg chg="mod">
          <ac:chgData name="Pastor Zach Dudenhofer" userId="c4a63011-f6e8-401d-b235-a1891ff3d58e" providerId="ADAL" clId="{A336BCC9-354A-4CFB-92C3-D918EF761486}" dt="2024-08-16T16:07:24.727" v="864" actId="20577"/>
          <ac:spMkLst>
            <pc:docMk/>
            <pc:sldMk cId="128700912" sldId="409"/>
            <ac:spMk id="4" creationId="{92D7495C-B4A9-8645-7B65-BA54D9D8E143}"/>
          </ac:spMkLst>
        </pc:spChg>
      </pc:sldChg>
      <pc:sldChg chg="modSp add mod">
        <pc:chgData name="Pastor Zach Dudenhofer" userId="c4a63011-f6e8-401d-b235-a1891ff3d58e" providerId="ADAL" clId="{A336BCC9-354A-4CFB-92C3-D918EF761486}" dt="2024-08-16T16:10:12.432" v="916" actId="20577"/>
        <pc:sldMkLst>
          <pc:docMk/>
          <pc:sldMk cId="948053755" sldId="410"/>
        </pc:sldMkLst>
        <pc:spChg chg="mod">
          <ac:chgData name="Pastor Zach Dudenhofer" userId="c4a63011-f6e8-401d-b235-a1891ff3d58e" providerId="ADAL" clId="{A336BCC9-354A-4CFB-92C3-D918EF761486}" dt="2024-08-16T16:09:28.711" v="881" actId="20577"/>
          <ac:spMkLst>
            <pc:docMk/>
            <pc:sldMk cId="948053755" sldId="410"/>
            <ac:spMk id="2" creationId="{9725AC5F-A538-3B8D-AB2A-8E2086C93F5D}"/>
          </ac:spMkLst>
        </pc:spChg>
        <pc:spChg chg="mod">
          <ac:chgData name="Pastor Zach Dudenhofer" userId="c4a63011-f6e8-401d-b235-a1891ff3d58e" providerId="ADAL" clId="{A336BCC9-354A-4CFB-92C3-D918EF761486}" dt="2024-08-16T16:09:33.600" v="883" actId="115"/>
          <ac:spMkLst>
            <pc:docMk/>
            <pc:sldMk cId="948053755" sldId="410"/>
            <ac:spMk id="3" creationId="{E0C6A70B-0872-8155-CCE0-3F2601365044}"/>
          </ac:spMkLst>
        </pc:spChg>
        <pc:spChg chg="mod">
          <ac:chgData name="Pastor Zach Dudenhofer" userId="c4a63011-f6e8-401d-b235-a1891ff3d58e" providerId="ADAL" clId="{A336BCC9-354A-4CFB-92C3-D918EF761486}" dt="2024-08-16T16:10:12.432" v="916" actId="20577"/>
          <ac:spMkLst>
            <pc:docMk/>
            <pc:sldMk cId="948053755" sldId="410"/>
            <ac:spMk id="4" creationId="{92D7495C-B4A9-8645-7B65-BA54D9D8E143}"/>
          </ac:spMkLst>
        </pc:spChg>
      </pc:sldChg>
      <pc:sldChg chg="delSp modSp add mod">
        <pc:chgData name="Pastor Zach Dudenhofer" userId="c4a63011-f6e8-401d-b235-a1891ff3d58e" providerId="ADAL" clId="{A336BCC9-354A-4CFB-92C3-D918EF761486}" dt="2024-08-16T16:18:19.502" v="923" actId="478"/>
        <pc:sldMkLst>
          <pc:docMk/>
          <pc:sldMk cId="3823073455" sldId="411"/>
        </pc:sldMkLst>
        <pc:spChg chg="mod">
          <ac:chgData name="Pastor Zach Dudenhofer" userId="c4a63011-f6e8-401d-b235-a1891ff3d58e" providerId="ADAL" clId="{A336BCC9-354A-4CFB-92C3-D918EF761486}" dt="2024-08-16T16:17:33.049" v="922" actId="115"/>
          <ac:spMkLst>
            <pc:docMk/>
            <pc:sldMk cId="3823073455" sldId="411"/>
            <ac:spMk id="3" creationId="{E0C6A70B-0872-8155-CCE0-3F2601365044}"/>
          </ac:spMkLst>
        </pc:spChg>
        <pc:spChg chg="del">
          <ac:chgData name="Pastor Zach Dudenhofer" userId="c4a63011-f6e8-401d-b235-a1891ff3d58e" providerId="ADAL" clId="{A336BCC9-354A-4CFB-92C3-D918EF761486}" dt="2024-08-16T16:18:19.502" v="923" actId="478"/>
          <ac:spMkLst>
            <pc:docMk/>
            <pc:sldMk cId="3823073455" sldId="411"/>
            <ac:spMk id="4" creationId="{92D7495C-B4A9-8645-7B65-BA54D9D8E143}"/>
          </ac:spMkLst>
        </pc:spChg>
        <pc:cxnChg chg="del">
          <ac:chgData name="Pastor Zach Dudenhofer" userId="c4a63011-f6e8-401d-b235-a1891ff3d58e" providerId="ADAL" clId="{A336BCC9-354A-4CFB-92C3-D918EF761486}" dt="2024-08-16T16:18:19.502" v="923" actId="478"/>
          <ac:cxnSpMkLst>
            <pc:docMk/>
            <pc:sldMk cId="3823073455" sldId="411"/>
            <ac:cxnSpMk id="5" creationId="{9F88AD11-7B7A-44F4-9189-F1CCFE283CFF}"/>
          </ac:cxnSpMkLst>
        </pc:cxnChg>
      </pc:sldChg>
      <pc:sldChg chg="addSp delSp modSp add mod">
        <pc:chgData name="Pastor Zach Dudenhofer" userId="c4a63011-f6e8-401d-b235-a1891ff3d58e" providerId="ADAL" clId="{A336BCC9-354A-4CFB-92C3-D918EF761486}" dt="2024-08-16T16:20:43.398" v="1004" actId="20577"/>
        <pc:sldMkLst>
          <pc:docMk/>
          <pc:sldMk cId="693055880" sldId="412"/>
        </pc:sldMkLst>
        <pc:spChg chg="del">
          <ac:chgData name="Pastor Zach Dudenhofer" userId="c4a63011-f6e8-401d-b235-a1891ff3d58e" providerId="ADAL" clId="{A336BCC9-354A-4CFB-92C3-D918EF761486}" dt="2024-08-16T16:18:47.647" v="925" actId="478"/>
          <ac:spMkLst>
            <pc:docMk/>
            <pc:sldMk cId="693055880" sldId="412"/>
            <ac:spMk id="2" creationId="{9725AC5F-A538-3B8D-AB2A-8E2086C93F5D}"/>
          </ac:spMkLst>
        </pc:spChg>
        <pc:spChg chg="mod">
          <ac:chgData name="Pastor Zach Dudenhofer" userId="c4a63011-f6e8-401d-b235-a1891ff3d58e" providerId="ADAL" clId="{A336BCC9-354A-4CFB-92C3-D918EF761486}" dt="2024-08-16T16:19:14.360" v="963" actId="115"/>
          <ac:spMkLst>
            <pc:docMk/>
            <pc:sldMk cId="693055880" sldId="412"/>
            <ac:spMk id="3" creationId="{E0C6A70B-0872-8155-CCE0-3F2601365044}"/>
          </ac:spMkLst>
        </pc:spChg>
        <pc:spChg chg="add del mod">
          <ac:chgData name="Pastor Zach Dudenhofer" userId="c4a63011-f6e8-401d-b235-a1891ff3d58e" providerId="ADAL" clId="{A336BCC9-354A-4CFB-92C3-D918EF761486}" dt="2024-08-16T16:18:49.485" v="926" actId="478"/>
          <ac:spMkLst>
            <pc:docMk/>
            <pc:sldMk cId="693055880" sldId="412"/>
            <ac:spMk id="5" creationId="{21D7E2F8-4B84-BDF1-9FCD-0195964EAE20}"/>
          </ac:spMkLst>
        </pc:spChg>
        <pc:spChg chg="add mod">
          <ac:chgData name="Pastor Zach Dudenhofer" userId="c4a63011-f6e8-401d-b235-a1891ff3d58e" providerId="ADAL" clId="{A336BCC9-354A-4CFB-92C3-D918EF761486}" dt="2024-08-16T16:19:09.310" v="961" actId="20577"/>
          <ac:spMkLst>
            <pc:docMk/>
            <pc:sldMk cId="693055880" sldId="412"/>
            <ac:spMk id="6" creationId="{7F5FFFF1-BD5C-C63C-A925-511B7D4ADE28}"/>
          </ac:spMkLst>
        </pc:spChg>
        <pc:spChg chg="add mod">
          <ac:chgData name="Pastor Zach Dudenhofer" userId="c4a63011-f6e8-401d-b235-a1891ff3d58e" providerId="ADAL" clId="{A336BCC9-354A-4CFB-92C3-D918EF761486}" dt="2024-08-16T16:20:43.398" v="1004" actId="20577"/>
          <ac:spMkLst>
            <pc:docMk/>
            <pc:sldMk cId="693055880" sldId="412"/>
            <ac:spMk id="7" creationId="{166CF4BD-C01B-885D-2CE3-0309A5C2827F}"/>
          </ac:spMkLst>
        </pc:spChg>
        <pc:cxnChg chg="add mod">
          <ac:chgData name="Pastor Zach Dudenhofer" userId="c4a63011-f6e8-401d-b235-a1891ff3d58e" providerId="ADAL" clId="{A336BCC9-354A-4CFB-92C3-D918EF761486}" dt="2024-08-16T16:19:30.794" v="964"/>
          <ac:cxnSpMkLst>
            <pc:docMk/>
            <pc:sldMk cId="693055880" sldId="412"/>
            <ac:cxnSpMk id="8" creationId="{62C0A323-7659-D1DB-CC15-B69983A69B7A}"/>
          </ac:cxnSpMkLst>
        </pc:cxnChg>
      </pc:sldChg>
    </pc:docChg>
  </pc:docChgLst>
  <pc:docChgLst>
    <pc:chgData name="Pastor Zach Dudenhofer" userId="c4a63011-f6e8-401d-b235-a1891ff3d58e" providerId="ADAL" clId="{1515D30B-A14E-47AA-A728-266B97280DFA}"/>
    <pc:docChg chg="custSel addSld delSld modSld">
      <pc:chgData name="Pastor Zach Dudenhofer" userId="c4a63011-f6e8-401d-b235-a1891ff3d58e" providerId="ADAL" clId="{1515D30B-A14E-47AA-A728-266B97280DFA}" dt="2025-08-07T23:18:28.551" v="932" actId="478"/>
      <pc:docMkLst>
        <pc:docMk/>
      </pc:docMkLst>
      <pc:sldChg chg="addSp delSp modSp mod">
        <pc:chgData name="Pastor Zach Dudenhofer" userId="c4a63011-f6e8-401d-b235-a1891ff3d58e" providerId="ADAL" clId="{1515D30B-A14E-47AA-A728-266B97280DFA}" dt="2025-08-07T22:52:52.648" v="3" actId="27614"/>
        <pc:sldMkLst>
          <pc:docMk/>
          <pc:sldMk cId="785318392" sldId="263"/>
        </pc:sldMkLst>
        <pc:picChg chg="add mod">
          <ac:chgData name="Pastor Zach Dudenhofer" userId="c4a63011-f6e8-401d-b235-a1891ff3d58e" providerId="ADAL" clId="{1515D30B-A14E-47AA-A728-266B97280DFA}" dt="2025-08-07T22:52:52.648" v="3" actId="27614"/>
          <ac:picMkLst>
            <pc:docMk/>
            <pc:sldMk cId="785318392" sldId="263"/>
            <ac:picMk id="3" creationId="{133C69CC-F152-9777-0519-EB9BF5A57895}"/>
          </ac:picMkLst>
        </pc:picChg>
        <pc:picChg chg="del">
          <ac:chgData name="Pastor Zach Dudenhofer" userId="c4a63011-f6e8-401d-b235-a1891ff3d58e" providerId="ADAL" clId="{1515D30B-A14E-47AA-A728-266B97280DFA}" dt="2025-08-07T22:52:40.248" v="1" actId="478"/>
          <ac:picMkLst>
            <pc:docMk/>
            <pc:sldMk cId="785318392" sldId="263"/>
            <ac:picMk id="6" creationId="{B7361A88-716C-B4DF-61F4-4CEC1FBF4BC2}"/>
          </ac:picMkLst>
        </pc:picChg>
      </pc:sldChg>
      <pc:sldChg chg="addSp delSp modSp mod">
        <pc:chgData name="Pastor Zach Dudenhofer" userId="c4a63011-f6e8-401d-b235-a1891ff3d58e" providerId="ADAL" clId="{1515D30B-A14E-47AA-A728-266B97280DFA}" dt="2025-08-07T22:56:07.182" v="222" actId="1076"/>
        <pc:sldMkLst>
          <pc:docMk/>
          <pc:sldMk cId="318598435" sldId="901"/>
        </pc:sldMkLst>
        <pc:spChg chg="mod">
          <ac:chgData name="Pastor Zach Dudenhofer" userId="c4a63011-f6e8-401d-b235-a1891ff3d58e" providerId="ADAL" clId="{1515D30B-A14E-47AA-A728-266B97280DFA}" dt="2025-08-07T22:53:45.325" v="33" actId="207"/>
          <ac:spMkLst>
            <pc:docMk/>
            <pc:sldMk cId="318598435" sldId="901"/>
            <ac:spMk id="2" creationId="{271338D3-A03F-C3BE-2F4D-71DE6FAC63B8}"/>
          </ac:spMkLst>
        </pc:spChg>
        <pc:spChg chg="mod">
          <ac:chgData name="Pastor Zach Dudenhofer" userId="c4a63011-f6e8-401d-b235-a1891ff3d58e" providerId="ADAL" clId="{1515D30B-A14E-47AA-A728-266B97280DFA}" dt="2025-08-07T22:56:07.182" v="222" actId="1076"/>
          <ac:spMkLst>
            <pc:docMk/>
            <pc:sldMk cId="318598435" sldId="901"/>
            <ac:spMk id="3" creationId="{8ADBD640-4AB3-9416-0A8D-67E8F943F061}"/>
          </ac:spMkLst>
        </pc:spChg>
        <pc:picChg chg="add del mod">
          <ac:chgData name="Pastor Zach Dudenhofer" userId="c4a63011-f6e8-401d-b235-a1891ff3d58e" providerId="ADAL" clId="{1515D30B-A14E-47AA-A728-266B97280DFA}" dt="2025-08-07T22:53:48.029" v="34" actId="478"/>
          <ac:picMkLst>
            <pc:docMk/>
            <pc:sldMk cId="318598435" sldId="901"/>
            <ac:picMk id="4" creationId="{8254252F-1871-1C7D-B5AA-85336BE1C588}"/>
          </ac:picMkLst>
        </pc:picChg>
      </pc:sldChg>
      <pc:sldChg chg="modSp mod">
        <pc:chgData name="Pastor Zach Dudenhofer" userId="c4a63011-f6e8-401d-b235-a1891ff3d58e" providerId="ADAL" clId="{1515D30B-A14E-47AA-A728-266B97280DFA}" dt="2025-08-07T22:57:30.657" v="235" actId="21"/>
        <pc:sldMkLst>
          <pc:docMk/>
          <pc:sldMk cId="1594877027" sldId="918"/>
        </pc:sldMkLst>
        <pc:spChg chg="mod">
          <ac:chgData name="Pastor Zach Dudenhofer" userId="c4a63011-f6e8-401d-b235-a1891ff3d58e" providerId="ADAL" clId="{1515D30B-A14E-47AA-A728-266B97280DFA}" dt="2025-08-07T22:57:19.419" v="234" actId="20577"/>
          <ac:spMkLst>
            <pc:docMk/>
            <pc:sldMk cId="1594877027" sldId="918"/>
            <ac:spMk id="2" creationId="{86533E5A-C9A4-0E5F-6640-D0FE9826AA88}"/>
          </ac:spMkLst>
        </pc:spChg>
        <pc:spChg chg="mod">
          <ac:chgData name="Pastor Zach Dudenhofer" userId="c4a63011-f6e8-401d-b235-a1891ff3d58e" providerId="ADAL" clId="{1515D30B-A14E-47AA-A728-266B97280DFA}" dt="2025-08-07T22:57:30.657" v="235" actId="21"/>
          <ac:spMkLst>
            <pc:docMk/>
            <pc:sldMk cId="1594877027" sldId="918"/>
            <ac:spMk id="3" creationId="{54D9753F-F433-BD1A-AB9C-9645E683F8AF}"/>
          </ac:spMkLst>
        </pc:spChg>
      </pc:sldChg>
      <pc:sldChg chg="del">
        <pc:chgData name="Pastor Zach Dudenhofer" userId="c4a63011-f6e8-401d-b235-a1891ff3d58e" providerId="ADAL" clId="{1515D30B-A14E-47AA-A728-266B97280DFA}" dt="2025-08-07T23:18:20.190" v="930" actId="47"/>
        <pc:sldMkLst>
          <pc:docMk/>
          <pc:sldMk cId="4252908922" sldId="978"/>
        </pc:sldMkLst>
      </pc:sldChg>
      <pc:sldChg chg="del">
        <pc:chgData name="Pastor Zach Dudenhofer" userId="c4a63011-f6e8-401d-b235-a1891ff3d58e" providerId="ADAL" clId="{1515D30B-A14E-47AA-A728-266B97280DFA}" dt="2025-08-07T22:52:11.625" v="0" actId="47"/>
        <pc:sldMkLst>
          <pc:docMk/>
          <pc:sldMk cId="135168796" sldId="979"/>
        </pc:sldMkLst>
      </pc:sldChg>
      <pc:sldChg chg="del">
        <pc:chgData name="Pastor Zach Dudenhofer" userId="c4a63011-f6e8-401d-b235-a1891ff3d58e" providerId="ADAL" clId="{1515D30B-A14E-47AA-A728-266B97280DFA}" dt="2025-08-07T22:52:11.625" v="0" actId="47"/>
        <pc:sldMkLst>
          <pc:docMk/>
          <pc:sldMk cId="4116225671" sldId="982"/>
        </pc:sldMkLst>
      </pc:sldChg>
      <pc:sldChg chg="del">
        <pc:chgData name="Pastor Zach Dudenhofer" userId="c4a63011-f6e8-401d-b235-a1891ff3d58e" providerId="ADAL" clId="{1515D30B-A14E-47AA-A728-266B97280DFA}" dt="2025-08-07T22:52:11.625" v="0" actId="47"/>
        <pc:sldMkLst>
          <pc:docMk/>
          <pc:sldMk cId="1862643791" sldId="983"/>
        </pc:sldMkLst>
      </pc:sldChg>
      <pc:sldChg chg="modSp mod">
        <pc:chgData name="Pastor Zach Dudenhofer" userId="c4a63011-f6e8-401d-b235-a1891ff3d58e" providerId="ADAL" clId="{1515D30B-A14E-47AA-A728-266B97280DFA}" dt="2025-08-07T22:57:51.549" v="248" actId="20577"/>
        <pc:sldMkLst>
          <pc:docMk/>
          <pc:sldMk cId="2137106896" sldId="984"/>
        </pc:sldMkLst>
        <pc:spChg chg="mod">
          <ac:chgData name="Pastor Zach Dudenhofer" userId="c4a63011-f6e8-401d-b235-a1891ff3d58e" providerId="ADAL" clId="{1515D30B-A14E-47AA-A728-266B97280DFA}" dt="2025-08-07T22:57:51.549" v="248" actId="20577"/>
          <ac:spMkLst>
            <pc:docMk/>
            <pc:sldMk cId="2137106896" sldId="984"/>
            <ac:spMk id="2" creationId="{86533E5A-C9A4-0E5F-6640-D0FE9826AA88}"/>
          </ac:spMkLst>
        </pc:spChg>
        <pc:spChg chg="mod">
          <ac:chgData name="Pastor Zach Dudenhofer" userId="c4a63011-f6e8-401d-b235-a1891ff3d58e" providerId="ADAL" clId="{1515D30B-A14E-47AA-A728-266B97280DFA}" dt="2025-08-07T22:57:42.123" v="245" actId="113"/>
          <ac:spMkLst>
            <pc:docMk/>
            <pc:sldMk cId="2137106896" sldId="984"/>
            <ac:spMk id="3" creationId="{54D9753F-F433-BD1A-AB9C-9645E683F8AF}"/>
          </ac:spMkLst>
        </pc:spChg>
      </pc:sldChg>
      <pc:sldChg chg="modSp mod">
        <pc:chgData name="Pastor Zach Dudenhofer" userId="c4a63011-f6e8-401d-b235-a1891ff3d58e" providerId="ADAL" clId="{1515D30B-A14E-47AA-A728-266B97280DFA}" dt="2025-08-07T22:58:21.472" v="262" actId="207"/>
        <pc:sldMkLst>
          <pc:docMk/>
          <pc:sldMk cId="1087633607" sldId="985"/>
        </pc:sldMkLst>
        <pc:spChg chg="mod">
          <ac:chgData name="Pastor Zach Dudenhofer" userId="c4a63011-f6e8-401d-b235-a1891ff3d58e" providerId="ADAL" clId="{1515D30B-A14E-47AA-A728-266B97280DFA}" dt="2025-08-07T22:58:21.472" v="262" actId="207"/>
          <ac:spMkLst>
            <pc:docMk/>
            <pc:sldMk cId="1087633607" sldId="985"/>
            <ac:spMk id="2" creationId="{86533E5A-C9A4-0E5F-6640-D0FE9826AA88}"/>
          </ac:spMkLst>
        </pc:spChg>
        <pc:spChg chg="mod">
          <ac:chgData name="Pastor Zach Dudenhofer" userId="c4a63011-f6e8-401d-b235-a1891ff3d58e" providerId="ADAL" clId="{1515D30B-A14E-47AA-A728-266B97280DFA}" dt="2025-08-07T22:58:10.025" v="258" actId="113"/>
          <ac:spMkLst>
            <pc:docMk/>
            <pc:sldMk cId="1087633607" sldId="985"/>
            <ac:spMk id="3" creationId="{54D9753F-F433-BD1A-AB9C-9645E683F8AF}"/>
          </ac:spMkLst>
        </pc:spChg>
      </pc:sldChg>
      <pc:sldChg chg="modSp mod">
        <pc:chgData name="Pastor Zach Dudenhofer" userId="c4a63011-f6e8-401d-b235-a1891ff3d58e" providerId="ADAL" clId="{1515D30B-A14E-47AA-A728-266B97280DFA}" dt="2025-08-07T22:59:17.972" v="288" actId="20577"/>
        <pc:sldMkLst>
          <pc:docMk/>
          <pc:sldMk cId="1441230182" sldId="986"/>
        </pc:sldMkLst>
        <pc:spChg chg="mod">
          <ac:chgData name="Pastor Zach Dudenhofer" userId="c4a63011-f6e8-401d-b235-a1891ff3d58e" providerId="ADAL" clId="{1515D30B-A14E-47AA-A728-266B97280DFA}" dt="2025-08-07T22:59:17.972" v="288" actId="20577"/>
          <ac:spMkLst>
            <pc:docMk/>
            <pc:sldMk cId="1441230182" sldId="986"/>
            <ac:spMk id="2" creationId="{86533E5A-C9A4-0E5F-6640-D0FE9826AA88}"/>
          </ac:spMkLst>
        </pc:spChg>
        <pc:spChg chg="mod">
          <ac:chgData name="Pastor Zach Dudenhofer" userId="c4a63011-f6e8-401d-b235-a1891ff3d58e" providerId="ADAL" clId="{1515D30B-A14E-47AA-A728-266B97280DFA}" dt="2025-08-07T22:59:02.718" v="282" actId="255"/>
          <ac:spMkLst>
            <pc:docMk/>
            <pc:sldMk cId="1441230182" sldId="986"/>
            <ac:spMk id="3" creationId="{54D9753F-F433-BD1A-AB9C-9645E683F8AF}"/>
          </ac:spMkLst>
        </pc:spChg>
      </pc:sldChg>
      <pc:sldChg chg="addSp delSp modSp mod">
        <pc:chgData name="Pastor Zach Dudenhofer" userId="c4a63011-f6e8-401d-b235-a1891ff3d58e" providerId="ADAL" clId="{1515D30B-A14E-47AA-A728-266B97280DFA}" dt="2025-08-07T23:00:16.253" v="291" actId="27614"/>
        <pc:sldMkLst>
          <pc:docMk/>
          <pc:sldMk cId="1946324105" sldId="987"/>
        </pc:sldMkLst>
        <pc:picChg chg="add mod">
          <ac:chgData name="Pastor Zach Dudenhofer" userId="c4a63011-f6e8-401d-b235-a1891ff3d58e" providerId="ADAL" clId="{1515D30B-A14E-47AA-A728-266B97280DFA}" dt="2025-08-07T23:00:16.253" v="291" actId="27614"/>
          <ac:picMkLst>
            <pc:docMk/>
            <pc:sldMk cId="1946324105" sldId="987"/>
            <ac:picMk id="3" creationId="{7E6E8F31-3432-46A4-8395-93F42BF5921A}"/>
          </ac:picMkLst>
        </pc:picChg>
        <pc:picChg chg="del">
          <ac:chgData name="Pastor Zach Dudenhofer" userId="c4a63011-f6e8-401d-b235-a1891ff3d58e" providerId="ADAL" clId="{1515D30B-A14E-47AA-A728-266B97280DFA}" dt="2025-08-07T23:00:11.321" v="289" actId="478"/>
          <ac:picMkLst>
            <pc:docMk/>
            <pc:sldMk cId="1946324105" sldId="987"/>
            <ac:picMk id="6" creationId="{B7361A88-716C-B4DF-61F4-4CEC1FBF4BC2}"/>
          </ac:picMkLst>
        </pc:picChg>
      </pc:sldChg>
      <pc:sldChg chg="del">
        <pc:chgData name="Pastor Zach Dudenhofer" userId="c4a63011-f6e8-401d-b235-a1891ff3d58e" providerId="ADAL" clId="{1515D30B-A14E-47AA-A728-266B97280DFA}" dt="2025-08-07T23:08:43.806" v="566" actId="47"/>
        <pc:sldMkLst>
          <pc:docMk/>
          <pc:sldMk cId="660395952" sldId="988"/>
        </pc:sldMkLst>
      </pc:sldChg>
      <pc:sldChg chg="del">
        <pc:chgData name="Pastor Zach Dudenhofer" userId="c4a63011-f6e8-401d-b235-a1891ff3d58e" providerId="ADAL" clId="{1515D30B-A14E-47AA-A728-266B97280DFA}" dt="2025-08-07T23:08:43.806" v="566" actId="47"/>
        <pc:sldMkLst>
          <pc:docMk/>
          <pc:sldMk cId="668854205" sldId="989"/>
        </pc:sldMkLst>
      </pc:sldChg>
      <pc:sldChg chg="del">
        <pc:chgData name="Pastor Zach Dudenhofer" userId="c4a63011-f6e8-401d-b235-a1891ff3d58e" providerId="ADAL" clId="{1515D30B-A14E-47AA-A728-266B97280DFA}" dt="2025-08-07T23:08:43.806" v="566" actId="47"/>
        <pc:sldMkLst>
          <pc:docMk/>
          <pc:sldMk cId="38628807" sldId="990"/>
        </pc:sldMkLst>
      </pc:sldChg>
      <pc:sldChg chg="del">
        <pc:chgData name="Pastor Zach Dudenhofer" userId="c4a63011-f6e8-401d-b235-a1891ff3d58e" providerId="ADAL" clId="{1515D30B-A14E-47AA-A728-266B97280DFA}" dt="2025-08-07T23:08:43.806" v="566" actId="47"/>
        <pc:sldMkLst>
          <pc:docMk/>
          <pc:sldMk cId="406509090" sldId="991"/>
        </pc:sldMkLst>
      </pc:sldChg>
      <pc:sldChg chg="del">
        <pc:chgData name="Pastor Zach Dudenhofer" userId="c4a63011-f6e8-401d-b235-a1891ff3d58e" providerId="ADAL" clId="{1515D30B-A14E-47AA-A728-266B97280DFA}" dt="2025-08-07T23:08:43.806" v="566" actId="47"/>
        <pc:sldMkLst>
          <pc:docMk/>
          <pc:sldMk cId="3242572762" sldId="992"/>
        </pc:sldMkLst>
      </pc:sldChg>
      <pc:sldChg chg="del">
        <pc:chgData name="Pastor Zach Dudenhofer" userId="c4a63011-f6e8-401d-b235-a1891ff3d58e" providerId="ADAL" clId="{1515D30B-A14E-47AA-A728-266B97280DFA}" dt="2025-08-07T23:08:43.806" v="566" actId="47"/>
        <pc:sldMkLst>
          <pc:docMk/>
          <pc:sldMk cId="1016444585" sldId="993"/>
        </pc:sldMkLst>
      </pc:sldChg>
      <pc:sldChg chg="del">
        <pc:chgData name="Pastor Zach Dudenhofer" userId="c4a63011-f6e8-401d-b235-a1891ff3d58e" providerId="ADAL" clId="{1515D30B-A14E-47AA-A728-266B97280DFA}" dt="2025-08-07T23:08:43.806" v="566" actId="47"/>
        <pc:sldMkLst>
          <pc:docMk/>
          <pc:sldMk cId="2293503621" sldId="994"/>
        </pc:sldMkLst>
      </pc:sldChg>
      <pc:sldChg chg="del">
        <pc:chgData name="Pastor Zach Dudenhofer" userId="c4a63011-f6e8-401d-b235-a1891ff3d58e" providerId="ADAL" clId="{1515D30B-A14E-47AA-A728-266B97280DFA}" dt="2025-08-07T23:08:43.806" v="566" actId="47"/>
        <pc:sldMkLst>
          <pc:docMk/>
          <pc:sldMk cId="2087427835" sldId="995"/>
        </pc:sldMkLst>
      </pc:sldChg>
      <pc:sldChg chg="del">
        <pc:chgData name="Pastor Zach Dudenhofer" userId="c4a63011-f6e8-401d-b235-a1891ff3d58e" providerId="ADAL" clId="{1515D30B-A14E-47AA-A728-266B97280DFA}" dt="2025-08-07T23:08:43.806" v="566" actId="47"/>
        <pc:sldMkLst>
          <pc:docMk/>
          <pc:sldMk cId="78234389" sldId="996"/>
        </pc:sldMkLst>
      </pc:sldChg>
      <pc:sldChg chg="del">
        <pc:chgData name="Pastor Zach Dudenhofer" userId="c4a63011-f6e8-401d-b235-a1891ff3d58e" providerId="ADAL" clId="{1515D30B-A14E-47AA-A728-266B97280DFA}" dt="2025-08-07T23:08:43.806" v="566" actId="47"/>
        <pc:sldMkLst>
          <pc:docMk/>
          <pc:sldMk cId="1772659412" sldId="997"/>
        </pc:sldMkLst>
      </pc:sldChg>
      <pc:sldChg chg="del">
        <pc:chgData name="Pastor Zach Dudenhofer" userId="c4a63011-f6e8-401d-b235-a1891ff3d58e" providerId="ADAL" clId="{1515D30B-A14E-47AA-A728-266B97280DFA}" dt="2025-08-07T23:08:43.806" v="566" actId="47"/>
        <pc:sldMkLst>
          <pc:docMk/>
          <pc:sldMk cId="2574554715" sldId="998"/>
        </pc:sldMkLst>
      </pc:sldChg>
      <pc:sldChg chg="del">
        <pc:chgData name="Pastor Zach Dudenhofer" userId="c4a63011-f6e8-401d-b235-a1891ff3d58e" providerId="ADAL" clId="{1515D30B-A14E-47AA-A728-266B97280DFA}" dt="2025-08-07T23:08:43.806" v="566" actId="47"/>
        <pc:sldMkLst>
          <pc:docMk/>
          <pc:sldMk cId="2543384371" sldId="999"/>
        </pc:sldMkLst>
      </pc:sldChg>
      <pc:sldChg chg="del">
        <pc:chgData name="Pastor Zach Dudenhofer" userId="c4a63011-f6e8-401d-b235-a1891ff3d58e" providerId="ADAL" clId="{1515D30B-A14E-47AA-A728-266B97280DFA}" dt="2025-08-07T23:08:43.806" v="566" actId="47"/>
        <pc:sldMkLst>
          <pc:docMk/>
          <pc:sldMk cId="2214126233" sldId="1000"/>
        </pc:sldMkLst>
      </pc:sldChg>
      <pc:sldChg chg="del">
        <pc:chgData name="Pastor Zach Dudenhofer" userId="c4a63011-f6e8-401d-b235-a1891ff3d58e" providerId="ADAL" clId="{1515D30B-A14E-47AA-A728-266B97280DFA}" dt="2025-08-07T23:08:43.806" v="566" actId="47"/>
        <pc:sldMkLst>
          <pc:docMk/>
          <pc:sldMk cId="3057297898" sldId="1001"/>
        </pc:sldMkLst>
      </pc:sldChg>
      <pc:sldChg chg="del">
        <pc:chgData name="Pastor Zach Dudenhofer" userId="c4a63011-f6e8-401d-b235-a1891ff3d58e" providerId="ADAL" clId="{1515D30B-A14E-47AA-A728-266B97280DFA}" dt="2025-08-07T23:08:43.806" v="566" actId="47"/>
        <pc:sldMkLst>
          <pc:docMk/>
          <pc:sldMk cId="156939552" sldId="1002"/>
        </pc:sldMkLst>
      </pc:sldChg>
      <pc:sldChg chg="del">
        <pc:chgData name="Pastor Zach Dudenhofer" userId="c4a63011-f6e8-401d-b235-a1891ff3d58e" providerId="ADAL" clId="{1515D30B-A14E-47AA-A728-266B97280DFA}" dt="2025-08-07T23:08:43.806" v="566" actId="47"/>
        <pc:sldMkLst>
          <pc:docMk/>
          <pc:sldMk cId="2004992588" sldId="1003"/>
        </pc:sldMkLst>
      </pc:sldChg>
      <pc:sldChg chg="addSp delSp modSp mod">
        <pc:chgData name="Pastor Zach Dudenhofer" userId="c4a63011-f6e8-401d-b235-a1891ff3d58e" providerId="ADAL" clId="{1515D30B-A14E-47AA-A728-266B97280DFA}" dt="2025-08-07T23:18:28.551" v="932" actId="478"/>
        <pc:sldMkLst>
          <pc:docMk/>
          <pc:sldMk cId="358369205" sldId="1004"/>
        </pc:sldMkLst>
        <pc:picChg chg="del">
          <ac:chgData name="Pastor Zach Dudenhofer" userId="c4a63011-f6e8-401d-b235-a1891ff3d58e" providerId="ADAL" clId="{1515D30B-A14E-47AA-A728-266B97280DFA}" dt="2025-08-07T23:17:02.308" v="926" actId="478"/>
          <ac:picMkLst>
            <pc:docMk/>
            <pc:sldMk cId="358369205" sldId="1004"/>
            <ac:picMk id="3" creationId="{8DAC6F76-3847-3107-89F7-EE232330586B}"/>
          </ac:picMkLst>
        </pc:picChg>
        <pc:picChg chg="add mod">
          <ac:chgData name="Pastor Zach Dudenhofer" userId="c4a63011-f6e8-401d-b235-a1891ff3d58e" providerId="ADAL" clId="{1515D30B-A14E-47AA-A728-266B97280DFA}" dt="2025-08-07T23:18:20.001" v="929" actId="27614"/>
          <ac:picMkLst>
            <pc:docMk/>
            <pc:sldMk cId="358369205" sldId="1004"/>
            <ac:picMk id="4" creationId="{F3F011C5-48E5-E7B4-CB98-CD5C94E32659}"/>
          </ac:picMkLst>
        </pc:picChg>
        <pc:picChg chg="add del mod">
          <ac:chgData name="Pastor Zach Dudenhofer" userId="c4a63011-f6e8-401d-b235-a1891ff3d58e" providerId="ADAL" clId="{1515D30B-A14E-47AA-A728-266B97280DFA}" dt="2025-08-07T23:18:28.551" v="932" actId="478"/>
          <ac:picMkLst>
            <pc:docMk/>
            <pc:sldMk cId="358369205" sldId="1004"/>
            <ac:picMk id="6" creationId="{58007740-5D44-7647-3D9F-E86AD1B3D82E}"/>
          </ac:picMkLst>
        </pc:picChg>
      </pc:sldChg>
      <pc:sldChg chg="modSp add mod">
        <pc:chgData name="Pastor Zach Dudenhofer" userId="c4a63011-f6e8-401d-b235-a1891ff3d58e" providerId="ADAL" clId="{1515D30B-A14E-47AA-A728-266B97280DFA}" dt="2025-08-07T23:00:43.183" v="323" actId="255"/>
        <pc:sldMkLst>
          <pc:docMk/>
          <pc:sldMk cId="3285635214" sldId="1005"/>
        </pc:sldMkLst>
        <pc:spChg chg="mod">
          <ac:chgData name="Pastor Zach Dudenhofer" userId="c4a63011-f6e8-401d-b235-a1891ff3d58e" providerId="ADAL" clId="{1515D30B-A14E-47AA-A728-266B97280DFA}" dt="2025-08-07T23:00:32.448" v="321" actId="20577"/>
          <ac:spMkLst>
            <pc:docMk/>
            <pc:sldMk cId="3285635214" sldId="1005"/>
            <ac:spMk id="2" creationId="{86533E5A-C9A4-0E5F-6640-D0FE9826AA88}"/>
          </ac:spMkLst>
        </pc:spChg>
        <pc:spChg chg="mod">
          <ac:chgData name="Pastor Zach Dudenhofer" userId="c4a63011-f6e8-401d-b235-a1891ff3d58e" providerId="ADAL" clId="{1515D30B-A14E-47AA-A728-266B97280DFA}" dt="2025-08-07T23:00:43.183" v="323" actId="255"/>
          <ac:spMkLst>
            <pc:docMk/>
            <pc:sldMk cId="3285635214" sldId="1005"/>
            <ac:spMk id="3" creationId="{54D9753F-F433-BD1A-AB9C-9645E683F8AF}"/>
          </ac:spMkLst>
        </pc:spChg>
      </pc:sldChg>
      <pc:sldChg chg="addSp modSp add mod">
        <pc:chgData name="Pastor Zach Dudenhofer" userId="c4a63011-f6e8-401d-b235-a1891ff3d58e" providerId="ADAL" clId="{1515D30B-A14E-47AA-A728-266B97280DFA}" dt="2025-08-07T23:01:55.357" v="342" actId="20577"/>
        <pc:sldMkLst>
          <pc:docMk/>
          <pc:sldMk cId="108941685" sldId="1006"/>
        </pc:sldMkLst>
        <pc:spChg chg="mod">
          <ac:chgData name="Pastor Zach Dudenhofer" userId="c4a63011-f6e8-401d-b235-a1891ff3d58e" providerId="ADAL" clId="{1515D30B-A14E-47AA-A728-266B97280DFA}" dt="2025-08-07T23:01:17.136" v="327" actId="255"/>
          <ac:spMkLst>
            <pc:docMk/>
            <pc:sldMk cId="108941685" sldId="1006"/>
            <ac:spMk id="3" creationId="{54D9753F-F433-BD1A-AB9C-9645E683F8AF}"/>
          </ac:spMkLst>
        </pc:spChg>
        <pc:spChg chg="add mod">
          <ac:chgData name="Pastor Zach Dudenhofer" userId="c4a63011-f6e8-401d-b235-a1891ff3d58e" providerId="ADAL" clId="{1515D30B-A14E-47AA-A728-266B97280DFA}" dt="2025-08-07T23:01:55.357" v="342" actId="20577"/>
          <ac:spMkLst>
            <pc:docMk/>
            <pc:sldMk cId="108941685" sldId="1006"/>
            <ac:spMk id="4" creationId="{01322B4C-E6FC-E60E-2111-91D55ED77E86}"/>
          </ac:spMkLst>
        </pc:spChg>
        <pc:cxnChg chg="add mod">
          <ac:chgData name="Pastor Zach Dudenhofer" userId="c4a63011-f6e8-401d-b235-a1891ff3d58e" providerId="ADAL" clId="{1515D30B-A14E-47AA-A728-266B97280DFA}" dt="2025-08-07T23:01:35.540" v="329" actId="208"/>
          <ac:cxnSpMkLst>
            <pc:docMk/>
            <pc:sldMk cId="108941685" sldId="1006"/>
            <ac:cxnSpMk id="5" creationId="{5BA460BC-BE83-4766-E672-FFF9C2A59F3C}"/>
          </ac:cxnSpMkLst>
        </pc:cxnChg>
      </pc:sldChg>
      <pc:sldChg chg="delSp modSp add mod">
        <pc:chgData name="Pastor Zach Dudenhofer" userId="c4a63011-f6e8-401d-b235-a1891ff3d58e" providerId="ADAL" clId="{1515D30B-A14E-47AA-A728-266B97280DFA}" dt="2025-08-07T23:02:24.208" v="348" actId="478"/>
        <pc:sldMkLst>
          <pc:docMk/>
          <pc:sldMk cId="1150548326" sldId="1007"/>
        </pc:sldMkLst>
        <pc:spChg chg="mod">
          <ac:chgData name="Pastor Zach Dudenhofer" userId="c4a63011-f6e8-401d-b235-a1891ff3d58e" providerId="ADAL" clId="{1515D30B-A14E-47AA-A728-266B97280DFA}" dt="2025-08-07T23:02:16.853" v="347" actId="115"/>
          <ac:spMkLst>
            <pc:docMk/>
            <pc:sldMk cId="1150548326" sldId="1007"/>
            <ac:spMk id="3" creationId="{54D9753F-F433-BD1A-AB9C-9645E683F8AF}"/>
          </ac:spMkLst>
        </pc:spChg>
        <pc:spChg chg="del">
          <ac:chgData name="Pastor Zach Dudenhofer" userId="c4a63011-f6e8-401d-b235-a1891ff3d58e" providerId="ADAL" clId="{1515D30B-A14E-47AA-A728-266B97280DFA}" dt="2025-08-07T23:02:24.208" v="348" actId="478"/>
          <ac:spMkLst>
            <pc:docMk/>
            <pc:sldMk cId="1150548326" sldId="1007"/>
            <ac:spMk id="4" creationId="{01322B4C-E6FC-E60E-2111-91D55ED77E86}"/>
          </ac:spMkLst>
        </pc:spChg>
        <pc:cxnChg chg="del">
          <ac:chgData name="Pastor Zach Dudenhofer" userId="c4a63011-f6e8-401d-b235-a1891ff3d58e" providerId="ADAL" clId="{1515D30B-A14E-47AA-A728-266B97280DFA}" dt="2025-08-07T23:02:24.208" v="348" actId="478"/>
          <ac:cxnSpMkLst>
            <pc:docMk/>
            <pc:sldMk cId="1150548326" sldId="1007"/>
            <ac:cxnSpMk id="5" creationId="{5BA460BC-BE83-4766-E672-FFF9C2A59F3C}"/>
          </ac:cxnSpMkLst>
        </pc:cxnChg>
      </pc:sldChg>
      <pc:sldChg chg="modSp add mod">
        <pc:chgData name="Pastor Zach Dudenhofer" userId="c4a63011-f6e8-401d-b235-a1891ff3d58e" providerId="ADAL" clId="{1515D30B-A14E-47AA-A728-266B97280DFA}" dt="2025-08-07T23:03:24.805" v="353" actId="115"/>
        <pc:sldMkLst>
          <pc:docMk/>
          <pc:sldMk cId="889618227" sldId="1008"/>
        </pc:sldMkLst>
        <pc:spChg chg="mod">
          <ac:chgData name="Pastor Zach Dudenhofer" userId="c4a63011-f6e8-401d-b235-a1891ff3d58e" providerId="ADAL" clId="{1515D30B-A14E-47AA-A728-266B97280DFA}" dt="2025-08-07T23:03:24.805" v="353" actId="115"/>
          <ac:spMkLst>
            <pc:docMk/>
            <pc:sldMk cId="889618227" sldId="1008"/>
            <ac:spMk id="3" creationId="{54D9753F-F433-BD1A-AB9C-9645E683F8AF}"/>
          </ac:spMkLst>
        </pc:spChg>
      </pc:sldChg>
      <pc:sldChg chg="modSp add mod">
        <pc:chgData name="Pastor Zach Dudenhofer" userId="c4a63011-f6e8-401d-b235-a1891ff3d58e" providerId="ADAL" clId="{1515D30B-A14E-47AA-A728-266B97280DFA}" dt="2025-08-07T23:03:46.652" v="358" actId="115"/>
        <pc:sldMkLst>
          <pc:docMk/>
          <pc:sldMk cId="397754110" sldId="1009"/>
        </pc:sldMkLst>
        <pc:spChg chg="mod">
          <ac:chgData name="Pastor Zach Dudenhofer" userId="c4a63011-f6e8-401d-b235-a1891ff3d58e" providerId="ADAL" clId="{1515D30B-A14E-47AA-A728-266B97280DFA}" dt="2025-08-07T23:03:46.652" v="358" actId="115"/>
          <ac:spMkLst>
            <pc:docMk/>
            <pc:sldMk cId="397754110" sldId="1009"/>
            <ac:spMk id="3" creationId="{54D9753F-F433-BD1A-AB9C-9645E683F8AF}"/>
          </ac:spMkLst>
        </pc:spChg>
      </pc:sldChg>
      <pc:sldChg chg="modSp add mod">
        <pc:chgData name="Pastor Zach Dudenhofer" userId="c4a63011-f6e8-401d-b235-a1891ff3d58e" providerId="ADAL" clId="{1515D30B-A14E-47AA-A728-266B97280DFA}" dt="2025-08-07T23:04:34.983" v="388" actId="115"/>
        <pc:sldMkLst>
          <pc:docMk/>
          <pc:sldMk cId="2440402659" sldId="1010"/>
        </pc:sldMkLst>
        <pc:spChg chg="mod">
          <ac:chgData name="Pastor Zach Dudenhofer" userId="c4a63011-f6e8-401d-b235-a1891ff3d58e" providerId="ADAL" clId="{1515D30B-A14E-47AA-A728-266B97280DFA}" dt="2025-08-07T23:04:12.952" v="386" actId="404"/>
          <ac:spMkLst>
            <pc:docMk/>
            <pc:sldMk cId="2440402659" sldId="1010"/>
            <ac:spMk id="2" creationId="{86533E5A-C9A4-0E5F-6640-D0FE9826AA88}"/>
          </ac:spMkLst>
        </pc:spChg>
        <pc:spChg chg="mod">
          <ac:chgData name="Pastor Zach Dudenhofer" userId="c4a63011-f6e8-401d-b235-a1891ff3d58e" providerId="ADAL" clId="{1515D30B-A14E-47AA-A728-266B97280DFA}" dt="2025-08-07T23:04:34.983" v="388" actId="115"/>
          <ac:spMkLst>
            <pc:docMk/>
            <pc:sldMk cId="2440402659" sldId="1010"/>
            <ac:spMk id="3" creationId="{54D9753F-F433-BD1A-AB9C-9645E683F8AF}"/>
          </ac:spMkLst>
        </pc:spChg>
      </pc:sldChg>
      <pc:sldChg chg="addSp modSp add mod">
        <pc:chgData name="Pastor Zach Dudenhofer" userId="c4a63011-f6e8-401d-b235-a1891ff3d58e" providerId="ADAL" clId="{1515D30B-A14E-47AA-A728-266B97280DFA}" dt="2025-08-07T23:08:13.639" v="564" actId="1036"/>
        <pc:sldMkLst>
          <pc:docMk/>
          <pc:sldMk cId="3711034243" sldId="1011"/>
        </pc:sldMkLst>
        <pc:spChg chg="mod">
          <ac:chgData name="Pastor Zach Dudenhofer" userId="c4a63011-f6e8-401d-b235-a1891ff3d58e" providerId="ADAL" clId="{1515D30B-A14E-47AA-A728-266B97280DFA}" dt="2025-08-07T23:04:44.703" v="393" actId="115"/>
          <ac:spMkLst>
            <pc:docMk/>
            <pc:sldMk cId="3711034243" sldId="1011"/>
            <ac:spMk id="3" creationId="{54D9753F-F433-BD1A-AB9C-9645E683F8AF}"/>
          </ac:spMkLst>
        </pc:spChg>
        <pc:spChg chg="add mod">
          <ac:chgData name="Pastor Zach Dudenhofer" userId="c4a63011-f6e8-401d-b235-a1891ff3d58e" providerId="ADAL" clId="{1515D30B-A14E-47AA-A728-266B97280DFA}" dt="2025-08-07T23:08:13.639" v="564" actId="1036"/>
          <ac:spMkLst>
            <pc:docMk/>
            <pc:sldMk cId="3711034243" sldId="1011"/>
            <ac:spMk id="4" creationId="{579D8122-3F1F-C0C1-27F2-CDE7697A74EC}"/>
          </ac:spMkLst>
        </pc:spChg>
        <pc:cxnChg chg="add mod">
          <ac:chgData name="Pastor Zach Dudenhofer" userId="c4a63011-f6e8-401d-b235-a1891ff3d58e" providerId="ADAL" clId="{1515D30B-A14E-47AA-A728-266B97280DFA}" dt="2025-08-07T23:08:13.639" v="564" actId="1036"/>
          <ac:cxnSpMkLst>
            <pc:docMk/>
            <pc:sldMk cId="3711034243" sldId="1011"/>
            <ac:cxnSpMk id="5" creationId="{D9FDF62D-17B2-2B1F-4E9A-9AEA9ED96B88}"/>
          </ac:cxnSpMkLst>
        </pc:cxnChg>
      </pc:sldChg>
      <pc:sldChg chg="addSp modSp add mod">
        <pc:chgData name="Pastor Zach Dudenhofer" userId="c4a63011-f6e8-401d-b235-a1891ff3d58e" providerId="ADAL" clId="{1515D30B-A14E-47AA-A728-266B97280DFA}" dt="2025-08-07T23:09:56.310" v="657" actId="20577"/>
        <pc:sldMkLst>
          <pc:docMk/>
          <pc:sldMk cId="3838547725" sldId="1012"/>
        </pc:sldMkLst>
        <pc:spChg chg="mod">
          <ac:chgData name="Pastor Zach Dudenhofer" userId="c4a63011-f6e8-401d-b235-a1891ff3d58e" providerId="ADAL" clId="{1515D30B-A14E-47AA-A728-266B97280DFA}" dt="2025-08-07T23:09:00.905" v="604" actId="404"/>
          <ac:spMkLst>
            <pc:docMk/>
            <pc:sldMk cId="3838547725" sldId="1012"/>
            <ac:spMk id="2" creationId="{86533E5A-C9A4-0E5F-6640-D0FE9826AA88}"/>
          </ac:spMkLst>
        </pc:spChg>
        <pc:spChg chg="add mod">
          <ac:chgData name="Pastor Zach Dudenhofer" userId="c4a63011-f6e8-401d-b235-a1891ff3d58e" providerId="ADAL" clId="{1515D30B-A14E-47AA-A728-266B97280DFA}" dt="2025-08-07T23:09:56.310" v="657" actId="20577"/>
          <ac:spMkLst>
            <pc:docMk/>
            <pc:sldMk cId="3838547725" sldId="1012"/>
            <ac:spMk id="4" creationId="{5C74AB80-2FB0-9595-0B8F-E16A8BA456C3}"/>
          </ac:spMkLst>
        </pc:spChg>
        <pc:cxnChg chg="add mod">
          <ac:chgData name="Pastor Zach Dudenhofer" userId="c4a63011-f6e8-401d-b235-a1891ff3d58e" providerId="ADAL" clId="{1515D30B-A14E-47AA-A728-266B97280DFA}" dt="2025-08-07T23:09:27.199" v="605"/>
          <ac:cxnSpMkLst>
            <pc:docMk/>
            <pc:sldMk cId="3838547725" sldId="1012"/>
            <ac:cxnSpMk id="5" creationId="{59E57288-5CAF-B1B7-E524-393C8403A38B}"/>
          </ac:cxnSpMkLst>
        </pc:cxnChg>
      </pc:sldChg>
      <pc:sldChg chg="delSp modSp add mod">
        <pc:chgData name="Pastor Zach Dudenhofer" userId="c4a63011-f6e8-401d-b235-a1891ff3d58e" providerId="ADAL" clId="{1515D30B-A14E-47AA-A728-266B97280DFA}" dt="2025-08-07T23:10:45.518" v="661" actId="478"/>
        <pc:sldMkLst>
          <pc:docMk/>
          <pc:sldMk cId="1668022899" sldId="1013"/>
        </pc:sldMkLst>
        <pc:spChg chg="mod">
          <ac:chgData name="Pastor Zach Dudenhofer" userId="c4a63011-f6e8-401d-b235-a1891ff3d58e" providerId="ADAL" clId="{1515D30B-A14E-47AA-A728-266B97280DFA}" dt="2025-08-07T23:10:39.556" v="660" actId="115"/>
          <ac:spMkLst>
            <pc:docMk/>
            <pc:sldMk cId="1668022899" sldId="1013"/>
            <ac:spMk id="3" creationId="{54D9753F-F433-BD1A-AB9C-9645E683F8AF}"/>
          </ac:spMkLst>
        </pc:spChg>
        <pc:spChg chg="del">
          <ac:chgData name="Pastor Zach Dudenhofer" userId="c4a63011-f6e8-401d-b235-a1891ff3d58e" providerId="ADAL" clId="{1515D30B-A14E-47AA-A728-266B97280DFA}" dt="2025-08-07T23:10:45.518" v="661" actId="478"/>
          <ac:spMkLst>
            <pc:docMk/>
            <pc:sldMk cId="1668022899" sldId="1013"/>
            <ac:spMk id="4" creationId="{5C74AB80-2FB0-9595-0B8F-E16A8BA456C3}"/>
          </ac:spMkLst>
        </pc:spChg>
        <pc:cxnChg chg="del">
          <ac:chgData name="Pastor Zach Dudenhofer" userId="c4a63011-f6e8-401d-b235-a1891ff3d58e" providerId="ADAL" clId="{1515D30B-A14E-47AA-A728-266B97280DFA}" dt="2025-08-07T23:10:45.518" v="661" actId="478"/>
          <ac:cxnSpMkLst>
            <pc:docMk/>
            <pc:sldMk cId="1668022899" sldId="1013"/>
            <ac:cxnSpMk id="5" creationId="{59E57288-5CAF-B1B7-E524-393C8403A38B}"/>
          </ac:cxnSpMkLst>
        </pc:cxnChg>
      </pc:sldChg>
      <pc:sldChg chg="addSp modSp add mod">
        <pc:chgData name="Pastor Zach Dudenhofer" userId="c4a63011-f6e8-401d-b235-a1891ff3d58e" providerId="ADAL" clId="{1515D30B-A14E-47AA-A728-266B97280DFA}" dt="2025-08-07T23:12:41.597" v="791" actId="20577"/>
        <pc:sldMkLst>
          <pc:docMk/>
          <pc:sldMk cId="1562590771" sldId="1014"/>
        </pc:sldMkLst>
        <pc:spChg chg="mod">
          <ac:chgData name="Pastor Zach Dudenhofer" userId="c4a63011-f6e8-401d-b235-a1891ff3d58e" providerId="ADAL" clId="{1515D30B-A14E-47AA-A728-266B97280DFA}" dt="2025-08-07T23:10:56.702" v="666" actId="115"/>
          <ac:spMkLst>
            <pc:docMk/>
            <pc:sldMk cId="1562590771" sldId="1014"/>
            <ac:spMk id="3" creationId="{54D9753F-F433-BD1A-AB9C-9645E683F8AF}"/>
          </ac:spMkLst>
        </pc:spChg>
        <pc:spChg chg="add mod">
          <ac:chgData name="Pastor Zach Dudenhofer" userId="c4a63011-f6e8-401d-b235-a1891ff3d58e" providerId="ADAL" clId="{1515D30B-A14E-47AA-A728-266B97280DFA}" dt="2025-08-07T23:12:41.597" v="791" actId="20577"/>
          <ac:spMkLst>
            <pc:docMk/>
            <pc:sldMk cId="1562590771" sldId="1014"/>
            <ac:spMk id="4" creationId="{50588C7A-ABFE-9007-832E-BFBC2C3654A6}"/>
          </ac:spMkLst>
        </pc:spChg>
        <pc:cxnChg chg="add mod">
          <ac:chgData name="Pastor Zach Dudenhofer" userId="c4a63011-f6e8-401d-b235-a1891ff3d58e" providerId="ADAL" clId="{1515D30B-A14E-47AA-A728-266B97280DFA}" dt="2025-08-07T23:12:39.032" v="790" actId="1035"/>
          <ac:cxnSpMkLst>
            <pc:docMk/>
            <pc:sldMk cId="1562590771" sldId="1014"/>
            <ac:cxnSpMk id="5" creationId="{A10F2D5F-16E1-21AB-F52D-329733ADF579}"/>
          </ac:cxnSpMkLst>
        </pc:cxnChg>
      </pc:sldChg>
      <pc:sldChg chg="modSp add mod">
        <pc:chgData name="Pastor Zach Dudenhofer" userId="c4a63011-f6e8-401d-b235-a1891ff3d58e" providerId="ADAL" clId="{1515D30B-A14E-47AA-A728-266B97280DFA}" dt="2025-08-07T23:13:09.668" v="834" actId="404"/>
        <pc:sldMkLst>
          <pc:docMk/>
          <pc:sldMk cId="1427128076" sldId="1015"/>
        </pc:sldMkLst>
        <pc:spChg chg="mod">
          <ac:chgData name="Pastor Zach Dudenhofer" userId="c4a63011-f6e8-401d-b235-a1891ff3d58e" providerId="ADAL" clId="{1515D30B-A14E-47AA-A728-266B97280DFA}" dt="2025-08-07T23:13:09.668" v="834" actId="404"/>
          <ac:spMkLst>
            <pc:docMk/>
            <pc:sldMk cId="1427128076" sldId="1015"/>
            <ac:spMk id="2" creationId="{86533E5A-C9A4-0E5F-6640-D0FE9826AA88}"/>
          </ac:spMkLst>
        </pc:spChg>
      </pc:sldChg>
      <pc:sldChg chg="addSp modSp add mod">
        <pc:chgData name="Pastor Zach Dudenhofer" userId="c4a63011-f6e8-401d-b235-a1891ff3d58e" providerId="ADAL" clId="{1515D30B-A14E-47AA-A728-266B97280DFA}" dt="2025-08-07T23:14:04.984" v="884" actId="20577"/>
        <pc:sldMkLst>
          <pc:docMk/>
          <pc:sldMk cId="2078030816" sldId="1016"/>
        </pc:sldMkLst>
        <pc:spChg chg="mod">
          <ac:chgData name="Pastor Zach Dudenhofer" userId="c4a63011-f6e8-401d-b235-a1891ff3d58e" providerId="ADAL" clId="{1515D30B-A14E-47AA-A728-266B97280DFA}" dt="2025-08-07T23:13:35.599" v="837" actId="115"/>
          <ac:spMkLst>
            <pc:docMk/>
            <pc:sldMk cId="2078030816" sldId="1016"/>
            <ac:spMk id="3" creationId="{54D9753F-F433-BD1A-AB9C-9645E683F8AF}"/>
          </ac:spMkLst>
        </pc:spChg>
        <pc:spChg chg="add mod">
          <ac:chgData name="Pastor Zach Dudenhofer" userId="c4a63011-f6e8-401d-b235-a1891ff3d58e" providerId="ADAL" clId="{1515D30B-A14E-47AA-A728-266B97280DFA}" dt="2025-08-07T23:14:04.984" v="884" actId="20577"/>
          <ac:spMkLst>
            <pc:docMk/>
            <pc:sldMk cId="2078030816" sldId="1016"/>
            <ac:spMk id="4" creationId="{FF53B29C-568C-19B6-B64C-75B77CF3300C}"/>
          </ac:spMkLst>
        </pc:spChg>
        <pc:cxnChg chg="add mod">
          <ac:chgData name="Pastor Zach Dudenhofer" userId="c4a63011-f6e8-401d-b235-a1891ff3d58e" providerId="ADAL" clId="{1515D30B-A14E-47AA-A728-266B97280DFA}" dt="2025-08-07T23:13:43.116" v="838"/>
          <ac:cxnSpMkLst>
            <pc:docMk/>
            <pc:sldMk cId="2078030816" sldId="1016"/>
            <ac:cxnSpMk id="5" creationId="{2B9C37D7-F0FD-6498-DEBD-08A3947EAF6D}"/>
          </ac:cxnSpMkLst>
        </pc:cxnChg>
      </pc:sldChg>
      <pc:sldChg chg="delSp modSp add mod">
        <pc:chgData name="Pastor Zach Dudenhofer" userId="c4a63011-f6e8-401d-b235-a1891ff3d58e" providerId="ADAL" clId="{1515D30B-A14E-47AA-A728-266B97280DFA}" dt="2025-08-07T23:14:53.291" v="890" actId="478"/>
        <pc:sldMkLst>
          <pc:docMk/>
          <pc:sldMk cId="239952998" sldId="1017"/>
        </pc:sldMkLst>
        <pc:spChg chg="mod">
          <ac:chgData name="Pastor Zach Dudenhofer" userId="c4a63011-f6e8-401d-b235-a1891ff3d58e" providerId="ADAL" clId="{1515D30B-A14E-47AA-A728-266B97280DFA}" dt="2025-08-07T23:14:20.712" v="889" actId="115"/>
          <ac:spMkLst>
            <pc:docMk/>
            <pc:sldMk cId="239952998" sldId="1017"/>
            <ac:spMk id="3" creationId="{54D9753F-F433-BD1A-AB9C-9645E683F8AF}"/>
          </ac:spMkLst>
        </pc:spChg>
        <pc:spChg chg="del">
          <ac:chgData name="Pastor Zach Dudenhofer" userId="c4a63011-f6e8-401d-b235-a1891ff3d58e" providerId="ADAL" clId="{1515D30B-A14E-47AA-A728-266B97280DFA}" dt="2025-08-07T23:14:53.291" v="890" actId="478"/>
          <ac:spMkLst>
            <pc:docMk/>
            <pc:sldMk cId="239952998" sldId="1017"/>
            <ac:spMk id="4" creationId="{FF53B29C-568C-19B6-B64C-75B77CF3300C}"/>
          </ac:spMkLst>
        </pc:spChg>
        <pc:cxnChg chg="del">
          <ac:chgData name="Pastor Zach Dudenhofer" userId="c4a63011-f6e8-401d-b235-a1891ff3d58e" providerId="ADAL" clId="{1515D30B-A14E-47AA-A728-266B97280DFA}" dt="2025-08-07T23:14:53.291" v="890" actId="478"/>
          <ac:cxnSpMkLst>
            <pc:docMk/>
            <pc:sldMk cId="239952998" sldId="1017"/>
            <ac:cxnSpMk id="5" creationId="{2B9C37D7-F0FD-6498-DEBD-08A3947EAF6D}"/>
          </ac:cxnSpMkLst>
        </pc:cxnChg>
      </pc:sldChg>
      <pc:sldChg chg="modSp add mod">
        <pc:chgData name="Pastor Zach Dudenhofer" userId="c4a63011-f6e8-401d-b235-a1891ff3d58e" providerId="ADAL" clId="{1515D30B-A14E-47AA-A728-266B97280DFA}" dt="2025-08-07T23:15:10.753" v="898" actId="113"/>
        <pc:sldMkLst>
          <pc:docMk/>
          <pc:sldMk cId="3087280392" sldId="1018"/>
        </pc:sldMkLst>
        <pc:spChg chg="mod">
          <ac:chgData name="Pastor Zach Dudenhofer" userId="c4a63011-f6e8-401d-b235-a1891ff3d58e" providerId="ADAL" clId="{1515D30B-A14E-47AA-A728-266B97280DFA}" dt="2025-08-07T23:15:10.753" v="898" actId="113"/>
          <ac:spMkLst>
            <pc:docMk/>
            <pc:sldMk cId="3087280392" sldId="1018"/>
            <ac:spMk id="3" creationId="{54D9753F-F433-BD1A-AB9C-9645E683F8AF}"/>
          </ac:spMkLst>
        </pc:spChg>
      </pc:sldChg>
      <pc:sldChg chg="modSp add mod">
        <pc:chgData name="Pastor Zach Dudenhofer" userId="c4a63011-f6e8-401d-b235-a1891ff3d58e" providerId="ADAL" clId="{1515D30B-A14E-47AA-A728-266B97280DFA}" dt="2025-08-07T23:15:53.976" v="911" actId="115"/>
        <pc:sldMkLst>
          <pc:docMk/>
          <pc:sldMk cId="1522433462" sldId="1019"/>
        </pc:sldMkLst>
        <pc:spChg chg="mod">
          <ac:chgData name="Pastor Zach Dudenhofer" userId="c4a63011-f6e8-401d-b235-a1891ff3d58e" providerId="ADAL" clId="{1515D30B-A14E-47AA-A728-266B97280DFA}" dt="2025-08-07T23:15:53.976" v="911" actId="115"/>
          <ac:spMkLst>
            <pc:docMk/>
            <pc:sldMk cId="1522433462" sldId="1019"/>
            <ac:spMk id="3" creationId="{54D9753F-F433-BD1A-AB9C-9645E683F8AF}"/>
          </ac:spMkLst>
        </pc:spChg>
      </pc:sldChg>
      <pc:sldChg chg="modSp add mod">
        <pc:chgData name="Pastor Zach Dudenhofer" userId="c4a63011-f6e8-401d-b235-a1891ff3d58e" providerId="ADAL" clId="{1515D30B-A14E-47AA-A728-266B97280DFA}" dt="2025-08-07T23:16:44.153" v="921" actId="115"/>
        <pc:sldMkLst>
          <pc:docMk/>
          <pc:sldMk cId="3607944963" sldId="1020"/>
        </pc:sldMkLst>
        <pc:spChg chg="mod">
          <ac:chgData name="Pastor Zach Dudenhofer" userId="c4a63011-f6e8-401d-b235-a1891ff3d58e" providerId="ADAL" clId="{1515D30B-A14E-47AA-A728-266B97280DFA}" dt="2025-08-07T23:16:44.153" v="921" actId="115"/>
          <ac:spMkLst>
            <pc:docMk/>
            <pc:sldMk cId="3607944963" sldId="1020"/>
            <ac:spMk id="3" creationId="{54D9753F-F433-BD1A-AB9C-9645E683F8AF}"/>
          </ac:spMkLst>
        </pc:spChg>
      </pc:sldChg>
      <pc:sldChg chg="modSp add mod">
        <pc:chgData name="Pastor Zach Dudenhofer" userId="c4a63011-f6e8-401d-b235-a1891ff3d58e" providerId="ADAL" clId="{1515D30B-A14E-47AA-A728-266B97280DFA}" dt="2025-08-07T23:16:52.973" v="925" actId="115"/>
        <pc:sldMkLst>
          <pc:docMk/>
          <pc:sldMk cId="2370824781" sldId="1021"/>
        </pc:sldMkLst>
        <pc:spChg chg="mod">
          <ac:chgData name="Pastor Zach Dudenhofer" userId="c4a63011-f6e8-401d-b235-a1891ff3d58e" providerId="ADAL" clId="{1515D30B-A14E-47AA-A728-266B97280DFA}" dt="2025-08-07T23:16:52.973" v="925" actId="115"/>
          <ac:spMkLst>
            <pc:docMk/>
            <pc:sldMk cId="2370824781" sldId="1021"/>
            <ac:spMk id="3" creationId="{54D9753F-F433-BD1A-AB9C-9645E683F8AF}"/>
          </ac:spMkLst>
        </pc:spChg>
      </pc:sldChg>
    </pc:docChg>
  </pc:docChgLst>
  <pc:docChgLst>
    <pc:chgData name="Pastor Zach Dudenhofer" userId="c4a63011-f6e8-401d-b235-a1891ff3d58e" providerId="ADAL" clId="{3E80B24D-D96A-4C2D-9E09-C3BED762732D}"/>
    <pc:docChg chg="custSel addSld delSld modSld sldOrd">
      <pc:chgData name="Pastor Zach Dudenhofer" userId="c4a63011-f6e8-401d-b235-a1891ff3d58e" providerId="ADAL" clId="{3E80B24D-D96A-4C2D-9E09-C3BED762732D}" dt="2025-02-28T21:22:01.011" v="846" actId="27614"/>
      <pc:docMkLst>
        <pc:docMk/>
      </pc:docMkLst>
      <pc:sldChg chg="ord">
        <pc:chgData name="Pastor Zach Dudenhofer" userId="c4a63011-f6e8-401d-b235-a1891ff3d58e" providerId="ADAL" clId="{3E80B24D-D96A-4C2D-9E09-C3BED762732D}" dt="2025-02-28T20:46:35.983" v="2"/>
        <pc:sldMkLst>
          <pc:docMk/>
          <pc:sldMk cId="785318392" sldId="263"/>
        </pc:sldMkLst>
      </pc:sldChg>
      <pc:sldChg chg="ord">
        <pc:chgData name="Pastor Zach Dudenhofer" userId="c4a63011-f6e8-401d-b235-a1891ff3d58e" providerId="ADAL" clId="{3E80B24D-D96A-4C2D-9E09-C3BED762732D}" dt="2025-02-28T20:48:10.955" v="4"/>
        <pc:sldMkLst>
          <pc:docMk/>
          <pc:sldMk cId="3516076450" sldId="588"/>
        </pc:sldMkLst>
      </pc:sldChg>
      <pc:sldChg chg="addSp delSp modSp mod">
        <pc:chgData name="Pastor Zach Dudenhofer" userId="c4a63011-f6e8-401d-b235-a1891ff3d58e" providerId="ADAL" clId="{3E80B24D-D96A-4C2D-9E09-C3BED762732D}" dt="2025-02-28T21:20:00.205" v="843" actId="27614"/>
        <pc:sldMkLst>
          <pc:docMk/>
          <pc:sldMk cId="921707156" sldId="783"/>
        </pc:sldMkLst>
        <pc:picChg chg="add mod">
          <ac:chgData name="Pastor Zach Dudenhofer" userId="c4a63011-f6e8-401d-b235-a1891ff3d58e" providerId="ADAL" clId="{3E80B24D-D96A-4C2D-9E09-C3BED762732D}" dt="2025-02-28T21:20:00.205" v="843" actId="27614"/>
          <ac:picMkLst>
            <pc:docMk/>
            <pc:sldMk cId="921707156" sldId="783"/>
            <ac:picMk id="3" creationId="{E074445D-7E85-3396-9B99-B3A49B6D84FB}"/>
          </ac:picMkLst>
        </pc:picChg>
        <pc:picChg chg="del">
          <ac:chgData name="Pastor Zach Dudenhofer" userId="c4a63011-f6e8-401d-b235-a1891ff3d58e" providerId="ADAL" clId="{3E80B24D-D96A-4C2D-9E09-C3BED762732D}" dt="2025-02-28T21:19:56.018" v="841" actId="478"/>
          <ac:picMkLst>
            <pc:docMk/>
            <pc:sldMk cId="921707156" sldId="783"/>
            <ac:picMk id="10" creationId="{465EC251-DC8F-2AC0-D708-D7B13FD249CD}"/>
          </ac:picMkLst>
        </pc:picChg>
      </pc:sldChg>
      <pc:sldChg chg="del">
        <pc:chgData name="Pastor Zach Dudenhofer" userId="c4a63011-f6e8-401d-b235-a1891ff3d58e" providerId="ADAL" clId="{3E80B24D-D96A-4C2D-9E09-C3BED762732D}" dt="2025-02-28T20:44:32.657" v="0" actId="47"/>
        <pc:sldMkLst>
          <pc:docMk/>
          <pc:sldMk cId="856845378" sldId="784"/>
        </pc:sldMkLst>
      </pc:sldChg>
      <pc:sldChg chg="modSp mod">
        <pc:chgData name="Pastor Zach Dudenhofer" userId="c4a63011-f6e8-401d-b235-a1891ff3d58e" providerId="ADAL" clId="{3E80B24D-D96A-4C2D-9E09-C3BED762732D}" dt="2025-02-28T20:57:22.219" v="280" actId="115"/>
        <pc:sldMkLst>
          <pc:docMk/>
          <pc:sldMk cId="1803346779" sldId="791"/>
        </pc:sldMkLst>
        <pc:spChg chg="mod">
          <ac:chgData name="Pastor Zach Dudenhofer" userId="c4a63011-f6e8-401d-b235-a1891ff3d58e" providerId="ADAL" clId="{3E80B24D-D96A-4C2D-9E09-C3BED762732D}" dt="2025-02-28T20:56:30.512" v="274" actId="255"/>
          <ac:spMkLst>
            <pc:docMk/>
            <pc:sldMk cId="1803346779" sldId="791"/>
            <ac:spMk id="2" creationId="{9725AC5F-A538-3B8D-AB2A-8E2086C93F5D}"/>
          </ac:spMkLst>
        </pc:spChg>
        <pc:spChg chg="mod">
          <ac:chgData name="Pastor Zach Dudenhofer" userId="c4a63011-f6e8-401d-b235-a1891ff3d58e" providerId="ADAL" clId="{3E80B24D-D96A-4C2D-9E09-C3BED762732D}" dt="2025-02-28T20:57:22.219" v="280" actId="115"/>
          <ac:spMkLst>
            <pc:docMk/>
            <pc:sldMk cId="1803346779" sldId="791"/>
            <ac:spMk id="3" creationId="{E0C6A70B-0872-8155-CCE0-3F2601365044}"/>
          </ac:spMkLst>
        </pc:spChg>
      </pc:sldChg>
      <pc:sldChg chg="del">
        <pc:chgData name="Pastor Zach Dudenhofer" userId="c4a63011-f6e8-401d-b235-a1891ff3d58e" providerId="ADAL" clId="{3E80B24D-D96A-4C2D-9E09-C3BED762732D}" dt="2025-02-28T21:16:21.104" v="840" actId="47"/>
        <pc:sldMkLst>
          <pc:docMk/>
          <pc:sldMk cId="3745082818" sldId="792"/>
        </pc:sldMkLst>
      </pc:sldChg>
      <pc:sldChg chg="del">
        <pc:chgData name="Pastor Zach Dudenhofer" userId="c4a63011-f6e8-401d-b235-a1891ff3d58e" providerId="ADAL" clId="{3E80B24D-D96A-4C2D-9E09-C3BED762732D}" dt="2025-02-28T21:16:21.104" v="840" actId="47"/>
        <pc:sldMkLst>
          <pc:docMk/>
          <pc:sldMk cId="519331184" sldId="793"/>
        </pc:sldMkLst>
      </pc:sldChg>
      <pc:sldChg chg="del">
        <pc:chgData name="Pastor Zach Dudenhofer" userId="c4a63011-f6e8-401d-b235-a1891ff3d58e" providerId="ADAL" clId="{3E80B24D-D96A-4C2D-9E09-C3BED762732D}" dt="2025-02-28T21:16:21.104" v="840" actId="47"/>
        <pc:sldMkLst>
          <pc:docMk/>
          <pc:sldMk cId="3607426523" sldId="794"/>
        </pc:sldMkLst>
      </pc:sldChg>
      <pc:sldChg chg="del">
        <pc:chgData name="Pastor Zach Dudenhofer" userId="c4a63011-f6e8-401d-b235-a1891ff3d58e" providerId="ADAL" clId="{3E80B24D-D96A-4C2D-9E09-C3BED762732D}" dt="2025-02-28T21:16:21.104" v="840" actId="47"/>
        <pc:sldMkLst>
          <pc:docMk/>
          <pc:sldMk cId="1235257345" sldId="795"/>
        </pc:sldMkLst>
      </pc:sldChg>
      <pc:sldChg chg="addSp delSp modSp mod">
        <pc:chgData name="Pastor Zach Dudenhofer" userId="c4a63011-f6e8-401d-b235-a1891ff3d58e" providerId="ADAL" clId="{3E80B24D-D96A-4C2D-9E09-C3BED762732D}" dt="2025-02-28T21:22:01.011" v="846" actId="27614"/>
        <pc:sldMkLst>
          <pc:docMk/>
          <pc:sldMk cId="1670995561" sldId="796"/>
        </pc:sldMkLst>
        <pc:picChg chg="del">
          <ac:chgData name="Pastor Zach Dudenhofer" userId="c4a63011-f6e8-401d-b235-a1891ff3d58e" providerId="ADAL" clId="{3E80B24D-D96A-4C2D-9E09-C3BED762732D}" dt="2025-02-28T21:21:57.021" v="844" actId="478"/>
          <ac:picMkLst>
            <pc:docMk/>
            <pc:sldMk cId="1670995561" sldId="796"/>
            <ac:picMk id="3" creationId="{FA436A48-1427-0B46-4E25-F6EF3823F3F9}"/>
          </ac:picMkLst>
        </pc:picChg>
        <pc:picChg chg="add mod">
          <ac:chgData name="Pastor Zach Dudenhofer" userId="c4a63011-f6e8-401d-b235-a1891ff3d58e" providerId="ADAL" clId="{3E80B24D-D96A-4C2D-9E09-C3BED762732D}" dt="2025-02-28T21:22:01.011" v="846" actId="27614"/>
          <ac:picMkLst>
            <pc:docMk/>
            <pc:sldMk cId="1670995561" sldId="796"/>
            <ac:picMk id="4" creationId="{1FCE499F-758B-9596-0908-CC023A1A6024}"/>
          </ac:picMkLst>
        </pc:picChg>
      </pc:sldChg>
      <pc:sldChg chg="modSp add mod">
        <pc:chgData name="Pastor Zach Dudenhofer" userId="c4a63011-f6e8-401d-b235-a1891ff3d58e" providerId="ADAL" clId="{3E80B24D-D96A-4C2D-9E09-C3BED762732D}" dt="2025-02-28T20:51:46.620" v="254" actId="1035"/>
        <pc:sldMkLst>
          <pc:docMk/>
          <pc:sldMk cId="2386007229" sldId="797"/>
        </pc:sldMkLst>
        <pc:spChg chg="mod">
          <ac:chgData name="Pastor Zach Dudenhofer" userId="c4a63011-f6e8-401d-b235-a1891ff3d58e" providerId="ADAL" clId="{3E80B24D-D96A-4C2D-9E09-C3BED762732D}" dt="2025-02-28T20:48:54.480" v="16" actId="20577"/>
          <ac:spMkLst>
            <pc:docMk/>
            <pc:sldMk cId="2386007229" sldId="797"/>
            <ac:spMk id="2" creationId="{9725AC5F-A538-3B8D-AB2A-8E2086C93F5D}"/>
          </ac:spMkLst>
        </pc:spChg>
        <pc:spChg chg="mod">
          <ac:chgData name="Pastor Zach Dudenhofer" userId="c4a63011-f6e8-401d-b235-a1891ff3d58e" providerId="ADAL" clId="{3E80B24D-D96A-4C2D-9E09-C3BED762732D}" dt="2025-02-28T20:51:46.620" v="254" actId="1035"/>
          <ac:spMkLst>
            <pc:docMk/>
            <pc:sldMk cId="2386007229" sldId="797"/>
            <ac:spMk id="3" creationId="{E0C6A70B-0872-8155-CCE0-3F2601365044}"/>
          </ac:spMkLst>
        </pc:spChg>
      </pc:sldChg>
      <pc:sldChg chg="modSp add mod">
        <pc:chgData name="Pastor Zach Dudenhofer" userId="c4a63011-f6e8-401d-b235-a1891ff3d58e" providerId="ADAL" clId="{3E80B24D-D96A-4C2D-9E09-C3BED762732D}" dt="2025-02-28T20:51:38.092" v="234" actId="1035"/>
        <pc:sldMkLst>
          <pc:docMk/>
          <pc:sldMk cId="277747006" sldId="798"/>
        </pc:sldMkLst>
        <pc:spChg chg="mod">
          <ac:chgData name="Pastor Zach Dudenhofer" userId="c4a63011-f6e8-401d-b235-a1891ff3d58e" providerId="ADAL" clId="{3E80B24D-D96A-4C2D-9E09-C3BED762732D}" dt="2025-02-28T20:51:38.092" v="234" actId="1035"/>
          <ac:spMkLst>
            <pc:docMk/>
            <pc:sldMk cId="277747006" sldId="798"/>
            <ac:spMk id="3" creationId="{E0C6A70B-0872-8155-CCE0-3F2601365044}"/>
          </ac:spMkLst>
        </pc:spChg>
      </pc:sldChg>
      <pc:sldChg chg="modSp add mod">
        <pc:chgData name="Pastor Zach Dudenhofer" userId="c4a63011-f6e8-401d-b235-a1891ff3d58e" providerId="ADAL" clId="{3E80B24D-D96A-4C2D-9E09-C3BED762732D}" dt="2025-02-28T20:51:17.077" v="214" actId="1035"/>
        <pc:sldMkLst>
          <pc:docMk/>
          <pc:sldMk cId="2246330003" sldId="799"/>
        </pc:sldMkLst>
        <pc:spChg chg="mod">
          <ac:chgData name="Pastor Zach Dudenhofer" userId="c4a63011-f6e8-401d-b235-a1891ff3d58e" providerId="ADAL" clId="{3E80B24D-D96A-4C2D-9E09-C3BED762732D}" dt="2025-02-28T20:51:17.077" v="214" actId="1035"/>
          <ac:spMkLst>
            <pc:docMk/>
            <pc:sldMk cId="2246330003" sldId="799"/>
            <ac:spMk id="3" creationId="{E0C6A70B-0872-8155-CCE0-3F2601365044}"/>
          </ac:spMkLst>
        </pc:spChg>
      </pc:sldChg>
      <pc:sldChg chg="addSp modSp add mod">
        <pc:chgData name="Pastor Zach Dudenhofer" userId="c4a63011-f6e8-401d-b235-a1891ff3d58e" providerId="ADAL" clId="{3E80B24D-D96A-4C2D-9E09-C3BED762732D}" dt="2025-02-28T21:01:43.918" v="494" actId="20577"/>
        <pc:sldMkLst>
          <pc:docMk/>
          <pc:sldMk cId="3263688256" sldId="800"/>
        </pc:sldMkLst>
        <pc:spChg chg="mod">
          <ac:chgData name="Pastor Zach Dudenhofer" userId="c4a63011-f6e8-401d-b235-a1891ff3d58e" providerId="ADAL" clId="{3E80B24D-D96A-4C2D-9E09-C3BED762732D}" dt="2025-02-28T20:57:36.303" v="283" actId="115"/>
          <ac:spMkLst>
            <pc:docMk/>
            <pc:sldMk cId="3263688256" sldId="800"/>
            <ac:spMk id="3" creationId="{E0C6A70B-0872-8155-CCE0-3F2601365044}"/>
          </ac:spMkLst>
        </pc:spChg>
        <pc:spChg chg="add mod">
          <ac:chgData name="Pastor Zach Dudenhofer" userId="c4a63011-f6e8-401d-b235-a1891ff3d58e" providerId="ADAL" clId="{3E80B24D-D96A-4C2D-9E09-C3BED762732D}" dt="2025-02-28T21:01:43.918" v="494" actId="20577"/>
          <ac:spMkLst>
            <pc:docMk/>
            <pc:sldMk cId="3263688256" sldId="800"/>
            <ac:spMk id="4" creationId="{4F8AC69D-2AE3-B17C-88C1-3FC36DD1B218}"/>
          </ac:spMkLst>
        </pc:spChg>
        <pc:cxnChg chg="add mod">
          <ac:chgData name="Pastor Zach Dudenhofer" userId="c4a63011-f6e8-401d-b235-a1891ff3d58e" providerId="ADAL" clId="{3E80B24D-D96A-4C2D-9E09-C3BED762732D}" dt="2025-02-28T21:01:11.157" v="460" actId="1036"/>
          <ac:cxnSpMkLst>
            <pc:docMk/>
            <pc:sldMk cId="3263688256" sldId="800"/>
            <ac:cxnSpMk id="5" creationId="{2E2D3C6B-FF06-EC74-5033-F49801EF1A06}"/>
          </ac:cxnSpMkLst>
        </pc:cxnChg>
      </pc:sldChg>
      <pc:sldChg chg="delSp modSp add mod">
        <pc:chgData name="Pastor Zach Dudenhofer" userId="c4a63011-f6e8-401d-b235-a1891ff3d58e" providerId="ADAL" clId="{3E80B24D-D96A-4C2D-9E09-C3BED762732D}" dt="2025-02-28T21:03:09.240" v="518" actId="20577"/>
        <pc:sldMkLst>
          <pc:docMk/>
          <pc:sldMk cId="2279434153" sldId="801"/>
        </pc:sldMkLst>
        <pc:spChg chg="mod">
          <ac:chgData name="Pastor Zach Dudenhofer" userId="c4a63011-f6e8-401d-b235-a1891ff3d58e" providerId="ADAL" clId="{3E80B24D-D96A-4C2D-9E09-C3BED762732D}" dt="2025-02-28T21:03:09.240" v="518" actId="20577"/>
          <ac:spMkLst>
            <pc:docMk/>
            <pc:sldMk cId="2279434153" sldId="801"/>
            <ac:spMk id="2" creationId="{9725AC5F-A538-3B8D-AB2A-8E2086C93F5D}"/>
          </ac:spMkLst>
        </pc:spChg>
        <pc:spChg chg="mod">
          <ac:chgData name="Pastor Zach Dudenhofer" userId="c4a63011-f6e8-401d-b235-a1891ff3d58e" providerId="ADAL" clId="{3E80B24D-D96A-4C2D-9E09-C3BED762732D}" dt="2025-02-28T21:02:31.017" v="514" actId="207"/>
          <ac:spMkLst>
            <pc:docMk/>
            <pc:sldMk cId="2279434153" sldId="801"/>
            <ac:spMk id="3" creationId="{E0C6A70B-0872-8155-CCE0-3F2601365044}"/>
          </ac:spMkLst>
        </pc:spChg>
        <pc:spChg chg="del">
          <ac:chgData name="Pastor Zach Dudenhofer" userId="c4a63011-f6e8-401d-b235-a1891ff3d58e" providerId="ADAL" clId="{3E80B24D-D96A-4C2D-9E09-C3BED762732D}" dt="2025-02-28T21:03:02.632" v="515" actId="478"/>
          <ac:spMkLst>
            <pc:docMk/>
            <pc:sldMk cId="2279434153" sldId="801"/>
            <ac:spMk id="4" creationId="{4F8AC69D-2AE3-B17C-88C1-3FC36DD1B218}"/>
          </ac:spMkLst>
        </pc:spChg>
        <pc:cxnChg chg="del">
          <ac:chgData name="Pastor Zach Dudenhofer" userId="c4a63011-f6e8-401d-b235-a1891ff3d58e" providerId="ADAL" clId="{3E80B24D-D96A-4C2D-9E09-C3BED762732D}" dt="2025-02-28T21:03:02.632" v="515" actId="478"/>
          <ac:cxnSpMkLst>
            <pc:docMk/>
            <pc:sldMk cId="2279434153" sldId="801"/>
            <ac:cxnSpMk id="5" creationId="{2E2D3C6B-FF06-EC74-5033-F49801EF1A06}"/>
          </ac:cxnSpMkLst>
        </pc:cxnChg>
      </pc:sldChg>
      <pc:sldChg chg="addSp modSp add mod">
        <pc:chgData name="Pastor Zach Dudenhofer" userId="c4a63011-f6e8-401d-b235-a1891ff3d58e" providerId="ADAL" clId="{3E80B24D-D96A-4C2D-9E09-C3BED762732D}" dt="2025-02-28T21:04:26.548" v="539" actId="20577"/>
        <pc:sldMkLst>
          <pc:docMk/>
          <pc:sldMk cId="3830247339" sldId="802"/>
        </pc:sldMkLst>
        <pc:spChg chg="mod">
          <ac:chgData name="Pastor Zach Dudenhofer" userId="c4a63011-f6e8-401d-b235-a1891ff3d58e" providerId="ADAL" clId="{3E80B24D-D96A-4C2D-9E09-C3BED762732D}" dt="2025-02-28T21:03:39.009" v="521" actId="115"/>
          <ac:spMkLst>
            <pc:docMk/>
            <pc:sldMk cId="3830247339" sldId="802"/>
            <ac:spMk id="3" creationId="{E0C6A70B-0872-8155-CCE0-3F2601365044}"/>
          </ac:spMkLst>
        </pc:spChg>
        <pc:spChg chg="add mod">
          <ac:chgData name="Pastor Zach Dudenhofer" userId="c4a63011-f6e8-401d-b235-a1891ff3d58e" providerId="ADAL" clId="{3E80B24D-D96A-4C2D-9E09-C3BED762732D}" dt="2025-02-28T21:04:26.548" v="539" actId="20577"/>
          <ac:spMkLst>
            <pc:docMk/>
            <pc:sldMk cId="3830247339" sldId="802"/>
            <ac:spMk id="4" creationId="{982CEA6F-BF11-DF18-C263-FB2C6A51F401}"/>
          </ac:spMkLst>
        </pc:spChg>
        <pc:cxnChg chg="add mod">
          <ac:chgData name="Pastor Zach Dudenhofer" userId="c4a63011-f6e8-401d-b235-a1891ff3d58e" providerId="ADAL" clId="{3E80B24D-D96A-4C2D-9E09-C3BED762732D}" dt="2025-02-28T21:03:44.614" v="522"/>
          <ac:cxnSpMkLst>
            <pc:docMk/>
            <pc:sldMk cId="3830247339" sldId="802"/>
            <ac:cxnSpMk id="5" creationId="{3760C4BF-63A1-1D58-4753-25CE638B91A7}"/>
          </ac:cxnSpMkLst>
        </pc:cxnChg>
      </pc:sldChg>
      <pc:sldChg chg="modSp add mod">
        <pc:chgData name="Pastor Zach Dudenhofer" userId="c4a63011-f6e8-401d-b235-a1891ff3d58e" providerId="ADAL" clId="{3E80B24D-D96A-4C2D-9E09-C3BED762732D}" dt="2025-02-28T21:06:03.235" v="613" actId="20577"/>
        <pc:sldMkLst>
          <pc:docMk/>
          <pc:sldMk cId="355101760" sldId="803"/>
        </pc:sldMkLst>
        <pc:spChg chg="mod">
          <ac:chgData name="Pastor Zach Dudenhofer" userId="c4a63011-f6e8-401d-b235-a1891ff3d58e" providerId="ADAL" clId="{3E80B24D-D96A-4C2D-9E09-C3BED762732D}" dt="2025-02-28T21:04:36.070" v="542" actId="115"/>
          <ac:spMkLst>
            <pc:docMk/>
            <pc:sldMk cId="355101760" sldId="803"/>
            <ac:spMk id="3" creationId="{E0C6A70B-0872-8155-CCE0-3F2601365044}"/>
          </ac:spMkLst>
        </pc:spChg>
        <pc:spChg chg="mod">
          <ac:chgData name="Pastor Zach Dudenhofer" userId="c4a63011-f6e8-401d-b235-a1891ff3d58e" providerId="ADAL" clId="{3E80B24D-D96A-4C2D-9E09-C3BED762732D}" dt="2025-02-28T21:06:03.235" v="613" actId="20577"/>
          <ac:spMkLst>
            <pc:docMk/>
            <pc:sldMk cId="355101760" sldId="803"/>
            <ac:spMk id="4" creationId="{982CEA6F-BF11-DF18-C263-FB2C6A51F401}"/>
          </ac:spMkLst>
        </pc:spChg>
      </pc:sldChg>
      <pc:sldChg chg="modSp add mod">
        <pc:chgData name="Pastor Zach Dudenhofer" userId="c4a63011-f6e8-401d-b235-a1891ff3d58e" providerId="ADAL" clId="{3E80B24D-D96A-4C2D-9E09-C3BED762732D}" dt="2025-02-28T21:07:34.700" v="653" actId="115"/>
        <pc:sldMkLst>
          <pc:docMk/>
          <pc:sldMk cId="3950674400" sldId="804"/>
        </pc:sldMkLst>
        <pc:spChg chg="mod">
          <ac:chgData name="Pastor Zach Dudenhofer" userId="c4a63011-f6e8-401d-b235-a1891ff3d58e" providerId="ADAL" clId="{3E80B24D-D96A-4C2D-9E09-C3BED762732D}" dt="2025-02-28T21:06:44.073" v="648" actId="255"/>
          <ac:spMkLst>
            <pc:docMk/>
            <pc:sldMk cId="3950674400" sldId="804"/>
            <ac:spMk id="2" creationId="{9725AC5F-A538-3B8D-AB2A-8E2086C93F5D}"/>
          </ac:spMkLst>
        </pc:spChg>
        <pc:spChg chg="mod">
          <ac:chgData name="Pastor Zach Dudenhofer" userId="c4a63011-f6e8-401d-b235-a1891ff3d58e" providerId="ADAL" clId="{3E80B24D-D96A-4C2D-9E09-C3BED762732D}" dt="2025-02-28T21:07:34.700" v="653" actId="115"/>
          <ac:spMkLst>
            <pc:docMk/>
            <pc:sldMk cId="3950674400" sldId="804"/>
            <ac:spMk id="3" creationId="{E0C6A70B-0872-8155-CCE0-3F2601365044}"/>
          </ac:spMkLst>
        </pc:spChg>
      </pc:sldChg>
      <pc:sldChg chg="addSp modSp add mod">
        <pc:chgData name="Pastor Zach Dudenhofer" userId="c4a63011-f6e8-401d-b235-a1891ff3d58e" providerId="ADAL" clId="{3E80B24D-D96A-4C2D-9E09-C3BED762732D}" dt="2025-02-28T21:11:00.054" v="708" actId="20577"/>
        <pc:sldMkLst>
          <pc:docMk/>
          <pc:sldMk cId="3511643549" sldId="805"/>
        </pc:sldMkLst>
        <pc:spChg chg="add mod">
          <ac:chgData name="Pastor Zach Dudenhofer" userId="c4a63011-f6e8-401d-b235-a1891ff3d58e" providerId="ADAL" clId="{3E80B24D-D96A-4C2D-9E09-C3BED762732D}" dt="2025-02-28T21:11:00.054" v="708" actId="20577"/>
          <ac:spMkLst>
            <pc:docMk/>
            <pc:sldMk cId="3511643549" sldId="805"/>
            <ac:spMk id="4" creationId="{5BBEDD9C-458E-FA06-1127-AC4DA64C2DBA}"/>
          </ac:spMkLst>
        </pc:spChg>
        <pc:cxnChg chg="add mod">
          <ac:chgData name="Pastor Zach Dudenhofer" userId="c4a63011-f6e8-401d-b235-a1891ff3d58e" providerId="ADAL" clId="{3E80B24D-D96A-4C2D-9E09-C3BED762732D}" dt="2025-02-28T21:08:47.312" v="654"/>
          <ac:cxnSpMkLst>
            <pc:docMk/>
            <pc:sldMk cId="3511643549" sldId="805"/>
            <ac:cxnSpMk id="5" creationId="{94F694BB-BCFE-7569-1DC6-19A1AAC62447}"/>
          </ac:cxnSpMkLst>
        </pc:cxnChg>
      </pc:sldChg>
      <pc:sldChg chg="modSp add mod">
        <pc:chgData name="Pastor Zach Dudenhofer" userId="c4a63011-f6e8-401d-b235-a1891ff3d58e" providerId="ADAL" clId="{3E80B24D-D96A-4C2D-9E09-C3BED762732D}" dt="2025-02-28T21:16:04.645" v="839" actId="20577"/>
        <pc:sldMkLst>
          <pc:docMk/>
          <pc:sldMk cId="799282817" sldId="806"/>
        </pc:sldMkLst>
        <pc:spChg chg="mod">
          <ac:chgData name="Pastor Zach Dudenhofer" userId="c4a63011-f6e8-401d-b235-a1891ff3d58e" providerId="ADAL" clId="{3E80B24D-D96A-4C2D-9E09-C3BED762732D}" dt="2025-02-28T21:11:27.262" v="713" actId="115"/>
          <ac:spMkLst>
            <pc:docMk/>
            <pc:sldMk cId="799282817" sldId="806"/>
            <ac:spMk id="3" creationId="{E0C6A70B-0872-8155-CCE0-3F2601365044}"/>
          </ac:spMkLst>
        </pc:spChg>
        <pc:spChg chg="mod">
          <ac:chgData name="Pastor Zach Dudenhofer" userId="c4a63011-f6e8-401d-b235-a1891ff3d58e" providerId="ADAL" clId="{3E80B24D-D96A-4C2D-9E09-C3BED762732D}" dt="2025-02-28T21:16:04.645" v="839" actId="20577"/>
          <ac:spMkLst>
            <pc:docMk/>
            <pc:sldMk cId="799282817" sldId="806"/>
            <ac:spMk id="4" creationId="{5BBEDD9C-458E-FA06-1127-AC4DA64C2DBA}"/>
          </ac:spMkLst>
        </pc:spChg>
        <pc:cxnChg chg="mod">
          <ac:chgData name="Pastor Zach Dudenhofer" userId="c4a63011-f6e8-401d-b235-a1891ff3d58e" providerId="ADAL" clId="{3E80B24D-D96A-4C2D-9E09-C3BED762732D}" dt="2025-02-28T21:15:03.265" v="807" actId="1035"/>
          <ac:cxnSpMkLst>
            <pc:docMk/>
            <pc:sldMk cId="799282817" sldId="806"/>
            <ac:cxnSpMk id="5" creationId="{94F694BB-BCFE-7569-1DC6-19A1AAC62447}"/>
          </ac:cxnSpMkLst>
        </pc:cxnChg>
      </pc:sldChg>
    </pc:docChg>
  </pc:docChgLst>
  <pc:docChgLst>
    <pc:chgData name="Pastor Zach Dudenhofer" userId="c4a63011-f6e8-401d-b235-a1891ff3d58e" providerId="ADAL" clId="{8DFA14DF-AD44-4B71-8008-7F1229E4E2B5}"/>
    <pc:docChg chg="custSel addSld delSld modSld sldOrd">
      <pc:chgData name="Pastor Zach Dudenhofer" userId="c4a63011-f6e8-401d-b235-a1891ff3d58e" providerId="ADAL" clId="{8DFA14DF-AD44-4B71-8008-7F1229E4E2B5}" dt="2024-12-05T16:42:16.831" v="1796" actId="20577"/>
      <pc:docMkLst>
        <pc:docMk/>
      </pc:docMkLst>
      <pc:sldChg chg="addSp delSp modSp mod">
        <pc:chgData name="Pastor Zach Dudenhofer" userId="c4a63011-f6e8-401d-b235-a1891ff3d58e" providerId="ADAL" clId="{8DFA14DF-AD44-4B71-8008-7F1229E4E2B5}" dt="2024-12-05T16:38:57.663" v="1722" actId="27614"/>
        <pc:sldMkLst>
          <pc:docMk/>
          <pc:sldMk cId="1649534806" sldId="553"/>
        </pc:sldMkLst>
        <pc:picChg chg="del">
          <ac:chgData name="Pastor Zach Dudenhofer" userId="c4a63011-f6e8-401d-b235-a1891ff3d58e" providerId="ADAL" clId="{8DFA14DF-AD44-4B71-8008-7F1229E4E2B5}" dt="2024-12-05T16:38:48.402" v="1720" actId="478"/>
          <ac:picMkLst>
            <pc:docMk/>
            <pc:sldMk cId="1649534806" sldId="553"/>
            <ac:picMk id="3" creationId="{D284F3B7-A778-D983-592B-3EF80E2EEA04}"/>
          </ac:picMkLst>
        </pc:picChg>
        <pc:picChg chg="add mod">
          <ac:chgData name="Pastor Zach Dudenhofer" userId="c4a63011-f6e8-401d-b235-a1891ff3d58e" providerId="ADAL" clId="{8DFA14DF-AD44-4B71-8008-7F1229E4E2B5}" dt="2024-12-05T16:38:57.663" v="1722" actId="27614"/>
          <ac:picMkLst>
            <pc:docMk/>
            <pc:sldMk cId="1649534806" sldId="553"/>
            <ac:picMk id="4" creationId="{13B01F63-ADDF-F5CB-D683-EE658CC3B9CB}"/>
          </ac:picMkLst>
        </pc:picChg>
      </pc:sldChg>
      <pc:sldChg chg="modSp mod">
        <pc:chgData name="Pastor Zach Dudenhofer" userId="c4a63011-f6e8-401d-b235-a1891ff3d58e" providerId="ADAL" clId="{8DFA14DF-AD44-4B71-8008-7F1229E4E2B5}" dt="2024-12-05T13:15:00.885" v="2" actId="20577"/>
        <pc:sldMkLst>
          <pc:docMk/>
          <pc:sldMk cId="3516076450" sldId="588"/>
        </pc:sldMkLst>
        <pc:spChg chg="mod">
          <ac:chgData name="Pastor Zach Dudenhofer" userId="c4a63011-f6e8-401d-b235-a1891ff3d58e" providerId="ADAL" clId="{8DFA14DF-AD44-4B71-8008-7F1229E4E2B5}" dt="2024-12-05T13:15:00.885" v="2" actId="20577"/>
          <ac:spMkLst>
            <pc:docMk/>
            <pc:sldMk cId="3516076450" sldId="588"/>
            <ac:spMk id="3" creationId="{E0C6A70B-0872-8155-CCE0-3F2601365044}"/>
          </ac:spMkLst>
        </pc:spChg>
      </pc:sldChg>
      <pc:sldChg chg="del">
        <pc:chgData name="Pastor Zach Dudenhofer" userId="c4a63011-f6e8-401d-b235-a1891ff3d58e" providerId="ADAL" clId="{8DFA14DF-AD44-4B71-8008-7F1229E4E2B5}" dt="2024-12-05T13:14:27.031" v="0" actId="47"/>
        <pc:sldMkLst>
          <pc:docMk/>
          <pc:sldMk cId="207978872" sldId="614"/>
        </pc:sldMkLst>
      </pc:sldChg>
      <pc:sldChg chg="del">
        <pc:chgData name="Pastor Zach Dudenhofer" userId="c4a63011-f6e8-401d-b235-a1891ff3d58e" providerId="ADAL" clId="{8DFA14DF-AD44-4B71-8008-7F1229E4E2B5}" dt="2024-12-05T13:14:27.031" v="0" actId="47"/>
        <pc:sldMkLst>
          <pc:docMk/>
          <pc:sldMk cId="324997155" sldId="615"/>
        </pc:sldMkLst>
      </pc:sldChg>
      <pc:sldChg chg="del">
        <pc:chgData name="Pastor Zach Dudenhofer" userId="c4a63011-f6e8-401d-b235-a1891ff3d58e" providerId="ADAL" clId="{8DFA14DF-AD44-4B71-8008-7F1229E4E2B5}" dt="2024-12-05T13:51:47.867" v="984" actId="47"/>
        <pc:sldMkLst>
          <pc:docMk/>
          <pc:sldMk cId="3072725888" sldId="624"/>
        </pc:sldMkLst>
      </pc:sldChg>
      <pc:sldChg chg="del">
        <pc:chgData name="Pastor Zach Dudenhofer" userId="c4a63011-f6e8-401d-b235-a1891ff3d58e" providerId="ADAL" clId="{8DFA14DF-AD44-4B71-8008-7F1229E4E2B5}" dt="2024-12-05T13:51:47.867" v="984" actId="47"/>
        <pc:sldMkLst>
          <pc:docMk/>
          <pc:sldMk cId="4237219054" sldId="625"/>
        </pc:sldMkLst>
      </pc:sldChg>
      <pc:sldChg chg="del">
        <pc:chgData name="Pastor Zach Dudenhofer" userId="c4a63011-f6e8-401d-b235-a1891ff3d58e" providerId="ADAL" clId="{8DFA14DF-AD44-4B71-8008-7F1229E4E2B5}" dt="2024-12-05T13:51:47.867" v="984" actId="47"/>
        <pc:sldMkLst>
          <pc:docMk/>
          <pc:sldMk cId="3204701372" sldId="626"/>
        </pc:sldMkLst>
      </pc:sldChg>
      <pc:sldChg chg="delSp modSp mod ord">
        <pc:chgData name="Pastor Zach Dudenhofer" userId="c4a63011-f6e8-401d-b235-a1891ff3d58e" providerId="ADAL" clId="{8DFA14DF-AD44-4B71-8008-7F1229E4E2B5}" dt="2024-12-05T13:19:02.529" v="15" actId="115"/>
        <pc:sldMkLst>
          <pc:docMk/>
          <pc:sldMk cId="1636005788" sldId="627"/>
        </pc:sldMkLst>
        <pc:spChg chg="mod">
          <ac:chgData name="Pastor Zach Dudenhofer" userId="c4a63011-f6e8-401d-b235-a1891ff3d58e" providerId="ADAL" clId="{8DFA14DF-AD44-4B71-8008-7F1229E4E2B5}" dt="2024-12-05T13:19:02.529" v="15" actId="115"/>
          <ac:spMkLst>
            <pc:docMk/>
            <pc:sldMk cId="1636005788" sldId="627"/>
            <ac:spMk id="3" creationId="{E0C6A70B-0872-8155-CCE0-3F2601365044}"/>
          </ac:spMkLst>
        </pc:spChg>
        <pc:spChg chg="del mod">
          <ac:chgData name="Pastor Zach Dudenhofer" userId="c4a63011-f6e8-401d-b235-a1891ff3d58e" providerId="ADAL" clId="{8DFA14DF-AD44-4B71-8008-7F1229E4E2B5}" dt="2024-12-05T13:18:36.839" v="9" actId="478"/>
          <ac:spMkLst>
            <pc:docMk/>
            <pc:sldMk cId="1636005788" sldId="627"/>
            <ac:spMk id="4" creationId="{65B799A0-FD7A-CFF6-C1A0-289D1D7BC1AD}"/>
          </ac:spMkLst>
        </pc:spChg>
        <pc:cxnChg chg="del">
          <ac:chgData name="Pastor Zach Dudenhofer" userId="c4a63011-f6e8-401d-b235-a1891ff3d58e" providerId="ADAL" clId="{8DFA14DF-AD44-4B71-8008-7F1229E4E2B5}" dt="2024-12-05T13:18:34.849" v="7" actId="478"/>
          <ac:cxnSpMkLst>
            <pc:docMk/>
            <pc:sldMk cId="1636005788" sldId="627"/>
            <ac:cxnSpMk id="5" creationId="{6D177291-B679-34E3-1D4F-D94C01179D30}"/>
          </ac:cxnSpMkLst>
        </pc:cxnChg>
      </pc:sldChg>
      <pc:sldChg chg="modSp add mod">
        <pc:chgData name="Pastor Zach Dudenhofer" userId="c4a63011-f6e8-401d-b235-a1891ff3d58e" providerId="ADAL" clId="{8DFA14DF-AD44-4B71-8008-7F1229E4E2B5}" dt="2024-12-05T13:15:18.678" v="4" actId="20577"/>
        <pc:sldMkLst>
          <pc:docMk/>
          <pc:sldMk cId="852508751" sldId="628"/>
        </pc:sldMkLst>
        <pc:spChg chg="mod">
          <ac:chgData name="Pastor Zach Dudenhofer" userId="c4a63011-f6e8-401d-b235-a1891ff3d58e" providerId="ADAL" clId="{8DFA14DF-AD44-4B71-8008-7F1229E4E2B5}" dt="2024-12-05T13:15:18.678" v="4" actId="20577"/>
          <ac:spMkLst>
            <pc:docMk/>
            <pc:sldMk cId="852508751" sldId="628"/>
            <ac:spMk id="3" creationId="{E0C6A70B-0872-8155-CCE0-3F2601365044}"/>
          </ac:spMkLst>
        </pc:spChg>
      </pc:sldChg>
      <pc:sldChg chg="add">
        <pc:chgData name="Pastor Zach Dudenhofer" userId="c4a63011-f6e8-401d-b235-a1891ff3d58e" providerId="ADAL" clId="{8DFA14DF-AD44-4B71-8008-7F1229E4E2B5}" dt="2024-12-05T13:15:15.096" v="3" actId="2890"/>
        <pc:sldMkLst>
          <pc:docMk/>
          <pc:sldMk cId="4232161427" sldId="629"/>
        </pc:sldMkLst>
      </pc:sldChg>
      <pc:sldChg chg="addSp modSp add mod">
        <pc:chgData name="Pastor Zach Dudenhofer" userId="c4a63011-f6e8-401d-b235-a1891ff3d58e" providerId="ADAL" clId="{8DFA14DF-AD44-4B71-8008-7F1229E4E2B5}" dt="2024-12-05T13:22:20.639" v="83" actId="20577"/>
        <pc:sldMkLst>
          <pc:docMk/>
          <pc:sldMk cId="38536288" sldId="630"/>
        </pc:sldMkLst>
        <pc:spChg chg="mod">
          <ac:chgData name="Pastor Zach Dudenhofer" userId="c4a63011-f6e8-401d-b235-a1891ff3d58e" providerId="ADAL" clId="{8DFA14DF-AD44-4B71-8008-7F1229E4E2B5}" dt="2024-12-05T13:19:51.816" v="54" actId="255"/>
          <ac:spMkLst>
            <pc:docMk/>
            <pc:sldMk cId="38536288" sldId="630"/>
            <ac:spMk id="2" creationId="{9725AC5F-A538-3B8D-AB2A-8E2086C93F5D}"/>
          </ac:spMkLst>
        </pc:spChg>
        <pc:spChg chg="add mod">
          <ac:chgData name="Pastor Zach Dudenhofer" userId="c4a63011-f6e8-401d-b235-a1891ff3d58e" providerId="ADAL" clId="{8DFA14DF-AD44-4B71-8008-7F1229E4E2B5}" dt="2024-12-05T13:22:20.639" v="83" actId="20577"/>
          <ac:spMkLst>
            <pc:docMk/>
            <pc:sldMk cId="38536288" sldId="630"/>
            <ac:spMk id="4" creationId="{8CBDC345-94E7-1397-A22B-CCA9D2CDF6DA}"/>
          </ac:spMkLst>
        </pc:spChg>
        <pc:cxnChg chg="add mod">
          <ac:chgData name="Pastor Zach Dudenhofer" userId="c4a63011-f6e8-401d-b235-a1891ff3d58e" providerId="ADAL" clId="{8DFA14DF-AD44-4B71-8008-7F1229E4E2B5}" dt="2024-12-05T13:21:53.420" v="55"/>
          <ac:cxnSpMkLst>
            <pc:docMk/>
            <pc:sldMk cId="38536288" sldId="630"/>
            <ac:cxnSpMk id="5" creationId="{D35567C3-72EA-6105-9519-08353671846E}"/>
          </ac:cxnSpMkLst>
        </pc:cxnChg>
      </pc:sldChg>
      <pc:sldChg chg="delSp modSp add mod">
        <pc:chgData name="Pastor Zach Dudenhofer" userId="c4a63011-f6e8-401d-b235-a1891ff3d58e" providerId="ADAL" clId="{8DFA14DF-AD44-4B71-8008-7F1229E4E2B5}" dt="2024-12-05T13:31:29.269" v="231" actId="207"/>
        <pc:sldMkLst>
          <pc:docMk/>
          <pc:sldMk cId="373534071" sldId="631"/>
        </pc:sldMkLst>
        <pc:spChg chg="mod">
          <ac:chgData name="Pastor Zach Dudenhofer" userId="c4a63011-f6e8-401d-b235-a1891ff3d58e" providerId="ADAL" clId="{8DFA14DF-AD44-4B71-8008-7F1229E4E2B5}" dt="2024-12-05T13:31:29.269" v="231" actId="207"/>
          <ac:spMkLst>
            <pc:docMk/>
            <pc:sldMk cId="373534071" sldId="631"/>
            <ac:spMk id="2" creationId="{9725AC5F-A538-3B8D-AB2A-8E2086C93F5D}"/>
          </ac:spMkLst>
        </pc:spChg>
        <pc:spChg chg="del">
          <ac:chgData name="Pastor Zach Dudenhofer" userId="c4a63011-f6e8-401d-b235-a1891ff3d58e" providerId="ADAL" clId="{8DFA14DF-AD44-4B71-8008-7F1229E4E2B5}" dt="2024-12-05T13:25:03.695" v="140" actId="478"/>
          <ac:spMkLst>
            <pc:docMk/>
            <pc:sldMk cId="373534071" sldId="631"/>
            <ac:spMk id="4" creationId="{8CBDC345-94E7-1397-A22B-CCA9D2CDF6DA}"/>
          </ac:spMkLst>
        </pc:spChg>
        <pc:cxnChg chg="del">
          <ac:chgData name="Pastor Zach Dudenhofer" userId="c4a63011-f6e8-401d-b235-a1891ff3d58e" providerId="ADAL" clId="{8DFA14DF-AD44-4B71-8008-7F1229E4E2B5}" dt="2024-12-05T13:25:03.695" v="140" actId="478"/>
          <ac:cxnSpMkLst>
            <pc:docMk/>
            <pc:sldMk cId="373534071" sldId="631"/>
            <ac:cxnSpMk id="5" creationId="{D35567C3-72EA-6105-9519-08353671846E}"/>
          </ac:cxnSpMkLst>
        </pc:cxnChg>
      </pc:sldChg>
      <pc:sldChg chg="delSp modSp add mod">
        <pc:chgData name="Pastor Zach Dudenhofer" userId="c4a63011-f6e8-401d-b235-a1891ff3d58e" providerId="ADAL" clId="{8DFA14DF-AD44-4B71-8008-7F1229E4E2B5}" dt="2024-12-05T13:31:23.821" v="230" actId="207"/>
        <pc:sldMkLst>
          <pc:docMk/>
          <pc:sldMk cId="2746862854" sldId="632"/>
        </pc:sldMkLst>
        <pc:spChg chg="mod">
          <ac:chgData name="Pastor Zach Dudenhofer" userId="c4a63011-f6e8-401d-b235-a1891ff3d58e" providerId="ADAL" clId="{8DFA14DF-AD44-4B71-8008-7F1229E4E2B5}" dt="2024-12-05T13:31:23.821" v="230" actId="207"/>
          <ac:spMkLst>
            <pc:docMk/>
            <pc:sldMk cId="2746862854" sldId="632"/>
            <ac:spMk id="2" creationId="{9725AC5F-A538-3B8D-AB2A-8E2086C93F5D}"/>
          </ac:spMkLst>
        </pc:spChg>
        <pc:spChg chg="mod">
          <ac:chgData name="Pastor Zach Dudenhofer" userId="c4a63011-f6e8-401d-b235-a1891ff3d58e" providerId="ADAL" clId="{8DFA14DF-AD44-4B71-8008-7F1229E4E2B5}" dt="2024-12-05T13:24:20.774" v="138" actId="207"/>
          <ac:spMkLst>
            <pc:docMk/>
            <pc:sldMk cId="2746862854" sldId="632"/>
            <ac:spMk id="3" creationId="{E0C6A70B-0872-8155-CCE0-3F2601365044}"/>
          </ac:spMkLst>
        </pc:spChg>
        <pc:spChg chg="del">
          <ac:chgData name="Pastor Zach Dudenhofer" userId="c4a63011-f6e8-401d-b235-a1891ff3d58e" providerId="ADAL" clId="{8DFA14DF-AD44-4B71-8008-7F1229E4E2B5}" dt="2024-12-05T13:24:57.479" v="139" actId="478"/>
          <ac:spMkLst>
            <pc:docMk/>
            <pc:sldMk cId="2746862854" sldId="632"/>
            <ac:spMk id="4" creationId="{8CBDC345-94E7-1397-A22B-CCA9D2CDF6DA}"/>
          </ac:spMkLst>
        </pc:spChg>
        <pc:cxnChg chg="del">
          <ac:chgData name="Pastor Zach Dudenhofer" userId="c4a63011-f6e8-401d-b235-a1891ff3d58e" providerId="ADAL" clId="{8DFA14DF-AD44-4B71-8008-7F1229E4E2B5}" dt="2024-12-05T13:24:57.479" v="139" actId="478"/>
          <ac:cxnSpMkLst>
            <pc:docMk/>
            <pc:sldMk cId="2746862854" sldId="632"/>
            <ac:cxnSpMk id="5" creationId="{D35567C3-72EA-6105-9519-08353671846E}"/>
          </ac:cxnSpMkLst>
        </pc:cxnChg>
      </pc:sldChg>
      <pc:sldChg chg="modSp add mod">
        <pc:chgData name="Pastor Zach Dudenhofer" userId="c4a63011-f6e8-401d-b235-a1891ff3d58e" providerId="ADAL" clId="{8DFA14DF-AD44-4B71-8008-7F1229E4E2B5}" dt="2024-12-05T13:31:19.856" v="229" actId="207"/>
        <pc:sldMkLst>
          <pc:docMk/>
          <pc:sldMk cId="2160668486" sldId="633"/>
        </pc:sldMkLst>
        <pc:spChg chg="mod">
          <ac:chgData name="Pastor Zach Dudenhofer" userId="c4a63011-f6e8-401d-b235-a1891ff3d58e" providerId="ADAL" clId="{8DFA14DF-AD44-4B71-8008-7F1229E4E2B5}" dt="2024-12-05T13:31:19.856" v="229" actId="207"/>
          <ac:spMkLst>
            <pc:docMk/>
            <pc:sldMk cId="2160668486" sldId="633"/>
            <ac:spMk id="2" creationId="{9725AC5F-A538-3B8D-AB2A-8E2086C93F5D}"/>
          </ac:spMkLst>
        </pc:spChg>
        <pc:spChg chg="mod">
          <ac:chgData name="Pastor Zach Dudenhofer" userId="c4a63011-f6e8-401d-b235-a1891ff3d58e" providerId="ADAL" clId="{8DFA14DF-AD44-4B71-8008-7F1229E4E2B5}" dt="2024-12-05T13:25:16.281" v="143" actId="115"/>
          <ac:spMkLst>
            <pc:docMk/>
            <pc:sldMk cId="2160668486" sldId="633"/>
            <ac:spMk id="3" creationId="{E0C6A70B-0872-8155-CCE0-3F2601365044}"/>
          </ac:spMkLst>
        </pc:spChg>
      </pc:sldChg>
      <pc:sldChg chg="addSp modSp add mod">
        <pc:chgData name="Pastor Zach Dudenhofer" userId="c4a63011-f6e8-401d-b235-a1891ff3d58e" providerId="ADAL" clId="{8DFA14DF-AD44-4B71-8008-7F1229E4E2B5}" dt="2024-12-05T13:31:16.032" v="228" actId="207"/>
        <pc:sldMkLst>
          <pc:docMk/>
          <pc:sldMk cId="627543868" sldId="634"/>
        </pc:sldMkLst>
        <pc:spChg chg="mod">
          <ac:chgData name="Pastor Zach Dudenhofer" userId="c4a63011-f6e8-401d-b235-a1891ff3d58e" providerId="ADAL" clId="{8DFA14DF-AD44-4B71-8008-7F1229E4E2B5}" dt="2024-12-05T13:31:16.032" v="228" actId="207"/>
          <ac:spMkLst>
            <pc:docMk/>
            <pc:sldMk cId="627543868" sldId="634"/>
            <ac:spMk id="2" creationId="{9725AC5F-A538-3B8D-AB2A-8E2086C93F5D}"/>
          </ac:spMkLst>
        </pc:spChg>
        <pc:spChg chg="mod">
          <ac:chgData name="Pastor Zach Dudenhofer" userId="c4a63011-f6e8-401d-b235-a1891ff3d58e" providerId="ADAL" clId="{8DFA14DF-AD44-4B71-8008-7F1229E4E2B5}" dt="2024-12-05T13:27:24.976" v="201" actId="115"/>
          <ac:spMkLst>
            <pc:docMk/>
            <pc:sldMk cId="627543868" sldId="634"/>
            <ac:spMk id="3" creationId="{E0C6A70B-0872-8155-CCE0-3F2601365044}"/>
          </ac:spMkLst>
        </pc:spChg>
        <pc:spChg chg="add mod">
          <ac:chgData name="Pastor Zach Dudenhofer" userId="c4a63011-f6e8-401d-b235-a1891ff3d58e" providerId="ADAL" clId="{8DFA14DF-AD44-4B71-8008-7F1229E4E2B5}" dt="2024-12-05T13:26:43.399" v="192" actId="20577"/>
          <ac:spMkLst>
            <pc:docMk/>
            <pc:sldMk cId="627543868" sldId="634"/>
            <ac:spMk id="4" creationId="{5252FA68-D2FB-6036-3B36-F4E6ED0D9A9D}"/>
          </ac:spMkLst>
        </pc:spChg>
        <pc:cxnChg chg="add mod">
          <ac:chgData name="Pastor Zach Dudenhofer" userId="c4a63011-f6e8-401d-b235-a1891ff3d58e" providerId="ADAL" clId="{8DFA14DF-AD44-4B71-8008-7F1229E4E2B5}" dt="2024-12-05T13:25:53.723" v="149"/>
          <ac:cxnSpMkLst>
            <pc:docMk/>
            <pc:sldMk cId="627543868" sldId="634"/>
            <ac:cxnSpMk id="5" creationId="{0D32B3A9-C914-151F-40BC-37DB75F9977A}"/>
          </ac:cxnSpMkLst>
        </pc:cxnChg>
      </pc:sldChg>
      <pc:sldChg chg="modSp add del mod">
        <pc:chgData name="Pastor Zach Dudenhofer" userId="c4a63011-f6e8-401d-b235-a1891ff3d58e" providerId="ADAL" clId="{8DFA14DF-AD44-4B71-8008-7F1229E4E2B5}" dt="2024-12-05T13:27:30.482" v="202" actId="47"/>
        <pc:sldMkLst>
          <pc:docMk/>
          <pc:sldMk cId="47347644" sldId="635"/>
        </pc:sldMkLst>
        <pc:spChg chg="mod">
          <ac:chgData name="Pastor Zach Dudenhofer" userId="c4a63011-f6e8-401d-b235-a1891ff3d58e" providerId="ADAL" clId="{8DFA14DF-AD44-4B71-8008-7F1229E4E2B5}" dt="2024-12-05T13:27:10.256" v="197" actId="115"/>
          <ac:spMkLst>
            <pc:docMk/>
            <pc:sldMk cId="47347644" sldId="635"/>
            <ac:spMk id="3" creationId="{E0C6A70B-0872-8155-CCE0-3F2601365044}"/>
          </ac:spMkLst>
        </pc:spChg>
      </pc:sldChg>
      <pc:sldChg chg="delSp modSp add mod">
        <pc:chgData name="Pastor Zach Dudenhofer" userId="c4a63011-f6e8-401d-b235-a1891ff3d58e" providerId="ADAL" clId="{8DFA14DF-AD44-4B71-8008-7F1229E4E2B5}" dt="2024-12-05T13:42:00.181" v="702" actId="478"/>
        <pc:sldMkLst>
          <pc:docMk/>
          <pc:sldMk cId="3068025010" sldId="635"/>
        </pc:sldMkLst>
        <pc:spChg chg="mod">
          <ac:chgData name="Pastor Zach Dudenhofer" userId="c4a63011-f6e8-401d-b235-a1891ff3d58e" providerId="ADAL" clId="{8DFA14DF-AD44-4B71-8008-7F1229E4E2B5}" dt="2024-12-05T13:31:10.554" v="227" actId="207"/>
          <ac:spMkLst>
            <pc:docMk/>
            <pc:sldMk cId="3068025010" sldId="635"/>
            <ac:spMk id="2" creationId="{9725AC5F-A538-3B8D-AB2A-8E2086C93F5D}"/>
          </ac:spMkLst>
        </pc:spChg>
        <pc:spChg chg="mod">
          <ac:chgData name="Pastor Zach Dudenhofer" userId="c4a63011-f6e8-401d-b235-a1891ff3d58e" providerId="ADAL" clId="{8DFA14DF-AD44-4B71-8008-7F1229E4E2B5}" dt="2024-12-05T13:28:29.789" v="207" actId="207"/>
          <ac:spMkLst>
            <pc:docMk/>
            <pc:sldMk cId="3068025010" sldId="635"/>
            <ac:spMk id="3" creationId="{E0C6A70B-0872-8155-CCE0-3F2601365044}"/>
          </ac:spMkLst>
        </pc:spChg>
        <pc:spChg chg="del">
          <ac:chgData name="Pastor Zach Dudenhofer" userId="c4a63011-f6e8-401d-b235-a1891ff3d58e" providerId="ADAL" clId="{8DFA14DF-AD44-4B71-8008-7F1229E4E2B5}" dt="2024-12-05T13:42:00.181" v="702" actId="478"/>
          <ac:spMkLst>
            <pc:docMk/>
            <pc:sldMk cId="3068025010" sldId="635"/>
            <ac:spMk id="4" creationId="{5252FA68-D2FB-6036-3B36-F4E6ED0D9A9D}"/>
          </ac:spMkLst>
        </pc:spChg>
        <pc:cxnChg chg="del">
          <ac:chgData name="Pastor Zach Dudenhofer" userId="c4a63011-f6e8-401d-b235-a1891ff3d58e" providerId="ADAL" clId="{8DFA14DF-AD44-4B71-8008-7F1229E4E2B5}" dt="2024-12-05T13:42:00.181" v="702" actId="478"/>
          <ac:cxnSpMkLst>
            <pc:docMk/>
            <pc:sldMk cId="3068025010" sldId="635"/>
            <ac:cxnSpMk id="5" creationId="{0D32B3A9-C914-151F-40BC-37DB75F9977A}"/>
          </ac:cxnSpMkLst>
        </pc:cxnChg>
      </pc:sldChg>
      <pc:sldChg chg="addSp delSp modSp add mod">
        <pc:chgData name="Pastor Zach Dudenhofer" userId="c4a63011-f6e8-401d-b235-a1891ff3d58e" providerId="ADAL" clId="{8DFA14DF-AD44-4B71-8008-7F1229E4E2B5}" dt="2024-12-05T13:43:23.816" v="725" actId="20577"/>
        <pc:sldMkLst>
          <pc:docMk/>
          <pc:sldMk cId="1899316627" sldId="636"/>
        </pc:sldMkLst>
        <pc:spChg chg="mod">
          <ac:chgData name="Pastor Zach Dudenhofer" userId="c4a63011-f6e8-401d-b235-a1891ff3d58e" providerId="ADAL" clId="{8DFA14DF-AD44-4B71-8008-7F1229E4E2B5}" dt="2024-12-05T13:32:04.095" v="236" actId="255"/>
          <ac:spMkLst>
            <pc:docMk/>
            <pc:sldMk cId="1899316627" sldId="636"/>
            <ac:spMk id="3" creationId="{E0C6A70B-0872-8155-CCE0-3F2601365044}"/>
          </ac:spMkLst>
        </pc:spChg>
        <pc:spChg chg="del">
          <ac:chgData name="Pastor Zach Dudenhofer" userId="c4a63011-f6e8-401d-b235-a1891ff3d58e" providerId="ADAL" clId="{8DFA14DF-AD44-4B71-8008-7F1229E4E2B5}" dt="2024-12-05T13:34:29.325" v="243" actId="478"/>
          <ac:spMkLst>
            <pc:docMk/>
            <pc:sldMk cId="1899316627" sldId="636"/>
            <ac:spMk id="4" creationId="{5252FA68-D2FB-6036-3B36-F4E6ED0D9A9D}"/>
          </ac:spMkLst>
        </pc:spChg>
        <pc:spChg chg="add mod">
          <ac:chgData name="Pastor Zach Dudenhofer" userId="c4a63011-f6e8-401d-b235-a1891ff3d58e" providerId="ADAL" clId="{8DFA14DF-AD44-4B71-8008-7F1229E4E2B5}" dt="2024-12-05T13:43:23.816" v="725" actId="20577"/>
          <ac:spMkLst>
            <pc:docMk/>
            <pc:sldMk cId="1899316627" sldId="636"/>
            <ac:spMk id="6" creationId="{AB6C1BCC-1FCB-3289-561D-9388DFBDBB1E}"/>
          </ac:spMkLst>
        </pc:spChg>
        <pc:cxnChg chg="del">
          <ac:chgData name="Pastor Zach Dudenhofer" userId="c4a63011-f6e8-401d-b235-a1891ff3d58e" providerId="ADAL" clId="{8DFA14DF-AD44-4B71-8008-7F1229E4E2B5}" dt="2024-12-05T13:34:29.325" v="243" actId="478"/>
          <ac:cxnSpMkLst>
            <pc:docMk/>
            <pc:sldMk cId="1899316627" sldId="636"/>
            <ac:cxnSpMk id="5" creationId="{0D32B3A9-C914-151F-40BC-37DB75F9977A}"/>
          </ac:cxnSpMkLst>
        </pc:cxnChg>
      </pc:sldChg>
      <pc:sldChg chg="delSp modSp add mod">
        <pc:chgData name="Pastor Zach Dudenhofer" userId="c4a63011-f6e8-401d-b235-a1891ff3d58e" providerId="ADAL" clId="{8DFA14DF-AD44-4B71-8008-7F1229E4E2B5}" dt="2024-12-05T13:42:21.024" v="705" actId="115"/>
        <pc:sldMkLst>
          <pc:docMk/>
          <pc:sldMk cId="3921300470" sldId="637"/>
        </pc:sldMkLst>
        <pc:spChg chg="mod">
          <ac:chgData name="Pastor Zach Dudenhofer" userId="c4a63011-f6e8-401d-b235-a1891ff3d58e" providerId="ADAL" clId="{8DFA14DF-AD44-4B71-8008-7F1229E4E2B5}" dt="2024-12-05T13:42:21.024" v="705" actId="115"/>
          <ac:spMkLst>
            <pc:docMk/>
            <pc:sldMk cId="3921300470" sldId="637"/>
            <ac:spMk id="3" creationId="{E0C6A70B-0872-8155-CCE0-3F2601365044}"/>
          </ac:spMkLst>
        </pc:spChg>
        <pc:spChg chg="del">
          <ac:chgData name="Pastor Zach Dudenhofer" userId="c4a63011-f6e8-401d-b235-a1891ff3d58e" providerId="ADAL" clId="{8DFA14DF-AD44-4B71-8008-7F1229E4E2B5}" dt="2024-12-05T13:42:16.317" v="703" actId="478"/>
          <ac:spMkLst>
            <pc:docMk/>
            <pc:sldMk cId="3921300470" sldId="637"/>
            <ac:spMk id="4" creationId="{5252FA68-D2FB-6036-3B36-F4E6ED0D9A9D}"/>
          </ac:spMkLst>
        </pc:spChg>
        <pc:cxnChg chg="del">
          <ac:chgData name="Pastor Zach Dudenhofer" userId="c4a63011-f6e8-401d-b235-a1891ff3d58e" providerId="ADAL" clId="{8DFA14DF-AD44-4B71-8008-7F1229E4E2B5}" dt="2024-12-05T13:42:16.317" v="703" actId="478"/>
          <ac:cxnSpMkLst>
            <pc:docMk/>
            <pc:sldMk cId="3921300470" sldId="637"/>
            <ac:cxnSpMk id="5" creationId="{0D32B3A9-C914-151F-40BC-37DB75F9977A}"/>
          </ac:cxnSpMkLst>
        </pc:cxnChg>
      </pc:sldChg>
      <pc:sldChg chg="modSp add mod">
        <pc:chgData name="Pastor Zach Dudenhofer" userId="c4a63011-f6e8-401d-b235-a1891ff3d58e" providerId="ADAL" clId="{8DFA14DF-AD44-4B71-8008-7F1229E4E2B5}" dt="2024-12-05T16:16:28.019" v="1307" actId="20577"/>
        <pc:sldMkLst>
          <pc:docMk/>
          <pc:sldMk cId="1411872693" sldId="638"/>
        </pc:sldMkLst>
        <pc:spChg chg="mod">
          <ac:chgData name="Pastor Zach Dudenhofer" userId="c4a63011-f6e8-401d-b235-a1891ff3d58e" providerId="ADAL" clId="{8DFA14DF-AD44-4B71-8008-7F1229E4E2B5}" dt="2024-12-05T16:16:28.019" v="1307" actId="20577"/>
          <ac:spMkLst>
            <pc:docMk/>
            <pc:sldMk cId="1411872693" sldId="638"/>
            <ac:spMk id="6" creationId="{AB6C1BCC-1FCB-3289-561D-9388DFBDBB1E}"/>
          </ac:spMkLst>
        </pc:spChg>
      </pc:sldChg>
      <pc:sldChg chg="modSp add mod">
        <pc:chgData name="Pastor Zach Dudenhofer" userId="c4a63011-f6e8-401d-b235-a1891ff3d58e" providerId="ADAL" clId="{8DFA14DF-AD44-4B71-8008-7F1229E4E2B5}" dt="2024-12-05T16:27:22.479" v="1636" actId="404"/>
        <pc:sldMkLst>
          <pc:docMk/>
          <pc:sldMk cId="1166182378" sldId="639"/>
        </pc:sldMkLst>
        <pc:spChg chg="mod">
          <ac:chgData name="Pastor Zach Dudenhofer" userId="c4a63011-f6e8-401d-b235-a1891ff3d58e" providerId="ADAL" clId="{8DFA14DF-AD44-4B71-8008-7F1229E4E2B5}" dt="2024-12-05T16:27:22.479" v="1636" actId="404"/>
          <ac:spMkLst>
            <pc:docMk/>
            <pc:sldMk cId="1166182378" sldId="639"/>
            <ac:spMk id="6" creationId="{AB6C1BCC-1FCB-3289-561D-9388DFBDBB1E}"/>
          </ac:spMkLst>
        </pc:spChg>
      </pc:sldChg>
      <pc:sldChg chg="addSp modSp add mod">
        <pc:chgData name="Pastor Zach Dudenhofer" userId="c4a63011-f6e8-401d-b235-a1891ff3d58e" providerId="ADAL" clId="{8DFA14DF-AD44-4B71-8008-7F1229E4E2B5}" dt="2024-12-05T16:19:35.197" v="1330" actId="20577"/>
        <pc:sldMkLst>
          <pc:docMk/>
          <pc:sldMk cId="2605250713" sldId="640"/>
        </pc:sldMkLst>
        <pc:spChg chg="mod">
          <ac:chgData name="Pastor Zach Dudenhofer" userId="c4a63011-f6e8-401d-b235-a1891ff3d58e" providerId="ADAL" clId="{8DFA14DF-AD44-4B71-8008-7F1229E4E2B5}" dt="2024-12-05T13:44:47.862" v="729" actId="255"/>
          <ac:spMkLst>
            <pc:docMk/>
            <pc:sldMk cId="2605250713" sldId="640"/>
            <ac:spMk id="3" creationId="{E0C6A70B-0872-8155-CCE0-3F2601365044}"/>
          </ac:spMkLst>
        </pc:spChg>
        <pc:spChg chg="add mod">
          <ac:chgData name="Pastor Zach Dudenhofer" userId="c4a63011-f6e8-401d-b235-a1891ff3d58e" providerId="ADAL" clId="{8DFA14DF-AD44-4B71-8008-7F1229E4E2B5}" dt="2024-12-05T16:19:35.197" v="1330" actId="20577"/>
          <ac:spMkLst>
            <pc:docMk/>
            <pc:sldMk cId="2605250713" sldId="640"/>
            <ac:spMk id="4" creationId="{B88F1568-42C5-D503-934C-9D41B84111D0}"/>
          </ac:spMkLst>
        </pc:spChg>
        <pc:cxnChg chg="add mod">
          <ac:chgData name="Pastor Zach Dudenhofer" userId="c4a63011-f6e8-401d-b235-a1891ff3d58e" providerId="ADAL" clId="{8DFA14DF-AD44-4B71-8008-7F1229E4E2B5}" dt="2024-12-05T13:44:58.178" v="730"/>
          <ac:cxnSpMkLst>
            <pc:docMk/>
            <pc:sldMk cId="2605250713" sldId="640"/>
            <ac:cxnSpMk id="5" creationId="{D21C9507-A69F-6E48-4099-703AC816FD35}"/>
          </ac:cxnSpMkLst>
        </pc:cxnChg>
      </pc:sldChg>
      <pc:sldChg chg="modSp add mod">
        <pc:chgData name="Pastor Zach Dudenhofer" userId="c4a63011-f6e8-401d-b235-a1891ff3d58e" providerId="ADAL" clId="{8DFA14DF-AD44-4B71-8008-7F1229E4E2B5}" dt="2024-12-05T16:31:04.062" v="1708" actId="20577"/>
        <pc:sldMkLst>
          <pc:docMk/>
          <pc:sldMk cId="3056282431" sldId="641"/>
        </pc:sldMkLst>
        <pc:spChg chg="mod">
          <ac:chgData name="Pastor Zach Dudenhofer" userId="c4a63011-f6e8-401d-b235-a1891ff3d58e" providerId="ADAL" clId="{8DFA14DF-AD44-4B71-8008-7F1229E4E2B5}" dt="2024-12-05T16:31:04.062" v="1708" actId="20577"/>
          <ac:spMkLst>
            <pc:docMk/>
            <pc:sldMk cId="3056282431" sldId="641"/>
            <ac:spMk id="6" creationId="{AB6C1BCC-1FCB-3289-561D-9388DFBDBB1E}"/>
          </ac:spMkLst>
        </pc:spChg>
      </pc:sldChg>
      <pc:sldChg chg="modSp add mod">
        <pc:chgData name="Pastor Zach Dudenhofer" userId="c4a63011-f6e8-401d-b235-a1891ff3d58e" providerId="ADAL" clId="{8DFA14DF-AD44-4B71-8008-7F1229E4E2B5}" dt="2024-12-05T13:47:26.232" v="762" actId="20577"/>
        <pc:sldMkLst>
          <pc:docMk/>
          <pc:sldMk cId="2861336157" sldId="642"/>
        </pc:sldMkLst>
        <pc:spChg chg="mod">
          <ac:chgData name="Pastor Zach Dudenhofer" userId="c4a63011-f6e8-401d-b235-a1891ff3d58e" providerId="ADAL" clId="{8DFA14DF-AD44-4B71-8008-7F1229E4E2B5}" dt="2024-12-05T13:47:26.232" v="762" actId="20577"/>
          <ac:spMkLst>
            <pc:docMk/>
            <pc:sldMk cId="2861336157" sldId="642"/>
            <ac:spMk id="4" creationId="{B88F1568-42C5-D503-934C-9D41B84111D0}"/>
          </ac:spMkLst>
        </pc:spChg>
      </pc:sldChg>
      <pc:sldChg chg="delSp add mod">
        <pc:chgData name="Pastor Zach Dudenhofer" userId="c4a63011-f6e8-401d-b235-a1891ff3d58e" providerId="ADAL" clId="{8DFA14DF-AD44-4B71-8008-7F1229E4E2B5}" dt="2024-12-05T13:48:39.653" v="764" actId="478"/>
        <pc:sldMkLst>
          <pc:docMk/>
          <pc:sldMk cId="2051936275" sldId="643"/>
        </pc:sldMkLst>
        <pc:spChg chg="del">
          <ac:chgData name="Pastor Zach Dudenhofer" userId="c4a63011-f6e8-401d-b235-a1891ff3d58e" providerId="ADAL" clId="{8DFA14DF-AD44-4B71-8008-7F1229E4E2B5}" dt="2024-12-05T13:48:39.653" v="764" actId="478"/>
          <ac:spMkLst>
            <pc:docMk/>
            <pc:sldMk cId="2051936275" sldId="643"/>
            <ac:spMk id="4" creationId="{B88F1568-42C5-D503-934C-9D41B84111D0}"/>
          </ac:spMkLst>
        </pc:spChg>
        <pc:cxnChg chg="del">
          <ac:chgData name="Pastor Zach Dudenhofer" userId="c4a63011-f6e8-401d-b235-a1891ff3d58e" providerId="ADAL" clId="{8DFA14DF-AD44-4B71-8008-7F1229E4E2B5}" dt="2024-12-05T13:48:39.653" v="764" actId="478"/>
          <ac:cxnSpMkLst>
            <pc:docMk/>
            <pc:sldMk cId="2051936275" sldId="643"/>
            <ac:cxnSpMk id="5" creationId="{D21C9507-A69F-6E48-4099-703AC816FD35}"/>
          </ac:cxnSpMkLst>
        </pc:cxnChg>
      </pc:sldChg>
      <pc:sldChg chg="addSp modSp add mod">
        <pc:chgData name="Pastor Zach Dudenhofer" userId="c4a63011-f6e8-401d-b235-a1891ff3d58e" providerId="ADAL" clId="{8DFA14DF-AD44-4B71-8008-7F1229E4E2B5}" dt="2024-12-05T13:50:33.467" v="918" actId="1035"/>
        <pc:sldMkLst>
          <pc:docMk/>
          <pc:sldMk cId="3083733774" sldId="644"/>
        </pc:sldMkLst>
        <pc:spChg chg="mod">
          <ac:chgData name="Pastor Zach Dudenhofer" userId="c4a63011-f6e8-401d-b235-a1891ff3d58e" providerId="ADAL" clId="{8DFA14DF-AD44-4B71-8008-7F1229E4E2B5}" dt="2024-12-05T13:49:00.559" v="769" actId="115"/>
          <ac:spMkLst>
            <pc:docMk/>
            <pc:sldMk cId="3083733774" sldId="644"/>
            <ac:spMk id="3" creationId="{E0C6A70B-0872-8155-CCE0-3F2601365044}"/>
          </ac:spMkLst>
        </pc:spChg>
        <pc:spChg chg="add mod">
          <ac:chgData name="Pastor Zach Dudenhofer" userId="c4a63011-f6e8-401d-b235-a1891ff3d58e" providerId="ADAL" clId="{8DFA14DF-AD44-4B71-8008-7F1229E4E2B5}" dt="2024-12-05T13:50:33.467" v="918" actId="1035"/>
          <ac:spMkLst>
            <pc:docMk/>
            <pc:sldMk cId="3083733774" sldId="644"/>
            <ac:spMk id="4" creationId="{3AFF84F5-0C6A-DA73-9ADA-2FDB058207D1}"/>
          </ac:spMkLst>
        </pc:spChg>
        <pc:cxnChg chg="add mod">
          <ac:chgData name="Pastor Zach Dudenhofer" userId="c4a63011-f6e8-401d-b235-a1891ff3d58e" providerId="ADAL" clId="{8DFA14DF-AD44-4B71-8008-7F1229E4E2B5}" dt="2024-12-05T13:50:33.467" v="918" actId="1035"/>
          <ac:cxnSpMkLst>
            <pc:docMk/>
            <pc:sldMk cId="3083733774" sldId="644"/>
            <ac:cxnSpMk id="5" creationId="{7E3B7A37-68D4-26CD-815E-F5EA5387E1D8}"/>
          </ac:cxnSpMkLst>
        </pc:cxnChg>
      </pc:sldChg>
      <pc:sldChg chg="addSp delSp modSp add mod">
        <pc:chgData name="Pastor Zach Dudenhofer" userId="c4a63011-f6e8-401d-b235-a1891ff3d58e" providerId="ADAL" clId="{8DFA14DF-AD44-4B71-8008-7F1229E4E2B5}" dt="2024-12-05T13:51:32.621" v="983" actId="20577"/>
        <pc:sldMkLst>
          <pc:docMk/>
          <pc:sldMk cId="2286582139" sldId="645"/>
        </pc:sldMkLst>
        <pc:spChg chg="mod">
          <ac:chgData name="Pastor Zach Dudenhofer" userId="c4a63011-f6e8-401d-b235-a1891ff3d58e" providerId="ADAL" clId="{8DFA14DF-AD44-4B71-8008-7F1229E4E2B5}" dt="2024-12-05T13:50:49.614" v="923" actId="115"/>
          <ac:spMkLst>
            <pc:docMk/>
            <pc:sldMk cId="2286582139" sldId="645"/>
            <ac:spMk id="3" creationId="{E0C6A70B-0872-8155-CCE0-3F2601365044}"/>
          </ac:spMkLst>
        </pc:spChg>
        <pc:spChg chg="del">
          <ac:chgData name="Pastor Zach Dudenhofer" userId="c4a63011-f6e8-401d-b235-a1891ff3d58e" providerId="ADAL" clId="{8DFA14DF-AD44-4B71-8008-7F1229E4E2B5}" dt="2024-12-05T13:50:55.508" v="924" actId="478"/>
          <ac:spMkLst>
            <pc:docMk/>
            <pc:sldMk cId="2286582139" sldId="645"/>
            <ac:spMk id="4" creationId="{3AFF84F5-0C6A-DA73-9ADA-2FDB058207D1}"/>
          </ac:spMkLst>
        </pc:spChg>
        <pc:spChg chg="add mod">
          <ac:chgData name="Pastor Zach Dudenhofer" userId="c4a63011-f6e8-401d-b235-a1891ff3d58e" providerId="ADAL" clId="{8DFA14DF-AD44-4B71-8008-7F1229E4E2B5}" dt="2024-12-05T13:51:32.621" v="983" actId="20577"/>
          <ac:spMkLst>
            <pc:docMk/>
            <pc:sldMk cId="2286582139" sldId="645"/>
            <ac:spMk id="6" creationId="{43853A39-DED7-879B-F545-CE6E95232E84}"/>
          </ac:spMkLst>
        </pc:spChg>
        <pc:cxnChg chg="del">
          <ac:chgData name="Pastor Zach Dudenhofer" userId="c4a63011-f6e8-401d-b235-a1891ff3d58e" providerId="ADAL" clId="{8DFA14DF-AD44-4B71-8008-7F1229E4E2B5}" dt="2024-12-05T13:50:55.508" v="924" actId="478"/>
          <ac:cxnSpMkLst>
            <pc:docMk/>
            <pc:sldMk cId="2286582139" sldId="645"/>
            <ac:cxnSpMk id="5" creationId="{7E3B7A37-68D4-26CD-815E-F5EA5387E1D8}"/>
          </ac:cxnSpMkLst>
        </pc:cxnChg>
        <pc:cxnChg chg="add mod">
          <ac:chgData name="Pastor Zach Dudenhofer" userId="c4a63011-f6e8-401d-b235-a1891ff3d58e" providerId="ADAL" clId="{8DFA14DF-AD44-4B71-8008-7F1229E4E2B5}" dt="2024-12-05T13:51:03.977" v="925"/>
          <ac:cxnSpMkLst>
            <pc:docMk/>
            <pc:sldMk cId="2286582139" sldId="645"/>
            <ac:cxnSpMk id="7" creationId="{B3E4B1DA-8AE5-0E9E-47F8-5D1AD9A91255}"/>
          </ac:cxnSpMkLst>
        </pc:cxnChg>
      </pc:sldChg>
      <pc:sldChg chg="modSp add mod">
        <pc:chgData name="Pastor Zach Dudenhofer" userId="c4a63011-f6e8-401d-b235-a1891ff3d58e" providerId="ADAL" clId="{8DFA14DF-AD44-4B71-8008-7F1229E4E2B5}" dt="2024-12-05T16:16:34.485" v="1309" actId="20577"/>
        <pc:sldMkLst>
          <pc:docMk/>
          <pc:sldMk cId="3026891186" sldId="646"/>
        </pc:sldMkLst>
        <pc:spChg chg="mod">
          <ac:chgData name="Pastor Zach Dudenhofer" userId="c4a63011-f6e8-401d-b235-a1891ff3d58e" providerId="ADAL" clId="{8DFA14DF-AD44-4B71-8008-7F1229E4E2B5}" dt="2024-12-05T16:16:34.485" v="1309" actId="20577"/>
          <ac:spMkLst>
            <pc:docMk/>
            <pc:sldMk cId="3026891186" sldId="646"/>
            <ac:spMk id="6" creationId="{AB6C1BCC-1FCB-3289-561D-9388DFBDBB1E}"/>
          </ac:spMkLst>
        </pc:spChg>
      </pc:sldChg>
      <pc:sldChg chg="modSp add mod">
        <pc:chgData name="Pastor Zach Dudenhofer" userId="c4a63011-f6e8-401d-b235-a1891ff3d58e" providerId="ADAL" clId="{8DFA14DF-AD44-4B71-8008-7F1229E4E2B5}" dt="2024-12-05T16:17:54.352" v="1320" actId="20577"/>
        <pc:sldMkLst>
          <pc:docMk/>
          <pc:sldMk cId="1374247679" sldId="647"/>
        </pc:sldMkLst>
        <pc:spChg chg="mod">
          <ac:chgData name="Pastor Zach Dudenhofer" userId="c4a63011-f6e8-401d-b235-a1891ff3d58e" providerId="ADAL" clId="{8DFA14DF-AD44-4B71-8008-7F1229E4E2B5}" dt="2024-12-05T16:17:54.352" v="1320" actId="20577"/>
          <ac:spMkLst>
            <pc:docMk/>
            <pc:sldMk cId="1374247679" sldId="647"/>
            <ac:spMk id="6" creationId="{AB6C1BCC-1FCB-3289-561D-9388DFBDBB1E}"/>
          </ac:spMkLst>
        </pc:spChg>
      </pc:sldChg>
      <pc:sldChg chg="add">
        <pc:chgData name="Pastor Zach Dudenhofer" userId="c4a63011-f6e8-401d-b235-a1891ff3d58e" providerId="ADAL" clId="{8DFA14DF-AD44-4B71-8008-7F1229E4E2B5}" dt="2024-12-05T16:30:56.899" v="1707" actId="2890"/>
        <pc:sldMkLst>
          <pc:docMk/>
          <pc:sldMk cId="2601799190" sldId="648"/>
        </pc:sldMkLst>
      </pc:sldChg>
      <pc:sldChg chg="modSp add mod ord">
        <pc:chgData name="Pastor Zach Dudenhofer" userId="c4a63011-f6e8-401d-b235-a1891ff3d58e" providerId="ADAL" clId="{8DFA14DF-AD44-4B71-8008-7F1229E4E2B5}" dt="2024-12-05T16:31:21.074" v="1712"/>
        <pc:sldMkLst>
          <pc:docMk/>
          <pc:sldMk cId="2876952919" sldId="649"/>
        </pc:sldMkLst>
        <pc:spChg chg="mod">
          <ac:chgData name="Pastor Zach Dudenhofer" userId="c4a63011-f6e8-401d-b235-a1891ff3d58e" providerId="ADAL" clId="{8DFA14DF-AD44-4B71-8008-7F1229E4E2B5}" dt="2024-12-05T16:31:09.949" v="1710" actId="20577"/>
          <ac:spMkLst>
            <pc:docMk/>
            <pc:sldMk cId="2876952919" sldId="649"/>
            <ac:spMk id="6" creationId="{AB6C1BCC-1FCB-3289-561D-9388DFBDBB1E}"/>
          </ac:spMkLst>
        </pc:spChg>
      </pc:sldChg>
      <pc:sldChg chg="modSp add mod ord">
        <pc:chgData name="Pastor Zach Dudenhofer" userId="c4a63011-f6e8-401d-b235-a1891ff3d58e" providerId="ADAL" clId="{8DFA14DF-AD44-4B71-8008-7F1229E4E2B5}" dt="2024-12-05T16:31:44.876" v="1716"/>
        <pc:sldMkLst>
          <pc:docMk/>
          <pc:sldMk cId="4068840024" sldId="650"/>
        </pc:sldMkLst>
        <pc:spChg chg="mod">
          <ac:chgData name="Pastor Zach Dudenhofer" userId="c4a63011-f6e8-401d-b235-a1891ff3d58e" providerId="ADAL" clId="{8DFA14DF-AD44-4B71-8008-7F1229E4E2B5}" dt="2024-12-05T16:31:41.102" v="1714" actId="20577"/>
          <ac:spMkLst>
            <pc:docMk/>
            <pc:sldMk cId="4068840024" sldId="650"/>
            <ac:spMk id="6" creationId="{AB6C1BCC-1FCB-3289-561D-9388DFBDBB1E}"/>
          </ac:spMkLst>
        </pc:spChg>
      </pc:sldChg>
      <pc:sldChg chg="modSp add mod">
        <pc:chgData name="Pastor Zach Dudenhofer" userId="c4a63011-f6e8-401d-b235-a1891ff3d58e" providerId="ADAL" clId="{8DFA14DF-AD44-4B71-8008-7F1229E4E2B5}" dt="2024-12-05T16:42:16.831" v="1796" actId="20577"/>
        <pc:sldMkLst>
          <pc:docMk/>
          <pc:sldMk cId="4170196279" sldId="651"/>
        </pc:sldMkLst>
        <pc:spChg chg="mod">
          <ac:chgData name="Pastor Zach Dudenhofer" userId="c4a63011-f6e8-401d-b235-a1891ff3d58e" providerId="ADAL" clId="{8DFA14DF-AD44-4B71-8008-7F1229E4E2B5}" dt="2024-12-05T16:34:27.144" v="1719" actId="115"/>
          <ac:spMkLst>
            <pc:docMk/>
            <pc:sldMk cId="4170196279" sldId="651"/>
            <ac:spMk id="3" creationId="{E0C6A70B-0872-8155-CCE0-3F2601365044}"/>
          </ac:spMkLst>
        </pc:spChg>
        <pc:spChg chg="mod">
          <ac:chgData name="Pastor Zach Dudenhofer" userId="c4a63011-f6e8-401d-b235-a1891ff3d58e" providerId="ADAL" clId="{8DFA14DF-AD44-4B71-8008-7F1229E4E2B5}" dt="2024-12-05T16:42:16.831" v="1796" actId="20577"/>
          <ac:spMkLst>
            <pc:docMk/>
            <pc:sldMk cId="4170196279" sldId="651"/>
            <ac:spMk id="6" creationId="{43853A39-DED7-879B-F545-CE6E95232E84}"/>
          </ac:spMkLst>
        </pc:spChg>
      </pc:sldChg>
    </pc:docChg>
  </pc:docChgLst>
  <pc:docChgLst>
    <pc:chgData name="Pastor Zach Dudenhofer" userId="c4a63011-f6e8-401d-b235-a1891ff3d58e" providerId="ADAL" clId="{5CF1CA96-35AD-4391-9195-6D167268EC19}"/>
    <pc:docChg chg="undo redo custSel addSld delSld modSld">
      <pc:chgData name="Pastor Zach Dudenhofer" userId="c4a63011-f6e8-401d-b235-a1891ff3d58e" providerId="ADAL" clId="{5CF1CA96-35AD-4391-9195-6D167268EC19}" dt="2024-06-22T01:01:15.511" v="1928" actId="962"/>
      <pc:docMkLst>
        <pc:docMk/>
      </pc:docMkLst>
      <pc:sldChg chg="del">
        <pc:chgData name="Pastor Zach Dudenhofer" userId="c4a63011-f6e8-401d-b235-a1891ff3d58e" providerId="ADAL" clId="{5CF1CA96-35AD-4391-9195-6D167268EC19}" dt="2024-06-21T23:25:21.643" v="0" actId="47"/>
        <pc:sldMkLst>
          <pc:docMk/>
          <pc:sldMk cId="643197378" sldId="258"/>
        </pc:sldMkLst>
      </pc:sldChg>
      <pc:sldChg chg="del">
        <pc:chgData name="Pastor Zach Dudenhofer" userId="c4a63011-f6e8-401d-b235-a1891ff3d58e" providerId="ADAL" clId="{5CF1CA96-35AD-4391-9195-6D167268EC19}" dt="2024-06-21T23:25:21.643" v="0" actId="47"/>
        <pc:sldMkLst>
          <pc:docMk/>
          <pc:sldMk cId="588852443" sldId="259"/>
        </pc:sldMkLst>
      </pc:sldChg>
      <pc:sldChg chg="del">
        <pc:chgData name="Pastor Zach Dudenhofer" userId="c4a63011-f6e8-401d-b235-a1891ff3d58e" providerId="ADAL" clId="{5CF1CA96-35AD-4391-9195-6D167268EC19}" dt="2024-06-21T23:25:21.643" v="0" actId="47"/>
        <pc:sldMkLst>
          <pc:docMk/>
          <pc:sldMk cId="4128862498" sldId="260"/>
        </pc:sldMkLst>
      </pc:sldChg>
      <pc:sldChg chg="del">
        <pc:chgData name="Pastor Zach Dudenhofer" userId="c4a63011-f6e8-401d-b235-a1891ff3d58e" providerId="ADAL" clId="{5CF1CA96-35AD-4391-9195-6D167268EC19}" dt="2024-06-21T23:25:21.643" v="0" actId="47"/>
        <pc:sldMkLst>
          <pc:docMk/>
          <pc:sldMk cId="2693427324" sldId="261"/>
        </pc:sldMkLst>
      </pc:sldChg>
      <pc:sldChg chg="del">
        <pc:chgData name="Pastor Zach Dudenhofer" userId="c4a63011-f6e8-401d-b235-a1891ff3d58e" providerId="ADAL" clId="{5CF1CA96-35AD-4391-9195-6D167268EC19}" dt="2024-06-21T23:25:21.643" v="0" actId="47"/>
        <pc:sldMkLst>
          <pc:docMk/>
          <pc:sldMk cId="4175257608" sldId="262"/>
        </pc:sldMkLst>
      </pc:sldChg>
      <pc:sldChg chg="addSp delSp modSp mod">
        <pc:chgData name="Pastor Zach Dudenhofer" userId="c4a63011-f6e8-401d-b235-a1891ff3d58e" providerId="ADAL" clId="{5CF1CA96-35AD-4391-9195-6D167268EC19}" dt="2024-06-22T00:01:02.595" v="468" actId="27614"/>
        <pc:sldMkLst>
          <pc:docMk/>
          <pc:sldMk cId="785318392" sldId="263"/>
        </pc:sldMkLst>
        <pc:picChg chg="add del mod">
          <ac:chgData name="Pastor Zach Dudenhofer" userId="c4a63011-f6e8-401d-b235-a1891ff3d58e" providerId="ADAL" clId="{5CF1CA96-35AD-4391-9195-6D167268EC19}" dt="2024-06-21T23:43:42.945" v="5" actId="478"/>
          <ac:picMkLst>
            <pc:docMk/>
            <pc:sldMk cId="785318392" sldId="263"/>
            <ac:picMk id="3" creationId="{4226D310-603B-8DD6-CB16-1B5B9E3DF40C}"/>
          </ac:picMkLst>
        </pc:picChg>
        <pc:picChg chg="del">
          <ac:chgData name="Pastor Zach Dudenhofer" userId="c4a63011-f6e8-401d-b235-a1891ff3d58e" providerId="ADAL" clId="{5CF1CA96-35AD-4391-9195-6D167268EC19}" dt="2024-06-21T23:41:45.541" v="1" actId="478"/>
          <ac:picMkLst>
            <pc:docMk/>
            <pc:sldMk cId="785318392" sldId="263"/>
            <ac:picMk id="5" creationId="{6DD17922-BC81-25AC-1F67-3C6DA9020BEF}"/>
          </ac:picMkLst>
        </pc:picChg>
        <pc:picChg chg="add del mod">
          <ac:chgData name="Pastor Zach Dudenhofer" userId="c4a63011-f6e8-401d-b235-a1891ff3d58e" providerId="ADAL" clId="{5CF1CA96-35AD-4391-9195-6D167268EC19}" dt="2024-06-22T00:00:57.815" v="466" actId="478"/>
          <ac:picMkLst>
            <pc:docMk/>
            <pc:sldMk cId="785318392" sldId="263"/>
            <ac:picMk id="6" creationId="{E231AA59-3D4E-8B59-AF00-7112AEBFD1FD}"/>
          </ac:picMkLst>
        </pc:picChg>
        <pc:picChg chg="add mod">
          <ac:chgData name="Pastor Zach Dudenhofer" userId="c4a63011-f6e8-401d-b235-a1891ff3d58e" providerId="ADAL" clId="{5CF1CA96-35AD-4391-9195-6D167268EC19}" dt="2024-06-22T00:01:02.595" v="468" actId="27614"/>
          <ac:picMkLst>
            <pc:docMk/>
            <pc:sldMk cId="785318392" sldId="263"/>
            <ac:picMk id="8" creationId="{339308F9-92EF-B664-9E96-57941D917246}"/>
          </ac:picMkLst>
        </pc:picChg>
        <pc:picChg chg="del">
          <ac:chgData name="Pastor Zach Dudenhofer" userId="c4a63011-f6e8-401d-b235-a1891ff3d58e" providerId="ADAL" clId="{5CF1CA96-35AD-4391-9195-6D167268EC19}" dt="2024-06-21T23:41:45.541" v="1" actId="478"/>
          <ac:picMkLst>
            <pc:docMk/>
            <pc:sldMk cId="785318392" sldId="263"/>
            <ac:picMk id="3074" creationId="{692C2E17-E621-000D-5E2F-B17B51E68D62}"/>
          </ac:picMkLst>
        </pc:picChg>
      </pc:sldChg>
      <pc:sldChg chg="modSp mod">
        <pc:chgData name="Pastor Zach Dudenhofer" userId="c4a63011-f6e8-401d-b235-a1891ff3d58e" providerId="ADAL" clId="{5CF1CA96-35AD-4391-9195-6D167268EC19}" dt="2024-06-22T00:05:20.632" v="704" actId="14100"/>
        <pc:sldMkLst>
          <pc:docMk/>
          <pc:sldMk cId="2667535529" sldId="264"/>
        </pc:sldMkLst>
        <pc:spChg chg="mod">
          <ac:chgData name="Pastor Zach Dudenhofer" userId="c4a63011-f6e8-401d-b235-a1891ff3d58e" providerId="ADAL" clId="{5CF1CA96-35AD-4391-9195-6D167268EC19}" dt="2024-06-22T00:02:17.425" v="525" actId="113"/>
          <ac:spMkLst>
            <pc:docMk/>
            <pc:sldMk cId="2667535529" sldId="264"/>
            <ac:spMk id="2" creationId="{9725AC5F-A538-3B8D-AB2A-8E2086C93F5D}"/>
          </ac:spMkLst>
        </pc:spChg>
        <pc:spChg chg="mod">
          <ac:chgData name="Pastor Zach Dudenhofer" userId="c4a63011-f6e8-401d-b235-a1891ff3d58e" providerId="ADAL" clId="{5CF1CA96-35AD-4391-9195-6D167268EC19}" dt="2024-06-22T00:05:20.632" v="704" actId="14100"/>
          <ac:spMkLst>
            <pc:docMk/>
            <pc:sldMk cId="2667535529" sldId="264"/>
            <ac:spMk id="3" creationId="{E0C6A70B-0872-8155-CCE0-3F2601365044}"/>
          </ac:spMkLst>
        </pc:spChg>
      </pc:sldChg>
      <pc:sldChg chg="modSp mod">
        <pc:chgData name="Pastor Zach Dudenhofer" userId="c4a63011-f6e8-401d-b235-a1891ff3d58e" providerId="ADAL" clId="{5CF1CA96-35AD-4391-9195-6D167268EC19}" dt="2024-06-22T00:08:01.397" v="732" actId="14100"/>
        <pc:sldMkLst>
          <pc:docMk/>
          <pc:sldMk cId="2733882958" sldId="265"/>
        </pc:sldMkLst>
        <pc:spChg chg="mod">
          <ac:chgData name="Pastor Zach Dudenhofer" userId="c4a63011-f6e8-401d-b235-a1891ff3d58e" providerId="ADAL" clId="{5CF1CA96-35AD-4391-9195-6D167268EC19}" dt="2024-06-22T00:07:35.583" v="727" actId="20577"/>
          <ac:spMkLst>
            <pc:docMk/>
            <pc:sldMk cId="2733882958" sldId="265"/>
            <ac:spMk id="2" creationId="{9725AC5F-A538-3B8D-AB2A-8E2086C93F5D}"/>
          </ac:spMkLst>
        </pc:spChg>
        <pc:spChg chg="mod">
          <ac:chgData name="Pastor Zach Dudenhofer" userId="c4a63011-f6e8-401d-b235-a1891ff3d58e" providerId="ADAL" clId="{5CF1CA96-35AD-4391-9195-6D167268EC19}" dt="2024-06-22T00:08:01.397" v="732" actId="14100"/>
          <ac:spMkLst>
            <pc:docMk/>
            <pc:sldMk cId="2733882958" sldId="265"/>
            <ac:spMk id="3" creationId="{E0C6A70B-0872-8155-CCE0-3F2601365044}"/>
          </ac:spMkLst>
        </pc:spChg>
      </pc:sldChg>
      <pc:sldChg chg="modSp mod">
        <pc:chgData name="Pastor Zach Dudenhofer" userId="c4a63011-f6e8-401d-b235-a1891ff3d58e" providerId="ADAL" clId="{5CF1CA96-35AD-4391-9195-6D167268EC19}" dt="2024-06-22T00:10:39.665" v="780" actId="20577"/>
        <pc:sldMkLst>
          <pc:docMk/>
          <pc:sldMk cId="2572893773" sldId="266"/>
        </pc:sldMkLst>
        <pc:spChg chg="mod">
          <ac:chgData name="Pastor Zach Dudenhofer" userId="c4a63011-f6e8-401d-b235-a1891ff3d58e" providerId="ADAL" clId="{5CF1CA96-35AD-4391-9195-6D167268EC19}" dt="2024-06-22T00:10:39.665" v="780" actId="20577"/>
          <ac:spMkLst>
            <pc:docMk/>
            <pc:sldMk cId="2572893773" sldId="266"/>
            <ac:spMk id="2" creationId="{9725AC5F-A538-3B8D-AB2A-8E2086C93F5D}"/>
          </ac:spMkLst>
        </pc:spChg>
        <pc:spChg chg="mod">
          <ac:chgData name="Pastor Zach Dudenhofer" userId="c4a63011-f6e8-401d-b235-a1891ff3d58e" providerId="ADAL" clId="{5CF1CA96-35AD-4391-9195-6D167268EC19}" dt="2024-06-22T00:10:31.280" v="775" actId="255"/>
          <ac:spMkLst>
            <pc:docMk/>
            <pc:sldMk cId="2572893773" sldId="266"/>
            <ac:spMk id="3" creationId="{E0C6A70B-0872-8155-CCE0-3F2601365044}"/>
          </ac:spMkLst>
        </pc:spChg>
      </pc:sldChg>
      <pc:sldChg chg="del">
        <pc:chgData name="Pastor Zach Dudenhofer" userId="c4a63011-f6e8-401d-b235-a1891ff3d58e" providerId="ADAL" clId="{5CF1CA96-35AD-4391-9195-6D167268EC19}" dt="2024-06-22T00:18:24.030" v="890" actId="47"/>
        <pc:sldMkLst>
          <pc:docMk/>
          <pc:sldMk cId="538984856" sldId="267"/>
        </pc:sldMkLst>
      </pc:sldChg>
      <pc:sldChg chg="del">
        <pc:chgData name="Pastor Zach Dudenhofer" userId="c4a63011-f6e8-401d-b235-a1891ff3d58e" providerId="ADAL" clId="{5CF1CA96-35AD-4391-9195-6D167268EC19}" dt="2024-06-21T23:25:21.643" v="0" actId="47"/>
        <pc:sldMkLst>
          <pc:docMk/>
          <pc:sldMk cId="4255728511" sldId="268"/>
        </pc:sldMkLst>
      </pc:sldChg>
      <pc:sldChg chg="del">
        <pc:chgData name="Pastor Zach Dudenhofer" userId="c4a63011-f6e8-401d-b235-a1891ff3d58e" providerId="ADAL" clId="{5CF1CA96-35AD-4391-9195-6D167268EC19}" dt="2024-06-21T23:25:21.643" v="0" actId="47"/>
        <pc:sldMkLst>
          <pc:docMk/>
          <pc:sldMk cId="3641388306" sldId="269"/>
        </pc:sldMkLst>
      </pc:sldChg>
      <pc:sldChg chg="del">
        <pc:chgData name="Pastor Zach Dudenhofer" userId="c4a63011-f6e8-401d-b235-a1891ff3d58e" providerId="ADAL" clId="{5CF1CA96-35AD-4391-9195-6D167268EC19}" dt="2024-06-21T23:25:21.643" v="0" actId="47"/>
        <pc:sldMkLst>
          <pc:docMk/>
          <pc:sldMk cId="2183843634" sldId="270"/>
        </pc:sldMkLst>
      </pc:sldChg>
      <pc:sldChg chg="del">
        <pc:chgData name="Pastor Zach Dudenhofer" userId="c4a63011-f6e8-401d-b235-a1891ff3d58e" providerId="ADAL" clId="{5CF1CA96-35AD-4391-9195-6D167268EC19}" dt="2024-06-21T23:25:21.643" v="0" actId="47"/>
        <pc:sldMkLst>
          <pc:docMk/>
          <pc:sldMk cId="1145352006" sldId="271"/>
        </pc:sldMkLst>
      </pc:sldChg>
      <pc:sldChg chg="modSp del mod">
        <pc:chgData name="Pastor Zach Dudenhofer" userId="c4a63011-f6e8-401d-b235-a1891ff3d58e" providerId="ADAL" clId="{5CF1CA96-35AD-4391-9195-6D167268EC19}" dt="2024-06-22T00:19:29.650" v="918" actId="47"/>
        <pc:sldMkLst>
          <pc:docMk/>
          <pc:sldMk cId="1124919474" sldId="272"/>
        </pc:sldMkLst>
        <pc:spChg chg="mod">
          <ac:chgData name="Pastor Zach Dudenhofer" userId="c4a63011-f6e8-401d-b235-a1891ff3d58e" providerId="ADAL" clId="{5CF1CA96-35AD-4391-9195-6D167268EC19}" dt="2024-06-22T00:18:42.039" v="900" actId="20577"/>
          <ac:spMkLst>
            <pc:docMk/>
            <pc:sldMk cId="1124919474" sldId="272"/>
            <ac:spMk id="2" creationId="{9725AC5F-A538-3B8D-AB2A-8E2086C93F5D}"/>
          </ac:spMkLst>
        </pc:spChg>
      </pc:sldChg>
      <pc:sldChg chg="del">
        <pc:chgData name="Pastor Zach Dudenhofer" userId="c4a63011-f6e8-401d-b235-a1891ff3d58e" providerId="ADAL" clId="{5CF1CA96-35AD-4391-9195-6D167268EC19}" dt="2024-06-22T00:58:34.948" v="1911" actId="47"/>
        <pc:sldMkLst>
          <pc:docMk/>
          <pc:sldMk cId="1673283619" sldId="273"/>
        </pc:sldMkLst>
      </pc:sldChg>
      <pc:sldChg chg="del">
        <pc:chgData name="Pastor Zach Dudenhofer" userId="c4a63011-f6e8-401d-b235-a1891ff3d58e" providerId="ADAL" clId="{5CF1CA96-35AD-4391-9195-6D167268EC19}" dt="2024-06-22T00:58:34.948" v="1911" actId="47"/>
        <pc:sldMkLst>
          <pc:docMk/>
          <pc:sldMk cId="3199336334" sldId="274"/>
        </pc:sldMkLst>
      </pc:sldChg>
      <pc:sldChg chg="del">
        <pc:chgData name="Pastor Zach Dudenhofer" userId="c4a63011-f6e8-401d-b235-a1891ff3d58e" providerId="ADAL" clId="{5CF1CA96-35AD-4391-9195-6D167268EC19}" dt="2024-06-22T00:58:34.948" v="1911" actId="47"/>
        <pc:sldMkLst>
          <pc:docMk/>
          <pc:sldMk cId="96535656" sldId="275"/>
        </pc:sldMkLst>
      </pc:sldChg>
      <pc:sldChg chg="del">
        <pc:chgData name="Pastor Zach Dudenhofer" userId="c4a63011-f6e8-401d-b235-a1891ff3d58e" providerId="ADAL" clId="{5CF1CA96-35AD-4391-9195-6D167268EC19}" dt="2024-06-22T00:58:34.948" v="1911" actId="47"/>
        <pc:sldMkLst>
          <pc:docMk/>
          <pc:sldMk cId="316958898" sldId="276"/>
        </pc:sldMkLst>
      </pc:sldChg>
      <pc:sldChg chg="del">
        <pc:chgData name="Pastor Zach Dudenhofer" userId="c4a63011-f6e8-401d-b235-a1891ff3d58e" providerId="ADAL" clId="{5CF1CA96-35AD-4391-9195-6D167268EC19}" dt="2024-06-22T00:58:34.948" v="1911" actId="47"/>
        <pc:sldMkLst>
          <pc:docMk/>
          <pc:sldMk cId="142359283" sldId="277"/>
        </pc:sldMkLst>
      </pc:sldChg>
      <pc:sldChg chg="del">
        <pc:chgData name="Pastor Zach Dudenhofer" userId="c4a63011-f6e8-401d-b235-a1891ff3d58e" providerId="ADAL" clId="{5CF1CA96-35AD-4391-9195-6D167268EC19}" dt="2024-06-22T00:58:34.948" v="1911" actId="47"/>
        <pc:sldMkLst>
          <pc:docMk/>
          <pc:sldMk cId="3745335832" sldId="278"/>
        </pc:sldMkLst>
      </pc:sldChg>
      <pc:sldChg chg="del">
        <pc:chgData name="Pastor Zach Dudenhofer" userId="c4a63011-f6e8-401d-b235-a1891ff3d58e" providerId="ADAL" clId="{5CF1CA96-35AD-4391-9195-6D167268EC19}" dt="2024-06-22T00:58:34.948" v="1911" actId="47"/>
        <pc:sldMkLst>
          <pc:docMk/>
          <pc:sldMk cId="4225593072" sldId="279"/>
        </pc:sldMkLst>
      </pc:sldChg>
      <pc:sldChg chg="del">
        <pc:chgData name="Pastor Zach Dudenhofer" userId="c4a63011-f6e8-401d-b235-a1891ff3d58e" providerId="ADAL" clId="{5CF1CA96-35AD-4391-9195-6D167268EC19}" dt="2024-06-22T00:58:34.948" v="1911" actId="47"/>
        <pc:sldMkLst>
          <pc:docMk/>
          <pc:sldMk cId="1092458890" sldId="280"/>
        </pc:sldMkLst>
      </pc:sldChg>
      <pc:sldChg chg="del">
        <pc:chgData name="Pastor Zach Dudenhofer" userId="c4a63011-f6e8-401d-b235-a1891ff3d58e" providerId="ADAL" clId="{5CF1CA96-35AD-4391-9195-6D167268EC19}" dt="2024-06-22T00:58:34.948" v="1911" actId="47"/>
        <pc:sldMkLst>
          <pc:docMk/>
          <pc:sldMk cId="3585839958" sldId="281"/>
        </pc:sldMkLst>
      </pc:sldChg>
      <pc:sldChg chg="del">
        <pc:chgData name="Pastor Zach Dudenhofer" userId="c4a63011-f6e8-401d-b235-a1891ff3d58e" providerId="ADAL" clId="{5CF1CA96-35AD-4391-9195-6D167268EC19}" dt="2024-06-22T00:58:34.948" v="1911" actId="47"/>
        <pc:sldMkLst>
          <pc:docMk/>
          <pc:sldMk cId="1508355982" sldId="282"/>
        </pc:sldMkLst>
      </pc:sldChg>
      <pc:sldChg chg="del">
        <pc:chgData name="Pastor Zach Dudenhofer" userId="c4a63011-f6e8-401d-b235-a1891ff3d58e" providerId="ADAL" clId="{5CF1CA96-35AD-4391-9195-6D167268EC19}" dt="2024-06-22T00:58:34.948" v="1911" actId="47"/>
        <pc:sldMkLst>
          <pc:docMk/>
          <pc:sldMk cId="2923921801" sldId="283"/>
        </pc:sldMkLst>
      </pc:sldChg>
      <pc:sldChg chg="del">
        <pc:chgData name="Pastor Zach Dudenhofer" userId="c4a63011-f6e8-401d-b235-a1891ff3d58e" providerId="ADAL" clId="{5CF1CA96-35AD-4391-9195-6D167268EC19}" dt="2024-06-22T00:58:34.948" v="1911" actId="47"/>
        <pc:sldMkLst>
          <pc:docMk/>
          <pc:sldMk cId="2745042696" sldId="284"/>
        </pc:sldMkLst>
      </pc:sldChg>
      <pc:sldChg chg="del">
        <pc:chgData name="Pastor Zach Dudenhofer" userId="c4a63011-f6e8-401d-b235-a1891ff3d58e" providerId="ADAL" clId="{5CF1CA96-35AD-4391-9195-6D167268EC19}" dt="2024-06-22T00:58:34.948" v="1911" actId="47"/>
        <pc:sldMkLst>
          <pc:docMk/>
          <pc:sldMk cId="1684732282" sldId="285"/>
        </pc:sldMkLst>
      </pc:sldChg>
      <pc:sldChg chg="del">
        <pc:chgData name="Pastor Zach Dudenhofer" userId="c4a63011-f6e8-401d-b235-a1891ff3d58e" providerId="ADAL" clId="{5CF1CA96-35AD-4391-9195-6D167268EC19}" dt="2024-06-22T00:58:34.948" v="1911" actId="47"/>
        <pc:sldMkLst>
          <pc:docMk/>
          <pc:sldMk cId="1005533024" sldId="286"/>
        </pc:sldMkLst>
      </pc:sldChg>
      <pc:sldChg chg="del">
        <pc:chgData name="Pastor Zach Dudenhofer" userId="c4a63011-f6e8-401d-b235-a1891ff3d58e" providerId="ADAL" clId="{5CF1CA96-35AD-4391-9195-6D167268EC19}" dt="2024-06-22T00:58:34.948" v="1911" actId="47"/>
        <pc:sldMkLst>
          <pc:docMk/>
          <pc:sldMk cId="454702690" sldId="287"/>
        </pc:sldMkLst>
      </pc:sldChg>
      <pc:sldChg chg="del">
        <pc:chgData name="Pastor Zach Dudenhofer" userId="c4a63011-f6e8-401d-b235-a1891ff3d58e" providerId="ADAL" clId="{5CF1CA96-35AD-4391-9195-6D167268EC19}" dt="2024-06-22T00:58:34.948" v="1911" actId="47"/>
        <pc:sldMkLst>
          <pc:docMk/>
          <pc:sldMk cId="1141685277" sldId="288"/>
        </pc:sldMkLst>
      </pc:sldChg>
      <pc:sldChg chg="del">
        <pc:chgData name="Pastor Zach Dudenhofer" userId="c4a63011-f6e8-401d-b235-a1891ff3d58e" providerId="ADAL" clId="{5CF1CA96-35AD-4391-9195-6D167268EC19}" dt="2024-06-22T00:58:49.581" v="1913" actId="47"/>
        <pc:sldMkLst>
          <pc:docMk/>
          <pc:sldMk cId="715694414" sldId="289"/>
        </pc:sldMkLst>
      </pc:sldChg>
      <pc:sldChg chg="addSp delSp modSp new mod">
        <pc:chgData name="Pastor Zach Dudenhofer" userId="c4a63011-f6e8-401d-b235-a1891ff3d58e" providerId="ADAL" clId="{5CF1CA96-35AD-4391-9195-6D167268EC19}" dt="2024-06-21T23:51:27.311" v="158" actId="20577"/>
        <pc:sldMkLst>
          <pc:docMk/>
          <pc:sldMk cId="429491991" sldId="290"/>
        </pc:sldMkLst>
        <pc:spChg chg="add mod">
          <ac:chgData name="Pastor Zach Dudenhofer" userId="c4a63011-f6e8-401d-b235-a1891ff3d58e" providerId="ADAL" clId="{5CF1CA96-35AD-4391-9195-6D167268EC19}" dt="2024-06-21T23:51:27.311" v="158" actId="20577"/>
          <ac:spMkLst>
            <pc:docMk/>
            <pc:sldMk cId="429491991" sldId="290"/>
            <ac:spMk id="2" creationId="{EC2779F6-7B08-8EC4-D690-E7C1D6B4C7E3}"/>
          </ac:spMkLst>
        </pc:spChg>
        <pc:spChg chg="add del mod">
          <ac:chgData name="Pastor Zach Dudenhofer" userId="c4a63011-f6e8-401d-b235-a1891ff3d58e" providerId="ADAL" clId="{5CF1CA96-35AD-4391-9195-6D167268EC19}" dt="2024-06-21T23:50:35.805" v="144" actId="478"/>
          <ac:spMkLst>
            <pc:docMk/>
            <pc:sldMk cId="429491991" sldId="290"/>
            <ac:spMk id="5" creationId="{9312139B-B700-EB16-F953-8D0242E852EB}"/>
          </ac:spMkLst>
        </pc:spChg>
        <pc:picChg chg="add mod">
          <ac:chgData name="Pastor Zach Dudenhofer" userId="c4a63011-f6e8-401d-b235-a1891ff3d58e" providerId="ADAL" clId="{5CF1CA96-35AD-4391-9195-6D167268EC19}" dt="2024-06-21T23:50:21.466" v="142" actId="1076"/>
          <ac:picMkLst>
            <pc:docMk/>
            <pc:sldMk cId="429491991" sldId="290"/>
            <ac:picMk id="1026" creationId="{A208EBB8-F355-3B5D-AB87-EED1C68E545C}"/>
          </ac:picMkLst>
        </pc:picChg>
        <pc:picChg chg="add del mod">
          <ac:chgData name="Pastor Zach Dudenhofer" userId="c4a63011-f6e8-401d-b235-a1891ff3d58e" providerId="ADAL" clId="{5CF1CA96-35AD-4391-9195-6D167268EC19}" dt="2024-06-21T23:50:35.805" v="144" actId="478"/>
          <ac:picMkLst>
            <pc:docMk/>
            <pc:sldMk cId="429491991" sldId="290"/>
            <ac:picMk id="1028" creationId="{23FED58B-AFA5-8769-1FB5-36838C780F88}"/>
          </ac:picMkLst>
        </pc:picChg>
        <pc:cxnChg chg="add mod">
          <ac:chgData name="Pastor Zach Dudenhofer" userId="c4a63011-f6e8-401d-b235-a1891ff3d58e" providerId="ADAL" clId="{5CF1CA96-35AD-4391-9195-6D167268EC19}" dt="2024-06-21T23:48:56.112" v="89" actId="1076"/>
          <ac:cxnSpMkLst>
            <pc:docMk/>
            <pc:sldMk cId="429491991" sldId="290"/>
            <ac:cxnSpMk id="4" creationId="{5976532D-E9CC-05C6-B177-7A74675AAF68}"/>
          </ac:cxnSpMkLst>
        </pc:cxnChg>
      </pc:sldChg>
      <pc:sldChg chg="delSp modSp add mod">
        <pc:chgData name="Pastor Zach Dudenhofer" userId="c4a63011-f6e8-401d-b235-a1891ff3d58e" providerId="ADAL" clId="{5CF1CA96-35AD-4391-9195-6D167268EC19}" dt="2024-06-21T23:51:55.935" v="160" actId="478"/>
        <pc:sldMkLst>
          <pc:docMk/>
          <pc:sldMk cId="2331038205" sldId="291"/>
        </pc:sldMkLst>
        <pc:spChg chg="mod">
          <ac:chgData name="Pastor Zach Dudenhofer" userId="c4a63011-f6e8-401d-b235-a1891ff3d58e" providerId="ADAL" clId="{5CF1CA96-35AD-4391-9195-6D167268EC19}" dt="2024-06-21T23:51:23.519" v="152" actId="20577"/>
          <ac:spMkLst>
            <pc:docMk/>
            <pc:sldMk cId="2331038205" sldId="291"/>
            <ac:spMk id="2" creationId="{EC2779F6-7B08-8EC4-D690-E7C1D6B4C7E3}"/>
          </ac:spMkLst>
        </pc:spChg>
        <pc:spChg chg="del">
          <ac:chgData name="Pastor Zach Dudenhofer" userId="c4a63011-f6e8-401d-b235-a1891ff3d58e" providerId="ADAL" clId="{5CF1CA96-35AD-4391-9195-6D167268EC19}" dt="2024-06-21T23:51:55.935" v="160" actId="478"/>
          <ac:spMkLst>
            <pc:docMk/>
            <pc:sldMk cId="2331038205" sldId="291"/>
            <ac:spMk id="5" creationId="{9312139B-B700-EB16-F953-8D0242E852EB}"/>
          </ac:spMkLst>
        </pc:spChg>
      </pc:sldChg>
      <pc:sldChg chg="add">
        <pc:chgData name="Pastor Zach Dudenhofer" userId="c4a63011-f6e8-401d-b235-a1891ff3d58e" providerId="ADAL" clId="{5CF1CA96-35AD-4391-9195-6D167268EC19}" dt="2024-06-21T23:51:53.323" v="159" actId="2890"/>
        <pc:sldMkLst>
          <pc:docMk/>
          <pc:sldMk cId="1827932078" sldId="292"/>
        </pc:sldMkLst>
      </pc:sldChg>
      <pc:sldChg chg="addSp modSp new mod">
        <pc:chgData name="Pastor Zach Dudenhofer" userId="c4a63011-f6e8-401d-b235-a1891ff3d58e" providerId="ADAL" clId="{5CF1CA96-35AD-4391-9195-6D167268EC19}" dt="2024-06-21T23:57:10.092" v="281" actId="208"/>
        <pc:sldMkLst>
          <pc:docMk/>
          <pc:sldMk cId="2567090035" sldId="293"/>
        </pc:sldMkLst>
        <pc:spChg chg="add mod">
          <ac:chgData name="Pastor Zach Dudenhofer" userId="c4a63011-f6e8-401d-b235-a1891ff3d58e" providerId="ADAL" clId="{5CF1CA96-35AD-4391-9195-6D167268EC19}" dt="2024-06-21T23:55:43.482" v="271" actId="1076"/>
          <ac:spMkLst>
            <pc:docMk/>
            <pc:sldMk cId="2567090035" sldId="293"/>
            <ac:spMk id="2" creationId="{A3CC2C7F-1EC0-D03B-F0EC-FC90D1216703}"/>
          </ac:spMkLst>
        </pc:spChg>
        <pc:picChg chg="add mod">
          <ac:chgData name="Pastor Zach Dudenhofer" userId="c4a63011-f6e8-401d-b235-a1891ff3d58e" providerId="ADAL" clId="{5CF1CA96-35AD-4391-9195-6D167268EC19}" dt="2024-06-21T23:56:10.484" v="275" actId="1076"/>
          <ac:picMkLst>
            <pc:docMk/>
            <pc:sldMk cId="2567090035" sldId="293"/>
            <ac:picMk id="3" creationId="{30A15180-FA2B-8B94-E4D8-EC026D6E9AE0}"/>
          </ac:picMkLst>
        </pc:picChg>
        <pc:cxnChg chg="add mod">
          <ac:chgData name="Pastor Zach Dudenhofer" userId="c4a63011-f6e8-401d-b235-a1891ff3d58e" providerId="ADAL" clId="{5CF1CA96-35AD-4391-9195-6D167268EC19}" dt="2024-06-21T23:57:06.195" v="280" actId="208"/>
          <ac:cxnSpMkLst>
            <pc:docMk/>
            <pc:sldMk cId="2567090035" sldId="293"/>
            <ac:cxnSpMk id="5" creationId="{643081F8-B2E3-490C-908E-F73B1782FD84}"/>
          </ac:cxnSpMkLst>
        </pc:cxnChg>
        <pc:cxnChg chg="add mod">
          <ac:chgData name="Pastor Zach Dudenhofer" userId="c4a63011-f6e8-401d-b235-a1891ff3d58e" providerId="ADAL" clId="{5CF1CA96-35AD-4391-9195-6D167268EC19}" dt="2024-06-21T23:57:10.092" v="281" actId="208"/>
          <ac:cxnSpMkLst>
            <pc:docMk/>
            <pc:sldMk cId="2567090035" sldId="293"/>
            <ac:cxnSpMk id="6" creationId="{C94F5BA6-EE91-65D6-CB25-9ECA52182E1F}"/>
          </ac:cxnSpMkLst>
        </pc:cxnChg>
      </pc:sldChg>
      <pc:sldChg chg="modSp add mod">
        <pc:chgData name="Pastor Zach Dudenhofer" userId="c4a63011-f6e8-401d-b235-a1891ff3d58e" providerId="ADAL" clId="{5CF1CA96-35AD-4391-9195-6D167268EC19}" dt="2024-06-21T23:58:21.711" v="465" actId="20577"/>
        <pc:sldMkLst>
          <pc:docMk/>
          <pc:sldMk cId="815615287" sldId="294"/>
        </pc:sldMkLst>
        <pc:spChg chg="mod">
          <ac:chgData name="Pastor Zach Dudenhofer" userId="c4a63011-f6e8-401d-b235-a1891ff3d58e" providerId="ADAL" clId="{5CF1CA96-35AD-4391-9195-6D167268EC19}" dt="2024-06-21T23:58:21.711" v="465" actId="20577"/>
          <ac:spMkLst>
            <pc:docMk/>
            <pc:sldMk cId="815615287" sldId="294"/>
            <ac:spMk id="2" creationId="{A3CC2C7F-1EC0-D03B-F0EC-FC90D1216703}"/>
          </ac:spMkLst>
        </pc:spChg>
        <pc:cxnChg chg="mod">
          <ac:chgData name="Pastor Zach Dudenhofer" userId="c4a63011-f6e8-401d-b235-a1891ff3d58e" providerId="ADAL" clId="{5CF1CA96-35AD-4391-9195-6D167268EC19}" dt="2024-06-21T23:57:21.174" v="282" actId="208"/>
          <ac:cxnSpMkLst>
            <pc:docMk/>
            <pc:sldMk cId="815615287" sldId="294"/>
            <ac:cxnSpMk id="5" creationId="{643081F8-B2E3-490C-908E-F73B1782FD84}"/>
          </ac:cxnSpMkLst>
        </pc:cxnChg>
        <pc:cxnChg chg="mod">
          <ac:chgData name="Pastor Zach Dudenhofer" userId="c4a63011-f6e8-401d-b235-a1891ff3d58e" providerId="ADAL" clId="{5CF1CA96-35AD-4391-9195-6D167268EC19}" dt="2024-06-21T23:57:23.349" v="283" actId="208"/>
          <ac:cxnSpMkLst>
            <pc:docMk/>
            <pc:sldMk cId="815615287" sldId="294"/>
            <ac:cxnSpMk id="6" creationId="{C94F5BA6-EE91-65D6-CB25-9ECA52182E1F}"/>
          </ac:cxnSpMkLst>
        </pc:cxnChg>
      </pc:sldChg>
      <pc:sldChg chg="modSp add mod">
        <pc:chgData name="Pastor Zach Dudenhofer" userId="c4a63011-f6e8-401d-b235-a1891ff3d58e" providerId="ADAL" clId="{5CF1CA96-35AD-4391-9195-6D167268EC19}" dt="2024-06-22T00:09:10.991" v="754" actId="20577"/>
        <pc:sldMkLst>
          <pc:docMk/>
          <pc:sldMk cId="3331101874" sldId="295"/>
        </pc:sldMkLst>
        <pc:spChg chg="mod">
          <ac:chgData name="Pastor Zach Dudenhofer" userId="c4a63011-f6e8-401d-b235-a1891ff3d58e" providerId="ADAL" clId="{5CF1CA96-35AD-4391-9195-6D167268EC19}" dt="2024-06-22T00:09:10.991" v="754" actId="20577"/>
          <ac:spMkLst>
            <pc:docMk/>
            <pc:sldMk cId="3331101874" sldId="295"/>
            <ac:spMk id="2" creationId="{9725AC5F-A538-3B8D-AB2A-8E2086C93F5D}"/>
          </ac:spMkLst>
        </pc:spChg>
        <pc:spChg chg="mod">
          <ac:chgData name="Pastor Zach Dudenhofer" userId="c4a63011-f6e8-401d-b235-a1891ff3d58e" providerId="ADAL" clId="{5CF1CA96-35AD-4391-9195-6D167268EC19}" dt="2024-06-22T00:09:00.551" v="749" actId="20577"/>
          <ac:spMkLst>
            <pc:docMk/>
            <pc:sldMk cId="3331101874" sldId="295"/>
            <ac:spMk id="3" creationId="{E0C6A70B-0872-8155-CCE0-3F2601365044}"/>
          </ac:spMkLst>
        </pc:spChg>
      </pc:sldChg>
      <pc:sldChg chg="modSp add mod">
        <pc:chgData name="Pastor Zach Dudenhofer" userId="c4a63011-f6e8-401d-b235-a1891ff3d58e" providerId="ADAL" clId="{5CF1CA96-35AD-4391-9195-6D167268EC19}" dt="2024-06-22T00:11:59.135" v="801" actId="20577"/>
        <pc:sldMkLst>
          <pc:docMk/>
          <pc:sldMk cId="2623160232" sldId="296"/>
        </pc:sldMkLst>
        <pc:spChg chg="mod">
          <ac:chgData name="Pastor Zach Dudenhofer" userId="c4a63011-f6e8-401d-b235-a1891ff3d58e" providerId="ADAL" clId="{5CF1CA96-35AD-4391-9195-6D167268EC19}" dt="2024-06-22T00:11:52.750" v="798" actId="20577"/>
          <ac:spMkLst>
            <pc:docMk/>
            <pc:sldMk cId="2623160232" sldId="296"/>
            <ac:spMk id="2" creationId="{9725AC5F-A538-3B8D-AB2A-8E2086C93F5D}"/>
          </ac:spMkLst>
        </pc:spChg>
        <pc:spChg chg="mod">
          <ac:chgData name="Pastor Zach Dudenhofer" userId="c4a63011-f6e8-401d-b235-a1891ff3d58e" providerId="ADAL" clId="{5CF1CA96-35AD-4391-9195-6D167268EC19}" dt="2024-06-22T00:11:59.135" v="801" actId="20577"/>
          <ac:spMkLst>
            <pc:docMk/>
            <pc:sldMk cId="2623160232" sldId="296"/>
            <ac:spMk id="3" creationId="{E0C6A70B-0872-8155-CCE0-3F2601365044}"/>
          </ac:spMkLst>
        </pc:spChg>
      </pc:sldChg>
      <pc:sldChg chg="modSp add mod">
        <pc:chgData name="Pastor Zach Dudenhofer" userId="c4a63011-f6e8-401d-b235-a1891ff3d58e" providerId="ADAL" clId="{5CF1CA96-35AD-4391-9195-6D167268EC19}" dt="2024-06-22T00:12:11.983" v="812" actId="20577"/>
        <pc:sldMkLst>
          <pc:docMk/>
          <pc:sldMk cId="1358375560" sldId="297"/>
        </pc:sldMkLst>
        <pc:spChg chg="mod">
          <ac:chgData name="Pastor Zach Dudenhofer" userId="c4a63011-f6e8-401d-b235-a1891ff3d58e" providerId="ADAL" clId="{5CF1CA96-35AD-4391-9195-6D167268EC19}" dt="2024-06-22T00:12:08.902" v="806" actId="20577"/>
          <ac:spMkLst>
            <pc:docMk/>
            <pc:sldMk cId="1358375560" sldId="297"/>
            <ac:spMk id="2" creationId="{9725AC5F-A538-3B8D-AB2A-8E2086C93F5D}"/>
          </ac:spMkLst>
        </pc:spChg>
        <pc:spChg chg="mod">
          <ac:chgData name="Pastor Zach Dudenhofer" userId="c4a63011-f6e8-401d-b235-a1891ff3d58e" providerId="ADAL" clId="{5CF1CA96-35AD-4391-9195-6D167268EC19}" dt="2024-06-22T00:12:11.983" v="812" actId="20577"/>
          <ac:spMkLst>
            <pc:docMk/>
            <pc:sldMk cId="1358375560" sldId="297"/>
            <ac:spMk id="3" creationId="{E0C6A70B-0872-8155-CCE0-3F2601365044}"/>
          </ac:spMkLst>
        </pc:spChg>
      </pc:sldChg>
      <pc:sldChg chg="modSp add mod">
        <pc:chgData name="Pastor Zach Dudenhofer" userId="c4a63011-f6e8-401d-b235-a1891ff3d58e" providerId="ADAL" clId="{5CF1CA96-35AD-4391-9195-6D167268EC19}" dt="2024-06-22T00:14:33.360" v="841" actId="20577"/>
        <pc:sldMkLst>
          <pc:docMk/>
          <pc:sldMk cId="612928641" sldId="298"/>
        </pc:sldMkLst>
        <pc:spChg chg="mod">
          <ac:chgData name="Pastor Zach Dudenhofer" userId="c4a63011-f6e8-401d-b235-a1891ff3d58e" providerId="ADAL" clId="{5CF1CA96-35AD-4391-9195-6D167268EC19}" dt="2024-06-22T00:14:33.360" v="841" actId="20577"/>
          <ac:spMkLst>
            <pc:docMk/>
            <pc:sldMk cId="612928641" sldId="298"/>
            <ac:spMk id="2" creationId="{9725AC5F-A538-3B8D-AB2A-8E2086C93F5D}"/>
          </ac:spMkLst>
        </pc:spChg>
        <pc:spChg chg="mod">
          <ac:chgData name="Pastor Zach Dudenhofer" userId="c4a63011-f6e8-401d-b235-a1891ff3d58e" providerId="ADAL" clId="{5CF1CA96-35AD-4391-9195-6D167268EC19}" dt="2024-06-22T00:14:21.696" v="833" actId="255"/>
          <ac:spMkLst>
            <pc:docMk/>
            <pc:sldMk cId="612928641" sldId="298"/>
            <ac:spMk id="3" creationId="{E0C6A70B-0872-8155-CCE0-3F2601365044}"/>
          </ac:spMkLst>
        </pc:spChg>
      </pc:sldChg>
      <pc:sldChg chg="modSp add mod">
        <pc:chgData name="Pastor Zach Dudenhofer" userId="c4a63011-f6e8-401d-b235-a1891ff3d58e" providerId="ADAL" clId="{5CF1CA96-35AD-4391-9195-6D167268EC19}" dt="2024-06-22T00:16:27.536" v="888" actId="255"/>
        <pc:sldMkLst>
          <pc:docMk/>
          <pc:sldMk cId="292596291" sldId="299"/>
        </pc:sldMkLst>
        <pc:spChg chg="mod">
          <ac:chgData name="Pastor Zach Dudenhofer" userId="c4a63011-f6e8-401d-b235-a1891ff3d58e" providerId="ADAL" clId="{5CF1CA96-35AD-4391-9195-6D167268EC19}" dt="2024-06-22T00:16:00.310" v="873" actId="20577"/>
          <ac:spMkLst>
            <pc:docMk/>
            <pc:sldMk cId="292596291" sldId="299"/>
            <ac:spMk id="2" creationId="{9725AC5F-A538-3B8D-AB2A-8E2086C93F5D}"/>
          </ac:spMkLst>
        </pc:spChg>
        <pc:spChg chg="mod">
          <ac:chgData name="Pastor Zach Dudenhofer" userId="c4a63011-f6e8-401d-b235-a1891ff3d58e" providerId="ADAL" clId="{5CF1CA96-35AD-4391-9195-6D167268EC19}" dt="2024-06-22T00:16:27.536" v="888" actId="255"/>
          <ac:spMkLst>
            <pc:docMk/>
            <pc:sldMk cId="292596291" sldId="299"/>
            <ac:spMk id="3" creationId="{E0C6A70B-0872-8155-CCE0-3F2601365044}"/>
          </ac:spMkLst>
        </pc:spChg>
      </pc:sldChg>
      <pc:sldChg chg="modSp add mod">
        <pc:chgData name="Pastor Zach Dudenhofer" userId="c4a63011-f6e8-401d-b235-a1891ff3d58e" providerId="ADAL" clId="{5CF1CA96-35AD-4391-9195-6D167268EC19}" dt="2024-06-22T00:16:20.179" v="886" actId="403"/>
        <pc:sldMkLst>
          <pc:docMk/>
          <pc:sldMk cId="3301758072" sldId="300"/>
        </pc:sldMkLst>
        <pc:spChg chg="mod">
          <ac:chgData name="Pastor Zach Dudenhofer" userId="c4a63011-f6e8-401d-b235-a1891ff3d58e" providerId="ADAL" clId="{5CF1CA96-35AD-4391-9195-6D167268EC19}" dt="2024-06-22T00:16:08.263" v="883" actId="20577"/>
          <ac:spMkLst>
            <pc:docMk/>
            <pc:sldMk cId="3301758072" sldId="300"/>
            <ac:spMk id="2" creationId="{9725AC5F-A538-3B8D-AB2A-8E2086C93F5D}"/>
          </ac:spMkLst>
        </pc:spChg>
        <pc:spChg chg="mod">
          <ac:chgData name="Pastor Zach Dudenhofer" userId="c4a63011-f6e8-401d-b235-a1891ff3d58e" providerId="ADAL" clId="{5CF1CA96-35AD-4391-9195-6D167268EC19}" dt="2024-06-22T00:16:20.179" v="886" actId="403"/>
          <ac:spMkLst>
            <pc:docMk/>
            <pc:sldMk cId="3301758072" sldId="300"/>
            <ac:spMk id="3" creationId="{E0C6A70B-0872-8155-CCE0-3F2601365044}"/>
          </ac:spMkLst>
        </pc:spChg>
      </pc:sldChg>
      <pc:sldChg chg="add">
        <pc:chgData name="Pastor Zach Dudenhofer" userId="c4a63011-f6e8-401d-b235-a1891ff3d58e" providerId="ADAL" clId="{5CF1CA96-35AD-4391-9195-6D167268EC19}" dt="2024-06-22T00:18:06.997" v="889"/>
        <pc:sldMkLst>
          <pc:docMk/>
          <pc:sldMk cId="1084493547" sldId="301"/>
        </pc:sldMkLst>
      </pc:sldChg>
      <pc:sldChg chg="modSp add mod">
        <pc:chgData name="Pastor Zach Dudenhofer" userId="c4a63011-f6e8-401d-b235-a1891ff3d58e" providerId="ADAL" clId="{5CF1CA96-35AD-4391-9195-6D167268EC19}" dt="2024-06-22T00:18:59.703" v="916" actId="20577"/>
        <pc:sldMkLst>
          <pc:docMk/>
          <pc:sldMk cId="1509616244" sldId="302"/>
        </pc:sldMkLst>
        <pc:spChg chg="mod">
          <ac:chgData name="Pastor Zach Dudenhofer" userId="c4a63011-f6e8-401d-b235-a1891ff3d58e" providerId="ADAL" clId="{5CF1CA96-35AD-4391-9195-6D167268EC19}" dt="2024-06-22T00:18:59.703" v="916" actId="20577"/>
          <ac:spMkLst>
            <pc:docMk/>
            <pc:sldMk cId="1509616244" sldId="302"/>
            <ac:spMk id="2" creationId="{9725AC5F-A538-3B8D-AB2A-8E2086C93F5D}"/>
          </ac:spMkLst>
        </pc:spChg>
      </pc:sldChg>
      <pc:sldChg chg="modSp add mod">
        <pc:chgData name="Pastor Zach Dudenhofer" userId="c4a63011-f6e8-401d-b235-a1891ff3d58e" providerId="ADAL" clId="{5CF1CA96-35AD-4391-9195-6D167268EC19}" dt="2024-06-22T00:21:13.194" v="962" actId="207"/>
        <pc:sldMkLst>
          <pc:docMk/>
          <pc:sldMk cId="999366168" sldId="303"/>
        </pc:sldMkLst>
        <pc:spChg chg="mod">
          <ac:chgData name="Pastor Zach Dudenhofer" userId="c4a63011-f6e8-401d-b235-a1891ff3d58e" providerId="ADAL" clId="{5CF1CA96-35AD-4391-9195-6D167268EC19}" dt="2024-06-22T00:21:13.194" v="962" actId="207"/>
          <ac:spMkLst>
            <pc:docMk/>
            <pc:sldMk cId="999366168" sldId="303"/>
            <ac:spMk id="2" creationId="{9725AC5F-A538-3B8D-AB2A-8E2086C93F5D}"/>
          </ac:spMkLst>
        </pc:spChg>
        <pc:spChg chg="mod">
          <ac:chgData name="Pastor Zach Dudenhofer" userId="c4a63011-f6e8-401d-b235-a1891ff3d58e" providerId="ADAL" clId="{5CF1CA96-35AD-4391-9195-6D167268EC19}" dt="2024-06-22T00:21:01.941" v="961" actId="207"/>
          <ac:spMkLst>
            <pc:docMk/>
            <pc:sldMk cId="999366168" sldId="303"/>
            <ac:spMk id="3" creationId="{E0C6A70B-0872-8155-CCE0-3F2601365044}"/>
          </ac:spMkLst>
        </pc:spChg>
      </pc:sldChg>
      <pc:sldChg chg="addSp modSp add mod">
        <pc:chgData name="Pastor Zach Dudenhofer" userId="c4a63011-f6e8-401d-b235-a1891ff3d58e" providerId="ADAL" clId="{5CF1CA96-35AD-4391-9195-6D167268EC19}" dt="2024-06-22T00:22:18.539" v="986" actId="1076"/>
        <pc:sldMkLst>
          <pc:docMk/>
          <pc:sldMk cId="1473908891" sldId="304"/>
        </pc:sldMkLst>
        <pc:spChg chg="mod">
          <ac:chgData name="Pastor Zach Dudenhofer" userId="c4a63011-f6e8-401d-b235-a1891ff3d58e" providerId="ADAL" clId="{5CF1CA96-35AD-4391-9195-6D167268EC19}" dt="2024-06-22T00:21:35.857" v="965" actId="115"/>
          <ac:spMkLst>
            <pc:docMk/>
            <pc:sldMk cId="1473908891" sldId="304"/>
            <ac:spMk id="3" creationId="{E0C6A70B-0872-8155-CCE0-3F2601365044}"/>
          </ac:spMkLst>
        </pc:spChg>
        <pc:spChg chg="add mod">
          <ac:chgData name="Pastor Zach Dudenhofer" userId="c4a63011-f6e8-401d-b235-a1891ff3d58e" providerId="ADAL" clId="{5CF1CA96-35AD-4391-9195-6D167268EC19}" dt="2024-06-22T00:21:56.975" v="984" actId="20577"/>
          <ac:spMkLst>
            <pc:docMk/>
            <pc:sldMk cId="1473908891" sldId="304"/>
            <ac:spMk id="4" creationId="{139B6232-03B6-8D3D-BCAD-7694A17233D7}"/>
          </ac:spMkLst>
        </pc:spChg>
        <pc:cxnChg chg="add mod">
          <ac:chgData name="Pastor Zach Dudenhofer" userId="c4a63011-f6e8-401d-b235-a1891ff3d58e" providerId="ADAL" clId="{5CF1CA96-35AD-4391-9195-6D167268EC19}" dt="2024-06-22T00:22:18.539" v="986" actId="1076"/>
          <ac:cxnSpMkLst>
            <pc:docMk/>
            <pc:sldMk cId="1473908891" sldId="304"/>
            <ac:cxnSpMk id="5" creationId="{BBB64DD1-7B24-3934-184F-C9E5BE59F075}"/>
          </ac:cxnSpMkLst>
        </pc:cxnChg>
      </pc:sldChg>
      <pc:sldChg chg="modSp add mod">
        <pc:chgData name="Pastor Zach Dudenhofer" userId="c4a63011-f6e8-401d-b235-a1891ff3d58e" providerId="ADAL" clId="{5CF1CA96-35AD-4391-9195-6D167268EC19}" dt="2024-06-22T00:24:01.927" v="1067" actId="20577"/>
        <pc:sldMkLst>
          <pc:docMk/>
          <pc:sldMk cId="3134233702" sldId="305"/>
        </pc:sldMkLst>
        <pc:spChg chg="mod">
          <ac:chgData name="Pastor Zach Dudenhofer" userId="c4a63011-f6e8-401d-b235-a1891ff3d58e" providerId="ADAL" clId="{5CF1CA96-35AD-4391-9195-6D167268EC19}" dt="2024-06-22T00:22:38.906" v="991" actId="115"/>
          <ac:spMkLst>
            <pc:docMk/>
            <pc:sldMk cId="3134233702" sldId="305"/>
            <ac:spMk id="3" creationId="{E0C6A70B-0872-8155-CCE0-3F2601365044}"/>
          </ac:spMkLst>
        </pc:spChg>
        <pc:spChg chg="mod">
          <ac:chgData name="Pastor Zach Dudenhofer" userId="c4a63011-f6e8-401d-b235-a1891ff3d58e" providerId="ADAL" clId="{5CF1CA96-35AD-4391-9195-6D167268EC19}" dt="2024-06-22T00:24:01.927" v="1067" actId="20577"/>
          <ac:spMkLst>
            <pc:docMk/>
            <pc:sldMk cId="3134233702" sldId="305"/>
            <ac:spMk id="4" creationId="{139B6232-03B6-8D3D-BCAD-7694A17233D7}"/>
          </ac:spMkLst>
        </pc:spChg>
      </pc:sldChg>
      <pc:sldChg chg="modSp add mod">
        <pc:chgData name="Pastor Zach Dudenhofer" userId="c4a63011-f6e8-401d-b235-a1891ff3d58e" providerId="ADAL" clId="{5CF1CA96-35AD-4391-9195-6D167268EC19}" dt="2024-06-22T00:26:53.545" v="1105" actId="115"/>
        <pc:sldMkLst>
          <pc:docMk/>
          <pc:sldMk cId="2308477158" sldId="306"/>
        </pc:sldMkLst>
        <pc:spChg chg="mod">
          <ac:chgData name="Pastor Zach Dudenhofer" userId="c4a63011-f6e8-401d-b235-a1891ff3d58e" providerId="ADAL" clId="{5CF1CA96-35AD-4391-9195-6D167268EC19}" dt="2024-06-22T00:26:53.545" v="1105" actId="115"/>
          <ac:spMkLst>
            <pc:docMk/>
            <pc:sldMk cId="2308477158" sldId="306"/>
            <ac:spMk id="3" creationId="{E0C6A70B-0872-8155-CCE0-3F2601365044}"/>
          </ac:spMkLst>
        </pc:spChg>
        <pc:spChg chg="mod">
          <ac:chgData name="Pastor Zach Dudenhofer" userId="c4a63011-f6e8-401d-b235-a1891ff3d58e" providerId="ADAL" clId="{5CF1CA96-35AD-4391-9195-6D167268EC19}" dt="2024-06-22T00:26:23.367" v="1103" actId="20577"/>
          <ac:spMkLst>
            <pc:docMk/>
            <pc:sldMk cId="2308477158" sldId="306"/>
            <ac:spMk id="4" creationId="{139B6232-03B6-8D3D-BCAD-7694A17233D7}"/>
          </ac:spMkLst>
        </pc:spChg>
      </pc:sldChg>
      <pc:sldChg chg="modSp add mod">
        <pc:chgData name="Pastor Zach Dudenhofer" userId="c4a63011-f6e8-401d-b235-a1891ff3d58e" providerId="ADAL" clId="{5CF1CA96-35AD-4391-9195-6D167268EC19}" dt="2024-06-22T00:28:11.778" v="1188" actId="114"/>
        <pc:sldMkLst>
          <pc:docMk/>
          <pc:sldMk cId="1796483566" sldId="307"/>
        </pc:sldMkLst>
        <pc:spChg chg="mod">
          <ac:chgData name="Pastor Zach Dudenhofer" userId="c4a63011-f6e8-401d-b235-a1891ff3d58e" providerId="ADAL" clId="{5CF1CA96-35AD-4391-9195-6D167268EC19}" dt="2024-06-22T00:27:10.137" v="1114" actId="115"/>
          <ac:spMkLst>
            <pc:docMk/>
            <pc:sldMk cId="1796483566" sldId="307"/>
            <ac:spMk id="3" creationId="{E0C6A70B-0872-8155-CCE0-3F2601365044}"/>
          </ac:spMkLst>
        </pc:spChg>
        <pc:spChg chg="mod">
          <ac:chgData name="Pastor Zach Dudenhofer" userId="c4a63011-f6e8-401d-b235-a1891ff3d58e" providerId="ADAL" clId="{5CF1CA96-35AD-4391-9195-6D167268EC19}" dt="2024-06-22T00:28:11.778" v="1188" actId="114"/>
          <ac:spMkLst>
            <pc:docMk/>
            <pc:sldMk cId="1796483566" sldId="307"/>
            <ac:spMk id="4" creationId="{139B6232-03B6-8D3D-BCAD-7694A17233D7}"/>
          </ac:spMkLst>
        </pc:spChg>
      </pc:sldChg>
      <pc:sldChg chg="delSp modSp add mod">
        <pc:chgData name="Pastor Zach Dudenhofer" userId="c4a63011-f6e8-401d-b235-a1891ff3d58e" providerId="ADAL" clId="{5CF1CA96-35AD-4391-9195-6D167268EC19}" dt="2024-06-22T00:30:29.767" v="1207" actId="478"/>
        <pc:sldMkLst>
          <pc:docMk/>
          <pc:sldMk cId="3246375327" sldId="308"/>
        </pc:sldMkLst>
        <pc:spChg chg="mod">
          <ac:chgData name="Pastor Zach Dudenhofer" userId="c4a63011-f6e8-401d-b235-a1891ff3d58e" providerId="ADAL" clId="{5CF1CA96-35AD-4391-9195-6D167268EC19}" dt="2024-06-22T00:29:04.438" v="1202" actId="20577"/>
          <ac:spMkLst>
            <pc:docMk/>
            <pc:sldMk cId="3246375327" sldId="308"/>
            <ac:spMk id="2" creationId="{9725AC5F-A538-3B8D-AB2A-8E2086C93F5D}"/>
          </ac:spMkLst>
        </pc:spChg>
        <pc:spChg chg="mod">
          <ac:chgData name="Pastor Zach Dudenhofer" userId="c4a63011-f6e8-401d-b235-a1891ff3d58e" providerId="ADAL" clId="{5CF1CA96-35AD-4391-9195-6D167268EC19}" dt="2024-06-22T00:29:33.610" v="1206" actId="207"/>
          <ac:spMkLst>
            <pc:docMk/>
            <pc:sldMk cId="3246375327" sldId="308"/>
            <ac:spMk id="3" creationId="{E0C6A70B-0872-8155-CCE0-3F2601365044}"/>
          </ac:spMkLst>
        </pc:spChg>
        <pc:spChg chg="del">
          <ac:chgData name="Pastor Zach Dudenhofer" userId="c4a63011-f6e8-401d-b235-a1891ff3d58e" providerId="ADAL" clId="{5CF1CA96-35AD-4391-9195-6D167268EC19}" dt="2024-06-22T00:30:29.767" v="1207" actId="478"/>
          <ac:spMkLst>
            <pc:docMk/>
            <pc:sldMk cId="3246375327" sldId="308"/>
            <ac:spMk id="4" creationId="{139B6232-03B6-8D3D-BCAD-7694A17233D7}"/>
          </ac:spMkLst>
        </pc:spChg>
        <pc:cxnChg chg="del">
          <ac:chgData name="Pastor Zach Dudenhofer" userId="c4a63011-f6e8-401d-b235-a1891ff3d58e" providerId="ADAL" clId="{5CF1CA96-35AD-4391-9195-6D167268EC19}" dt="2024-06-22T00:30:29.767" v="1207" actId="478"/>
          <ac:cxnSpMkLst>
            <pc:docMk/>
            <pc:sldMk cId="3246375327" sldId="308"/>
            <ac:cxnSpMk id="5" creationId="{BBB64DD1-7B24-3934-184F-C9E5BE59F075}"/>
          </ac:cxnSpMkLst>
        </pc:cxnChg>
      </pc:sldChg>
      <pc:sldChg chg="addSp modSp add mod">
        <pc:chgData name="Pastor Zach Dudenhofer" userId="c4a63011-f6e8-401d-b235-a1891ff3d58e" providerId="ADAL" clId="{5CF1CA96-35AD-4391-9195-6D167268EC19}" dt="2024-06-22T00:32:38.551" v="1316" actId="20577"/>
        <pc:sldMkLst>
          <pc:docMk/>
          <pc:sldMk cId="3957985213" sldId="309"/>
        </pc:sldMkLst>
        <pc:spChg chg="mod">
          <ac:chgData name="Pastor Zach Dudenhofer" userId="c4a63011-f6e8-401d-b235-a1891ff3d58e" providerId="ADAL" clId="{5CF1CA96-35AD-4391-9195-6D167268EC19}" dt="2024-06-22T00:30:39.061" v="1210" actId="115"/>
          <ac:spMkLst>
            <pc:docMk/>
            <pc:sldMk cId="3957985213" sldId="309"/>
            <ac:spMk id="3" creationId="{E0C6A70B-0872-8155-CCE0-3F2601365044}"/>
          </ac:spMkLst>
        </pc:spChg>
        <pc:spChg chg="add mod">
          <ac:chgData name="Pastor Zach Dudenhofer" userId="c4a63011-f6e8-401d-b235-a1891ff3d58e" providerId="ADAL" clId="{5CF1CA96-35AD-4391-9195-6D167268EC19}" dt="2024-06-22T00:32:38.551" v="1316" actId="20577"/>
          <ac:spMkLst>
            <pc:docMk/>
            <pc:sldMk cId="3957985213" sldId="309"/>
            <ac:spMk id="4" creationId="{D6E80447-1F92-7E69-AAB2-21A59BBC2171}"/>
          </ac:spMkLst>
        </pc:spChg>
        <pc:cxnChg chg="add mod">
          <ac:chgData name="Pastor Zach Dudenhofer" userId="c4a63011-f6e8-401d-b235-a1891ff3d58e" providerId="ADAL" clId="{5CF1CA96-35AD-4391-9195-6D167268EC19}" dt="2024-06-22T00:30:50.172" v="1211"/>
          <ac:cxnSpMkLst>
            <pc:docMk/>
            <pc:sldMk cId="3957985213" sldId="309"/>
            <ac:cxnSpMk id="5" creationId="{1E65A830-24B6-D43B-6976-9A31DED91BB3}"/>
          </ac:cxnSpMkLst>
        </pc:cxnChg>
      </pc:sldChg>
      <pc:sldChg chg="modSp add mod">
        <pc:chgData name="Pastor Zach Dudenhofer" userId="c4a63011-f6e8-401d-b235-a1891ff3d58e" providerId="ADAL" clId="{5CF1CA96-35AD-4391-9195-6D167268EC19}" dt="2024-06-22T00:35:14.367" v="1394" actId="20577"/>
        <pc:sldMkLst>
          <pc:docMk/>
          <pc:sldMk cId="2371688080" sldId="310"/>
        </pc:sldMkLst>
        <pc:spChg chg="mod">
          <ac:chgData name="Pastor Zach Dudenhofer" userId="c4a63011-f6e8-401d-b235-a1891ff3d58e" providerId="ADAL" clId="{5CF1CA96-35AD-4391-9195-6D167268EC19}" dt="2024-06-22T00:32:56.217" v="1321" actId="115"/>
          <ac:spMkLst>
            <pc:docMk/>
            <pc:sldMk cId="2371688080" sldId="310"/>
            <ac:spMk id="3" creationId="{E0C6A70B-0872-8155-CCE0-3F2601365044}"/>
          </ac:spMkLst>
        </pc:spChg>
        <pc:spChg chg="mod">
          <ac:chgData name="Pastor Zach Dudenhofer" userId="c4a63011-f6e8-401d-b235-a1891ff3d58e" providerId="ADAL" clId="{5CF1CA96-35AD-4391-9195-6D167268EC19}" dt="2024-06-22T00:35:14.367" v="1394" actId="20577"/>
          <ac:spMkLst>
            <pc:docMk/>
            <pc:sldMk cId="2371688080" sldId="310"/>
            <ac:spMk id="4" creationId="{D6E80447-1F92-7E69-AAB2-21A59BBC2171}"/>
          </ac:spMkLst>
        </pc:spChg>
      </pc:sldChg>
      <pc:sldChg chg="modSp add mod">
        <pc:chgData name="Pastor Zach Dudenhofer" userId="c4a63011-f6e8-401d-b235-a1891ff3d58e" providerId="ADAL" clId="{5CF1CA96-35AD-4391-9195-6D167268EC19}" dt="2024-06-22T00:37:34.134" v="1433" actId="20577"/>
        <pc:sldMkLst>
          <pc:docMk/>
          <pc:sldMk cId="4047680593" sldId="311"/>
        </pc:sldMkLst>
        <pc:spChg chg="mod">
          <ac:chgData name="Pastor Zach Dudenhofer" userId="c4a63011-f6e8-401d-b235-a1891ff3d58e" providerId="ADAL" clId="{5CF1CA96-35AD-4391-9195-6D167268EC19}" dt="2024-06-22T00:35:46.519" v="1413" actId="20577"/>
          <ac:spMkLst>
            <pc:docMk/>
            <pc:sldMk cId="4047680593" sldId="311"/>
            <ac:spMk id="2" creationId="{9725AC5F-A538-3B8D-AB2A-8E2086C93F5D}"/>
          </ac:spMkLst>
        </pc:spChg>
        <pc:spChg chg="mod">
          <ac:chgData name="Pastor Zach Dudenhofer" userId="c4a63011-f6e8-401d-b235-a1891ff3d58e" providerId="ADAL" clId="{5CF1CA96-35AD-4391-9195-6D167268EC19}" dt="2024-06-22T00:36:46.058" v="1419" actId="115"/>
          <ac:spMkLst>
            <pc:docMk/>
            <pc:sldMk cId="4047680593" sldId="311"/>
            <ac:spMk id="3" creationId="{E0C6A70B-0872-8155-CCE0-3F2601365044}"/>
          </ac:spMkLst>
        </pc:spChg>
        <pc:spChg chg="mod">
          <ac:chgData name="Pastor Zach Dudenhofer" userId="c4a63011-f6e8-401d-b235-a1891ff3d58e" providerId="ADAL" clId="{5CF1CA96-35AD-4391-9195-6D167268EC19}" dt="2024-06-22T00:37:34.134" v="1433" actId="20577"/>
          <ac:spMkLst>
            <pc:docMk/>
            <pc:sldMk cId="4047680593" sldId="311"/>
            <ac:spMk id="4" creationId="{D6E80447-1F92-7E69-AAB2-21A59BBC2171}"/>
          </ac:spMkLst>
        </pc:spChg>
      </pc:sldChg>
      <pc:sldChg chg="addSp delSp modSp add mod">
        <pc:chgData name="Pastor Zach Dudenhofer" userId="c4a63011-f6e8-401d-b235-a1891ff3d58e" providerId="ADAL" clId="{5CF1CA96-35AD-4391-9195-6D167268EC19}" dt="2024-06-22T00:42:05.975" v="1516" actId="478"/>
        <pc:sldMkLst>
          <pc:docMk/>
          <pc:sldMk cId="1783346197" sldId="312"/>
        </pc:sldMkLst>
        <pc:spChg chg="mod">
          <ac:chgData name="Pastor Zach Dudenhofer" userId="c4a63011-f6e8-401d-b235-a1891ff3d58e" providerId="ADAL" clId="{5CF1CA96-35AD-4391-9195-6D167268EC19}" dt="2024-06-22T00:38:25.134" v="1454" actId="20577"/>
          <ac:spMkLst>
            <pc:docMk/>
            <pc:sldMk cId="1783346197" sldId="312"/>
            <ac:spMk id="2" creationId="{9725AC5F-A538-3B8D-AB2A-8E2086C93F5D}"/>
          </ac:spMkLst>
        </pc:spChg>
        <pc:spChg chg="mod">
          <ac:chgData name="Pastor Zach Dudenhofer" userId="c4a63011-f6e8-401d-b235-a1891ff3d58e" providerId="ADAL" clId="{5CF1CA96-35AD-4391-9195-6D167268EC19}" dt="2024-06-22T00:42:02.729" v="1515" actId="113"/>
          <ac:spMkLst>
            <pc:docMk/>
            <pc:sldMk cId="1783346197" sldId="312"/>
            <ac:spMk id="3" creationId="{E0C6A70B-0872-8155-CCE0-3F2601365044}"/>
          </ac:spMkLst>
        </pc:spChg>
        <pc:spChg chg="add del mod">
          <ac:chgData name="Pastor Zach Dudenhofer" userId="c4a63011-f6e8-401d-b235-a1891ff3d58e" providerId="ADAL" clId="{5CF1CA96-35AD-4391-9195-6D167268EC19}" dt="2024-06-22T00:42:05.975" v="1516" actId="478"/>
          <ac:spMkLst>
            <pc:docMk/>
            <pc:sldMk cId="1783346197" sldId="312"/>
            <ac:spMk id="4" creationId="{AE8055A6-993E-2B64-2AF9-8F6722AB8C77}"/>
          </ac:spMkLst>
        </pc:spChg>
        <pc:cxnChg chg="add del mod">
          <ac:chgData name="Pastor Zach Dudenhofer" userId="c4a63011-f6e8-401d-b235-a1891ff3d58e" providerId="ADAL" clId="{5CF1CA96-35AD-4391-9195-6D167268EC19}" dt="2024-06-22T00:42:05.975" v="1516" actId="478"/>
          <ac:cxnSpMkLst>
            <pc:docMk/>
            <pc:sldMk cId="1783346197" sldId="312"/>
            <ac:cxnSpMk id="5" creationId="{4850AE8B-D429-C32C-F6DE-E7B10F04B21E}"/>
          </ac:cxnSpMkLst>
        </pc:cxnChg>
      </pc:sldChg>
      <pc:sldChg chg="add">
        <pc:chgData name="Pastor Zach Dudenhofer" userId="c4a63011-f6e8-401d-b235-a1891ff3d58e" providerId="ADAL" clId="{5CF1CA96-35AD-4391-9195-6D167268EC19}" dt="2024-06-22T00:41:54.523" v="1512" actId="2890"/>
        <pc:sldMkLst>
          <pc:docMk/>
          <pc:sldMk cId="885604582" sldId="313"/>
        </pc:sldMkLst>
      </pc:sldChg>
      <pc:sldChg chg="modSp add mod">
        <pc:chgData name="Pastor Zach Dudenhofer" userId="c4a63011-f6e8-401d-b235-a1891ff3d58e" providerId="ADAL" clId="{5CF1CA96-35AD-4391-9195-6D167268EC19}" dt="2024-06-22T00:43:40.847" v="1554" actId="20577"/>
        <pc:sldMkLst>
          <pc:docMk/>
          <pc:sldMk cId="3330701101" sldId="314"/>
        </pc:sldMkLst>
        <pc:spChg chg="mod">
          <ac:chgData name="Pastor Zach Dudenhofer" userId="c4a63011-f6e8-401d-b235-a1891ff3d58e" providerId="ADAL" clId="{5CF1CA96-35AD-4391-9195-6D167268EC19}" dt="2024-06-22T00:42:31.921" v="1523" actId="115"/>
          <ac:spMkLst>
            <pc:docMk/>
            <pc:sldMk cId="3330701101" sldId="314"/>
            <ac:spMk id="3" creationId="{E0C6A70B-0872-8155-CCE0-3F2601365044}"/>
          </ac:spMkLst>
        </pc:spChg>
        <pc:spChg chg="mod">
          <ac:chgData name="Pastor Zach Dudenhofer" userId="c4a63011-f6e8-401d-b235-a1891ff3d58e" providerId="ADAL" clId="{5CF1CA96-35AD-4391-9195-6D167268EC19}" dt="2024-06-22T00:43:40.847" v="1554" actId="20577"/>
          <ac:spMkLst>
            <pc:docMk/>
            <pc:sldMk cId="3330701101" sldId="314"/>
            <ac:spMk id="4" creationId="{AE8055A6-993E-2B64-2AF9-8F6722AB8C77}"/>
          </ac:spMkLst>
        </pc:spChg>
      </pc:sldChg>
      <pc:sldChg chg="add del">
        <pc:chgData name="Pastor Zach Dudenhofer" userId="c4a63011-f6e8-401d-b235-a1891ff3d58e" providerId="ADAL" clId="{5CF1CA96-35AD-4391-9195-6D167268EC19}" dt="2024-06-22T00:58:34.948" v="1911" actId="47"/>
        <pc:sldMkLst>
          <pc:docMk/>
          <pc:sldMk cId="2842849014" sldId="315"/>
        </pc:sldMkLst>
      </pc:sldChg>
      <pc:sldChg chg="addSp modSp add mod">
        <pc:chgData name="Pastor Zach Dudenhofer" userId="c4a63011-f6e8-401d-b235-a1891ff3d58e" providerId="ADAL" clId="{5CF1CA96-35AD-4391-9195-6D167268EC19}" dt="2024-06-22T00:46:39.167" v="1618" actId="20577"/>
        <pc:sldMkLst>
          <pc:docMk/>
          <pc:sldMk cId="4089153599" sldId="316"/>
        </pc:sldMkLst>
        <pc:spChg chg="mod">
          <ac:chgData name="Pastor Zach Dudenhofer" userId="c4a63011-f6e8-401d-b235-a1891ff3d58e" providerId="ADAL" clId="{5CF1CA96-35AD-4391-9195-6D167268EC19}" dt="2024-06-22T00:44:41.009" v="1578" actId="20577"/>
          <ac:spMkLst>
            <pc:docMk/>
            <pc:sldMk cId="4089153599" sldId="316"/>
            <ac:spMk id="2" creationId="{9725AC5F-A538-3B8D-AB2A-8E2086C93F5D}"/>
          </ac:spMkLst>
        </pc:spChg>
        <pc:spChg chg="mod">
          <ac:chgData name="Pastor Zach Dudenhofer" userId="c4a63011-f6e8-401d-b235-a1891ff3d58e" providerId="ADAL" clId="{5CF1CA96-35AD-4391-9195-6D167268EC19}" dt="2024-06-22T00:45:00.705" v="1580" actId="115"/>
          <ac:spMkLst>
            <pc:docMk/>
            <pc:sldMk cId="4089153599" sldId="316"/>
            <ac:spMk id="3" creationId="{E0C6A70B-0872-8155-CCE0-3F2601365044}"/>
          </ac:spMkLst>
        </pc:spChg>
        <pc:spChg chg="add mod">
          <ac:chgData name="Pastor Zach Dudenhofer" userId="c4a63011-f6e8-401d-b235-a1891ff3d58e" providerId="ADAL" clId="{5CF1CA96-35AD-4391-9195-6D167268EC19}" dt="2024-06-22T00:46:39.167" v="1618" actId="20577"/>
          <ac:spMkLst>
            <pc:docMk/>
            <pc:sldMk cId="4089153599" sldId="316"/>
            <ac:spMk id="4" creationId="{0E61373C-3147-4726-7F50-EDF143DBBB90}"/>
          </ac:spMkLst>
        </pc:spChg>
        <pc:cxnChg chg="add mod">
          <ac:chgData name="Pastor Zach Dudenhofer" userId="c4a63011-f6e8-401d-b235-a1891ff3d58e" providerId="ADAL" clId="{5CF1CA96-35AD-4391-9195-6D167268EC19}" dt="2024-06-22T00:45:53.133" v="1581"/>
          <ac:cxnSpMkLst>
            <pc:docMk/>
            <pc:sldMk cId="4089153599" sldId="316"/>
            <ac:cxnSpMk id="5" creationId="{A0098682-67E3-7059-E746-F4EC037526C3}"/>
          </ac:cxnSpMkLst>
        </pc:cxnChg>
      </pc:sldChg>
      <pc:sldChg chg="modSp add mod">
        <pc:chgData name="Pastor Zach Dudenhofer" userId="c4a63011-f6e8-401d-b235-a1891ff3d58e" providerId="ADAL" clId="{5CF1CA96-35AD-4391-9195-6D167268EC19}" dt="2024-06-22T00:47:42.702" v="1659" actId="20577"/>
        <pc:sldMkLst>
          <pc:docMk/>
          <pc:sldMk cId="3394583604" sldId="317"/>
        </pc:sldMkLst>
        <pc:spChg chg="mod">
          <ac:chgData name="Pastor Zach Dudenhofer" userId="c4a63011-f6e8-401d-b235-a1891ff3d58e" providerId="ADAL" clId="{5CF1CA96-35AD-4391-9195-6D167268EC19}" dt="2024-06-22T00:46:51.417" v="1623" actId="115"/>
          <ac:spMkLst>
            <pc:docMk/>
            <pc:sldMk cId="3394583604" sldId="317"/>
            <ac:spMk id="3" creationId="{E0C6A70B-0872-8155-CCE0-3F2601365044}"/>
          </ac:spMkLst>
        </pc:spChg>
        <pc:spChg chg="mod">
          <ac:chgData name="Pastor Zach Dudenhofer" userId="c4a63011-f6e8-401d-b235-a1891ff3d58e" providerId="ADAL" clId="{5CF1CA96-35AD-4391-9195-6D167268EC19}" dt="2024-06-22T00:47:42.702" v="1659" actId="20577"/>
          <ac:spMkLst>
            <pc:docMk/>
            <pc:sldMk cId="3394583604" sldId="317"/>
            <ac:spMk id="4" creationId="{0E61373C-3147-4726-7F50-EDF143DBBB90}"/>
          </ac:spMkLst>
        </pc:spChg>
      </pc:sldChg>
      <pc:sldChg chg="modSp add mod">
        <pc:chgData name="Pastor Zach Dudenhofer" userId="c4a63011-f6e8-401d-b235-a1891ff3d58e" providerId="ADAL" clId="{5CF1CA96-35AD-4391-9195-6D167268EC19}" dt="2024-06-22T00:51:30.168" v="1758" actId="27636"/>
        <pc:sldMkLst>
          <pc:docMk/>
          <pc:sldMk cId="2400289761" sldId="318"/>
        </pc:sldMkLst>
        <pc:spChg chg="mod">
          <ac:chgData name="Pastor Zach Dudenhofer" userId="c4a63011-f6e8-401d-b235-a1891ff3d58e" providerId="ADAL" clId="{5CF1CA96-35AD-4391-9195-6D167268EC19}" dt="2024-06-22T00:51:30.168" v="1758" actId="27636"/>
          <ac:spMkLst>
            <pc:docMk/>
            <pc:sldMk cId="2400289761" sldId="318"/>
            <ac:spMk id="2" creationId="{9725AC5F-A538-3B8D-AB2A-8E2086C93F5D}"/>
          </ac:spMkLst>
        </pc:spChg>
        <pc:spChg chg="mod">
          <ac:chgData name="Pastor Zach Dudenhofer" userId="c4a63011-f6e8-401d-b235-a1891ff3d58e" providerId="ADAL" clId="{5CF1CA96-35AD-4391-9195-6D167268EC19}" dt="2024-06-22T00:48:03.571" v="1664" actId="115"/>
          <ac:spMkLst>
            <pc:docMk/>
            <pc:sldMk cId="2400289761" sldId="318"/>
            <ac:spMk id="3" creationId="{E0C6A70B-0872-8155-CCE0-3F2601365044}"/>
          </ac:spMkLst>
        </pc:spChg>
        <pc:spChg chg="mod">
          <ac:chgData name="Pastor Zach Dudenhofer" userId="c4a63011-f6e8-401d-b235-a1891ff3d58e" providerId="ADAL" clId="{5CF1CA96-35AD-4391-9195-6D167268EC19}" dt="2024-06-22T00:49:34.119" v="1690" actId="20577"/>
          <ac:spMkLst>
            <pc:docMk/>
            <pc:sldMk cId="2400289761" sldId="318"/>
            <ac:spMk id="4" creationId="{0E61373C-3147-4726-7F50-EDF143DBBB90}"/>
          </ac:spMkLst>
        </pc:spChg>
      </pc:sldChg>
      <pc:sldChg chg="modSp add mod">
        <pc:chgData name="Pastor Zach Dudenhofer" userId="c4a63011-f6e8-401d-b235-a1891ff3d58e" providerId="ADAL" clId="{5CF1CA96-35AD-4391-9195-6D167268EC19}" dt="2024-06-22T00:55:29.167" v="1856" actId="20577"/>
        <pc:sldMkLst>
          <pc:docMk/>
          <pc:sldMk cId="2292875386" sldId="319"/>
        </pc:sldMkLst>
        <pc:spChg chg="mod">
          <ac:chgData name="Pastor Zach Dudenhofer" userId="c4a63011-f6e8-401d-b235-a1891ff3d58e" providerId="ADAL" clId="{5CF1CA96-35AD-4391-9195-6D167268EC19}" dt="2024-06-22T00:52:03.056" v="1799" actId="255"/>
          <ac:spMkLst>
            <pc:docMk/>
            <pc:sldMk cId="2292875386" sldId="319"/>
            <ac:spMk id="2" creationId="{9725AC5F-A538-3B8D-AB2A-8E2086C93F5D}"/>
          </ac:spMkLst>
        </pc:spChg>
        <pc:spChg chg="mod">
          <ac:chgData name="Pastor Zach Dudenhofer" userId="c4a63011-f6e8-401d-b235-a1891ff3d58e" providerId="ADAL" clId="{5CF1CA96-35AD-4391-9195-6D167268EC19}" dt="2024-06-22T00:52:19.546" v="1801" actId="115"/>
          <ac:spMkLst>
            <pc:docMk/>
            <pc:sldMk cId="2292875386" sldId="319"/>
            <ac:spMk id="3" creationId="{E0C6A70B-0872-8155-CCE0-3F2601365044}"/>
          </ac:spMkLst>
        </pc:spChg>
        <pc:spChg chg="mod">
          <ac:chgData name="Pastor Zach Dudenhofer" userId="c4a63011-f6e8-401d-b235-a1891ff3d58e" providerId="ADAL" clId="{5CF1CA96-35AD-4391-9195-6D167268EC19}" dt="2024-06-22T00:55:29.167" v="1856" actId="20577"/>
          <ac:spMkLst>
            <pc:docMk/>
            <pc:sldMk cId="2292875386" sldId="319"/>
            <ac:spMk id="4" creationId="{0E61373C-3147-4726-7F50-EDF143DBBB90}"/>
          </ac:spMkLst>
        </pc:spChg>
      </pc:sldChg>
      <pc:sldChg chg="modSp add mod">
        <pc:chgData name="Pastor Zach Dudenhofer" userId="c4a63011-f6e8-401d-b235-a1891ff3d58e" providerId="ADAL" clId="{5CF1CA96-35AD-4391-9195-6D167268EC19}" dt="2024-06-22T00:59:02.911" v="1924" actId="20577"/>
        <pc:sldMkLst>
          <pc:docMk/>
          <pc:sldMk cId="792670306" sldId="320"/>
        </pc:sldMkLst>
        <pc:spChg chg="mod">
          <ac:chgData name="Pastor Zach Dudenhofer" userId="c4a63011-f6e8-401d-b235-a1891ff3d58e" providerId="ADAL" clId="{5CF1CA96-35AD-4391-9195-6D167268EC19}" dt="2024-06-22T00:55:55.514" v="1865" actId="114"/>
          <ac:spMkLst>
            <pc:docMk/>
            <pc:sldMk cId="792670306" sldId="320"/>
            <ac:spMk id="3" creationId="{E0C6A70B-0872-8155-CCE0-3F2601365044}"/>
          </ac:spMkLst>
        </pc:spChg>
        <pc:spChg chg="mod">
          <ac:chgData name="Pastor Zach Dudenhofer" userId="c4a63011-f6e8-401d-b235-a1891ff3d58e" providerId="ADAL" clId="{5CF1CA96-35AD-4391-9195-6D167268EC19}" dt="2024-06-22T00:59:02.911" v="1924" actId="20577"/>
          <ac:spMkLst>
            <pc:docMk/>
            <pc:sldMk cId="792670306" sldId="320"/>
            <ac:spMk id="4" creationId="{0E61373C-3147-4726-7F50-EDF143DBBB90}"/>
          </ac:spMkLst>
        </pc:spChg>
      </pc:sldChg>
      <pc:sldChg chg="addSp delSp modSp add mod">
        <pc:chgData name="Pastor Zach Dudenhofer" userId="c4a63011-f6e8-401d-b235-a1891ff3d58e" providerId="ADAL" clId="{5CF1CA96-35AD-4391-9195-6D167268EC19}" dt="2024-06-22T01:01:15.511" v="1928" actId="962"/>
        <pc:sldMkLst>
          <pc:docMk/>
          <pc:sldMk cId="2090898730" sldId="321"/>
        </pc:sldMkLst>
        <pc:picChg chg="add mod">
          <ac:chgData name="Pastor Zach Dudenhofer" userId="c4a63011-f6e8-401d-b235-a1891ff3d58e" providerId="ADAL" clId="{5CF1CA96-35AD-4391-9195-6D167268EC19}" dt="2024-06-22T01:01:15.511" v="1928" actId="962"/>
          <ac:picMkLst>
            <pc:docMk/>
            <pc:sldMk cId="2090898730" sldId="321"/>
            <ac:picMk id="3" creationId="{D8A29A25-A76E-B77C-8A7D-F434FAA89CCB}"/>
          </ac:picMkLst>
        </pc:picChg>
        <pc:picChg chg="del">
          <ac:chgData name="Pastor Zach Dudenhofer" userId="c4a63011-f6e8-401d-b235-a1891ff3d58e" providerId="ADAL" clId="{5CF1CA96-35AD-4391-9195-6D167268EC19}" dt="2024-06-22T01:01:11.751" v="1925" actId="478"/>
          <ac:picMkLst>
            <pc:docMk/>
            <pc:sldMk cId="2090898730" sldId="321"/>
            <ac:picMk id="8" creationId="{339308F9-92EF-B664-9E96-57941D917246}"/>
          </ac:picMkLst>
        </pc:picChg>
      </pc:sldChg>
    </pc:docChg>
  </pc:docChgLst>
  <pc:docChgLst>
    <pc:chgData name="Pastor Zach Dudenhofer" userId="c4a63011-f6e8-401d-b235-a1891ff3d58e" providerId="ADAL" clId="{F365F265-2D8F-4ED2-BB9D-CAA343B99AC9}"/>
    <pc:docChg chg="undo custSel addSld delSld modSld">
      <pc:chgData name="Pastor Zach Dudenhofer" userId="c4a63011-f6e8-401d-b235-a1891ff3d58e" providerId="ADAL" clId="{F365F265-2D8F-4ED2-BB9D-CAA343B99AC9}" dt="2025-12-24T18:17:46.717" v="1091" actId="962"/>
      <pc:docMkLst>
        <pc:docMk/>
      </pc:docMkLst>
      <pc:sldChg chg="del">
        <pc:chgData name="Pastor Zach Dudenhofer" userId="c4a63011-f6e8-401d-b235-a1891ff3d58e" providerId="ADAL" clId="{F365F265-2D8F-4ED2-BB9D-CAA343B99AC9}" dt="2025-12-24T17:34:27.628" v="3" actId="47"/>
        <pc:sldMkLst>
          <pc:docMk/>
          <pc:sldMk cId="1082121167" sldId="1221"/>
        </pc:sldMkLst>
      </pc:sldChg>
      <pc:sldChg chg="addSp delSp modSp mod">
        <pc:chgData name="Pastor Zach Dudenhofer" userId="c4a63011-f6e8-401d-b235-a1891ff3d58e" providerId="ADAL" clId="{F365F265-2D8F-4ED2-BB9D-CAA343B99AC9}" dt="2025-12-24T17:42:28.860" v="181" actId="207"/>
        <pc:sldMkLst>
          <pc:docMk/>
          <pc:sldMk cId="1016362246" sldId="1224"/>
        </pc:sldMkLst>
        <pc:spChg chg="mod">
          <ac:chgData name="Pastor Zach Dudenhofer" userId="c4a63011-f6e8-401d-b235-a1891ff3d58e" providerId="ADAL" clId="{F365F265-2D8F-4ED2-BB9D-CAA343B99AC9}" dt="2025-12-24T17:37:04.928" v="25" actId="207"/>
          <ac:spMkLst>
            <pc:docMk/>
            <pc:sldMk cId="1016362246" sldId="1224"/>
            <ac:spMk id="2" creationId="{36C1704A-816A-DE6E-5F31-BA1A172B91A8}"/>
          </ac:spMkLst>
        </pc:spChg>
        <pc:spChg chg="mod">
          <ac:chgData name="Pastor Zach Dudenhofer" userId="c4a63011-f6e8-401d-b235-a1891ff3d58e" providerId="ADAL" clId="{F365F265-2D8F-4ED2-BB9D-CAA343B99AC9}" dt="2025-12-24T17:42:28.860" v="181" actId="207"/>
          <ac:spMkLst>
            <pc:docMk/>
            <pc:sldMk cId="1016362246" sldId="1224"/>
            <ac:spMk id="3" creationId="{00A7871A-2BAF-46B6-F0EB-21FA790C8E76}"/>
          </ac:spMkLst>
        </pc:spChg>
        <pc:spChg chg="add mod">
          <ac:chgData name="Pastor Zach Dudenhofer" userId="c4a63011-f6e8-401d-b235-a1891ff3d58e" providerId="ADAL" clId="{F365F265-2D8F-4ED2-BB9D-CAA343B99AC9}" dt="2025-12-24T17:42:16.080" v="180" actId="403"/>
          <ac:spMkLst>
            <pc:docMk/>
            <pc:sldMk cId="1016362246" sldId="1224"/>
            <ac:spMk id="5" creationId="{675F1875-49D8-41E6-9C9A-3977FE4F0020}"/>
          </ac:spMkLst>
        </pc:spChg>
        <pc:picChg chg="add del mod">
          <ac:chgData name="Pastor Zach Dudenhofer" userId="c4a63011-f6e8-401d-b235-a1891ff3d58e" providerId="ADAL" clId="{F365F265-2D8F-4ED2-BB9D-CAA343B99AC9}" dt="2025-12-24T17:37:07.320" v="26" actId="478"/>
          <ac:picMkLst>
            <pc:docMk/>
            <pc:sldMk cId="1016362246" sldId="1224"/>
            <ac:picMk id="4" creationId="{FA3C3080-D020-B217-EC8F-68C202E8AF19}"/>
          </ac:picMkLst>
        </pc:picChg>
      </pc:sldChg>
      <pc:sldChg chg="modSp mod">
        <pc:chgData name="Pastor Zach Dudenhofer" userId="c4a63011-f6e8-401d-b235-a1891ff3d58e" providerId="ADAL" clId="{F365F265-2D8F-4ED2-BB9D-CAA343B99AC9}" dt="2025-12-24T17:46:03.833" v="208" actId="207"/>
        <pc:sldMkLst>
          <pc:docMk/>
          <pc:sldMk cId="2980077077" sldId="1225"/>
        </pc:sldMkLst>
        <pc:spChg chg="mod">
          <ac:chgData name="Pastor Zach Dudenhofer" userId="c4a63011-f6e8-401d-b235-a1891ff3d58e" providerId="ADAL" clId="{F365F265-2D8F-4ED2-BB9D-CAA343B99AC9}" dt="2025-12-24T17:46:03.833" v="208" actId="207"/>
          <ac:spMkLst>
            <pc:docMk/>
            <pc:sldMk cId="2980077077" sldId="1225"/>
            <ac:spMk id="2" creationId="{36C1704A-816A-DE6E-5F31-BA1A172B91A8}"/>
          </ac:spMkLst>
        </pc:spChg>
      </pc:sldChg>
      <pc:sldChg chg="del">
        <pc:chgData name="Pastor Zach Dudenhofer" userId="c4a63011-f6e8-401d-b235-a1891ff3d58e" providerId="ADAL" clId="{F365F265-2D8F-4ED2-BB9D-CAA343B99AC9}" dt="2025-12-24T18:16:20.738" v="1084" actId="47"/>
        <pc:sldMkLst>
          <pc:docMk/>
          <pc:sldMk cId="4101094194" sldId="1239"/>
        </pc:sldMkLst>
      </pc:sldChg>
      <pc:sldChg chg="del">
        <pc:chgData name="Pastor Zach Dudenhofer" userId="c4a63011-f6e8-401d-b235-a1891ff3d58e" providerId="ADAL" clId="{F365F265-2D8F-4ED2-BB9D-CAA343B99AC9}" dt="2025-12-24T18:16:19.912" v="1083" actId="47"/>
        <pc:sldMkLst>
          <pc:docMk/>
          <pc:sldMk cId="2594207941" sldId="1270"/>
        </pc:sldMkLst>
      </pc:sldChg>
      <pc:sldChg chg="addSp delSp modSp mod">
        <pc:chgData name="Pastor Zach Dudenhofer" userId="c4a63011-f6e8-401d-b235-a1891ff3d58e" providerId="ADAL" clId="{F365F265-2D8F-4ED2-BB9D-CAA343B99AC9}" dt="2025-12-24T18:16:33.116" v="1087" actId="27614"/>
        <pc:sldMkLst>
          <pc:docMk/>
          <pc:sldMk cId="1080412931" sldId="1271"/>
        </pc:sldMkLst>
        <pc:picChg chg="add mod">
          <ac:chgData name="Pastor Zach Dudenhofer" userId="c4a63011-f6e8-401d-b235-a1891ff3d58e" providerId="ADAL" clId="{F365F265-2D8F-4ED2-BB9D-CAA343B99AC9}" dt="2025-12-24T18:16:33.116" v="1087" actId="27614"/>
          <ac:picMkLst>
            <pc:docMk/>
            <pc:sldMk cId="1080412931" sldId="1271"/>
            <ac:picMk id="3" creationId="{E3902AAA-58D2-8BAE-12FA-647E836DC70E}"/>
          </ac:picMkLst>
        </pc:picChg>
        <pc:picChg chg="del">
          <ac:chgData name="Pastor Zach Dudenhofer" userId="c4a63011-f6e8-401d-b235-a1891ff3d58e" providerId="ADAL" clId="{F365F265-2D8F-4ED2-BB9D-CAA343B99AC9}" dt="2025-12-24T18:16:22.161" v="1085" actId="478"/>
          <ac:picMkLst>
            <pc:docMk/>
            <pc:sldMk cId="1080412931" sldId="1271"/>
            <ac:picMk id="6" creationId="{1A2A0FB3-3634-FED2-85AE-5478F95C1B3F}"/>
          </ac:picMkLst>
        </pc:picChg>
      </pc:sldChg>
      <pc:sldChg chg="addSp delSp modSp mod">
        <pc:chgData name="Pastor Zach Dudenhofer" userId="c4a63011-f6e8-401d-b235-a1891ff3d58e" providerId="ADAL" clId="{F365F265-2D8F-4ED2-BB9D-CAA343B99AC9}" dt="2025-12-24T17:32:52.915" v="2" actId="27614"/>
        <pc:sldMkLst>
          <pc:docMk/>
          <pc:sldMk cId="1645034051" sldId="1272"/>
        </pc:sldMkLst>
        <pc:picChg chg="add mod">
          <ac:chgData name="Pastor Zach Dudenhofer" userId="c4a63011-f6e8-401d-b235-a1891ff3d58e" providerId="ADAL" clId="{F365F265-2D8F-4ED2-BB9D-CAA343B99AC9}" dt="2025-12-24T17:32:52.915" v="2" actId="27614"/>
          <ac:picMkLst>
            <pc:docMk/>
            <pc:sldMk cId="1645034051" sldId="1272"/>
            <ac:picMk id="3" creationId="{A7FE118C-577D-669C-94D8-CF7607D27790}"/>
          </ac:picMkLst>
        </pc:picChg>
        <pc:picChg chg="del">
          <ac:chgData name="Pastor Zach Dudenhofer" userId="c4a63011-f6e8-401d-b235-a1891ff3d58e" providerId="ADAL" clId="{F365F265-2D8F-4ED2-BB9D-CAA343B99AC9}" dt="2025-12-24T17:32:47.097" v="0" actId="478"/>
          <ac:picMkLst>
            <pc:docMk/>
            <pc:sldMk cId="1645034051" sldId="1272"/>
            <ac:picMk id="7" creationId="{7910BFA8-01F8-1545-8BB5-8099BA667A2E}"/>
          </ac:picMkLst>
        </pc:picChg>
      </pc:sldChg>
      <pc:sldChg chg="addSp delSp modSp mod">
        <pc:chgData name="Pastor Zach Dudenhofer" userId="c4a63011-f6e8-401d-b235-a1891ff3d58e" providerId="ADAL" clId="{F365F265-2D8F-4ED2-BB9D-CAA343B99AC9}" dt="2025-12-24T17:53:45.593" v="218"/>
        <pc:sldMkLst>
          <pc:docMk/>
          <pc:sldMk cId="3281383258" sldId="1273"/>
        </pc:sldMkLst>
        <pc:picChg chg="add mod">
          <ac:chgData name="Pastor Zach Dudenhofer" userId="c4a63011-f6e8-401d-b235-a1891ff3d58e" providerId="ADAL" clId="{F365F265-2D8F-4ED2-BB9D-CAA343B99AC9}" dt="2025-12-24T17:53:45.593" v="218"/>
          <ac:picMkLst>
            <pc:docMk/>
            <pc:sldMk cId="3281383258" sldId="1273"/>
            <ac:picMk id="2" creationId="{9EE16B22-F2A1-6F1F-E525-8ECE066C0E55}"/>
          </ac:picMkLst>
        </pc:picChg>
        <pc:picChg chg="del">
          <ac:chgData name="Pastor Zach Dudenhofer" userId="c4a63011-f6e8-401d-b235-a1891ff3d58e" providerId="ADAL" clId="{F365F265-2D8F-4ED2-BB9D-CAA343B99AC9}" dt="2025-12-24T17:53:44.605" v="217" actId="478"/>
          <ac:picMkLst>
            <pc:docMk/>
            <pc:sldMk cId="3281383258" sldId="1273"/>
            <ac:picMk id="7" creationId="{7910BFA8-01F8-1545-8BB5-8099BA667A2E}"/>
          </ac:picMkLst>
        </pc:picChg>
      </pc:sldChg>
      <pc:sldChg chg="del">
        <pc:chgData name="Pastor Zach Dudenhofer" userId="c4a63011-f6e8-401d-b235-a1891ff3d58e" providerId="ADAL" clId="{F365F265-2D8F-4ED2-BB9D-CAA343B99AC9}" dt="2025-12-24T18:14:54.577" v="1082" actId="47"/>
        <pc:sldMkLst>
          <pc:docMk/>
          <pc:sldMk cId="249790448" sldId="1274"/>
        </pc:sldMkLst>
      </pc:sldChg>
      <pc:sldChg chg="del">
        <pc:chgData name="Pastor Zach Dudenhofer" userId="c4a63011-f6e8-401d-b235-a1891ff3d58e" providerId="ADAL" clId="{F365F265-2D8F-4ED2-BB9D-CAA343B99AC9}" dt="2025-12-24T18:14:54.577" v="1082" actId="47"/>
        <pc:sldMkLst>
          <pc:docMk/>
          <pc:sldMk cId="992818124" sldId="1275"/>
        </pc:sldMkLst>
      </pc:sldChg>
      <pc:sldChg chg="del">
        <pc:chgData name="Pastor Zach Dudenhofer" userId="c4a63011-f6e8-401d-b235-a1891ff3d58e" providerId="ADAL" clId="{F365F265-2D8F-4ED2-BB9D-CAA343B99AC9}" dt="2025-12-24T18:14:54.577" v="1082" actId="47"/>
        <pc:sldMkLst>
          <pc:docMk/>
          <pc:sldMk cId="3058846626" sldId="1277"/>
        </pc:sldMkLst>
      </pc:sldChg>
      <pc:sldChg chg="del">
        <pc:chgData name="Pastor Zach Dudenhofer" userId="c4a63011-f6e8-401d-b235-a1891ff3d58e" providerId="ADAL" clId="{F365F265-2D8F-4ED2-BB9D-CAA343B99AC9}" dt="2025-12-24T18:14:54.577" v="1082" actId="47"/>
        <pc:sldMkLst>
          <pc:docMk/>
          <pc:sldMk cId="1499671573" sldId="1278"/>
        </pc:sldMkLst>
      </pc:sldChg>
      <pc:sldChg chg="del">
        <pc:chgData name="Pastor Zach Dudenhofer" userId="c4a63011-f6e8-401d-b235-a1891ff3d58e" providerId="ADAL" clId="{F365F265-2D8F-4ED2-BB9D-CAA343B99AC9}" dt="2025-12-24T18:14:54.577" v="1082" actId="47"/>
        <pc:sldMkLst>
          <pc:docMk/>
          <pc:sldMk cId="2254796652" sldId="1279"/>
        </pc:sldMkLst>
      </pc:sldChg>
      <pc:sldChg chg="del">
        <pc:chgData name="Pastor Zach Dudenhofer" userId="c4a63011-f6e8-401d-b235-a1891ff3d58e" providerId="ADAL" clId="{F365F265-2D8F-4ED2-BB9D-CAA343B99AC9}" dt="2025-12-24T18:14:54.577" v="1082" actId="47"/>
        <pc:sldMkLst>
          <pc:docMk/>
          <pc:sldMk cId="3652276261" sldId="1280"/>
        </pc:sldMkLst>
      </pc:sldChg>
      <pc:sldChg chg="modSp add mod">
        <pc:chgData name="Pastor Zach Dudenhofer" userId="c4a63011-f6e8-401d-b235-a1891ff3d58e" providerId="ADAL" clId="{F365F265-2D8F-4ED2-BB9D-CAA343B99AC9}" dt="2025-12-24T17:46:43.557" v="211" actId="20577"/>
        <pc:sldMkLst>
          <pc:docMk/>
          <pc:sldMk cId="867564587" sldId="1281"/>
        </pc:sldMkLst>
        <pc:spChg chg="mod">
          <ac:chgData name="Pastor Zach Dudenhofer" userId="c4a63011-f6e8-401d-b235-a1891ff3d58e" providerId="ADAL" clId="{F365F265-2D8F-4ED2-BB9D-CAA343B99AC9}" dt="2025-12-24T17:46:43.557" v="211" actId="20577"/>
          <ac:spMkLst>
            <pc:docMk/>
            <pc:sldMk cId="867564587" sldId="1281"/>
            <ac:spMk id="2" creationId="{36C1704A-816A-DE6E-5F31-BA1A172B91A8}"/>
          </ac:spMkLst>
        </pc:spChg>
        <pc:spChg chg="mod">
          <ac:chgData name="Pastor Zach Dudenhofer" userId="c4a63011-f6e8-401d-b235-a1891ff3d58e" providerId="ADAL" clId="{F365F265-2D8F-4ED2-BB9D-CAA343B99AC9}" dt="2025-12-24T17:44:15.990" v="203" actId="20577"/>
          <ac:spMkLst>
            <pc:docMk/>
            <pc:sldMk cId="867564587" sldId="1281"/>
            <ac:spMk id="3" creationId="{00A7871A-2BAF-46B6-F0EB-21FA790C8E76}"/>
          </ac:spMkLst>
        </pc:spChg>
      </pc:sldChg>
      <pc:sldChg chg="modSp add mod">
        <pc:chgData name="Pastor Zach Dudenhofer" userId="c4a63011-f6e8-401d-b235-a1891ff3d58e" providerId="ADAL" clId="{F365F265-2D8F-4ED2-BB9D-CAA343B99AC9}" dt="2025-12-24T17:46:51.758" v="216" actId="20577"/>
        <pc:sldMkLst>
          <pc:docMk/>
          <pc:sldMk cId="2260281433" sldId="1282"/>
        </pc:sldMkLst>
        <pc:spChg chg="mod">
          <ac:chgData name="Pastor Zach Dudenhofer" userId="c4a63011-f6e8-401d-b235-a1891ff3d58e" providerId="ADAL" clId="{F365F265-2D8F-4ED2-BB9D-CAA343B99AC9}" dt="2025-12-24T17:46:51.758" v="216" actId="20577"/>
          <ac:spMkLst>
            <pc:docMk/>
            <pc:sldMk cId="2260281433" sldId="1282"/>
            <ac:spMk id="2" creationId="{36C1704A-816A-DE6E-5F31-BA1A172B91A8}"/>
          </ac:spMkLst>
        </pc:spChg>
        <pc:spChg chg="mod">
          <ac:chgData name="Pastor Zach Dudenhofer" userId="c4a63011-f6e8-401d-b235-a1891ff3d58e" providerId="ADAL" clId="{F365F265-2D8F-4ED2-BB9D-CAA343B99AC9}" dt="2025-12-24T17:44:32.085" v="207" actId="255"/>
          <ac:spMkLst>
            <pc:docMk/>
            <pc:sldMk cId="2260281433" sldId="1282"/>
            <ac:spMk id="3" creationId="{00A7871A-2BAF-46B6-F0EB-21FA790C8E76}"/>
          </ac:spMkLst>
        </pc:spChg>
      </pc:sldChg>
      <pc:sldChg chg="add">
        <pc:chgData name="Pastor Zach Dudenhofer" userId="c4a63011-f6e8-401d-b235-a1891ff3d58e" providerId="ADAL" clId="{F365F265-2D8F-4ED2-BB9D-CAA343B99AC9}" dt="2025-12-24T17:54:00.522" v="219"/>
        <pc:sldMkLst>
          <pc:docMk/>
          <pc:sldMk cId="114135404" sldId="1283"/>
        </pc:sldMkLst>
      </pc:sldChg>
      <pc:sldChg chg="modSp add mod">
        <pc:chgData name="Pastor Zach Dudenhofer" userId="c4a63011-f6e8-401d-b235-a1891ff3d58e" providerId="ADAL" clId="{F365F265-2D8F-4ED2-BB9D-CAA343B99AC9}" dt="2025-12-24T17:56:52.363" v="294" actId="1076"/>
        <pc:sldMkLst>
          <pc:docMk/>
          <pc:sldMk cId="664122243" sldId="1284"/>
        </pc:sldMkLst>
        <pc:spChg chg="mod">
          <ac:chgData name="Pastor Zach Dudenhofer" userId="c4a63011-f6e8-401d-b235-a1891ff3d58e" providerId="ADAL" clId="{F365F265-2D8F-4ED2-BB9D-CAA343B99AC9}" dt="2025-12-24T17:56:52.363" v="294" actId="1076"/>
          <ac:spMkLst>
            <pc:docMk/>
            <pc:sldMk cId="664122243" sldId="1284"/>
            <ac:spMk id="2" creationId="{36C1704A-816A-DE6E-5F31-BA1A172B91A8}"/>
          </ac:spMkLst>
        </pc:spChg>
        <pc:spChg chg="mod">
          <ac:chgData name="Pastor Zach Dudenhofer" userId="c4a63011-f6e8-401d-b235-a1891ff3d58e" providerId="ADAL" clId="{F365F265-2D8F-4ED2-BB9D-CAA343B99AC9}" dt="2025-12-24T17:56:41.126" v="292" actId="14100"/>
          <ac:spMkLst>
            <pc:docMk/>
            <pc:sldMk cId="664122243" sldId="1284"/>
            <ac:spMk id="3" creationId="{00A7871A-2BAF-46B6-F0EB-21FA790C8E76}"/>
          </ac:spMkLst>
        </pc:spChg>
      </pc:sldChg>
      <pc:sldChg chg="modSp add del mod">
        <pc:chgData name="Pastor Zach Dudenhofer" userId="c4a63011-f6e8-401d-b235-a1891ff3d58e" providerId="ADAL" clId="{F365F265-2D8F-4ED2-BB9D-CAA343B99AC9}" dt="2025-12-24T17:58:12.097" v="333" actId="47"/>
        <pc:sldMkLst>
          <pc:docMk/>
          <pc:sldMk cId="3175472928" sldId="1285"/>
        </pc:sldMkLst>
        <pc:spChg chg="mod">
          <ac:chgData name="Pastor Zach Dudenhofer" userId="c4a63011-f6e8-401d-b235-a1891ff3d58e" providerId="ADAL" clId="{F365F265-2D8F-4ED2-BB9D-CAA343B99AC9}" dt="2025-12-24T17:57:40.790" v="308" actId="20577"/>
          <ac:spMkLst>
            <pc:docMk/>
            <pc:sldMk cId="3175472928" sldId="1285"/>
            <ac:spMk id="2" creationId="{36C1704A-816A-DE6E-5F31-BA1A172B91A8}"/>
          </ac:spMkLst>
        </pc:spChg>
        <pc:spChg chg="mod">
          <ac:chgData name="Pastor Zach Dudenhofer" userId="c4a63011-f6e8-401d-b235-a1891ff3d58e" providerId="ADAL" clId="{F365F265-2D8F-4ED2-BB9D-CAA343B99AC9}" dt="2025-12-24T17:57:24.029" v="307" actId="115"/>
          <ac:spMkLst>
            <pc:docMk/>
            <pc:sldMk cId="3175472928" sldId="1285"/>
            <ac:spMk id="3" creationId="{00A7871A-2BAF-46B6-F0EB-21FA790C8E76}"/>
          </ac:spMkLst>
        </pc:spChg>
      </pc:sldChg>
      <pc:sldChg chg="addSp delSp modSp add mod">
        <pc:chgData name="Pastor Zach Dudenhofer" userId="c4a63011-f6e8-401d-b235-a1891ff3d58e" providerId="ADAL" clId="{F365F265-2D8F-4ED2-BB9D-CAA343B99AC9}" dt="2025-12-24T18:06:47.330" v="770" actId="20577"/>
        <pc:sldMkLst>
          <pc:docMk/>
          <pc:sldMk cId="1609160157" sldId="1286"/>
        </pc:sldMkLst>
        <pc:spChg chg="mod">
          <ac:chgData name="Pastor Zach Dudenhofer" userId="c4a63011-f6e8-401d-b235-a1891ff3d58e" providerId="ADAL" clId="{F365F265-2D8F-4ED2-BB9D-CAA343B99AC9}" dt="2025-12-24T18:06:47.330" v="770" actId="20577"/>
          <ac:spMkLst>
            <pc:docMk/>
            <pc:sldMk cId="1609160157" sldId="1286"/>
            <ac:spMk id="2" creationId="{36C1704A-816A-DE6E-5F31-BA1A172B91A8}"/>
          </ac:spMkLst>
        </pc:spChg>
        <pc:spChg chg="mod">
          <ac:chgData name="Pastor Zach Dudenhofer" userId="c4a63011-f6e8-401d-b235-a1891ff3d58e" providerId="ADAL" clId="{F365F265-2D8F-4ED2-BB9D-CAA343B99AC9}" dt="2025-12-24T17:59:37.830" v="404" actId="404"/>
          <ac:spMkLst>
            <pc:docMk/>
            <pc:sldMk cId="1609160157" sldId="1286"/>
            <ac:spMk id="3" creationId="{00A7871A-2BAF-46B6-F0EB-21FA790C8E76}"/>
          </ac:spMkLst>
        </pc:spChg>
        <pc:spChg chg="add mod">
          <ac:chgData name="Pastor Zach Dudenhofer" userId="c4a63011-f6e8-401d-b235-a1891ff3d58e" providerId="ADAL" clId="{F365F265-2D8F-4ED2-BB9D-CAA343B99AC9}" dt="2025-12-24T18:01:57.063" v="516" actId="20577"/>
          <ac:spMkLst>
            <pc:docMk/>
            <pc:sldMk cId="1609160157" sldId="1286"/>
            <ac:spMk id="4" creationId="{73A7EACA-8250-0BA5-643C-5CDE5462E7B3}"/>
          </ac:spMkLst>
        </pc:spChg>
        <pc:picChg chg="add del mod">
          <ac:chgData name="Pastor Zach Dudenhofer" userId="c4a63011-f6e8-401d-b235-a1891ff3d58e" providerId="ADAL" clId="{F365F265-2D8F-4ED2-BB9D-CAA343B99AC9}" dt="2025-12-24T18:00:26.176" v="431" actId="478"/>
          <ac:picMkLst>
            <pc:docMk/>
            <pc:sldMk cId="1609160157" sldId="1286"/>
            <ac:picMk id="6" creationId="{C18CBF90-CEFD-E3AD-360D-64275CAEAF1F}"/>
          </ac:picMkLst>
        </pc:picChg>
        <pc:cxnChg chg="add mod">
          <ac:chgData name="Pastor Zach Dudenhofer" userId="c4a63011-f6e8-401d-b235-a1891ff3d58e" providerId="ADAL" clId="{F365F265-2D8F-4ED2-BB9D-CAA343B99AC9}" dt="2025-12-24T18:00:23.990" v="429" actId="208"/>
          <ac:cxnSpMkLst>
            <pc:docMk/>
            <pc:sldMk cId="1609160157" sldId="1286"/>
            <ac:cxnSpMk id="5" creationId="{0567EBF9-EFCC-4B98-53F3-30F05A54A9CE}"/>
          </ac:cxnSpMkLst>
        </pc:cxnChg>
      </pc:sldChg>
      <pc:sldChg chg="modSp add mod">
        <pc:chgData name="Pastor Zach Dudenhofer" userId="c4a63011-f6e8-401d-b235-a1891ff3d58e" providerId="ADAL" clId="{F365F265-2D8F-4ED2-BB9D-CAA343B99AC9}" dt="2025-12-24T18:06:50.955" v="775" actId="20577"/>
        <pc:sldMkLst>
          <pc:docMk/>
          <pc:sldMk cId="228179094" sldId="1287"/>
        </pc:sldMkLst>
        <pc:spChg chg="mod">
          <ac:chgData name="Pastor Zach Dudenhofer" userId="c4a63011-f6e8-401d-b235-a1891ff3d58e" providerId="ADAL" clId="{F365F265-2D8F-4ED2-BB9D-CAA343B99AC9}" dt="2025-12-24T18:06:50.955" v="775" actId="20577"/>
          <ac:spMkLst>
            <pc:docMk/>
            <pc:sldMk cId="228179094" sldId="1287"/>
            <ac:spMk id="2" creationId="{36C1704A-816A-DE6E-5F31-BA1A172B91A8}"/>
          </ac:spMkLst>
        </pc:spChg>
        <pc:spChg chg="mod">
          <ac:chgData name="Pastor Zach Dudenhofer" userId="c4a63011-f6e8-401d-b235-a1891ff3d58e" providerId="ADAL" clId="{F365F265-2D8F-4ED2-BB9D-CAA343B99AC9}" dt="2025-12-24T18:05:06.687" v="671" actId="1035"/>
          <ac:spMkLst>
            <pc:docMk/>
            <pc:sldMk cId="228179094" sldId="1287"/>
            <ac:spMk id="4" creationId="{73A7EACA-8250-0BA5-643C-5CDE5462E7B3}"/>
          </ac:spMkLst>
        </pc:spChg>
        <pc:cxnChg chg="mod">
          <ac:chgData name="Pastor Zach Dudenhofer" userId="c4a63011-f6e8-401d-b235-a1891ff3d58e" providerId="ADAL" clId="{F365F265-2D8F-4ED2-BB9D-CAA343B99AC9}" dt="2025-12-24T18:05:06.687" v="671" actId="1035"/>
          <ac:cxnSpMkLst>
            <pc:docMk/>
            <pc:sldMk cId="228179094" sldId="1287"/>
            <ac:cxnSpMk id="5" creationId="{0567EBF9-EFCC-4B98-53F3-30F05A54A9CE}"/>
          </ac:cxnSpMkLst>
        </pc:cxnChg>
      </pc:sldChg>
      <pc:sldChg chg="modSp add mod">
        <pc:chgData name="Pastor Zach Dudenhofer" userId="c4a63011-f6e8-401d-b235-a1891ff3d58e" providerId="ADAL" clId="{F365F265-2D8F-4ED2-BB9D-CAA343B99AC9}" dt="2025-12-24T18:06:54.528" v="780" actId="20577"/>
        <pc:sldMkLst>
          <pc:docMk/>
          <pc:sldMk cId="1910550064" sldId="1288"/>
        </pc:sldMkLst>
        <pc:spChg chg="mod">
          <ac:chgData name="Pastor Zach Dudenhofer" userId="c4a63011-f6e8-401d-b235-a1891ff3d58e" providerId="ADAL" clId="{F365F265-2D8F-4ED2-BB9D-CAA343B99AC9}" dt="2025-12-24T18:06:54.528" v="780" actId="20577"/>
          <ac:spMkLst>
            <pc:docMk/>
            <pc:sldMk cId="1910550064" sldId="1288"/>
            <ac:spMk id="2" creationId="{36C1704A-816A-DE6E-5F31-BA1A172B91A8}"/>
          </ac:spMkLst>
        </pc:spChg>
        <pc:spChg chg="mod">
          <ac:chgData name="Pastor Zach Dudenhofer" userId="c4a63011-f6e8-401d-b235-a1891ff3d58e" providerId="ADAL" clId="{F365F265-2D8F-4ED2-BB9D-CAA343B99AC9}" dt="2025-12-24T18:05:44.035" v="690" actId="115"/>
          <ac:spMkLst>
            <pc:docMk/>
            <pc:sldMk cId="1910550064" sldId="1288"/>
            <ac:spMk id="3" creationId="{00A7871A-2BAF-46B6-F0EB-21FA790C8E76}"/>
          </ac:spMkLst>
        </pc:spChg>
        <pc:spChg chg="mod">
          <ac:chgData name="Pastor Zach Dudenhofer" userId="c4a63011-f6e8-401d-b235-a1891ff3d58e" providerId="ADAL" clId="{F365F265-2D8F-4ED2-BB9D-CAA343B99AC9}" dt="2025-12-24T18:06:38.647" v="765" actId="1035"/>
          <ac:spMkLst>
            <pc:docMk/>
            <pc:sldMk cId="1910550064" sldId="1288"/>
            <ac:spMk id="4" creationId="{73A7EACA-8250-0BA5-643C-5CDE5462E7B3}"/>
          </ac:spMkLst>
        </pc:spChg>
        <pc:cxnChg chg="mod">
          <ac:chgData name="Pastor Zach Dudenhofer" userId="c4a63011-f6e8-401d-b235-a1891ff3d58e" providerId="ADAL" clId="{F365F265-2D8F-4ED2-BB9D-CAA343B99AC9}" dt="2025-12-24T18:06:38.647" v="765" actId="1035"/>
          <ac:cxnSpMkLst>
            <pc:docMk/>
            <pc:sldMk cId="1910550064" sldId="1288"/>
            <ac:cxnSpMk id="5" creationId="{0567EBF9-EFCC-4B98-53F3-30F05A54A9CE}"/>
          </ac:cxnSpMkLst>
        </pc:cxnChg>
      </pc:sldChg>
      <pc:sldChg chg="addSp delSp modSp add mod">
        <pc:chgData name="Pastor Zach Dudenhofer" userId="c4a63011-f6e8-401d-b235-a1891ff3d58e" providerId="ADAL" clId="{F365F265-2D8F-4ED2-BB9D-CAA343B99AC9}" dt="2025-12-24T18:11:53.260" v="923" actId="1035"/>
        <pc:sldMkLst>
          <pc:docMk/>
          <pc:sldMk cId="3192471077" sldId="1289"/>
        </pc:sldMkLst>
        <pc:spChg chg="del">
          <ac:chgData name="Pastor Zach Dudenhofer" userId="c4a63011-f6e8-401d-b235-a1891ff3d58e" providerId="ADAL" clId="{F365F265-2D8F-4ED2-BB9D-CAA343B99AC9}" dt="2025-12-24T18:07:14.957" v="782" actId="478"/>
          <ac:spMkLst>
            <pc:docMk/>
            <pc:sldMk cId="3192471077" sldId="1289"/>
            <ac:spMk id="2" creationId="{36C1704A-816A-DE6E-5F31-BA1A172B91A8}"/>
          </ac:spMkLst>
        </pc:spChg>
        <pc:spChg chg="mod">
          <ac:chgData name="Pastor Zach Dudenhofer" userId="c4a63011-f6e8-401d-b235-a1891ff3d58e" providerId="ADAL" clId="{F365F265-2D8F-4ED2-BB9D-CAA343B99AC9}" dt="2025-12-24T18:08:34.496" v="805" actId="255"/>
          <ac:spMkLst>
            <pc:docMk/>
            <pc:sldMk cId="3192471077" sldId="1289"/>
            <ac:spMk id="3" creationId="{00A7871A-2BAF-46B6-F0EB-21FA790C8E76}"/>
          </ac:spMkLst>
        </pc:spChg>
        <pc:spChg chg="add del mod">
          <ac:chgData name="Pastor Zach Dudenhofer" userId="c4a63011-f6e8-401d-b235-a1891ff3d58e" providerId="ADAL" clId="{F365F265-2D8F-4ED2-BB9D-CAA343B99AC9}" dt="2025-12-24T18:07:19.259" v="783" actId="478"/>
          <ac:spMkLst>
            <pc:docMk/>
            <pc:sldMk cId="3192471077" sldId="1289"/>
            <ac:spMk id="5" creationId="{80575BFC-3354-BBC7-0BEF-1A8E0047DB51}"/>
          </ac:spMkLst>
        </pc:spChg>
        <pc:spChg chg="add mod">
          <ac:chgData name="Pastor Zach Dudenhofer" userId="c4a63011-f6e8-401d-b235-a1891ff3d58e" providerId="ADAL" clId="{F365F265-2D8F-4ED2-BB9D-CAA343B99AC9}" dt="2025-12-24T18:07:27.661" v="795" actId="20577"/>
          <ac:spMkLst>
            <pc:docMk/>
            <pc:sldMk cId="3192471077" sldId="1289"/>
            <ac:spMk id="6" creationId="{937A9C8B-DABE-C766-B667-3F9B8666DFEE}"/>
          </ac:spMkLst>
        </pc:spChg>
        <pc:spChg chg="add mod">
          <ac:chgData name="Pastor Zach Dudenhofer" userId="c4a63011-f6e8-401d-b235-a1891ff3d58e" providerId="ADAL" clId="{F365F265-2D8F-4ED2-BB9D-CAA343B99AC9}" dt="2025-12-24T18:11:53.260" v="923" actId="1035"/>
          <ac:spMkLst>
            <pc:docMk/>
            <pc:sldMk cId="3192471077" sldId="1289"/>
            <ac:spMk id="7" creationId="{0F2E8056-6A41-BD40-D172-B8AE19CCF3E8}"/>
          </ac:spMkLst>
        </pc:spChg>
        <pc:cxnChg chg="add mod">
          <ac:chgData name="Pastor Zach Dudenhofer" userId="c4a63011-f6e8-401d-b235-a1891ff3d58e" providerId="ADAL" clId="{F365F265-2D8F-4ED2-BB9D-CAA343B99AC9}" dt="2025-12-24T18:11:53.260" v="923" actId="1035"/>
          <ac:cxnSpMkLst>
            <pc:docMk/>
            <pc:sldMk cId="3192471077" sldId="1289"/>
            <ac:cxnSpMk id="8" creationId="{CF2C40E1-5901-B651-0F7E-CD906D320020}"/>
          </ac:cxnSpMkLst>
        </pc:cxnChg>
      </pc:sldChg>
      <pc:sldChg chg="modSp add mod">
        <pc:chgData name="Pastor Zach Dudenhofer" userId="c4a63011-f6e8-401d-b235-a1891ff3d58e" providerId="ADAL" clId="{F365F265-2D8F-4ED2-BB9D-CAA343B99AC9}" dt="2025-12-24T18:13:01.303" v="1013" actId="1035"/>
        <pc:sldMkLst>
          <pc:docMk/>
          <pc:sldMk cId="965279147" sldId="1290"/>
        </pc:sldMkLst>
        <pc:spChg chg="mod">
          <ac:chgData name="Pastor Zach Dudenhofer" userId="c4a63011-f6e8-401d-b235-a1891ff3d58e" providerId="ADAL" clId="{F365F265-2D8F-4ED2-BB9D-CAA343B99AC9}" dt="2025-12-24T18:12:19.234" v="937" actId="115"/>
          <ac:spMkLst>
            <pc:docMk/>
            <pc:sldMk cId="965279147" sldId="1290"/>
            <ac:spMk id="3" creationId="{00A7871A-2BAF-46B6-F0EB-21FA790C8E76}"/>
          </ac:spMkLst>
        </pc:spChg>
        <pc:spChg chg="mod">
          <ac:chgData name="Pastor Zach Dudenhofer" userId="c4a63011-f6e8-401d-b235-a1891ff3d58e" providerId="ADAL" clId="{F365F265-2D8F-4ED2-BB9D-CAA343B99AC9}" dt="2025-12-24T18:12:11.864" v="933" actId="20577"/>
          <ac:spMkLst>
            <pc:docMk/>
            <pc:sldMk cId="965279147" sldId="1290"/>
            <ac:spMk id="6" creationId="{937A9C8B-DABE-C766-B667-3F9B8666DFEE}"/>
          </ac:spMkLst>
        </pc:spChg>
        <pc:spChg chg="mod">
          <ac:chgData name="Pastor Zach Dudenhofer" userId="c4a63011-f6e8-401d-b235-a1891ff3d58e" providerId="ADAL" clId="{F365F265-2D8F-4ED2-BB9D-CAA343B99AC9}" dt="2025-12-24T18:13:01.303" v="1013" actId="1035"/>
          <ac:spMkLst>
            <pc:docMk/>
            <pc:sldMk cId="965279147" sldId="1290"/>
            <ac:spMk id="7" creationId="{0F2E8056-6A41-BD40-D172-B8AE19CCF3E8}"/>
          </ac:spMkLst>
        </pc:spChg>
        <pc:cxnChg chg="mod">
          <ac:chgData name="Pastor Zach Dudenhofer" userId="c4a63011-f6e8-401d-b235-a1891ff3d58e" providerId="ADAL" clId="{F365F265-2D8F-4ED2-BB9D-CAA343B99AC9}" dt="2025-12-24T18:13:01.303" v="1013" actId="1035"/>
          <ac:cxnSpMkLst>
            <pc:docMk/>
            <pc:sldMk cId="965279147" sldId="1290"/>
            <ac:cxnSpMk id="8" creationId="{CF2C40E1-5901-B651-0F7E-CD906D320020}"/>
          </ac:cxnSpMkLst>
        </pc:cxnChg>
      </pc:sldChg>
      <pc:sldChg chg="modSp add mod">
        <pc:chgData name="Pastor Zach Dudenhofer" userId="c4a63011-f6e8-401d-b235-a1891ff3d58e" providerId="ADAL" clId="{F365F265-2D8F-4ED2-BB9D-CAA343B99AC9}" dt="2025-12-24T18:14:36.146" v="1081" actId="20577"/>
        <pc:sldMkLst>
          <pc:docMk/>
          <pc:sldMk cId="1533933438" sldId="1291"/>
        </pc:sldMkLst>
        <pc:spChg chg="mod">
          <ac:chgData name="Pastor Zach Dudenhofer" userId="c4a63011-f6e8-401d-b235-a1891ff3d58e" providerId="ADAL" clId="{F365F265-2D8F-4ED2-BB9D-CAA343B99AC9}" dt="2025-12-24T18:13:21.855" v="1031" actId="115"/>
          <ac:spMkLst>
            <pc:docMk/>
            <pc:sldMk cId="1533933438" sldId="1291"/>
            <ac:spMk id="3" creationId="{00A7871A-2BAF-46B6-F0EB-21FA790C8E76}"/>
          </ac:spMkLst>
        </pc:spChg>
        <pc:spChg chg="mod">
          <ac:chgData name="Pastor Zach Dudenhofer" userId="c4a63011-f6e8-401d-b235-a1891ff3d58e" providerId="ADAL" clId="{F365F265-2D8F-4ED2-BB9D-CAA343B99AC9}" dt="2025-12-24T18:13:14.853" v="1027" actId="20577"/>
          <ac:spMkLst>
            <pc:docMk/>
            <pc:sldMk cId="1533933438" sldId="1291"/>
            <ac:spMk id="6" creationId="{937A9C8B-DABE-C766-B667-3F9B8666DFEE}"/>
          </ac:spMkLst>
        </pc:spChg>
        <pc:spChg chg="mod">
          <ac:chgData name="Pastor Zach Dudenhofer" userId="c4a63011-f6e8-401d-b235-a1891ff3d58e" providerId="ADAL" clId="{F365F265-2D8F-4ED2-BB9D-CAA343B99AC9}" dt="2025-12-24T18:14:36.146" v="1081" actId="20577"/>
          <ac:spMkLst>
            <pc:docMk/>
            <pc:sldMk cId="1533933438" sldId="1291"/>
            <ac:spMk id="7" creationId="{0F2E8056-6A41-BD40-D172-B8AE19CCF3E8}"/>
          </ac:spMkLst>
        </pc:spChg>
      </pc:sldChg>
      <pc:sldChg chg="addSp modSp new mod">
        <pc:chgData name="Pastor Zach Dudenhofer" userId="c4a63011-f6e8-401d-b235-a1891ff3d58e" providerId="ADAL" clId="{F365F265-2D8F-4ED2-BB9D-CAA343B99AC9}" dt="2025-12-24T18:17:46.717" v="1091" actId="962"/>
        <pc:sldMkLst>
          <pc:docMk/>
          <pc:sldMk cId="1703415203" sldId="1292"/>
        </pc:sldMkLst>
        <pc:picChg chg="add mod">
          <ac:chgData name="Pastor Zach Dudenhofer" userId="c4a63011-f6e8-401d-b235-a1891ff3d58e" providerId="ADAL" clId="{F365F265-2D8F-4ED2-BB9D-CAA343B99AC9}" dt="2025-12-24T18:17:46.717" v="1091" actId="962"/>
          <ac:picMkLst>
            <pc:docMk/>
            <pc:sldMk cId="1703415203" sldId="1292"/>
            <ac:picMk id="3" creationId="{8FA8DFE9-1F17-2717-3C1F-A7DE9C42907C}"/>
          </ac:picMkLst>
        </pc:picChg>
      </pc:sldChg>
    </pc:docChg>
  </pc:docChgLst>
  <pc:docChgLst>
    <pc:chgData name="Pastor Zach Dudenhofer" userId="c4a63011-f6e8-401d-b235-a1891ff3d58e" providerId="ADAL" clId="{2F87AEA3-AA7D-4BF3-9AD3-C9270CBFC1D6}"/>
    <pc:docChg chg="undo redo custSel addSld delSld modSld sldOrd">
      <pc:chgData name="Pastor Zach Dudenhofer" userId="c4a63011-f6e8-401d-b235-a1891ff3d58e" providerId="ADAL" clId="{2F87AEA3-AA7D-4BF3-9AD3-C9270CBFC1D6}" dt="2026-01-16T15:21:20.353" v="1023" actId="27614"/>
      <pc:docMkLst>
        <pc:docMk/>
      </pc:docMkLst>
      <pc:sldChg chg="modSp add mod ord">
        <pc:chgData name="Pastor Zach Dudenhofer" userId="c4a63011-f6e8-401d-b235-a1891ff3d58e" providerId="ADAL" clId="{2F87AEA3-AA7D-4BF3-9AD3-C9270CBFC1D6}" dt="2026-01-16T14:03:43.523" v="98"/>
        <pc:sldMkLst>
          <pc:docMk/>
          <pc:sldMk cId="1082121167" sldId="1221"/>
        </pc:sldMkLst>
        <pc:spChg chg="mod">
          <ac:chgData name="Pastor Zach Dudenhofer" userId="c4a63011-f6e8-401d-b235-a1891ff3d58e" providerId="ADAL" clId="{2F87AEA3-AA7D-4BF3-9AD3-C9270CBFC1D6}" dt="2026-01-16T14:03:25.828" v="95" actId="1036"/>
          <ac:spMkLst>
            <pc:docMk/>
            <pc:sldMk cId="1082121167" sldId="1221"/>
            <ac:spMk id="2" creationId="{1C2ED8F8-402C-139F-FC27-20195D87BEFA}"/>
          </ac:spMkLst>
        </pc:spChg>
        <pc:spChg chg="mod">
          <ac:chgData name="Pastor Zach Dudenhofer" userId="c4a63011-f6e8-401d-b235-a1891ff3d58e" providerId="ADAL" clId="{2F87AEA3-AA7D-4BF3-9AD3-C9270CBFC1D6}" dt="2026-01-16T14:03:32.635" v="96" actId="14100"/>
          <ac:spMkLst>
            <pc:docMk/>
            <pc:sldMk cId="1082121167" sldId="1221"/>
            <ac:spMk id="3" creationId="{8D5BC23A-DF30-E63F-6336-7AB871D8B36A}"/>
          </ac:spMkLst>
        </pc:spChg>
      </pc:sldChg>
      <pc:sldChg chg="del ord">
        <pc:chgData name="Pastor Zach Dudenhofer" userId="c4a63011-f6e8-401d-b235-a1891ff3d58e" providerId="ADAL" clId="{2F87AEA3-AA7D-4BF3-9AD3-C9270CBFC1D6}" dt="2026-01-16T14:04:47.416" v="99" actId="47"/>
        <pc:sldMkLst>
          <pc:docMk/>
          <pc:sldMk cId="2926269372" sldId="1222"/>
        </pc:sldMkLst>
      </pc:sldChg>
      <pc:sldChg chg="addSp delSp modSp mod">
        <pc:chgData name="Pastor Zach Dudenhofer" userId="c4a63011-f6e8-401d-b235-a1891ff3d58e" providerId="ADAL" clId="{2F87AEA3-AA7D-4BF3-9AD3-C9270CBFC1D6}" dt="2026-01-16T14:09:38.173" v="251" actId="404"/>
        <pc:sldMkLst>
          <pc:docMk/>
          <pc:sldMk cId="1016362246" sldId="1224"/>
        </pc:sldMkLst>
        <pc:spChg chg="mod">
          <ac:chgData name="Pastor Zach Dudenhofer" userId="c4a63011-f6e8-401d-b235-a1891ff3d58e" providerId="ADAL" clId="{2F87AEA3-AA7D-4BF3-9AD3-C9270CBFC1D6}" dt="2026-01-16T14:09:38.173" v="251" actId="404"/>
          <ac:spMkLst>
            <pc:docMk/>
            <pc:sldMk cId="1016362246" sldId="1224"/>
            <ac:spMk id="2" creationId="{36C1704A-816A-DE6E-5F31-BA1A172B91A8}"/>
          </ac:spMkLst>
        </pc:spChg>
        <pc:spChg chg="mod">
          <ac:chgData name="Pastor Zach Dudenhofer" userId="c4a63011-f6e8-401d-b235-a1891ff3d58e" providerId="ADAL" clId="{2F87AEA3-AA7D-4BF3-9AD3-C9270CBFC1D6}" dt="2026-01-16T14:07:52.443" v="239" actId="20577"/>
          <ac:spMkLst>
            <pc:docMk/>
            <pc:sldMk cId="1016362246" sldId="1224"/>
            <ac:spMk id="5" creationId="{675F1875-49D8-41E6-9C9A-3977FE4F0020}"/>
          </ac:spMkLst>
        </pc:spChg>
        <pc:picChg chg="add del mod">
          <ac:chgData name="Pastor Zach Dudenhofer" userId="c4a63011-f6e8-401d-b235-a1891ff3d58e" providerId="ADAL" clId="{2F87AEA3-AA7D-4BF3-9AD3-C9270CBFC1D6}" dt="2026-01-16T14:08:51.119" v="244" actId="478"/>
          <ac:picMkLst>
            <pc:docMk/>
            <pc:sldMk cId="1016362246" sldId="1224"/>
            <ac:picMk id="3" creationId="{E969D991-70DE-8491-358C-703D8D69A9DB}"/>
          </ac:picMkLst>
        </pc:picChg>
      </pc:sldChg>
      <pc:sldChg chg="modSp mod">
        <pc:chgData name="Pastor Zach Dudenhofer" userId="c4a63011-f6e8-401d-b235-a1891ff3d58e" providerId="ADAL" clId="{2F87AEA3-AA7D-4BF3-9AD3-C9270CBFC1D6}" dt="2026-01-16T14:12:55.849" v="285" actId="20577"/>
        <pc:sldMkLst>
          <pc:docMk/>
          <pc:sldMk cId="2980077077" sldId="1225"/>
        </pc:sldMkLst>
        <pc:spChg chg="mod">
          <ac:chgData name="Pastor Zach Dudenhofer" userId="c4a63011-f6e8-401d-b235-a1891ff3d58e" providerId="ADAL" clId="{2F87AEA3-AA7D-4BF3-9AD3-C9270CBFC1D6}" dt="2026-01-16T14:12:55.849" v="285" actId="20577"/>
          <ac:spMkLst>
            <pc:docMk/>
            <pc:sldMk cId="2980077077" sldId="1225"/>
            <ac:spMk id="2" creationId="{36C1704A-816A-DE6E-5F31-BA1A172B91A8}"/>
          </ac:spMkLst>
        </pc:spChg>
        <pc:spChg chg="mod">
          <ac:chgData name="Pastor Zach Dudenhofer" userId="c4a63011-f6e8-401d-b235-a1891ff3d58e" providerId="ADAL" clId="{2F87AEA3-AA7D-4BF3-9AD3-C9270CBFC1D6}" dt="2026-01-16T14:11:26.728" v="258" actId="20577"/>
          <ac:spMkLst>
            <pc:docMk/>
            <pc:sldMk cId="2980077077" sldId="1225"/>
            <ac:spMk id="3" creationId="{00A7871A-2BAF-46B6-F0EB-21FA790C8E76}"/>
          </ac:spMkLst>
        </pc:spChg>
      </pc:sldChg>
      <pc:sldChg chg="del">
        <pc:chgData name="Pastor Zach Dudenhofer" userId="c4a63011-f6e8-401d-b235-a1891ff3d58e" providerId="ADAL" clId="{2F87AEA3-AA7D-4BF3-9AD3-C9270CBFC1D6}" dt="2026-01-16T14:05:45.397" v="101" actId="47"/>
        <pc:sldMkLst>
          <pc:docMk/>
          <pc:sldMk cId="1645034051" sldId="1272"/>
        </pc:sldMkLst>
      </pc:sldChg>
      <pc:sldChg chg="del">
        <pc:chgData name="Pastor Zach Dudenhofer" userId="c4a63011-f6e8-401d-b235-a1891ff3d58e" providerId="ADAL" clId="{2F87AEA3-AA7D-4BF3-9AD3-C9270CBFC1D6}" dt="2026-01-16T14:05:47.721" v="102" actId="47"/>
        <pc:sldMkLst>
          <pc:docMk/>
          <pc:sldMk cId="4021787811" sldId="1293"/>
        </pc:sldMkLst>
      </pc:sldChg>
      <pc:sldChg chg="del">
        <pc:chgData name="Pastor Zach Dudenhofer" userId="c4a63011-f6e8-401d-b235-a1891ff3d58e" providerId="ADAL" clId="{2F87AEA3-AA7D-4BF3-9AD3-C9270CBFC1D6}" dt="2026-01-16T14:05:42.191" v="100" actId="47"/>
        <pc:sldMkLst>
          <pc:docMk/>
          <pc:sldMk cId="2348280634" sldId="1294"/>
        </pc:sldMkLst>
      </pc:sldChg>
      <pc:sldChg chg="del">
        <pc:chgData name="Pastor Zach Dudenhofer" userId="c4a63011-f6e8-401d-b235-a1891ff3d58e" providerId="ADAL" clId="{2F87AEA3-AA7D-4BF3-9AD3-C9270CBFC1D6}" dt="2026-01-16T14:27:08.225" v="480" actId="47"/>
        <pc:sldMkLst>
          <pc:docMk/>
          <pc:sldMk cId="3901568270" sldId="1296"/>
        </pc:sldMkLst>
      </pc:sldChg>
      <pc:sldChg chg="del">
        <pc:chgData name="Pastor Zach Dudenhofer" userId="c4a63011-f6e8-401d-b235-a1891ff3d58e" providerId="ADAL" clId="{2F87AEA3-AA7D-4BF3-9AD3-C9270CBFC1D6}" dt="2026-01-16T14:13:56.376" v="305" actId="47"/>
        <pc:sldMkLst>
          <pc:docMk/>
          <pc:sldMk cId="620024072" sldId="1297"/>
        </pc:sldMkLst>
      </pc:sldChg>
      <pc:sldChg chg="del">
        <pc:chgData name="Pastor Zach Dudenhofer" userId="c4a63011-f6e8-401d-b235-a1891ff3d58e" providerId="ADAL" clId="{2F87AEA3-AA7D-4BF3-9AD3-C9270CBFC1D6}" dt="2026-01-16T14:13:56.376" v="305" actId="47"/>
        <pc:sldMkLst>
          <pc:docMk/>
          <pc:sldMk cId="1404512242" sldId="1298"/>
        </pc:sldMkLst>
      </pc:sldChg>
      <pc:sldChg chg="del">
        <pc:chgData name="Pastor Zach Dudenhofer" userId="c4a63011-f6e8-401d-b235-a1891ff3d58e" providerId="ADAL" clId="{2F87AEA3-AA7D-4BF3-9AD3-C9270CBFC1D6}" dt="2026-01-16T14:13:56.376" v="305" actId="47"/>
        <pc:sldMkLst>
          <pc:docMk/>
          <pc:sldMk cId="2600088761" sldId="1299"/>
        </pc:sldMkLst>
      </pc:sldChg>
      <pc:sldChg chg="del">
        <pc:chgData name="Pastor Zach Dudenhofer" userId="c4a63011-f6e8-401d-b235-a1891ff3d58e" providerId="ADAL" clId="{2F87AEA3-AA7D-4BF3-9AD3-C9270CBFC1D6}" dt="2026-01-16T14:13:56.376" v="305" actId="47"/>
        <pc:sldMkLst>
          <pc:docMk/>
          <pc:sldMk cId="1888782473" sldId="1300"/>
        </pc:sldMkLst>
      </pc:sldChg>
      <pc:sldChg chg="del">
        <pc:chgData name="Pastor Zach Dudenhofer" userId="c4a63011-f6e8-401d-b235-a1891ff3d58e" providerId="ADAL" clId="{2F87AEA3-AA7D-4BF3-9AD3-C9270CBFC1D6}" dt="2026-01-16T14:27:08.225" v="480" actId="47"/>
        <pc:sldMkLst>
          <pc:docMk/>
          <pc:sldMk cId="951061634" sldId="1301"/>
        </pc:sldMkLst>
      </pc:sldChg>
      <pc:sldChg chg="del">
        <pc:chgData name="Pastor Zach Dudenhofer" userId="c4a63011-f6e8-401d-b235-a1891ff3d58e" providerId="ADAL" clId="{2F87AEA3-AA7D-4BF3-9AD3-C9270CBFC1D6}" dt="2026-01-16T15:20:01.165" v="1020" actId="47"/>
        <pc:sldMkLst>
          <pc:docMk/>
          <pc:sldMk cId="2630689812" sldId="1313"/>
        </pc:sldMkLst>
      </pc:sldChg>
      <pc:sldChg chg="del">
        <pc:chgData name="Pastor Zach Dudenhofer" userId="c4a63011-f6e8-401d-b235-a1891ff3d58e" providerId="ADAL" clId="{2F87AEA3-AA7D-4BF3-9AD3-C9270CBFC1D6}" dt="2026-01-16T15:20:01.165" v="1020" actId="47"/>
        <pc:sldMkLst>
          <pc:docMk/>
          <pc:sldMk cId="3633422022" sldId="1314"/>
        </pc:sldMkLst>
      </pc:sldChg>
      <pc:sldChg chg="del">
        <pc:chgData name="Pastor Zach Dudenhofer" userId="c4a63011-f6e8-401d-b235-a1891ff3d58e" providerId="ADAL" clId="{2F87AEA3-AA7D-4BF3-9AD3-C9270CBFC1D6}" dt="2026-01-16T14:09:04.513" v="245" actId="47"/>
        <pc:sldMkLst>
          <pc:docMk/>
          <pc:sldMk cId="389196474" sldId="1315"/>
        </pc:sldMkLst>
      </pc:sldChg>
      <pc:sldChg chg="del">
        <pc:chgData name="Pastor Zach Dudenhofer" userId="c4a63011-f6e8-401d-b235-a1891ff3d58e" providerId="ADAL" clId="{2F87AEA3-AA7D-4BF3-9AD3-C9270CBFC1D6}" dt="2026-01-16T14:13:56.376" v="305" actId="47"/>
        <pc:sldMkLst>
          <pc:docMk/>
          <pc:sldMk cId="538309003" sldId="1316"/>
        </pc:sldMkLst>
      </pc:sldChg>
      <pc:sldChg chg="del">
        <pc:chgData name="Pastor Zach Dudenhofer" userId="c4a63011-f6e8-401d-b235-a1891ff3d58e" providerId="ADAL" clId="{2F87AEA3-AA7D-4BF3-9AD3-C9270CBFC1D6}" dt="2026-01-16T14:13:56.376" v="305" actId="47"/>
        <pc:sldMkLst>
          <pc:docMk/>
          <pc:sldMk cId="3632908893" sldId="1317"/>
        </pc:sldMkLst>
      </pc:sldChg>
      <pc:sldChg chg="del">
        <pc:chgData name="Pastor Zach Dudenhofer" userId="c4a63011-f6e8-401d-b235-a1891ff3d58e" providerId="ADAL" clId="{2F87AEA3-AA7D-4BF3-9AD3-C9270CBFC1D6}" dt="2026-01-16T14:27:08.225" v="480" actId="47"/>
        <pc:sldMkLst>
          <pc:docMk/>
          <pc:sldMk cId="2716817927" sldId="1318"/>
        </pc:sldMkLst>
      </pc:sldChg>
      <pc:sldChg chg="del">
        <pc:chgData name="Pastor Zach Dudenhofer" userId="c4a63011-f6e8-401d-b235-a1891ff3d58e" providerId="ADAL" clId="{2F87AEA3-AA7D-4BF3-9AD3-C9270CBFC1D6}" dt="2026-01-16T14:27:08.225" v="480" actId="47"/>
        <pc:sldMkLst>
          <pc:docMk/>
          <pc:sldMk cId="2354573674" sldId="1319"/>
        </pc:sldMkLst>
      </pc:sldChg>
      <pc:sldChg chg="del">
        <pc:chgData name="Pastor Zach Dudenhofer" userId="c4a63011-f6e8-401d-b235-a1891ff3d58e" providerId="ADAL" clId="{2F87AEA3-AA7D-4BF3-9AD3-C9270CBFC1D6}" dt="2026-01-16T14:27:08.225" v="480" actId="47"/>
        <pc:sldMkLst>
          <pc:docMk/>
          <pc:sldMk cId="3802202383" sldId="1320"/>
        </pc:sldMkLst>
      </pc:sldChg>
      <pc:sldChg chg="del">
        <pc:chgData name="Pastor Zach Dudenhofer" userId="c4a63011-f6e8-401d-b235-a1891ff3d58e" providerId="ADAL" clId="{2F87AEA3-AA7D-4BF3-9AD3-C9270CBFC1D6}" dt="2026-01-16T14:27:08.225" v="480" actId="47"/>
        <pc:sldMkLst>
          <pc:docMk/>
          <pc:sldMk cId="3701299229" sldId="1321"/>
        </pc:sldMkLst>
      </pc:sldChg>
      <pc:sldChg chg="del">
        <pc:chgData name="Pastor Zach Dudenhofer" userId="c4a63011-f6e8-401d-b235-a1891ff3d58e" providerId="ADAL" clId="{2F87AEA3-AA7D-4BF3-9AD3-C9270CBFC1D6}" dt="2026-01-16T14:27:08.225" v="480" actId="47"/>
        <pc:sldMkLst>
          <pc:docMk/>
          <pc:sldMk cId="691242665" sldId="1322"/>
        </pc:sldMkLst>
      </pc:sldChg>
      <pc:sldChg chg="del">
        <pc:chgData name="Pastor Zach Dudenhofer" userId="c4a63011-f6e8-401d-b235-a1891ff3d58e" providerId="ADAL" clId="{2F87AEA3-AA7D-4BF3-9AD3-C9270CBFC1D6}" dt="2026-01-16T14:27:08.225" v="480" actId="47"/>
        <pc:sldMkLst>
          <pc:docMk/>
          <pc:sldMk cId="2329585808" sldId="1323"/>
        </pc:sldMkLst>
      </pc:sldChg>
      <pc:sldChg chg="del">
        <pc:chgData name="Pastor Zach Dudenhofer" userId="c4a63011-f6e8-401d-b235-a1891ff3d58e" providerId="ADAL" clId="{2F87AEA3-AA7D-4BF3-9AD3-C9270CBFC1D6}" dt="2026-01-16T14:27:08.225" v="480" actId="47"/>
        <pc:sldMkLst>
          <pc:docMk/>
          <pc:sldMk cId="352183643" sldId="1324"/>
        </pc:sldMkLst>
      </pc:sldChg>
      <pc:sldChg chg="del">
        <pc:chgData name="Pastor Zach Dudenhofer" userId="c4a63011-f6e8-401d-b235-a1891ff3d58e" providerId="ADAL" clId="{2F87AEA3-AA7D-4BF3-9AD3-C9270CBFC1D6}" dt="2026-01-16T14:27:08.225" v="480" actId="47"/>
        <pc:sldMkLst>
          <pc:docMk/>
          <pc:sldMk cId="2176471590" sldId="1325"/>
        </pc:sldMkLst>
      </pc:sldChg>
      <pc:sldChg chg="del">
        <pc:chgData name="Pastor Zach Dudenhofer" userId="c4a63011-f6e8-401d-b235-a1891ff3d58e" providerId="ADAL" clId="{2F87AEA3-AA7D-4BF3-9AD3-C9270CBFC1D6}" dt="2026-01-16T14:27:08.225" v="480" actId="47"/>
        <pc:sldMkLst>
          <pc:docMk/>
          <pc:sldMk cId="909379027" sldId="1326"/>
        </pc:sldMkLst>
      </pc:sldChg>
      <pc:sldChg chg="del">
        <pc:chgData name="Pastor Zach Dudenhofer" userId="c4a63011-f6e8-401d-b235-a1891ff3d58e" providerId="ADAL" clId="{2F87AEA3-AA7D-4BF3-9AD3-C9270CBFC1D6}" dt="2026-01-16T14:27:08.225" v="480" actId="47"/>
        <pc:sldMkLst>
          <pc:docMk/>
          <pc:sldMk cId="4091640327" sldId="1327"/>
        </pc:sldMkLst>
      </pc:sldChg>
      <pc:sldChg chg="del">
        <pc:chgData name="Pastor Zach Dudenhofer" userId="c4a63011-f6e8-401d-b235-a1891ff3d58e" providerId="ADAL" clId="{2F87AEA3-AA7D-4BF3-9AD3-C9270CBFC1D6}" dt="2026-01-16T14:27:08.225" v="480" actId="47"/>
        <pc:sldMkLst>
          <pc:docMk/>
          <pc:sldMk cId="2834975440" sldId="1328"/>
        </pc:sldMkLst>
      </pc:sldChg>
      <pc:sldChg chg="del">
        <pc:chgData name="Pastor Zach Dudenhofer" userId="c4a63011-f6e8-401d-b235-a1891ff3d58e" providerId="ADAL" clId="{2F87AEA3-AA7D-4BF3-9AD3-C9270CBFC1D6}" dt="2026-01-16T14:27:08.225" v="480" actId="47"/>
        <pc:sldMkLst>
          <pc:docMk/>
          <pc:sldMk cId="2706976262" sldId="1329"/>
        </pc:sldMkLst>
      </pc:sldChg>
      <pc:sldChg chg="del">
        <pc:chgData name="Pastor Zach Dudenhofer" userId="c4a63011-f6e8-401d-b235-a1891ff3d58e" providerId="ADAL" clId="{2F87AEA3-AA7D-4BF3-9AD3-C9270CBFC1D6}" dt="2026-01-16T14:27:08.225" v="480" actId="47"/>
        <pc:sldMkLst>
          <pc:docMk/>
          <pc:sldMk cId="853030640" sldId="1330"/>
        </pc:sldMkLst>
      </pc:sldChg>
      <pc:sldChg chg="del">
        <pc:chgData name="Pastor Zach Dudenhofer" userId="c4a63011-f6e8-401d-b235-a1891ff3d58e" providerId="ADAL" clId="{2F87AEA3-AA7D-4BF3-9AD3-C9270CBFC1D6}" dt="2026-01-16T14:27:08.225" v="480" actId="47"/>
        <pc:sldMkLst>
          <pc:docMk/>
          <pc:sldMk cId="1614134437" sldId="1331"/>
        </pc:sldMkLst>
      </pc:sldChg>
      <pc:sldChg chg="del">
        <pc:chgData name="Pastor Zach Dudenhofer" userId="c4a63011-f6e8-401d-b235-a1891ff3d58e" providerId="ADAL" clId="{2F87AEA3-AA7D-4BF3-9AD3-C9270CBFC1D6}" dt="2026-01-16T15:20:01.165" v="1020" actId="47"/>
        <pc:sldMkLst>
          <pc:docMk/>
          <pc:sldMk cId="1345988568" sldId="1332"/>
        </pc:sldMkLst>
      </pc:sldChg>
      <pc:sldChg chg="addSp delSp modSp new mod setBg">
        <pc:chgData name="Pastor Zach Dudenhofer" userId="c4a63011-f6e8-401d-b235-a1891ff3d58e" providerId="ADAL" clId="{2F87AEA3-AA7D-4BF3-9AD3-C9270CBFC1D6}" dt="2026-01-16T13:03:26.516" v="7" actId="26606"/>
        <pc:sldMkLst>
          <pc:docMk/>
          <pc:sldMk cId="3004400539" sldId="1333"/>
        </pc:sldMkLst>
        <pc:spChg chg="add del">
          <ac:chgData name="Pastor Zach Dudenhofer" userId="c4a63011-f6e8-401d-b235-a1891ff3d58e" providerId="ADAL" clId="{2F87AEA3-AA7D-4BF3-9AD3-C9270CBFC1D6}" dt="2026-01-16T13:03:26.516" v="7" actId="26606"/>
          <ac:spMkLst>
            <pc:docMk/>
            <pc:sldMk cId="3004400539" sldId="1333"/>
            <ac:spMk id="1031" creationId="{42A4FC2C-047E-45A5-965D-8E1E3BF09BC6}"/>
          </ac:spMkLst>
        </pc:spChg>
        <pc:spChg chg="add">
          <ac:chgData name="Pastor Zach Dudenhofer" userId="c4a63011-f6e8-401d-b235-a1891ff3d58e" providerId="ADAL" clId="{2F87AEA3-AA7D-4BF3-9AD3-C9270CBFC1D6}" dt="2026-01-16T13:03:26.516" v="7" actId="26606"/>
          <ac:spMkLst>
            <pc:docMk/>
            <pc:sldMk cId="3004400539" sldId="1333"/>
            <ac:spMk id="1036" creationId="{42A4FC2C-047E-45A5-965D-8E1E3BF09BC6}"/>
          </ac:spMkLst>
        </pc:spChg>
        <pc:picChg chg="add mod">
          <ac:chgData name="Pastor Zach Dudenhofer" userId="c4a63011-f6e8-401d-b235-a1891ff3d58e" providerId="ADAL" clId="{2F87AEA3-AA7D-4BF3-9AD3-C9270CBFC1D6}" dt="2026-01-16T13:03:26.516" v="7" actId="26606"/>
          <ac:picMkLst>
            <pc:docMk/>
            <pc:sldMk cId="3004400539" sldId="1333"/>
            <ac:picMk id="3" creationId="{5C7847E5-4BF8-902D-AB47-5C0352B71B74}"/>
          </ac:picMkLst>
        </pc:picChg>
        <pc:picChg chg="add del mod">
          <ac:chgData name="Pastor Zach Dudenhofer" userId="c4a63011-f6e8-401d-b235-a1891ff3d58e" providerId="ADAL" clId="{2F87AEA3-AA7D-4BF3-9AD3-C9270CBFC1D6}" dt="2026-01-16T13:00:23.666" v="3" actId="478"/>
          <ac:picMkLst>
            <pc:docMk/>
            <pc:sldMk cId="3004400539" sldId="1333"/>
            <ac:picMk id="1026" creationId="{8F93EA15-3CA2-68DB-6CD7-55797CFCC132}"/>
          </ac:picMkLst>
        </pc:picChg>
      </pc:sldChg>
      <pc:sldChg chg="addSp modSp new mod setBg">
        <pc:chgData name="Pastor Zach Dudenhofer" userId="c4a63011-f6e8-401d-b235-a1891ff3d58e" providerId="ADAL" clId="{2F87AEA3-AA7D-4BF3-9AD3-C9270CBFC1D6}" dt="2026-01-16T13:13:50.990" v="10" actId="26606"/>
        <pc:sldMkLst>
          <pc:docMk/>
          <pc:sldMk cId="3784702879" sldId="1334"/>
        </pc:sldMkLst>
        <pc:spChg chg="add">
          <ac:chgData name="Pastor Zach Dudenhofer" userId="c4a63011-f6e8-401d-b235-a1891ff3d58e" providerId="ADAL" clId="{2F87AEA3-AA7D-4BF3-9AD3-C9270CBFC1D6}" dt="2026-01-16T13:13:50.990" v="10" actId="26606"/>
          <ac:spMkLst>
            <pc:docMk/>
            <pc:sldMk cId="3784702879" sldId="1334"/>
            <ac:spMk id="2055" creationId="{42A4FC2C-047E-45A5-965D-8E1E3BF09BC6}"/>
          </ac:spMkLst>
        </pc:spChg>
        <pc:picChg chg="add mod">
          <ac:chgData name="Pastor Zach Dudenhofer" userId="c4a63011-f6e8-401d-b235-a1891ff3d58e" providerId="ADAL" clId="{2F87AEA3-AA7D-4BF3-9AD3-C9270CBFC1D6}" dt="2026-01-16T13:13:50.990" v="10" actId="26606"/>
          <ac:picMkLst>
            <pc:docMk/>
            <pc:sldMk cId="3784702879" sldId="1334"/>
            <ac:picMk id="2050" creationId="{D5B3C361-707D-8B66-0821-0DB039FF8B0C}"/>
          </ac:picMkLst>
        </pc:picChg>
      </pc:sldChg>
      <pc:sldChg chg="addSp modSp new mod setBg">
        <pc:chgData name="Pastor Zach Dudenhofer" userId="c4a63011-f6e8-401d-b235-a1891ff3d58e" providerId="ADAL" clId="{2F87AEA3-AA7D-4BF3-9AD3-C9270CBFC1D6}" dt="2026-01-16T13:17:29.637" v="16" actId="18131"/>
        <pc:sldMkLst>
          <pc:docMk/>
          <pc:sldMk cId="2299492017" sldId="1335"/>
        </pc:sldMkLst>
        <pc:spChg chg="add">
          <ac:chgData name="Pastor Zach Dudenhofer" userId="c4a63011-f6e8-401d-b235-a1891ff3d58e" providerId="ADAL" clId="{2F87AEA3-AA7D-4BF3-9AD3-C9270CBFC1D6}" dt="2026-01-16T13:17:15.075" v="15" actId="26606"/>
          <ac:spMkLst>
            <pc:docMk/>
            <pc:sldMk cId="2299492017" sldId="1335"/>
            <ac:spMk id="8" creationId="{42A4FC2C-047E-45A5-965D-8E1E3BF09BC6}"/>
          </ac:spMkLst>
        </pc:spChg>
        <pc:picChg chg="add mod modCrop">
          <ac:chgData name="Pastor Zach Dudenhofer" userId="c4a63011-f6e8-401d-b235-a1891ff3d58e" providerId="ADAL" clId="{2F87AEA3-AA7D-4BF3-9AD3-C9270CBFC1D6}" dt="2026-01-16T13:17:29.637" v="16" actId="18131"/>
          <ac:picMkLst>
            <pc:docMk/>
            <pc:sldMk cId="2299492017" sldId="1335"/>
            <ac:picMk id="3" creationId="{3C20B6F7-00B7-8093-CFCA-2FE753DF7F6E}"/>
          </ac:picMkLst>
        </pc:picChg>
      </pc:sldChg>
      <pc:sldChg chg="addSp modSp new mod setBg">
        <pc:chgData name="Pastor Zach Dudenhofer" userId="c4a63011-f6e8-401d-b235-a1891ff3d58e" providerId="ADAL" clId="{2F87AEA3-AA7D-4BF3-9AD3-C9270CBFC1D6}" dt="2026-01-16T13:18:52.360" v="19" actId="26606"/>
        <pc:sldMkLst>
          <pc:docMk/>
          <pc:sldMk cId="1967514420" sldId="1336"/>
        </pc:sldMkLst>
        <pc:spChg chg="add">
          <ac:chgData name="Pastor Zach Dudenhofer" userId="c4a63011-f6e8-401d-b235-a1891ff3d58e" providerId="ADAL" clId="{2F87AEA3-AA7D-4BF3-9AD3-C9270CBFC1D6}" dt="2026-01-16T13:18:52.360" v="19" actId="26606"/>
          <ac:spMkLst>
            <pc:docMk/>
            <pc:sldMk cId="1967514420" sldId="1336"/>
            <ac:spMk id="3079" creationId="{42A4FC2C-047E-45A5-965D-8E1E3BF09BC6}"/>
          </ac:spMkLst>
        </pc:spChg>
        <pc:picChg chg="add mod">
          <ac:chgData name="Pastor Zach Dudenhofer" userId="c4a63011-f6e8-401d-b235-a1891ff3d58e" providerId="ADAL" clId="{2F87AEA3-AA7D-4BF3-9AD3-C9270CBFC1D6}" dt="2026-01-16T13:18:52.360" v="19" actId="26606"/>
          <ac:picMkLst>
            <pc:docMk/>
            <pc:sldMk cId="1967514420" sldId="1336"/>
            <ac:picMk id="3074" creationId="{98C36DE3-EC3F-A18C-0D8F-866380665959}"/>
          </ac:picMkLst>
        </pc:picChg>
      </pc:sldChg>
      <pc:sldChg chg="addSp delSp modSp new mod ord">
        <pc:chgData name="Pastor Zach Dudenhofer" userId="c4a63011-f6e8-401d-b235-a1891ff3d58e" providerId="ADAL" clId="{2F87AEA3-AA7D-4BF3-9AD3-C9270CBFC1D6}" dt="2026-01-16T14:01:06.547" v="35" actId="27614"/>
        <pc:sldMkLst>
          <pc:docMk/>
          <pc:sldMk cId="1905295010" sldId="1337"/>
        </pc:sldMkLst>
        <pc:picChg chg="add del mod">
          <ac:chgData name="Pastor Zach Dudenhofer" userId="c4a63011-f6e8-401d-b235-a1891ff3d58e" providerId="ADAL" clId="{2F87AEA3-AA7D-4BF3-9AD3-C9270CBFC1D6}" dt="2026-01-16T14:00:59.447" v="33" actId="478"/>
          <ac:picMkLst>
            <pc:docMk/>
            <pc:sldMk cId="1905295010" sldId="1337"/>
            <ac:picMk id="3" creationId="{7A7D1170-F790-42FB-C07D-D42FF0D79C31}"/>
          </ac:picMkLst>
        </pc:picChg>
        <pc:picChg chg="add mod">
          <ac:chgData name="Pastor Zach Dudenhofer" userId="c4a63011-f6e8-401d-b235-a1891ff3d58e" providerId="ADAL" clId="{2F87AEA3-AA7D-4BF3-9AD3-C9270CBFC1D6}" dt="2026-01-16T14:01:06.547" v="35" actId="27614"/>
          <ac:picMkLst>
            <pc:docMk/>
            <pc:sldMk cId="1905295010" sldId="1337"/>
            <ac:picMk id="5" creationId="{1D1AFF60-F85F-0270-EC2C-53C198CB2049}"/>
          </ac:picMkLst>
        </pc:picChg>
      </pc:sldChg>
      <pc:sldChg chg="add">
        <pc:chgData name="Pastor Zach Dudenhofer" userId="c4a63011-f6e8-401d-b235-a1891ff3d58e" providerId="ADAL" clId="{2F87AEA3-AA7D-4BF3-9AD3-C9270CBFC1D6}" dt="2026-01-16T13:28:53.293" v="24"/>
        <pc:sldMkLst>
          <pc:docMk/>
          <pc:sldMk cId="2829412762" sldId="1338"/>
        </pc:sldMkLst>
      </pc:sldChg>
      <pc:sldChg chg="add del">
        <pc:chgData name="Pastor Zach Dudenhofer" userId="c4a63011-f6e8-401d-b235-a1891ff3d58e" providerId="ADAL" clId="{2F87AEA3-AA7D-4BF3-9AD3-C9270CBFC1D6}" dt="2026-01-16T14:04:47.416" v="99" actId="47"/>
        <pc:sldMkLst>
          <pc:docMk/>
          <pc:sldMk cId="3119014793" sldId="1339"/>
        </pc:sldMkLst>
      </pc:sldChg>
      <pc:sldChg chg="modSp add mod">
        <pc:chgData name="Pastor Zach Dudenhofer" userId="c4a63011-f6e8-401d-b235-a1891ff3d58e" providerId="ADAL" clId="{2F87AEA3-AA7D-4BF3-9AD3-C9270CBFC1D6}" dt="2026-01-16T14:13:03.744" v="289" actId="20577"/>
        <pc:sldMkLst>
          <pc:docMk/>
          <pc:sldMk cId="3885540378" sldId="1339"/>
        </pc:sldMkLst>
        <pc:spChg chg="mod">
          <ac:chgData name="Pastor Zach Dudenhofer" userId="c4a63011-f6e8-401d-b235-a1891ff3d58e" providerId="ADAL" clId="{2F87AEA3-AA7D-4BF3-9AD3-C9270CBFC1D6}" dt="2026-01-16T14:13:03.744" v="289" actId="20577"/>
          <ac:spMkLst>
            <pc:docMk/>
            <pc:sldMk cId="3885540378" sldId="1339"/>
            <ac:spMk id="2" creationId="{36C1704A-816A-DE6E-5F31-BA1A172B91A8}"/>
          </ac:spMkLst>
        </pc:spChg>
        <pc:spChg chg="mod">
          <ac:chgData name="Pastor Zach Dudenhofer" userId="c4a63011-f6e8-401d-b235-a1891ff3d58e" providerId="ADAL" clId="{2F87AEA3-AA7D-4BF3-9AD3-C9270CBFC1D6}" dt="2026-01-16T14:11:52.682" v="264" actId="20577"/>
          <ac:spMkLst>
            <pc:docMk/>
            <pc:sldMk cId="3885540378" sldId="1339"/>
            <ac:spMk id="3" creationId="{00A7871A-2BAF-46B6-F0EB-21FA790C8E76}"/>
          </ac:spMkLst>
        </pc:spChg>
      </pc:sldChg>
      <pc:sldChg chg="modSp add mod">
        <pc:chgData name="Pastor Zach Dudenhofer" userId="c4a63011-f6e8-401d-b235-a1891ff3d58e" providerId="ADAL" clId="{2F87AEA3-AA7D-4BF3-9AD3-C9270CBFC1D6}" dt="2026-01-16T14:13:27.916" v="304" actId="404"/>
        <pc:sldMkLst>
          <pc:docMk/>
          <pc:sldMk cId="4105605397" sldId="1340"/>
        </pc:sldMkLst>
        <pc:spChg chg="mod">
          <ac:chgData name="Pastor Zach Dudenhofer" userId="c4a63011-f6e8-401d-b235-a1891ff3d58e" providerId="ADAL" clId="{2F87AEA3-AA7D-4BF3-9AD3-C9270CBFC1D6}" dt="2026-01-16T14:13:13.336" v="297" actId="20577"/>
          <ac:spMkLst>
            <pc:docMk/>
            <pc:sldMk cId="4105605397" sldId="1340"/>
            <ac:spMk id="2" creationId="{36C1704A-816A-DE6E-5F31-BA1A172B91A8}"/>
          </ac:spMkLst>
        </pc:spChg>
        <pc:spChg chg="mod">
          <ac:chgData name="Pastor Zach Dudenhofer" userId="c4a63011-f6e8-401d-b235-a1891ff3d58e" providerId="ADAL" clId="{2F87AEA3-AA7D-4BF3-9AD3-C9270CBFC1D6}" dt="2026-01-16T14:13:27.916" v="304" actId="404"/>
          <ac:spMkLst>
            <pc:docMk/>
            <pc:sldMk cId="4105605397" sldId="1340"/>
            <ac:spMk id="3" creationId="{00A7871A-2BAF-46B6-F0EB-21FA790C8E76}"/>
          </ac:spMkLst>
        </pc:spChg>
      </pc:sldChg>
      <pc:sldChg chg="modSp add mod">
        <pc:chgData name="Pastor Zach Dudenhofer" userId="c4a63011-f6e8-401d-b235-a1891ff3d58e" providerId="ADAL" clId="{2F87AEA3-AA7D-4BF3-9AD3-C9270CBFC1D6}" dt="2026-01-16T14:13:19.158" v="301" actId="20577"/>
        <pc:sldMkLst>
          <pc:docMk/>
          <pc:sldMk cId="3490537401" sldId="1341"/>
        </pc:sldMkLst>
        <pc:spChg chg="mod">
          <ac:chgData name="Pastor Zach Dudenhofer" userId="c4a63011-f6e8-401d-b235-a1891ff3d58e" providerId="ADAL" clId="{2F87AEA3-AA7D-4BF3-9AD3-C9270CBFC1D6}" dt="2026-01-16T14:13:19.158" v="301" actId="20577"/>
          <ac:spMkLst>
            <pc:docMk/>
            <pc:sldMk cId="3490537401" sldId="1341"/>
            <ac:spMk id="2" creationId="{36C1704A-816A-DE6E-5F31-BA1A172B91A8}"/>
          </ac:spMkLst>
        </pc:spChg>
        <pc:spChg chg="mod">
          <ac:chgData name="Pastor Zach Dudenhofer" userId="c4a63011-f6e8-401d-b235-a1891ff3d58e" providerId="ADAL" clId="{2F87AEA3-AA7D-4BF3-9AD3-C9270CBFC1D6}" dt="2026-01-16T14:12:50.438" v="283" actId="113"/>
          <ac:spMkLst>
            <pc:docMk/>
            <pc:sldMk cId="3490537401" sldId="1341"/>
            <ac:spMk id="3" creationId="{00A7871A-2BAF-46B6-F0EB-21FA790C8E76}"/>
          </ac:spMkLst>
        </pc:spChg>
      </pc:sldChg>
      <pc:sldChg chg="add">
        <pc:chgData name="Pastor Zach Dudenhofer" userId="c4a63011-f6e8-401d-b235-a1891ff3d58e" providerId="ADAL" clId="{2F87AEA3-AA7D-4BF3-9AD3-C9270CBFC1D6}" dt="2026-01-16T14:14:06.831" v="306"/>
        <pc:sldMkLst>
          <pc:docMk/>
          <pc:sldMk cId="528193208" sldId="1342"/>
        </pc:sldMkLst>
      </pc:sldChg>
      <pc:sldChg chg="modSp add mod">
        <pc:chgData name="Pastor Zach Dudenhofer" userId="c4a63011-f6e8-401d-b235-a1891ff3d58e" providerId="ADAL" clId="{2F87AEA3-AA7D-4BF3-9AD3-C9270CBFC1D6}" dt="2026-01-16T14:16:53.006" v="335" actId="404"/>
        <pc:sldMkLst>
          <pc:docMk/>
          <pc:sldMk cId="3709738099" sldId="1343"/>
        </pc:sldMkLst>
        <pc:spChg chg="mod">
          <ac:chgData name="Pastor Zach Dudenhofer" userId="c4a63011-f6e8-401d-b235-a1891ff3d58e" providerId="ADAL" clId="{2F87AEA3-AA7D-4BF3-9AD3-C9270CBFC1D6}" dt="2026-01-16T14:16:53.006" v="335" actId="404"/>
          <ac:spMkLst>
            <pc:docMk/>
            <pc:sldMk cId="3709738099" sldId="1343"/>
            <ac:spMk id="2" creationId="{36C1704A-816A-DE6E-5F31-BA1A172B91A8}"/>
          </ac:spMkLst>
        </pc:spChg>
      </pc:sldChg>
      <pc:sldChg chg="modSp add mod">
        <pc:chgData name="Pastor Zach Dudenhofer" userId="c4a63011-f6e8-401d-b235-a1891ff3d58e" providerId="ADAL" clId="{2F87AEA3-AA7D-4BF3-9AD3-C9270CBFC1D6}" dt="2026-01-16T15:15:40.622" v="894" actId="20577"/>
        <pc:sldMkLst>
          <pc:docMk/>
          <pc:sldMk cId="203598231" sldId="1344"/>
        </pc:sldMkLst>
        <pc:spChg chg="mod">
          <ac:chgData name="Pastor Zach Dudenhofer" userId="c4a63011-f6e8-401d-b235-a1891ff3d58e" providerId="ADAL" clId="{2F87AEA3-AA7D-4BF3-9AD3-C9270CBFC1D6}" dt="2026-01-16T15:15:40.622" v="894" actId="20577"/>
          <ac:spMkLst>
            <pc:docMk/>
            <pc:sldMk cId="203598231" sldId="1344"/>
            <ac:spMk id="2" creationId="{36C1704A-816A-DE6E-5F31-BA1A172B91A8}"/>
          </ac:spMkLst>
        </pc:spChg>
      </pc:sldChg>
      <pc:sldChg chg="modSp add mod">
        <pc:chgData name="Pastor Zach Dudenhofer" userId="c4a63011-f6e8-401d-b235-a1891ff3d58e" providerId="ADAL" clId="{2F87AEA3-AA7D-4BF3-9AD3-C9270CBFC1D6}" dt="2026-01-16T15:15:43.224" v="896" actId="20577"/>
        <pc:sldMkLst>
          <pc:docMk/>
          <pc:sldMk cId="2474888802" sldId="1345"/>
        </pc:sldMkLst>
        <pc:spChg chg="mod">
          <ac:chgData name="Pastor Zach Dudenhofer" userId="c4a63011-f6e8-401d-b235-a1891ff3d58e" providerId="ADAL" clId="{2F87AEA3-AA7D-4BF3-9AD3-C9270CBFC1D6}" dt="2026-01-16T15:15:43.224" v="896" actId="20577"/>
          <ac:spMkLst>
            <pc:docMk/>
            <pc:sldMk cId="2474888802" sldId="1345"/>
            <ac:spMk id="2" creationId="{36C1704A-816A-DE6E-5F31-BA1A172B91A8}"/>
          </ac:spMkLst>
        </pc:spChg>
        <pc:spChg chg="mod">
          <ac:chgData name="Pastor Zach Dudenhofer" userId="c4a63011-f6e8-401d-b235-a1891ff3d58e" providerId="ADAL" clId="{2F87AEA3-AA7D-4BF3-9AD3-C9270CBFC1D6}" dt="2026-01-16T14:18:29.280" v="358" actId="115"/>
          <ac:spMkLst>
            <pc:docMk/>
            <pc:sldMk cId="2474888802" sldId="1345"/>
            <ac:spMk id="3" creationId="{00A7871A-2BAF-46B6-F0EB-21FA790C8E76}"/>
          </ac:spMkLst>
        </pc:spChg>
      </pc:sldChg>
      <pc:sldChg chg="modSp add mod">
        <pc:chgData name="Pastor Zach Dudenhofer" userId="c4a63011-f6e8-401d-b235-a1891ff3d58e" providerId="ADAL" clId="{2F87AEA3-AA7D-4BF3-9AD3-C9270CBFC1D6}" dt="2026-01-16T15:15:45.070" v="898" actId="20577"/>
        <pc:sldMkLst>
          <pc:docMk/>
          <pc:sldMk cId="1753260200" sldId="1346"/>
        </pc:sldMkLst>
        <pc:spChg chg="mod">
          <ac:chgData name="Pastor Zach Dudenhofer" userId="c4a63011-f6e8-401d-b235-a1891ff3d58e" providerId="ADAL" clId="{2F87AEA3-AA7D-4BF3-9AD3-C9270CBFC1D6}" dt="2026-01-16T15:15:45.070" v="898" actId="20577"/>
          <ac:spMkLst>
            <pc:docMk/>
            <pc:sldMk cId="1753260200" sldId="1346"/>
            <ac:spMk id="2" creationId="{36C1704A-816A-DE6E-5F31-BA1A172B91A8}"/>
          </ac:spMkLst>
        </pc:spChg>
        <pc:spChg chg="mod">
          <ac:chgData name="Pastor Zach Dudenhofer" userId="c4a63011-f6e8-401d-b235-a1891ff3d58e" providerId="ADAL" clId="{2F87AEA3-AA7D-4BF3-9AD3-C9270CBFC1D6}" dt="2026-01-16T14:26:11.707" v="476" actId="115"/>
          <ac:spMkLst>
            <pc:docMk/>
            <pc:sldMk cId="1753260200" sldId="1346"/>
            <ac:spMk id="3" creationId="{00A7871A-2BAF-46B6-F0EB-21FA790C8E76}"/>
          </ac:spMkLst>
        </pc:spChg>
      </pc:sldChg>
      <pc:sldChg chg="addSp delSp modSp add mod">
        <pc:chgData name="Pastor Zach Dudenhofer" userId="c4a63011-f6e8-401d-b235-a1891ff3d58e" providerId="ADAL" clId="{2F87AEA3-AA7D-4BF3-9AD3-C9270CBFC1D6}" dt="2026-01-16T15:15:46.899" v="900" actId="20577"/>
        <pc:sldMkLst>
          <pc:docMk/>
          <pc:sldMk cId="4128772752" sldId="1347"/>
        </pc:sldMkLst>
        <pc:spChg chg="mod">
          <ac:chgData name="Pastor Zach Dudenhofer" userId="c4a63011-f6e8-401d-b235-a1891ff3d58e" providerId="ADAL" clId="{2F87AEA3-AA7D-4BF3-9AD3-C9270CBFC1D6}" dt="2026-01-16T15:15:46.899" v="900" actId="20577"/>
          <ac:spMkLst>
            <pc:docMk/>
            <pc:sldMk cId="4128772752" sldId="1347"/>
            <ac:spMk id="2" creationId="{36C1704A-816A-DE6E-5F31-BA1A172B91A8}"/>
          </ac:spMkLst>
        </pc:spChg>
        <pc:spChg chg="mod">
          <ac:chgData name="Pastor Zach Dudenhofer" userId="c4a63011-f6e8-401d-b235-a1891ff3d58e" providerId="ADAL" clId="{2F87AEA3-AA7D-4BF3-9AD3-C9270CBFC1D6}" dt="2026-01-16T14:26:30.166" v="478" actId="115"/>
          <ac:spMkLst>
            <pc:docMk/>
            <pc:sldMk cId="4128772752" sldId="1347"/>
            <ac:spMk id="3" creationId="{00A7871A-2BAF-46B6-F0EB-21FA790C8E76}"/>
          </ac:spMkLst>
        </pc:spChg>
        <pc:spChg chg="add mod">
          <ac:chgData name="Pastor Zach Dudenhofer" userId="c4a63011-f6e8-401d-b235-a1891ff3d58e" providerId="ADAL" clId="{2F87AEA3-AA7D-4BF3-9AD3-C9270CBFC1D6}" dt="2026-01-16T14:25:10.975" v="473" actId="20577"/>
          <ac:spMkLst>
            <pc:docMk/>
            <pc:sldMk cId="4128772752" sldId="1347"/>
            <ac:spMk id="4" creationId="{759012A5-2FDB-293B-A48C-DC966287E718}"/>
          </ac:spMkLst>
        </pc:spChg>
        <pc:picChg chg="add del mod">
          <ac:chgData name="Pastor Zach Dudenhofer" userId="c4a63011-f6e8-401d-b235-a1891ff3d58e" providerId="ADAL" clId="{2F87AEA3-AA7D-4BF3-9AD3-C9270CBFC1D6}" dt="2026-01-16T14:22:22.109" v="374" actId="478"/>
          <ac:picMkLst>
            <pc:docMk/>
            <pc:sldMk cId="4128772752" sldId="1347"/>
            <ac:picMk id="6" creationId="{F809AB12-FD2D-8056-F269-1B9B39DFD58C}"/>
          </ac:picMkLst>
        </pc:picChg>
        <pc:cxnChg chg="add mod">
          <ac:chgData name="Pastor Zach Dudenhofer" userId="c4a63011-f6e8-401d-b235-a1891ff3d58e" providerId="ADAL" clId="{2F87AEA3-AA7D-4BF3-9AD3-C9270CBFC1D6}" dt="2026-01-16T14:25:08.230" v="471" actId="1035"/>
          <ac:cxnSpMkLst>
            <pc:docMk/>
            <pc:sldMk cId="4128772752" sldId="1347"/>
            <ac:cxnSpMk id="5" creationId="{11A6AFAD-6851-A070-50E8-E59E551DA53F}"/>
          </ac:cxnSpMkLst>
        </pc:cxnChg>
      </pc:sldChg>
      <pc:sldChg chg="modSp add mod">
        <pc:chgData name="Pastor Zach Dudenhofer" userId="c4a63011-f6e8-401d-b235-a1891ff3d58e" providerId="ADAL" clId="{2F87AEA3-AA7D-4BF3-9AD3-C9270CBFC1D6}" dt="2026-01-16T15:15:49.210" v="902" actId="20577"/>
        <pc:sldMkLst>
          <pc:docMk/>
          <pc:sldMk cId="1511145109" sldId="1348"/>
        </pc:sldMkLst>
        <pc:spChg chg="mod">
          <ac:chgData name="Pastor Zach Dudenhofer" userId="c4a63011-f6e8-401d-b235-a1891ff3d58e" providerId="ADAL" clId="{2F87AEA3-AA7D-4BF3-9AD3-C9270CBFC1D6}" dt="2026-01-16T15:15:49.210" v="902" actId="20577"/>
          <ac:spMkLst>
            <pc:docMk/>
            <pc:sldMk cId="1511145109" sldId="1348"/>
            <ac:spMk id="2" creationId="{36C1704A-816A-DE6E-5F31-BA1A172B91A8}"/>
          </ac:spMkLst>
        </pc:spChg>
        <pc:spChg chg="mod">
          <ac:chgData name="Pastor Zach Dudenhofer" userId="c4a63011-f6e8-401d-b235-a1891ff3d58e" providerId="ADAL" clId="{2F87AEA3-AA7D-4BF3-9AD3-C9270CBFC1D6}" dt="2026-01-16T14:27:22.236" v="484" actId="115"/>
          <ac:spMkLst>
            <pc:docMk/>
            <pc:sldMk cId="1511145109" sldId="1348"/>
            <ac:spMk id="3" creationId="{00A7871A-2BAF-46B6-F0EB-21FA790C8E76}"/>
          </ac:spMkLst>
        </pc:spChg>
        <pc:spChg chg="mod">
          <ac:chgData name="Pastor Zach Dudenhofer" userId="c4a63011-f6e8-401d-b235-a1891ff3d58e" providerId="ADAL" clId="{2F87AEA3-AA7D-4BF3-9AD3-C9270CBFC1D6}" dt="2026-01-16T15:03:44.754" v="655" actId="20577"/>
          <ac:spMkLst>
            <pc:docMk/>
            <pc:sldMk cId="1511145109" sldId="1348"/>
            <ac:spMk id="4" creationId="{759012A5-2FDB-293B-A48C-DC966287E718}"/>
          </ac:spMkLst>
        </pc:spChg>
        <pc:cxnChg chg="mod">
          <ac:chgData name="Pastor Zach Dudenhofer" userId="c4a63011-f6e8-401d-b235-a1891ff3d58e" providerId="ADAL" clId="{2F87AEA3-AA7D-4BF3-9AD3-C9270CBFC1D6}" dt="2026-01-16T15:03:17.978" v="622" actId="1035"/>
          <ac:cxnSpMkLst>
            <pc:docMk/>
            <pc:sldMk cId="1511145109" sldId="1348"/>
            <ac:cxnSpMk id="5" creationId="{11A6AFAD-6851-A070-50E8-E59E551DA53F}"/>
          </ac:cxnSpMkLst>
        </pc:cxnChg>
      </pc:sldChg>
      <pc:sldChg chg="modSp add mod">
        <pc:chgData name="Pastor Zach Dudenhofer" userId="c4a63011-f6e8-401d-b235-a1891ff3d58e" providerId="ADAL" clId="{2F87AEA3-AA7D-4BF3-9AD3-C9270CBFC1D6}" dt="2026-01-16T15:15:51.355" v="904" actId="20577"/>
        <pc:sldMkLst>
          <pc:docMk/>
          <pc:sldMk cId="2558185037" sldId="1349"/>
        </pc:sldMkLst>
        <pc:spChg chg="mod">
          <ac:chgData name="Pastor Zach Dudenhofer" userId="c4a63011-f6e8-401d-b235-a1891ff3d58e" providerId="ADAL" clId="{2F87AEA3-AA7D-4BF3-9AD3-C9270CBFC1D6}" dt="2026-01-16T15:15:51.355" v="904" actId="20577"/>
          <ac:spMkLst>
            <pc:docMk/>
            <pc:sldMk cId="2558185037" sldId="1349"/>
            <ac:spMk id="2" creationId="{36C1704A-816A-DE6E-5F31-BA1A172B91A8}"/>
          </ac:spMkLst>
        </pc:spChg>
        <pc:spChg chg="mod">
          <ac:chgData name="Pastor Zach Dudenhofer" userId="c4a63011-f6e8-401d-b235-a1891ff3d58e" providerId="ADAL" clId="{2F87AEA3-AA7D-4BF3-9AD3-C9270CBFC1D6}" dt="2026-01-16T15:04:51.401" v="658" actId="115"/>
          <ac:spMkLst>
            <pc:docMk/>
            <pc:sldMk cId="2558185037" sldId="1349"/>
            <ac:spMk id="3" creationId="{00A7871A-2BAF-46B6-F0EB-21FA790C8E76}"/>
          </ac:spMkLst>
        </pc:spChg>
        <pc:spChg chg="mod">
          <ac:chgData name="Pastor Zach Dudenhofer" userId="c4a63011-f6e8-401d-b235-a1891ff3d58e" providerId="ADAL" clId="{2F87AEA3-AA7D-4BF3-9AD3-C9270CBFC1D6}" dt="2026-01-16T15:05:47.536" v="745" actId="1036"/>
          <ac:spMkLst>
            <pc:docMk/>
            <pc:sldMk cId="2558185037" sldId="1349"/>
            <ac:spMk id="4" creationId="{759012A5-2FDB-293B-A48C-DC966287E718}"/>
          </ac:spMkLst>
        </pc:spChg>
        <pc:cxnChg chg="mod">
          <ac:chgData name="Pastor Zach Dudenhofer" userId="c4a63011-f6e8-401d-b235-a1891ff3d58e" providerId="ADAL" clId="{2F87AEA3-AA7D-4BF3-9AD3-C9270CBFC1D6}" dt="2026-01-16T15:05:47.536" v="745" actId="1036"/>
          <ac:cxnSpMkLst>
            <pc:docMk/>
            <pc:sldMk cId="2558185037" sldId="1349"/>
            <ac:cxnSpMk id="5" creationId="{11A6AFAD-6851-A070-50E8-E59E551DA53F}"/>
          </ac:cxnSpMkLst>
        </pc:cxnChg>
      </pc:sldChg>
      <pc:sldChg chg="delSp modSp add mod">
        <pc:chgData name="Pastor Zach Dudenhofer" userId="c4a63011-f6e8-401d-b235-a1891ff3d58e" providerId="ADAL" clId="{2F87AEA3-AA7D-4BF3-9AD3-C9270CBFC1D6}" dt="2026-01-16T15:15:53.696" v="906" actId="20577"/>
        <pc:sldMkLst>
          <pc:docMk/>
          <pc:sldMk cId="1040690528" sldId="1350"/>
        </pc:sldMkLst>
        <pc:spChg chg="mod">
          <ac:chgData name="Pastor Zach Dudenhofer" userId="c4a63011-f6e8-401d-b235-a1891ff3d58e" providerId="ADAL" clId="{2F87AEA3-AA7D-4BF3-9AD3-C9270CBFC1D6}" dt="2026-01-16T15:15:53.696" v="906" actId="20577"/>
          <ac:spMkLst>
            <pc:docMk/>
            <pc:sldMk cId="1040690528" sldId="1350"/>
            <ac:spMk id="2" creationId="{36C1704A-816A-DE6E-5F31-BA1A172B91A8}"/>
          </ac:spMkLst>
        </pc:spChg>
        <pc:spChg chg="mod">
          <ac:chgData name="Pastor Zach Dudenhofer" userId="c4a63011-f6e8-401d-b235-a1891ff3d58e" providerId="ADAL" clId="{2F87AEA3-AA7D-4BF3-9AD3-C9270CBFC1D6}" dt="2026-01-16T15:06:24.978" v="748" actId="115"/>
          <ac:spMkLst>
            <pc:docMk/>
            <pc:sldMk cId="1040690528" sldId="1350"/>
            <ac:spMk id="3" creationId="{00A7871A-2BAF-46B6-F0EB-21FA790C8E76}"/>
          </ac:spMkLst>
        </pc:spChg>
        <pc:spChg chg="del">
          <ac:chgData name="Pastor Zach Dudenhofer" userId="c4a63011-f6e8-401d-b235-a1891ff3d58e" providerId="ADAL" clId="{2F87AEA3-AA7D-4BF3-9AD3-C9270CBFC1D6}" dt="2026-01-16T15:06:27.922" v="749" actId="478"/>
          <ac:spMkLst>
            <pc:docMk/>
            <pc:sldMk cId="1040690528" sldId="1350"/>
            <ac:spMk id="4" creationId="{759012A5-2FDB-293B-A48C-DC966287E718}"/>
          </ac:spMkLst>
        </pc:spChg>
        <pc:cxnChg chg="del">
          <ac:chgData name="Pastor Zach Dudenhofer" userId="c4a63011-f6e8-401d-b235-a1891ff3d58e" providerId="ADAL" clId="{2F87AEA3-AA7D-4BF3-9AD3-C9270CBFC1D6}" dt="2026-01-16T15:06:27.922" v="749" actId="478"/>
          <ac:cxnSpMkLst>
            <pc:docMk/>
            <pc:sldMk cId="1040690528" sldId="1350"/>
            <ac:cxnSpMk id="5" creationId="{11A6AFAD-6851-A070-50E8-E59E551DA53F}"/>
          </ac:cxnSpMkLst>
        </pc:cxnChg>
      </pc:sldChg>
      <pc:sldChg chg="modSp add mod">
        <pc:chgData name="Pastor Zach Dudenhofer" userId="c4a63011-f6e8-401d-b235-a1891ff3d58e" providerId="ADAL" clId="{2F87AEA3-AA7D-4BF3-9AD3-C9270CBFC1D6}" dt="2026-01-16T15:15:57.039" v="908" actId="20577"/>
        <pc:sldMkLst>
          <pc:docMk/>
          <pc:sldMk cId="1981635347" sldId="1351"/>
        </pc:sldMkLst>
        <pc:spChg chg="mod">
          <ac:chgData name="Pastor Zach Dudenhofer" userId="c4a63011-f6e8-401d-b235-a1891ff3d58e" providerId="ADAL" clId="{2F87AEA3-AA7D-4BF3-9AD3-C9270CBFC1D6}" dt="2026-01-16T15:15:57.039" v="908" actId="20577"/>
          <ac:spMkLst>
            <pc:docMk/>
            <pc:sldMk cId="1981635347" sldId="1351"/>
            <ac:spMk id="2" creationId="{36C1704A-816A-DE6E-5F31-BA1A172B91A8}"/>
          </ac:spMkLst>
        </pc:spChg>
      </pc:sldChg>
      <pc:sldChg chg="modSp add mod">
        <pc:chgData name="Pastor Zach Dudenhofer" userId="c4a63011-f6e8-401d-b235-a1891ff3d58e" providerId="ADAL" clId="{2F87AEA3-AA7D-4BF3-9AD3-C9270CBFC1D6}" dt="2026-01-16T15:16:00.857" v="910" actId="20577"/>
        <pc:sldMkLst>
          <pc:docMk/>
          <pc:sldMk cId="806408464" sldId="1352"/>
        </pc:sldMkLst>
        <pc:spChg chg="mod">
          <ac:chgData name="Pastor Zach Dudenhofer" userId="c4a63011-f6e8-401d-b235-a1891ff3d58e" providerId="ADAL" clId="{2F87AEA3-AA7D-4BF3-9AD3-C9270CBFC1D6}" dt="2026-01-16T15:16:00.857" v="910" actId="20577"/>
          <ac:spMkLst>
            <pc:docMk/>
            <pc:sldMk cId="806408464" sldId="1352"/>
            <ac:spMk id="2" creationId="{36C1704A-816A-DE6E-5F31-BA1A172B91A8}"/>
          </ac:spMkLst>
        </pc:spChg>
        <pc:spChg chg="mod">
          <ac:chgData name="Pastor Zach Dudenhofer" userId="c4a63011-f6e8-401d-b235-a1891ff3d58e" providerId="ADAL" clId="{2F87AEA3-AA7D-4BF3-9AD3-C9270CBFC1D6}" dt="2026-01-16T15:08:33.273" v="775" actId="115"/>
          <ac:spMkLst>
            <pc:docMk/>
            <pc:sldMk cId="806408464" sldId="1352"/>
            <ac:spMk id="3" creationId="{00A7871A-2BAF-46B6-F0EB-21FA790C8E76}"/>
          </ac:spMkLst>
        </pc:spChg>
      </pc:sldChg>
      <pc:sldChg chg="addSp modSp add mod">
        <pc:chgData name="Pastor Zach Dudenhofer" userId="c4a63011-f6e8-401d-b235-a1891ff3d58e" providerId="ADAL" clId="{2F87AEA3-AA7D-4BF3-9AD3-C9270CBFC1D6}" dt="2026-01-16T15:16:02.890" v="912" actId="20577"/>
        <pc:sldMkLst>
          <pc:docMk/>
          <pc:sldMk cId="2090833946" sldId="1353"/>
        </pc:sldMkLst>
        <pc:spChg chg="mod">
          <ac:chgData name="Pastor Zach Dudenhofer" userId="c4a63011-f6e8-401d-b235-a1891ff3d58e" providerId="ADAL" clId="{2F87AEA3-AA7D-4BF3-9AD3-C9270CBFC1D6}" dt="2026-01-16T15:16:02.890" v="912" actId="20577"/>
          <ac:spMkLst>
            <pc:docMk/>
            <pc:sldMk cId="2090833946" sldId="1353"/>
            <ac:spMk id="2" creationId="{36C1704A-816A-DE6E-5F31-BA1A172B91A8}"/>
          </ac:spMkLst>
        </pc:spChg>
        <pc:spChg chg="mod">
          <ac:chgData name="Pastor Zach Dudenhofer" userId="c4a63011-f6e8-401d-b235-a1891ff3d58e" providerId="ADAL" clId="{2F87AEA3-AA7D-4BF3-9AD3-C9270CBFC1D6}" dt="2026-01-16T15:09:07.710" v="782" actId="115"/>
          <ac:spMkLst>
            <pc:docMk/>
            <pc:sldMk cId="2090833946" sldId="1353"/>
            <ac:spMk id="3" creationId="{00A7871A-2BAF-46B6-F0EB-21FA790C8E76}"/>
          </ac:spMkLst>
        </pc:spChg>
        <pc:spChg chg="add mod">
          <ac:chgData name="Pastor Zach Dudenhofer" userId="c4a63011-f6e8-401d-b235-a1891ff3d58e" providerId="ADAL" clId="{2F87AEA3-AA7D-4BF3-9AD3-C9270CBFC1D6}" dt="2026-01-16T15:11:58.181" v="818" actId="20577"/>
          <ac:spMkLst>
            <pc:docMk/>
            <pc:sldMk cId="2090833946" sldId="1353"/>
            <ac:spMk id="4" creationId="{E02C7DED-DBAF-1FD8-D713-45BA284C9558}"/>
          </ac:spMkLst>
        </pc:spChg>
        <pc:cxnChg chg="add mod">
          <ac:chgData name="Pastor Zach Dudenhofer" userId="c4a63011-f6e8-401d-b235-a1891ff3d58e" providerId="ADAL" clId="{2F87AEA3-AA7D-4BF3-9AD3-C9270CBFC1D6}" dt="2026-01-16T15:09:48.496" v="783"/>
          <ac:cxnSpMkLst>
            <pc:docMk/>
            <pc:sldMk cId="2090833946" sldId="1353"/>
            <ac:cxnSpMk id="5" creationId="{2D29CD22-C511-BA8B-D216-7D67E9277F9D}"/>
          </ac:cxnSpMkLst>
        </pc:cxnChg>
      </pc:sldChg>
      <pc:sldChg chg="modSp add mod">
        <pc:chgData name="Pastor Zach Dudenhofer" userId="c4a63011-f6e8-401d-b235-a1891ff3d58e" providerId="ADAL" clId="{2F87AEA3-AA7D-4BF3-9AD3-C9270CBFC1D6}" dt="2026-01-16T15:16:04.892" v="914" actId="20577"/>
        <pc:sldMkLst>
          <pc:docMk/>
          <pc:sldMk cId="2983108594" sldId="1354"/>
        </pc:sldMkLst>
        <pc:spChg chg="mod">
          <ac:chgData name="Pastor Zach Dudenhofer" userId="c4a63011-f6e8-401d-b235-a1891ff3d58e" providerId="ADAL" clId="{2F87AEA3-AA7D-4BF3-9AD3-C9270CBFC1D6}" dt="2026-01-16T15:16:04.892" v="914" actId="20577"/>
          <ac:spMkLst>
            <pc:docMk/>
            <pc:sldMk cId="2983108594" sldId="1354"/>
            <ac:spMk id="2" creationId="{36C1704A-816A-DE6E-5F31-BA1A172B91A8}"/>
          </ac:spMkLst>
        </pc:spChg>
        <pc:spChg chg="mod">
          <ac:chgData name="Pastor Zach Dudenhofer" userId="c4a63011-f6e8-401d-b235-a1891ff3d58e" providerId="ADAL" clId="{2F87AEA3-AA7D-4BF3-9AD3-C9270CBFC1D6}" dt="2026-01-16T15:12:19.376" v="823" actId="115"/>
          <ac:spMkLst>
            <pc:docMk/>
            <pc:sldMk cId="2983108594" sldId="1354"/>
            <ac:spMk id="3" creationId="{00A7871A-2BAF-46B6-F0EB-21FA790C8E76}"/>
          </ac:spMkLst>
        </pc:spChg>
        <pc:spChg chg="mod">
          <ac:chgData name="Pastor Zach Dudenhofer" userId="c4a63011-f6e8-401d-b235-a1891ff3d58e" providerId="ADAL" clId="{2F87AEA3-AA7D-4BF3-9AD3-C9270CBFC1D6}" dt="2026-01-16T15:14:37.098" v="886" actId="20577"/>
          <ac:spMkLst>
            <pc:docMk/>
            <pc:sldMk cId="2983108594" sldId="1354"/>
            <ac:spMk id="4" creationId="{E02C7DED-DBAF-1FD8-D713-45BA284C9558}"/>
          </ac:spMkLst>
        </pc:spChg>
      </pc:sldChg>
      <pc:sldChg chg="addSp modSp add mod">
        <pc:chgData name="Pastor Zach Dudenhofer" userId="c4a63011-f6e8-401d-b235-a1891ff3d58e" providerId="ADAL" clId="{2F87AEA3-AA7D-4BF3-9AD3-C9270CBFC1D6}" dt="2026-01-16T15:18:57.005" v="969"/>
        <pc:sldMkLst>
          <pc:docMk/>
          <pc:sldMk cId="397026365" sldId="1355"/>
        </pc:sldMkLst>
        <pc:spChg chg="mod">
          <ac:chgData name="Pastor Zach Dudenhofer" userId="c4a63011-f6e8-401d-b235-a1891ff3d58e" providerId="ADAL" clId="{2F87AEA3-AA7D-4BF3-9AD3-C9270CBFC1D6}" dt="2026-01-16T15:16:11.418" v="928" actId="20577"/>
          <ac:spMkLst>
            <pc:docMk/>
            <pc:sldMk cId="397026365" sldId="1355"/>
            <ac:spMk id="2" creationId="{36C1704A-816A-DE6E-5F31-BA1A172B91A8}"/>
          </ac:spMkLst>
        </pc:spChg>
        <pc:spChg chg="add mod">
          <ac:chgData name="Pastor Zach Dudenhofer" userId="c4a63011-f6e8-401d-b235-a1891ff3d58e" providerId="ADAL" clId="{2F87AEA3-AA7D-4BF3-9AD3-C9270CBFC1D6}" dt="2026-01-16T15:17:00.377" v="942" actId="20577"/>
          <ac:spMkLst>
            <pc:docMk/>
            <pc:sldMk cId="397026365" sldId="1355"/>
            <ac:spMk id="4" creationId="{740151D6-EDBC-ED6A-6A45-FBD08A53119A}"/>
          </ac:spMkLst>
        </pc:spChg>
        <pc:spChg chg="add mod">
          <ac:chgData name="Pastor Zach Dudenhofer" userId="c4a63011-f6e8-401d-b235-a1891ff3d58e" providerId="ADAL" clId="{2F87AEA3-AA7D-4BF3-9AD3-C9270CBFC1D6}" dt="2026-01-16T15:18:57.005" v="969"/>
          <ac:spMkLst>
            <pc:docMk/>
            <pc:sldMk cId="397026365" sldId="1355"/>
            <ac:spMk id="6" creationId="{E9B2BA61-6BC1-A13A-DDFF-32A0EE468A5D}"/>
          </ac:spMkLst>
        </pc:spChg>
        <pc:cxnChg chg="add mod">
          <ac:chgData name="Pastor Zach Dudenhofer" userId="c4a63011-f6e8-401d-b235-a1891ff3d58e" providerId="ADAL" clId="{2F87AEA3-AA7D-4BF3-9AD3-C9270CBFC1D6}" dt="2026-01-16T15:16:52.760" v="929"/>
          <ac:cxnSpMkLst>
            <pc:docMk/>
            <pc:sldMk cId="397026365" sldId="1355"/>
            <ac:cxnSpMk id="5" creationId="{D600F4CC-0B12-494E-CB42-F6C107AD0087}"/>
          </ac:cxnSpMkLst>
        </pc:cxnChg>
        <pc:cxnChg chg="add mod">
          <ac:chgData name="Pastor Zach Dudenhofer" userId="c4a63011-f6e8-401d-b235-a1891ff3d58e" providerId="ADAL" clId="{2F87AEA3-AA7D-4BF3-9AD3-C9270CBFC1D6}" dt="2026-01-16T15:18:57.005" v="969"/>
          <ac:cxnSpMkLst>
            <pc:docMk/>
            <pc:sldMk cId="397026365" sldId="1355"/>
            <ac:cxnSpMk id="7" creationId="{D8D4A28D-8C78-D58D-BA11-16A555454EE7}"/>
          </ac:cxnSpMkLst>
        </pc:cxnChg>
      </pc:sldChg>
      <pc:sldChg chg="addSp modSp add mod">
        <pc:chgData name="Pastor Zach Dudenhofer" userId="c4a63011-f6e8-401d-b235-a1891ff3d58e" providerId="ADAL" clId="{2F87AEA3-AA7D-4BF3-9AD3-C9270CBFC1D6}" dt="2026-01-16T15:19:33.785" v="1019" actId="20577"/>
        <pc:sldMkLst>
          <pc:docMk/>
          <pc:sldMk cId="938291647" sldId="1356"/>
        </pc:sldMkLst>
        <pc:spChg chg="mod">
          <ac:chgData name="Pastor Zach Dudenhofer" userId="c4a63011-f6e8-401d-b235-a1891ff3d58e" providerId="ADAL" clId="{2F87AEA3-AA7D-4BF3-9AD3-C9270CBFC1D6}" dt="2026-01-16T15:17:45.739" v="968" actId="20577"/>
          <ac:spMkLst>
            <pc:docMk/>
            <pc:sldMk cId="938291647" sldId="1356"/>
            <ac:spMk id="2" creationId="{36C1704A-816A-DE6E-5F31-BA1A172B91A8}"/>
          </ac:spMkLst>
        </pc:spChg>
        <pc:spChg chg="add mod">
          <ac:chgData name="Pastor Zach Dudenhofer" userId="c4a63011-f6e8-401d-b235-a1891ff3d58e" providerId="ADAL" clId="{2F87AEA3-AA7D-4BF3-9AD3-C9270CBFC1D6}" dt="2026-01-16T15:19:33.785" v="1019" actId="20577"/>
          <ac:spMkLst>
            <pc:docMk/>
            <pc:sldMk cId="938291647" sldId="1356"/>
            <ac:spMk id="4" creationId="{E7038553-B045-4CF9-A2F0-2C623AA126C8}"/>
          </ac:spMkLst>
        </pc:spChg>
        <pc:cxnChg chg="add mod">
          <ac:chgData name="Pastor Zach Dudenhofer" userId="c4a63011-f6e8-401d-b235-a1891ff3d58e" providerId="ADAL" clId="{2F87AEA3-AA7D-4BF3-9AD3-C9270CBFC1D6}" dt="2026-01-16T15:19:03.147" v="970"/>
          <ac:cxnSpMkLst>
            <pc:docMk/>
            <pc:sldMk cId="938291647" sldId="1356"/>
            <ac:cxnSpMk id="5" creationId="{7000DCE9-7900-C68E-469A-E75A9B051F1E}"/>
          </ac:cxnSpMkLst>
        </pc:cxnChg>
      </pc:sldChg>
      <pc:sldChg chg="addSp modSp new mod">
        <pc:chgData name="Pastor Zach Dudenhofer" userId="c4a63011-f6e8-401d-b235-a1891ff3d58e" providerId="ADAL" clId="{2F87AEA3-AA7D-4BF3-9AD3-C9270CBFC1D6}" dt="2026-01-16T15:21:20.353" v="1023" actId="27614"/>
        <pc:sldMkLst>
          <pc:docMk/>
          <pc:sldMk cId="3594490922" sldId="1357"/>
        </pc:sldMkLst>
        <pc:picChg chg="add mod">
          <ac:chgData name="Pastor Zach Dudenhofer" userId="c4a63011-f6e8-401d-b235-a1891ff3d58e" providerId="ADAL" clId="{2F87AEA3-AA7D-4BF3-9AD3-C9270CBFC1D6}" dt="2026-01-16T15:21:20.353" v="1023" actId="27614"/>
          <ac:picMkLst>
            <pc:docMk/>
            <pc:sldMk cId="3594490922" sldId="1357"/>
            <ac:picMk id="3" creationId="{D83E137D-5225-3CFB-6E2D-30CB66417B34}"/>
          </ac:picMkLst>
        </pc:picChg>
      </pc:sldChg>
    </pc:docChg>
  </pc:docChgLst>
  <pc:docChgLst>
    <pc:chgData name="Pastor Zach Dudenhofer" userId="c4a63011-f6e8-401d-b235-a1891ff3d58e" providerId="ADAL" clId="{39A45A2F-2DAF-4595-8F95-2EA354206E95}"/>
    <pc:docChg chg="custSel addSld delSld modSld">
      <pc:chgData name="Pastor Zach Dudenhofer" userId="c4a63011-f6e8-401d-b235-a1891ff3d58e" providerId="ADAL" clId="{39A45A2F-2DAF-4595-8F95-2EA354206E95}" dt="2024-10-03T17:03:30.223" v="1317"/>
      <pc:docMkLst>
        <pc:docMk/>
      </pc:docMkLst>
      <pc:sldChg chg="del">
        <pc:chgData name="Pastor Zach Dudenhofer" userId="c4a63011-f6e8-401d-b235-a1891ff3d58e" providerId="ADAL" clId="{39A45A2F-2DAF-4595-8F95-2EA354206E95}" dt="2024-10-03T17:00:57.906" v="1310" actId="47"/>
        <pc:sldMkLst>
          <pc:docMk/>
          <pc:sldMk cId="2492233176" sldId="496"/>
        </pc:sldMkLst>
      </pc:sldChg>
      <pc:sldChg chg="del">
        <pc:chgData name="Pastor Zach Dudenhofer" userId="c4a63011-f6e8-401d-b235-a1891ff3d58e" providerId="ADAL" clId="{39A45A2F-2DAF-4595-8F95-2EA354206E95}" dt="2024-10-03T17:00:57.906" v="1310" actId="47"/>
        <pc:sldMkLst>
          <pc:docMk/>
          <pc:sldMk cId="3433457375" sldId="525"/>
        </pc:sldMkLst>
      </pc:sldChg>
      <pc:sldChg chg="del">
        <pc:chgData name="Pastor Zach Dudenhofer" userId="c4a63011-f6e8-401d-b235-a1891ff3d58e" providerId="ADAL" clId="{39A45A2F-2DAF-4595-8F95-2EA354206E95}" dt="2024-10-03T17:00:57.906" v="1310" actId="47"/>
        <pc:sldMkLst>
          <pc:docMk/>
          <pc:sldMk cId="3760098708" sldId="526"/>
        </pc:sldMkLst>
      </pc:sldChg>
      <pc:sldChg chg="modSp del mod">
        <pc:chgData name="Pastor Zach Dudenhofer" userId="c4a63011-f6e8-401d-b235-a1891ff3d58e" providerId="ADAL" clId="{39A45A2F-2DAF-4595-8F95-2EA354206E95}" dt="2024-10-03T17:00:57.906" v="1310" actId="47"/>
        <pc:sldMkLst>
          <pc:docMk/>
          <pc:sldMk cId="1176307834" sldId="530"/>
        </pc:sldMkLst>
        <pc:spChg chg="mod">
          <ac:chgData name="Pastor Zach Dudenhofer" userId="c4a63011-f6e8-401d-b235-a1891ff3d58e" providerId="ADAL" clId="{39A45A2F-2DAF-4595-8F95-2EA354206E95}" dt="2024-10-03T16:38:38.901" v="10" actId="20577"/>
          <ac:spMkLst>
            <pc:docMk/>
            <pc:sldMk cId="1176307834" sldId="530"/>
            <ac:spMk id="2" creationId="{9725AC5F-A538-3B8D-AB2A-8E2086C93F5D}"/>
          </ac:spMkLst>
        </pc:spChg>
      </pc:sldChg>
      <pc:sldChg chg="del">
        <pc:chgData name="Pastor Zach Dudenhofer" userId="c4a63011-f6e8-401d-b235-a1891ff3d58e" providerId="ADAL" clId="{39A45A2F-2DAF-4595-8F95-2EA354206E95}" dt="2024-10-03T17:00:57.906" v="1310" actId="47"/>
        <pc:sldMkLst>
          <pc:docMk/>
          <pc:sldMk cId="2615578528" sldId="531"/>
        </pc:sldMkLst>
      </pc:sldChg>
      <pc:sldChg chg="del">
        <pc:chgData name="Pastor Zach Dudenhofer" userId="c4a63011-f6e8-401d-b235-a1891ff3d58e" providerId="ADAL" clId="{39A45A2F-2DAF-4595-8F95-2EA354206E95}" dt="2024-10-03T17:00:57.906" v="1310" actId="47"/>
        <pc:sldMkLst>
          <pc:docMk/>
          <pc:sldMk cId="2321295531" sldId="532"/>
        </pc:sldMkLst>
      </pc:sldChg>
      <pc:sldChg chg="del">
        <pc:chgData name="Pastor Zach Dudenhofer" userId="c4a63011-f6e8-401d-b235-a1891ff3d58e" providerId="ADAL" clId="{39A45A2F-2DAF-4595-8F95-2EA354206E95}" dt="2024-10-03T17:00:57.906" v="1310" actId="47"/>
        <pc:sldMkLst>
          <pc:docMk/>
          <pc:sldMk cId="3042210039" sldId="533"/>
        </pc:sldMkLst>
      </pc:sldChg>
      <pc:sldChg chg="del">
        <pc:chgData name="Pastor Zach Dudenhofer" userId="c4a63011-f6e8-401d-b235-a1891ff3d58e" providerId="ADAL" clId="{39A45A2F-2DAF-4595-8F95-2EA354206E95}" dt="2024-10-03T17:00:57.906" v="1310" actId="47"/>
        <pc:sldMkLst>
          <pc:docMk/>
          <pc:sldMk cId="3858014867" sldId="534"/>
        </pc:sldMkLst>
      </pc:sldChg>
      <pc:sldChg chg="del">
        <pc:chgData name="Pastor Zach Dudenhofer" userId="c4a63011-f6e8-401d-b235-a1891ff3d58e" providerId="ADAL" clId="{39A45A2F-2DAF-4595-8F95-2EA354206E95}" dt="2024-10-03T17:00:57.906" v="1310" actId="47"/>
        <pc:sldMkLst>
          <pc:docMk/>
          <pc:sldMk cId="1674534169" sldId="535"/>
        </pc:sldMkLst>
      </pc:sldChg>
      <pc:sldChg chg="del">
        <pc:chgData name="Pastor Zach Dudenhofer" userId="c4a63011-f6e8-401d-b235-a1891ff3d58e" providerId="ADAL" clId="{39A45A2F-2DAF-4595-8F95-2EA354206E95}" dt="2024-10-03T17:00:57.906" v="1310" actId="47"/>
        <pc:sldMkLst>
          <pc:docMk/>
          <pc:sldMk cId="3179311352" sldId="536"/>
        </pc:sldMkLst>
      </pc:sldChg>
      <pc:sldChg chg="del">
        <pc:chgData name="Pastor Zach Dudenhofer" userId="c4a63011-f6e8-401d-b235-a1891ff3d58e" providerId="ADAL" clId="{39A45A2F-2DAF-4595-8F95-2EA354206E95}" dt="2024-10-03T17:00:57.906" v="1310" actId="47"/>
        <pc:sldMkLst>
          <pc:docMk/>
          <pc:sldMk cId="1297006707" sldId="537"/>
        </pc:sldMkLst>
      </pc:sldChg>
      <pc:sldChg chg="del">
        <pc:chgData name="Pastor Zach Dudenhofer" userId="c4a63011-f6e8-401d-b235-a1891ff3d58e" providerId="ADAL" clId="{39A45A2F-2DAF-4595-8F95-2EA354206E95}" dt="2024-10-03T17:00:57.906" v="1310" actId="47"/>
        <pc:sldMkLst>
          <pc:docMk/>
          <pc:sldMk cId="2874125713" sldId="538"/>
        </pc:sldMkLst>
      </pc:sldChg>
      <pc:sldChg chg="del">
        <pc:chgData name="Pastor Zach Dudenhofer" userId="c4a63011-f6e8-401d-b235-a1891ff3d58e" providerId="ADAL" clId="{39A45A2F-2DAF-4595-8F95-2EA354206E95}" dt="2024-10-03T17:00:57.906" v="1310" actId="47"/>
        <pc:sldMkLst>
          <pc:docMk/>
          <pc:sldMk cId="1153922498" sldId="539"/>
        </pc:sldMkLst>
      </pc:sldChg>
      <pc:sldChg chg="del">
        <pc:chgData name="Pastor Zach Dudenhofer" userId="c4a63011-f6e8-401d-b235-a1891ff3d58e" providerId="ADAL" clId="{39A45A2F-2DAF-4595-8F95-2EA354206E95}" dt="2024-10-03T17:00:57.906" v="1310" actId="47"/>
        <pc:sldMkLst>
          <pc:docMk/>
          <pc:sldMk cId="3378419949" sldId="540"/>
        </pc:sldMkLst>
      </pc:sldChg>
      <pc:sldChg chg="del">
        <pc:chgData name="Pastor Zach Dudenhofer" userId="c4a63011-f6e8-401d-b235-a1891ff3d58e" providerId="ADAL" clId="{39A45A2F-2DAF-4595-8F95-2EA354206E95}" dt="2024-10-03T17:00:57.906" v="1310" actId="47"/>
        <pc:sldMkLst>
          <pc:docMk/>
          <pc:sldMk cId="3553240916" sldId="541"/>
        </pc:sldMkLst>
      </pc:sldChg>
      <pc:sldChg chg="del">
        <pc:chgData name="Pastor Zach Dudenhofer" userId="c4a63011-f6e8-401d-b235-a1891ff3d58e" providerId="ADAL" clId="{39A45A2F-2DAF-4595-8F95-2EA354206E95}" dt="2024-10-03T17:00:57.906" v="1310" actId="47"/>
        <pc:sldMkLst>
          <pc:docMk/>
          <pc:sldMk cId="4194515859" sldId="542"/>
        </pc:sldMkLst>
      </pc:sldChg>
      <pc:sldChg chg="del">
        <pc:chgData name="Pastor Zach Dudenhofer" userId="c4a63011-f6e8-401d-b235-a1891ff3d58e" providerId="ADAL" clId="{39A45A2F-2DAF-4595-8F95-2EA354206E95}" dt="2024-10-03T17:00:57.906" v="1310" actId="47"/>
        <pc:sldMkLst>
          <pc:docMk/>
          <pc:sldMk cId="2860122351" sldId="543"/>
        </pc:sldMkLst>
      </pc:sldChg>
      <pc:sldChg chg="modSp add mod">
        <pc:chgData name="Pastor Zach Dudenhofer" userId="c4a63011-f6e8-401d-b235-a1891ff3d58e" providerId="ADAL" clId="{39A45A2F-2DAF-4595-8F95-2EA354206E95}" dt="2024-10-03T16:39:09.213" v="48" actId="255"/>
        <pc:sldMkLst>
          <pc:docMk/>
          <pc:sldMk cId="592497512" sldId="544"/>
        </pc:sldMkLst>
        <pc:spChg chg="mod">
          <ac:chgData name="Pastor Zach Dudenhofer" userId="c4a63011-f6e8-401d-b235-a1891ff3d58e" providerId="ADAL" clId="{39A45A2F-2DAF-4595-8F95-2EA354206E95}" dt="2024-10-03T16:39:09.213" v="48" actId="255"/>
          <ac:spMkLst>
            <pc:docMk/>
            <pc:sldMk cId="592497512" sldId="544"/>
            <ac:spMk id="2" creationId="{9725AC5F-A538-3B8D-AB2A-8E2086C93F5D}"/>
          </ac:spMkLst>
        </pc:spChg>
      </pc:sldChg>
      <pc:sldChg chg="addSp modSp add mod">
        <pc:chgData name="Pastor Zach Dudenhofer" userId="c4a63011-f6e8-401d-b235-a1891ff3d58e" providerId="ADAL" clId="{39A45A2F-2DAF-4595-8F95-2EA354206E95}" dt="2024-10-03T16:41:24.826" v="100" actId="20577"/>
        <pc:sldMkLst>
          <pc:docMk/>
          <pc:sldMk cId="3282275908" sldId="545"/>
        </pc:sldMkLst>
        <pc:spChg chg="mod">
          <ac:chgData name="Pastor Zach Dudenhofer" userId="c4a63011-f6e8-401d-b235-a1891ff3d58e" providerId="ADAL" clId="{39A45A2F-2DAF-4595-8F95-2EA354206E95}" dt="2024-10-03T16:40:14.283" v="78" actId="207"/>
          <ac:spMkLst>
            <pc:docMk/>
            <pc:sldMk cId="3282275908" sldId="545"/>
            <ac:spMk id="2" creationId="{9725AC5F-A538-3B8D-AB2A-8E2086C93F5D}"/>
          </ac:spMkLst>
        </pc:spChg>
        <pc:spChg chg="add mod">
          <ac:chgData name="Pastor Zach Dudenhofer" userId="c4a63011-f6e8-401d-b235-a1891ff3d58e" providerId="ADAL" clId="{39A45A2F-2DAF-4595-8F95-2EA354206E95}" dt="2024-10-03T16:41:24.826" v="100" actId="20577"/>
          <ac:spMkLst>
            <pc:docMk/>
            <pc:sldMk cId="3282275908" sldId="545"/>
            <ac:spMk id="4" creationId="{BE2B46B4-6461-35A2-1950-99DFD6D034A8}"/>
          </ac:spMkLst>
        </pc:spChg>
        <pc:cxnChg chg="add mod">
          <ac:chgData name="Pastor Zach Dudenhofer" userId="c4a63011-f6e8-401d-b235-a1891ff3d58e" providerId="ADAL" clId="{39A45A2F-2DAF-4595-8F95-2EA354206E95}" dt="2024-10-03T16:40:34.201" v="79"/>
          <ac:cxnSpMkLst>
            <pc:docMk/>
            <pc:sldMk cId="3282275908" sldId="545"/>
            <ac:cxnSpMk id="5" creationId="{7B592E5C-6FB6-42C8-B352-2F07C0564C1B}"/>
          </ac:cxnSpMkLst>
        </pc:cxnChg>
      </pc:sldChg>
      <pc:sldChg chg="modSp add mod">
        <pc:chgData name="Pastor Zach Dudenhofer" userId="c4a63011-f6e8-401d-b235-a1891ff3d58e" providerId="ADAL" clId="{39A45A2F-2DAF-4595-8F95-2EA354206E95}" dt="2024-10-03T16:42:38.827" v="167" actId="20577"/>
        <pc:sldMkLst>
          <pc:docMk/>
          <pc:sldMk cId="3004677260" sldId="546"/>
        </pc:sldMkLst>
        <pc:spChg chg="mod">
          <ac:chgData name="Pastor Zach Dudenhofer" userId="c4a63011-f6e8-401d-b235-a1891ff3d58e" providerId="ADAL" clId="{39A45A2F-2DAF-4595-8F95-2EA354206E95}" dt="2024-10-03T16:41:42.683" v="103" actId="115"/>
          <ac:spMkLst>
            <pc:docMk/>
            <pc:sldMk cId="3004677260" sldId="546"/>
            <ac:spMk id="3" creationId="{E0C6A70B-0872-8155-CCE0-3F2601365044}"/>
          </ac:spMkLst>
        </pc:spChg>
        <pc:spChg chg="mod">
          <ac:chgData name="Pastor Zach Dudenhofer" userId="c4a63011-f6e8-401d-b235-a1891ff3d58e" providerId="ADAL" clId="{39A45A2F-2DAF-4595-8F95-2EA354206E95}" dt="2024-10-03T16:42:38.827" v="167" actId="20577"/>
          <ac:spMkLst>
            <pc:docMk/>
            <pc:sldMk cId="3004677260" sldId="546"/>
            <ac:spMk id="4" creationId="{BE2B46B4-6461-35A2-1950-99DFD6D034A8}"/>
          </ac:spMkLst>
        </pc:spChg>
      </pc:sldChg>
      <pc:sldChg chg="modSp add mod">
        <pc:chgData name="Pastor Zach Dudenhofer" userId="c4a63011-f6e8-401d-b235-a1891ff3d58e" providerId="ADAL" clId="{39A45A2F-2DAF-4595-8F95-2EA354206E95}" dt="2024-10-03T16:47:03.019" v="471" actId="1035"/>
        <pc:sldMkLst>
          <pc:docMk/>
          <pc:sldMk cId="3776418978" sldId="547"/>
        </pc:sldMkLst>
        <pc:spChg chg="mod">
          <ac:chgData name="Pastor Zach Dudenhofer" userId="c4a63011-f6e8-401d-b235-a1891ff3d58e" providerId="ADAL" clId="{39A45A2F-2DAF-4595-8F95-2EA354206E95}" dt="2024-10-03T16:43:19.542" v="172" actId="115"/>
          <ac:spMkLst>
            <pc:docMk/>
            <pc:sldMk cId="3776418978" sldId="547"/>
            <ac:spMk id="3" creationId="{E0C6A70B-0872-8155-CCE0-3F2601365044}"/>
          </ac:spMkLst>
        </pc:spChg>
        <pc:spChg chg="mod">
          <ac:chgData name="Pastor Zach Dudenhofer" userId="c4a63011-f6e8-401d-b235-a1891ff3d58e" providerId="ADAL" clId="{39A45A2F-2DAF-4595-8F95-2EA354206E95}" dt="2024-10-03T16:47:03.019" v="471" actId="1035"/>
          <ac:spMkLst>
            <pc:docMk/>
            <pc:sldMk cId="3776418978" sldId="547"/>
            <ac:spMk id="4" creationId="{BE2B46B4-6461-35A2-1950-99DFD6D034A8}"/>
          </ac:spMkLst>
        </pc:spChg>
        <pc:cxnChg chg="mod">
          <ac:chgData name="Pastor Zach Dudenhofer" userId="c4a63011-f6e8-401d-b235-a1891ff3d58e" providerId="ADAL" clId="{39A45A2F-2DAF-4595-8F95-2EA354206E95}" dt="2024-10-03T16:47:03.019" v="471" actId="1035"/>
          <ac:cxnSpMkLst>
            <pc:docMk/>
            <pc:sldMk cId="3776418978" sldId="547"/>
            <ac:cxnSpMk id="5" creationId="{7B592E5C-6FB6-42C8-B352-2F07C0564C1B}"/>
          </ac:cxnSpMkLst>
        </pc:cxnChg>
      </pc:sldChg>
      <pc:sldChg chg="addSp delSp modSp add mod">
        <pc:chgData name="Pastor Zach Dudenhofer" userId="c4a63011-f6e8-401d-b235-a1891ff3d58e" providerId="ADAL" clId="{39A45A2F-2DAF-4595-8F95-2EA354206E95}" dt="2024-10-03T16:48:04.873" v="493" actId="207"/>
        <pc:sldMkLst>
          <pc:docMk/>
          <pc:sldMk cId="630348778" sldId="548"/>
        </pc:sldMkLst>
        <pc:spChg chg="del">
          <ac:chgData name="Pastor Zach Dudenhofer" userId="c4a63011-f6e8-401d-b235-a1891ff3d58e" providerId="ADAL" clId="{39A45A2F-2DAF-4595-8F95-2EA354206E95}" dt="2024-10-03T16:47:41.974" v="473" actId="478"/>
          <ac:spMkLst>
            <pc:docMk/>
            <pc:sldMk cId="630348778" sldId="548"/>
            <ac:spMk id="2" creationId="{9725AC5F-A538-3B8D-AB2A-8E2086C93F5D}"/>
          </ac:spMkLst>
        </pc:spChg>
        <pc:spChg chg="mod">
          <ac:chgData name="Pastor Zach Dudenhofer" userId="c4a63011-f6e8-401d-b235-a1891ff3d58e" providerId="ADAL" clId="{39A45A2F-2DAF-4595-8F95-2EA354206E95}" dt="2024-10-03T16:48:04.873" v="493" actId="207"/>
          <ac:spMkLst>
            <pc:docMk/>
            <pc:sldMk cId="630348778" sldId="548"/>
            <ac:spMk id="3" creationId="{E0C6A70B-0872-8155-CCE0-3F2601365044}"/>
          </ac:spMkLst>
        </pc:spChg>
        <pc:spChg chg="add del mod">
          <ac:chgData name="Pastor Zach Dudenhofer" userId="c4a63011-f6e8-401d-b235-a1891ff3d58e" providerId="ADAL" clId="{39A45A2F-2DAF-4595-8F95-2EA354206E95}" dt="2024-10-03T16:47:45.738" v="474" actId="478"/>
          <ac:spMkLst>
            <pc:docMk/>
            <pc:sldMk cId="630348778" sldId="548"/>
            <ac:spMk id="5" creationId="{82B03C21-E3BC-94D4-2A62-8F18D71A0F2D}"/>
          </ac:spMkLst>
        </pc:spChg>
        <pc:spChg chg="add mod">
          <ac:chgData name="Pastor Zach Dudenhofer" userId="c4a63011-f6e8-401d-b235-a1891ff3d58e" providerId="ADAL" clId="{39A45A2F-2DAF-4595-8F95-2EA354206E95}" dt="2024-10-03T16:47:59.795" v="492" actId="20577"/>
          <ac:spMkLst>
            <pc:docMk/>
            <pc:sldMk cId="630348778" sldId="548"/>
            <ac:spMk id="6" creationId="{2B36B446-368A-AC00-5761-9AF6E85C78FC}"/>
          </ac:spMkLst>
        </pc:spChg>
      </pc:sldChg>
      <pc:sldChg chg="addSp modSp add mod">
        <pc:chgData name="Pastor Zach Dudenhofer" userId="c4a63011-f6e8-401d-b235-a1891ff3d58e" providerId="ADAL" clId="{39A45A2F-2DAF-4595-8F95-2EA354206E95}" dt="2024-10-03T16:49:41.705" v="592" actId="20577"/>
        <pc:sldMkLst>
          <pc:docMk/>
          <pc:sldMk cId="2259220742" sldId="549"/>
        </pc:sldMkLst>
        <pc:spChg chg="add mod">
          <ac:chgData name="Pastor Zach Dudenhofer" userId="c4a63011-f6e8-401d-b235-a1891ff3d58e" providerId="ADAL" clId="{39A45A2F-2DAF-4595-8F95-2EA354206E95}" dt="2024-10-03T16:49:41.705" v="592" actId="20577"/>
          <ac:spMkLst>
            <pc:docMk/>
            <pc:sldMk cId="2259220742" sldId="549"/>
            <ac:spMk id="2" creationId="{25A896A2-FE9F-D661-2D37-8E5F00D65A99}"/>
          </ac:spMkLst>
        </pc:spChg>
        <pc:spChg chg="mod">
          <ac:chgData name="Pastor Zach Dudenhofer" userId="c4a63011-f6e8-401d-b235-a1891ff3d58e" providerId="ADAL" clId="{39A45A2F-2DAF-4595-8F95-2EA354206E95}" dt="2024-10-03T16:48:31.772" v="496" actId="115"/>
          <ac:spMkLst>
            <pc:docMk/>
            <pc:sldMk cId="2259220742" sldId="549"/>
            <ac:spMk id="3" creationId="{E0C6A70B-0872-8155-CCE0-3F2601365044}"/>
          </ac:spMkLst>
        </pc:spChg>
        <pc:cxnChg chg="add mod">
          <ac:chgData name="Pastor Zach Dudenhofer" userId="c4a63011-f6e8-401d-b235-a1891ff3d58e" providerId="ADAL" clId="{39A45A2F-2DAF-4595-8F95-2EA354206E95}" dt="2024-10-03T16:48:47.645" v="497"/>
          <ac:cxnSpMkLst>
            <pc:docMk/>
            <pc:sldMk cId="2259220742" sldId="549"/>
            <ac:cxnSpMk id="4" creationId="{887C0113-1332-57A2-42AA-F934CF865BD0}"/>
          </ac:cxnSpMkLst>
        </pc:cxnChg>
      </pc:sldChg>
      <pc:sldChg chg="modSp add mod">
        <pc:chgData name="Pastor Zach Dudenhofer" userId="c4a63011-f6e8-401d-b235-a1891ff3d58e" providerId="ADAL" clId="{39A45A2F-2DAF-4595-8F95-2EA354206E95}" dt="2024-10-03T16:51:06.409" v="668" actId="20577"/>
        <pc:sldMkLst>
          <pc:docMk/>
          <pc:sldMk cId="2657157864" sldId="550"/>
        </pc:sldMkLst>
        <pc:spChg chg="mod">
          <ac:chgData name="Pastor Zach Dudenhofer" userId="c4a63011-f6e8-401d-b235-a1891ff3d58e" providerId="ADAL" clId="{39A45A2F-2DAF-4595-8F95-2EA354206E95}" dt="2024-10-03T16:51:06.409" v="668" actId="20577"/>
          <ac:spMkLst>
            <pc:docMk/>
            <pc:sldMk cId="2657157864" sldId="550"/>
            <ac:spMk id="2" creationId="{25A896A2-FE9F-D661-2D37-8E5F00D65A99}"/>
          </ac:spMkLst>
        </pc:spChg>
        <pc:spChg chg="mod">
          <ac:chgData name="Pastor Zach Dudenhofer" userId="c4a63011-f6e8-401d-b235-a1891ff3d58e" providerId="ADAL" clId="{39A45A2F-2DAF-4595-8F95-2EA354206E95}" dt="2024-10-03T16:50:15.675" v="597" actId="115"/>
          <ac:spMkLst>
            <pc:docMk/>
            <pc:sldMk cId="2657157864" sldId="550"/>
            <ac:spMk id="3" creationId="{E0C6A70B-0872-8155-CCE0-3F2601365044}"/>
          </ac:spMkLst>
        </pc:spChg>
      </pc:sldChg>
      <pc:sldChg chg="modSp add mod">
        <pc:chgData name="Pastor Zach Dudenhofer" userId="c4a63011-f6e8-401d-b235-a1891ff3d58e" providerId="ADAL" clId="{39A45A2F-2DAF-4595-8F95-2EA354206E95}" dt="2024-10-03T16:54:06.777" v="844" actId="1035"/>
        <pc:sldMkLst>
          <pc:docMk/>
          <pc:sldMk cId="1624585205" sldId="551"/>
        </pc:sldMkLst>
        <pc:spChg chg="mod">
          <ac:chgData name="Pastor Zach Dudenhofer" userId="c4a63011-f6e8-401d-b235-a1891ff3d58e" providerId="ADAL" clId="{39A45A2F-2DAF-4595-8F95-2EA354206E95}" dt="2024-10-03T16:54:06.777" v="844" actId="1035"/>
          <ac:spMkLst>
            <pc:docMk/>
            <pc:sldMk cId="1624585205" sldId="551"/>
            <ac:spMk id="2" creationId="{25A896A2-FE9F-D661-2D37-8E5F00D65A99}"/>
          </ac:spMkLst>
        </pc:spChg>
        <pc:spChg chg="mod">
          <ac:chgData name="Pastor Zach Dudenhofer" userId="c4a63011-f6e8-401d-b235-a1891ff3d58e" providerId="ADAL" clId="{39A45A2F-2DAF-4595-8F95-2EA354206E95}" dt="2024-10-03T16:52:31.355" v="692" actId="115"/>
          <ac:spMkLst>
            <pc:docMk/>
            <pc:sldMk cId="1624585205" sldId="551"/>
            <ac:spMk id="3" creationId="{E0C6A70B-0872-8155-CCE0-3F2601365044}"/>
          </ac:spMkLst>
        </pc:spChg>
        <pc:spChg chg="mod">
          <ac:chgData name="Pastor Zach Dudenhofer" userId="c4a63011-f6e8-401d-b235-a1891ff3d58e" providerId="ADAL" clId="{39A45A2F-2DAF-4595-8F95-2EA354206E95}" dt="2024-10-03T16:52:09.777" v="689" actId="20577"/>
          <ac:spMkLst>
            <pc:docMk/>
            <pc:sldMk cId="1624585205" sldId="551"/>
            <ac:spMk id="6" creationId="{2B36B446-368A-AC00-5761-9AF6E85C78FC}"/>
          </ac:spMkLst>
        </pc:spChg>
        <pc:cxnChg chg="mod">
          <ac:chgData name="Pastor Zach Dudenhofer" userId="c4a63011-f6e8-401d-b235-a1891ff3d58e" providerId="ADAL" clId="{39A45A2F-2DAF-4595-8F95-2EA354206E95}" dt="2024-10-03T16:54:06.777" v="844" actId="1035"/>
          <ac:cxnSpMkLst>
            <pc:docMk/>
            <pc:sldMk cId="1624585205" sldId="551"/>
            <ac:cxnSpMk id="4" creationId="{887C0113-1332-57A2-42AA-F934CF865BD0}"/>
          </ac:cxnSpMkLst>
        </pc:cxnChg>
      </pc:sldChg>
      <pc:sldChg chg="modSp add mod">
        <pc:chgData name="Pastor Zach Dudenhofer" userId="c4a63011-f6e8-401d-b235-a1891ff3d58e" providerId="ADAL" clId="{39A45A2F-2DAF-4595-8F95-2EA354206E95}" dt="2024-10-03T17:00:04.144" v="1308" actId="1035"/>
        <pc:sldMkLst>
          <pc:docMk/>
          <pc:sldMk cId="2070930313" sldId="552"/>
        </pc:sldMkLst>
        <pc:spChg chg="mod">
          <ac:chgData name="Pastor Zach Dudenhofer" userId="c4a63011-f6e8-401d-b235-a1891ff3d58e" providerId="ADAL" clId="{39A45A2F-2DAF-4595-8F95-2EA354206E95}" dt="2024-10-03T17:00:04.144" v="1308" actId="1035"/>
          <ac:spMkLst>
            <pc:docMk/>
            <pc:sldMk cId="2070930313" sldId="552"/>
            <ac:spMk id="2" creationId="{25A896A2-FE9F-D661-2D37-8E5F00D65A99}"/>
          </ac:spMkLst>
        </pc:spChg>
        <pc:spChg chg="mod">
          <ac:chgData name="Pastor Zach Dudenhofer" userId="c4a63011-f6e8-401d-b235-a1891ff3d58e" providerId="ADAL" clId="{39A45A2F-2DAF-4595-8F95-2EA354206E95}" dt="2024-10-03T16:55:12.034" v="872" actId="115"/>
          <ac:spMkLst>
            <pc:docMk/>
            <pc:sldMk cId="2070930313" sldId="552"/>
            <ac:spMk id="3" creationId="{E0C6A70B-0872-8155-CCE0-3F2601365044}"/>
          </ac:spMkLst>
        </pc:spChg>
        <pc:spChg chg="mod">
          <ac:chgData name="Pastor Zach Dudenhofer" userId="c4a63011-f6e8-401d-b235-a1891ff3d58e" providerId="ADAL" clId="{39A45A2F-2DAF-4595-8F95-2EA354206E95}" dt="2024-10-03T16:54:51.601" v="866" actId="20577"/>
          <ac:spMkLst>
            <pc:docMk/>
            <pc:sldMk cId="2070930313" sldId="552"/>
            <ac:spMk id="6" creationId="{2B36B446-368A-AC00-5761-9AF6E85C78FC}"/>
          </ac:spMkLst>
        </pc:spChg>
        <pc:cxnChg chg="mod">
          <ac:chgData name="Pastor Zach Dudenhofer" userId="c4a63011-f6e8-401d-b235-a1891ff3d58e" providerId="ADAL" clId="{39A45A2F-2DAF-4595-8F95-2EA354206E95}" dt="2024-10-03T17:00:04.144" v="1308" actId="1035"/>
          <ac:cxnSpMkLst>
            <pc:docMk/>
            <pc:sldMk cId="2070930313" sldId="552"/>
            <ac:cxnSpMk id="4" creationId="{887C0113-1332-57A2-42AA-F934CF865BD0}"/>
          </ac:cxnSpMkLst>
        </pc:cxnChg>
      </pc:sldChg>
      <pc:sldChg chg="addSp modSp new mod">
        <pc:chgData name="Pastor Zach Dudenhofer" userId="c4a63011-f6e8-401d-b235-a1891ff3d58e" providerId="ADAL" clId="{39A45A2F-2DAF-4595-8F95-2EA354206E95}" dt="2024-10-03T17:01:56.848" v="1313" actId="27614"/>
        <pc:sldMkLst>
          <pc:docMk/>
          <pc:sldMk cId="1649534806" sldId="553"/>
        </pc:sldMkLst>
        <pc:picChg chg="add mod">
          <ac:chgData name="Pastor Zach Dudenhofer" userId="c4a63011-f6e8-401d-b235-a1891ff3d58e" providerId="ADAL" clId="{39A45A2F-2DAF-4595-8F95-2EA354206E95}" dt="2024-10-03T17:01:56.848" v="1313" actId="27614"/>
          <ac:picMkLst>
            <pc:docMk/>
            <pc:sldMk cId="1649534806" sldId="553"/>
            <ac:picMk id="3" creationId="{4B2614B2-9343-978E-D46E-B03043FE5191}"/>
          </ac:picMkLst>
        </pc:picChg>
      </pc:sldChg>
      <pc:sldChg chg="add del">
        <pc:chgData name="Pastor Zach Dudenhofer" userId="c4a63011-f6e8-401d-b235-a1891ff3d58e" providerId="ADAL" clId="{39A45A2F-2DAF-4595-8F95-2EA354206E95}" dt="2024-10-03T17:00:57.906" v="1310" actId="47"/>
        <pc:sldMkLst>
          <pc:docMk/>
          <pc:sldMk cId="3179011244" sldId="553"/>
        </pc:sldMkLst>
      </pc:sldChg>
      <pc:sldChg chg="addSp modSp new mod">
        <pc:chgData name="Pastor Zach Dudenhofer" userId="c4a63011-f6e8-401d-b235-a1891ff3d58e" providerId="ADAL" clId="{39A45A2F-2DAF-4595-8F95-2EA354206E95}" dt="2024-10-03T17:03:08.967" v="1316" actId="27614"/>
        <pc:sldMkLst>
          <pc:docMk/>
          <pc:sldMk cId="3410739728" sldId="554"/>
        </pc:sldMkLst>
        <pc:picChg chg="add mod">
          <ac:chgData name="Pastor Zach Dudenhofer" userId="c4a63011-f6e8-401d-b235-a1891ff3d58e" providerId="ADAL" clId="{39A45A2F-2DAF-4595-8F95-2EA354206E95}" dt="2024-10-03T17:03:08.967" v="1316" actId="27614"/>
          <ac:picMkLst>
            <pc:docMk/>
            <pc:sldMk cId="3410739728" sldId="554"/>
            <ac:picMk id="3" creationId="{E1F66DB6-67C3-FA39-34CC-1B7ACE076344}"/>
          </ac:picMkLst>
        </pc:picChg>
      </pc:sldChg>
      <pc:sldChg chg="add">
        <pc:chgData name="Pastor Zach Dudenhofer" userId="c4a63011-f6e8-401d-b235-a1891ff3d58e" providerId="ADAL" clId="{39A45A2F-2DAF-4595-8F95-2EA354206E95}" dt="2024-10-03T17:03:30.223" v="1317"/>
        <pc:sldMkLst>
          <pc:docMk/>
          <pc:sldMk cId="110710152" sldId="555"/>
        </pc:sldMkLst>
      </pc:sldChg>
    </pc:docChg>
  </pc:docChgLst>
  <pc:docChgLst>
    <pc:chgData name="Pastor Zach Dudenhofer" userId="c4a63011-f6e8-401d-b235-a1891ff3d58e" providerId="ADAL" clId="{355212EB-86A0-45CB-A014-11AB3E7116F0}"/>
    <pc:docChg chg="undo custSel addSld delSld modSld sldOrd">
      <pc:chgData name="Pastor Zach Dudenhofer" userId="c4a63011-f6e8-401d-b235-a1891ff3d58e" providerId="ADAL" clId="{355212EB-86A0-45CB-A014-11AB3E7116F0}" dt="2025-03-08T03:30:23.824" v="1163" actId="47"/>
      <pc:docMkLst>
        <pc:docMk/>
      </pc:docMkLst>
      <pc:sldChg chg="addSp delSp modSp mod">
        <pc:chgData name="Pastor Zach Dudenhofer" userId="c4a63011-f6e8-401d-b235-a1891ff3d58e" providerId="ADAL" clId="{355212EB-86A0-45CB-A014-11AB3E7116F0}" dt="2025-03-08T03:05:19.017" v="48" actId="27614"/>
        <pc:sldMkLst>
          <pc:docMk/>
          <pc:sldMk cId="785318392" sldId="263"/>
        </pc:sldMkLst>
        <pc:picChg chg="add mod">
          <ac:chgData name="Pastor Zach Dudenhofer" userId="c4a63011-f6e8-401d-b235-a1891ff3d58e" providerId="ADAL" clId="{355212EB-86A0-45CB-A014-11AB3E7116F0}" dt="2025-03-08T03:05:19.017" v="48" actId="27614"/>
          <ac:picMkLst>
            <pc:docMk/>
            <pc:sldMk cId="785318392" sldId="263"/>
            <ac:picMk id="3" creationId="{A10D5425-9257-E184-1EB3-EE9A00FB6A74}"/>
          </ac:picMkLst>
        </pc:picChg>
        <pc:picChg chg="del">
          <ac:chgData name="Pastor Zach Dudenhofer" userId="c4a63011-f6e8-401d-b235-a1891ff3d58e" providerId="ADAL" clId="{355212EB-86A0-45CB-A014-11AB3E7116F0}" dt="2025-03-08T03:05:13.353" v="46" actId="478"/>
          <ac:picMkLst>
            <pc:docMk/>
            <pc:sldMk cId="785318392" sldId="263"/>
            <ac:picMk id="10" creationId="{417699FD-F733-9B97-1366-9B5C86577B87}"/>
          </ac:picMkLst>
        </pc:picChg>
      </pc:sldChg>
      <pc:sldChg chg="del">
        <pc:chgData name="Pastor Zach Dudenhofer" userId="c4a63011-f6e8-401d-b235-a1891ff3d58e" providerId="ADAL" clId="{355212EB-86A0-45CB-A014-11AB3E7116F0}" dt="2025-03-08T03:05:04.701" v="45" actId="47"/>
        <pc:sldMkLst>
          <pc:docMk/>
          <pc:sldMk cId="3516076450" sldId="588"/>
        </pc:sldMkLst>
      </pc:sldChg>
      <pc:sldChg chg="delSp del mod">
        <pc:chgData name="Pastor Zach Dudenhofer" userId="c4a63011-f6e8-401d-b235-a1891ff3d58e" providerId="ADAL" clId="{355212EB-86A0-45CB-A014-11AB3E7116F0}" dt="2025-03-08T03:09:50.927" v="207" actId="47"/>
        <pc:sldMkLst>
          <pc:docMk/>
          <pc:sldMk cId="2480353348" sldId="761"/>
        </pc:sldMkLst>
        <pc:picChg chg="del">
          <ac:chgData name="Pastor Zach Dudenhofer" userId="c4a63011-f6e8-401d-b235-a1891ff3d58e" providerId="ADAL" clId="{355212EB-86A0-45CB-A014-11AB3E7116F0}" dt="2025-03-08T03:09:39.259" v="204" actId="478"/>
          <ac:picMkLst>
            <pc:docMk/>
            <pc:sldMk cId="2480353348" sldId="761"/>
            <ac:picMk id="6" creationId="{2B2A563F-DBC9-8D17-232C-12DF3D03D5F9}"/>
          </ac:picMkLst>
        </pc:picChg>
      </pc:sldChg>
      <pc:sldChg chg="addSp delSp modSp mod">
        <pc:chgData name="Pastor Zach Dudenhofer" userId="c4a63011-f6e8-401d-b235-a1891ff3d58e" providerId="ADAL" clId="{355212EB-86A0-45CB-A014-11AB3E7116F0}" dt="2025-03-08T03:30:21.364" v="1162" actId="962"/>
        <pc:sldMkLst>
          <pc:docMk/>
          <pc:sldMk cId="921707156" sldId="783"/>
        </pc:sldMkLst>
        <pc:picChg chg="del">
          <ac:chgData name="Pastor Zach Dudenhofer" userId="c4a63011-f6e8-401d-b235-a1891ff3d58e" providerId="ADAL" clId="{355212EB-86A0-45CB-A014-11AB3E7116F0}" dt="2025-03-08T03:29:00.253" v="1155" actId="478"/>
          <ac:picMkLst>
            <pc:docMk/>
            <pc:sldMk cId="921707156" sldId="783"/>
            <ac:picMk id="3" creationId="{E074445D-7E85-3396-9B99-B3A49B6D84FB}"/>
          </ac:picMkLst>
        </pc:picChg>
        <pc:picChg chg="add del mod">
          <ac:chgData name="Pastor Zach Dudenhofer" userId="c4a63011-f6e8-401d-b235-a1891ff3d58e" providerId="ADAL" clId="{355212EB-86A0-45CB-A014-11AB3E7116F0}" dt="2025-03-08T03:30:17.655" v="1159" actId="478"/>
          <ac:picMkLst>
            <pc:docMk/>
            <pc:sldMk cId="921707156" sldId="783"/>
            <ac:picMk id="4" creationId="{1484D0D1-A76F-437A-56D0-1BA4CA58712B}"/>
          </ac:picMkLst>
        </pc:picChg>
        <pc:picChg chg="add mod">
          <ac:chgData name="Pastor Zach Dudenhofer" userId="c4a63011-f6e8-401d-b235-a1891ff3d58e" providerId="ADAL" clId="{355212EB-86A0-45CB-A014-11AB3E7116F0}" dt="2025-03-08T03:30:21.364" v="1162" actId="962"/>
          <ac:picMkLst>
            <pc:docMk/>
            <pc:sldMk cId="921707156" sldId="783"/>
            <ac:picMk id="6" creationId="{E622BB9C-918B-5FC1-B8A8-35017EBA8761}"/>
          </ac:picMkLst>
        </pc:picChg>
      </pc:sldChg>
      <pc:sldChg chg="add">
        <pc:chgData name="Pastor Zach Dudenhofer" userId="c4a63011-f6e8-401d-b235-a1891ff3d58e" providerId="ADAL" clId="{355212EB-86A0-45CB-A014-11AB3E7116F0}" dt="2025-03-08T03:02:25.432" v="0"/>
        <pc:sldMkLst>
          <pc:docMk/>
          <pc:sldMk cId="856845378" sldId="784"/>
        </pc:sldMkLst>
      </pc:sldChg>
      <pc:sldChg chg="del">
        <pc:chgData name="Pastor Zach Dudenhofer" userId="c4a63011-f6e8-401d-b235-a1891ff3d58e" providerId="ADAL" clId="{355212EB-86A0-45CB-A014-11AB3E7116F0}" dt="2025-03-08T03:28:57.292" v="1154" actId="47"/>
        <pc:sldMkLst>
          <pc:docMk/>
          <pc:sldMk cId="1803346779" sldId="791"/>
        </pc:sldMkLst>
      </pc:sldChg>
      <pc:sldChg chg="del">
        <pc:chgData name="Pastor Zach Dudenhofer" userId="c4a63011-f6e8-401d-b235-a1891ff3d58e" providerId="ADAL" clId="{355212EB-86A0-45CB-A014-11AB3E7116F0}" dt="2025-03-08T03:30:23.824" v="1163" actId="47"/>
        <pc:sldMkLst>
          <pc:docMk/>
          <pc:sldMk cId="1670995561" sldId="796"/>
        </pc:sldMkLst>
      </pc:sldChg>
      <pc:sldChg chg="modSp mod">
        <pc:chgData name="Pastor Zach Dudenhofer" userId="c4a63011-f6e8-401d-b235-a1891ff3d58e" providerId="ADAL" clId="{355212EB-86A0-45CB-A014-11AB3E7116F0}" dt="2025-03-08T03:08:13.352" v="202" actId="20577"/>
        <pc:sldMkLst>
          <pc:docMk/>
          <pc:sldMk cId="2386007229" sldId="797"/>
        </pc:sldMkLst>
        <pc:spChg chg="mod">
          <ac:chgData name="Pastor Zach Dudenhofer" userId="c4a63011-f6e8-401d-b235-a1891ff3d58e" providerId="ADAL" clId="{355212EB-86A0-45CB-A014-11AB3E7116F0}" dt="2025-03-08T03:07:06.549" v="120" actId="255"/>
          <ac:spMkLst>
            <pc:docMk/>
            <pc:sldMk cId="2386007229" sldId="797"/>
            <ac:spMk id="2" creationId="{9725AC5F-A538-3B8D-AB2A-8E2086C93F5D}"/>
          </ac:spMkLst>
        </pc:spChg>
        <pc:spChg chg="mod">
          <ac:chgData name="Pastor Zach Dudenhofer" userId="c4a63011-f6e8-401d-b235-a1891ff3d58e" providerId="ADAL" clId="{355212EB-86A0-45CB-A014-11AB3E7116F0}" dt="2025-03-08T03:08:13.352" v="202" actId="20577"/>
          <ac:spMkLst>
            <pc:docMk/>
            <pc:sldMk cId="2386007229" sldId="797"/>
            <ac:spMk id="3" creationId="{E0C6A70B-0872-8155-CCE0-3F2601365044}"/>
          </ac:spMkLst>
        </pc:spChg>
      </pc:sldChg>
      <pc:sldChg chg="del">
        <pc:chgData name="Pastor Zach Dudenhofer" userId="c4a63011-f6e8-401d-b235-a1891ff3d58e" providerId="ADAL" clId="{355212EB-86A0-45CB-A014-11AB3E7116F0}" dt="2025-03-08T03:08:36.471" v="203" actId="47"/>
        <pc:sldMkLst>
          <pc:docMk/>
          <pc:sldMk cId="277747006" sldId="798"/>
        </pc:sldMkLst>
      </pc:sldChg>
      <pc:sldChg chg="modSp mod ord">
        <pc:chgData name="Pastor Zach Dudenhofer" userId="c4a63011-f6e8-401d-b235-a1891ff3d58e" providerId="ADAL" clId="{355212EB-86A0-45CB-A014-11AB3E7116F0}" dt="2025-03-08T03:04:00.973" v="44" actId="27636"/>
        <pc:sldMkLst>
          <pc:docMk/>
          <pc:sldMk cId="2246330003" sldId="799"/>
        </pc:sldMkLst>
        <pc:spChg chg="mod">
          <ac:chgData name="Pastor Zach Dudenhofer" userId="c4a63011-f6e8-401d-b235-a1891ff3d58e" providerId="ADAL" clId="{355212EB-86A0-45CB-A014-11AB3E7116F0}" dt="2025-03-08T03:03:56.443" v="42" actId="1036"/>
          <ac:spMkLst>
            <pc:docMk/>
            <pc:sldMk cId="2246330003" sldId="799"/>
            <ac:spMk id="2" creationId="{9725AC5F-A538-3B8D-AB2A-8E2086C93F5D}"/>
          </ac:spMkLst>
        </pc:spChg>
        <pc:spChg chg="mod">
          <ac:chgData name="Pastor Zach Dudenhofer" userId="c4a63011-f6e8-401d-b235-a1891ff3d58e" providerId="ADAL" clId="{355212EB-86A0-45CB-A014-11AB3E7116F0}" dt="2025-03-08T03:04:00.973" v="44" actId="27636"/>
          <ac:spMkLst>
            <pc:docMk/>
            <pc:sldMk cId="2246330003" sldId="799"/>
            <ac:spMk id="3" creationId="{E0C6A70B-0872-8155-CCE0-3F2601365044}"/>
          </ac:spMkLst>
        </pc:spChg>
      </pc:sldChg>
      <pc:sldChg chg="del">
        <pc:chgData name="Pastor Zach Dudenhofer" userId="c4a63011-f6e8-401d-b235-a1891ff3d58e" providerId="ADAL" clId="{355212EB-86A0-45CB-A014-11AB3E7116F0}" dt="2025-03-08T03:28:57.292" v="1154" actId="47"/>
        <pc:sldMkLst>
          <pc:docMk/>
          <pc:sldMk cId="3263688256" sldId="800"/>
        </pc:sldMkLst>
      </pc:sldChg>
      <pc:sldChg chg="del">
        <pc:chgData name="Pastor Zach Dudenhofer" userId="c4a63011-f6e8-401d-b235-a1891ff3d58e" providerId="ADAL" clId="{355212EB-86A0-45CB-A014-11AB3E7116F0}" dt="2025-03-08T03:28:57.292" v="1154" actId="47"/>
        <pc:sldMkLst>
          <pc:docMk/>
          <pc:sldMk cId="2279434153" sldId="801"/>
        </pc:sldMkLst>
      </pc:sldChg>
      <pc:sldChg chg="del">
        <pc:chgData name="Pastor Zach Dudenhofer" userId="c4a63011-f6e8-401d-b235-a1891ff3d58e" providerId="ADAL" clId="{355212EB-86A0-45CB-A014-11AB3E7116F0}" dt="2025-03-08T03:28:57.292" v="1154" actId="47"/>
        <pc:sldMkLst>
          <pc:docMk/>
          <pc:sldMk cId="3830247339" sldId="802"/>
        </pc:sldMkLst>
      </pc:sldChg>
      <pc:sldChg chg="del">
        <pc:chgData name="Pastor Zach Dudenhofer" userId="c4a63011-f6e8-401d-b235-a1891ff3d58e" providerId="ADAL" clId="{355212EB-86A0-45CB-A014-11AB3E7116F0}" dt="2025-03-08T03:28:57.292" v="1154" actId="47"/>
        <pc:sldMkLst>
          <pc:docMk/>
          <pc:sldMk cId="355101760" sldId="803"/>
        </pc:sldMkLst>
      </pc:sldChg>
      <pc:sldChg chg="del">
        <pc:chgData name="Pastor Zach Dudenhofer" userId="c4a63011-f6e8-401d-b235-a1891ff3d58e" providerId="ADAL" clId="{355212EB-86A0-45CB-A014-11AB3E7116F0}" dt="2025-03-08T03:28:57.292" v="1154" actId="47"/>
        <pc:sldMkLst>
          <pc:docMk/>
          <pc:sldMk cId="3950674400" sldId="804"/>
        </pc:sldMkLst>
      </pc:sldChg>
      <pc:sldChg chg="del">
        <pc:chgData name="Pastor Zach Dudenhofer" userId="c4a63011-f6e8-401d-b235-a1891ff3d58e" providerId="ADAL" clId="{355212EB-86A0-45CB-A014-11AB3E7116F0}" dt="2025-03-08T03:28:57.292" v="1154" actId="47"/>
        <pc:sldMkLst>
          <pc:docMk/>
          <pc:sldMk cId="3511643549" sldId="805"/>
        </pc:sldMkLst>
      </pc:sldChg>
      <pc:sldChg chg="del">
        <pc:chgData name="Pastor Zach Dudenhofer" userId="c4a63011-f6e8-401d-b235-a1891ff3d58e" providerId="ADAL" clId="{355212EB-86A0-45CB-A014-11AB3E7116F0}" dt="2025-03-08T03:28:57.292" v="1154" actId="47"/>
        <pc:sldMkLst>
          <pc:docMk/>
          <pc:sldMk cId="799282817" sldId="806"/>
        </pc:sldMkLst>
      </pc:sldChg>
      <pc:sldChg chg="modSp add mod">
        <pc:chgData name="Pastor Zach Dudenhofer" userId="c4a63011-f6e8-401d-b235-a1891ff3d58e" providerId="ADAL" clId="{355212EB-86A0-45CB-A014-11AB3E7116F0}" dt="2025-03-08T03:06:23.801" v="98" actId="1076"/>
        <pc:sldMkLst>
          <pc:docMk/>
          <pc:sldMk cId="1539258367" sldId="807"/>
        </pc:sldMkLst>
        <pc:spChg chg="mod">
          <ac:chgData name="Pastor Zach Dudenhofer" userId="c4a63011-f6e8-401d-b235-a1891ff3d58e" providerId="ADAL" clId="{355212EB-86A0-45CB-A014-11AB3E7116F0}" dt="2025-03-08T03:06:23.801" v="98" actId="1076"/>
          <ac:spMkLst>
            <pc:docMk/>
            <pc:sldMk cId="1539258367" sldId="807"/>
            <ac:spMk id="2" creationId="{114B6BF8-4430-FCDB-F838-BD32243A4099}"/>
          </ac:spMkLst>
        </pc:spChg>
      </pc:sldChg>
      <pc:sldChg chg="delSp add setBg delDesignElem">
        <pc:chgData name="Pastor Zach Dudenhofer" userId="c4a63011-f6e8-401d-b235-a1891ff3d58e" providerId="ADAL" clId="{355212EB-86A0-45CB-A014-11AB3E7116F0}" dt="2025-03-08T03:09:48.854" v="206"/>
        <pc:sldMkLst>
          <pc:docMk/>
          <pc:sldMk cId="3218188503" sldId="808"/>
        </pc:sldMkLst>
        <pc:spChg chg="del">
          <ac:chgData name="Pastor Zach Dudenhofer" userId="c4a63011-f6e8-401d-b235-a1891ff3d58e" providerId="ADAL" clId="{355212EB-86A0-45CB-A014-11AB3E7116F0}" dt="2025-03-08T03:09:48.854" v="206"/>
          <ac:spMkLst>
            <pc:docMk/>
            <pc:sldMk cId="3218188503" sldId="808"/>
            <ac:spMk id="29" creationId="{42A4FC2C-047E-45A5-965D-8E1E3BF09BC6}"/>
          </ac:spMkLst>
        </pc:spChg>
      </pc:sldChg>
      <pc:sldChg chg="modSp add mod">
        <pc:chgData name="Pastor Zach Dudenhofer" userId="c4a63011-f6e8-401d-b235-a1891ff3d58e" providerId="ADAL" clId="{355212EB-86A0-45CB-A014-11AB3E7116F0}" dt="2025-03-08T03:10:54.790" v="230" actId="113"/>
        <pc:sldMkLst>
          <pc:docMk/>
          <pc:sldMk cId="3498135863" sldId="809"/>
        </pc:sldMkLst>
        <pc:spChg chg="mod">
          <ac:chgData name="Pastor Zach Dudenhofer" userId="c4a63011-f6e8-401d-b235-a1891ff3d58e" providerId="ADAL" clId="{355212EB-86A0-45CB-A014-11AB3E7116F0}" dt="2025-03-08T03:10:20.549" v="224" actId="20577"/>
          <ac:spMkLst>
            <pc:docMk/>
            <pc:sldMk cId="3498135863" sldId="809"/>
            <ac:spMk id="2" creationId="{9725AC5F-A538-3B8D-AB2A-8E2086C93F5D}"/>
          </ac:spMkLst>
        </pc:spChg>
        <pc:spChg chg="mod">
          <ac:chgData name="Pastor Zach Dudenhofer" userId="c4a63011-f6e8-401d-b235-a1891ff3d58e" providerId="ADAL" clId="{355212EB-86A0-45CB-A014-11AB3E7116F0}" dt="2025-03-08T03:10:54.790" v="230" actId="113"/>
          <ac:spMkLst>
            <pc:docMk/>
            <pc:sldMk cId="3498135863" sldId="809"/>
            <ac:spMk id="3" creationId="{E0C6A70B-0872-8155-CCE0-3F2601365044}"/>
          </ac:spMkLst>
        </pc:spChg>
      </pc:sldChg>
      <pc:sldChg chg="addSp delSp modSp add mod">
        <pc:chgData name="Pastor Zach Dudenhofer" userId="c4a63011-f6e8-401d-b235-a1891ff3d58e" providerId="ADAL" clId="{355212EB-86A0-45CB-A014-11AB3E7116F0}" dt="2025-03-08T03:13:16.499" v="383" actId="20577"/>
        <pc:sldMkLst>
          <pc:docMk/>
          <pc:sldMk cId="4275421541" sldId="810"/>
        </pc:sldMkLst>
        <pc:spChg chg="mod">
          <ac:chgData name="Pastor Zach Dudenhofer" userId="c4a63011-f6e8-401d-b235-a1891ff3d58e" providerId="ADAL" clId="{355212EB-86A0-45CB-A014-11AB3E7116F0}" dt="2025-03-08T03:11:00.060" v="233" actId="115"/>
          <ac:spMkLst>
            <pc:docMk/>
            <pc:sldMk cId="4275421541" sldId="810"/>
            <ac:spMk id="3" creationId="{E0C6A70B-0872-8155-CCE0-3F2601365044}"/>
          </ac:spMkLst>
        </pc:spChg>
        <pc:spChg chg="add mod">
          <ac:chgData name="Pastor Zach Dudenhofer" userId="c4a63011-f6e8-401d-b235-a1891ff3d58e" providerId="ADAL" clId="{355212EB-86A0-45CB-A014-11AB3E7116F0}" dt="2025-03-08T03:13:16.499" v="383" actId="20577"/>
          <ac:spMkLst>
            <pc:docMk/>
            <pc:sldMk cId="4275421541" sldId="810"/>
            <ac:spMk id="4" creationId="{A7AD72B8-7148-FC6D-DE6C-686AAF5C50D7}"/>
          </ac:spMkLst>
        </pc:spChg>
        <pc:picChg chg="add del mod">
          <ac:chgData name="Pastor Zach Dudenhofer" userId="c4a63011-f6e8-401d-b235-a1891ff3d58e" providerId="ADAL" clId="{355212EB-86A0-45CB-A014-11AB3E7116F0}" dt="2025-03-08T03:12:00.990" v="238" actId="478"/>
          <ac:picMkLst>
            <pc:docMk/>
            <pc:sldMk cId="4275421541" sldId="810"/>
            <ac:picMk id="6" creationId="{DD034BAA-EC8D-F3C4-0271-E04A380989B9}"/>
          </ac:picMkLst>
        </pc:picChg>
        <pc:cxnChg chg="add mod">
          <ac:chgData name="Pastor Zach Dudenhofer" userId="c4a63011-f6e8-401d-b235-a1891ff3d58e" providerId="ADAL" clId="{355212EB-86A0-45CB-A014-11AB3E7116F0}" dt="2025-03-08T03:12:46.957" v="335" actId="1035"/>
          <ac:cxnSpMkLst>
            <pc:docMk/>
            <pc:sldMk cId="4275421541" sldId="810"/>
            <ac:cxnSpMk id="5" creationId="{31833562-3616-B28D-3B33-3D3111B6FE49}"/>
          </ac:cxnSpMkLst>
        </pc:cxnChg>
      </pc:sldChg>
      <pc:sldChg chg="modSp add mod">
        <pc:chgData name="Pastor Zach Dudenhofer" userId="c4a63011-f6e8-401d-b235-a1891ff3d58e" providerId="ADAL" clId="{355212EB-86A0-45CB-A014-11AB3E7116F0}" dt="2025-03-08T03:16:16.614" v="626" actId="1036"/>
        <pc:sldMkLst>
          <pc:docMk/>
          <pc:sldMk cId="651772573" sldId="811"/>
        </pc:sldMkLst>
        <pc:spChg chg="mod">
          <ac:chgData name="Pastor Zach Dudenhofer" userId="c4a63011-f6e8-401d-b235-a1891ff3d58e" providerId="ADAL" clId="{355212EB-86A0-45CB-A014-11AB3E7116F0}" dt="2025-03-08T03:13:42.467" v="388" actId="115"/>
          <ac:spMkLst>
            <pc:docMk/>
            <pc:sldMk cId="651772573" sldId="811"/>
            <ac:spMk id="3" creationId="{E0C6A70B-0872-8155-CCE0-3F2601365044}"/>
          </ac:spMkLst>
        </pc:spChg>
        <pc:spChg chg="mod">
          <ac:chgData name="Pastor Zach Dudenhofer" userId="c4a63011-f6e8-401d-b235-a1891ff3d58e" providerId="ADAL" clId="{355212EB-86A0-45CB-A014-11AB3E7116F0}" dt="2025-03-08T03:16:16.614" v="626" actId="1036"/>
          <ac:spMkLst>
            <pc:docMk/>
            <pc:sldMk cId="651772573" sldId="811"/>
            <ac:spMk id="4" creationId="{A7AD72B8-7148-FC6D-DE6C-686AAF5C50D7}"/>
          </ac:spMkLst>
        </pc:spChg>
        <pc:cxnChg chg="mod">
          <ac:chgData name="Pastor Zach Dudenhofer" userId="c4a63011-f6e8-401d-b235-a1891ff3d58e" providerId="ADAL" clId="{355212EB-86A0-45CB-A014-11AB3E7116F0}" dt="2025-03-08T03:16:16.614" v="626" actId="1036"/>
          <ac:cxnSpMkLst>
            <pc:docMk/>
            <pc:sldMk cId="651772573" sldId="811"/>
            <ac:cxnSpMk id="5" creationId="{31833562-3616-B28D-3B33-3D3111B6FE49}"/>
          </ac:cxnSpMkLst>
        </pc:cxnChg>
      </pc:sldChg>
      <pc:sldChg chg="modSp add mod">
        <pc:chgData name="Pastor Zach Dudenhofer" userId="c4a63011-f6e8-401d-b235-a1891ff3d58e" providerId="ADAL" clId="{355212EB-86A0-45CB-A014-11AB3E7116F0}" dt="2025-03-08T03:17:42.608" v="649" actId="403"/>
        <pc:sldMkLst>
          <pc:docMk/>
          <pc:sldMk cId="1584320991" sldId="812"/>
        </pc:sldMkLst>
        <pc:spChg chg="mod">
          <ac:chgData name="Pastor Zach Dudenhofer" userId="c4a63011-f6e8-401d-b235-a1891ff3d58e" providerId="ADAL" clId="{355212EB-86A0-45CB-A014-11AB3E7116F0}" dt="2025-03-08T03:17:30.305" v="647" actId="27636"/>
          <ac:spMkLst>
            <pc:docMk/>
            <pc:sldMk cId="1584320991" sldId="812"/>
            <ac:spMk id="2" creationId="{9725AC5F-A538-3B8D-AB2A-8E2086C93F5D}"/>
          </ac:spMkLst>
        </pc:spChg>
        <pc:spChg chg="mod">
          <ac:chgData name="Pastor Zach Dudenhofer" userId="c4a63011-f6e8-401d-b235-a1891ff3d58e" providerId="ADAL" clId="{355212EB-86A0-45CB-A014-11AB3E7116F0}" dt="2025-03-08T03:17:42.608" v="649" actId="403"/>
          <ac:spMkLst>
            <pc:docMk/>
            <pc:sldMk cId="1584320991" sldId="812"/>
            <ac:spMk id="3" creationId="{E0C6A70B-0872-8155-CCE0-3F2601365044}"/>
          </ac:spMkLst>
        </pc:spChg>
      </pc:sldChg>
      <pc:sldChg chg="addSp modSp add mod">
        <pc:chgData name="Pastor Zach Dudenhofer" userId="c4a63011-f6e8-401d-b235-a1891ff3d58e" providerId="ADAL" clId="{355212EB-86A0-45CB-A014-11AB3E7116F0}" dt="2025-03-08T03:21:18.075" v="750" actId="20577"/>
        <pc:sldMkLst>
          <pc:docMk/>
          <pc:sldMk cId="3983292017" sldId="813"/>
        </pc:sldMkLst>
        <pc:spChg chg="mod">
          <ac:chgData name="Pastor Zach Dudenhofer" userId="c4a63011-f6e8-401d-b235-a1891ff3d58e" providerId="ADAL" clId="{355212EB-86A0-45CB-A014-11AB3E7116F0}" dt="2025-03-08T03:18:16.477" v="652" actId="115"/>
          <ac:spMkLst>
            <pc:docMk/>
            <pc:sldMk cId="3983292017" sldId="813"/>
            <ac:spMk id="3" creationId="{E0C6A70B-0872-8155-CCE0-3F2601365044}"/>
          </ac:spMkLst>
        </pc:spChg>
        <pc:spChg chg="add mod">
          <ac:chgData name="Pastor Zach Dudenhofer" userId="c4a63011-f6e8-401d-b235-a1891ff3d58e" providerId="ADAL" clId="{355212EB-86A0-45CB-A014-11AB3E7116F0}" dt="2025-03-08T03:21:18.075" v="750" actId="20577"/>
          <ac:spMkLst>
            <pc:docMk/>
            <pc:sldMk cId="3983292017" sldId="813"/>
            <ac:spMk id="4" creationId="{1D5721A6-6F7B-974B-8B52-D9B5E0E59072}"/>
          </ac:spMkLst>
        </pc:spChg>
        <pc:cxnChg chg="add mod">
          <ac:chgData name="Pastor Zach Dudenhofer" userId="c4a63011-f6e8-401d-b235-a1891ff3d58e" providerId="ADAL" clId="{355212EB-86A0-45CB-A014-11AB3E7116F0}" dt="2025-03-08T03:20:55.011" v="744" actId="1036"/>
          <ac:cxnSpMkLst>
            <pc:docMk/>
            <pc:sldMk cId="3983292017" sldId="813"/>
            <ac:cxnSpMk id="5" creationId="{560F5D52-B10B-67F8-B2B0-AA7B1492994A}"/>
          </ac:cxnSpMkLst>
        </pc:cxnChg>
      </pc:sldChg>
      <pc:sldChg chg="modSp add mod">
        <pc:chgData name="Pastor Zach Dudenhofer" userId="c4a63011-f6e8-401d-b235-a1891ff3d58e" providerId="ADAL" clId="{355212EB-86A0-45CB-A014-11AB3E7116F0}" dt="2025-03-08T03:23:13.951" v="889" actId="1036"/>
        <pc:sldMkLst>
          <pc:docMk/>
          <pc:sldMk cId="2660106985" sldId="814"/>
        </pc:sldMkLst>
        <pc:spChg chg="mod">
          <ac:chgData name="Pastor Zach Dudenhofer" userId="c4a63011-f6e8-401d-b235-a1891ff3d58e" providerId="ADAL" clId="{355212EB-86A0-45CB-A014-11AB3E7116F0}" dt="2025-03-08T03:21:56.034" v="755" actId="115"/>
          <ac:spMkLst>
            <pc:docMk/>
            <pc:sldMk cId="2660106985" sldId="814"/>
            <ac:spMk id="3" creationId="{E0C6A70B-0872-8155-CCE0-3F2601365044}"/>
          </ac:spMkLst>
        </pc:spChg>
        <pc:spChg chg="mod">
          <ac:chgData name="Pastor Zach Dudenhofer" userId="c4a63011-f6e8-401d-b235-a1891ff3d58e" providerId="ADAL" clId="{355212EB-86A0-45CB-A014-11AB3E7116F0}" dt="2025-03-08T03:23:13.951" v="889" actId="1036"/>
          <ac:spMkLst>
            <pc:docMk/>
            <pc:sldMk cId="2660106985" sldId="814"/>
            <ac:spMk id="4" creationId="{1D5721A6-6F7B-974B-8B52-D9B5E0E59072}"/>
          </ac:spMkLst>
        </pc:spChg>
        <pc:cxnChg chg="mod">
          <ac:chgData name="Pastor Zach Dudenhofer" userId="c4a63011-f6e8-401d-b235-a1891ff3d58e" providerId="ADAL" clId="{355212EB-86A0-45CB-A014-11AB3E7116F0}" dt="2025-03-08T03:23:13.951" v="889" actId="1036"/>
          <ac:cxnSpMkLst>
            <pc:docMk/>
            <pc:sldMk cId="2660106985" sldId="814"/>
            <ac:cxnSpMk id="5" creationId="{560F5D52-B10B-67F8-B2B0-AA7B1492994A}"/>
          </ac:cxnSpMkLst>
        </pc:cxnChg>
      </pc:sldChg>
      <pc:sldChg chg="modSp add mod">
        <pc:chgData name="Pastor Zach Dudenhofer" userId="c4a63011-f6e8-401d-b235-a1891ff3d58e" providerId="ADAL" clId="{355212EB-86A0-45CB-A014-11AB3E7116F0}" dt="2025-03-08T03:24:59.279" v="930" actId="403"/>
        <pc:sldMkLst>
          <pc:docMk/>
          <pc:sldMk cId="4196143447" sldId="815"/>
        </pc:sldMkLst>
        <pc:spChg chg="mod">
          <ac:chgData name="Pastor Zach Dudenhofer" userId="c4a63011-f6e8-401d-b235-a1891ff3d58e" providerId="ADAL" clId="{355212EB-86A0-45CB-A014-11AB3E7116F0}" dt="2025-03-08T03:24:06.646" v="921" actId="255"/>
          <ac:spMkLst>
            <pc:docMk/>
            <pc:sldMk cId="4196143447" sldId="815"/>
            <ac:spMk id="2" creationId="{9725AC5F-A538-3B8D-AB2A-8E2086C93F5D}"/>
          </ac:spMkLst>
        </pc:spChg>
        <pc:spChg chg="mod">
          <ac:chgData name="Pastor Zach Dudenhofer" userId="c4a63011-f6e8-401d-b235-a1891ff3d58e" providerId="ADAL" clId="{355212EB-86A0-45CB-A014-11AB3E7116F0}" dt="2025-03-08T03:24:59.279" v="930" actId="403"/>
          <ac:spMkLst>
            <pc:docMk/>
            <pc:sldMk cId="4196143447" sldId="815"/>
            <ac:spMk id="3" creationId="{E0C6A70B-0872-8155-CCE0-3F2601365044}"/>
          </ac:spMkLst>
        </pc:spChg>
      </pc:sldChg>
      <pc:sldChg chg="addSp modSp add mod">
        <pc:chgData name="Pastor Zach Dudenhofer" userId="c4a63011-f6e8-401d-b235-a1891ff3d58e" providerId="ADAL" clId="{355212EB-86A0-45CB-A014-11AB3E7116F0}" dt="2025-03-08T03:26:05.358" v="1006" actId="1036"/>
        <pc:sldMkLst>
          <pc:docMk/>
          <pc:sldMk cId="1658668686" sldId="816"/>
        </pc:sldMkLst>
        <pc:spChg chg="mod">
          <ac:chgData name="Pastor Zach Dudenhofer" userId="c4a63011-f6e8-401d-b235-a1891ff3d58e" providerId="ADAL" clId="{355212EB-86A0-45CB-A014-11AB3E7116F0}" dt="2025-03-08T03:25:10.077" v="932" actId="113"/>
          <ac:spMkLst>
            <pc:docMk/>
            <pc:sldMk cId="1658668686" sldId="816"/>
            <ac:spMk id="3" creationId="{E0C6A70B-0872-8155-CCE0-3F2601365044}"/>
          </ac:spMkLst>
        </pc:spChg>
        <pc:spChg chg="add mod">
          <ac:chgData name="Pastor Zach Dudenhofer" userId="c4a63011-f6e8-401d-b235-a1891ff3d58e" providerId="ADAL" clId="{355212EB-86A0-45CB-A014-11AB3E7116F0}" dt="2025-03-08T03:26:05.358" v="1006" actId="1036"/>
          <ac:spMkLst>
            <pc:docMk/>
            <pc:sldMk cId="1658668686" sldId="816"/>
            <ac:spMk id="4" creationId="{3F541802-DE1D-C253-5004-F4F992344A1C}"/>
          </ac:spMkLst>
        </pc:spChg>
        <pc:cxnChg chg="add mod">
          <ac:chgData name="Pastor Zach Dudenhofer" userId="c4a63011-f6e8-401d-b235-a1891ff3d58e" providerId="ADAL" clId="{355212EB-86A0-45CB-A014-11AB3E7116F0}" dt="2025-03-08T03:26:05.358" v="1006" actId="1036"/>
          <ac:cxnSpMkLst>
            <pc:docMk/>
            <pc:sldMk cId="1658668686" sldId="816"/>
            <ac:cxnSpMk id="5" creationId="{1B8719AF-907C-966C-1602-F505B9BF7B2C}"/>
          </ac:cxnSpMkLst>
        </pc:cxnChg>
      </pc:sldChg>
      <pc:sldChg chg="modSp add mod">
        <pc:chgData name="Pastor Zach Dudenhofer" userId="c4a63011-f6e8-401d-b235-a1891ff3d58e" providerId="ADAL" clId="{355212EB-86A0-45CB-A014-11AB3E7116F0}" dt="2025-03-08T03:28:39.643" v="1153" actId="20577"/>
        <pc:sldMkLst>
          <pc:docMk/>
          <pc:sldMk cId="3162000647" sldId="817"/>
        </pc:sldMkLst>
        <pc:spChg chg="mod">
          <ac:chgData name="Pastor Zach Dudenhofer" userId="c4a63011-f6e8-401d-b235-a1891ff3d58e" providerId="ADAL" clId="{355212EB-86A0-45CB-A014-11AB3E7116F0}" dt="2025-03-08T03:26:17.285" v="1011" actId="115"/>
          <ac:spMkLst>
            <pc:docMk/>
            <pc:sldMk cId="3162000647" sldId="817"/>
            <ac:spMk id="3" creationId="{E0C6A70B-0872-8155-CCE0-3F2601365044}"/>
          </ac:spMkLst>
        </pc:spChg>
        <pc:spChg chg="mod">
          <ac:chgData name="Pastor Zach Dudenhofer" userId="c4a63011-f6e8-401d-b235-a1891ff3d58e" providerId="ADAL" clId="{355212EB-86A0-45CB-A014-11AB3E7116F0}" dt="2025-03-08T03:28:39.643" v="1153" actId="20577"/>
          <ac:spMkLst>
            <pc:docMk/>
            <pc:sldMk cId="3162000647" sldId="817"/>
            <ac:spMk id="4" creationId="{3F541802-DE1D-C253-5004-F4F992344A1C}"/>
          </ac:spMkLst>
        </pc:spChg>
        <pc:cxnChg chg="mod">
          <ac:chgData name="Pastor Zach Dudenhofer" userId="c4a63011-f6e8-401d-b235-a1891ff3d58e" providerId="ADAL" clId="{355212EB-86A0-45CB-A014-11AB3E7116F0}" dt="2025-03-08T03:27:25.909" v="1130" actId="1035"/>
          <ac:cxnSpMkLst>
            <pc:docMk/>
            <pc:sldMk cId="3162000647" sldId="817"/>
            <ac:cxnSpMk id="5" creationId="{1B8719AF-907C-966C-1602-F505B9BF7B2C}"/>
          </ac:cxnSpMkLst>
        </pc:cxnChg>
      </pc:sldChg>
    </pc:docChg>
  </pc:docChgLst>
  <pc:docChgLst>
    <pc:chgData name="Pastor Zach Dudenhofer" userId="c4a63011-f6e8-401d-b235-a1891ff3d58e" providerId="ADAL" clId="{5E4BCAA0-AFD7-4714-B036-C1ACDF48090E}"/>
    <pc:docChg chg="custSel addSld delSld modSld">
      <pc:chgData name="Pastor Zach Dudenhofer" userId="c4a63011-f6e8-401d-b235-a1891ff3d58e" providerId="ADAL" clId="{5E4BCAA0-AFD7-4714-B036-C1ACDF48090E}" dt="2025-08-22T16:06:46.727" v="923" actId="962"/>
      <pc:docMkLst>
        <pc:docMk/>
      </pc:docMkLst>
      <pc:sldChg chg="addSp delSp modSp mod">
        <pc:chgData name="Pastor Zach Dudenhofer" userId="c4a63011-f6e8-401d-b235-a1891ff3d58e" providerId="ADAL" clId="{5E4BCAA0-AFD7-4714-B036-C1ACDF48090E}" dt="2025-08-22T13:54:09.942" v="50" actId="1076"/>
        <pc:sldMkLst>
          <pc:docMk/>
          <pc:sldMk cId="785318392" sldId="263"/>
        </pc:sldMkLst>
        <pc:picChg chg="add del mod">
          <ac:chgData name="Pastor Zach Dudenhofer" userId="c4a63011-f6e8-401d-b235-a1891ff3d58e" providerId="ADAL" clId="{5E4BCAA0-AFD7-4714-B036-C1ACDF48090E}" dt="2025-08-22T13:53:00.934" v="3" actId="478"/>
          <ac:picMkLst>
            <pc:docMk/>
            <pc:sldMk cId="785318392" sldId="263"/>
            <ac:picMk id="3" creationId="{C7F67819-7F52-440D-ECC4-2858326EA15D}"/>
          </ac:picMkLst>
        </pc:picChg>
        <pc:picChg chg="del">
          <ac:chgData name="Pastor Zach Dudenhofer" userId="c4a63011-f6e8-401d-b235-a1891ff3d58e" providerId="ADAL" clId="{5E4BCAA0-AFD7-4714-B036-C1ACDF48090E}" dt="2025-08-22T13:51:54.986" v="0" actId="478"/>
          <ac:picMkLst>
            <pc:docMk/>
            <pc:sldMk cId="785318392" sldId="263"/>
            <ac:picMk id="4" creationId="{4128B1CF-690E-E574-5B06-4392AB0BAA6A}"/>
          </ac:picMkLst>
        </pc:picChg>
        <pc:picChg chg="add mod">
          <ac:chgData name="Pastor Zach Dudenhofer" userId="c4a63011-f6e8-401d-b235-a1891ff3d58e" providerId="ADAL" clId="{5E4BCAA0-AFD7-4714-B036-C1ACDF48090E}" dt="2025-08-22T13:54:09.942" v="50" actId="1076"/>
          <ac:picMkLst>
            <pc:docMk/>
            <pc:sldMk cId="785318392" sldId="263"/>
            <ac:picMk id="6" creationId="{DF275C73-18FF-975B-D361-45DDD5279DAD}"/>
          </ac:picMkLst>
        </pc:picChg>
        <pc:picChg chg="add del mod">
          <ac:chgData name="Pastor Zach Dudenhofer" userId="c4a63011-f6e8-401d-b235-a1891ff3d58e" providerId="ADAL" clId="{5E4BCAA0-AFD7-4714-B036-C1ACDF48090E}" dt="2025-08-22T13:53:18.012" v="10" actId="478"/>
          <ac:picMkLst>
            <pc:docMk/>
            <pc:sldMk cId="785318392" sldId="263"/>
            <ac:picMk id="8" creationId="{6B0B320D-5C28-63EF-E476-A72E40B58DE1}"/>
          </ac:picMkLst>
        </pc:picChg>
      </pc:sldChg>
      <pc:sldChg chg="addSp delSp modSp add">
        <pc:chgData name="Pastor Zach Dudenhofer" userId="c4a63011-f6e8-401d-b235-a1891ff3d58e" providerId="ADAL" clId="{5E4BCAA0-AFD7-4714-B036-C1ACDF48090E}" dt="2025-08-22T14:15:02.628" v="200" actId="478"/>
        <pc:sldMkLst>
          <pc:docMk/>
          <pc:sldMk cId="2765668080" sldId="840"/>
        </pc:sldMkLst>
        <pc:picChg chg="add del mod">
          <ac:chgData name="Pastor Zach Dudenhofer" userId="c4a63011-f6e8-401d-b235-a1891ff3d58e" providerId="ADAL" clId="{5E4BCAA0-AFD7-4714-B036-C1ACDF48090E}" dt="2025-08-22T14:15:02.628" v="200" actId="478"/>
          <ac:picMkLst>
            <pc:docMk/>
            <pc:sldMk cId="2765668080" sldId="840"/>
            <ac:picMk id="1026" creationId="{0EDB09EF-F0FF-F170-1318-02D8A383A6CB}"/>
          </ac:picMkLst>
        </pc:picChg>
      </pc:sldChg>
      <pc:sldChg chg="add">
        <pc:chgData name="Pastor Zach Dudenhofer" userId="c4a63011-f6e8-401d-b235-a1891ff3d58e" providerId="ADAL" clId="{5E4BCAA0-AFD7-4714-B036-C1ACDF48090E}" dt="2025-08-22T14:11:20.838" v="195"/>
        <pc:sldMkLst>
          <pc:docMk/>
          <pc:sldMk cId="2183613636" sldId="841"/>
        </pc:sldMkLst>
      </pc:sldChg>
      <pc:sldChg chg="add">
        <pc:chgData name="Pastor Zach Dudenhofer" userId="c4a63011-f6e8-401d-b235-a1891ff3d58e" providerId="ADAL" clId="{5E4BCAA0-AFD7-4714-B036-C1ACDF48090E}" dt="2025-08-22T14:11:20.838" v="195"/>
        <pc:sldMkLst>
          <pc:docMk/>
          <pc:sldMk cId="871812411" sldId="842"/>
        </pc:sldMkLst>
      </pc:sldChg>
      <pc:sldChg chg="add">
        <pc:chgData name="Pastor Zach Dudenhofer" userId="c4a63011-f6e8-401d-b235-a1891ff3d58e" providerId="ADAL" clId="{5E4BCAA0-AFD7-4714-B036-C1ACDF48090E}" dt="2025-08-22T14:11:20.838" v="195"/>
        <pc:sldMkLst>
          <pc:docMk/>
          <pc:sldMk cId="251523727" sldId="843"/>
        </pc:sldMkLst>
      </pc:sldChg>
      <pc:sldChg chg="addSp delSp modSp mod">
        <pc:chgData name="Pastor Zach Dudenhofer" userId="c4a63011-f6e8-401d-b235-a1891ff3d58e" providerId="ADAL" clId="{5E4BCAA0-AFD7-4714-B036-C1ACDF48090E}" dt="2025-08-22T13:56:30.127" v="106" actId="403"/>
        <pc:sldMkLst>
          <pc:docMk/>
          <pc:sldMk cId="318598435" sldId="901"/>
        </pc:sldMkLst>
        <pc:spChg chg="mod">
          <ac:chgData name="Pastor Zach Dudenhofer" userId="c4a63011-f6e8-401d-b235-a1891ff3d58e" providerId="ADAL" clId="{5E4BCAA0-AFD7-4714-B036-C1ACDF48090E}" dt="2025-08-22T13:56:16.250" v="101" actId="403"/>
          <ac:spMkLst>
            <pc:docMk/>
            <pc:sldMk cId="318598435" sldId="901"/>
            <ac:spMk id="2" creationId="{271338D3-A03F-C3BE-2F4D-71DE6FAC63B8}"/>
          </ac:spMkLst>
        </pc:spChg>
        <pc:spChg chg="mod">
          <ac:chgData name="Pastor Zach Dudenhofer" userId="c4a63011-f6e8-401d-b235-a1891ff3d58e" providerId="ADAL" clId="{5E4BCAA0-AFD7-4714-B036-C1ACDF48090E}" dt="2025-08-22T13:56:30.127" v="106" actId="403"/>
          <ac:spMkLst>
            <pc:docMk/>
            <pc:sldMk cId="318598435" sldId="901"/>
            <ac:spMk id="3" creationId="{8ADBD640-4AB3-9416-0A8D-67E8F943F061}"/>
          </ac:spMkLst>
        </pc:spChg>
        <pc:picChg chg="add del mod">
          <ac:chgData name="Pastor Zach Dudenhofer" userId="c4a63011-f6e8-401d-b235-a1891ff3d58e" providerId="ADAL" clId="{5E4BCAA0-AFD7-4714-B036-C1ACDF48090E}" dt="2025-08-22T13:54:38.630" v="54" actId="478"/>
          <ac:picMkLst>
            <pc:docMk/>
            <pc:sldMk cId="318598435" sldId="901"/>
            <ac:picMk id="4" creationId="{48FB5ADC-0E79-63A5-E6BE-5B97DD55A242}"/>
          </ac:picMkLst>
        </pc:picChg>
        <pc:picChg chg="add mod">
          <ac:chgData name="Pastor Zach Dudenhofer" userId="c4a63011-f6e8-401d-b235-a1891ff3d58e" providerId="ADAL" clId="{5E4BCAA0-AFD7-4714-B036-C1ACDF48090E}" dt="2025-08-22T13:55:51.520" v="99"/>
          <ac:picMkLst>
            <pc:docMk/>
            <pc:sldMk cId="318598435" sldId="901"/>
            <ac:picMk id="5" creationId="{91588FCA-9C5B-4C24-C8AD-E56298C31793}"/>
          </ac:picMkLst>
        </pc:picChg>
      </pc:sldChg>
      <pc:sldChg chg="modSp mod">
        <pc:chgData name="Pastor Zach Dudenhofer" userId="c4a63011-f6e8-401d-b235-a1891ff3d58e" providerId="ADAL" clId="{5E4BCAA0-AFD7-4714-B036-C1ACDF48090E}" dt="2025-08-22T14:00:37.098" v="151" actId="20577"/>
        <pc:sldMkLst>
          <pc:docMk/>
          <pc:sldMk cId="1594877027" sldId="918"/>
        </pc:sldMkLst>
        <pc:spChg chg="mod">
          <ac:chgData name="Pastor Zach Dudenhofer" userId="c4a63011-f6e8-401d-b235-a1891ff3d58e" providerId="ADAL" clId="{5E4BCAA0-AFD7-4714-B036-C1ACDF48090E}" dt="2025-08-22T14:00:37.098" v="151" actId="20577"/>
          <ac:spMkLst>
            <pc:docMk/>
            <pc:sldMk cId="1594877027" sldId="918"/>
            <ac:spMk id="2" creationId="{86533E5A-C9A4-0E5F-6640-D0FE9826AA88}"/>
          </ac:spMkLst>
        </pc:spChg>
        <pc:spChg chg="mod">
          <ac:chgData name="Pastor Zach Dudenhofer" userId="c4a63011-f6e8-401d-b235-a1891ff3d58e" providerId="ADAL" clId="{5E4BCAA0-AFD7-4714-B036-C1ACDF48090E}" dt="2025-08-22T13:59:04.872" v="126" actId="255"/>
          <ac:spMkLst>
            <pc:docMk/>
            <pc:sldMk cId="1594877027" sldId="918"/>
            <ac:spMk id="3" creationId="{54D9753F-F433-BD1A-AB9C-9645E683F8AF}"/>
          </ac:spMkLst>
        </pc:spChg>
      </pc:sldChg>
      <pc:sldChg chg="del">
        <pc:chgData name="Pastor Zach Dudenhofer" userId="c4a63011-f6e8-401d-b235-a1891ff3d58e" providerId="ADAL" clId="{5E4BCAA0-AFD7-4714-B036-C1ACDF48090E}" dt="2025-08-22T16:06:37.858" v="919" actId="47"/>
        <pc:sldMkLst>
          <pc:docMk/>
          <pc:sldMk cId="358369205" sldId="1004"/>
        </pc:sldMkLst>
      </pc:sldChg>
      <pc:sldChg chg="del">
        <pc:chgData name="Pastor Zach Dudenhofer" userId="c4a63011-f6e8-401d-b235-a1891ff3d58e" providerId="ADAL" clId="{5E4BCAA0-AFD7-4714-B036-C1ACDF48090E}" dt="2025-08-22T14:00:55.447" v="161" actId="47"/>
        <pc:sldMkLst>
          <pc:docMk/>
          <pc:sldMk cId="1999071970" sldId="1022"/>
        </pc:sldMkLst>
      </pc:sldChg>
      <pc:sldChg chg="del">
        <pc:chgData name="Pastor Zach Dudenhofer" userId="c4a63011-f6e8-401d-b235-a1891ff3d58e" providerId="ADAL" clId="{5E4BCAA0-AFD7-4714-B036-C1ACDF48090E}" dt="2025-08-22T14:00:55.447" v="161" actId="47"/>
        <pc:sldMkLst>
          <pc:docMk/>
          <pc:sldMk cId="230928899" sldId="1023"/>
        </pc:sldMkLst>
      </pc:sldChg>
      <pc:sldChg chg="del">
        <pc:chgData name="Pastor Zach Dudenhofer" userId="c4a63011-f6e8-401d-b235-a1891ff3d58e" providerId="ADAL" clId="{5E4BCAA0-AFD7-4714-B036-C1ACDF48090E}" dt="2025-08-22T14:00:55.447" v="161" actId="47"/>
        <pc:sldMkLst>
          <pc:docMk/>
          <pc:sldMk cId="1168619486" sldId="1024"/>
        </pc:sldMkLst>
      </pc:sldChg>
      <pc:sldChg chg="del">
        <pc:chgData name="Pastor Zach Dudenhofer" userId="c4a63011-f6e8-401d-b235-a1891ff3d58e" providerId="ADAL" clId="{5E4BCAA0-AFD7-4714-B036-C1ACDF48090E}" dt="2025-08-22T14:00:55.447" v="161" actId="47"/>
        <pc:sldMkLst>
          <pc:docMk/>
          <pc:sldMk cId="1435037310" sldId="1025"/>
        </pc:sldMkLst>
      </pc:sldChg>
      <pc:sldChg chg="del">
        <pc:chgData name="Pastor Zach Dudenhofer" userId="c4a63011-f6e8-401d-b235-a1891ff3d58e" providerId="ADAL" clId="{5E4BCAA0-AFD7-4714-B036-C1ACDF48090E}" dt="2025-08-22T14:00:55.447" v="161" actId="47"/>
        <pc:sldMkLst>
          <pc:docMk/>
          <pc:sldMk cId="149045433" sldId="1026"/>
        </pc:sldMkLst>
      </pc:sldChg>
      <pc:sldChg chg="addSp delSp modSp mod">
        <pc:chgData name="Pastor Zach Dudenhofer" userId="c4a63011-f6e8-401d-b235-a1891ff3d58e" providerId="ADAL" clId="{5E4BCAA0-AFD7-4714-B036-C1ACDF48090E}" dt="2025-08-22T14:01:06.325" v="165" actId="962"/>
        <pc:sldMkLst>
          <pc:docMk/>
          <pc:sldMk cId="3159539065" sldId="1027"/>
        </pc:sldMkLst>
        <pc:picChg chg="add mod">
          <ac:chgData name="Pastor Zach Dudenhofer" userId="c4a63011-f6e8-401d-b235-a1891ff3d58e" providerId="ADAL" clId="{5E4BCAA0-AFD7-4714-B036-C1ACDF48090E}" dt="2025-08-22T14:01:06.325" v="165" actId="962"/>
          <ac:picMkLst>
            <pc:docMk/>
            <pc:sldMk cId="3159539065" sldId="1027"/>
            <ac:picMk id="3" creationId="{36E518B7-64F3-623A-B128-B39F270A4071}"/>
          </ac:picMkLst>
        </pc:picChg>
        <pc:picChg chg="del">
          <ac:chgData name="Pastor Zach Dudenhofer" userId="c4a63011-f6e8-401d-b235-a1891ff3d58e" providerId="ADAL" clId="{5E4BCAA0-AFD7-4714-B036-C1ACDF48090E}" dt="2025-08-22T14:01:00.879" v="162" actId="478"/>
          <ac:picMkLst>
            <pc:docMk/>
            <pc:sldMk cId="3159539065" sldId="1027"/>
            <ac:picMk id="4" creationId="{4128B1CF-690E-E574-5B06-4392AB0BAA6A}"/>
          </ac:picMkLst>
        </pc:picChg>
      </pc:sldChg>
      <pc:sldChg chg="del">
        <pc:chgData name="Pastor Zach Dudenhofer" userId="c4a63011-f6e8-401d-b235-a1891ff3d58e" providerId="ADAL" clId="{5E4BCAA0-AFD7-4714-B036-C1ACDF48090E}" dt="2025-08-22T15:58:37.975" v="759" actId="47"/>
        <pc:sldMkLst>
          <pc:docMk/>
          <pc:sldMk cId="1362918976" sldId="1028"/>
        </pc:sldMkLst>
      </pc:sldChg>
      <pc:sldChg chg="del">
        <pc:chgData name="Pastor Zach Dudenhofer" userId="c4a63011-f6e8-401d-b235-a1891ff3d58e" providerId="ADAL" clId="{5E4BCAA0-AFD7-4714-B036-C1ACDF48090E}" dt="2025-08-22T15:58:37.975" v="759" actId="47"/>
        <pc:sldMkLst>
          <pc:docMk/>
          <pc:sldMk cId="76522184" sldId="1029"/>
        </pc:sldMkLst>
      </pc:sldChg>
      <pc:sldChg chg="del">
        <pc:chgData name="Pastor Zach Dudenhofer" userId="c4a63011-f6e8-401d-b235-a1891ff3d58e" providerId="ADAL" clId="{5E4BCAA0-AFD7-4714-B036-C1ACDF48090E}" dt="2025-08-22T15:58:37.975" v="759" actId="47"/>
        <pc:sldMkLst>
          <pc:docMk/>
          <pc:sldMk cId="36951941" sldId="1030"/>
        </pc:sldMkLst>
      </pc:sldChg>
      <pc:sldChg chg="del">
        <pc:chgData name="Pastor Zach Dudenhofer" userId="c4a63011-f6e8-401d-b235-a1891ff3d58e" providerId="ADAL" clId="{5E4BCAA0-AFD7-4714-B036-C1ACDF48090E}" dt="2025-08-22T15:58:37.975" v="759" actId="47"/>
        <pc:sldMkLst>
          <pc:docMk/>
          <pc:sldMk cId="1020448531" sldId="1031"/>
        </pc:sldMkLst>
      </pc:sldChg>
      <pc:sldChg chg="del">
        <pc:chgData name="Pastor Zach Dudenhofer" userId="c4a63011-f6e8-401d-b235-a1891ff3d58e" providerId="ADAL" clId="{5E4BCAA0-AFD7-4714-B036-C1ACDF48090E}" dt="2025-08-22T15:58:37.975" v="759" actId="47"/>
        <pc:sldMkLst>
          <pc:docMk/>
          <pc:sldMk cId="488466664" sldId="1032"/>
        </pc:sldMkLst>
      </pc:sldChg>
      <pc:sldChg chg="del">
        <pc:chgData name="Pastor Zach Dudenhofer" userId="c4a63011-f6e8-401d-b235-a1891ff3d58e" providerId="ADAL" clId="{5E4BCAA0-AFD7-4714-B036-C1ACDF48090E}" dt="2025-08-22T15:58:37.975" v="759" actId="47"/>
        <pc:sldMkLst>
          <pc:docMk/>
          <pc:sldMk cId="2607133315" sldId="1033"/>
        </pc:sldMkLst>
      </pc:sldChg>
      <pc:sldChg chg="del">
        <pc:chgData name="Pastor Zach Dudenhofer" userId="c4a63011-f6e8-401d-b235-a1891ff3d58e" providerId="ADAL" clId="{5E4BCAA0-AFD7-4714-B036-C1ACDF48090E}" dt="2025-08-22T15:58:37.975" v="759" actId="47"/>
        <pc:sldMkLst>
          <pc:docMk/>
          <pc:sldMk cId="639444603" sldId="1034"/>
        </pc:sldMkLst>
      </pc:sldChg>
      <pc:sldChg chg="del">
        <pc:chgData name="Pastor Zach Dudenhofer" userId="c4a63011-f6e8-401d-b235-a1891ff3d58e" providerId="ADAL" clId="{5E4BCAA0-AFD7-4714-B036-C1ACDF48090E}" dt="2025-08-22T15:58:37.975" v="759" actId="47"/>
        <pc:sldMkLst>
          <pc:docMk/>
          <pc:sldMk cId="1993898415" sldId="1035"/>
        </pc:sldMkLst>
      </pc:sldChg>
      <pc:sldChg chg="del">
        <pc:chgData name="Pastor Zach Dudenhofer" userId="c4a63011-f6e8-401d-b235-a1891ff3d58e" providerId="ADAL" clId="{5E4BCAA0-AFD7-4714-B036-C1ACDF48090E}" dt="2025-08-22T15:58:37.975" v="759" actId="47"/>
        <pc:sldMkLst>
          <pc:docMk/>
          <pc:sldMk cId="264683455" sldId="1036"/>
        </pc:sldMkLst>
      </pc:sldChg>
      <pc:sldChg chg="del">
        <pc:chgData name="Pastor Zach Dudenhofer" userId="c4a63011-f6e8-401d-b235-a1891ff3d58e" providerId="ADAL" clId="{5E4BCAA0-AFD7-4714-B036-C1ACDF48090E}" dt="2025-08-22T15:58:37.975" v="759" actId="47"/>
        <pc:sldMkLst>
          <pc:docMk/>
          <pc:sldMk cId="3211146770" sldId="1037"/>
        </pc:sldMkLst>
      </pc:sldChg>
      <pc:sldChg chg="del">
        <pc:chgData name="Pastor Zach Dudenhofer" userId="c4a63011-f6e8-401d-b235-a1891ff3d58e" providerId="ADAL" clId="{5E4BCAA0-AFD7-4714-B036-C1ACDF48090E}" dt="2025-08-22T15:58:37.975" v="759" actId="47"/>
        <pc:sldMkLst>
          <pc:docMk/>
          <pc:sldMk cId="3212533867" sldId="1038"/>
        </pc:sldMkLst>
      </pc:sldChg>
      <pc:sldChg chg="del">
        <pc:chgData name="Pastor Zach Dudenhofer" userId="c4a63011-f6e8-401d-b235-a1891ff3d58e" providerId="ADAL" clId="{5E4BCAA0-AFD7-4714-B036-C1ACDF48090E}" dt="2025-08-22T15:58:37.975" v="759" actId="47"/>
        <pc:sldMkLst>
          <pc:docMk/>
          <pc:sldMk cId="489924448" sldId="1040"/>
        </pc:sldMkLst>
      </pc:sldChg>
      <pc:sldChg chg="del">
        <pc:chgData name="Pastor Zach Dudenhofer" userId="c4a63011-f6e8-401d-b235-a1891ff3d58e" providerId="ADAL" clId="{5E4BCAA0-AFD7-4714-B036-C1ACDF48090E}" dt="2025-08-22T15:58:37.975" v="759" actId="47"/>
        <pc:sldMkLst>
          <pc:docMk/>
          <pc:sldMk cId="3244655562" sldId="1041"/>
        </pc:sldMkLst>
      </pc:sldChg>
      <pc:sldChg chg="del">
        <pc:chgData name="Pastor Zach Dudenhofer" userId="c4a63011-f6e8-401d-b235-a1891ff3d58e" providerId="ADAL" clId="{5E4BCAA0-AFD7-4714-B036-C1ACDF48090E}" dt="2025-08-22T15:58:37.975" v="759" actId="47"/>
        <pc:sldMkLst>
          <pc:docMk/>
          <pc:sldMk cId="676429820" sldId="1042"/>
        </pc:sldMkLst>
      </pc:sldChg>
      <pc:sldChg chg="del">
        <pc:chgData name="Pastor Zach Dudenhofer" userId="c4a63011-f6e8-401d-b235-a1891ff3d58e" providerId="ADAL" clId="{5E4BCAA0-AFD7-4714-B036-C1ACDF48090E}" dt="2025-08-22T16:06:37.858" v="919" actId="47"/>
        <pc:sldMkLst>
          <pc:docMk/>
          <pc:sldMk cId="1578674795" sldId="1043"/>
        </pc:sldMkLst>
      </pc:sldChg>
      <pc:sldChg chg="del">
        <pc:chgData name="Pastor Zach Dudenhofer" userId="c4a63011-f6e8-401d-b235-a1891ff3d58e" providerId="ADAL" clId="{5E4BCAA0-AFD7-4714-B036-C1ACDF48090E}" dt="2025-08-22T16:06:37.858" v="919" actId="47"/>
        <pc:sldMkLst>
          <pc:docMk/>
          <pc:sldMk cId="1176703490" sldId="1044"/>
        </pc:sldMkLst>
      </pc:sldChg>
      <pc:sldChg chg="modSp add mod">
        <pc:chgData name="Pastor Zach Dudenhofer" userId="c4a63011-f6e8-401d-b235-a1891ff3d58e" providerId="ADAL" clId="{5E4BCAA0-AFD7-4714-B036-C1ACDF48090E}" dt="2025-08-22T14:00:41.148" v="154" actId="20577"/>
        <pc:sldMkLst>
          <pc:docMk/>
          <pc:sldMk cId="4136816180" sldId="1045"/>
        </pc:sldMkLst>
        <pc:spChg chg="mod">
          <ac:chgData name="Pastor Zach Dudenhofer" userId="c4a63011-f6e8-401d-b235-a1891ff3d58e" providerId="ADAL" clId="{5E4BCAA0-AFD7-4714-B036-C1ACDF48090E}" dt="2025-08-22T14:00:41.148" v="154" actId="20577"/>
          <ac:spMkLst>
            <pc:docMk/>
            <pc:sldMk cId="4136816180" sldId="1045"/>
            <ac:spMk id="2" creationId="{86533E5A-C9A4-0E5F-6640-D0FE9826AA88}"/>
          </ac:spMkLst>
        </pc:spChg>
        <pc:spChg chg="mod">
          <ac:chgData name="Pastor Zach Dudenhofer" userId="c4a63011-f6e8-401d-b235-a1891ff3d58e" providerId="ADAL" clId="{5E4BCAA0-AFD7-4714-B036-C1ACDF48090E}" dt="2025-08-22T14:00:21.466" v="144" actId="20577"/>
          <ac:spMkLst>
            <pc:docMk/>
            <pc:sldMk cId="4136816180" sldId="1045"/>
            <ac:spMk id="3" creationId="{54D9753F-F433-BD1A-AB9C-9645E683F8AF}"/>
          </ac:spMkLst>
        </pc:spChg>
      </pc:sldChg>
      <pc:sldChg chg="modSp add mod">
        <pc:chgData name="Pastor Zach Dudenhofer" userId="c4a63011-f6e8-401d-b235-a1891ff3d58e" providerId="ADAL" clId="{5E4BCAA0-AFD7-4714-B036-C1ACDF48090E}" dt="2025-08-22T14:00:46.278" v="160" actId="20577"/>
        <pc:sldMkLst>
          <pc:docMk/>
          <pc:sldMk cId="1217689544" sldId="1046"/>
        </pc:sldMkLst>
        <pc:spChg chg="mod">
          <ac:chgData name="Pastor Zach Dudenhofer" userId="c4a63011-f6e8-401d-b235-a1891ff3d58e" providerId="ADAL" clId="{5E4BCAA0-AFD7-4714-B036-C1ACDF48090E}" dt="2025-08-22T14:00:46.278" v="160" actId="20577"/>
          <ac:spMkLst>
            <pc:docMk/>
            <pc:sldMk cId="1217689544" sldId="1046"/>
            <ac:spMk id="2" creationId="{86533E5A-C9A4-0E5F-6640-D0FE9826AA88}"/>
          </ac:spMkLst>
        </pc:spChg>
        <pc:spChg chg="mod">
          <ac:chgData name="Pastor Zach Dudenhofer" userId="c4a63011-f6e8-401d-b235-a1891ff3d58e" providerId="ADAL" clId="{5E4BCAA0-AFD7-4714-B036-C1ACDF48090E}" dt="2025-08-22T14:00:26.302" v="145" actId="20577"/>
          <ac:spMkLst>
            <pc:docMk/>
            <pc:sldMk cId="1217689544" sldId="1046"/>
            <ac:spMk id="3" creationId="{54D9753F-F433-BD1A-AB9C-9645E683F8AF}"/>
          </ac:spMkLst>
        </pc:spChg>
      </pc:sldChg>
      <pc:sldChg chg="modSp add mod">
        <pc:chgData name="Pastor Zach Dudenhofer" userId="c4a63011-f6e8-401d-b235-a1891ff3d58e" providerId="ADAL" clId="{5E4BCAA0-AFD7-4714-B036-C1ACDF48090E}" dt="2025-08-22T14:05:22.634" v="190" actId="403"/>
        <pc:sldMkLst>
          <pc:docMk/>
          <pc:sldMk cId="3425983963" sldId="1047"/>
        </pc:sldMkLst>
        <pc:spChg chg="mod">
          <ac:chgData name="Pastor Zach Dudenhofer" userId="c4a63011-f6e8-401d-b235-a1891ff3d58e" providerId="ADAL" clId="{5E4BCAA0-AFD7-4714-B036-C1ACDF48090E}" dt="2025-08-22T14:05:22.634" v="190" actId="403"/>
          <ac:spMkLst>
            <pc:docMk/>
            <pc:sldMk cId="3425983963" sldId="1047"/>
            <ac:spMk id="2" creationId="{86533E5A-C9A4-0E5F-6640-D0FE9826AA88}"/>
          </ac:spMkLst>
        </pc:spChg>
      </pc:sldChg>
      <pc:sldChg chg="addSp modSp add mod">
        <pc:chgData name="Pastor Zach Dudenhofer" userId="c4a63011-f6e8-401d-b235-a1891ff3d58e" providerId="ADAL" clId="{5E4BCAA0-AFD7-4714-B036-C1ACDF48090E}" dt="2025-08-22T15:43:49.236" v="271" actId="20577"/>
        <pc:sldMkLst>
          <pc:docMk/>
          <pc:sldMk cId="273688924" sldId="1048"/>
        </pc:sldMkLst>
        <pc:spChg chg="mod">
          <ac:chgData name="Pastor Zach Dudenhofer" userId="c4a63011-f6e8-401d-b235-a1891ff3d58e" providerId="ADAL" clId="{5E4BCAA0-AFD7-4714-B036-C1ACDF48090E}" dt="2025-08-22T14:05:55.342" v="194" actId="255"/>
          <ac:spMkLst>
            <pc:docMk/>
            <pc:sldMk cId="273688924" sldId="1048"/>
            <ac:spMk id="3" creationId="{54D9753F-F433-BD1A-AB9C-9645E683F8AF}"/>
          </ac:spMkLst>
        </pc:spChg>
        <pc:spChg chg="add mod">
          <ac:chgData name="Pastor Zach Dudenhofer" userId="c4a63011-f6e8-401d-b235-a1891ff3d58e" providerId="ADAL" clId="{5E4BCAA0-AFD7-4714-B036-C1ACDF48090E}" dt="2025-08-22T15:43:49.236" v="271" actId="20577"/>
          <ac:spMkLst>
            <pc:docMk/>
            <pc:sldMk cId="273688924" sldId="1048"/>
            <ac:spMk id="4" creationId="{EE8A0FFD-A16A-CC08-116D-40458E4D75EA}"/>
          </ac:spMkLst>
        </pc:spChg>
        <pc:cxnChg chg="add mod">
          <ac:chgData name="Pastor Zach Dudenhofer" userId="c4a63011-f6e8-401d-b235-a1891ff3d58e" providerId="ADAL" clId="{5E4BCAA0-AFD7-4714-B036-C1ACDF48090E}" dt="2025-08-22T15:42:53.490" v="201"/>
          <ac:cxnSpMkLst>
            <pc:docMk/>
            <pc:sldMk cId="273688924" sldId="1048"/>
            <ac:cxnSpMk id="5" creationId="{CEE3EE39-98A4-7490-7887-2EF16226D802}"/>
          </ac:cxnSpMkLst>
        </pc:cxnChg>
      </pc:sldChg>
      <pc:sldChg chg="modSp add mod">
        <pc:chgData name="Pastor Zach Dudenhofer" userId="c4a63011-f6e8-401d-b235-a1891ff3d58e" providerId="ADAL" clId="{5E4BCAA0-AFD7-4714-B036-C1ACDF48090E}" dt="2025-08-22T15:46:35.329" v="301" actId="20577"/>
        <pc:sldMkLst>
          <pc:docMk/>
          <pc:sldMk cId="3266047097" sldId="1049"/>
        </pc:sldMkLst>
        <pc:spChg chg="mod">
          <ac:chgData name="Pastor Zach Dudenhofer" userId="c4a63011-f6e8-401d-b235-a1891ff3d58e" providerId="ADAL" clId="{5E4BCAA0-AFD7-4714-B036-C1ACDF48090E}" dt="2025-08-22T15:44:41.462" v="276" actId="115"/>
          <ac:spMkLst>
            <pc:docMk/>
            <pc:sldMk cId="3266047097" sldId="1049"/>
            <ac:spMk id="3" creationId="{54D9753F-F433-BD1A-AB9C-9645E683F8AF}"/>
          </ac:spMkLst>
        </pc:spChg>
        <pc:spChg chg="mod">
          <ac:chgData name="Pastor Zach Dudenhofer" userId="c4a63011-f6e8-401d-b235-a1891ff3d58e" providerId="ADAL" clId="{5E4BCAA0-AFD7-4714-B036-C1ACDF48090E}" dt="2025-08-22T15:46:35.329" v="301" actId="20577"/>
          <ac:spMkLst>
            <pc:docMk/>
            <pc:sldMk cId="3266047097" sldId="1049"/>
            <ac:spMk id="4" creationId="{EE8A0FFD-A16A-CC08-116D-40458E4D75EA}"/>
          </ac:spMkLst>
        </pc:spChg>
      </pc:sldChg>
      <pc:sldChg chg="modSp add mod">
        <pc:chgData name="Pastor Zach Dudenhofer" userId="c4a63011-f6e8-401d-b235-a1891ff3d58e" providerId="ADAL" clId="{5E4BCAA0-AFD7-4714-B036-C1ACDF48090E}" dt="2025-08-22T15:50:02.736" v="461" actId="1035"/>
        <pc:sldMkLst>
          <pc:docMk/>
          <pc:sldMk cId="4184226404" sldId="1050"/>
        </pc:sldMkLst>
        <pc:spChg chg="mod">
          <ac:chgData name="Pastor Zach Dudenhofer" userId="c4a63011-f6e8-401d-b235-a1891ff3d58e" providerId="ADAL" clId="{5E4BCAA0-AFD7-4714-B036-C1ACDF48090E}" dt="2025-08-22T15:47:12.866" v="306" actId="115"/>
          <ac:spMkLst>
            <pc:docMk/>
            <pc:sldMk cId="4184226404" sldId="1050"/>
            <ac:spMk id="3" creationId="{54D9753F-F433-BD1A-AB9C-9645E683F8AF}"/>
          </ac:spMkLst>
        </pc:spChg>
        <pc:spChg chg="mod">
          <ac:chgData name="Pastor Zach Dudenhofer" userId="c4a63011-f6e8-401d-b235-a1891ff3d58e" providerId="ADAL" clId="{5E4BCAA0-AFD7-4714-B036-C1ACDF48090E}" dt="2025-08-22T15:50:02.736" v="461" actId="1035"/>
          <ac:spMkLst>
            <pc:docMk/>
            <pc:sldMk cId="4184226404" sldId="1050"/>
            <ac:spMk id="4" creationId="{EE8A0FFD-A16A-CC08-116D-40458E4D75EA}"/>
          </ac:spMkLst>
        </pc:spChg>
        <pc:cxnChg chg="mod">
          <ac:chgData name="Pastor Zach Dudenhofer" userId="c4a63011-f6e8-401d-b235-a1891ff3d58e" providerId="ADAL" clId="{5E4BCAA0-AFD7-4714-B036-C1ACDF48090E}" dt="2025-08-22T15:50:02.736" v="461" actId="1035"/>
          <ac:cxnSpMkLst>
            <pc:docMk/>
            <pc:sldMk cId="4184226404" sldId="1050"/>
            <ac:cxnSpMk id="5" creationId="{CEE3EE39-98A4-7490-7887-2EF16226D802}"/>
          </ac:cxnSpMkLst>
        </pc:cxnChg>
      </pc:sldChg>
      <pc:sldChg chg="modSp add mod">
        <pc:chgData name="Pastor Zach Dudenhofer" userId="c4a63011-f6e8-401d-b235-a1891ff3d58e" providerId="ADAL" clId="{5E4BCAA0-AFD7-4714-B036-C1ACDF48090E}" dt="2025-08-22T15:53:06.901" v="567" actId="1036"/>
        <pc:sldMkLst>
          <pc:docMk/>
          <pc:sldMk cId="46722972" sldId="1051"/>
        </pc:sldMkLst>
        <pc:spChg chg="mod">
          <ac:chgData name="Pastor Zach Dudenhofer" userId="c4a63011-f6e8-401d-b235-a1891ff3d58e" providerId="ADAL" clId="{5E4BCAA0-AFD7-4714-B036-C1ACDF48090E}" dt="2025-08-22T15:51:19.285" v="468" actId="115"/>
          <ac:spMkLst>
            <pc:docMk/>
            <pc:sldMk cId="46722972" sldId="1051"/>
            <ac:spMk id="3" creationId="{54D9753F-F433-BD1A-AB9C-9645E683F8AF}"/>
          </ac:spMkLst>
        </pc:spChg>
        <pc:spChg chg="mod">
          <ac:chgData name="Pastor Zach Dudenhofer" userId="c4a63011-f6e8-401d-b235-a1891ff3d58e" providerId="ADAL" clId="{5E4BCAA0-AFD7-4714-B036-C1ACDF48090E}" dt="2025-08-22T15:53:06.901" v="567" actId="1036"/>
          <ac:spMkLst>
            <pc:docMk/>
            <pc:sldMk cId="46722972" sldId="1051"/>
            <ac:spMk id="4" creationId="{EE8A0FFD-A16A-CC08-116D-40458E4D75EA}"/>
          </ac:spMkLst>
        </pc:spChg>
        <pc:cxnChg chg="mod">
          <ac:chgData name="Pastor Zach Dudenhofer" userId="c4a63011-f6e8-401d-b235-a1891ff3d58e" providerId="ADAL" clId="{5E4BCAA0-AFD7-4714-B036-C1ACDF48090E}" dt="2025-08-22T15:53:06.901" v="567" actId="1036"/>
          <ac:cxnSpMkLst>
            <pc:docMk/>
            <pc:sldMk cId="46722972" sldId="1051"/>
            <ac:cxnSpMk id="5" creationId="{CEE3EE39-98A4-7490-7887-2EF16226D802}"/>
          </ac:cxnSpMkLst>
        </pc:cxnChg>
      </pc:sldChg>
      <pc:sldChg chg="modSp add mod">
        <pc:chgData name="Pastor Zach Dudenhofer" userId="c4a63011-f6e8-401d-b235-a1891ff3d58e" providerId="ADAL" clId="{5E4BCAA0-AFD7-4714-B036-C1ACDF48090E}" dt="2025-08-22T15:55:19.897" v="692" actId="1036"/>
        <pc:sldMkLst>
          <pc:docMk/>
          <pc:sldMk cId="2692316345" sldId="1052"/>
        </pc:sldMkLst>
        <pc:spChg chg="mod">
          <ac:chgData name="Pastor Zach Dudenhofer" userId="c4a63011-f6e8-401d-b235-a1891ff3d58e" providerId="ADAL" clId="{5E4BCAA0-AFD7-4714-B036-C1ACDF48090E}" dt="2025-08-22T15:53:26.478" v="572" actId="115"/>
          <ac:spMkLst>
            <pc:docMk/>
            <pc:sldMk cId="2692316345" sldId="1052"/>
            <ac:spMk id="3" creationId="{54D9753F-F433-BD1A-AB9C-9645E683F8AF}"/>
          </ac:spMkLst>
        </pc:spChg>
        <pc:spChg chg="mod">
          <ac:chgData name="Pastor Zach Dudenhofer" userId="c4a63011-f6e8-401d-b235-a1891ff3d58e" providerId="ADAL" clId="{5E4BCAA0-AFD7-4714-B036-C1ACDF48090E}" dt="2025-08-22T15:55:19.897" v="692" actId="1036"/>
          <ac:spMkLst>
            <pc:docMk/>
            <pc:sldMk cId="2692316345" sldId="1052"/>
            <ac:spMk id="4" creationId="{EE8A0FFD-A16A-CC08-116D-40458E4D75EA}"/>
          </ac:spMkLst>
        </pc:spChg>
        <pc:cxnChg chg="mod">
          <ac:chgData name="Pastor Zach Dudenhofer" userId="c4a63011-f6e8-401d-b235-a1891ff3d58e" providerId="ADAL" clId="{5E4BCAA0-AFD7-4714-B036-C1ACDF48090E}" dt="2025-08-22T15:55:19.897" v="692" actId="1036"/>
          <ac:cxnSpMkLst>
            <pc:docMk/>
            <pc:sldMk cId="2692316345" sldId="1052"/>
            <ac:cxnSpMk id="5" creationId="{CEE3EE39-98A4-7490-7887-2EF16226D802}"/>
          </ac:cxnSpMkLst>
        </pc:cxnChg>
      </pc:sldChg>
      <pc:sldChg chg="modSp add mod">
        <pc:chgData name="Pastor Zach Dudenhofer" userId="c4a63011-f6e8-401d-b235-a1891ff3d58e" providerId="ADAL" clId="{5E4BCAA0-AFD7-4714-B036-C1ACDF48090E}" dt="2025-08-22T15:58:02.260" v="758" actId="1035"/>
        <pc:sldMkLst>
          <pc:docMk/>
          <pc:sldMk cId="972095827" sldId="1053"/>
        </pc:sldMkLst>
        <pc:spChg chg="mod">
          <ac:chgData name="Pastor Zach Dudenhofer" userId="c4a63011-f6e8-401d-b235-a1891ff3d58e" providerId="ADAL" clId="{5E4BCAA0-AFD7-4714-B036-C1ACDF48090E}" dt="2025-08-22T15:56:10.211" v="695" actId="115"/>
          <ac:spMkLst>
            <pc:docMk/>
            <pc:sldMk cId="972095827" sldId="1053"/>
            <ac:spMk id="3" creationId="{54D9753F-F433-BD1A-AB9C-9645E683F8AF}"/>
          </ac:spMkLst>
        </pc:spChg>
        <pc:spChg chg="mod">
          <ac:chgData name="Pastor Zach Dudenhofer" userId="c4a63011-f6e8-401d-b235-a1891ff3d58e" providerId="ADAL" clId="{5E4BCAA0-AFD7-4714-B036-C1ACDF48090E}" dt="2025-08-22T15:58:02.260" v="758" actId="1035"/>
          <ac:spMkLst>
            <pc:docMk/>
            <pc:sldMk cId="972095827" sldId="1053"/>
            <ac:spMk id="4" creationId="{EE8A0FFD-A16A-CC08-116D-40458E4D75EA}"/>
          </ac:spMkLst>
        </pc:spChg>
        <pc:cxnChg chg="mod">
          <ac:chgData name="Pastor Zach Dudenhofer" userId="c4a63011-f6e8-401d-b235-a1891ff3d58e" providerId="ADAL" clId="{5E4BCAA0-AFD7-4714-B036-C1ACDF48090E}" dt="2025-08-22T15:58:02.260" v="758" actId="1035"/>
          <ac:cxnSpMkLst>
            <pc:docMk/>
            <pc:sldMk cId="972095827" sldId="1053"/>
            <ac:cxnSpMk id="5" creationId="{CEE3EE39-98A4-7490-7887-2EF16226D802}"/>
          </ac:cxnSpMkLst>
        </pc:cxnChg>
      </pc:sldChg>
      <pc:sldChg chg="modSp add mod">
        <pc:chgData name="Pastor Zach Dudenhofer" userId="c4a63011-f6e8-401d-b235-a1891ff3d58e" providerId="ADAL" clId="{5E4BCAA0-AFD7-4714-B036-C1ACDF48090E}" dt="2025-08-22T15:59:02.294" v="783" actId="403"/>
        <pc:sldMkLst>
          <pc:docMk/>
          <pc:sldMk cId="2085321826" sldId="1054"/>
        </pc:sldMkLst>
        <pc:spChg chg="mod">
          <ac:chgData name="Pastor Zach Dudenhofer" userId="c4a63011-f6e8-401d-b235-a1891ff3d58e" providerId="ADAL" clId="{5E4BCAA0-AFD7-4714-B036-C1ACDF48090E}" dt="2025-08-22T15:59:02.294" v="783" actId="403"/>
          <ac:spMkLst>
            <pc:docMk/>
            <pc:sldMk cId="2085321826" sldId="1054"/>
            <ac:spMk id="2" creationId="{86533E5A-C9A4-0E5F-6640-D0FE9826AA88}"/>
          </ac:spMkLst>
        </pc:spChg>
      </pc:sldChg>
      <pc:sldChg chg="modSp add mod">
        <pc:chgData name="Pastor Zach Dudenhofer" userId="c4a63011-f6e8-401d-b235-a1891ff3d58e" providerId="ADAL" clId="{5E4BCAA0-AFD7-4714-B036-C1ACDF48090E}" dt="2025-08-22T15:59:53.233" v="786" actId="115"/>
        <pc:sldMkLst>
          <pc:docMk/>
          <pc:sldMk cId="2309377265" sldId="1055"/>
        </pc:sldMkLst>
        <pc:spChg chg="mod">
          <ac:chgData name="Pastor Zach Dudenhofer" userId="c4a63011-f6e8-401d-b235-a1891ff3d58e" providerId="ADAL" clId="{5E4BCAA0-AFD7-4714-B036-C1ACDF48090E}" dt="2025-08-22T15:59:53.233" v="786" actId="115"/>
          <ac:spMkLst>
            <pc:docMk/>
            <pc:sldMk cId="2309377265" sldId="1055"/>
            <ac:spMk id="3" creationId="{54D9753F-F433-BD1A-AB9C-9645E683F8AF}"/>
          </ac:spMkLst>
        </pc:spChg>
      </pc:sldChg>
      <pc:sldChg chg="modSp add mod">
        <pc:chgData name="Pastor Zach Dudenhofer" userId="c4a63011-f6e8-401d-b235-a1891ff3d58e" providerId="ADAL" clId="{5E4BCAA0-AFD7-4714-B036-C1ACDF48090E}" dt="2025-08-22T16:00:33.260" v="791" actId="115"/>
        <pc:sldMkLst>
          <pc:docMk/>
          <pc:sldMk cId="3990259828" sldId="1056"/>
        </pc:sldMkLst>
        <pc:spChg chg="mod">
          <ac:chgData name="Pastor Zach Dudenhofer" userId="c4a63011-f6e8-401d-b235-a1891ff3d58e" providerId="ADAL" clId="{5E4BCAA0-AFD7-4714-B036-C1ACDF48090E}" dt="2025-08-22T16:00:33.260" v="791" actId="115"/>
          <ac:spMkLst>
            <pc:docMk/>
            <pc:sldMk cId="3990259828" sldId="1056"/>
            <ac:spMk id="3" creationId="{54D9753F-F433-BD1A-AB9C-9645E683F8AF}"/>
          </ac:spMkLst>
        </pc:spChg>
      </pc:sldChg>
      <pc:sldChg chg="addSp modSp add mod">
        <pc:chgData name="Pastor Zach Dudenhofer" userId="c4a63011-f6e8-401d-b235-a1891ff3d58e" providerId="ADAL" clId="{5E4BCAA0-AFD7-4714-B036-C1ACDF48090E}" dt="2025-08-22T16:01:54.866" v="814" actId="20577"/>
        <pc:sldMkLst>
          <pc:docMk/>
          <pc:sldMk cId="1290768073" sldId="1057"/>
        </pc:sldMkLst>
        <pc:spChg chg="mod">
          <ac:chgData name="Pastor Zach Dudenhofer" userId="c4a63011-f6e8-401d-b235-a1891ff3d58e" providerId="ADAL" clId="{5E4BCAA0-AFD7-4714-B036-C1ACDF48090E}" dt="2025-08-22T16:01:05.121" v="796" actId="115"/>
          <ac:spMkLst>
            <pc:docMk/>
            <pc:sldMk cId="1290768073" sldId="1057"/>
            <ac:spMk id="3" creationId="{54D9753F-F433-BD1A-AB9C-9645E683F8AF}"/>
          </ac:spMkLst>
        </pc:spChg>
        <pc:spChg chg="add mod">
          <ac:chgData name="Pastor Zach Dudenhofer" userId="c4a63011-f6e8-401d-b235-a1891ff3d58e" providerId="ADAL" clId="{5E4BCAA0-AFD7-4714-B036-C1ACDF48090E}" dt="2025-08-22T16:01:54.866" v="814" actId="20577"/>
          <ac:spMkLst>
            <pc:docMk/>
            <pc:sldMk cId="1290768073" sldId="1057"/>
            <ac:spMk id="4" creationId="{3B3C2795-3006-151A-E73E-203B4230D1D1}"/>
          </ac:spMkLst>
        </pc:spChg>
        <pc:cxnChg chg="add mod">
          <ac:chgData name="Pastor Zach Dudenhofer" userId="c4a63011-f6e8-401d-b235-a1891ff3d58e" providerId="ADAL" clId="{5E4BCAA0-AFD7-4714-B036-C1ACDF48090E}" dt="2025-08-22T16:01:24.314" v="797"/>
          <ac:cxnSpMkLst>
            <pc:docMk/>
            <pc:sldMk cId="1290768073" sldId="1057"/>
            <ac:cxnSpMk id="5" creationId="{906D2FEE-4228-F127-3034-AE96FADBB93A}"/>
          </ac:cxnSpMkLst>
        </pc:cxnChg>
      </pc:sldChg>
      <pc:sldChg chg="addSp modSp add mod">
        <pc:chgData name="Pastor Zach Dudenhofer" userId="c4a63011-f6e8-401d-b235-a1891ff3d58e" providerId="ADAL" clId="{5E4BCAA0-AFD7-4714-B036-C1ACDF48090E}" dt="2025-08-22T16:03:18.589" v="859" actId="20577"/>
        <pc:sldMkLst>
          <pc:docMk/>
          <pc:sldMk cId="608352594" sldId="1058"/>
        </pc:sldMkLst>
        <pc:spChg chg="mod">
          <ac:chgData name="Pastor Zach Dudenhofer" userId="c4a63011-f6e8-401d-b235-a1891ff3d58e" providerId="ADAL" clId="{5E4BCAA0-AFD7-4714-B036-C1ACDF48090E}" dt="2025-08-22T16:02:29.716" v="836" actId="403"/>
          <ac:spMkLst>
            <pc:docMk/>
            <pc:sldMk cId="608352594" sldId="1058"/>
            <ac:spMk id="2" creationId="{86533E5A-C9A4-0E5F-6640-D0FE9826AA88}"/>
          </ac:spMkLst>
        </pc:spChg>
        <pc:spChg chg="mod">
          <ac:chgData name="Pastor Zach Dudenhofer" userId="c4a63011-f6e8-401d-b235-a1891ff3d58e" providerId="ADAL" clId="{5E4BCAA0-AFD7-4714-B036-C1ACDF48090E}" dt="2025-08-22T16:02:41.285" v="838" actId="115"/>
          <ac:spMkLst>
            <pc:docMk/>
            <pc:sldMk cId="608352594" sldId="1058"/>
            <ac:spMk id="3" creationId="{54D9753F-F433-BD1A-AB9C-9645E683F8AF}"/>
          </ac:spMkLst>
        </pc:spChg>
        <pc:spChg chg="add mod">
          <ac:chgData name="Pastor Zach Dudenhofer" userId="c4a63011-f6e8-401d-b235-a1891ff3d58e" providerId="ADAL" clId="{5E4BCAA0-AFD7-4714-B036-C1ACDF48090E}" dt="2025-08-22T16:03:18.589" v="859" actId="20577"/>
          <ac:spMkLst>
            <pc:docMk/>
            <pc:sldMk cId="608352594" sldId="1058"/>
            <ac:spMk id="4" creationId="{6DF445DA-EF2C-AD2B-6576-9270FE94C889}"/>
          </ac:spMkLst>
        </pc:spChg>
        <pc:cxnChg chg="add mod">
          <ac:chgData name="Pastor Zach Dudenhofer" userId="c4a63011-f6e8-401d-b235-a1891ff3d58e" providerId="ADAL" clId="{5E4BCAA0-AFD7-4714-B036-C1ACDF48090E}" dt="2025-08-22T16:02:49.088" v="839"/>
          <ac:cxnSpMkLst>
            <pc:docMk/>
            <pc:sldMk cId="608352594" sldId="1058"/>
            <ac:cxnSpMk id="5" creationId="{BF7C56A1-6A7C-82FC-80D8-B7C3EE6D5D87}"/>
          </ac:cxnSpMkLst>
        </pc:cxnChg>
      </pc:sldChg>
      <pc:sldChg chg="modSp add mod">
        <pc:chgData name="Pastor Zach Dudenhofer" userId="c4a63011-f6e8-401d-b235-a1891ff3d58e" providerId="ADAL" clId="{5E4BCAA0-AFD7-4714-B036-C1ACDF48090E}" dt="2025-08-22T16:04:12.026" v="918" actId="20577"/>
        <pc:sldMkLst>
          <pc:docMk/>
          <pc:sldMk cId="3630523736" sldId="1059"/>
        </pc:sldMkLst>
        <pc:spChg chg="mod">
          <ac:chgData name="Pastor Zach Dudenhofer" userId="c4a63011-f6e8-401d-b235-a1891ff3d58e" providerId="ADAL" clId="{5E4BCAA0-AFD7-4714-B036-C1ACDF48090E}" dt="2025-08-22T16:03:41.249" v="864" actId="115"/>
          <ac:spMkLst>
            <pc:docMk/>
            <pc:sldMk cId="3630523736" sldId="1059"/>
            <ac:spMk id="3" creationId="{54D9753F-F433-BD1A-AB9C-9645E683F8AF}"/>
          </ac:spMkLst>
        </pc:spChg>
        <pc:spChg chg="mod">
          <ac:chgData name="Pastor Zach Dudenhofer" userId="c4a63011-f6e8-401d-b235-a1891ff3d58e" providerId="ADAL" clId="{5E4BCAA0-AFD7-4714-B036-C1ACDF48090E}" dt="2025-08-22T16:04:12.026" v="918" actId="20577"/>
          <ac:spMkLst>
            <pc:docMk/>
            <pc:sldMk cId="3630523736" sldId="1059"/>
            <ac:spMk id="4" creationId="{6DF445DA-EF2C-AD2B-6576-9270FE94C889}"/>
          </ac:spMkLst>
        </pc:spChg>
      </pc:sldChg>
      <pc:sldChg chg="addSp modSp new mod">
        <pc:chgData name="Pastor Zach Dudenhofer" userId="c4a63011-f6e8-401d-b235-a1891ff3d58e" providerId="ADAL" clId="{5E4BCAA0-AFD7-4714-B036-C1ACDF48090E}" dt="2025-08-22T16:06:46.727" v="923" actId="962"/>
        <pc:sldMkLst>
          <pc:docMk/>
          <pc:sldMk cId="1298591239" sldId="1060"/>
        </pc:sldMkLst>
        <pc:picChg chg="add mod">
          <ac:chgData name="Pastor Zach Dudenhofer" userId="c4a63011-f6e8-401d-b235-a1891ff3d58e" providerId="ADAL" clId="{5E4BCAA0-AFD7-4714-B036-C1ACDF48090E}" dt="2025-08-22T16:06:46.727" v="923" actId="962"/>
          <ac:picMkLst>
            <pc:docMk/>
            <pc:sldMk cId="1298591239" sldId="1060"/>
            <ac:picMk id="3" creationId="{34D087B1-407A-7622-D164-D47BAD26D521}"/>
          </ac:picMkLst>
        </pc:picChg>
      </pc:sldChg>
    </pc:docChg>
  </pc:docChgLst>
  <pc:docChgLst>
    <pc:chgData name="Pastor Zach Dudenhofer" userId="c4a63011-f6e8-401d-b235-a1891ff3d58e" providerId="ADAL" clId="{D2EFDDEE-6F21-4DF4-BEFD-FA70EDB03AD2}"/>
    <pc:docChg chg="undo custSel addSld delSld modSld">
      <pc:chgData name="Pastor Zach Dudenhofer" userId="c4a63011-f6e8-401d-b235-a1891ff3d58e" providerId="ADAL" clId="{D2EFDDEE-6F21-4DF4-BEFD-FA70EDB03AD2}" dt="2026-01-22T17:32:43.450" v="673" actId="962"/>
      <pc:docMkLst>
        <pc:docMk/>
      </pc:docMkLst>
      <pc:sldChg chg="modSp mod">
        <pc:chgData name="Pastor Zach Dudenhofer" userId="c4a63011-f6e8-401d-b235-a1891ff3d58e" providerId="ADAL" clId="{D2EFDDEE-6F21-4DF4-BEFD-FA70EDB03AD2}" dt="2026-01-22T17:10:41.073" v="3" actId="5793"/>
        <pc:sldMkLst>
          <pc:docMk/>
          <pc:sldMk cId="1016362246" sldId="1224"/>
        </pc:sldMkLst>
        <pc:spChg chg="mod">
          <ac:chgData name="Pastor Zach Dudenhofer" userId="c4a63011-f6e8-401d-b235-a1891ff3d58e" providerId="ADAL" clId="{D2EFDDEE-6F21-4DF4-BEFD-FA70EDB03AD2}" dt="2026-01-22T17:10:41.073" v="3" actId="5793"/>
          <ac:spMkLst>
            <pc:docMk/>
            <pc:sldMk cId="1016362246" sldId="1224"/>
            <ac:spMk id="5" creationId="{675F1875-49D8-41E6-9C9A-3977FE4F0020}"/>
          </ac:spMkLst>
        </pc:spChg>
      </pc:sldChg>
      <pc:sldChg chg="modSp mod">
        <pc:chgData name="Pastor Zach Dudenhofer" userId="c4a63011-f6e8-401d-b235-a1891ff3d58e" providerId="ADAL" clId="{D2EFDDEE-6F21-4DF4-BEFD-FA70EDB03AD2}" dt="2026-01-22T17:12:15.425" v="22" actId="20577"/>
        <pc:sldMkLst>
          <pc:docMk/>
          <pc:sldMk cId="2980077077" sldId="1225"/>
        </pc:sldMkLst>
        <pc:spChg chg="mod">
          <ac:chgData name="Pastor Zach Dudenhofer" userId="c4a63011-f6e8-401d-b235-a1891ff3d58e" providerId="ADAL" clId="{D2EFDDEE-6F21-4DF4-BEFD-FA70EDB03AD2}" dt="2026-01-22T17:12:15.425" v="22" actId="20577"/>
          <ac:spMkLst>
            <pc:docMk/>
            <pc:sldMk cId="2980077077" sldId="1225"/>
            <ac:spMk id="2" creationId="{36C1704A-816A-DE6E-5F31-BA1A172B91A8}"/>
          </ac:spMkLst>
        </pc:spChg>
        <pc:spChg chg="mod">
          <ac:chgData name="Pastor Zach Dudenhofer" userId="c4a63011-f6e8-401d-b235-a1891ff3d58e" providerId="ADAL" clId="{D2EFDDEE-6F21-4DF4-BEFD-FA70EDB03AD2}" dt="2026-01-22T17:12:07.887" v="15" actId="404"/>
          <ac:spMkLst>
            <pc:docMk/>
            <pc:sldMk cId="2980077077" sldId="1225"/>
            <ac:spMk id="3" creationId="{00A7871A-2BAF-46B6-F0EB-21FA790C8E76}"/>
          </ac:spMkLst>
        </pc:spChg>
      </pc:sldChg>
      <pc:sldChg chg="del">
        <pc:chgData name="Pastor Zach Dudenhofer" userId="c4a63011-f6e8-401d-b235-a1891ff3d58e" providerId="ADAL" clId="{D2EFDDEE-6F21-4DF4-BEFD-FA70EDB03AD2}" dt="2026-01-22T17:09:50.337" v="0" actId="47"/>
        <pc:sldMkLst>
          <pc:docMk/>
          <pc:sldMk cId="3004400539" sldId="1333"/>
        </pc:sldMkLst>
      </pc:sldChg>
      <pc:sldChg chg="del">
        <pc:chgData name="Pastor Zach Dudenhofer" userId="c4a63011-f6e8-401d-b235-a1891ff3d58e" providerId="ADAL" clId="{D2EFDDEE-6F21-4DF4-BEFD-FA70EDB03AD2}" dt="2026-01-22T17:09:50.337" v="0" actId="47"/>
        <pc:sldMkLst>
          <pc:docMk/>
          <pc:sldMk cId="3784702879" sldId="1334"/>
        </pc:sldMkLst>
      </pc:sldChg>
      <pc:sldChg chg="del">
        <pc:chgData name="Pastor Zach Dudenhofer" userId="c4a63011-f6e8-401d-b235-a1891ff3d58e" providerId="ADAL" clId="{D2EFDDEE-6F21-4DF4-BEFD-FA70EDB03AD2}" dt="2026-01-22T17:09:50.337" v="0" actId="47"/>
        <pc:sldMkLst>
          <pc:docMk/>
          <pc:sldMk cId="2299492017" sldId="1335"/>
        </pc:sldMkLst>
      </pc:sldChg>
      <pc:sldChg chg="del">
        <pc:chgData name="Pastor Zach Dudenhofer" userId="c4a63011-f6e8-401d-b235-a1891ff3d58e" providerId="ADAL" clId="{D2EFDDEE-6F21-4DF4-BEFD-FA70EDB03AD2}" dt="2026-01-22T17:09:50.337" v="0" actId="47"/>
        <pc:sldMkLst>
          <pc:docMk/>
          <pc:sldMk cId="1967514420" sldId="1336"/>
        </pc:sldMkLst>
      </pc:sldChg>
      <pc:sldChg chg="del">
        <pc:chgData name="Pastor Zach Dudenhofer" userId="c4a63011-f6e8-401d-b235-a1891ff3d58e" providerId="ADAL" clId="{D2EFDDEE-6F21-4DF4-BEFD-FA70EDB03AD2}" dt="2026-01-22T17:09:50.337" v="0" actId="47"/>
        <pc:sldMkLst>
          <pc:docMk/>
          <pc:sldMk cId="2829412762" sldId="1338"/>
        </pc:sldMkLst>
      </pc:sldChg>
      <pc:sldChg chg="del">
        <pc:chgData name="Pastor Zach Dudenhofer" userId="c4a63011-f6e8-401d-b235-a1891ff3d58e" providerId="ADAL" clId="{D2EFDDEE-6F21-4DF4-BEFD-FA70EDB03AD2}" dt="2026-01-22T17:15:17.187" v="57" actId="47"/>
        <pc:sldMkLst>
          <pc:docMk/>
          <pc:sldMk cId="3885540378" sldId="1339"/>
        </pc:sldMkLst>
      </pc:sldChg>
      <pc:sldChg chg="del">
        <pc:chgData name="Pastor Zach Dudenhofer" userId="c4a63011-f6e8-401d-b235-a1891ff3d58e" providerId="ADAL" clId="{D2EFDDEE-6F21-4DF4-BEFD-FA70EDB03AD2}" dt="2026-01-22T17:15:17.187" v="57" actId="47"/>
        <pc:sldMkLst>
          <pc:docMk/>
          <pc:sldMk cId="4105605397" sldId="1340"/>
        </pc:sldMkLst>
      </pc:sldChg>
      <pc:sldChg chg="del">
        <pc:chgData name="Pastor Zach Dudenhofer" userId="c4a63011-f6e8-401d-b235-a1891ff3d58e" providerId="ADAL" clId="{D2EFDDEE-6F21-4DF4-BEFD-FA70EDB03AD2}" dt="2026-01-22T17:15:17.187" v="57" actId="47"/>
        <pc:sldMkLst>
          <pc:docMk/>
          <pc:sldMk cId="3490537401" sldId="1341"/>
        </pc:sldMkLst>
      </pc:sldChg>
      <pc:sldChg chg="del">
        <pc:chgData name="Pastor Zach Dudenhofer" userId="c4a63011-f6e8-401d-b235-a1891ff3d58e" providerId="ADAL" clId="{D2EFDDEE-6F21-4DF4-BEFD-FA70EDB03AD2}" dt="2026-01-22T17:20:12.027" v="172" actId="47"/>
        <pc:sldMkLst>
          <pc:docMk/>
          <pc:sldMk cId="3709738099" sldId="1343"/>
        </pc:sldMkLst>
      </pc:sldChg>
      <pc:sldChg chg="del">
        <pc:chgData name="Pastor Zach Dudenhofer" userId="c4a63011-f6e8-401d-b235-a1891ff3d58e" providerId="ADAL" clId="{D2EFDDEE-6F21-4DF4-BEFD-FA70EDB03AD2}" dt="2026-01-22T17:20:12.027" v="172" actId="47"/>
        <pc:sldMkLst>
          <pc:docMk/>
          <pc:sldMk cId="203598231" sldId="1344"/>
        </pc:sldMkLst>
      </pc:sldChg>
      <pc:sldChg chg="del">
        <pc:chgData name="Pastor Zach Dudenhofer" userId="c4a63011-f6e8-401d-b235-a1891ff3d58e" providerId="ADAL" clId="{D2EFDDEE-6F21-4DF4-BEFD-FA70EDB03AD2}" dt="2026-01-22T17:20:12.027" v="172" actId="47"/>
        <pc:sldMkLst>
          <pc:docMk/>
          <pc:sldMk cId="2474888802" sldId="1345"/>
        </pc:sldMkLst>
      </pc:sldChg>
      <pc:sldChg chg="del">
        <pc:chgData name="Pastor Zach Dudenhofer" userId="c4a63011-f6e8-401d-b235-a1891ff3d58e" providerId="ADAL" clId="{D2EFDDEE-6F21-4DF4-BEFD-FA70EDB03AD2}" dt="2026-01-22T17:20:12.027" v="172" actId="47"/>
        <pc:sldMkLst>
          <pc:docMk/>
          <pc:sldMk cId="1753260200" sldId="1346"/>
        </pc:sldMkLst>
      </pc:sldChg>
      <pc:sldChg chg="del">
        <pc:chgData name="Pastor Zach Dudenhofer" userId="c4a63011-f6e8-401d-b235-a1891ff3d58e" providerId="ADAL" clId="{D2EFDDEE-6F21-4DF4-BEFD-FA70EDB03AD2}" dt="2026-01-22T17:20:12.027" v="172" actId="47"/>
        <pc:sldMkLst>
          <pc:docMk/>
          <pc:sldMk cId="4128772752" sldId="1347"/>
        </pc:sldMkLst>
      </pc:sldChg>
      <pc:sldChg chg="del">
        <pc:chgData name="Pastor Zach Dudenhofer" userId="c4a63011-f6e8-401d-b235-a1891ff3d58e" providerId="ADAL" clId="{D2EFDDEE-6F21-4DF4-BEFD-FA70EDB03AD2}" dt="2026-01-22T17:20:12.027" v="172" actId="47"/>
        <pc:sldMkLst>
          <pc:docMk/>
          <pc:sldMk cId="1511145109" sldId="1348"/>
        </pc:sldMkLst>
      </pc:sldChg>
      <pc:sldChg chg="del">
        <pc:chgData name="Pastor Zach Dudenhofer" userId="c4a63011-f6e8-401d-b235-a1891ff3d58e" providerId="ADAL" clId="{D2EFDDEE-6F21-4DF4-BEFD-FA70EDB03AD2}" dt="2026-01-22T17:20:12.027" v="172" actId="47"/>
        <pc:sldMkLst>
          <pc:docMk/>
          <pc:sldMk cId="2558185037" sldId="1349"/>
        </pc:sldMkLst>
      </pc:sldChg>
      <pc:sldChg chg="del">
        <pc:chgData name="Pastor Zach Dudenhofer" userId="c4a63011-f6e8-401d-b235-a1891ff3d58e" providerId="ADAL" clId="{D2EFDDEE-6F21-4DF4-BEFD-FA70EDB03AD2}" dt="2026-01-22T17:20:12.027" v="172" actId="47"/>
        <pc:sldMkLst>
          <pc:docMk/>
          <pc:sldMk cId="1040690528" sldId="1350"/>
        </pc:sldMkLst>
      </pc:sldChg>
      <pc:sldChg chg="del">
        <pc:chgData name="Pastor Zach Dudenhofer" userId="c4a63011-f6e8-401d-b235-a1891ff3d58e" providerId="ADAL" clId="{D2EFDDEE-6F21-4DF4-BEFD-FA70EDB03AD2}" dt="2026-01-22T17:20:12.027" v="172" actId="47"/>
        <pc:sldMkLst>
          <pc:docMk/>
          <pc:sldMk cId="1981635347" sldId="1351"/>
        </pc:sldMkLst>
      </pc:sldChg>
      <pc:sldChg chg="del">
        <pc:chgData name="Pastor Zach Dudenhofer" userId="c4a63011-f6e8-401d-b235-a1891ff3d58e" providerId="ADAL" clId="{D2EFDDEE-6F21-4DF4-BEFD-FA70EDB03AD2}" dt="2026-01-22T17:20:12.027" v="172" actId="47"/>
        <pc:sldMkLst>
          <pc:docMk/>
          <pc:sldMk cId="806408464" sldId="1352"/>
        </pc:sldMkLst>
      </pc:sldChg>
      <pc:sldChg chg="del">
        <pc:chgData name="Pastor Zach Dudenhofer" userId="c4a63011-f6e8-401d-b235-a1891ff3d58e" providerId="ADAL" clId="{D2EFDDEE-6F21-4DF4-BEFD-FA70EDB03AD2}" dt="2026-01-22T17:20:12.027" v="172" actId="47"/>
        <pc:sldMkLst>
          <pc:docMk/>
          <pc:sldMk cId="2090833946" sldId="1353"/>
        </pc:sldMkLst>
      </pc:sldChg>
      <pc:sldChg chg="del">
        <pc:chgData name="Pastor Zach Dudenhofer" userId="c4a63011-f6e8-401d-b235-a1891ff3d58e" providerId="ADAL" clId="{D2EFDDEE-6F21-4DF4-BEFD-FA70EDB03AD2}" dt="2026-01-22T17:20:12.027" v="172" actId="47"/>
        <pc:sldMkLst>
          <pc:docMk/>
          <pc:sldMk cId="2983108594" sldId="1354"/>
        </pc:sldMkLst>
      </pc:sldChg>
      <pc:sldChg chg="del">
        <pc:chgData name="Pastor Zach Dudenhofer" userId="c4a63011-f6e8-401d-b235-a1891ff3d58e" providerId="ADAL" clId="{D2EFDDEE-6F21-4DF4-BEFD-FA70EDB03AD2}" dt="2026-01-22T17:20:12.027" v="172" actId="47"/>
        <pc:sldMkLst>
          <pc:docMk/>
          <pc:sldMk cId="397026365" sldId="1355"/>
        </pc:sldMkLst>
      </pc:sldChg>
      <pc:sldChg chg="del">
        <pc:chgData name="Pastor Zach Dudenhofer" userId="c4a63011-f6e8-401d-b235-a1891ff3d58e" providerId="ADAL" clId="{D2EFDDEE-6F21-4DF4-BEFD-FA70EDB03AD2}" dt="2026-01-22T17:20:12.027" v="172" actId="47"/>
        <pc:sldMkLst>
          <pc:docMk/>
          <pc:sldMk cId="938291647" sldId="1356"/>
        </pc:sldMkLst>
      </pc:sldChg>
      <pc:sldChg chg="addSp delSp modSp mod">
        <pc:chgData name="Pastor Zach Dudenhofer" userId="c4a63011-f6e8-401d-b235-a1891ff3d58e" providerId="ADAL" clId="{D2EFDDEE-6F21-4DF4-BEFD-FA70EDB03AD2}" dt="2026-01-22T17:32:43.450" v="673" actId="962"/>
        <pc:sldMkLst>
          <pc:docMk/>
          <pc:sldMk cId="3594490922" sldId="1357"/>
        </pc:sldMkLst>
        <pc:picChg chg="del">
          <ac:chgData name="Pastor Zach Dudenhofer" userId="c4a63011-f6e8-401d-b235-a1891ff3d58e" providerId="ADAL" clId="{D2EFDDEE-6F21-4DF4-BEFD-FA70EDB03AD2}" dt="2026-01-22T17:32:38.101" v="670" actId="478"/>
          <ac:picMkLst>
            <pc:docMk/>
            <pc:sldMk cId="3594490922" sldId="1357"/>
            <ac:picMk id="3" creationId="{D83E137D-5225-3CFB-6E2D-30CB66417B34}"/>
          </ac:picMkLst>
        </pc:picChg>
        <pc:picChg chg="add mod">
          <ac:chgData name="Pastor Zach Dudenhofer" userId="c4a63011-f6e8-401d-b235-a1891ff3d58e" providerId="ADAL" clId="{D2EFDDEE-6F21-4DF4-BEFD-FA70EDB03AD2}" dt="2026-01-22T17:32:43.450" v="673" actId="962"/>
          <ac:picMkLst>
            <pc:docMk/>
            <pc:sldMk cId="3594490922" sldId="1357"/>
            <ac:picMk id="4" creationId="{66DCDF48-DD7F-1918-3C13-EE4E3A9A0973}"/>
          </ac:picMkLst>
        </pc:picChg>
      </pc:sldChg>
      <pc:sldChg chg="add">
        <pc:chgData name="Pastor Zach Dudenhofer" userId="c4a63011-f6e8-401d-b235-a1891ff3d58e" providerId="ADAL" clId="{D2EFDDEE-6F21-4DF4-BEFD-FA70EDB03AD2}" dt="2026-01-22T17:10:37.564" v="1" actId="2890"/>
        <pc:sldMkLst>
          <pc:docMk/>
          <pc:sldMk cId="2704911817" sldId="1358"/>
        </pc:sldMkLst>
      </pc:sldChg>
      <pc:sldChg chg="modSp add mod">
        <pc:chgData name="Pastor Zach Dudenhofer" userId="c4a63011-f6e8-401d-b235-a1891ff3d58e" providerId="ADAL" clId="{D2EFDDEE-6F21-4DF4-BEFD-FA70EDB03AD2}" dt="2026-01-22T17:13:00.421" v="33" actId="20577"/>
        <pc:sldMkLst>
          <pc:docMk/>
          <pc:sldMk cId="3104069164" sldId="1359"/>
        </pc:sldMkLst>
        <pc:spChg chg="mod">
          <ac:chgData name="Pastor Zach Dudenhofer" userId="c4a63011-f6e8-401d-b235-a1891ff3d58e" providerId="ADAL" clId="{D2EFDDEE-6F21-4DF4-BEFD-FA70EDB03AD2}" dt="2026-01-22T17:12:51.246" v="31" actId="20577"/>
          <ac:spMkLst>
            <pc:docMk/>
            <pc:sldMk cId="3104069164" sldId="1359"/>
            <ac:spMk id="2" creationId="{36C1704A-816A-DE6E-5F31-BA1A172B91A8}"/>
          </ac:spMkLst>
        </pc:spChg>
        <pc:spChg chg="mod">
          <ac:chgData name="Pastor Zach Dudenhofer" userId="c4a63011-f6e8-401d-b235-a1891ff3d58e" providerId="ADAL" clId="{D2EFDDEE-6F21-4DF4-BEFD-FA70EDB03AD2}" dt="2026-01-22T17:13:00.421" v="33" actId="20577"/>
          <ac:spMkLst>
            <pc:docMk/>
            <pc:sldMk cId="3104069164" sldId="1359"/>
            <ac:spMk id="3" creationId="{00A7871A-2BAF-46B6-F0EB-21FA790C8E76}"/>
          </ac:spMkLst>
        </pc:spChg>
      </pc:sldChg>
      <pc:sldChg chg="modSp add mod">
        <pc:chgData name="Pastor Zach Dudenhofer" userId="c4a63011-f6e8-401d-b235-a1891ff3d58e" providerId="ADAL" clId="{D2EFDDEE-6F21-4DF4-BEFD-FA70EDB03AD2}" dt="2026-01-22T17:16:37.841" v="81" actId="20577"/>
        <pc:sldMkLst>
          <pc:docMk/>
          <pc:sldMk cId="3077292066" sldId="1360"/>
        </pc:sldMkLst>
        <pc:spChg chg="mod">
          <ac:chgData name="Pastor Zach Dudenhofer" userId="c4a63011-f6e8-401d-b235-a1891ff3d58e" providerId="ADAL" clId="{D2EFDDEE-6F21-4DF4-BEFD-FA70EDB03AD2}" dt="2026-01-22T17:16:37.841" v="81" actId="20577"/>
          <ac:spMkLst>
            <pc:docMk/>
            <pc:sldMk cId="3077292066" sldId="1360"/>
            <ac:spMk id="2" creationId="{36C1704A-816A-DE6E-5F31-BA1A172B91A8}"/>
          </ac:spMkLst>
        </pc:spChg>
        <pc:spChg chg="mod">
          <ac:chgData name="Pastor Zach Dudenhofer" userId="c4a63011-f6e8-401d-b235-a1891ff3d58e" providerId="ADAL" clId="{D2EFDDEE-6F21-4DF4-BEFD-FA70EDB03AD2}" dt="2026-01-22T17:16:21.027" v="76" actId="255"/>
          <ac:spMkLst>
            <pc:docMk/>
            <pc:sldMk cId="3077292066" sldId="1360"/>
            <ac:spMk id="3" creationId="{00A7871A-2BAF-46B6-F0EB-21FA790C8E76}"/>
          </ac:spMkLst>
        </pc:spChg>
      </pc:sldChg>
      <pc:sldChg chg="modSp add mod">
        <pc:chgData name="Pastor Zach Dudenhofer" userId="c4a63011-f6e8-401d-b235-a1891ff3d58e" providerId="ADAL" clId="{D2EFDDEE-6F21-4DF4-BEFD-FA70EDB03AD2}" dt="2026-01-22T17:16:42.025" v="83" actId="20577"/>
        <pc:sldMkLst>
          <pc:docMk/>
          <pc:sldMk cId="2605226232" sldId="1361"/>
        </pc:sldMkLst>
        <pc:spChg chg="mod">
          <ac:chgData name="Pastor Zach Dudenhofer" userId="c4a63011-f6e8-401d-b235-a1891ff3d58e" providerId="ADAL" clId="{D2EFDDEE-6F21-4DF4-BEFD-FA70EDB03AD2}" dt="2026-01-22T17:16:42.025" v="83" actId="20577"/>
          <ac:spMkLst>
            <pc:docMk/>
            <pc:sldMk cId="2605226232" sldId="1361"/>
            <ac:spMk id="2" creationId="{36C1704A-816A-DE6E-5F31-BA1A172B91A8}"/>
          </ac:spMkLst>
        </pc:spChg>
        <pc:spChg chg="mod">
          <ac:chgData name="Pastor Zach Dudenhofer" userId="c4a63011-f6e8-401d-b235-a1891ff3d58e" providerId="ADAL" clId="{D2EFDDEE-6F21-4DF4-BEFD-FA70EDB03AD2}" dt="2026-01-22T17:15:56.432" v="66" actId="404"/>
          <ac:spMkLst>
            <pc:docMk/>
            <pc:sldMk cId="2605226232" sldId="1361"/>
            <ac:spMk id="3" creationId="{00A7871A-2BAF-46B6-F0EB-21FA790C8E76}"/>
          </ac:spMkLst>
        </pc:spChg>
      </pc:sldChg>
      <pc:sldChg chg="modSp add mod">
        <pc:chgData name="Pastor Zach Dudenhofer" userId="c4a63011-f6e8-401d-b235-a1891ff3d58e" providerId="ADAL" clId="{D2EFDDEE-6F21-4DF4-BEFD-FA70EDB03AD2}" dt="2026-01-22T17:16:45.773" v="85" actId="20577"/>
        <pc:sldMkLst>
          <pc:docMk/>
          <pc:sldMk cId="3440822969" sldId="1362"/>
        </pc:sldMkLst>
        <pc:spChg chg="mod">
          <ac:chgData name="Pastor Zach Dudenhofer" userId="c4a63011-f6e8-401d-b235-a1891ff3d58e" providerId="ADAL" clId="{D2EFDDEE-6F21-4DF4-BEFD-FA70EDB03AD2}" dt="2026-01-22T17:16:45.773" v="85" actId="20577"/>
          <ac:spMkLst>
            <pc:docMk/>
            <pc:sldMk cId="3440822969" sldId="1362"/>
            <ac:spMk id="2" creationId="{36C1704A-816A-DE6E-5F31-BA1A172B91A8}"/>
          </ac:spMkLst>
        </pc:spChg>
        <pc:spChg chg="mod">
          <ac:chgData name="Pastor Zach Dudenhofer" userId="c4a63011-f6e8-401d-b235-a1891ff3d58e" providerId="ADAL" clId="{D2EFDDEE-6F21-4DF4-BEFD-FA70EDB03AD2}" dt="2026-01-22T17:16:29.899" v="78" actId="404"/>
          <ac:spMkLst>
            <pc:docMk/>
            <pc:sldMk cId="3440822969" sldId="1362"/>
            <ac:spMk id="3" creationId="{00A7871A-2BAF-46B6-F0EB-21FA790C8E76}"/>
          </ac:spMkLst>
        </pc:spChg>
      </pc:sldChg>
      <pc:sldChg chg="modSp add mod">
        <pc:chgData name="Pastor Zach Dudenhofer" userId="c4a63011-f6e8-401d-b235-a1891ff3d58e" providerId="ADAL" clId="{D2EFDDEE-6F21-4DF4-BEFD-FA70EDB03AD2}" dt="2026-01-22T17:18:09.520" v="112" actId="403"/>
        <pc:sldMkLst>
          <pc:docMk/>
          <pc:sldMk cId="225706383" sldId="1363"/>
        </pc:sldMkLst>
        <pc:spChg chg="mod">
          <ac:chgData name="Pastor Zach Dudenhofer" userId="c4a63011-f6e8-401d-b235-a1891ff3d58e" providerId="ADAL" clId="{D2EFDDEE-6F21-4DF4-BEFD-FA70EDB03AD2}" dt="2026-01-22T17:18:09.520" v="112" actId="403"/>
          <ac:spMkLst>
            <pc:docMk/>
            <pc:sldMk cId="225706383" sldId="1363"/>
            <ac:spMk id="2" creationId="{36C1704A-816A-DE6E-5F31-BA1A172B91A8}"/>
          </ac:spMkLst>
        </pc:spChg>
      </pc:sldChg>
      <pc:sldChg chg="addSp modSp add mod">
        <pc:chgData name="Pastor Zach Dudenhofer" userId="c4a63011-f6e8-401d-b235-a1891ff3d58e" providerId="ADAL" clId="{D2EFDDEE-6F21-4DF4-BEFD-FA70EDB03AD2}" dt="2026-01-22T17:19:48.132" v="171" actId="20577"/>
        <pc:sldMkLst>
          <pc:docMk/>
          <pc:sldMk cId="3963343515" sldId="1364"/>
        </pc:sldMkLst>
        <pc:spChg chg="mod">
          <ac:chgData name="Pastor Zach Dudenhofer" userId="c4a63011-f6e8-401d-b235-a1891ff3d58e" providerId="ADAL" clId="{D2EFDDEE-6F21-4DF4-BEFD-FA70EDB03AD2}" dt="2026-01-22T17:18:28.881" v="139" actId="20577"/>
          <ac:spMkLst>
            <pc:docMk/>
            <pc:sldMk cId="3963343515" sldId="1364"/>
            <ac:spMk id="2" creationId="{36C1704A-816A-DE6E-5F31-BA1A172B91A8}"/>
          </ac:spMkLst>
        </pc:spChg>
        <pc:spChg chg="add mod">
          <ac:chgData name="Pastor Zach Dudenhofer" userId="c4a63011-f6e8-401d-b235-a1891ff3d58e" providerId="ADAL" clId="{D2EFDDEE-6F21-4DF4-BEFD-FA70EDB03AD2}" dt="2026-01-22T17:19:48.132" v="171" actId="20577"/>
          <ac:spMkLst>
            <pc:docMk/>
            <pc:sldMk cId="3963343515" sldId="1364"/>
            <ac:spMk id="4" creationId="{FEF4C0B0-D171-3AC9-1792-446B8961F9BA}"/>
          </ac:spMkLst>
        </pc:spChg>
        <pc:cxnChg chg="add mod">
          <ac:chgData name="Pastor Zach Dudenhofer" userId="c4a63011-f6e8-401d-b235-a1891ff3d58e" providerId="ADAL" clId="{D2EFDDEE-6F21-4DF4-BEFD-FA70EDB03AD2}" dt="2026-01-22T17:19:30.867" v="142"/>
          <ac:cxnSpMkLst>
            <pc:docMk/>
            <pc:sldMk cId="3963343515" sldId="1364"/>
            <ac:cxnSpMk id="5" creationId="{CEE36929-A715-AB50-B1FC-9E0FBC5909B6}"/>
          </ac:cxnSpMkLst>
        </pc:cxnChg>
      </pc:sldChg>
      <pc:sldChg chg="add del">
        <pc:chgData name="Pastor Zach Dudenhofer" userId="c4a63011-f6e8-401d-b235-a1891ff3d58e" providerId="ADAL" clId="{D2EFDDEE-6F21-4DF4-BEFD-FA70EDB03AD2}" dt="2026-01-22T17:20:20.085" v="174" actId="47"/>
        <pc:sldMkLst>
          <pc:docMk/>
          <pc:sldMk cId="2056655581" sldId="1365"/>
        </pc:sldMkLst>
      </pc:sldChg>
      <pc:sldChg chg="modSp add mod">
        <pc:chgData name="Pastor Zach Dudenhofer" userId="c4a63011-f6e8-401d-b235-a1891ff3d58e" providerId="ADAL" clId="{D2EFDDEE-6F21-4DF4-BEFD-FA70EDB03AD2}" dt="2026-01-22T17:20:29.927" v="187" actId="20577"/>
        <pc:sldMkLst>
          <pc:docMk/>
          <pc:sldMk cId="2248626657" sldId="1365"/>
        </pc:sldMkLst>
        <pc:spChg chg="mod">
          <ac:chgData name="Pastor Zach Dudenhofer" userId="c4a63011-f6e8-401d-b235-a1891ff3d58e" providerId="ADAL" clId="{D2EFDDEE-6F21-4DF4-BEFD-FA70EDB03AD2}" dt="2026-01-22T17:20:29.927" v="187" actId="20577"/>
          <ac:spMkLst>
            <pc:docMk/>
            <pc:sldMk cId="2248626657" sldId="1365"/>
            <ac:spMk id="2" creationId="{36C1704A-816A-DE6E-5F31-BA1A172B91A8}"/>
          </ac:spMkLst>
        </pc:spChg>
      </pc:sldChg>
      <pc:sldChg chg="add del">
        <pc:chgData name="Pastor Zach Dudenhofer" userId="c4a63011-f6e8-401d-b235-a1891ff3d58e" providerId="ADAL" clId="{D2EFDDEE-6F21-4DF4-BEFD-FA70EDB03AD2}" dt="2026-01-22T17:19:21.473" v="141" actId="47"/>
        <pc:sldMkLst>
          <pc:docMk/>
          <pc:sldMk cId="2275137036" sldId="1365"/>
        </pc:sldMkLst>
      </pc:sldChg>
      <pc:sldChg chg="addSp modSp add mod">
        <pc:chgData name="Pastor Zach Dudenhofer" userId="c4a63011-f6e8-401d-b235-a1891ff3d58e" providerId="ADAL" clId="{D2EFDDEE-6F21-4DF4-BEFD-FA70EDB03AD2}" dt="2026-01-22T17:21:10.003" v="224" actId="20577"/>
        <pc:sldMkLst>
          <pc:docMk/>
          <pc:sldMk cId="79535217" sldId="1366"/>
        </pc:sldMkLst>
        <pc:spChg chg="mod">
          <ac:chgData name="Pastor Zach Dudenhofer" userId="c4a63011-f6e8-401d-b235-a1891ff3d58e" providerId="ADAL" clId="{D2EFDDEE-6F21-4DF4-BEFD-FA70EDB03AD2}" dt="2026-01-22T17:20:53.346" v="190" actId="115"/>
          <ac:spMkLst>
            <pc:docMk/>
            <pc:sldMk cId="79535217" sldId="1366"/>
            <ac:spMk id="3" creationId="{00A7871A-2BAF-46B6-F0EB-21FA790C8E76}"/>
          </ac:spMkLst>
        </pc:spChg>
        <pc:spChg chg="add mod">
          <ac:chgData name="Pastor Zach Dudenhofer" userId="c4a63011-f6e8-401d-b235-a1891ff3d58e" providerId="ADAL" clId="{D2EFDDEE-6F21-4DF4-BEFD-FA70EDB03AD2}" dt="2026-01-22T17:21:10.003" v="224" actId="20577"/>
          <ac:spMkLst>
            <pc:docMk/>
            <pc:sldMk cId="79535217" sldId="1366"/>
            <ac:spMk id="4" creationId="{C1EFFF41-3574-9B2B-5A43-A0EFA304BF42}"/>
          </ac:spMkLst>
        </pc:spChg>
        <pc:cxnChg chg="add mod">
          <ac:chgData name="Pastor Zach Dudenhofer" userId="c4a63011-f6e8-401d-b235-a1891ff3d58e" providerId="ADAL" clId="{D2EFDDEE-6F21-4DF4-BEFD-FA70EDB03AD2}" dt="2026-01-22T17:20:58.775" v="191"/>
          <ac:cxnSpMkLst>
            <pc:docMk/>
            <pc:sldMk cId="79535217" sldId="1366"/>
            <ac:cxnSpMk id="5" creationId="{677C7F64-FF64-1C2F-4026-49192BDD6DE7}"/>
          </ac:cxnSpMkLst>
        </pc:cxnChg>
      </pc:sldChg>
      <pc:sldChg chg="modSp add mod">
        <pc:chgData name="Pastor Zach Dudenhofer" userId="c4a63011-f6e8-401d-b235-a1891ff3d58e" providerId="ADAL" clId="{D2EFDDEE-6F21-4DF4-BEFD-FA70EDB03AD2}" dt="2026-01-22T17:21:54.194" v="291" actId="20577"/>
        <pc:sldMkLst>
          <pc:docMk/>
          <pc:sldMk cId="1151452807" sldId="1367"/>
        </pc:sldMkLst>
        <pc:spChg chg="mod">
          <ac:chgData name="Pastor Zach Dudenhofer" userId="c4a63011-f6e8-401d-b235-a1891ff3d58e" providerId="ADAL" clId="{D2EFDDEE-6F21-4DF4-BEFD-FA70EDB03AD2}" dt="2026-01-22T17:21:19.680" v="230" actId="115"/>
          <ac:spMkLst>
            <pc:docMk/>
            <pc:sldMk cId="1151452807" sldId="1367"/>
            <ac:spMk id="3" creationId="{00A7871A-2BAF-46B6-F0EB-21FA790C8E76}"/>
          </ac:spMkLst>
        </pc:spChg>
        <pc:spChg chg="mod">
          <ac:chgData name="Pastor Zach Dudenhofer" userId="c4a63011-f6e8-401d-b235-a1891ff3d58e" providerId="ADAL" clId="{D2EFDDEE-6F21-4DF4-BEFD-FA70EDB03AD2}" dt="2026-01-22T17:21:54.194" v="291" actId="20577"/>
          <ac:spMkLst>
            <pc:docMk/>
            <pc:sldMk cId="1151452807" sldId="1367"/>
            <ac:spMk id="4" creationId="{C1EFFF41-3574-9B2B-5A43-A0EFA304BF42}"/>
          </ac:spMkLst>
        </pc:spChg>
      </pc:sldChg>
      <pc:sldChg chg="modSp add mod">
        <pc:chgData name="Pastor Zach Dudenhofer" userId="c4a63011-f6e8-401d-b235-a1891ff3d58e" providerId="ADAL" clId="{D2EFDDEE-6F21-4DF4-BEFD-FA70EDB03AD2}" dt="2026-01-22T17:22:45.691" v="342" actId="20577"/>
        <pc:sldMkLst>
          <pc:docMk/>
          <pc:sldMk cId="1546340482" sldId="1368"/>
        </pc:sldMkLst>
        <pc:spChg chg="mod">
          <ac:chgData name="Pastor Zach Dudenhofer" userId="c4a63011-f6e8-401d-b235-a1891ff3d58e" providerId="ADAL" clId="{D2EFDDEE-6F21-4DF4-BEFD-FA70EDB03AD2}" dt="2026-01-22T17:22:29.055" v="296" actId="115"/>
          <ac:spMkLst>
            <pc:docMk/>
            <pc:sldMk cId="1546340482" sldId="1368"/>
            <ac:spMk id="3" creationId="{00A7871A-2BAF-46B6-F0EB-21FA790C8E76}"/>
          </ac:spMkLst>
        </pc:spChg>
        <pc:spChg chg="mod">
          <ac:chgData name="Pastor Zach Dudenhofer" userId="c4a63011-f6e8-401d-b235-a1891ff3d58e" providerId="ADAL" clId="{D2EFDDEE-6F21-4DF4-BEFD-FA70EDB03AD2}" dt="2026-01-22T17:22:45.691" v="342" actId="20577"/>
          <ac:spMkLst>
            <pc:docMk/>
            <pc:sldMk cId="1546340482" sldId="1368"/>
            <ac:spMk id="4" creationId="{C1EFFF41-3574-9B2B-5A43-A0EFA304BF42}"/>
          </ac:spMkLst>
        </pc:spChg>
      </pc:sldChg>
      <pc:sldChg chg="addSp modSp add mod">
        <pc:chgData name="Pastor Zach Dudenhofer" userId="c4a63011-f6e8-401d-b235-a1891ff3d58e" providerId="ADAL" clId="{D2EFDDEE-6F21-4DF4-BEFD-FA70EDB03AD2}" dt="2026-01-22T17:24:16.525" v="386" actId="20577"/>
        <pc:sldMkLst>
          <pc:docMk/>
          <pc:sldMk cId="2226428316" sldId="1369"/>
        </pc:sldMkLst>
        <pc:spChg chg="mod">
          <ac:chgData name="Pastor Zach Dudenhofer" userId="c4a63011-f6e8-401d-b235-a1891ff3d58e" providerId="ADAL" clId="{D2EFDDEE-6F21-4DF4-BEFD-FA70EDB03AD2}" dt="2026-01-22T17:23:12.903" v="355" actId="20577"/>
          <ac:spMkLst>
            <pc:docMk/>
            <pc:sldMk cId="2226428316" sldId="1369"/>
            <ac:spMk id="2" creationId="{36C1704A-816A-DE6E-5F31-BA1A172B91A8}"/>
          </ac:spMkLst>
        </pc:spChg>
        <pc:spChg chg="mod">
          <ac:chgData name="Pastor Zach Dudenhofer" userId="c4a63011-f6e8-401d-b235-a1891ff3d58e" providerId="ADAL" clId="{D2EFDDEE-6F21-4DF4-BEFD-FA70EDB03AD2}" dt="2026-01-22T17:23:21.919" v="356" actId="207"/>
          <ac:spMkLst>
            <pc:docMk/>
            <pc:sldMk cId="2226428316" sldId="1369"/>
            <ac:spMk id="3" creationId="{00A7871A-2BAF-46B6-F0EB-21FA790C8E76}"/>
          </ac:spMkLst>
        </pc:spChg>
        <pc:spChg chg="add mod">
          <ac:chgData name="Pastor Zach Dudenhofer" userId="c4a63011-f6e8-401d-b235-a1891ff3d58e" providerId="ADAL" clId="{D2EFDDEE-6F21-4DF4-BEFD-FA70EDB03AD2}" dt="2026-01-22T17:24:16.525" v="386" actId="20577"/>
          <ac:spMkLst>
            <pc:docMk/>
            <pc:sldMk cId="2226428316" sldId="1369"/>
            <ac:spMk id="4" creationId="{E7E0F2F3-4A98-7C26-7FCC-D78E091D570E}"/>
          </ac:spMkLst>
        </pc:spChg>
        <pc:cxnChg chg="add mod">
          <ac:chgData name="Pastor Zach Dudenhofer" userId="c4a63011-f6e8-401d-b235-a1891ff3d58e" providerId="ADAL" clId="{D2EFDDEE-6F21-4DF4-BEFD-FA70EDB03AD2}" dt="2026-01-22T17:23:44.933" v="357"/>
          <ac:cxnSpMkLst>
            <pc:docMk/>
            <pc:sldMk cId="2226428316" sldId="1369"/>
            <ac:cxnSpMk id="5" creationId="{8F7F5CAF-C1C6-576B-F61A-DD2CD8A69439}"/>
          </ac:cxnSpMkLst>
        </pc:cxnChg>
      </pc:sldChg>
      <pc:sldChg chg="modSp add mod">
        <pc:chgData name="Pastor Zach Dudenhofer" userId="c4a63011-f6e8-401d-b235-a1891ff3d58e" providerId="ADAL" clId="{D2EFDDEE-6F21-4DF4-BEFD-FA70EDB03AD2}" dt="2026-01-22T17:25:47.321" v="517" actId="1036"/>
        <pc:sldMkLst>
          <pc:docMk/>
          <pc:sldMk cId="3912936318" sldId="1370"/>
        </pc:sldMkLst>
        <pc:spChg chg="mod">
          <ac:chgData name="Pastor Zach Dudenhofer" userId="c4a63011-f6e8-401d-b235-a1891ff3d58e" providerId="ADAL" clId="{D2EFDDEE-6F21-4DF4-BEFD-FA70EDB03AD2}" dt="2026-01-22T17:24:25.404" v="389" actId="115"/>
          <ac:spMkLst>
            <pc:docMk/>
            <pc:sldMk cId="3912936318" sldId="1370"/>
            <ac:spMk id="3" creationId="{00A7871A-2BAF-46B6-F0EB-21FA790C8E76}"/>
          </ac:spMkLst>
        </pc:spChg>
        <pc:spChg chg="mod">
          <ac:chgData name="Pastor Zach Dudenhofer" userId="c4a63011-f6e8-401d-b235-a1891ff3d58e" providerId="ADAL" clId="{D2EFDDEE-6F21-4DF4-BEFD-FA70EDB03AD2}" dt="2026-01-22T17:25:47.321" v="517" actId="1036"/>
          <ac:spMkLst>
            <pc:docMk/>
            <pc:sldMk cId="3912936318" sldId="1370"/>
            <ac:spMk id="4" creationId="{E7E0F2F3-4A98-7C26-7FCC-D78E091D570E}"/>
          </ac:spMkLst>
        </pc:spChg>
        <pc:cxnChg chg="mod">
          <ac:chgData name="Pastor Zach Dudenhofer" userId="c4a63011-f6e8-401d-b235-a1891ff3d58e" providerId="ADAL" clId="{D2EFDDEE-6F21-4DF4-BEFD-FA70EDB03AD2}" dt="2026-01-22T17:25:47.321" v="517" actId="1036"/>
          <ac:cxnSpMkLst>
            <pc:docMk/>
            <pc:sldMk cId="3912936318" sldId="1370"/>
            <ac:cxnSpMk id="5" creationId="{8F7F5CAF-C1C6-576B-F61A-DD2CD8A69439}"/>
          </ac:cxnSpMkLst>
        </pc:cxnChg>
      </pc:sldChg>
      <pc:sldChg chg="addSp delSp modSp add mod">
        <pc:chgData name="Pastor Zach Dudenhofer" userId="c4a63011-f6e8-401d-b235-a1891ff3d58e" providerId="ADAL" clId="{D2EFDDEE-6F21-4DF4-BEFD-FA70EDB03AD2}" dt="2026-01-22T17:27:23.062" v="544" actId="115"/>
        <pc:sldMkLst>
          <pc:docMk/>
          <pc:sldMk cId="2579807500" sldId="1371"/>
        </pc:sldMkLst>
        <pc:spChg chg="mod">
          <ac:chgData name="Pastor Zach Dudenhofer" userId="c4a63011-f6e8-401d-b235-a1891ff3d58e" providerId="ADAL" clId="{D2EFDDEE-6F21-4DF4-BEFD-FA70EDB03AD2}" dt="2026-01-22T17:26:33.548" v="536" actId="20577"/>
          <ac:spMkLst>
            <pc:docMk/>
            <pc:sldMk cId="2579807500" sldId="1371"/>
            <ac:spMk id="2" creationId="{36C1704A-816A-DE6E-5F31-BA1A172B91A8}"/>
          </ac:spMkLst>
        </pc:spChg>
        <pc:spChg chg="mod">
          <ac:chgData name="Pastor Zach Dudenhofer" userId="c4a63011-f6e8-401d-b235-a1891ff3d58e" providerId="ADAL" clId="{D2EFDDEE-6F21-4DF4-BEFD-FA70EDB03AD2}" dt="2026-01-22T17:27:23.062" v="544" actId="115"/>
          <ac:spMkLst>
            <pc:docMk/>
            <pc:sldMk cId="2579807500" sldId="1371"/>
            <ac:spMk id="3" creationId="{00A7871A-2BAF-46B6-F0EB-21FA790C8E76}"/>
          </ac:spMkLst>
        </pc:spChg>
        <pc:spChg chg="del">
          <ac:chgData name="Pastor Zach Dudenhofer" userId="c4a63011-f6e8-401d-b235-a1891ff3d58e" providerId="ADAL" clId="{D2EFDDEE-6F21-4DF4-BEFD-FA70EDB03AD2}" dt="2026-01-22T17:26:46.313" v="537" actId="478"/>
          <ac:spMkLst>
            <pc:docMk/>
            <pc:sldMk cId="2579807500" sldId="1371"/>
            <ac:spMk id="4" creationId="{E7E0F2F3-4A98-7C26-7FCC-D78E091D570E}"/>
          </ac:spMkLst>
        </pc:spChg>
        <pc:spChg chg="add del mod">
          <ac:chgData name="Pastor Zach Dudenhofer" userId="c4a63011-f6e8-401d-b235-a1891ff3d58e" providerId="ADAL" clId="{D2EFDDEE-6F21-4DF4-BEFD-FA70EDB03AD2}" dt="2026-01-22T17:27:20.284" v="542" actId="478"/>
          <ac:spMkLst>
            <pc:docMk/>
            <pc:sldMk cId="2579807500" sldId="1371"/>
            <ac:spMk id="6" creationId="{B888DC5B-9EC3-2FD9-5EBA-28778D04D733}"/>
          </ac:spMkLst>
        </pc:spChg>
        <pc:cxnChg chg="del">
          <ac:chgData name="Pastor Zach Dudenhofer" userId="c4a63011-f6e8-401d-b235-a1891ff3d58e" providerId="ADAL" clId="{D2EFDDEE-6F21-4DF4-BEFD-FA70EDB03AD2}" dt="2026-01-22T17:26:46.313" v="537" actId="478"/>
          <ac:cxnSpMkLst>
            <pc:docMk/>
            <pc:sldMk cId="2579807500" sldId="1371"/>
            <ac:cxnSpMk id="5" creationId="{8F7F5CAF-C1C6-576B-F61A-DD2CD8A69439}"/>
          </ac:cxnSpMkLst>
        </pc:cxnChg>
        <pc:cxnChg chg="add del mod">
          <ac:chgData name="Pastor Zach Dudenhofer" userId="c4a63011-f6e8-401d-b235-a1891ff3d58e" providerId="ADAL" clId="{D2EFDDEE-6F21-4DF4-BEFD-FA70EDB03AD2}" dt="2026-01-22T17:27:20.284" v="542" actId="478"/>
          <ac:cxnSpMkLst>
            <pc:docMk/>
            <pc:sldMk cId="2579807500" sldId="1371"/>
            <ac:cxnSpMk id="7" creationId="{4D42AC58-F85E-7BA3-C28A-7DAAD793AB04}"/>
          </ac:cxnSpMkLst>
        </pc:cxnChg>
      </pc:sldChg>
      <pc:sldChg chg="modSp add mod">
        <pc:chgData name="Pastor Zach Dudenhofer" userId="c4a63011-f6e8-401d-b235-a1891ff3d58e" providerId="ADAL" clId="{D2EFDDEE-6F21-4DF4-BEFD-FA70EDB03AD2}" dt="2026-01-22T17:27:55.517" v="594" actId="20577"/>
        <pc:sldMkLst>
          <pc:docMk/>
          <pc:sldMk cId="2774674552" sldId="1372"/>
        </pc:sldMkLst>
        <pc:spChg chg="mod">
          <ac:chgData name="Pastor Zach Dudenhofer" userId="c4a63011-f6e8-401d-b235-a1891ff3d58e" providerId="ADAL" clId="{D2EFDDEE-6F21-4DF4-BEFD-FA70EDB03AD2}" dt="2026-01-22T17:27:55.517" v="594" actId="20577"/>
          <ac:spMkLst>
            <pc:docMk/>
            <pc:sldMk cId="2774674552" sldId="1372"/>
            <ac:spMk id="6" creationId="{B888DC5B-9EC3-2FD9-5EBA-28778D04D733}"/>
          </ac:spMkLst>
        </pc:spChg>
      </pc:sldChg>
      <pc:sldChg chg="addSp modSp add mod">
        <pc:chgData name="Pastor Zach Dudenhofer" userId="c4a63011-f6e8-401d-b235-a1891ff3d58e" providerId="ADAL" clId="{D2EFDDEE-6F21-4DF4-BEFD-FA70EDB03AD2}" dt="2026-01-22T17:29:30.172" v="649" actId="20577"/>
        <pc:sldMkLst>
          <pc:docMk/>
          <pc:sldMk cId="3398414434" sldId="1373"/>
        </pc:sldMkLst>
        <pc:spChg chg="mod">
          <ac:chgData name="Pastor Zach Dudenhofer" userId="c4a63011-f6e8-401d-b235-a1891ff3d58e" providerId="ADAL" clId="{D2EFDDEE-6F21-4DF4-BEFD-FA70EDB03AD2}" dt="2026-01-22T17:28:19.055" v="614" actId="20577"/>
          <ac:spMkLst>
            <pc:docMk/>
            <pc:sldMk cId="3398414434" sldId="1373"/>
            <ac:spMk id="2" creationId="{36C1704A-816A-DE6E-5F31-BA1A172B91A8}"/>
          </ac:spMkLst>
        </pc:spChg>
        <pc:spChg chg="add mod">
          <ac:chgData name="Pastor Zach Dudenhofer" userId="c4a63011-f6e8-401d-b235-a1891ff3d58e" providerId="ADAL" clId="{D2EFDDEE-6F21-4DF4-BEFD-FA70EDB03AD2}" dt="2026-01-22T17:29:30.172" v="649" actId="20577"/>
          <ac:spMkLst>
            <pc:docMk/>
            <pc:sldMk cId="3398414434" sldId="1373"/>
            <ac:spMk id="4" creationId="{01583FAF-5A63-496A-83A5-3E15548D6FFB}"/>
          </ac:spMkLst>
        </pc:spChg>
        <pc:cxnChg chg="add mod">
          <ac:chgData name="Pastor Zach Dudenhofer" userId="c4a63011-f6e8-401d-b235-a1891ff3d58e" providerId="ADAL" clId="{D2EFDDEE-6F21-4DF4-BEFD-FA70EDB03AD2}" dt="2026-01-22T17:28:29.539" v="615"/>
          <ac:cxnSpMkLst>
            <pc:docMk/>
            <pc:sldMk cId="3398414434" sldId="1373"/>
            <ac:cxnSpMk id="5" creationId="{DE99C83D-EB41-70BB-22CC-F5546552DA2D}"/>
          </ac:cxnSpMkLst>
        </pc:cxnChg>
      </pc:sldChg>
      <pc:sldChg chg="modSp add mod">
        <pc:chgData name="Pastor Zach Dudenhofer" userId="c4a63011-f6e8-401d-b235-a1891ff3d58e" providerId="ADAL" clId="{D2EFDDEE-6F21-4DF4-BEFD-FA70EDB03AD2}" dt="2026-01-22T17:29:56.115" v="669" actId="20577"/>
        <pc:sldMkLst>
          <pc:docMk/>
          <pc:sldMk cId="3596527043" sldId="1374"/>
        </pc:sldMkLst>
        <pc:spChg chg="mod">
          <ac:chgData name="Pastor Zach Dudenhofer" userId="c4a63011-f6e8-401d-b235-a1891ff3d58e" providerId="ADAL" clId="{D2EFDDEE-6F21-4DF4-BEFD-FA70EDB03AD2}" dt="2026-01-22T17:29:56.115" v="669" actId="20577"/>
          <ac:spMkLst>
            <pc:docMk/>
            <pc:sldMk cId="3596527043" sldId="1374"/>
            <ac:spMk id="2" creationId="{36C1704A-816A-DE6E-5F31-BA1A172B91A8}"/>
          </ac:spMkLst>
        </pc:spChg>
      </pc:sldChg>
    </pc:docChg>
  </pc:docChgLst>
  <pc:docChgLst>
    <pc:chgData name="Pastor Zach Dudenhofer" userId="c4a63011-f6e8-401d-b235-a1891ff3d58e" providerId="ADAL" clId="{DEA87D08-399A-415D-A444-DE28AEEC7FEE}"/>
    <pc:docChg chg="undo custSel addSld delSld modSld sldOrd">
      <pc:chgData name="Pastor Zach Dudenhofer" userId="c4a63011-f6e8-401d-b235-a1891ff3d58e" providerId="ADAL" clId="{DEA87D08-399A-415D-A444-DE28AEEC7FEE}" dt="2025-03-29T22:58:34.511" v="1734" actId="47"/>
      <pc:docMkLst>
        <pc:docMk/>
      </pc:docMkLst>
      <pc:sldChg chg="delSp del mod">
        <pc:chgData name="Pastor Zach Dudenhofer" userId="c4a63011-f6e8-401d-b235-a1891ff3d58e" providerId="ADAL" clId="{DEA87D08-399A-415D-A444-DE28AEEC7FEE}" dt="2025-03-29T22:58:34.511" v="1734" actId="47"/>
        <pc:sldMkLst>
          <pc:docMk/>
          <pc:sldMk cId="921707156" sldId="783"/>
        </pc:sldMkLst>
        <pc:picChg chg="del">
          <ac:chgData name="Pastor Zach Dudenhofer" userId="c4a63011-f6e8-401d-b235-a1891ff3d58e" providerId="ADAL" clId="{DEA87D08-399A-415D-A444-DE28AEEC7FEE}" dt="2025-03-29T22:58:27.290" v="1730" actId="478"/>
          <ac:picMkLst>
            <pc:docMk/>
            <pc:sldMk cId="921707156" sldId="783"/>
            <ac:picMk id="3" creationId="{4345B943-852F-FDDF-B3D6-82471773BA34}"/>
          </ac:picMkLst>
        </pc:picChg>
      </pc:sldChg>
      <pc:sldChg chg="modSp mod">
        <pc:chgData name="Pastor Zach Dudenhofer" userId="c4a63011-f6e8-401d-b235-a1891ff3d58e" providerId="ADAL" clId="{DEA87D08-399A-415D-A444-DE28AEEC7FEE}" dt="2025-03-29T21:21:03.240" v="2" actId="20577"/>
        <pc:sldMkLst>
          <pc:docMk/>
          <pc:sldMk cId="2386007229" sldId="797"/>
        </pc:sldMkLst>
        <pc:spChg chg="mod">
          <ac:chgData name="Pastor Zach Dudenhofer" userId="c4a63011-f6e8-401d-b235-a1891ff3d58e" providerId="ADAL" clId="{DEA87D08-399A-415D-A444-DE28AEEC7FEE}" dt="2025-03-29T21:21:03.240" v="2" actId="20577"/>
          <ac:spMkLst>
            <pc:docMk/>
            <pc:sldMk cId="2386007229" sldId="797"/>
            <ac:spMk id="3" creationId="{E0C6A70B-0872-8155-CCE0-3F2601365044}"/>
          </ac:spMkLst>
        </pc:spChg>
      </pc:sldChg>
      <pc:sldChg chg="del">
        <pc:chgData name="Pastor Zach Dudenhofer" userId="c4a63011-f6e8-401d-b235-a1891ff3d58e" providerId="ADAL" clId="{DEA87D08-399A-415D-A444-DE28AEEC7FEE}" dt="2025-03-29T21:19:33.612" v="0" actId="47"/>
        <pc:sldMkLst>
          <pc:docMk/>
          <pc:sldMk cId="2246330003" sldId="799"/>
        </pc:sldMkLst>
      </pc:sldChg>
      <pc:sldChg chg="del">
        <pc:chgData name="Pastor Zach Dudenhofer" userId="c4a63011-f6e8-401d-b235-a1891ff3d58e" providerId="ADAL" clId="{DEA87D08-399A-415D-A444-DE28AEEC7FEE}" dt="2025-03-29T21:19:33.612" v="0" actId="47"/>
        <pc:sldMkLst>
          <pc:docMk/>
          <pc:sldMk cId="1669013377" sldId="818"/>
        </pc:sldMkLst>
      </pc:sldChg>
      <pc:sldChg chg="modSp mod">
        <pc:chgData name="Pastor Zach Dudenhofer" userId="c4a63011-f6e8-401d-b235-a1891ff3d58e" providerId="ADAL" clId="{DEA87D08-399A-415D-A444-DE28AEEC7FEE}" dt="2025-03-29T21:46:41.243" v="60" actId="255"/>
        <pc:sldMkLst>
          <pc:docMk/>
          <pc:sldMk cId="2739535954" sldId="820"/>
        </pc:sldMkLst>
        <pc:spChg chg="mod">
          <ac:chgData name="Pastor Zach Dudenhofer" userId="c4a63011-f6e8-401d-b235-a1891ff3d58e" providerId="ADAL" clId="{DEA87D08-399A-415D-A444-DE28AEEC7FEE}" dt="2025-03-29T21:45:44.231" v="51" actId="404"/>
          <ac:spMkLst>
            <pc:docMk/>
            <pc:sldMk cId="2739535954" sldId="820"/>
            <ac:spMk id="2" creationId="{9725AC5F-A538-3B8D-AB2A-8E2086C93F5D}"/>
          </ac:spMkLst>
        </pc:spChg>
        <pc:spChg chg="mod">
          <ac:chgData name="Pastor Zach Dudenhofer" userId="c4a63011-f6e8-401d-b235-a1891ff3d58e" providerId="ADAL" clId="{DEA87D08-399A-415D-A444-DE28AEEC7FEE}" dt="2025-03-29T21:46:41.243" v="60" actId="255"/>
          <ac:spMkLst>
            <pc:docMk/>
            <pc:sldMk cId="2739535954" sldId="820"/>
            <ac:spMk id="3" creationId="{E0C6A70B-0872-8155-CCE0-3F2601365044}"/>
          </ac:spMkLst>
        </pc:spChg>
      </pc:sldChg>
      <pc:sldChg chg="del">
        <pc:chgData name="Pastor Zach Dudenhofer" userId="c4a63011-f6e8-401d-b235-a1891ff3d58e" providerId="ADAL" clId="{DEA87D08-399A-415D-A444-DE28AEEC7FEE}" dt="2025-03-29T22:56:59.795" v="1728" actId="47"/>
        <pc:sldMkLst>
          <pc:docMk/>
          <pc:sldMk cId="2531539598" sldId="821"/>
        </pc:sldMkLst>
      </pc:sldChg>
      <pc:sldChg chg="del">
        <pc:chgData name="Pastor Zach Dudenhofer" userId="c4a63011-f6e8-401d-b235-a1891ff3d58e" providerId="ADAL" clId="{DEA87D08-399A-415D-A444-DE28AEEC7FEE}" dt="2025-03-29T22:56:59.795" v="1728" actId="47"/>
        <pc:sldMkLst>
          <pc:docMk/>
          <pc:sldMk cId="4212557116" sldId="822"/>
        </pc:sldMkLst>
      </pc:sldChg>
      <pc:sldChg chg="del">
        <pc:chgData name="Pastor Zach Dudenhofer" userId="c4a63011-f6e8-401d-b235-a1891ff3d58e" providerId="ADAL" clId="{DEA87D08-399A-415D-A444-DE28AEEC7FEE}" dt="2025-03-29T22:56:59.795" v="1728" actId="47"/>
        <pc:sldMkLst>
          <pc:docMk/>
          <pc:sldMk cId="371836144" sldId="823"/>
        </pc:sldMkLst>
      </pc:sldChg>
      <pc:sldChg chg="del">
        <pc:chgData name="Pastor Zach Dudenhofer" userId="c4a63011-f6e8-401d-b235-a1891ff3d58e" providerId="ADAL" clId="{DEA87D08-399A-415D-A444-DE28AEEC7FEE}" dt="2025-03-29T22:56:59.795" v="1728" actId="47"/>
        <pc:sldMkLst>
          <pc:docMk/>
          <pc:sldMk cId="2364523651" sldId="824"/>
        </pc:sldMkLst>
      </pc:sldChg>
      <pc:sldChg chg="del">
        <pc:chgData name="Pastor Zach Dudenhofer" userId="c4a63011-f6e8-401d-b235-a1891ff3d58e" providerId="ADAL" clId="{DEA87D08-399A-415D-A444-DE28AEEC7FEE}" dt="2025-03-29T22:56:59.795" v="1728" actId="47"/>
        <pc:sldMkLst>
          <pc:docMk/>
          <pc:sldMk cId="45423547" sldId="825"/>
        </pc:sldMkLst>
      </pc:sldChg>
      <pc:sldChg chg="addSp delSp modSp mod">
        <pc:chgData name="Pastor Zach Dudenhofer" userId="c4a63011-f6e8-401d-b235-a1891ff3d58e" providerId="ADAL" clId="{DEA87D08-399A-415D-A444-DE28AEEC7FEE}" dt="2025-03-29T22:58:33.051" v="1733" actId="962"/>
        <pc:sldMkLst>
          <pc:docMk/>
          <pc:sldMk cId="1379877970" sldId="826"/>
        </pc:sldMkLst>
        <pc:picChg chg="del">
          <ac:chgData name="Pastor Zach Dudenhofer" userId="c4a63011-f6e8-401d-b235-a1891ff3d58e" providerId="ADAL" clId="{DEA87D08-399A-415D-A444-DE28AEEC7FEE}" dt="2025-03-29T22:58:25.595" v="1729" actId="478"/>
          <ac:picMkLst>
            <pc:docMk/>
            <pc:sldMk cId="1379877970" sldId="826"/>
            <ac:picMk id="3" creationId="{3AC8CCE5-E405-DD3D-99B0-C7E26A1E24C6}"/>
          </ac:picMkLst>
        </pc:picChg>
        <pc:picChg chg="add mod">
          <ac:chgData name="Pastor Zach Dudenhofer" userId="c4a63011-f6e8-401d-b235-a1891ff3d58e" providerId="ADAL" clId="{DEA87D08-399A-415D-A444-DE28AEEC7FEE}" dt="2025-03-29T22:58:33.051" v="1733" actId="962"/>
          <ac:picMkLst>
            <pc:docMk/>
            <pc:sldMk cId="1379877970" sldId="826"/>
            <ac:picMk id="4" creationId="{4B260264-65E7-F77D-DBFD-B28099A1039B}"/>
          </ac:picMkLst>
        </pc:picChg>
      </pc:sldChg>
      <pc:sldChg chg="modSp add mod">
        <pc:chgData name="Pastor Zach Dudenhofer" userId="c4a63011-f6e8-401d-b235-a1891ff3d58e" providerId="ADAL" clId="{DEA87D08-399A-415D-A444-DE28AEEC7FEE}" dt="2025-03-29T21:21:45.858" v="6" actId="20577"/>
        <pc:sldMkLst>
          <pc:docMk/>
          <pc:sldMk cId="2572242599" sldId="827"/>
        </pc:sldMkLst>
        <pc:spChg chg="mod">
          <ac:chgData name="Pastor Zach Dudenhofer" userId="c4a63011-f6e8-401d-b235-a1891ff3d58e" providerId="ADAL" clId="{DEA87D08-399A-415D-A444-DE28AEEC7FEE}" dt="2025-03-29T21:21:45.858" v="6" actId="20577"/>
          <ac:spMkLst>
            <pc:docMk/>
            <pc:sldMk cId="2572242599" sldId="827"/>
            <ac:spMk id="3" creationId="{E0C6A70B-0872-8155-CCE0-3F2601365044}"/>
          </ac:spMkLst>
        </pc:spChg>
      </pc:sldChg>
      <pc:sldChg chg="add">
        <pc:chgData name="Pastor Zach Dudenhofer" userId="c4a63011-f6e8-401d-b235-a1891ff3d58e" providerId="ADAL" clId="{DEA87D08-399A-415D-A444-DE28AEEC7FEE}" dt="2025-03-29T21:21:41.673" v="3" actId="2890"/>
        <pc:sldMkLst>
          <pc:docMk/>
          <pc:sldMk cId="2844070118" sldId="828"/>
        </pc:sldMkLst>
      </pc:sldChg>
      <pc:sldChg chg="addSp delSp modSp add mod">
        <pc:chgData name="Pastor Zach Dudenhofer" userId="c4a63011-f6e8-401d-b235-a1891ff3d58e" providerId="ADAL" clId="{DEA87D08-399A-415D-A444-DE28AEEC7FEE}" dt="2025-03-29T21:50:54.461" v="198" actId="20577"/>
        <pc:sldMkLst>
          <pc:docMk/>
          <pc:sldMk cId="151393123" sldId="829"/>
        </pc:sldMkLst>
        <pc:spChg chg="mod">
          <ac:chgData name="Pastor Zach Dudenhofer" userId="c4a63011-f6e8-401d-b235-a1891ff3d58e" providerId="ADAL" clId="{DEA87D08-399A-415D-A444-DE28AEEC7FEE}" dt="2025-03-29T21:48:17.263" v="105" actId="207"/>
          <ac:spMkLst>
            <pc:docMk/>
            <pc:sldMk cId="151393123" sldId="829"/>
            <ac:spMk id="2" creationId="{9725AC5F-A538-3B8D-AB2A-8E2086C93F5D}"/>
          </ac:spMkLst>
        </pc:spChg>
        <pc:spChg chg="mod">
          <ac:chgData name="Pastor Zach Dudenhofer" userId="c4a63011-f6e8-401d-b235-a1891ff3d58e" providerId="ADAL" clId="{DEA87D08-399A-415D-A444-DE28AEEC7FEE}" dt="2025-03-29T21:50:29.097" v="194" actId="207"/>
          <ac:spMkLst>
            <pc:docMk/>
            <pc:sldMk cId="151393123" sldId="829"/>
            <ac:spMk id="3" creationId="{E0C6A70B-0872-8155-CCE0-3F2601365044}"/>
          </ac:spMkLst>
        </pc:spChg>
        <pc:spChg chg="add del mod">
          <ac:chgData name="Pastor Zach Dudenhofer" userId="c4a63011-f6e8-401d-b235-a1891ff3d58e" providerId="ADAL" clId="{DEA87D08-399A-415D-A444-DE28AEEC7FEE}" dt="2025-03-29T21:50:54.461" v="198" actId="20577"/>
          <ac:spMkLst>
            <pc:docMk/>
            <pc:sldMk cId="151393123" sldId="829"/>
            <ac:spMk id="4" creationId="{8082955E-3C16-6E09-E7D4-E6B4F8F95A00}"/>
          </ac:spMkLst>
        </pc:spChg>
        <pc:cxnChg chg="add del mod">
          <ac:chgData name="Pastor Zach Dudenhofer" userId="c4a63011-f6e8-401d-b235-a1891ff3d58e" providerId="ADAL" clId="{DEA87D08-399A-415D-A444-DE28AEEC7FEE}" dt="2025-03-29T21:50:46.479" v="196" actId="478"/>
          <ac:cxnSpMkLst>
            <pc:docMk/>
            <pc:sldMk cId="151393123" sldId="829"/>
            <ac:cxnSpMk id="5" creationId="{C76330CF-7FF8-9E17-0AB3-ECC7AB79C3D5}"/>
          </ac:cxnSpMkLst>
        </pc:cxnChg>
      </pc:sldChg>
      <pc:sldChg chg="modSp add mod">
        <pc:chgData name="Pastor Zach Dudenhofer" userId="c4a63011-f6e8-401d-b235-a1891ff3d58e" providerId="ADAL" clId="{DEA87D08-399A-415D-A444-DE28AEEC7FEE}" dt="2025-03-29T22:03:36.480" v="867" actId="20577"/>
        <pc:sldMkLst>
          <pc:docMk/>
          <pc:sldMk cId="177278257" sldId="830"/>
        </pc:sldMkLst>
        <pc:spChg chg="mod">
          <ac:chgData name="Pastor Zach Dudenhofer" userId="c4a63011-f6e8-401d-b235-a1891ff3d58e" providerId="ADAL" clId="{DEA87D08-399A-415D-A444-DE28AEEC7FEE}" dt="2025-03-29T21:52:15.577" v="248" actId="115"/>
          <ac:spMkLst>
            <pc:docMk/>
            <pc:sldMk cId="177278257" sldId="830"/>
            <ac:spMk id="3" creationId="{E0C6A70B-0872-8155-CCE0-3F2601365044}"/>
          </ac:spMkLst>
        </pc:spChg>
        <pc:spChg chg="mod">
          <ac:chgData name="Pastor Zach Dudenhofer" userId="c4a63011-f6e8-401d-b235-a1891ff3d58e" providerId="ADAL" clId="{DEA87D08-399A-415D-A444-DE28AEEC7FEE}" dt="2025-03-29T22:03:36.480" v="867" actId="20577"/>
          <ac:spMkLst>
            <pc:docMk/>
            <pc:sldMk cId="177278257" sldId="830"/>
            <ac:spMk id="4" creationId="{8082955E-3C16-6E09-E7D4-E6B4F8F95A00}"/>
          </ac:spMkLst>
        </pc:spChg>
        <pc:cxnChg chg="mod">
          <ac:chgData name="Pastor Zach Dudenhofer" userId="c4a63011-f6e8-401d-b235-a1891ff3d58e" providerId="ADAL" clId="{DEA87D08-399A-415D-A444-DE28AEEC7FEE}" dt="2025-03-29T21:54:44.866" v="406" actId="1035"/>
          <ac:cxnSpMkLst>
            <pc:docMk/>
            <pc:sldMk cId="177278257" sldId="830"/>
            <ac:cxnSpMk id="5" creationId="{C76330CF-7FF8-9E17-0AB3-ECC7AB79C3D5}"/>
          </ac:cxnSpMkLst>
        </pc:cxnChg>
      </pc:sldChg>
      <pc:sldChg chg="delSp add del mod">
        <pc:chgData name="Pastor Zach Dudenhofer" userId="c4a63011-f6e8-401d-b235-a1891ff3d58e" providerId="ADAL" clId="{DEA87D08-399A-415D-A444-DE28AEEC7FEE}" dt="2025-03-29T22:04:06.129" v="899" actId="47"/>
        <pc:sldMkLst>
          <pc:docMk/>
          <pc:sldMk cId="1554252379" sldId="831"/>
        </pc:sldMkLst>
        <pc:spChg chg="del">
          <ac:chgData name="Pastor Zach Dudenhofer" userId="c4a63011-f6e8-401d-b235-a1891ff3d58e" providerId="ADAL" clId="{DEA87D08-399A-415D-A444-DE28AEEC7FEE}" dt="2025-03-29T21:55:25.681" v="408" actId="478"/>
          <ac:spMkLst>
            <pc:docMk/>
            <pc:sldMk cId="1554252379" sldId="831"/>
            <ac:spMk id="4" creationId="{8082955E-3C16-6E09-E7D4-E6B4F8F95A00}"/>
          </ac:spMkLst>
        </pc:spChg>
        <pc:cxnChg chg="del">
          <ac:chgData name="Pastor Zach Dudenhofer" userId="c4a63011-f6e8-401d-b235-a1891ff3d58e" providerId="ADAL" clId="{DEA87D08-399A-415D-A444-DE28AEEC7FEE}" dt="2025-03-29T21:55:25.681" v="408" actId="478"/>
          <ac:cxnSpMkLst>
            <pc:docMk/>
            <pc:sldMk cId="1554252379" sldId="831"/>
            <ac:cxnSpMk id="5" creationId="{C76330CF-7FF8-9E17-0AB3-ECC7AB79C3D5}"/>
          </ac:cxnSpMkLst>
        </pc:cxnChg>
      </pc:sldChg>
      <pc:sldChg chg="addSp delSp modSp new mod setBg">
        <pc:chgData name="Pastor Zach Dudenhofer" userId="c4a63011-f6e8-401d-b235-a1891ff3d58e" providerId="ADAL" clId="{DEA87D08-399A-415D-A444-DE28AEEC7FEE}" dt="2025-03-29T22:02:24.443" v="855" actId="1076"/>
        <pc:sldMkLst>
          <pc:docMk/>
          <pc:sldMk cId="1175099235" sldId="832"/>
        </pc:sldMkLst>
        <pc:spChg chg="add mod">
          <ac:chgData name="Pastor Zach Dudenhofer" userId="c4a63011-f6e8-401d-b235-a1891ff3d58e" providerId="ADAL" clId="{DEA87D08-399A-415D-A444-DE28AEEC7FEE}" dt="2025-03-29T22:01:53.427" v="848" actId="14100"/>
          <ac:spMkLst>
            <pc:docMk/>
            <pc:sldMk cId="1175099235" sldId="832"/>
            <ac:spMk id="4" creationId="{541243DB-2D9E-C9F0-FE86-CE4A8DEDF046}"/>
          </ac:spMkLst>
        </pc:spChg>
        <pc:spChg chg="add">
          <ac:chgData name="Pastor Zach Dudenhofer" userId="c4a63011-f6e8-401d-b235-a1891ff3d58e" providerId="ADAL" clId="{DEA87D08-399A-415D-A444-DE28AEEC7FEE}" dt="2025-03-29T21:58:50.623" v="824" actId="26606"/>
          <ac:spMkLst>
            <pc:docMk/>
            <pc:sldMk cId="1175099235" sldId="832"/>
            <ac:spMk id="9" creationId="{D009D6D5-DAC2-4A8B-A17A-E206B9012D09}"/>
          </ac:spMkLst>
        </pc:spChg>
        <pc:picChg chg="add mod ord">
          <ac:chgData name="Pastor Zach Dudenhofer" userId="c4a63011-f6e8-401d-b235-a1891ff3d58e" providerId="ADAL" clId="{DEA87D08-399A-415D-A444-DE28AEEC7FEE}" dt="2025-03-29T21:58:50.623" v="824" actId="26606"/>
          <ac:picMkLst>
            <pc:docMk/>
            <pc:sldMk cId="1175099235" sldId="832"/>
            <ac:picMk id="3" creationId="{43A615F1-4D69-0534-2B31-37D2D2DD4592}"/>
          </ac:picMkLst>
        </pc:picChg>
        <pc:picChg chg="add mod">
          <ac:chgData name="Pastor Zach Dudenhofer" userId="c4a63011-f6e8-401d-b235-a1891ff3d58e" providerId="ADAL" clId="{DEA87D08-399A-415D-A444-DE28AEEC7FEE}" dt="2025-03-29T22:02:24.443" v="855" actId="1076"/>
          <ac:picMkLst>
            <pc:docMk/>
            <pc:sldMk cId="1175099235" sldId="832"/>
            <ac:picMk id="6" creationId="{AAA969FE-1C8F-2C2A-51AB-A611E8BECB49}"/>
          </ac:picMkLst>
        </pc:picChg>
        <pc:picChg chg="add del mod">
          <ac:chgData name="Pastor Zach Dudenhofer" userId="c4a63011-f6e8-401d-b235-a1891ff3d58e" providerId="ADAL" clId="{DEA87D08-399A-415D-A444-DE28AEEC7FEE}" dt="2025-03-29T21:56:31.406" v="412" actId="478"/>
          <ac:picMkLst>
            <pc:docMk/>
            <pc:sldMk cId="1175099235" sldId="832"/>
            <ac:picMk id="1026" creationId="{C73361F7-519F-DE6E-FCD1-503ED6CFE269}"/>
          </ac:picMkLst>
        </pc:picChg>
      </pc:sldChg>
      <pc:sldChg chg="modSp add mod">
        <pc:chgData name="Pastor Zach Dudenhofer" userId="c4a63011-f6e8-401d-b235-a1891ff3d58e" providerId="ADAL" clId="{DEA87D08-399A-415D-A444-DE28AEEC7FEE}" dt="2025-03-29T22:04:14.551" v="901" actId="115"/>
        <pc:sldMkLst>
          <pc:docMk/>
          <pc:sldMk cId="4116170657" sldId="833"/>
        </pc:sldMkLst>
        <pc:spChg chg="mod">
          <ac:chgData name="Pastor Zach Dudenhofer" userId="c4a63011-f6e8-401d-b235-a1891ff3d58e" providerId="ADAL" clId="{DEA87D08-399A-415D-A444-DE28AEEC7FEE}" dt="2025-03-29T22:04:14.551" v="901" actId="115"/>
          <ac:spMkLst>
            <pc:docMk/>
            <pc:sldMk cId="4116170657" sldId="833"/>
            <ac:spMk id="3" creationId="{E0C6A70B-0872-8155-CCE0-3F2601365044}"/>
          </ac:spMkLst>
        </pc:spChg>
        <pc:spChg chg="mod">
          <ac:chgData name="Pastor Zach Dudenhofer" userId="c4a63011-f6e8-401d-b235-a1891ff3d58e" providerId="ADAL" clId="{DEA87D08-399A-415D-A444-DE28AEEC7FEE}" dt="2025-03-29T22:03:57.428" v="898" actId="20577"/>
          <ac:spMkLst>
            <pc:docMk/>
            <pc:sldMk cId="4116170657" sldId="833"/>
            <ac:spMk id="4" creationId="{8082955E-3C16-6E09-E7D4-E6B4F8F95A00}"/>
          </ac:spMkLst>
        </pc:spChg>
        <pc:cxnChg chg="mod">
          <ac:chgData name="Pastor Zach Dudenhofer" userId="c4a63011-f6e8-401d-b235-a1891ff3d58e" providerId="ADAL" clId="{DEA87D08-399A-415D-A444-DE28AEEC7FEE}" dt="2025-03-29T22:03:50.138" v="880" actId="1036"/>
          <ac:cxnSpMkLst>
            <pc:docMk/>
            <pc:sldMk cId="4116170657" sldId="833"/>
            <ac:cxnSpMk id="5" creationId="{C76330CF-7FF8-9E17-0AB3-ECC7AB79C3D5}"/>
          </ac:cxnSpMkLst>
        </pc:cxnChg>
      </pc:sldChg>
      <pc:sldChg chg="delSp add mod">
        <pc:chgData name="Pastor Zach Dudenhofer" userId="c4a63011-f6e8-401d-b235-a1891ff3d58e" providerId="ADAL" clId="{DEA87D08-399A-415D-A444-DE28AEEC7FEE}" dt="2025-03-29T22:05:05.807" v="903" actId="478"/>
        <pc:sldMkLst>
          <pc:docMk/>
          <pc:sldMk cId="272464502" sldId="834"/>
        </pc:sldMkLst>
        <pc:spChg chg="del">
          <ac:chgData name="Pastor Zach Dudenhofer" userId="c4a63011-f6e8-401d-b235-a1891ff3d58e" providerId="ADAL" clId="{DEA87D08-399A-415D-A444-DE28AEEC7FEE}" dt="2025-03-29T22:05:05.807" v="903" actId="478"/>
          <ac:spMkLst>
            <pc:docMk/>
            <pc:sldMk cId="272464502" sldId="834"/>
            <ac:spMk id="4" creationId="{8082955E-3C16-6E09-E7D4-E6B4F8F95A00}"/>
          </ac:spMkLst>
        </pc:spChg>
        <pc:cxnChg chg="del">
          <ac:chgData name="Pastor Zach Dudenhofer" userId="c4a63011-f6e8-401d-b235-a1891ff3d58e" providerId="ADAL" clId="{DEA87D08-399A-415D-A444-DE28AEEC7FEE}" dt="2025-03-29T22:05:05.807" v="903" actId="478"/>
          <ac:cxnSpMkLst>
            <pc:docMk/>
            <pc:sldMk cId="272464502" sldId="834"/>
            <ac:cxnSpMk id="5" creationId="{C76330CF-7FF8-9E17-0AB3-ECC7AB79C3D5}"/>
          </ac:cxnSpMkLst>
        </pc:cxnChg>
      </pc:sldChg>
      <pc:sldChg chg="addSp delSp modSp add mod">
        <pc:chgData name="Pastor Zach Dudenhofer" userId="c4a63011-f6e8-401d-b235-a1891ff3d58e" providerId="ADAL" clId="{DEA87D08-399A-415D-A444-DE28AEEC7FEE}" dt="2025-03-29T22:09:09.732" v="931" actId="478"/>
        <pc:sldMkLst>
          <pc:docMk/>
          <pc:sldMk cId="2936086598" sldId="835"/>
        </pc:sldMkLst>
        <pc:spChg chg="mod">
          <ac:chgData name="Pastor Zach Dudenhofer" userId="c4a63011-f6e8-401d-b235-a1891ff3d58e" providerId="ADAL" clId="{DEA87D08-399A-415D-A444-DE28AEEC7FEE}" dt="2025-03-29T22:05:45.993" v="919" actId="20577"/>
          <ac:spMkLst>
            <pc:docMk/>
            <pc:sldMk cId="2936086598" sldId="835"/>
            <ac:spMk id="2" creationId="{9725AC5F-A538-3B8D-AB2A-8E2086C93F5D}"/>
          </ac:spMkLst>
        </pc:spChg>
        <pc:spChg chg="mod">
          <ac:chgData name="Pastor Zach Dudenhofer" userId="c4a63011-f6e8-401d-b235-a1891ff3d58e" providerId="ADAL" clId="{DEA87D08-399A-415D-A444-DE28AEEC7FEE}" dt="2025-03-29T22:06:06.359" v="921" actId="207"/>
          <ac:spMkLst>
            <pc:docMk/>
            <pc:sldMk cId="2936086598" sldId="835"/>
            <ac:spMk id="3" creationId="{E0C6A70B-0872-8155-CCE0-3F2601365044}"/>
          </ac:spMkLst>
        </pc:spChg>
        <pc:picChg chg="add del mod modCrop">
          <ac:chgData name="Pastor Zach Dudenhofer" userId="c4a63011-f6e8-401d-b235-a1891ff3d58e" providerId="ADAL" clId="{DEA87D08-399A-415D-A444-DE28AEEC7FEE}" dt="2025-03-29T22:09:09.732" v="931" actId="478"/>
          <ac:picMkLst>
            <pc:docMk/>
            <pc:sldMk cId="2936086598" sldId="835"/>
            <ac:picMk id="5" creationId="{EC5636F4-4787-C9AB-DFEF-D993D34962B7}"/>
          </ac:picMkLst>
        </pc:picChg>
      </pc:sldChg>
      <pc:sldChg chg="addSp delSp modSp add mod">
        <pc:chgData name="Pastor Zach Dudenhofer" userId="c4a63011-f6e8-401d-b235-a1891ff3d58e" providerId="ADAL" clId="{DEA87D08-399A-415D-A444-DE28AEEC7FEE}" dt="2025-03-29T22:24:48.658" v="1017" actId="14861"/>
        <pc:sldMkLst>
          <pc:docMk/>
          <pc:sldMk cId="2632133644" sldId="836"/>
        </pc:sldMkLst>
        <pc:picChg chg="mod">
          <ac:chgData name="Pastor Zach Dudenhofer" userId="c4a63011-f6e8-401d-b235-a1891ff3d58e" providerId="ADAL" clId="{DEA87D08-399A-415D-A444-DE28AEEC7FEE}" dt="2025-03-29T22:24:48.658" v="1017" actId="14861"/>
          <ac:picMkLst>
            <pc:docMk/>
            <pc:sldMk cId="2632133644" sldId="836"/>
            <ac:picMk id="5" creationId="{EC5636F4-4787-C9AB-DFEF-D993D34962B7}"/>
          </ac:picMkLst>
        </pc:picChg>
        <pc:picChg chg="add del mod modCrop">
          <ac:chgData name="Pastor Zach Dudenhofer" userId="c4a63011-f6e8-401d-b235-a1891ff3d58e" providerId="ADAL" clId="{DEA87D08-399A-415D-A444-DE28AEEC7FEE}" dt="2025-03-29T22:10:44.187" v="942" actId="478"/>
          <ac:picMkLst>
            <pc:docMk/>
            <pc:sldMk cId="2632133644" sldId="836"/>
            <ac:picMk id="6" creationId="{A6F794DB-0E8B-91C8-5ACB-6D590E60A192}"/>
          </ac:picMkLst>
        </pc:picChg>
        <pc:picChg chg="add del mod modCrop">
          <ac:chgData name="Pastor Zach Dudenhofer" userId="c4a63011-f6e8-401d-b235-a1891ff3d58e" providerId="ADAL" clId="{DEA87D08-399A-415D-A444-DE28AEEC7FEE}" dt="2025-03-29T22:16:30.286" v="986" actId="478"/>
          <ac:picMkLst>
            <pc:docMk/>
            <pc:sldMk cId="2632133644" sldId="836"/>
            <ac:picMk id="8" creationId="{53DB7BD9-DB30-A5EB-FEA7-8B0D63CFD728}"/>
          </ac:picMkLst>
        </pc:picChg>
        <pc:picChg chg="add del mod modCrop">
          <ac:chgData name="Pastor Zach Dudenhofer" userId="c4a63011-f6e8-401d-b235-a1891ff3d58e" providerId="ADAL" clId="{DEA87D08-399A-415D-A444-DE28AEEC7FEE}" dt="2025-03-29T22:16:30.286" v="986" actId="478"/>
          <ac:picMkLst>
            <pc:docMk/>
            <pc:sldMk cId="2632133644" sldId="836"/>
            <ac:picMk id="10" creationId="{CFB7F17B-45AC-B942-8ED7-E1EC38338F98}"/>
          </ac:picMkLst>
        </pc:picChg>
        <pc:picChg chg="add del mod modCrop">
          <ac:chgData name="Pastor Zach Dudenhofer" userId="c4a63011-f6e8-401d-b235-a1891ff3d58e" providerId="ADAL" clId="{DEA87D08-399A-415D-A444-DE28AEEC7FEE}" dt="2025-03-29T22:16:30.286" v="986" actId="478"/>
          <ac:picMkLst>
            <pc:docMk/>
            <pc:sldMk cId="2632133644" sldId="836"/>
            <ac:picMk id="12" creationId="{1F1381F3-6444-DA30-AA9E-346D0F14D94C}"/>
          </ac:picMkLst>
        </pc:picChg>
      </pc:sldChg>
      <pc:sldChg chg="delSp modSp add mod">
        <pc:chgData name="Pastor Zach Dudenhofer" userId="c4a63011-f6e8-401d-b235-a1891ff3d58e" providerId="ADAL" clId="{DEA87D08-399A-415D-A444-DE28AEEC7FEE}" dt="2025-03-29T22:25:05.617" v="1019" actId="14861"/>
        <pc:sldMkLst>
          <pc:docMk/>
          <pc:sldMk cId="2016633744" sldId="837"/>
        </pc:sldMkLst>
        <pc:picChg chg="mod">
          <ac:chgData name="Pastor Zach Dudenhofer" userId="c4a63011-f6e8-401d-b235-a1891ff3d58e" providerId="ADAL" clId="{DEA87D08-399A-415D-A444-DE28AEEC7FEE}" dt="2025-03-29T22:25:05.617" v="1019" actId="14861"/>
          <ac:picMkLst>
            <pc:docMk/>
            <pc:sldMk cId="2016633744" sldId="837"/>
            <ac:picMk id="5" creationId="{EC5636F4-4787-C9AB-DFEF-D993D34962B7}"/>
          </ac:picMkLst>
        </pc:picChg>
        <pc:picChg chg="mod">
          <ac:chgData name="Pastor Zach Dudenhofer" userId="c4a63011-f6e8-401d-b235-a1891ff3d58e" providerId="ADAL" clId="{DEA87D08-399A-415D-A444-DE28AEEC7FEE}" dt="2025-03-29T22:25:05.617" v="1019" actId="14861"/>
          <ac:picMkLst>
            <pc:docMk/>
            <pc:sldMk cId="2016633744" sldId="837"/>
            <ac:picMk id="8" creationId="{53DB7BD9-DB30-A5EB-FEA7-8B0D63CFD728}"/>
          </ac:picMkLst>
        </pc:picChg>
        <pc:picChg chg="mod">
          <ac:chgData name="Pastor Zach Dudenhofer" userId="c4a63011-f6e8-401d-b235-a1891ff3d58e" providerId="ADAL" clId="{DEA87D08-399A-415D-A444-DE28AEEC7FEE}" dt="2025-03-29T22:25:05.617" v="1019" actId="14861"/>
          <ac:picMkLst>
            <pc:docMk/>
            <pc:sldMk cId="2016633744" sldId="837"/>
            <ac:picMk id="10" creationId="{CFB7F17B-45AC-B942-8ED7-E1EC38338F98}"/>
          </ac:picMkLst>
        </pc:picChg>
        <pc:picChg chg="del">
          <ac:chgData name="Pastor Zach Dudenhofer" userId="c4a63011-f6e8-401d-b235-a1891ff3d58e" providerId="ADAL" clId="{DEA87D08-399A-415D-A444-DE28AEEC7FEE}" dt="2025-03-29T22:16:40.883" v="992" actId="478"/>
          <ac:picMkLst>
            <pc:docMk/>
            <pc:sldMk cId="2016633744" sldId="837"/>
            <ac:picMk id="12" creationId="{1F1381F3-6444-DA30-AA9E-346D0F14D94C}"/>
          </ac:picMkLst>
        </pc:picChg>
      </pc:sldChg>
      <pc:sldChg chg="delSp modSp add mod ord">
        <pc:chgData name="Pastor Zach Dudenhofer" userId="c4a63011-f6e8-401d-b235-a1891ff3d58e" providerId="ADAL" clId="{DEA87D08-399A-415D-A444-DE28AEEC7FEE}" dt="2025-03-29T22:24:58.528" v="1018" actId="14861"/>
        <pc:sldMkLst>
          <pc:docMk/>
          <pc:sldMk cId="273418968" sldId="838"/>
        </pc:sldMkLst>
        <pc:picChg chg="mod">
          <ac:chgData name="Pastor Zach Dudenhofer" userId="c4a63011-f6e8-401d-b235-a1891ff3d58e" providerId="ADAL" clId="{DEA87D08-399A-415D-A444-DE28AEEC7FEE}" dt="2025-03-29T22:24:58.528" v="1018" actId="14861"/>
          <ac:picMkLst>
            <pc:docMk/>
            <pc:sldMk cId="273418968" sldId="838"/>
            <ac:picMk id="5" creationId="{EC5636F4-4787-C9AB-DFEF-D993D34962B7}"/>
          </ac:picMkLst>
        </pc:picChg>
        <pc:picChg chg="mod">
          <ac:chgData name="Pastor Zach Dudenhofer" userId="c4a63011-f6e8-401d-b235-a1891ff3d58e" providerId="ADAL" clId="{DEA87D08-399A-415D-A444-DE28AEEC7FEE}" dt="2025-03-29T22:24:58.528" v="1018" actId="14861"/>
          <ac:picMkLst>
            <pc:docMk/>
            <pc:sldMk cId="273418968" sldId="838"/>
            <ac:picMk id="8" creationId="{53DB7BD9-DB30-A5EB-FEA7-8B0D63CFD728}"/>
          </ac:picMkLst>
        </pc:picChg>
        <pc:picChg chg="del">
          <ac:chgData name="Pastor Zach Dudenhofer" userId="c4a63011-f6e8-401d-b235-a1891ff3d58e" providerId="ADAL" clId="{DEA87D08-399A-415D-A444-DE28AEEC7FEE}" dt="2025-03-29T22:16:35.190" v="988" actId="478"/>
          <ac:picMkLst>
            <pc:docMk/>
            <pc:sldMk cId="273418968" sldId="838"/>
            <ac:picMk id="10" creationId="{CFB7F17B-45AC-B942-8ED7-E1EC38338F98}"/>
          </ac:picMkLst>
        </pc:picChg>
        <pc:picChg chg="del">
          <ac:chgData name="Pastor Zach Dudenhofer" userId="c4a63011-f6e8-401d-b235-a1891ff3d58e" providerId="ADAL" clId="{DEA87D08-399A-415D-A444-DE28AEEC7FEE}" dt="2025-03-29T22:16:35.190" v="988" actId="478"/>
          <ac:picMkLst>
            <pc:docMk/>
            <pc:sldMk cId="273418968" sldId="838"/>
            <ac:picMk id="12" creationId="{1F1381F3-6444-DA30-AA9E-346D0F14D94C}"/>
          </ac:picMkLst>
        </pc:picChg>
      </pc:sldChg>
      <pc:sldChg chg="modSp add mod">
        <pc:chgData name="Pastor Zach Dudenhofer" userId="c4a63011-f6e8-401d-b235-a1891ff3d58e" providerId="ADAL" clId="{DEA87D08-399A-415D-A444-DE28AEEC7FEE}" dt="2025-03-29T22:25:11.234" v="1020" actId="14861"/>
        <pc:sldMkLst>
          <pc:docMk/>
          <pc:sldMk cId="3915920480" sldId="839"/>
        </pc:sldMkLst>
        <pc:picChg chg="mod">
          <ac:chgData name="Pastor Zach Dudenhofer" userId="c4a63011-f6e8-401d-b235-a1891ff3d58e" providerId="ADAL" clId="{DEA87D08-399A-415D-A444-DE28AEEC7FEE}" dt="2025-03-29T22:25:11.234" v="1020" actId="14861"/>
          <ac:picMkLst>
            <pc:docMk/>
            <pc:sldMk cId="3915920480" sldId="839"/>
            <ac:picMk id="5" creationId="{EC5636F4-4787-C9AB-DFEF-D993D34962B7}"/>
          </ac:picMkLst>
        </pc:picChg>
        <pc:picChg chg="mod">
          <ac:chgData name="Pastor Zach Dudenhofer" userId="c4a63011-f6e8-401d-b235-a1891ff3d58e" providerId="ADAL" clId="{DEA87D08-399A-415D-A444-DE28AEEC7FEE}" dt="2025-03-29T22:25:11.234" v="1020" actId="14861"/>
          <ac:picMkLst>
            <pc:docMk/>
            <pc:sldMk cId="3915920480" sldId="839"/>
            <ac:picMk id="8" creationId="{53DB7BD9-DB30-A5EB-FEA7-8B0D63CFD728}"/>
          </ac:picMkLst>
        </pc:picChg>
        <pc:picChg chg="mod">
          <ac:chgData name="Pastor Zach Dudenhofer" userId="c4a63011-f6e8-401d-b235-a1891ff3d58e" providerId="ADAL" clId="{DEA87D08-399A-415D-A444-DE28AEEC7FEE}" dt="2025-03-29T22:25:11.234" v="1020" actId="14861"/>
          <ac:picMkLst>
            <pc:docMk/>
            <pc:sldMk cId="3915920480" sldId="839"/>
            <ac:picMk id="10" creationId="{CFB7F17B-45AC-B942-8ED7-E1EC38338F98}"/>
          </ac:picMkLst>
        </pc:picChg>
        <pc:picChg chg="mod">
          <ac:chgData name="Pastor Zach Dudenhofer" userId="c4a63011-f6e8-401d-b235-a1891ff3d58e" providerId="ADAL" clId="{DEA87D08-399A-415D-A444-DE28AEEC7FEE}" dt="2025-03-29T22:25:11.234" v="1020" actId="14861"/>
          <ac:picMkLst>
            <pc:docMk/>
            <pc:sldMk cId="3915920480" sldId="839"/>
            <ac:picMk id="12" creationId="{1F1381F3-6444-DA30-AA9E-346D0F14D94C}"/>
          </ac:picMkLst>
        </pc:picChg>
      </pc:sldChg>
      <pc:sldChg chg="addSp modSp add mod">
        <pc:chgData name="Pastor Zach Dudenhofer" userId="c4a63011-f6e8-401d-b235-a1891ff3d58e" providerId="ADAL" clId="{DEA87D08-399A-415D-A444-DE28AEEC7FEE}" dt="2025-03-29T22:25:20.234" v="1021" actId="14861"/>
        <pc:sldMkLst>
          <pc:docMk/>
          <pc:sldMk cId="415280702" sldId="840"/>
        </pc:sldMkLst>
        <pc:picChg chg="add mod modCrop">
          <ac:chgData name="Pastor Zach Dudenhofer" userId="c4a63011-f6e8-401d-b235-a1891ff3d58e" providerId="ADAL" clId="{DEA87D08-399A-415D-A444-DE28AEEC7FEE}" dt="2025-03-29T22:25:20.234" v="1021" actId="14861"/>
          <ac:picMkLst>
            <pc:docMk/>
            <pc:sldMk cId="415280702" sldId="840"/>
            <ac:picMk id="5" creationId="{18379679-5A7F-FAFA-673C-9B47659F9B26}"/>
          </ac:picMkLst>
        </pc:picChg>
        <pc:picChg chg="add mod modCrop">
          <ac:chgData name="Pastor Zach Dudenhofer" userId="c4a63011-f6e8-401d-b235-a1891ff3d58e" providerId="ADAL" clId="{DEA87D08-399A-415D-A444-DE28AEEC7FEE}" dt="2025-03-29T22:25:20.234" v="1021" actId="14861"/>
          <ac:picMkLst>
            <pc:docMk/>
            <pc:sldMk cId="415280702" sldId="840"/>
            <ac:picMk id="7" creationId="{85F57D83-5C59-0BBA-E5CE-7793E4F503FB}"/>
          </ac:picMkLst>
        </pc:picChg>
      </pc:sldChg>
      <pc:sldChg chg="addSp delSp modSp add mod">
        <pc:chgData name="Pastor Zach Dudenhofer" userId="c4a63011-f6e8-401d-b235-a1891ff3d58e" providerId="ADAL" clId="{DEA87D08-399A-415D-A444-DE28AEEC7FEE}" dt="2025-03-29T22:36:17.288" v="1275" actId="478"/>
        <pc:sldMkLst>
          <pc:docMk/>
          <pc:sldMk cId="3932953226" sldId="841"/>
        </pc:sldMkLst>
        <pc:spChg chg="mod">
          <ac:chgData name="Pastor Zach Dudenhofer" userId="c4a63011-f6e8-401d-b235-a1891ff3d58e" providerId="ADAL" clId="{DEA87D08-399A-415D-A444-DE28AEEC7FEE}" dt="2025-03-29T22:26:21.124" v="1024" actId="115"/>
          <ac:spMkLst>
            <pc:docMk/>
            <pc:sldMk cId="3932953226" sldId="841"/>
            <ac:spMk id="3" creationId="{E0C6A70B-0872-8155-CCE0-3F2601365044}"/>
          </ac:spMkLst>
        </pc:spChg>
        <pc:spChg chg="add del mod">
          <ac:chgData name="Pastor Zach Dudenhofer" userId="c4a63011-f6e8-401d-b235-a1891ff3d58e" providerId="ADAL" clId="{DEA87D08-399A-415D-A444-DE28AEEC7FEE}" dt="2025-03-29T22:36:17.288" v="1275" actId="478"/>
          <ac:spMkLst>
            <pc:docMk/>
            <pc:sldMk cId="3932953226" sldId="841"/>
            <ac:spMk id="4" creationId="{B0294732-D37A-A230-D95A-6CF46533FC09}"/>
          </ac:spMkLst>
        </pc:spChg>
        <pc:spChg chg="add del mod">
          <ac:chgData name="Pastor Zach Dudenhofer" userId="c4a63011-f6e8-401d-b235-a1891ff3d58e" providerId="ADAL" clId="{DEA87D08-399A-415D-A444-DE28AEEC7FEE}" dt="2025-03-29T22:36:09.030" v="1274" actId="478"/>
          <ac:spMkLst>
            <pc:docMk/>
            <pc:sldMk cId="3932953226" sldId="841"/>
            <ac:spMk id="6" creationId="{C621C96C-E58A-FFAF-5A59-948AF51BDDFB}"/>
          </ac:spMkLst>
        </pc:spChg>
        <pc:cxnChg chg="add del mod">
          <ac:chgData name="Pastor Zach Dudenhofer" userId="c4a63011-f6e8-401d-b235-a1891ff3d58e" providerId="ADAL" clId="{DEA87D08-399A-415D-A444-DE28AEEC7FEE}" dt="2025-03-29T22:36:17.288" v="1275" actId="478"/>
          <ac:cxnSpMkLst>
            <pc:docMk/>
            <pc:sldMk cId="3932953226" sldId="841"/>
            <ac:cxnSpMk id="5" creationId="{D6D966ED-8D14-EC36-9878-5F7D890ECCB6}"/>
          </ac:cxnSpMkLst>
        </pc:cxnChg>
      </pc:sldChg>
      <pc:sldChg chg="delSp modSp add mod">
        <pc:chgData name="Pastor Zach Dudenhofer" userId="c4a63011-f6e8-401d-b235-a1891ff3d58e" providerId="ADAL" clId="{DEA87D08-399A-415D-A444-DE28AEEC7FEE}" dt="2025-03-29T22:37:18.739" v="1281" actId="20577"/>
        <pc:sldMkLst>
          <pc:docMk/>
          <pc:sldMk cId="3899000575" sldId="842"/>
        </pc:sldMkLst>
        <pc:spChg chg="del">
          <ac:chgData name="Pastor Zach Dudenhofer" userId="c4a63011-f6e8-401d-b235-a1891ff3d58e" providerId="ADAL" clId="{DEA87D08-399A-415D-A444-DE28AEEC7FEE}" dt="2025-03-29T22:36:20.663" v="1276" actId="478"/>
          <ac:spMkLst>
            <pc:docMk/>
            <pc:sldMk cId="3899000575" sldId="842"/>
            <ac:spMk id="4" creationId="{B0294732-D37A-A230-D95A-6CF46533FC09}"/>
          </ac:spMkLst>
        </pc:spChg>
        <pc:spChg chg="mod">
          <ac:chgData name="Pastor Zach Dudenhofer" userId="c4a63011-f6e8-401d-b235-a1891ff3d58e" providerId="ADAL" clId="{DEA87D08-399A-415D-A444-DE28AEEC7FEE}" dt="2025-03-29T22:37:18.739" v="1281" actId="20577"/>
          <ac:spMkLst>
            <pc:docMk/>
            <pc:sldMk cId="3899000575" sldId="842"/>
            <ac:spMk id="6" creationId="{C621C96C-E58A-FFAF-5A59-948AF51BDDFB}"/>
          </ac:spMkLst>
        </pc:spChg>
        <pc:cxnChg chg="del">
          <ac:chgData name="Pastor Zach Dudenhofer" userId="c4a63011-f6e8-401d-b235-a1891ff3d58e" providerId="ADAL" clId="{DEA87D08-399A-415D-A444-DE28AEEC7FEE}" dt="2025-03-29T22:36:20.663" v="1276" actId="478"/>
          <ac:cxnSpMkLst>
            <pc:docMk/>
            <pc:sldMk cId="3899000575" sldId="842"/>
            <ac:cxnSpMk id="5" creationId="{D6D966ED-8D14-EC36-9878-5F7D890ECCB6}"/>
          </ac:cxnSpMkLst>
        </pc:cxnChg>
      </pc:sldChg>
      <pc:sldChg chg="add">
        <pc:chgData name="Pastor Zach Dudenhofer" userId="c4a63011-f6e8-401d-b235-a1891ff3d58e" providerId="ADAL" clId="{DEA87D08-399A-415D-A444-DE28AEEC7FEE}" dt="2025-03-29T22:37:08.320" v="1280" actId="2890"/>
        <pc:sldMkLst>
          <pc:docMk/>
          <pc:sldMk cId="2847662885" sldId="843"/>
        </pc:sldMkLst>
      </pc:sldChg>
      <pc:sldChg chg="modSp add mod">
        <pc:chgData name="Pastor Zach Dudenhofer" userId="c4a63011-f6e8-401d-b235-a1891ff3d58e" providerId="ADAL" clId="{DEA87D08-399A-415D-A444-DE28AEEC7FEE}" dt="2025-03-29T22:40:04.317" v="1360" actId="115"/>
        <pc:sldMkLst>
          <pc:docMk/>
          <pc:sldMk cId="2477317043" sldId="844"/>
        </pc:sldMkLst>
        <pc:spChg chg="mod">
          <ac:chgData name="Pastor Zach Dudenhofer" userId="c4a63011-f6e8-401d-b235-a1891ff3d58e" providerId="ADAL" clId="{DEA87D08-399A-415D-A444-DE28AEEC7FEE}" dt="2025-03-29T22:40:04.317" v="1360" actId="115"/>
          <ac:spMkLst>
            <pc:docMk/>
            <pc:sldMk cId="2477317043" sldId="844"/>
            <ac:spMk id="6" creationId="{C621C96C-E58A-FFAF-5A59-948AF51BDDFB}"/>
          </ac:spMkLst>
        </pc:spChg>
      </pc:sldChg>
      <pc:sldChg chg="modSp add mod">
        <pc:chgData name="Pastor Zach Dudenhofer" userId="c4a63011-f6e8-401d-b235-a1891ff3d58e" providerId="ADAL" clId="{DEA87D08-399A-415D-A444-DE28AEEC7FEE}" dt="2025-03-29T22:42:06.269" v="1396" actId="115"/>
        <pc:sldMkLst>
          <pc:docMk/>
          <pc:sldMk cId="2525878342" sldId="845"/>
        </pc:sldMkLst>
        <pc:spChg chg="mod">
          <ac:chgData name="Pastor Zach Dudenhofer" userId="c4a63011-f6e8-401d-b235-a1891ff3d58e" providerId="ADAL" clId="{DEA87D08-399A-415D-A444-DE28AEEC7FEE}" dt="2025-03-29T22:42:06.269" v="1396" actId="115"/>
          <ac:spMkLst>
            <pc:docMk/>
            <pc:sldMk cId="2525878342" sldId="845"/>
            <ac:spMk id="6" creationId="{C621C96C-E58A-FFAF-5A59-948AF51BDDFB}"/>
          </ac:spMkLst>
        </pc:spChg>
      </pc:sldChg>
      <pc:sldChg chg="modSp add mod">
        <pc:chgData name="Pastor Zach Dudenhofer" userId="c4a63011-f6e8-401d-b235-a1891ff3d58e" providerId="ADAL" clId="{DEA87D08-399A-415D-A444-DE28AEEC7FEE}" dt="2025-03-29T22:45:26.589" v="1467" actId="115"/>
        <pc:sldMkLst>
          <pc:docMk/>
          <pc:sldMk cId="2536130258" sldId="846"/>
        </pc:sldMkLst>
        <pc:spChg chg="mod">
          <ac:chgData name="Pastor Zach Dudenhofer" userId="c4a63011-f6e8-401d-b235-a1891ff3d58e" providerId="ADAL" clId="{DEA87D08-399A-415D-A444-DE28AEEC7FEE}" dt="2025-03-29T22:45:26.589" v="1467" actId="115"/>
          <ac:spMkLst>
            <pc:docMk/>
            <pc:sldMk cId="2536130258" sldId="846"/>
            <ac:spMk id="6" creationId="{C621C96C-E58A-FFAF-5A59-948AF51BDDFB}"/>
          </ac:spMkLst>
        </pc:spChg>
      </pc:sldChg>
      <pc:sldChg chg="addSp modSp add mod">
        <pc:chgData name="Pastor Zach Dudenhofer" userId="c4a63011-f6e8-401d-b235-a1891ff3d58e" providerId="ADAL" clId="{DEA87D08-399A-415D-A444-DE28AEEC7FEE}" dt="2025-03-29T22:50:46.314" v="1585" actId="1036"/>
        <pc:sldMkLst>
          <pc:docMk/>
          <pc:sldMk cId="3084623593" sldId="847"/>
        </pc:sldMkLst>
        <pc:spChg chg="mod">
          <ac:chgData name="Pastor Zach Dudenhofer" userId="c4a63011-f6e8-401d-b235-a1891ff3d58e" providerId="ADAL" clId="{DEA87D08-399A-415D-A444-DE28AEEC7FEE}" dt="2025-03-29T22:46:04.119" v="1470" actId="115"/>
          <ac:spMkLst>
            <pc:docMk/>
            <pc:sldMk cId="3084623593" sldId="847"/>
            <ac:spMk id="3" creationId="{E0C6A70B-0872-8155-CCE0-3F2601365044}"/>
          </ac:spMkLst>
        </pc:spChg>
        <pc:spChg chg="add mod">
          <ac:chgData name="Pastor Zach Dudenhofer" userId="c4a63011-f6e8-401d-b235-a1891ff3d58e" providerId="ADAL" clId="{DEA87D08-399A-415D-A444-DE28AEEC7FEE}" dt="2025-03-29T22:50:46.314" v="1585" actId="1036"/>
          <ac:spMkLst>
            <pc:docMk/>
            <pc:sldMk cId="3084623593" sldId="847"/>
            <ac:spMk id="4" creationId="{A11A2ACB-FD9B-F046-7C6A-359A93A44C9D}"/>
          </ac:spMkLst>
        </pc:spChg>
        <pc:cxnChg chg="add mod">
          <ac:chgData name="Pastor Zach Dudenhofer" userId="c4a63011-f6e8-401d-b235-a1891ff3d58e" providerId="ADAL" clId="{DEA87D08-399A-415D-A444-DE28AEEC7FEE}" dt="2025-03-29T22:50:46.314" v="1585" actId="1036"/>
          <ac:cxnSpMkLst>
            <pc:docMk/>
            <pc:sldMk cId="3084623593" sldId="847"/>
            <ac:cxnSpMk id="5" creationId="{453A23CD-E9B4-3FA2-E95A-012C087BB453}"/>
          </ac:cxnSpMkLst>
        </pc:cxnChg>
      </pc:sldChg>
      <pc:sldChg chg="modSp add mod">
        <pc:chgData name="Pastor Zach Dudenhofer" userId="c4a63011-f6e8-401d-b235-a1891ff3d58e" providerId="ADAL" clId="{DEA87D08-399A-415D-A444-DE28AEEC7FEE}" dt="2025-03-29T22:55:17.355" v="1727" actId="1035"/>
        <pc:sldMkLst>
          <pc:docMk/>
          <pc:sldMk cId="1933277574" sldId="848"/>
        </pc:sldMkLst>
        <pc:spChg chg="mod">
          <ac:chgData name="Pastor Zach Dudenhofer" userId="c4a63011-f6e8-401d-b235-a1891ff3d58e" providerId="ADAL" clId="{DEA87D08-399A-415D-A444-DE28AEEC7FEE}" dt="2025-03-29T22:53:12.121" v="1637" actId="115"/>
          <ac:spMkLst>
            <pc:docMk/>
            <pc:sldMk cId="1933277574" sldId="848"/>
            <ac:spMk id="3" creationId="{E0C6A70B-0872-8155-CCE0-3F2601365044}"/>
          </ac:spMkLst>
        </pc:spChg>
        <pc:spChg chg="mod">
          <ac:chgData name="Pastor Zach Dudenhofer" userId="c4a63011-f6e8-401d-b235-a1891ff3d58e" providerId="ADAL" clId="{DEA87D08-399A-415D-A444-DE28AEEC7FEE}" dt="2025-03-29T22:55:17.355" v="1727" actId="1035"/>
          <ac:spMkLst>
            <pc:docMk/>
            <pc:sldMk cId="1933277574" sldId="848"/>
            <ac:spMk id="4" creationId="{A11A2ACB-FD9B-F046-7C6A-359A93A44C9D}"/>
          </ac:spMkLst>
        </pc:spChg>
        <pc:cxnChg chg="mod">
          <ac:chgData name="Pastor Zach Dudenhofer" userId="c4a63011-f6e8-401d-b235-a1891ff3d58e" providerId="ADAL" clId="{DEA87D08-399A-415D-A444-DE28AEEC7FEE}" dt="2025-03-29T22:55:17.355" v="1727" actId="1035"/>
          <ac:cxnSpMkLst>
            <pc:docMk/>
            <pc:sldMk cId="1933277574" sldId="848"/>
            <ac:cxnSpMk id="5" creationId="{453A23CD-E9B4-3FA2-E95A-012C087BB453}"/>
          </ac:cxnSpMkLst>
        </pc:cxnChg>
      </pc:sldChg>
      <pc:sldChg chg="delSp add mod ord">
        <pc:chgData name="Pastor Zach Dudenhofer" userId="c4a63011-f6e8-401d-b235-a1891ff3d58e" providerId="ADAL" clId="{DEA87D08-399A-415D-A444-DE28AEEC7FEE}" dt="2025-03-29T22:53:21.725" v="1640" actId="478"/>
        <pc:sldMkLst>
          <pc:docMk/>
          <pc:sldMk cId="2241475489" sldId="849"/>
        </pc:sldMkLst>
        <pc:spChg chg="del">
          <ac:chgData name="Pastor Zach Dudenhofer" userId="c4a63011-f6e8-401d-b235-a1891ff3d58e" providerId="ADAL" clId="{DEA87D08-399A-415D-A444-DE28AEEC7FEE}" dt="2025-03-29T22:53:21.725" v="1640" actId="478"/>
          <ac:spMkLst>
            <pc:docMk/>
            <pc:sldMk cId="2241475489" sldId="849"/>
            <ac:spMk id="4" creationId="{A11A2ACB-FD9B-F046-7C6A-359A93A44C9D}"/>
          </ac:spMkLst>
        </pc:spChg>
        <pc:cxnChg chg="del">
          <ac:chgData name="Pastor Zach Dudenhofer" userId="c4a63011-f6e8-401d-b235-a1891ff3d58e" providerId="ADAL" clId="{DEA87D08-399A-415D-A444-DE28AEEC7FEE}" dt="2025-03-29T22:53:21.725" v="1640" actId="478"/>
          <ac:cxnSpMkLst>
            <pc:docMk/>
            <pc:sldMk cId="2241475489" sldId="849"/>
            <ac:cxnSpMk id="5" creationId="{453A23CD-E9B4-3FA2-E95A-012C087BB453}"/>
          </ac:cxnSpMkLst>
        </pc:cxnChg>
      </pc:sldChg>
    </pc:docChg>
  </pc:docChgLst>
  <pc:docChgLst>
    <pc:chgData name="Pastor Zach Dudenhofer" userId="c4a63011-f6e8-401d-b235-a1891ff3d58e" providerId="ADAL" clId="{8CFE0020-2813-4999-A4BA-63F1122ACC32}"/>
    <pc:docChg chg="undo custSel addSld delSld modSld sldOrd">
      <pc:chgData name="Pastor Zach Dudenhofer" userId="c4a63011-f6e8-401d-b235-a1891ff3d58e" providerId="ADAL" clId="{8CFE0020-2813-4999-A4BA-63F1122ACC32}" dt="2025-08-01T12:43:56.208" v="829" actId="27614"/>
      <pc:docMkLst>
        <pc:docMk/>
      </pc:docMkLst>
      <pc:sldChg chg="addSp delSp modSp mod">
        <pc:chgData name="Pastor Zach Dudenhofer" userId="c4a63011-f6e8-401d-b235-a1891ff3d58e" providerId="ADAL" clId="{8CFE0020-2813-4999-A4BA-63F1122ACC32}" dt="2025-07-31T20:41:42.293" v="7" actId="962"/>
        <pc:sldMkLst>
          <pc:docMk/>
          <pc:sldMk cId="785318392" sldId="263"/>
        </pc:sldMkLst>
        <pc:picChg chg="del">
          <ac:chgData name="Pastor Zach Dudenhofer" userId="c4a63011-f6e8-401d-b235-a1891ff3d58e" providerId="ADAL" clId="{8CFE0020-2813-4999-A4BA-63F1122ACC32}" dt="2025-07-31T20:40:01.590" v="0" actId="478"/>
          <ac:picMkLst>
            <pc:docMk/>
            <pc:sldMk cId="785318392" sldId="263"/>
            <ac:picMk id="3" creationId="{6EABF678-FB28-CBE3-EECA-E15CF6F155C0}"/>
          </ac:picMkLst>
        </pc:picChg>
        <pc:picChg chg="add del mod">
          <ac:chgData name="Pastor Zach Dudenhofer" userId="c4a63011-f6e8-401d-b235-a1891ff3d58e" providerId="ADAL" clId="{8CFE0020-2813-4999-A4BA-63F1122ACC32}" dt="2025-07-31T20:41:38.994" v="4" actId="478"/>
          <ac:picMkLst>
            <pc:docMk/>
            <pc:sldMk cId="785318392" sldId="263"/>
            <ac:picMk id="4" creationId="{7CBA0541-890A-2EB3-5437-802D9C0C607E}"/>
          </ac:picMkLst>
        </pc:picChg>
        <pc:picChg chg="add mod">
          <ac:chgData name="Pastor Zach Dudenhofer" userId="c4a63011-f6e8-401d-b235-a1891ff3d58e" providerId="ADAL" clId="{8CFE0020-2813-4999-A4BA-63F1122ACC32}" dt="2025-07-31T20:41:42.293" v="7" actId="962"/>
          <ac:picMkLst>
            <pc:docMk/>
            <pc:sldMk cId="785318392" sldId="263"/>
            <ac:picMk id="6" creationId="{B7361A88-716C-B4DF-61F4-4CEC1FBF4BC2}"/>
          </ac:picMkLst>
        </pc:picChg>
      </pc:sldChg>
      <pc:sldChg chg="del">
        <pc:chgData name="Pastor Zach Dudenhofer" userId="c4a63011-f6e8-401d-b235-a1891ff3d58e" providerId="ADAL" clId="{8CFE0020-2813-4999-A4BA-63F1122ACC32}" dt="2025-08-01T12:42:06.187" v="824" actId="47"/>
        <pc:sldMkLst>
          <pc:docMk/>
          <pc:sldMk cId="1379877970" sldId="826"/>
        </pc:sldMkLst>
      </pc:sldChg>
      <pc:sldChg chg="modSp mod">
        <pc:chgData name="Pastor Zach Dudenhofer" userId="c4a63011-f6e8-401d-b235-a1891ff3d58e" providerId="ADAL" clId="{8CFE0020-2813-4999-A4BA-63F1122ACC32}" dt="2025-08-01T12:04:10.132" v="261" actId="113"/>
        <pc:sldMkLst>
          <pc:docMk/>
          <pc:sldMk cId="318598435" sldId="901"/>
        </pc:sldMkLst>
        <pc:spChg chg="mod">
          <ac:chgData name="Pastor Zach Dudenhofer" userId="c4a63011-f6e8-401d-b235-a1891ff3d58e" providerId="ADAL" clId="{8CFE0020-2813-4999-A4BA-63F1122ACC32}" dt="2025-08-01T12:03:01.403" v="80" actId="207"/>
          <ac:spMkLst>
            <pc:docMk/>
            <pc:sldMk cId="318598435" sldId="901"/>
            <ac:spMk id="2" creationId="{271338D3-A03F-C3BE-2F4D-71DE6FAC63B8}"/>
          </ac:spMkLst>
        </pc:spChg>
        <pc:spChg chg="mod">
          <ac:chgData name="Pastor Zach Dudenhofer" userId="c4a63011-f6e8-401d-b235-a1891ff3d58e" providerId="ADAL" clId="{8CFE0020-2813-4999-A4BA-63F1122ACC32}" dt="2025-08-01T12:04:10.132" v="261" actId="113"/>
          <ac:spMkLst>
            <pc:docMk/>
            <pc:sldMk cId="318598435" sldId="901"/>
            <ac:spMk id="3" creationId="{8ADBD640-4AB3-9416-0A8D-67E8F943F061}"/>
          </ac:spMkLst>
        </pc:spChg>
      </pc:sldChg>
      <pc:sldChg chg="modSp mod">
        <pc:chgData name="Pastor Zach Dudenhofer" userId="c4a63011-f6e8-401d-b235-a1891ff3d58e" providerId="ADAL" clId="{8CFE0020-2813-4999-A4BA-63F1122ACC32}" dt="2025-08-01T12:10:11.152" v="280" actId="20577"/>
        <pc:sldMkLst>
          <pc:docMk/>
          <pc:sldMk cId="1594877027" sldId="918"/>
        </pc:sldMkLst>
        <pc:spChg chg="mod">
          <ac:chgData name="Pastor Zach Dudenhofer" userId="c4a63011-f6e8-401d-b235-a1891ff3d58e" providerId="ADAL" clId="{8CFE0020-2813-4999-A4BA-63F1122ACC32}" dt="2025-08-01T12:10:11.152" v="280" actId="20577"/>
          <ac:spMkLst>
            <pc:docMk/>
            <pc:sldMk cId="1594877027" sldId="918"/>
            <ac:spMk id="2" creationId="{86533E5A-C9A4-0E5F-6640-D0FE9826AA88}"/>
          </ac:spMkLst>
        </pc:spChg>
        <pc:spChg chg="mod">
          <ac:chgData name="Pastor Zach Dudenhofer" userId="c4a63011-f6e8-401d-b235-a1891ff3d58e" providerId="ADAL" clId="{8CFE0020-2813-4999-A4BA-63F1122ACC32}" dt="2025-08-01T12:09:52.589" v="274" actId="20577"/>
          <ac:spMkLst>
            <pc:docMk/>
            <pc:sldMk cId="1594877027" sldId="918"/>
            <ac:spMk id="3" creationId="{54D9753F-F433-BD1A-AB9C-9645E683F8AF}"/>
          </ac:spMkLst>
        </pc:spChg>
      </pc:sldChg>
      <pc:sldChg chg="del">
        <pc:chgData name="Pastor Zach Dudenhofer" userId="c4a63011-f6e8-401d-b235-a1891ff3d58e" providerId="ADAL" clId="{8CFE0020-2813-4999-A4BA-63F1122ACC32}" dt="2025-08-01T12:14:24.091" v="336" actId="47"/>
        <pc:sldMkLst>
          <pc:docMk/>
          <pc:sldMk cId="3552953830" sldId="923"/>
        </pc:sldMkLst>
      </pc:sldChg>
      <pc:sldChg chg="del">
        <pc:chgData name="Pastor Zach Dudenhofer" userId="c4a63011-f6e8-401d-b235-a1891ff3d58e" providerId="ADAL" clId="{8CFE0020-2813-4999-A4BA-63F1122ACC32}" dt="2025-08-01T12:12:57.644" v="333" actId="47"/>
        <pc:sldMkLst>
          <pc:docMk/>
          <pc:sldMk cId="2222534233" sldId="941"/>
        </pc:sldMkLst>
      </pc:sldChg>
      <pc:sldChg chg="del">
        <pc:chgData name="Pastor Zach Dudenhofer" userId="c4a63011-f6e8-401d-b235-a1891ff3d58e" providerId="ADAL" clId="{8CFE0020-2813-4999-A4BA-63F1122ACC32}" dt="2025-08-01T12:12:57.644" v="333" actId="47"/>
        <pc:sldMkLst>
          <pc:docMk/>
          <pc:sldMk cId="2701160394" sldId="942"/>
        </pc:sldMkLst>
      </pc:sldChg>
      <pc:sldChg chg="del">
        <pc:chgData name="Pastor Zach Dudenhofer" userId="c4a63011-f6e8-401d-b235-a1891ff3d58e" providerId="ADAL" clId="{8CFE0020-2813-4999-A4BA-63F1122ACC32}" dt="2025-08-01T12:12:57.644" v="333" actId="47"/>
        <pc:sldMkLst>
          <pc:docMk/>
          <pc:sldMk cId="2993135090" sldId="943"/>
        </pc:sldMkLst>
      </pc:sldChg>
      <pc:sldChg chg="del">
        <pc:chgData name="Pastor Zach Dudenhofer" userId="c4a63011-f6e8-401d-b235-a1891ff3d58e" providerId="ADAL" clId="{8CFE0020-2813-4999-A4BA-63F1122ACC32}" dt="2025-08-01T12:12:57.644" v="333" actId="47"/>
        <pc:sldMkLst>
          <pc:docMk/>
          <pc:sldMk cId="4176957117" sldId="944"/>
        </pc:sldMkLst>
      </pc:sldChg>
      <pc:sldChg chg="del">
        <pc:chgData name="Pastor Zach Dudenhofer" userId="c4a63011-f6e8-401d-b235-a1891ff3d58e" providerId="ADAL" clId="{8CFE0020-2813-4999-A4BA-63F1122ACC32}" dt="2025-08-01T12:12:57.644" v="333" actId="47"/>
        <pc:sldMkLst>
          <pc:docMk/>
          <pc:sldMk cId="236025401" sldId="945"/>
        </pc:sldMkLst>
      </pc:sldChg>
      <pc:sldChg chg="del">
        <pc:chgData name="Pastor Zach Dudenhofer" userId="c4a63011-f6e8-401d-b235-a1891ff3d58e" providerId="ADAL" clId="{8CFE0020-2813-4999-A4BA-63F1122ACC32}" dt="2025-08-01T12:12:57.644" v="333" actId="47"/>
        <pc:sldMkLst>
          <pc:docMk/>
          <pc:sldMk cId="3405803726" sldId="946"/>
        </pc:sldMkLst>
      </pc:sldChg>
      <pc:sldChg chg="del">
        <pc:chgData name="Pastor Zach Dudenhofer" userId="c4a63011-f6e8-401d-b235-a1891ff3d58e" providerId="ADAL" clId="{8CFE0020-2813-4999-A4BA-63F1122ACC32}" dt="2025-08-01T12:12:57.644" v="333" actId="47"/>
        <pc:sldMkLst>
          <pc:docMk/>
          <pc:sldMk cId="2078217926" sldId="947"/>
        </pc:sldMkLst>
      </pc:sldChg>
      <pc:sldChg chg="del">
        <pc:chgData name="Pastor Zach Dudenhofer" userId="c4a63011-f6e8-401d-b235-a1891ff3d58e" providerId="ADAL" clId="{8CFE0020-2813-4999-A4BA-63F1122ACC32}" dt="2025-08-01T12:12:57.644" v="333" actId="47"/>
        <pc:sldMkLst>
          <pc:docMk/>
          <pc:sldMk cId="1260850534" sldId="948"/>
        </pc:sldMkLst>
      </pc:sldChg>
      <pc:sldChg chg="del">
        <pc:chgData name="Pastor Zach Dudenhofer" userId="c4a63011-f6e8-401d-b235-a1891ff3d58e" providerId="ADAL" clId="{8CFE0020-2813-4999-A4BA-63F1122ACC32}" dt="2025-08-01T12:04:35.973" v="262" actId="47"/>
        <pc:sldMkLst>
          <pc:docMk/>
          <pc:sldMk cId="2245121932" sldId="966"/>
        </pc:sldMkLst>
      </pc:sldChg>
      <pc:sldChg chg="del">
        <pc:chgData name="Pastor Zach Dudenhofer" userId="c4a63011-f6e8-401d-b235-a1891ff3d58e" providerId="ADAL" clId="{8CFE0020-2813-4999-A4BA-63F1122ACC32}" dt="2025-08-01T12:04:35.973" v="262" actId="47"/>
        <pc:sldMkLst>
          <pc:docMk/>
          <pc:sldMk cId="2060858340" sldId="967"/>
        </pc:sldMkLst>
      </pc:sldChg>
      <pc:sldChg chg="del">
        <pc:chgData name="Pastor Zach Dudenhofer" userId="c4a63011-f6e8-401d-b235-a1891ff3d58e" providerId="ADAL" clId="{8CFE0020-2813-4999-A4BA-63F1122ACC32}" dt="2025-08-01T12:04:35.973" v="262" actId="47"/>
        <pc:sldMkLst>
          <pc:docMk/>
          <pc:sldMk cId="492570303" sldId="968"/>
        </pc:sldMkLst>
      </pc:sldChg>
      <pc:sldChg chg="del">
        <pc:chgData name="Pastor Zach Dudenhofer" userId="c4a63011-f6e8-401d-b235-a1891ff3d58e" providerId="ADAL" clId="{8CFE0020-2813-4999-A4BA-63F1122ACC32}" dt="2025-08-01T12:42:01.870" v="821" actId="47"/>
        <pc:sldMkLst>
          <pc:docMk/>
          <pc:sldMk cId="3995914217" sldId="969"/>
        </pc:sldMkLst>
      </pc:sldChg>
      <pc:sldChg chg="del">
        <pc:chgData name="Pastor Zach Dudenhofer" userId="c4a63011-f6e8-401d-b235-a1891ff3d58e" providerId="ADAL" clId="{8CFE0020-2813-4999-A4BA-63F1122ACC32}" dt="2025-08-01T12:42:01.870" v="821" actId="47"/>
        <pc:sldMkLst>
          <pc:docMk/>
          <pc:sldMk cId="992365247" sldId="970"/>
        </pc:sldMkLst>
      </pc:sldChg>
      <pc:sldChg chg="del">
        <pc:chgData name="Pastor Zach Dudenhofer" userId="c4a63011-f6e8-401d-b235-a1891ff3d58e" providerId="ADAL" clId="{8CFE0020-2813-4999-A4BA-63F1122ACC32}" dt="2025-08-01T12:42:01.870" v="821" actId="47"/>
        <pc:sldMkLst>
          <pc:docMk/>
          <pc:sldMk cId="3038807548" sldId="971"/>
        </pc:sldMkLst>
      </pc:sldChg>
      <pc:sldChg chg="del">
        <pc:chgData name="Pastor Zach Dudenhofer" userId="c4a63011-f6e8-401d-b235-a1891ff3d58e" providerId="ADAL" clId="{8CFE0020-2813-4999-A4BA-63F1122ACC32}" dt="2025-08-01T12:42:01.870" v="821" actId="47"/>
        <pc:sldMkLst>
          <pc:docMk/>
          <pc:sldMk cId="3461745730" sldId="972"/>
        </pc:sldMkLst>
      </pc:sldChg>
      <pc:sldChg chg="del">
        <pc:chgData name="Pastor Zach Dudenhofer" userId="c4a63011-f6e8-401d-b235-a1891ff3d58e" providerId="ADAL" clId="{8CFE0020-2813-4999-A4BA-63F1122ACC32}" dt="2025-08-01T12:42:01.870" v="821" actId="47"/>
        <pc:sldMkLst>
          <pc:docMk/>
          <pc:sldMk cId="3298491000" sldId="973"/>
        </pc:sldMkLst>
      </pc:sldChg>
      <pc:sldChg chg="del">
        <pc:chgData name="Pastor Zach Dudenhofer" userId="c4a63011-f6e8-401d-b235-a1891ff3d58e" providerId="ADAL" clId="{8CFE0020-2813-4999-A4BA-63F1122ACC32}" dt="2025-08-01T12:42:01.870" v="821" actId="47"/>
        <pc:sldMkLst>
          <pc:docMk/>
          <pc:sldMk cId="234499260" sldId="974"/>
        </pc:sldMkLst>
      </pc:sldChg>
      <pc:sldChg chg="del">
        <pc:chgData name="Pastor Zach Dudenhofer" userId="c4a63011-f6e8-401d-b235-a1891ff3d58e" providerId="ADAL" clId="{8CFE0020-2813-4999-A4BA-63F1122ACC32}" dt="2025-08-01T12:42:01.870" v="821" actId="47"/>
        <pc:sldMkLst>
          <pc:docMk/>
          <pc:sldMk cId="3754223762" sldId="975"/>
        </pc:sldMkLst>
      </pc:sldChg>
      <pc:sldChg chg="del">
        <pc:chgData name="Pastor Zach Dudenhofer" userId="c4a63011-f6e8-401d-b235-a1891ff3d58e" providerId="ADAL" clId="{8CFE0020-2813-4999-A4BA-63F1122ACC32}" dt="2025-08-01T12:42:01.870" v="821" actId="47"/>
        <pc:sldMkLst>
          <pc:docMk/>
          <pc:sldMk cId="1122161205" sldId="976"/>
        </pc:sldMkLst>
      </pc:sldChg>
      <pc:sldChg chg="del">
        <pc:chgData name="Pastor Zach Dudenhofer" userId="c4a63011-f6e8-401d-b235-a1891ff3d58e" providerId="ADAL" clId="{8CFE0020-2813-4999-A4BA-63F1122ACC32}" dt="2025-08-01T12:42:01.870" v="821" actId="47"/>
        <pc:sldMkLst>
          <pc:docMk/>
          <pc:sldMk cId="2002477865" sldId="977"/>
        </pc:sldMkLst>
      </pc:sldChg>
      <pc:sldChg chg="addSp delSp modSp mod">
        <pc:chgData name="Pastor Zach Dudenhofer" userId="c4a63011-f6e8-401d-b235-a1891ff3d58e" providerId="ADAL" clId="{8CFE0020-2813-4999-A4BA-63F1122ACC32}" dt="2025-08-01T12:43:31.878" v="826" actId="27614"/>
        <pc:sldMkLst>
          <pc:docMk/>
          <pc:sldMk cId="4252908922" sldId="978"/>
        </pc:sldMkLst>
        <pc:picChg chg="del mod">
          <ac:chgData name="Pastor Zach Dudenhofer" userId="c4a63011-f6e8-401d-b235-a1891ff3d58e" providerId="ADAL" clId="{8CFE0020-2813-4999-A4BA-63F1122ACC32}" dt="2025-08-01T12:42:05.033" v="823" actId="478"/>
          <ac:picMkLst>
            <pc:docMk/>
            <pc:sldMk cId="4252908922" sldId="978"/>
            <ac:picMk id="3" creationId="{701FCD71-3353-F46F-88BF-2BBFFCF46C15}"/>
          </ac:picMkLst>
        </pc:picChg>
        <pc:picChg chg="add mod">
          <ac:chgData name="Pastor Zach Dudenhofer" userId="c4a63011-f6e8-401d-b235-a1891ff3d58e" providerId="ADAL" clId="{8CFE0020-2813-4999-A4BA-63F1122ACC32}" dt="2025-08-01T12:43:31.878" v="826" actId="27614"/>
          <ac:picMkLst>
            <pc:docMk/>
            <pc:sldMk cId="4252908922" sldId="978"/>
            <ac:picMk id="4" creationId="{1BD60EDD-6C89-8461-22FB-E4F0869CF2CF}"/>
          </ac:picMkLst>
        </pc:picChg>
      </pc:sldChg>
      <pc:sldChg chg="addSp modSp new">
        <pc:chgData name="Pastor Zach Dudenhofer" userId="c4a63011-f6e8-401d-b235-a1891ff3d58e" providerId="ADAL" clId="{8CFE0020-2813-4999-A4BA-63F1122ACC32}" dt="2025-08-01T11:52:07.814" v="9"/>
        <pc:sldMkLst>
          <pc:docMk/>
          <pc:sldMk cId="135168796" sldId="979"/>
        </pc:sldMkLst>
        <pc:picChg chg="add mod">
          <ac:chgData name="Pastor Zach Dudenhofer" userId="c4a63011-f6e8-401d-b235-a1891ff3d58e" providerId="ADAL" clId="{8CFE0020-2813-4999-A4BA-63F1122ACC32}" dt="2025-08-01T11:52:07.814" v="9"/>
          <ac:picMkLst>
            <pc:docMk/>
            <pc:sldMk cId="135168796" sldId="979"/>
            <ac:picMk id="1026" creationId="{38067F1E-2563-210D-F9BD-3D5BE7CAFB7B}"/>
          </ac:picMkLst>
        </pc:picChg>
      </pc:sldChg>
      <pc:sldChg chg="addSp delSp modSp new del mod">
        <pc:chgData name="Pastor Zach Dudenhofer" userId="c4a63011-f6e8-401d-b235-a1891ff3d58e" providerId="ADAL" clId="{8CFE0020-2813-4999-A4BA-63F1122ACC32}" dt="2025-08-01T12:01:01.173" v="53" actId="47"/>
        <pc:sldMkLst>
          <pc:docMk/>
          <pc:sldMk cId="921054773" sldId="980"/>
        </pc:sldMkLst>
        <pc:spChg chg="add mod">
          <ac:chgData name="Pastor Zach Dudenhofer" userId="c4a63011-f6e8-401d-b235-a1891ff3d58e" providerId="ADAL" clId="{8CFE0020-2813-4999-A4BA-63F1122ACC32}" dt="2025-08-01T11:55:26.523" v="11"/>
          <ac:spMkLst>
            <pc:docMk/>
            <pc:sldMk cId="921054773" sldId="980"/>
            <ac:spMk id="2" creationId="{69826AD9-D9E7-3942-3A5F-99D3C0230B36}"/>
          </ac:spMkLst>
        </pc:spChg>
        <pc:spChg chg="add del mod">
          <ac:chgData name="Pastor Zach Dudenhofer" userId="c4a63011-f6e8-401d-b235-a1891ff3d58e" providerId="ADAL" clId="{8CFE0020-2813-4999-A4BA-63F1122ACC32}" dt="2025-08-01T11:55:34.323" v="13" actId="478"/>
          <ac:spMkLst>
            <pc:docMk/>
            <pc:sldMk cId="921054773" sldId="980"/>
            <ac:spMk id="3" creationId="{CA823369-97E5-D001-DE26-1F64248E77F6}"/>
          </ac:spMkLst>
        </pc:spChg>
        <pc:picChg chg="add mod modCrop">
          <ac:chgData name="Pastor Zach Dudenhofer" userId="c4a63011-f6e8-401d-b235-a1891ff3d58e" providerId="ADAL" clId="{8CFE0020-2813-4999-A4BA-63F1122ACC32}" dt="2025-08-01T11:58:33.335" v="34" actId="11530"/>
          <ac:picMkLst>
            <pc:docMk/>
            <pc:sldMk cId="921054773" sldId="980"/>
            <ac:picMk id="5" creationId="{4CBD8704-368E-8177-495F-80417CAE7A10}"/>
          </ac:picMkLst>
        </pc:picChg>
        <pc:picChg chg="add del mod">
          <ac:chgData name="Pastor Zach Dudenhofer" userId="c4a63011-f6e8-401d-b235-a1891ff3d58e" providerId="ADAL" clId="{8CFE0020-2813-4999-A4BA-63F1122ACC32}" dt="2025-08-01T11:58:49.681" v="38" actId="478"/>
          <ac:picMkLst>
            <pc:docMk/>
            <pc:sldMk cId="921054773" sldId="980"/>
            <ac:picMk id="6" creationId="{B5AACB13-A02F-662C-7AEC-312BCD8D5FF1}"/>
          </ac:picMkLst>
        </pc:picChg>
      </pc:sldChg>
      <pc:sldChg chg="addSp modSp new del">
        <pc:chgData name="Pastor Zach Dudenhofer" userId="c4a63011-f6e8-401d-b235-a1891ff3d58e" providerId="ADAL" clId="{8CFE0020-2813-4999-A4BA-63F1122ACC32}" dt="2025-08-01T12:01:01.173" v="53" actId="47"/>
        <pc:sldMkLst>
          <pc:docMk/>
          <pc:sldMk cId="3957954684" sldId="981"/>
        </pc:sldMkLst>
        <pc:picChg chg="add mod">
          <ac:chgData name="Pastor Zach Dudenhofer" userId="c4a63011-f6e8-401d-b235-a1891ff3d58e" providerId="ADAL" clId="{8CFE0020-2813-4999-A4BA-63F1122ACC32}" dt="2025-08-01T12:00:11.056" v="46" actId="11530"/>
          <ac:picMkLst>
            <pc:docMk/>
            <pc:sldMk cId="3957954684" sldId="981"/>
            <ac:picMk id="3074" creationId="{0C9A1CB0-4C1D-07D6-0CB9-C73551BAA787}"/>
          </ac:picMkLst>
        </pc:picChg>
      </pc:sldChg>
      <pc:sldChg chg="addSp delSp modSp add mod">
        <pc:chgData name="Pastor Zach Dudenhofer" userId="c4a63011-f6e8-401d-b235-a1891ff3d58e" providerId="ADAL" clId="{8CFE0020-2813-4999-A4BA-63F1122ACC32}" dt="2025-08-01T12:01:10.014" v="55" actId="478"/>
        <pc:sldMkLst>
          <pc:docMk/>
          <pc:sldMk cId="4116225671" sldId="982"/>
        </pc:sldMkLst>
        <pc:picChg chg="add mod">
          <ac:chgData name="Pastor Zach Dudenhofer" userId="c4a63011-f6e8-401d-b235-a1891ff3d58e" providerId="ADAL" clId="{8CFE0020-2813-4999-A4BA-63F1122ACC32}" dt="2025-08-01T11:59:32.718" v="43" actId="1582"/>
          <ac:picMkLst>
            <pc:docMk/>
            <pc:sldMk cId="4116225671" sldId="982"/>
            <ac:picMk id="2" creationId="{87430EB1-F4C2-433F-9436-8EA06F1067C8}"/>
          </ac:picMkLst>
        </pc:picChg>
        <pc:picChg chg="add del mod">
          <ac:chgData name="Pastor Zach Dudenhofer" userId="c4a63011-f6e8-401d-b235-a1891ff3d58e" providerId="ADAL" clId="{8CFE0020-2813-4999-A4BA-63F1122ACC32}" dt="2025-08-01T12:01:10.014" v="55" actId="478"/>
          <ac:picMkLst>
            <pc:docMk/>
            <pc:sldMk cId="4116225671" sldId="982"/>
            <ac:picMk id="3" creationId="{399215F8-5D6C-43A2-21DE-A268446E196A}"/>
          </ac:picMkLst>
        </pc:picChg>
      </pc:sldChg>
      <pc:sldChg chg="add">
        <pc:chgData name="Pastor Zach Dudenhofer" userId="c4a63011-f6e8-401d-b235-a1891ff3d58e" providerId="ADAL" clId="{8CFE0020-2813-4999-A4BA-63F1122ACC32}" dt="2025-08-01T12:01:08.033" v="54" actId="2890"/>
        <pc:sldMkLst>
          <pc:docMk/>
          <pc:sldMk cId="1862643791" sldId="983"/>
        </pc:sldMkLst>
      </pc:sldChg>
      <pc:sldChg chg="modSp add mod">
        <pc:chgData name="Pastor Zach Dudenhofer" userId="c4a63011-f6e8-401d-b235-a1891ff3d58e" providerId="ADAL" clId="{8CFE0020-2813-4999-A4BA-63F1122ACC32}" dt="2025-08-01T12:12:19.023" v="314" actId="20577"/>
        <pc:sldMkLst>
          <pc:docMk/>
          <pc:sldMk cId="2137106896" sldId="984"/>
        </pc:sldMkLst>
        <pc:spChg chg="mod">
          <ac:chgData name="Pastor Zach Dudenhofer" userId="c4a63011-f6e8-401d-b235-a1891ff3d58e" providerId="ADAL" clId="{8CFE0020-2813-4999-A4BA-63F1122ACC32}" dt="2025-08-01T12:12:19.023" v="314" actId="20577"/>
          <ac:spMkLst>
            <pc:docMk/>
            <pc:sldMk cId="2137106896" sldId="984"/>
            <ac:spMk id="2" creationId="{86533E5A-C9A4-0E5F-6640-D0FE9826AA88}"/>
          </ac:spMkLst>
        </pc:spChg>
        <pc:spChg chg="mod">
          <ac:chgData name="Pastor Zach Dudenhofer" userId="c4a63011-f6e8-401d-b235-a1891ff3d58e" providerId="ADAL" clId="{8CFE0020-2813-4999-A4BA-63F1122ACC32}" dt="2025-08-01T12:11:11.643" v="294" actId="313"/>
          <ac:spMkLst>
            <pc:docMk/>
            <pc:sldMk cId="2137106896" sldId="984"/>
            <ac:spMk id="3" creationId="{54D9753F-F433-BD1A-AB9C-9645E683F8AF}"/>
          </ac:spMkLst>
        </pc:spChg>
      </pc:sldChg>
      <pc:sldChg chg="modSp add mod">
        <pc:chgData name="Pastor Zach Dudenhofer" userId="c4a63011-f6e8-401d-b235-a1891ff3d58e" providerId="ADAL" clId="{8CFE0020-2813-4999-A4BA-63F1122ACC32}" dt="2025-08-01T12:12:10.777" v="309" actId="207"/>
        <pc:sldMkLst>
          <pc:docMk/>
          <pc:sldMk cId="1087633607" sldId="985"/>
        </pc:sldMkLst>
        <pc:spChg chg="mod">
          <ac:chgData name="Pastor Zach Dudenhofer" userId="c4a63011-f6e8-401d-b235-a1891ff3d58e" providerId="ADAL" clId="{8CFE0020-2813-4999-A4BA-63F1122ACC32}" dt="2025-08-01T12:12:10.777" v="309" actId="207"/>
          <ac:spMkLst>
            <pc:docMk/>
            <pc:sldMk cId="1087633607" sldId="985"/>
            <ac:spMk id="2" creationId="{86533E5A-C9A4-0E5F-6640-D0FE9826AA88}"/>
          </ac:spMkLst>
        </pc:spChg>
        <pc:spChg chg="mod">
          <ac:chgData name="Pastor Zach Dudenhofer" userId="c4a63011-f6e8-401d-b235-a1891ff3d58e" providerId="ADAL" clId="{8CFE0020-2813-4999-A4BA-63F1122ACC32}" dt="2025-08-01T12:12:01.566" v="301" actId="20577"/>
          <ac:spMkLst>
            <pc:docMk/>
            <pc:sldMk cId="1087633607" sldId="985"/>
            <ac:spMk id="3" creationId="{54D9753F-F433-BD1A-AB9C-9645E683F8AF}"/>
          </ac:spMkLst>
        </pc:spChg>
      </pc:sldChg>
      <pc:sldChg chg="modSp add mod">
        <pc:chgData name="Pastor Zach Dudenhofer" userId="c4a63011-f6e8-401d-b235-a1891ff3d58e" providerId="ADAL" clId="{8CFE0020-2813-4999-A4BA-63F1122ACC32}" dt="2025-08-01T12:12:51.736" v="332" actId="207"/>
        <pc:sldMkLst>
          <pc:docMk/>
          <pc:sldMk cId="1441230182" sldId="986"/>
        </pc:sldMkLst>
        <pc:spChg chg="mod">
          <ac:chgData name="Pastor Zach Dudenhofer" userId="c4a63011-f6e8-401d-b235-a1891ff3d58e" providerId="ADAL" clId="{8CFE0020-2813-4999-A4BA-63F1122ACC32}" dt="2025-08-01T12:12:51.736" v="332" actId="207"/>
          <ac:spMkLst>
            <pc:docMk/>
            <pc:sldMk cId="1441230182" sldId="986"/>
            <ac:spMk id="2" creationId="{86533E5A-C9A4-0E5F-6640-D0FE9826AA88}"/>
          </ac:spMkLst>
        </pc:spChg>
        <pc:spChg chg="mod">
          <ac:chgData name="Pastor Zach Dudenhofer" userId="c4a63011-f6e8-401d-b235-a1891ff3d58e" providerId="ADAL" clId="{8CFE0020-2813-4999-A4BA-63F1122ACC32}" dt="2025-08-01T12:12:39.631" v="326" actId="20577"/>
          <ac:spMkLst>
            <pc:docMk/>
            <pc:sldMk cId="1441230182" sldId="986"/>
            <ac:spMk id="3" creationId="{54D9753F-F433-BD1A-AB9C-9645E683F8AF}"/>
          </ac:spMkLst>
        </pc:spChg>
      </pc:sldChg>
      <pc:sldChg chg="delSp add setBg delDesignElem">
        <pc:chgData name="Pastor Zach Dudenhofer" userId="c4a63011-f6e8-401d-b235-a1891ff3d58e" providerId="ADAL" clId="{8CFE0020-2813-4999-A4BA-63F1122ACC32}" dt="2025-08-01T12:14:22.108" v="335"/>
        <pc:sldMkLst>
          <pc:docMk/>
          <pc:sldMk cId="1946324105" sldId="987"/>
        </pc:sldMkLst>
        <pc:spChg chg="del">
          <ac:chgData name="Pastor Zach Dudenhofer" userId="c4a63011-f6e8-401d-b235-a1891ff3d58e" providerId="ADAL" clId="{8CFE0020-2813-4999-A4BA-63F1122ACC32}" dt="2025-08-01T12:14:22.108" v="335"/>
          <ac:spMkLst>
            <pc:docMk/>
            <pc:sldMk cId="1946324105" sldId="987"/>
            <ac:spMk id="42" creationId="{42A4FC2C-047E-45A5-965D-8E1E3BF09BC6}"/>
          </ac:spMkLst>
        </pc:spChg>
      </pc:sldChg>
      <pc:sldChg chg="modSp add mod">
        <pc:chgData name="Pastor Zach Dudenhofer" userId="c4a63011-f6e8-401d-b235-a1891ff3d58e" providerId="ADAL" clId="{8CFE0020-2813-4999-A4BA-63F1122ACC32}" dt="2025-08-01T12:16:19.653" v="398" actId="404"/>
        <pc:sldMkLst>
          <pc:docMk/>
          <pc:sldMk cId="660395952" sldId="988"/>
        </pc:sldMkLst>
        <pc:spChg chg="mod">
          <ac:chgData name="Pastor Zach Dudenhofer" userId="c4a63011-f6e8-401d-b235-a1891ff3d58e" providerId="ADAL" clId="{8CFE0020-2813-4999-A4BA-63F1122ACC32}" dt="2025-08-01T12:16:19.653" v="398" actId="404"/>
          <ac:spMkLst>
            <pc:docMk/>
            <pc:sldMk cId="660395952" sldId="988"/>
            <ac:spMk id="2" creationId="{86533E5A-C9A4-0E5F-6640-D0FE9826AA88}"/>
          </ac:spMkLst>
        </pc:spChg>
      </pc:sldChg>
      <pc:sldChg chg="addSp modSp add mod">
        <pc:chgData name="Pastor Zach Dudenhofer" userId="c4a63011-f6e8-401d-b235-a1891ff3d58e" providerId="ADAL" clId="{8CFE0020-2813-4999-A4BA-63F1122ACC32}" dt="2025-08-01T12:21:06.053" v="444" actId="2085"/>
        <pc:sldMkLst>
          <pc:docMk/>
          <pc:sldMk cId="668854205" sldId="989"/>
        </pc:sldMkLst>
        <pc:spChg chg="mod">
          <ac:chgData name="Pastor Zach Dudenhofer" userId="c4a63011-f6e8-401d-b235-a1891ff3d58e" providerId="ADAL" clId="{8CFE0020-2813-4999-A4BA-63F1122ACC32}" dt="2025-08-01T12:17:13.270" v="401" actId="115"/>
          <ac:spMkLst>
            <pc:docMk/>
            <pc:sldMk cId="668854205" sldId="989"/>
            <ac:spMk id="3" creationId="{54D9753F-F433-BD1A-AB9C-9645E683F8AF}"/>
          </ac:spMkLst>
        </pc:spChg>
        <pc:spChg chg="add mod">
          <ac:chgData name="Pastor Zach Dudenhofer" userId="c4a63011-f6e8-401d-b235-a1891ff3d58e" providerId="ADAL" clId="{8CFE0020-2813-4999-A4BA-63F1122ACC32}" dt="2025-08-01T12:18:12.525" v="416" actId="20577"/>
          <ac:spMkLst>
            <pc:docMk/>
            <pc:sldMk cId="668854205" sldId="989"/>
            <ac:spMk id="4" creationId="{8F639352-5232-F971-B8DC-57DD0009B53D}"/>
          </ac:spMkLst>
        </pc:spChg>
        <pc:picChg chg="add mod">
          <ac:chgData name="Pastor Zach Dudenhofer" userId="c4a63011-f6e8-401d-b235-a1891ff3d58e" providerId="ADAL" clId="{8CFE0020-2813-4999-A4BA-63F1122ACC32}" dt="2025-08-01T12:21:06.053" v="444" actId="2085"/>
          <ac:picMkLst>
            <pc:docMk/>
            <pc:sldMk cId="668854205" sldId="989"/>
            <ac:picMk id="7" creationId="{1240FFD0-542C-2706-0771-033D7BD0891D}"/>
          </ac:picMkLst>
        </pc:picChg>
        <pc:cxnChg chg="add mod">
          <ac:chgData name="Pastor Zach Dudenhofer" userId="c4a63011-f6e8-401d-b235-a1891ff3d58e" providerId="ADAL" clId="{8CFE0020-2813-4999-A4BA-63F1122ACC32}" dt="2025-08-01T12:17:46.471" v="404" actId="208"/>
          <ac:cxnSpMkLst>
            <pc:docMk/>
            <pc:sldMk cId="668854205" sldId="989"/>
            <ac:cxnSpMk id="5" creationId="{C730961D-95F7-2774-8F9B-C6C5DDDF23C2}"/>
          </ac:cxnSpMkLst>
        </pc:cxnChg>
      </pc:sldChg>
      <pc:sldChg chg="delSp add mod ord">
        <pc:chgData name="Pastor Zach Dudenhofer" userId="c4a63011-f6e8-401d-b235-a1891ff3d58e" providerId="ADAL" clId="{8CFE0020-2813-4999-A4BA-63F1122ACC32}" dt="2025-08-01T12:20:07.779" v="427"/>
        <pc:sldMkLst>
          <pc:docMk/>
          <pc:sldMk cId="38628807" sldId="990"/>
        </pc:sldMkLst>
        <pc:picChg chg="del">
          <ac:chgData name="Pastor Zach Dudenhofer" userId="c4a63011-f6e8-401d-b235-a1891ff3d58e" providerId="ADAL" clId="{8CFE0020-2813-4999-A4BA-63F1122ACC32}" dt="2025-08-01T12:20:05.094" v="425" actId="478"/>
          <ac:picMkLst>
            <pc:docMk/>
            <pc:sldMk cId="38628807" sldId="990"/>
            <ac:picMk id="7" creationId="{1240FFD0-542C-2706-0771-033D7BD0891D}"/>
          </ac:picMkLst>
        </pc:picChg>
      </pc:sldChg>
      <pc:sldChg chg="delSp modSp add mod ord">
        <pc:chgData name="Pastor Zach Dudenhofer" userId="c4a63011-f6e8-401d-b235-a1891ff3d58e" providerId="ADAL" clId="{8CFE0020-2813-4999-A4BA-63F1122ACC32}" dt="2025-08-01T12:21:50.935" v="452" actId="478"/>
        <pc:sldMkLst>
          <pc:docMk/>
          <pc:sldMk cId="406509090" sldId="991"/>
        </pc:sldMkLst>
        <pc:spChg chg="mod">
          <ac:chgData name="Pastor Zach Dudenhofer" userId="c4a63011-f6e8-401d-b235-a1891ff3d58e" providerId="ADAL" clId="{8CFE0020-2813-4999-A4BA-63F1122ACC32}" dt="2025-08-01T12:21:36.874" v="451" actId="115"/>
          <ac:spMkLst>
            <pc:docMk/>
            <pc:sldMk cId="406509090" sldId="991"/>
            <ac:spMk id="3" creationId="{54D9753F-F433-BD1A-AB9C-9645E683F8AF}"/>
          </ac:spMkLst>
        </pc:spChg>
        <pc:spChg chg="del">
          <ac:chgData name="Pastor Zach Dudenhofer" userId="c4a63011-f6e8-401d-b235-a1891ff3d58e" providerId="ADAL" clId="{8CFE0020-2813-4999-A4BA-63F1122ACC32}" dt="2025-08-01T12:21:50.935" v="452" actId="478"/>
          <ac:spMkLst>
            <pc:docMk/>
            <pc:sldMk cId="406509090" sldId="991"/>
            <ac:spMk id="4" creationId="{8F639352-5232-F971-B8DC-57DD0009B53D}"/>
          </ac:spMkLst>
        </pc:spChg>
        <pc:cxnChg chg="del">
          <ac:chgData name="Pastor Zach Dudenhofer" userId="c4a63011-f6e8-401d-b235-a1891ff3d58e" providerId="ADAL" clId="{8CFE0020-2813-4999-A4BA-63F1122ACC32}" dt="2025-08-01T12:21:50.935" v="452" actId="478"/>
          <ac:cxnSpMkLst>
            <pc:docMk/>
            <pc:sldMk cId="406509090" sldId="991"/>
            <ac:cxnSpMk id="5" creationId="{C730961D-95F7-2774-8F9B-C6C5DDDF23C2}"/>
          </ac:cxnSpMkLst>
        </pc:cxnChg>
      </pc:sldChg>
      <pc:sldChg chg="modSp add mod">
        <pc:chgData name="Pastor Zach Dudenhofer" userId="c4a63011-f6e8-401d-b235-a1891ff3d58e" providerId="ADAL" clId="{8CFE0020-2813-4999-A4BA-63F1122ACC32}" dt="2025-08-01T12:22:17.172" v="457" actId="115"/>
        <pc:sldMkLst>
          <pc:docMk/>
          <pc:sldMk cId="3242572762" sldId="992"/>
        </pc:sldMkLst>
        <pc:spChg chg="mod">
          <ac:chgData name="Pastor Zach Dudenhofer" userId="c4a63011-f6e8-401d-b235-a1891ff3d58e" providerId="ADAL" clId="{8CFE0020-2813-4999-A4BA-63F1122ACC32}" dt="2025-08-01T12:22:17.172" v="457" actId="115"/>
          <ac:spMkLst>
            <pc:docMk/>
            <pc:sldMk cId="3242572762" sldId="992"/>
            <ac:spMk id="3" creationId="{54D9753F-F433-BD1A-AB9C-9645E683F8AF}"/>
          </ac:spMkLst>
        </pc:spChg>
      </pc:sldChg>
      <pc:sldChg chg="addSp modSp add mod">
        <pc:chgData name="Pastor Zach Dudenhofer" userId="c4a63011-f6e8-401d-b235-a1891ff3d58e" providerId="ADAL" clId="{8CFE0020-2813-4999-A4BA-63F1122ACC32}" dt="2025-08-01T12:24:30.058" v="577" actId="20577"/>
        <pc:sldMkLst>
          <pc:docMk/>
          <pc:sldMk cId="1016444585" sldId="993"/>
        </pc:sldMkLst>
        <pc:spChg chg="mod">
          <ac:chgData name="Pastor Zach Dudenhofer" userId="c4a63011-f6e8-401d-b235-a1891ff3d58e" providerId="ADAL" clId="{8CFE0020-2813-4999-A4BA-63F1122ACC32}" dt="2025-08-01T12:22:31.459" v="460" actId="115"/>
          <ac:spMkLst>
            <pc:docMk/>
            <pc:sldMk cId="1016444585" sldId="993"/>
            <ac:spMk id="3" creationId="{54D9753F-F433-BD1A-AB9C-9645E683F8AF}"/>
          </ac:spMkLst>
        </pc:spChg>
        <pc:spChg chg="add mod">
          <ac:chgData name="Pastor Zach Dudenhofer" userId="c4a63011-f6e8-401d-b235-a1891ff3d58e" providerId="ADAL" clId="{8CFE0020-2813-4999-A4BA-63F1122ACC32}" dt="2025-08-01T12:24:30.058" v="577" actId="20577"/>
          <ac:spMkLst>
            <pc:docMk/>
            <pc:sldMk cId="1016444585" sldId="993"/>
            <ac:spMk id="4" creationId="{39FB25AE-A018-E6CB-69B8-0996C76670BC}"/>
          </ac:spMkLst>
        </pc:spChg>
        <pc:cxnChg chg="add mod">
          <ac:chgData name="Pastor Zach Dudenhofer" userId="c4a63011-f6e8-401d-b235-a1891ff3d58e" providerId="ADAL" clId="{8CFE0020-2813-4999-A4BA-63F1122ACC32}" dt="2025-08-01T12:22:49.710" v="461"/>
          <ac:cxnSpMkLst>
            <pc:docMk/>
            <pc:sldMk cId="1016444585" sldId="993"/>
            <ac:cxnSpMk id="5" creationId="{CEEEB06D-9F64-608E-0498-3C573B5F507F}"/>
          </ac:cxnSpMkLst>
        </pc:cxnChg>
      </pc:sldChg>
      <pc:sldChg chg="addSp delSp modSp add mod">
        <pc:chgData name="Pastor Zach Dudenhofer" userId="c4a63011-f6e8-401d-b235-a1891ff3d58e" providerId="ADAL" clId="{8CFE0020-2813-4999-A4BA-63F1122ACC32}" dt="2025-08-01T12:30:57.289" v="644" actId="20577"/>
        <pc:sldMkLst>
          <pc:docMk/>
          <pc:sldMk cId="2293503621" sldId="994"/>
        </pc:sldMkLst>
        <pc:spChg chg="del">
          <ac:chgData name="Pastor Zach Dudenhofer" userId="c4a63011-f6e8-401d-b235-a1891ff3d58e" providerId="ADAL" clId="{8CFE0020-2813-4999-A4BA-63F1122ACC32}" dt="2025-08-01T12:25:08.914" v="579" actId="478"/>
          <ac:spMkLst>
            <pc:docMk/>
            <pc:sldMk cId="2293503621" sldId="994"/>
            <ac:spMk id="2" creationId="{86533E5A-C9A4-0E5F-6640-D0FE9826AA88}"/>
          </ac:spMkLst>
        </pc:spChg>
        <pc:spChg chg="add del mod">
          <ac:chgData name="Pastor Zach Dudenhofer" userId="c4a63011-f6e8-401d-b235-a1891ff3d58e" providerId="ADAL" clId="{8CFE0020-2813-4999-A4BA-63F1122ACC32}" dt="2025-08-01T12:25:11.098" v="580" actId="478"/>
          <ac:spMkLst>
            <pc:docMk/>
            <pc:sldMk cId="2293503621" sldId="994"/>
            <ac:spMk id="5" creationId="{C88E128B-116E-3FBC-01F9-2791C48EA7C1}"/>
          </ac:spMkLst>
        </pc:spChg>
        <pc:spChg chg="add mod">
          <ac:chgData name="Pastor Zach Dudenhofer" userId="c4a63011-f6e8-401d-b235-a1891ff3d58e" providerId="ADAL" clId="{8CFE0020-2813-4999-A4BA-63F1122ACC32}" dt="2025-08-01T12:30:57.289" v="644" actId="20577"/>
          <ac:spMkLst>
            <pc:docMk/>
            <pc:sldMk cId="2293503621" sldId="994"/>
            <ac:spMk id="6" creationId="{BBDDB23B-D510-D4B1-841B-F02A5E558C54}"/>
          </ac:spMkLst>
        </pc:spChg>
      </pc:sldChg>
      <pc:sldChg chg="modSp add mod">
        <pc:chgData name="Pastor Zach Dudenhofer" userId="c4a63011-f6e8-401d-b235-a1891ff3d58e" providerId="ADAL" clId="{8CFE0020-2813-4999-A4BA-63F1122ACC32}" dt="2025-08-01T12:30:53.690" v="643" actId="20577"/>
        <pc:sldMkLst>
          <pc:docMk/>
          <pc:sldMk cId="2087427835" sldId="995"/>
        </pc:sldMkLst>
        <pc:spChg chg="mod">
          <ac:chgData name="Pastor Zach Dudenhofer" userId="c4a63011-f6e8-401d-b235-a1891ff3d58e" providerId="ADAL" clId="{8CFE0020-2813-4999-A4BA-63F1122ACC32}" dt="2025-08-01T12:26:35.185" v="589" actId="115"/>
          <ac:spMkLst>
            <pc:docMk/>
            <pc:sldMk cId="2087427835" sldId="995"/>
            <ac:spMk id="3" creationId="{54D9753F-F433-BD1A-AB9C-9645E683F8AF}"/>
          </ac:spMkLst>
        </pc:spChg>
        <pc:spChg chg="mod">
          <ac:chgData name="Pastor Zach Dudenhofer" userId="c4a63011-f6e8-401d-b235-a1891ff3d58e" providerId="ADAL" clId="{8CFE0020-2813-4999-A4BA-63F1122ACC32}" dt="2025-08-01T12:30:53.690" v="643" actId="20577"/>
          <ac:spMkLst>
            <pc:docMk/>
            <pc:sldMk cId="2087427835" sldId="995"/>
            <ac:spMk id="6" creationId="{BBDDB23B-D510-D4B1-841B-F02A5E558C54}"/>
          </ac:spMkLst>
        </pc:spChg>
      </pc:sldChg>
      <pc:sldChg chg="addSp modSp add mod">
        <pc:chgData name="Pastor Zach Dudenhofer" userId="c4a63011-f6e8-401d-b235-a1891ff3d58e" providerId="ADAL" clId="{8CFE0020-2813-4999-A4BA-63F1122ACC32}" dt="2025-08-01T12:30:49.977" v="642" actId="20577"/>
        <pc:sldMkLst>
          <pc:docMk/>
          <pc:sldMk cId="78234389" sldId="996"/>
        </pc:sldMkLst>
        <pc:spChg chg="add mod">
          <ac:chgData name="Pastor Zach Dudenhofer" userId="c4a63011-f6e8-401d-b235-a1891ff3d58e" providerId="ADAL" clId="{8CFE0020-2813-4999-A4BA-63F1122ACC32}" dt="2025-08-01T12:30:05.584" v="640" actId="20577"/>
          <ac:spMkLst>
            <pc:docMk/>
            <pc:sldMk cId="78234389" sldId="996"/>
            <ac:spMk id="2" creationId="{670B5B5D-C14F-C6F1-BB1F-0D7EC8750E28}"/>
          </ac:spMkLst>
        </pc:spChg>
        <pc:spChg chg="mod">
          <ac:chgData name="Pastor Zach Dudenhofer" userId="c4a63011-f6e8-401d-b235-a1891ff3d58e" providerId="ADAL" clId="{8CFE0020-2813-4999-A4BA-63F1122ACC32}" dt="2025-08-01T12:27:26.283" v="597" actId="113"/>
          <ac:spMkLst>
            <pc:docMk/>
            <pc:sldMk cId="78234389" sldId="996"/>
            <ac:spMk id="3" creationId="{54D9753F-F433-BD1A-AB9C-9645E683F8AF}"/>
          </ac:spMkLst>
        </pc:spChg>
        <pc:spChg chg="mod">
          <ac:chgData name="Pastor Zach Dudenhofer" userId="c4a63011-f6e8-401d-b235-a1891ff3d58e" providerId="ADAL" clId="{8CFE0020-2813-4999-A4BA-63F1122ACC32}" dt="2025-08-01T12:30:49.977" v="642" actId="20577"/>
          <ac:spMkLst>
            <pc:docMk/>
            <pc:sldMk cId="78234389" sldId="996"/>
            <ac:spMk id="6" creationId="{BBDDB23B-D510-D4B1-841B-F02A5E558C54}"/>
          </ac:spMkLst>
        </pc:spChg>
        <pc:cxnChg chg="add mod">
          <ac:chgData name="Pastor Zach Dudenhofer" userId="c4a63011-f6e8-401d-b235-a1891ff3d58e" providerId="ADAL" clId="{8CFE0020-2813-4999-A4BA-63F1122ACC32}" dt="2025-08-01T12:28:04.334" v="598"/>
          <ac:cxnSpMkLst>
            <pc:docMk/>
            <pc:sldMk cId="78234389" sldId="996"/>
            <ac:cxnSpMk id="4" creationId="{16F59B43-ED8D-0BA6-52BA-6286BE43A1E5}"/>
          </ac:cxnSpMkLst>
        </pc:cxnChg>
      </pc:sldChg>
      <pc:sldChg chg="addSp delSp modSp add mod">
        <pc:chgData name="Pastor Zach Dudenhofer" userId="c4a63011-f6e8-401d-b235-a1891ff3d58e" providerId="ADAL" clId="{8CFE0020-2813-4999-A4BA-63F1122ACC32}" dt="2025-08-01T12:31:28.675" v="658" actId="404"/>
        <pc:sldMkLst>
          <pc:docMk/>
          <pc:sldMk cId="1772659412" sldId="997"/>
        </pc:sldMkLst>
        <pc:spChg chg="del">
          <ac:chgData name="Pastor Zach Dudenhofer" userId="c4a63011-f6e8-401d-b235-a1891ff3d58e" providerId="ADAL" clId="{8CFE0020-2813-4999-A4BA-63F1122ACC32}" dt="2025-08-01T12:31:10.116" v="645" actId="478"/>
          <ac:spMkLst>
            <pc:docMk/>
            <pc:sldMk cId="1772659412" sldId="997"/>
            <ac:spMk id="2" creationId="{86533E5A-C9A4-0E5F-6640-D0FE9826AA88}"/>
          </ac:spMkLst>
        </pc:spChg>
        <pc:spChg chg="add del mod">
          <ac:chgData name="Pastor Zach Dudenhofer" userId="c4a63011-f6e8-401d-b235-a1891ff3d58e" providerId="ADAL" clId="{8CFE0020-2813-4999-A4BA-63F1122ACC32}" dt="2025-08-01T12:31:14.997" v="648" actId="478"/>
          <ac:spMkLst>
            <pc:docMk/>
            <pc:sldMk cId="1772659412" sldId="997"/>
            <ac:spMk id="5" creationId="{283C2C1A-60C0-8431-0C65-9D6B3047C131}"/>
          </ac:spMkLst>
        </pc:spChg>
        <pc:spChg chg="add mod">
          <ac:chgData name="Pastor Zach Dudenhofer" userId="c4a63011-f6e8-401d-b235-a1891ff3d58e" providerId="ADAL" clId="{8CFE0020-2813-4999-A4BA-63F1122ACC32}" dt="2025-08-01T12:31:12.740" v="647"/>
          <ac:spMkLst>
            <pc:docMk/>
            <pc:sldMk cId="1772659412" sldId="997"/>
            <ac:spMk id="6" creationId="{EE95FFD9-1545-46D4-DE0A-A7D3C3BAFC8A}"/>
          </ac:spMkLst>
        </pc:spChg>
        <pc:spChg chg="add mod">
          <ac:chgData name="Pastor Zach Dudenhofer" userId="c4a63011-f6e8-401d-b235-a1891ff3d58e" providerId="ADAL" clId="{8CFE0020-2813-4999-A4BA-63F1122ACC32}" dt="2025-08-01T12:31:28.675" v="658" actId="404"/>
          <ac:spMkLst>
            <pc:docMk/>
            <pc:sldMk cId="1772659412" sldId="997"/>
            <ac:spMk id="7" creationId="{F2A17E56-A315-0F22-9CC8-416E3960BD6F}"/>
          </ac:spMkLst>
        </pc:spChg>
      </pc:sldChg>
      <pc:sldChg chg="modSp add mod">
        <pc:chgData name="Pastor Zach Dudenhofer" userId="c4a63011-f6e8-401d-b235-a1891ff3d58e" providerId="ADAL" clId="{8CFE0020-2813-4999-A4BA-63F1122ACC32}" dt="2025-08-01T12:32:37.778" v="661" actId="115"/>
        <pc:sldMkLst>
          <pc:docMk/>
          <pc:sldMk cId="2574554715" sldId="998"/>
        </pc:sldMkLst>
        <pc:spChg chg="mod">
          <ac:chgData name="Pastor Zach Dudenhofer" userId="c4a63011-f6e8-401d-b235-a1891ff3d58e" providerId="ADAL" clId="{8CFE0020-2813-4999-A4BA-63F1122ACC32}" dt="2025-08-01T12:32:37.778" v="661" actId="115"/>
          <ac:spMkLst>
            <pc:docMk/>
            <pc:sldMk cId="2574554715" sldId="998"/>
            <ac:spMk id="3" creationId="{54D9753F-F433-BD1A-AB9C-9645E683F8AF}"/>
          </ac:spMkLst>
        </pc:spChg>
      </pc:sldChg>
      <pc:sldChg chg="addSp modSp add mod">
        <pc:chgData name="Pastor Zach Dudenhofer" userId="c4a63011-f6e8-401d-b235-a1891ff3d58e" providerId="ADAL" clId="{8CFE0020-2813-4999-A4BA-63F1122ACC32}" dt="2025-08-01T12:35:40.253" v="743" actId="20577"/>
        <pc:sldMkLst>
          <pc:docMk/>
          <pc:sldMk cId="2543384371" sldId="999"/>
        </pc:sldMkLst>
        <pc:spChg chg="add mod">
          <ac:chgData name="Pastor Zach Dudenhofer" userId="c4a63011-f6e8-401d-b235-a1891ff3d58e" providerId="ADAL" clId="{8CFE0020-2813-4999-A4BA-63F1122ACC32}" dt="2025-08-01T12:35:40.253" v="743" actId="20577"/>
          <ac:spMkLst>
            <pc:docMk/>
            <pc:sldMk cId="2543384371" sldId="999"/>
            <ac:spMk id="2" creationId="{9106B668-AB41-DC00-E1DD-3ECB83B4E02E}"/>
          </ac:spMkLst>
        </pc:spChg>
        <pc:spChg chg="mod">
          <ac:chgData name="Pastor Zach Dudenhofer" userId="c4a63011-f6e8-401d-b235-a1891ff3d58e" providerId="ADAL" clId="{8CFE0020-2813-4999-A4BA-63F1122ACC32}" dt="2025-08-01T12:33:05.566" v="666" actId="115"/>
          <ac:spMkLst>
            <pc:docMk/>
            <pc:sldMk cId="2543384371" sldId="999"/>
            <ac:spMk id="3" creationId="{54D9753F-F433-BD1A-AB9C-9645E683F8AF}"/>
          </ac:spMkLst>
        </pc:spChg>
        <pc:cxnChg chg="add mod">
          <ac:chgData name="Pastor Zach Dudenhofer" userId="c4a63011-f6e8-401d-b235-a1891ff3d58e" providerId="ADAL" clId="{8CFE0020-2813-4999-A4BA-63F1122ACC32}" dt="2025-08-01T12:34:22.001" v="667"/>
          <ac:cxnSpMkLst>
            <pc:docMk/>
            <pc:sldMk cId="2543384371" sldId="999"/>
            <ac:cxnSpMk id="4" creationId="{A9A13A3D-9BA0-132C-D9BA-907FA9C991C5}"/>
          </ac:cxnSpMkLst>
        </pc:cxnChg>
      </pc:sldChg>
      <pc:sldChg chg="addSp delSp modSp add mod">
        <pc:chgData name="Pastor Zach Dudenhofer" userId="c4a63011-f6e8-401d-b235-a1891ff3d58e" providerId="ADAL" clId="{8CFE0020-2813-4999-A4BA-63F1122ACC32}" dt="2025-08-01T12:38:19.693" v="774" actId="115"/>
        <pc:sldMkLst>
          <pc:docMk/>
          <pc:sldMk cId="2214126233" sldId="1000"/>
        </pc:sldMkLst>
        <pc:spChg chg="del mod">
          <ac:chgData name="Pastor Zach Dudenhofer" userId="c4a63011-f6e8-401d-b235-a1891ff3d58e" providerId="ADAL" clId="{8CFE0020-2813-4999-A4BA-63F1122ACC32}" dt="2025-08-01T12:37:20.291" v="753" actId="478"/>
          <ac:spMkLst>
            <pc:docMk/>
            <pc:sldMk cId="2214126233" sldId="1000"/>
            <ac:spMk id="2" creationId="{86533E5A-C9A4-0E5F-6640-D0FE9826AA88}"/>
          </ac:spMkLst>
        </pc:spChg>
        <pc:spChg chg="mod">
          <ac:chgData name="Pastor Zach Dudenhofer" userId="c4a63011-f6e8-401d-b235-a1891ff3d58e" providerId="ADAL" clId="{8CFE0020-2813-4999-A4BA-63F1122ACC32}" dt="2025-08-01T12:38:19.693" v="774" actId="115"/>
          <ac:spMkLst>
            <pc:docMk/>
            <pc:sldMk cId="2214126233" sldId="1000"/>
            <ac:spMk id="3" creationId="{54D9753F-F433-BD1A-AB9C-9645E683F8AF}"/>
          </ac:spMkLst>
        </pc:spChg>
        <pc:spChg chg="add mod">
          <ac:chgData name="Pastor Zach Dudenhofer" userId="c4a63011-f6e8-401d-b235-a1891ff3d58e" providerId="ADAL" clId="{8CFE0020-2813-4999-A4BA-63F1122ACC32}" dt="2025-08-01T12:37:56.449" v="772" actId="255"/>
          <ac:spMkLst>
            <pc:docMk/>
            <pc:sldMk cId="2214126233" sldId="1000"/>
            <ac:spMk id="4" creationId="{206992B6-8E55-07AD-C249-9547A95CB769}"/>
          </ac:spMkLst>
        </pc:spChg>
      </pc:sldChg>
      <pc:sldChg chg="modSp add mod">
        <pc:chgData name="Pastor Zach Dudenhofer" userId="c4a63011-f6e8-401d-b235-a1891ff3d58e" providerId="ADAL" clId="{8CFE0020-2813-4999-A4BA-63F1122ACC32}" dt="2025-08-01T12:39:12.884" v="780" actId="115"/>
        <pc:sldMkLst>
          <pc:docMk/>
          <pc:sldMk cId="3057297898" sldId="1001"/>
        </pc:sldMkLst>
        <pc:spChg chg="mod">
          <ac:chgData name="Pastor Zach Dudenhofer" userId="c4a63011-f6e8-401d-b235-a1891ff3d58e" providerId="ADAL" clId="{8CFE0020-2813-4999-A4BA-63F1122ACC32}" dt="2025-08-01T12:39:12.884" v="780" actId="115"/>
          <ac:spMkLst>
            <pc:docMk/>
            <pc:sldMk cId="3057297898" sldId="1001"/>
            <ac:spMk id="3" creationId="{54D9753F-F433-BD1A-AB9C-9645E683F8AF}"/>
          </ac:spMkLst>
        </pc:spChg>
      </pc:sldChg>
      <pc:sldChg chg="modSp add mod">
        <pc:chgData name="Pastor Zach Dudenhofer" userId="c4a63011-f6e8-401d-b235-a1891ff3d58e" providerId="ADAL" clId="{8CFE0020-2813-4999-A4BA-63F1122ACC32}" dt="2025-08-01T12:39:34.035" v="785" actId="115"/>
        <pc:sldMkLst>
          <pc:docMk/>
          <pc:sldMk cId="156939552" sldId="1002"/>
        </pc:sldMkLst>
        <pc:spChg chg="mod">
          <ac:chgData name="Pastor Zach Dudenhofer" userId="c4a63011-f6e8-401d-b235-a1891ff3d58e" providerId="ADAL" clId="{8CFE0020-2813-4999-A4BA-63F1122ACC32}" dt="2025-08-01T12:39:34.035" v="785" actId="115"/>
          <ac:spMkLst>
            <pc:docMk/>
            <pc:sldMk cId="156939552" sldId="1002"/>
            <ac:spMk id="3" creationId="{54D9753F-F433-BD1A-AB9C-9645E683F8AF}"/>
          </ac:spMkLst>
        </pc:spChg>
      </pc:sldChg>
      <pc:sldChg chg="addSp modSp add mod">
        <pc:chgData name="Pastor Zach Dudenhofer" userId="c4a63011-f6e8-401d-b235-a1891ff3d58e" providerId="ADAL" clId="{8CFE0020-2813-4999-A4BA-63F1122ACC32}" dt="2025-08-01T12:41:10.560" v="820" actId="20577"/>
        <pc:sldMkLst>
          <pc:docMk/>
          <pc:sldMk cId="2004992588" sldId="1003"/>
        </pc:sldMkLst>
        <pc:spChg chg="add mod">
          <ac:chgData name="Pastor Zach Dudenhofer" userId="c4a63011-f6e8-401d-b235-a1891ff3d58e" providerId="ADAL" clId="{8CFE0020-2813-4999-A4BA-63F1122ACC32}" dt="2025-08-01T12:41:10.560" v="820" actId="20577"/>
          <ac:spMkLst>
            <pc:docMk/>
            <pc:sldMk cId="2004992588" sldId="1003"/>
            <ac:spMk id="2" creationId="{1A59C4A3-29F9-B758-3C12-AEFCDE360B12}"/>
          </ac:spMkLst>
        </pc:spChg>
        <pc:spChg chg="mod">
          <ac:chgData name="Pastor Zach Dudenhofer" userId="c4a63011-f6e8-401d-b235-a1891ff3d58e" providerId="ADAL" clId="{8CFE0020-2813-4999-A4BA-63F1122ACC32}" dt="2025-08-01T12:39:58.223" v="790" actId="115"/>
          <ac:spMkLst>
            <pc:docMk/>
            <pc:sldMk cId="2004992588" sldId="1003"/>
            <ac:spMk id="3" creationId="{54D9753F-F433-BD1A-AB9C-9645E683F8AF}"/>
          </ac:spMkLst>
        </pc:spChg>
        <pc:cxnChg chg="add mod">
          <ac:chgData name="Pastor Zach Dudenhofer" userId="c4a63011-f6e8-401d-b235-a1891ff3d58e" providerId="ADAL" clId="{8CFE0020-2813-4999-A4BA-63F1122ACC32}" dt="2025-08-01T12:40:17.733" v="791"/>
          <ac:cxnSpMkLst>
            <pc:docMk/>
            <pc:sldMk cId="2004992588" sldId="1003"/>
            <ac:cxnSpMk id="5" creationId="{C5F7FC89-59E5-7F29-D018-49803F780C2E}"/>
          </ac:cxnSpMkLst>
        </pc:cxnChg>
      </pc:sldChg>
      <pc:sldChg chg="addSp modSp new mod">
        <pc:chgData name="Pastor Zach Dudenhofer" userId="c4a63011-f6e8-401d-b235-a1891ff3d58e" providerId="ADAL" clId="{8CFE0020-2813-4999-A4BA-63F1122ACC32}" dt="2025-08-01T12:43:56.208" v="829" actId="27614"/>
        <pc:sldMkLst>
          <pc:docMk/>
          <pc:sldMk cId="358369205" sldId="1004"/>
        </pc:sldMkLst>
        <pc:picChg chg="add mod">
          <ac:chgData name="Pastor Zach Dudenhofer" userId="c4a63011-f6e8-401d-b235-a1891ff3d58e" providerId="ADAL" clId="{8CFE0020-2813-4999-A4BA-63F1122ACC32}" dt="2025-08-01T12:43:56.208" v="829" actId="27614"/>
          <ac:picMkLst>
            <pc:docMk/>
            <pc:sldMk cId="358369205" sldId="1004"/>
            <ac:picMk id="3" creationId="{8DAC6F76-3847-3107-89F7-EE232330586B}"/>
          </ac:picMkLst>
        </pc:picChg>
      </pc:sldChg>
    </pc:docChg>
  </pc:docChgLst>
  <pc:docChgLst>
    <pc:chgData name="Pastor Zach Dudenhofer" userId="c4a63011-f6e8-401d-b235-a1891ff3d58e" providerId="ADAL" clId="{DA501E4F-DED3-4A56-824A-D6FC23540A9B}"/>
    <pc:docChg chg="undo redo custSel addSld delSld modSld sldOrd">
      <pc:chgData name="Pastor Zach Dudenhofer" userId="c4a63011-f6e8-401d-b235-a1891ff3d58e" providerId="ADAL" clId="{DA501E4F-DED3-4A56-824A-D6FC23540A9B}" dt="2024-09-27T15:58:45.485" v="1112" actId="962"/>
      <pc:docMkLst>
        <pc:docMk/>
      </pc:docMkLst>
      <pc:sldChg chg="modSp mod">
        <pc:chgData name="Pastor Zach Dudenhofer" userId="c4a63011-f6e8-401d-b235-a1891ff3d58e" providerId="ADAL" clId="{DA501E4F-DED3-4A56-824A-D6FC23540A9B}" dt="2024-09-27T15:03:19.507" v="1" actId="20577"/>
        <pc:sldMkLst>
          <pc:docMk/>
          <pc:sldMk cId="1279583432" sldId="371"/>
        </pc:sldMkLst>
        <pc:spChg chg="mod">
          <ac:chgData name="Pastor Zach Dudenhofer" userId="c4a63011-f6e8-401d-b235-a1891ff3d58e" providerId="ADAL" clId="{DA501E4F-DED3-4A56-824A-D6FC23540A9B}" dt="2024-09-27T15:03:19.507" v="1" actId="20577"/>
          <ac:spMkLst>
            <pc:docMk/>
            <pc:sldMk cId="1279583432" sldId="371"/>
            <ac:spMk id="3" creationId="{E0C6A70B-0872-8155-CCE0-3F2601365044}"/>
          </ac:spMkLst>
        </pc:spChg>
      </pc:sldChg>
      <pc:sldChg chg="addSp delSp modSp mod">
        <pc:chgData name="Pastor Zach Dudenhofer" userId="c4a63011-f6e8-401d-b235-a1891ff3d58e" providerId="ADAL" clId="{DA501E4F-DED3-4A56-824A-D6FC23540A9B}" dt="2024-09-27T15:58:37.305" v="1104" actId="27614"/>
        <pc:sldMkLst>
          <pc:docMk/>
          <pc:sldMk cId="2492233176" sldId="496"/>
        </pc:sldMkLst>
        <pc:picChg chg="add mod">
          <ac:chgData name="Pastor Zach Dudenhofer" userId="c4a63011-f6e8-401d-b235-a1891ff3d58e" providerId="ADAL" clId="{DA501E4F-DED3-4A56-824A-D6FC23540A9B}" dt="2024-09-27T15:58:37.305" v="1104" actId="27614"/>
          <ac:picMkLst>
            <pc:docMk/>
            <pc:sldMk cId="2492233176" sldId="496"/>
            <ac:picMk id="3" creationId="{8D42A01D-4116-3FA1-FAA2-29F3EAB286E5}"/>
          </ac:picMkLst>
        </pc:picChg>
        <pc:picChg chg="del">
          <ac:chgData name="Pastor Zach Dudenhofer" userId="c4a63011-f6e8-401d-b235-a1891ff3d58e" providerId="ADAL" clId="{DA501E4F-DED3-4A56-824A-D6FC23540A9B}" dt="2024-09-27T15:58:30.980" v="1102" actId="478"/>
          <ac:picMkLst>
            <pc:docMk/>
            <pc:sldMk cId="2492233176" sldId="496"/>
            <ac:picMk id="6" creationId="{A1EE0903-287C-E77D-1ADE-CAF0B1E5590A}"/>
          </ac:picMkLst>
        </pc:picChg>
      </pc:sldChg>
      <pc:sldChg chg="del">
        <pc:chgData name="Pastor Zach Dudenhofer" userId="c4a63011-f6e8-401d-b235-a1891ff3d58e" providerId="ADAL" clId="{DA501E4F-DED3-4A56-824A-D6FC23540A9B}" dt="2024-09-27T15:57:16.726" v="1101" actId="47"/>
        <pc:sldMkLst>
          <pc:docMk/>
          <pc:sldMk cId="1915421866" sldId="503"/>
        </pc:sldMkLst>
      </pc:sldChg>
      <pc:sldChg chg="del">
        <pc:chgData name="Pastor Zach Dudenhofer" userId="c4a63011-f6e8-401d-b235-a1891ff3d58e" providerId="ADAL" clId="{DA501E4F-DED3-4A56-824A-D6FC23540A9B}" dt="2024-09-27T15:57:16.726" v="1101" actId="47"/>
        <pc:sldMkLst>
          <pc:docMk/>
          <pc:sldMk cId="944736856" sldId="504"/>
        </pc:sldMkLst>
      </pc:sldChg>
      <pc:sldChg chg="del">
        <pc:chgData name="Pastor Zach Dudenhofer" userId="c4a63011-f6e8-401d-b235-a1891ff3d58e" providerId="ADAL" clId="{DA501E4F-DED3-4A56-824A-D6FC23540A9B}" dt="2024-09-27T15:57:16.726" v="1101" actId="47"/>
        <pc:sldMkLst>
          <pc:docMk/>
          <pc:sldMk cId="2575878637" sldId="505"/>
        </pc:sldMkLst>
      </pc:sldChg>
      <pc:sldChg chg="del">
        <pc:chgData name="Pastor Zach Dudenhofer" userId="c4a63011-f6e8-401d-b235-a1891ff3d58e" providerId="ADAL" clId="{DA501E4F-DED3-4A56-824A-D6FC23540A9B}" dt="2024-09-27T15:57:16.726" v="1101" actId="47"/>
        <pc:sldMkLst>
          <pc:docMk/>
          <pc:sldMk cId="895100431" sldId="506"/>
        </pc:sldMkLst>
      </pc:sldChg>
      <pc:sldChg chg="del">
        <pc:chgData name="Pastor Zach Dudenhofer" userId="c4a63011-f6e8-401d-b235-a1891ff3d58e" providerId="ADAL" clId="{DA501E4F-DED3-4A56-824A-D6FC23540A9B}" dt="2024-09-27T15:57:16.726" v="1101" actId="47"/>
        <pc:sldMkLst>
          <pc:docMk/>
          <pc:sldMk cId="1181099052" sldId="507"/>
        </pc:sldMkLst>
      </pc:sldChg>
      <pc:sldChg chg="del">
        <pc:chgData name="Pastor Zach Dudenhofer" userId="c4a63011-f6e8-401d-b235-a1891ff3d58e" providerId="ADAL" clId="{DA501E4F-DED3-4A56-824A-D6FC23540A9B}" dt="2024-09-27T15:57:16.726" v="1101" actId="47"/>
        <pc:sldMkLst>
          <pc:docMk/>
          <pc:sldMk cId="2756336927" sldId="508"/>
        </pc:sldMkLst>
      </pc:sldChg>
      <pc:sldChg chg="del">
        <pc:chgData name="Pastor Zach Dudenhofer" userId="c4a63011-f6e8-401d-b235-a1891ff3d58e" providerId="ADAL" clId="{DA501E4F-DED3-4A56-824A-D6FC23540A9B}" dt="2024-09-27T15:57:16.726" v="1101" actId="47"/>
        <pc:sldMkLst>
          <pc:docMk/>
          <pc:sldMk cId="1265993979" sldId="509"/>
        </pc:sldMkLst>
      </pc:sldChg>
      <pc:sldChg chg="del">
        <pc:chgData name="Pastor Zach Dudenhofer" userId="c4a63011-f6e8-401d-b235-a1891ff3d58e" providerId="ADAL" clId="{DA501E4F-DED3-4A56-824A-D6FC23540A9B}" dt="2024-09-27T15:57:16.726" v="1101" actId="47"/>
        <pc:sldMkLst>
          <pc:docMk/>
          <pc:sldMk cId="2379833364" sldId="510"/>
        </pc:sldMkLst>
      </pc:sldChg>
      <pc:sldChg chg="del">
        <pc:chgData name="Pastor Zach Dudenhofer" userId="c4a63011-f6e8-401d-b235-a1891ff3d58e" providerId="ADAL" clId="{DA501E4F-DED3-4A56-824A-D6FC23540A9B}" dt="2024-09-27T15:57:16.726" v="1101" actId="47"/>
        <pc:sldMkLst>
          <pc:docMk/>
          <pc:sldMk cId="610175088" sldId="511"/>
        </pc:sldMkLst>
      </pc:sldChg>
      <pc:sldChg chg="del">
        <pc:chgData name="Pastor Zach Dudenhofer" userId="c4a63011-f6e8-401d-b235-a1891ff3d58e" providerId="ADAL" clId="{DA501E4F-DED3-4A56-824A-D6FC23540A9B}" dt="2024-09-27T15:57:16.726" v="1101" actId="47"/>
        <pc:sldMkLst>
          <pc:docMk/>
          <pc:sldMk cId="4135381963" sldId="512"/>
        </pc:sldMkLst>
      </pc:sldChg>
      <pc:sldChg chg="del">
        <pc:chgData name="Pastor Zach Dudenhofer" userId="c4a63011-f6e8-401d-b235-a1891ff3d58e" providerId="ADAL" clId="{DA501E4F-DED3-4A56-824A-D6FC23540A9B}" dt="2024-09-27T15:57:16.726" v="1101" actId="47"/>
        <pc:sldMkLst>
          <pc:docMk/>
          <pc:sldMk cId="3837099414" sldId="513"/>
        </pc:sldMkLst>
      </pc:sldChg>
      <pc:sldChg chg="del">
        <pc:chgData name="Pastor Zach Dudenhofer" userId="c4a63011-f6e8-401d-b235-a1891ff3d58e" providerId="ADAL" clId="{DA501E4F-DED3-4A56-824A-D6FC23540A9B}" dt="2024-09-27T15:57:16.726" v="1101" actId="47"/>
        <pc:sldMkLst>
          <pc:docMk/>
          <pc:sldMk cId="4162475847" sldId="514"/>
        </pc:sldMkLst>
      </pc:sldChg>
      <pc:sldChg chg="del">
        <pc:chgData name="Pastor Zach Dudenhofer" userId="c4a63011-f6e8-401d-b235-a1891ff3d58e" providerId="ADAL" clId="{DA501E4F-DED3-4A56-824A-D6FC23540A9B}" dt="2024-09-27T15:57:16.726" v="1101" actId="47"/>
        <pc:sldMkLst>
          <pc:docMk/>
          <pc:sldMk cId="3445300269" sldId="515"/>
        </pc:sldMkLst>
      </pc:sldChg>
      <pc:sldChg chg="del">
        <pc:chgData name="Pastor Zach Dudenhofer" userId="c4a63011-f6e8-401d-b235-a1891ff3d58e" providerId="ADAL" clId="{DA501E4F-DED3-4A56-824A-D6FC23540A9B}" dt="2024-09-27T15:57:16.726" v="1101" actId="47"/>
        <pc:sldMkLst>
          <pc:docMk/>
          <pc:sldMk cId="1414071658" sldId="516"/>
        </pc:sldMkLst>
      </pc:sldChg>
      <pc:sldChg chg="del">
        <pc:chgData name="Pastor Zach Dudenhofer" userId="c4a63011-f6e8-401d-b235-a1891ff3d58e" providerId="ADAL" clId="{DA501E4F-DED3-4A56-824A-D6FC23540A9B}" dt="2024-09-27T15:57:16.726" v="1101" actId="47"/>
        <pc:sldMkLst>
          <pc:docMk/>
          <pc:sldMk cId="2848717881" sldId="517"/>
        </pc:sldMkLst>
      </pc:sldChg>
      <pc:sldChg chg="del">
        <pc:chgData name="Pastor Zach Dudenhofer" userId="c4a63011-f6e8-401d-b235-a1891ff3d58e" providerId="ADAL" clId="{DA501E4F-DED3-4A56-824A-D6FC23540A9B}" dt="2024-09-27T15:57:16.726" v="1101" actId="47"/>
        <pc:sldMkLst>
          <pc:docMk/>
          <pc:sldMk cId="2111896618" sldId="518"/>
        </pc:sldMkLst>
      </pc:sldChg>
      <pc:sldChg chg="del">
        <pc:chgData name="Pastor Zach Dudenhofer" userId="c4a63011-f6e8-401d-b235-a1891ff3d58e" providerId="ADAL" clId="{DA501E4F-DED3-4A56-824A-D6FC23540A9B}" dt="2024-09-27T15:57:16.726" v="1101" actId="47"/>
        <pc:sldMkLst>
          <pc:docMk/>
          <pc:sldMk cId="613090354" sldId="519"/>
        </pc:sldMkLst>
      </pc:sldChg>
      <pc:sldChg chg="del">
        <pc:chgData name="Pastor Zach Dudenhofer" userId="c4a63011-f6e8-401d-b235-a1891ff3d58e" providerId="ADAL" clId="{DA501E4F-DED3-4A56-824A-D6FC23540A9B}" dt="2024-09-27T15:57:16.726" v="1101" actId="47"/>
        <pc:sldMkLst>
          <pc:docMk/>
          <pc:sldMk cId="2403573527" sldId="520"/>
        </pc:sldMkLst>
      </pc:sldChg>
      <pc:sldChg chg="del">
        <pc:chgData name="Pastor Zach Dudenhofer" userId="c4a63011-f6e8-401d-b235-a1891ff3d58e" providerId="ADAL" clId="{DA501E4F-DED3-4A56-824A-D6FC23540A9B}" dt="2024-09-27T15:57:16.726" v="1101" actId="47"/>
        <pc:sldMkLst>
          <pc:docMk/>
          <pc:sldMk cId="1333525641" sldId="521"/>
        </pc:sldMkLst>
      </pc:sldChg>
      <pc:sldChg chg="del">
        <pc:chgData name="Pastor Zach Dudenhofer" userId="c4a63011-f6e8-401d-b235-a1891ff3d58e" providerId="ADAL" clId="{DA501E4F-DED3-4A56-824A-D6FC23540A9B}" dt="2024-09-27T15:57:16.726" v="1101" actId="47"/>
        <pc:sldMkLst>
          <pc:docMk/>
          <pc:sldMk cId="529728066" sldId="522"/>
        </pc:sldMkLst>
      </pc:sldChg>
      <pc:sldChg chg="del">
        <pc:chgData name="Pastor Zach Dudenhofer" userId="c4a63011-f6e8-401d-b235-a1891ff3d58e" providerId="ADAL" clId="{DA501E4F-DED3-4A56-824A-D6FC23540A9B}" dt="2024-09-27T15:57:16.726" v="1101" actId="47"/>
        <pc:sldMkLst>
          <pc:docMk/>
          <pc:sldMk cId="923655767" sldId="523"/>
        </pc:sldMkLst>
      </pc:sldChg>
      <pc:sldChg chg="del">
        <pc:chgData name="Pastor Zach Dudenhofer" userId="c4a63011-f6e8-401d-b235-a1891ff3d58e" providerId="ADAL" clId="{DA501E4F-DED3-4A56-824A-D6FC23540A9B}" dt="2024-09-27T15:57:16.726" v="1101" actId="47"/>
        <pc:sldMkLst>
          <pc:docMk/>
          <pc:sldMk cId="207927578" sldId="524"/>
        </pc:sldMkLst>
      </pc:sldChg>
      <pc:sldChg chg="addSp delSp modSp mod">
        <pc:chgData name="Pastor Zach Dudenhofer" userId="c4a63011-f6e8-401d-b235-a1891ff3d58e" providerId="ADAL" clId="{DA501E4F-DED3-4A56-824A-D6FC23540A9B}" dt="2024-09-27T15:58:41.210" v="1108" actId="27614"/>
        <pc:sldMkLst>
          <pc:docMk/>
          <pc:sldMk cId="3433457375" sldId="525"/>
        </pc:sldMkLst>
        <pc:picChg chg="add mod">
          <ac:chgData name="Pastor Zach Dudenhofer" userId="c4a63011-f6e8-401d-b235-a1891ff3d58e" providerId="ADAL" clId="{DA501E4F-DED3-4A56-824A-D6FC23540A9B}" dt="2024-09-27T15:58:41.210" v="1108" actId="27614"/>
          <ac:picMkLst>
            <pc:docMk/>
            <pc:sldMk cId="3433457375" sldId="525"/>
            <ac:picMk id="3" creationId="{9DBD58E4-09D8-75FE-C676-985A9A676B21}"/>
          </ac:picMkLst>
        </pc:picChg>
        <pc:picChg chg="del mod">
          <ac:chgData name="Pastor Zach Dudenhofer" userId="c4a63011-f6e8-401d-b235-a1891ff3d58e" providerId="ADAL" clId="{DA501E4F-DED3-4A56-824A-D6FC23540A9B}" dt="2024-09-27T15:58:37.692" v="1106" actId="478"/>
          <ac:picMkLst>
            <pc:docMk/>
            <pc:sldMk cId="3433457375" sldId="525"/>
            <ac:picMk id="5" creationId="{32180EE8-670F-6353-9BAC-B4757F90D048}"/>
          </ac:picMkLst>
        </pc:picChg>
      </pc:sldChg>
      <pc:sldChg chg="addSp delSp modSp mod">
        <pc:chgData name="Pastor Zach Dudenhofer" userId="c4a63011-f6e8-401d-b235-a1891ff3d58e" providerId="ADAL" clId="{DA501E4F-DED3-4A56-824A-D6FC23540A9B}" dt="2024-09-27T15:58:45.485" v="1112" actId="962"/>
        <pc:sldMkLst>
          <pc:docMk/>
          <pc:sldMk cId="3760098708" sldId="526"/>
        </pc:sldMkLst>
        <pc:picChg chg="del">
          <ac:chgData name="Pastor Zach Dudenhofer" userId="c4a63011-f6e8-401d-b235-a1891ff3d58e" providerId="ADAL" clId="{DA501E4F-DED3-4A56-824A-D6FC23540A9B}" dt="2024-09-27T15:58:42.348" v="1109" actId="478"/>
          <ac:picMkLst>
            <pc:docMk/>
            <pc:sldMk cId="3760098708" sldId="526"/>
            <ac:picMk id="3" creationId="{9ABD6D13-D423-1410-CD02-3CCBBE310FF9}"/>
          </ac:picMkLst>
        </pc:picChg>
        <pc:picChg chg="add mod">
          <ac:chgData name="Pastor Zach Dudenhofer" userId="c4a63011-f6e8-401d-b235-a1891ff3d58e" providerId="ADAL" clId="{DA501E4F-DED3-4A56-824A-D6FC23540A9B}" dt="2024-09-27T15:58:45.485" v="1112" actId="962"/>
          <ac:picMkLst>
            <pc:docMk/>
            <pc:sldMk cId="3760098708" sldId="526"/>
            <ac:picMk id="4" creationId="{DE814048-C086-F136-EA55-5FF7D86F7F99}"/>
          </ac:picMkLst>
        </pc:picChg>
      </pc:sldChg>
      <pc:sldChg chg="modSp add mod">
        <pc:chgData name="Pastor Zach Dudenhofer" userId="c4a63011-f6e8-401d-b235-a1891ff3d58e" providerId="ADAL" clId="{DA501E4F-DED3-4A56-824A-D6FC23540A9B}" dt="2024-09-27T15:03:25.816" v="3" actId="20577"/>
        <pc:sldMkLst>
          <pc:docMk/>
          <pc:sldMk cId="1190107885" sldId="527"/>
        </pc:sldMkLst>
        <pc:spChg chg="mod">
          <ac:chgData name="Pastor Zach Dudenhofer" userId="c4a63011-f6e8-401d-b235-a1891ff3d58e" providerId="ADAL" clId="{DA501E4F-DED3-4A56-824A-D6FC23540A9B}" dt="2024-09-27T15:03:25.816" v="3" actId="20577"/>
          <ac:spMkLst>
            <pc:docMk/>
            <pc:sldMk cId="1190107885" sldId="527"/>
            <ac:spMk id="3" creationId="{E0C6A70B-0872-8155-CCE0-3F2601365044}"/>
          </ac:spMkLst>
        </pc:spChg>
      </pc:sldChg>
      <pc:sldChg chg="modSp add mod">
        <pc:chgData name="Pastor Zach Dudenhofer" userId="c4a63011-f6e8-401d-b235-a1891ff3d58e" providerId="ADAL" clId="{DA501E4F-DED3-4A56-824A-D6FC23540A9B}" dt="2024-09-27T15:03:30.608" v="5" actId="20577"/>
        <pc:sldMkLst>
          <pc:docMk/>
          <pc:sldMk cId="2626926599" sldId="528"/>
        </pc:sldMkLst>
        <pc:spChg chg="mod">
          <ac:chgData name="Pastor Zach Dudenhofer" userId="c4a63011-f6e8-401d-b235-a1891ff3d58e" providerId="ADAL" clId="{DA501E4F-DED3-4A56-824A-D6FC23540A9B}" dt="2024-09-27T15:03:30.608" v="5" actId="20577"/>
          <ac:spMkLst>
            <pc:docMk/>
            <pc:sldMk cId="2626926599" sldId="528"/>
            <ac:spMk id="3" creationId="{E0C6A70B-0872-8155-CCE0-3F2601365044}"/>
          </ac:spMkLst>
        </pc:spChg>
      </pc:sldChg>
      <pc:sldChg chg="add">
        <pc:chgData name="Pastor Zach Dudenhofer" userId="c4a63011-f6e8-401d-b235-a1891ff3d58e" providerId="ADAL" clId="{DA501E4F-DED3-4A56-824A-D6FC23540A9B}" dt="2024-09-27T15:03:27.399" v="4" actId="2890"/>
        <pc:sldMkLst>
          <pc:docMk/>
          <pc:sldMk cId="735741824" sldId="529"/>
        </pc:sldMkLst>
      </pc:sldChg>
      <pc:sldChg chg="addSp modSp add mod">
        <pc:chgData name="Pastor Zach Dudenhofer" userId="c4a63011-f6e8-401d-b235-a1891ff3d58e" providerId="ADAL" clId="{DA501E4F-DED3-4A56-824A-D6FC23540A9B}" dt="2024-09-27T15:08:38.234" v="66" actId="20577"/>
        <pc:sldMkLst>
          <pc:docMk/>
          <pc:sldMk cId="1176307834" sldId="530"/>
        </pc:sldMkLst>
        <pc:spChg chg="mod">
          <ac:chgData name="Pastor Zach Dudenhofer" userId="c4a63011-f6e8-401d-b235-a1891ff3d58e" providerId="ADAL" clId="{DA501E4F-DED3-4A56-824A-D6FC23540A9B}" dt="2024-09-27T15:07:01.009" v="43" actId="255"/>
          <ac:spMkLst>
            <pc:docMk/>
            <pc:sldMk cId="1176307834" sldId="530"/>
            <ac:spMk id="2" creationId="{9725AC5F-A538-3B8D-AB2A-8E2086C93F5D}"/>
          </ac:spMkLst>
        </pc:spChg>
        <pc:spChg chg="mod">
          <ac:chgData name="Pastor Zach Dudenhofer" userId="c4a63011-f6e8-401d-b235-a1891ff3d58e" providerId="ADAL" clId="{DA501E4F-DED3-4A56-824A-D6FC23540A9B}" dt="2024-09-27T15:07:34.324" v="51" actId="255"/>
          <ac:spMkLst>
            <pc:docMk/>
            <pc:sldMk cId="1176307834" sldId="530"/>
            <ac:spMk id="3" creationId="{E0C6A70B-0872-8155-CCE0-3F2601365044}"/>
          </ac:spMkLst>
        </pc:spChg>
        <pc:spChg chg="add mod">
          <ac:chgData name="Pastor Zach Dudenhofer" userId="c4a63011-f6e8-401d-b235-a1891ff3d58e" providerId="ADAL" clId="{DA501E4F-DED3-4A56-824A-D6FC23540A9B}" dt="2024-09-27T15:08:38.234" v="66" actId="20577"/>
          <ac:spMkLst>
            <pc:docMk/>
            <pc:sldMk cId="1176307834" sldId="530"/>
            <ac:spMk id="4" creationId="{83A6932E-2A0D-9ABB-788C-ADE27D112CD1}"/>
          </ac:spMkLst>
        </pc:spChg>
        <pc:cxnChg chg="add mod">
          <ac:chgData name="Pastor Zach Dudenhofer" userId="c4a63011-f6e8-401d-b235-a1891ff3d58e" providerId="ADAL" clId="{DA501E4F-DED3-4A56-824A-D6FC23540A9B}" dt="2024-09-27T15:08:25.663" v="52"/>
          <ac:cxnSpMkLst>
            <pc:docMk/>
            <pc:sldMk cId="1176307834" sldId="530"/>
            <ac:cxnSpMk id="5" creationId="{B9F2D73D-072F-4E22-394E-9939B43A4DE6}"/>
          </ac:cxnSpMkLst>
        </pc:cxnChg>
      </pc:sldChg>
      <pc:sldChg chg="delSp modSp add mod">
        <pc:chgData name="Pastor Zach Dudenhofer" userId="c4a63011-f6e8-401d-b235-a1891ff3d58e" providerId="ADAL" clId="{DA501E4F-DED3-4A56-824A-D6FC23540A9B}" dt="2024-09-27T15:10:44.786" v="103" actId="478"/>
        <pc:sldMkLst>
          <pc:docMk/>
          <pc:sldMk cId="2615578528" sldId="531"/>
        </pc:sldMkLst>
        <pc:spChg chg="mod">
          <ac:chgData name="Pastor Zach Dudenhofer" userId="c4a63011-f6e8-401d-b235-a1891ff3d58e" providerId="ADAL" clId="{DA501E4F-DED3-4A56-824A-D6FC23540A9B}" dt="2024-09-27T15:09:22.949" v="95" actId="114"/>
          <ac:spMkLst>
            <pc:docMk/>
            <pc:sldMk cId="2615578528" sldId="531"/>
            <ac:spMk id="2" creationId="{9725AC5F-A538-3B8D-AB2A-8E2086C93F5D}"/>
          </ac:spMkLst>
        </pc:spChg>
        <pc:spChg chg="mod">
          <ac:chgData name="Pastor Zach Dudenhofer" userId="c4a63011-f6e8-401d-b235-a1891ff3d58e" providerId="ADAL" clId="{DA501E4F-DED3-4A56-824A-D6FC23540A9B}" dt="2024-09-27T15:10:08.635" v="99" actId="113"/>
          <ac:spMkLst>
            <pc:docMk/>
            <pc:sldMk cId="2615578528" sldId="531"/>
            <ac:spMk id="3" creationId="{E0C6A70B-0872-8155-CCE0-3F2601365044}"/>
          </ac:spMkLst>
        </pc:spChg>
        <pc:spChg chg="del">
          <ac:chgData name="Pastor Zach Dudenhofer" userId="c4a63011-f6e8-401d-b235-a1891ff3d58e" providerId="ADAL" clId="{DA501E4F-DED3-4A56-824A-D6FC23540A9B}" dt="2024-09-27T15:10:44.786" v="103" actId="478"/>
          <ac:spMkLst>
            <pc:docMk/>
            <pc:sldMk cId="2615578528" sldId="531"/>
            <ac:spMk id="4" creationId="{83A6932E-2A0D-9ABB-788C-ADE27D112CD1}"/>
          </ac:spMkLst>
        </pc:spChg>
        <pc:cxnChg chg="del">
          <ac:chgData name="Pastor Zach Dudenhofer" userId="c4a63011-f6e8-401d-b235-a1891ff3d58e" providerId="ADAL" clId="{DA501E4F-DED3-4A56-824A-D6FC23540A9B}" dt="2024-09-27T15:10:44.786" v="103" actId="478"/>
          <ac:cxnSpMkLst>
            <pc:docMk/>
            <pc:sldMk cId="2615578528" sldId="531"/>
            <ac:cxnSpMk id="5" creationId="{B9F2D73D-072F-4E22-394E-9939B43A4DE6}"/>
          </ac:cxnSpMkLst>
        </pc:cxnChg>
      </pc:sldChg>
      <pc:sldChg chg="modSp add mod">
        <pc:chgData name="Pastor Zach Dudenhofer" userId="c4a63011-f6e8-401d-b235-a1891ff3d58e" providerId="ADAL" clId="{DA501E4F-DED3-4A56-824A-D6FC23540A9B}" dt="2024-09-27T15:12:06.089" v="141" actId="20577"/>
        <pc:sldMkLst>
          <pc:docMk/>
          <pc:sldMk cId="2321295531" sldId="532"/>
        </pc:sldMkLst>
        <pc:spChg chg="mod">
          <ac:chgData name="Pastor Zach Dudenhofer" userId="c4a63011-f6e8-401d-b235-a1891ff3d58e" providerId="ADAL" clId="{DA501E4F-DED3-4A56-824A-D6FC23540A9B}" dt="2024-09-27T15:10:14.475" v="102" actId="115"/>
          <ac:spMkLst>
            <pc:docMk/>
            <pc:sldMk cId="2321295531" sldId="532"/>
            <ac:spMk id="3" creationId="{E0C6A70B-0872-8155-CCE0-3F2601365044}"/>
          </ac:spMkLst>
        </pc:spChg>
        <pc:spChg chg="mod">
          <ac:chgData name="Pastor Zach Dudenhofer" userId="c4a63011-f6e8-401d-b235-a1891ff3d58e" providerId="ADAL" clId="{DA501E4F-DED3-4A56-824A-D6FC23540A9B}" dt="2024-09-27T15:12:06.089" v="141" actId="20577"/>
          <ac:spMkLst>
            <pc:docMk/>
            <pc:sldMk cId="2321295531" sldId="532"/>
            <ac:spMk id="4" creationId="{83A6932E-2A0D-9ABB-788C-ADE27D112CD1}"/>
          </ac:spMkLst>
        </pc:spChg>
      </pc:sldChg>
      <pc:sldChg chg="modSp add mod">
        <pc:chgData name="Pastor Zach Dudenhofer" userId="c4a63011-f6e8-401d-b235-a1891ff3d58e" providerId="ADAL" clId="{DA501E4F-DED3-4A56-824A-D6FC23540A9B}" dt="2024-09-27T15:16:06.513" v="283" actId="20577"/>
        <pc:sldMkLst>
          <pc:docMk/>
          <pc:sldMk cId="3042210039" sldId="533"/>
        </pc:sldMkLst>
        <pc:spChg chg="mod">
          <ac:chgData name="Pastor Zach Dudenhofer" userId="c4a63011-f6e8-401d-b235-a1891ff3d58e" providerId="ADAL" clId="{DA501E4F-DED3-4A56-824A-D6FC23540A9B}" dt="2024-09-27T15:13:30.043" v="146" actId="115"/>
          <ac:spMkLst>
            <pc:docMk/>
            <pc:sldMk cId="3042210039" sldId="533"/>
            <ac:spMk id="3" creationId="{E0C6A70B-0872-8155-CCE0-3F2601365044}"/>
          </ac:spMkLst>
        </pc:spChg>
        <pc:spChg chg="mod">
          <ac:chgData name="Pastor Zach Dudenhofer" userId="c4a63011-f6e8-401d-b235-a1891ff3d58e" providerId="ADAL" clId="{DA501E4F-DED3-4A56-824A-D6FC23540A9B}" dt="2024-09-27T15:16:06.513" v="283" actId="20577"/>
          <ac:spMkLst>
            <pc:docMk/>
            <pc:sldMk cId="3042210039" sldId="533"/>
            <ac:spMk id="4" creationId="{83A6932E-2A0D-9ABB-788C-ADE27D112CD1}"/>
          </ac:spMkLst>
        </pc:spChg>
        <pc:cxnChg chg="mod">
          <ac:chgData name="Pastor Zach Dudenhofer" userId="c4a63011-f6e8-401d-b235-a1891ff3d58e" providerId="ADAL" clId="{DA501E4F-DED3-4A56-824A-D6FC23540A9B}" dt="2024-09-27T15:15:36.210" v="262" actId="1035"/>
          <ac:cxnSpMkLst>
            <pc:docMk/>
            <pc:sldMk cId="3042210039" sldId="533"/>
            <ac:cxnSpMk id="5" creationId="{B9F2D73D-072F-4E22-394E-9939B43A4DE6}"/>
          </ac:cxnSpMkLst>
        </pc:cxnChg>
      </pc:sldChg>
      <pc:sldChg chg="modSp add mod">
        <pc:chgData name="Pastor Zach Dudenhofer" userId="c4a63011-f6e8-401d-b235-a1891ff3d58e" providerId="ADAL" clId="{DA501E4F-DED3-4A56-824A-D6FC23540A9B}" dt="2024-09-27T15:25:12.433" v="434" actId="20577"/>
        <pc:sldMkLst>
          <pc:docMk/>
          <pc:sldMk cId="3858014867" sldId="534"/>
        </pc:sldMkLst>
        <pc:spChg chg="mod">
          <ac:chgData name="Pastor Zach Dudenhofer" userId="c4a63011-f6e8-401d-b235-a1891ff3d58e" providerId="ADAL" clId="{DA501E4F-DED3-4A56-824A-D6FC23540A9B}" dt="2024-09-27T15:23:00.210" v="292" actId="113"/>
          <ac:spMkLst>
            <pc:docMk/>
            <pc:sldMk cId="3858014867" sldId="534"/>
            <ac:spMk id="3" creationId="{E0C6A70B-0872-8155-CCE0-3F2601365044}"/>
          </ac:spMkLst>
        </pc:spChg>
        <pc:spChg chg="mod">
          <ac:chgData name="Pastor Zach Dudenhofer" userId="c4a63011-f6e8-401d-b235-a1891ff3d58e" providerId="ADAL" clId="{DA501E4F-DED3-4A56-824A-D6FC23540A9B}" dt="2024-09-27T15:25:12.433" v="434" actId="20577"/>
          <ac:spMkLst>
            <pc:docMk/>
            <pc:sldMk cId="3858014867" sldId="534"/>
            <ac:spMk id="4" creationId="{83A6932E-2A0D-9ABB-788C-ADE27D112CD1}"/>
          </ac:spMkLst>
        </pc:spChg>
      </pc:sldChg>
      <pc:sldChg chg="modSp add mod">
        <pc:chgData name="Pastor Zach Dudenhofer" userId="c4a63011-f6e8-401d-b235-a1891ff3d58e" providerId="ADAL" clId="{DA501E4F-DED3-4A56-824A-D6FC23540A9B}" dt="2024-09-27T15:27:16.728" v="527" actId="1035"/>
        <pc:sldMkLst>
          <pc:docMk/>
          <pc:sldMk cId="1674534169" sldId="535"/>
        </pc:sldMkLst>
        <pc:spChg chg="mod">
          <ac:chgData name="Pastor Zach Dudenhofer" userId="c4a63011-f6e8-401d-b235-a1891ff3d58e" providerId="ADAL" clId="{DA501E4F-DED3-4A56-824A-D6FC23540A9B}" dt="2024-09-27T15:25:35.443" v="439" actId="115"/>
          <ac:spMkLst>
            <pc:docMk/>
            <pc:sldMk cId="1674534169" sldId="535"/>
            <ac:spMk id="3" creationId="{E0C6A70B-0872-8155-CCE0-3F2601365044}"/>
          </ac:spMkLst>
        </pc:spChg>
        <pc:spChg chg="mod">
          <ac:chgData name="Pastor Zach Dudenhofer" userId="c4a63011-f6e8-401d-b235-a1891ff3d58e" providerId="ADAL" clId="{DA501E4F-DED3-4A56-824A-D6FC23540A9B}" dt="2024-09-27T15:27:16.728" v="527" actId="1035"/>
          <ac:spMkLst>
            <pc:docMk/>
            <pc:sldMk cId="1674534169" sldId="535"/>
            <ac:spMk id="4" creationId="{83A6932E-2A0D-9ABB-788C-ADE27D112CD1}"/>
          </ac:spMkLst>
        </pc:spChg>
        <pc:cxnChg chg="mod">
          <ac:chgData name="Pastor Zach Dudenhofer" userId="c4a63011-f6e8-401d-b235-a1891ff3d58e" providerId="ADAL" clId="{DA501E4F-DED3-4A56-824A-D6FC23540A9B}" dt="2024-09-27T15:27:16.728" v="527" actId="1035"/>
          <ac:cxnSpMkLst>
            <pc:docMk/>
            <pc:sldMk cId="1674534169" sldId="535"/>
            <ac:cxnSpMk id="5" creationId="{B9F2D73D-072F-4E22-394E-9939B43A4DE6}"/>
          </ac:cxnSpMkLst>
        </pc:cxnChg>
      </pc:sldChg>
      <pc:sldChg chg="modSp add mod">
        <pc:chgData name="Pastor Zach Dudenhofer" userId="c4a63011-f6e8-401d-b235-a1891ff3d58e" providerId="ADAL" clId="{DA501E4F-DED3-4A56-824A-D6FC23540A9B}" dt="2024-09-27T15:31:10.247" v="649" actId="1036"/>
        <pc:sldMkLst>
          <pc:docMk/>
          <pc:sldMk cId="3179311352" sldId="536"/>
        </pc:sldMkLst>
        <pc:spChg chg="mod">
          <ac:chgData name="Pastor Zach Dudenhofer" userId="c4a63011-f6e8-401d-b235-a1891ff3d58e" providerId="ADAL" clId="{DA501E4F-DED3-4A56-824A-D6FC23540A9B}" dt="2024-09-27T15:27:58.282" v="534" actId="115"/>
          <ac:spMkLst>
            <pc:docMk/>
            <pc:sldMk cId="3179311352" sldId="536"/>
            <ac:spMk id="3" creationId="{E0C6A70B-0872-8155-CCE0-3F2601365044}"/>
          </ac:spMkLst>
        </pc:spChg>
        <pc:spChg chg="mod">
          <ac:chgData name="Pastor Zach Dudenhofer" userId="c4a63011-f6e8-401d-b235-a1891ff3d58e" providerId="ADAL" clId="{DA501E4F-DED3-4A56-824A-D6FC23540A9B}" dt="2024-09-27T15:31:10.247" v="649" actId="1036"/>
          <ac:spMkLst>
            <pc:docMk/>
            <pc:sldMk cId="3179311352" sldId="536"/>
            <ac:spMk id="4" creationId="{83A6932E-2A0D-9ABB-788C-ADE27D112CD1}"/>
          </ac:spMkLst>
        </pc:spChg>
        <pc:cxnChg chg="mod">
          <ac:chgData name="Pastor Zach Dudenhofer" userId="c4a63011-f6e8-401d-b235-a1891ff3d58e" providerId="ADAL" clId="{DA501E4F-DED3-4A56-824A-D6FC23540A9B}" dt="2024-09-27T15:31:10.247" v="649" actId="1036"/>
          <ac:cxnSpMkLst>
            <pc:docMk/>
            <pc:sldMk cId="3179311352" sldId="536"/>
            <ac:cxnSpMk id="5" creationId="{B9F2D73D-072F-4E22-394E-9939B43A4DE6}"/>
          </ac:cxnSpMkLst>
        </pc:cxnChg>
      </pc:sldChg>
      <pc:sldChg chg="delSp modSp add mod">
        <pc:chgData name="Pastor Zach Dudenhofer" userId="c4a63011-f6e8-401d-b235-a1891ff3d58e" providerId="ADAL" clId="{DA501E4F-DED3-4A56-824A-D6FC23540A9B}" dt="2024-09-27T15:31:48.399" v="655" actId="478"/>
        <pc:sldMkLst>
          <pc:docMk/>
          <pc:sldMk cId="1297006707" sldId="537"/>
        </pc:sldMkLst>
        <pc:spChg chg="mod">
          <ac:chgData name="Pastor Zach Dudenhofer" userId="c4a63011-f6e8-401d-b235-a1891ff3d58e" providerId="ADAL" clId="{DA501E4F-DED3-4A56-824A-D6FC23540A9B}" dt="2024-09-27T15:31:43.281" v="654" actId="115"/>
          <ac:spMkLst>
            <pc:docMk/>
            <pc:sldMk cId="1297006707" sldId="537"/>
            <ac:spMk id="3" creationId="{E0C6A70B-0872-8155-CCE0-3F2601365044}"/>
          </ac:spMkLst>
        </pc:spChg>
        <pc:spChg chg="del">
          <ac:chgData name="Pastor Zach Dudenhofer" userId="c4a63011-f6e8-401d-b235-a1891ff3d58e" providerId="ADAL" clId="{DA501E4F-DED3-4A56-824A-D6FC23540A9B}" dt="2024-09-27T15:31:48.399" v="655" actId="478"/>
          <ac:spMkLst>
            <pc:docMk/>
            <pc:sldMk cId="1297006707" sldId="537"/>
            <ac:spMk id="4" creationId="{83A6932E-2A0D-9ABB-788C-ADE27D112CD1}"/>
          </ac:spMkLst>
        </pc:spChg>
        <pc:cxnChg chg="del">
          <ac:chgData name="Pastor Zach Dudenhofer" userId="c4a63011-f6e8-401d-b235-a1891ff3d58e" providerId="ADAL" clId="{DA501E4F-DED3-4A56-824A-D6FC23540A9B}" dt="2024-09-27T15:31:48.399" v="655" actId="478"/>
          <ac:cxnSpMkLst>
            <pc:docMk/>
            <pc:sldMk cId="1297006707" sldId="537"/>
            <ac:cxnSpMk id="5" creationId="{B9F2D73D-072F-4E22-394E-9939B43A4DE6}"/>
          </ac:cxnSpMkLst>
        </pc:cxnChg>
      </pc:sldChg>
      <pc:sldChg chg="addSp delSp modSp add mod">
        <pc:chgData name="Pastor Zach Dudenhofer" userId="c4a63011-f6e8-401d-b235-a1891ff3d58e" providerId="ADAL" clId="{DA501E4F-DED3-4A56-824A-D6FC23540A9B}" dt="2024-09-27T15:38:19.248" v="754" actId="20577"/>
        <pc:sldMkLst>
          <pc:docMk/>
          <pc:sldMk cId="2874125713" sldId="538"/>
        </pc:sldMkLst>
        <pc:spChg chg="del">
          <ac:chgData name="Pastor Zach Dudenhofer" userId="c4a63011-f6e8-401d-b235-a1891ff3d58e" providerId="ADAL" clId="{DA501E4F-DED3-4A56-824A-D6FC23540A9B}" dt="2024-09-27T15:33:25.437" v="665" actId="478"/>
          <ac:spMkLst>
            <pc:docMk/>
            <pc:sldMk cId="2874125713" sldId="538"/>
            <ac:spMk id="2" creationId="{9725AC5F-A538-3B8D-AB2A-8E2086C93F5D}"/>
          </ac:spMkLst>
        </pc:spChg>
        <pc:spChg chg="mod">
          <ac:chgData name="Pastor Zach Dudenhofer" userId="c4a63011-f6e8-401d-b235-a1891ff3d58e" providerId="ADAL" clId="{DA501E4F-DED3-4A56-824A-D6FC23540A9B}" dt="2024-09-27T15:36:31.249" v="743" actId="115"/>
          <ac:spMkLst>
            <pc:docMk/>
            <pc:sldMk cId="2874125713" sldId="538"/>
            <ac:spMk id="3" creationId="{E0C6A70B-0872-8155-CCE0-3F2601365044}"/>
          </ac:spMkLst>
        </pc:spChg>
        <pc:spChg chg="add mod">
          <ac:chgData name="Pastor Zach Dudenhofer" userId="c4a63011-f6e8-401d-b235-a1891ff3d58e" providerId="ADAL" clId="{DA501E4F-DED3-4A56-824A-D6FC23540A9B}" dt="2024-09-27T15:33:23.004" v="664"/>
          <ac:spMkLst>
            <pc:docMk/>
            <pc:sldMk cId="2874125713" sldId="538"/>
            <ac:spMk id="4" creationId="{5087174C-C4BE-4A05-A0C8-4CF1169014A3}"/>
          </ac:spMkLst>
        </pc:spChg>
        <pc:spChg chg="add del mod">
          <ac:chgData name="Pastor Zach Dudenhofer" userId="c4a63011-f6e8-401d-b235-a1891ff3d58e" providerId="ADAL" clId="{DA501E4F-DED3-4A56-824A-D6FC23540A9B}" dt="2024-09-27T15:33:28.559" v="666" actId="478"/>
          <ac:spMkLst>
            <pc:docMk/>
            <pc:sldMk cId="2874125713" sldId="538"/>
            <ac:spMk id="6" creationId="{CEBE32CD-D633-EE7E-CA99-AA88BCA16C62}"/>
          </ac:spMkLst>
        </pc:spChg>
        <pc:spChg chg="add mod">
          <ac:chgData name="Pastor Zach Dudenhofer" userId="c4a63011-f6e8-401d-b235-a1891ff3d58e" providerId="ADAL" clId="{DA501E4F-DED3-4A56-824A-D6FC23540A9B}" dt="2024-09-27T15:33:44.488" v="683" actId="255"/>
          <ac:spMkLst>
            <pc:docMk/>
            <pc:sldMk cId="2874125713" sldId="538"/>
            <ac:spMk id="7" creationId="{F6213A2A-0AF7-312D-DBAA-798700E232FE}"/>
          </ac:spMkLst>
        </pc:spChg>
        <pc:spChg chg="add del mod">
          <ac:chgData name="Pastor Zach Dudenhofer" userId="c4a63011-f6e8-401d-b235-a1891ff3d58e" providerId="ADAL" clId="{DA501E4F-DED3-4A56-824A-D6FC23540A9B}" dt="2024-09-27T15:35:59.367" v="740" actId="478"/>
          <ac:spMkLst>
            <pc:docMk/>
            <pc:sldMk cId="2874125713" sldId="538"/>
            <ac:spMk id="8" creationId="{E11869B2-201C-81EE-9D74-AFE98CC78438}"/>
          </ac:spMkLst>
        </pc:spChg>
        <pc:spChg chg="add mod">
          <ac:chgData name="Pastor Zach Dudenhofer" userId="c4a63011-f6e8-401d-b235-a1891ff3d58e" providerId="ADAL" clId="{DA501E4F-DED3-4A56-824A-D6FC23540A9B}" dt="2024-09-27T15:38:19.248" v="754" actId="20577"/>
          <ac:spMkLst>
            <pc:docMk/>
            <pc:sldMk cId="2874125713" sldId="538"/>
            <ac:spMk id="10" creationId="{9AB79D1E-D278-C2D9-D261-77D7FD5CA188}"/>
          </ac:spMkLst>
        </pc:spChg>
        <pc:cxnChg chg="add del mod">
          <ac:chgData name="Pastor Zach Dudenhofer" userId="c4a63011-f6e8-401d-b235-a1891ff3d58e" providerId="ADAL" clId="{DA501E4F-DED3-4A56-824A-D6FC23540A9B}" dt="2024-09-27T15:35:59.367" v="740" actId="478"/>
          <ac:cxnSpMkLst>
            <pc:docMk/>
            <pc:sldMk cId="2874125713" sldId="538"/>
            <ac:cxnSpMk id="9" creationId="{AF039E5F-3B27-484C-FBB5-CFD8D6F4DF3A}"/>
          </ac:cxnSpMkLst>
        </pc:cxnChg>
        <pc:cxnChg chg="add mod">
          <ac:chgData name="Pastor Zach Dudenhofer" userId="c4a63011-f6e8-401d-b235-a1891ff3d58e" providerId="ADAL" clId="{DA501E4F-DED3-4A56-824A-D6FC23540A9B}" dt="2024-09-27T15:38:11.712" v="753" actId="1035"/>
          <ac:cxnSpMkLst>
            <pc:docMk/>
            <pc:sldMk cId="2874125713" sldId="538"/>
            <ac:cxnSpMk id="11" creationId="{36249BC3-5045-A79D-11A2-22130294BA6F}"/>
          </ac:cxnSpMkLst>
        </pc:cxnChg>
      </pc:sldChg>
      <pc:sldChg chg="addSp delSp add mod ord">
        <pc:chgData name="Pastor Zach Dudenhofer" userId="c4a63011-f6e8-401d-b235-a1891ff3d58e" providerId="ADAL" clId="{DA501E4F-DED3-4A56-824A-D6FC23540A9B}" dt="2024-09-27T15:37:06.135" v="749" actId="478"/>
        <pc:sldMkLst>
          <pc:docMk/>
          <pc:sldMk cId="1153922498" sldId="539"/>
        </pc:sldMkLst>
        <pc:spChg chg="add del">
          <ac:chgData name="Pastor Zach Dudenhofer" userId="c4a63011-f6e8-401d-b235-a1891ff3d58e" providerId="ADAL" clId="{DA501E4F-DED3-4A56-824A-D6FC23540A9B}" dt="2024-09-27T15:37:06.135" v="749" actId="478"/>
          <ac:spMkLst>
            <pc:docMk/>
            <pc:sldMk cId="1153922498" sldId="539"/>
            <ac:spMk id="8" creationId="{E11869B2-201C-81EE-9D74-AFE98CC78438}"/>
          </ac:spMkLst>
        </pc:spChg>
        <pc:cxnChg chg="add del">
          <ac:chgData name="Pastor Zach Dudenhofer" userId="c4a63011-f6e8-401d-b235-a1891ff3d58e" providerId="ADAL" clId="{DA501E4F-DED3-4A56-824A-D6FC23540A9B}" dt="2024-09-27T15:37:06.135" v="749" actId="478"/>
          <ac:cxnSpMkLst>
            <pc:docMk/>
            <pc:sldMk cId="1153922498" sldId="539"/>
            <ac:cxnSpMk id="9" creationId="{AF039E5F-3B27-484C-FBB5-CFD8D6F4DF3A}"/>
          </ac:cxnSpMkLst>
        </pc:cxnChg>
      </pc:sldChg>
      <pc:sldChg chg="modSp add mod">
        <pc:chgData name="Pastor Zach Dudenhofer" userId="c4a63011-f6e8-401d-b235-a1891ff3d58e" providerId="ADAL" clId="{DA501E4F-DED3-4A56-824A-D6FC23540A9B}" dt="2024-09-27T15:44:52.147" v="837" actId="113"/>
        <pc:sldMkLst>
          <pc:docMk/>
          <pc:sldMk cId="3378419949" sldId="540"/>
        </pc:sldMkLst>
        <pc:spChg chg="mod">
          <ac:chgData name="Pastor Zach Dudenhofer" userId="c4a63011-f6e8-401d-b235-a1891ff3d58e" providerId="ADAL" clId="{DA501E4F-DED3-4A56-824A-D6FC23540A9B}" dt="2024-09-27T15:44:52.147" v="837" actId="113"/>
          <ac:spMkLst>
            <pc:docMk/>
            <pc:sldMk cId="3378419949" sldId="540"/>
            <ac:spMk id="3" creationId="{E0C6A70B-0872-8155-CCE0-3F2601365044}"/>
          </ac:spMkLst>
        </pc:spChg>
        <pc:spChg chg="mod">
          <ac:chgData name="Pastor Zach Dudenhofer" userId="c4a63011-f6e8-401d-b235-a1891ff3d58e" providerId="ADAL" clId="{DA501E4F-DED3-4A56-824A-D6FC23540A9B}" dt="2024-09-27T15:40:30.287" v="826" actId="20577"/>
          <ac:spMkLst>
            <pc:docMk/>
            <pc:sldMk cId="3378419949" sldId="540"/>
            <ac:spMk id="10" creationId="{9AB79D1E-D278-C2D9-D261-77D7FD5CA188}"/>
          </ac:spMkLst>
        </pc:spChg>
      </pc:sldChg>
      <pc:sldChg chg="modSp add del mod">
        <pc:chgData name="Pastor Zach Dudenhofer" userId="c4a63011-f6e8-401d-b235-a1891ff3d58e" providerId="ADAL" clId="{DA501E4F-DED3-4A56-824A-D6FC23540A9B}" dt="2024-09-27T15:46:50.518" v="947" actId="1036"/>
        <pc:sldMkLst>
          <pc:docMk/>
          <pc:sldMk cId="3553240916" sldId="541"/>
        </pc:sldMkLst>
        <pc:spChg chg="mod">
          <ac:chgData name="Pastor Zach Dudenhofer" userId="c4a63011-f6e8-401d-b235-a1891ff3d58e" providerId="ADAL" clId="{DA501E4F-DED3-4A56-824A-D6FC23540A9B}" dt="2024-09-27T15:45:38.008" v="844" actId="113"/>
          <ac:spMkLst>
            <pc:docMk/>
            <pc:sldMk cId="3553240916" sldId="541"/>
            <ac:spMk id="3" creationId="{E0C6A70B-0872-8155-CCE0-3F2601365044}"/>
          </ac:spMkLst>
        </pc:spChg>
        <pc:spChg chg="mod">
          <ac:chgData name="Pastor Zach Dudenhofer" userId="c4a63011-f6e8-401d-b235-a1891ff3d58e" providerId="ADAL" clId="{DA501E4F-DED3-4A56-824A-D6FC23540A9B}" dt="2024-09-27T15:46:50.518" v="947" actId="1036"/>
          <ac:spMkLst>
            <pc:docMk/>
            <pc:sldMk cId="3553240916" sldId="541"/>
            <ac:spMk id="10" creationId="{9AB79D1E-D278-C2D9-D261-77D7FD5CA188}"/>
          </ac:spMkLst>
        </pc:spChg>
        <pc:cxnChg chg="mod">
          <ac:chgData name="Pastor Zach Dudenhofer" userId="c4a63011-f6e8-401d-b235-a1891ff3d58e" providerId="ADAL" clId="{DA501E4F-DED3-4A56-824A-D6FC23540A9B}" dt="2024-09-27T15:46:50.518" v="947" actId="1036"/>
          <ac:cxnSpMkLst>
            <pc:docMk/>
            <pc:sldMk cId="3553240916" sldId="541"/>
            <ac:cxnSpMk id="11" creationId="{36249BC3-5045-A79D-11A2-22130294BA6F}"/>
          </ac:cxnSpMkLst>
        </pc:cxnChg>
      </pc:sldChg>
      <pc:sldChg chg="delSp modSp add mod">
        <pc:chgData name="Pastor Zach Dudenhofer" userId="c4a63011-f6e8-401d-b235-a1891ff3d58e" providerId="ADAL" clId="{DA501E4F-DED3-4A56-824A-D6FC23540A9B}" dt="2024-09-27T15:56:29.589" v="1098" actId="478"/>
        <pc:sldMkLst>
          <pc:docMk/>
          <pc:sldMk cId="4194515859" sldId="542"/>
        </pc:sldMkLst>
        <pc:spChg chg="mod">
          <ac:chgData name="Pastor Zach Dudenhofer" userId="c4a63011-f6e8-401d-b235-a1891ff3d58e" providerId="ADAL" clId="{DA501E4F-DED3-4A56-824A-D6FC23540A9B}" dt="2024-09-27T15:56:25.510" v="1097" actId="115"/>
          <ac:spMkLst>
            <pc:docMk/>
            <pc:sldMk cId="4194515859" sldId="542"/>
            <ac:spMk id="3" creationId="{E0C6A70B-0872-8155-CCE0-3F2601365044}"/>
          </ac:spMkLst>
        </pc:spChg>
        <pc:spChg chg="del mod">
          <ac:chgData name="Pastor Zach Dudenhofer" userId="c4a63011-f6e8-401d-b235-a1891ff3d58e" providerId="ADAL" clId="{DA501E4F-DED3-4A56-824A-D6FC23540A9B}" dt="2024-09-27T15:56:29.589" v="1098" actId="478"/>
          <ac:spMkLst>
            <pc:docMk/>
            <pc:sldMk cId="4194515859" sldId="542"/>
            <ac:spMk id="10" creationId="{9AB79D1E-D278-C2D9-D261-77D7FD5CA188}"/>
          </ac:spMkLst>
        </pc:spChg>
        <pc:cxnChg chg="del mod">
          <ac:chgData name="Pastor Zach Dudenhofer" userId="c4a63011-f6e8-401d-b235-a1891ff3d58e" providerId="ADAL" clId="{DA501E4F-DED3-4A56-824A-D6FC23540A9B}" dt="2024-09-27T15:56:29.589" v="1098" actId="478"/>
          <ac:cxnSpMkLst>
            <pc:docMk/>
            <pc:sldMk cId="4194515859" sldId="542"/>
            <ac:cxnSpMk id="11" creationId="{36249BC3-5045-A79D-11A2-22130294BA6F}"/>
          </ac:cxnSpMkLst>
        </pc:cxnChg>
      </pc:sldChg>
      <pc:sldChg chg="add ord">
        <pc:chgData name="Pastor Zach Dudenhofer" userId="c4a63011-f6e8-401d-b235-a1891ff3d58e" providerId="ADAL" clId="{DA501E4F-DED3-4A56-824A-D6FC23540A9B}" dt="2024-09-27T15:56:35.506" v="1100"/>
        <pc:sldMkLst>
          <pc:docMk/>
          <pc:sldMk cId="2860122351" sldId="543"/>
        </pc:sldMkLst>
      </pc:sldChg>
    </pc:docChg>
  </pc:docChgLst>
  <pc:docChgLst>
    <pc:chgData name="Pastor Zach Dudenhofer" userId="c4a63011-f6e8-401d-b235-a1891ff3d58e" providerId="ADAL" clId="{3EC38F09-696D-442B-85B1-272EBBED7B59}"/>
    <pc:docChg chg="undo custSel addSld delSld modSld sldOrd">
      <pc:chgData name="Pastor Zach Dudenhofer" userId="c4a63011-f6e8-401d-b235-a1891ff3d58e" providerId="ADAL" clId="{3EC38F09-696D-442B-85B1-272EBBED7B59}" dt="2025-11-13T21:20:15.821" v="902" actId="27614"/>
      <pc:docMkLst>
        <pc:docMk/>
      </pc:docMkLst>
      <pc:sldChg chg="addSp delSp modSp mod">
        <pc:chgData name="Pastor Zach Dudenhofer" userId="c4a63011-f6e8-401d-b235-a1891ff3d58e" providerId="ADAL" clId="{3EC38F09-696D-442B-85B1-272EBBED7B59}" dt="2025-11-13T21:20:15.821" v="902" actId="27614"/>
        <pc:sldMkLst>
          <pc:docMk/>
          <pc:sldMk cId="2449594387" sldId="1090"/>
        </pc:sldMkLst>
        <pc:picChg chg="del">
          <ac:chgData name="Pastor Zach Dudenhofer" userId="c4a63011-f6e8-401d-b235-a1891ff3d58e" providerId="ADAL" clId="{3EC38F09-696D-442B-85B1-272EBBED7B59}" dt="2025-11-13T21:20:07.338" v="900" actId="478"/>
          <ac:picMkLst>
            <pc:docMk/>
            <pc:sldMk cId="2449594387" sldId="1090"/>
            <ac:picMk id="3" creationId="{6C314025-52AD-30FF-3D43-28B2167CC2F6}"/>
          </ac:picMkLst>
        </pc:picChg>
        <pc:picChg chg="add mod">
          <ac:chgData name="Pastor Zach Dudenhofer" userId="c4a63011-f6e8-401d-b235-a1891ff3d58e" providerId="ADAL" clId="{3EC38F09-696D-442B-85B1-272EBBED7B59}" dt="2025-11-13T21:20:15.821" v="902" actId="27614"/>
          <ac:picMkLst>
            <pc:docMk/>
            <pc:sldMk cId="2449594387" sldId="1090"/>
            <ac:picMk id="4" creationId="{3CA3CDD6-EF72-A72B-827C-A8E153BEA9D2}"/>
          </ac:picMkLst>
        </pc:picChg>
      </pc:sldChg>
      <pc:sldChg chg="addSp delSp modSp mod">
        <pc:chgData name="Pastor Zach Dudenhofer" userId="c4a63011-f6e8-401d-b235-a1891ff3d58e" providerId="ADAL" clId="{3EC38F09-696D-442B-85B1-272EBBED7B59}" dt="2025-11-13T20:37:21.794" v="285" actId="113"/>
        <pc:sldMkLst>
          <pc:docMk/>
          <pc:sldMk cId="3439143443" sldId="1118"/>
        </pc:sldMkLst>
        <pc:spChg chg="mod">
          <ac:chgData name="Pastor Zach Dudenhofer" userId="c4a63011-f6e8-401d-b235-a1891ff3d58e" providerId="ADAL" clId="{3EC38F09-696D-442B-85B1-272EBBED7B59}" dt="2025-11-13T20:37:21.794" v="285" actId="113"/>
          <ac:spMkLst>
            <pc:docMk/>
            <pc:sldMk cId="3439143443" sldId="1118"/>
            <ac:spMk id="2" creationId="{271338D3-A03F-C3BE-2F4D-71DE6FAC63B8}"/>
          </ac:spMkLst>
        </pc:spChg>
        <pc:spChg chg="mod">
          <ac:chgData name="Pastor Zach Dudenhofer" userId="c4a63011-f6e8-401d-b235-a1891ff3d58e" providerId="ADAL" clId="{3EC38F09-696D-442B-85B1-272EBBED7B59}" dt="2025-11-13T20:34:47.450" v="261" actId="113"/>
          <ac:spMkLst>
            <pc:docMk/>
            <pc:sldMk cId="3439143443" sldId="1118"/>
            <ac:spMk id="3" creationId="{8ADBD640-4AB3-9416-0A8D-67E8F943F061}"/>
          </ac:spMkLst>
        </pc:spChg>
        <pc:picChg chg="add del mod">
          <ac:chgData name="Pastor Zach Dudenhofer" userId="c4a63011-f6e8-401d-b235-a1891ff3d58e" providerId="ADAL" clId="{3EC38F09-696D-442B-85B1-272EBBED7B59}" dt="2025-11-13T20:33:47.138" v="152" actId="478"/>
          <ac:picMkLst>
            <pc:docMk/>
            <pc:sldMk cId="3439143443" sldId="1118"/>
            <ac:picMk id="4" creationId="{86500619-7FF8-A731-2A43-955910032825}"/>
          </ac:picMkLst>
        </pc:picChg>
      </pc:sldChg>
      <pc:sldChg chg="del">
        <pc:chgData name="Pastor Zach Dudenhofer" userId="c4a63011-f6e8-401d-b235-a1891ff3d58e" providerId="ADAL" clId="{3EC38F09-696D-442B-85B1-272EBBED7B59}" dt="2025-11-13T20:40:47.770" v="321" actId="47"/>
        <pc:sldMkLst>
          <pc:docMk/>
          <pc:sldMk cId="2864077786" sldId="1131"/>
        </pc:sldMkLst>
      </pc:sldChg>
      <pc:sldChg chg="del">
        <pc:chgData name="Pastor Zach Dudenhofer" userId="c4a63011-f6e8-401d-b235-a1891ff3d58e" providerId="ADAL" clId="{3EC38F09-696D-442B-85B1-272EBBED7B59}" dt="2025-11-13T20:40:39.761" v="319" actId="47"/>
        <pc:sldMkLst>
          <pc:docMk/>
          <pc:sldMk cId="1775405556" sldId="1134"/>
        </pc:sldMkLst>
      </pc:sldChg>
      <pc:sldChg chg="addSp delSp modSp mod">
        <pc:chgData name="Pastor Zach Dudenhofer" userId="c4a63011-f6e8-401d-b235-a1891ff3d58e" providerId="ADAL" clId="{3EC38F09-696D-442B-85B1-272EBBED7B59}" dt="2025-11-13T20:25:03.745" v="3" actId="962"/>
        <pc:sldMkLst>
          <pc:docMk/>
          <pc:sldMk cId="4103748038" sldId="1155"/>
        </pc:sldMkLst>
        <pc:picChg chg="del">
          <ac:chgData name="Pastor Zach Dudenhofer" userId="c4a63011-f6e8-401d-b235-a1891ff3d58e" providerId="ADAL" clId="{3EC38F09-696D-442B-85B1-272EBBED7B59}" dt="2025-11-13T20:24:51.789" v="0" actId="478"/>
          <ac:picMkLst>
            <pc:docMk/>
            <pc:sldMk cId="4103748038" sldId="1155"/>
            <ac:picMk id="3" creationId="{C1AA4E4E-36B6-F64E-D13E-0EF34CEF96A4}"/>
          </ac:picMkLst>
        </pc:picChg>
        <pc:picChg chg="add mod">
          <ac:chgData name="Pastor Zach Dudenhofer" userId="c4a63011-f6e8-401d-b235-a1891ff3d58e" providerId="ADAL" clId="{3EC38F09-696D-442B-85B1-272EBBED7B59}" dt="2025-11-13T20:25:03.745" v="3" actId="962"/>
          <ac:picMkLst>
            <pc:docMk/>
            <pc:sldMk cId="4103748038" sldId="1155"/>
            <ac:picMk id="4" creationId="{5E83887F-795D-7EA2-0454-787B20109FE3}"/>
          </ac:picMkLst>
        </pc:picChg>
      </pc:sldChg>
      <pc:sldChg chg="del">
        <pc:chgData name="Pastor Zach Dudenhofer" userId="c4a63011-f6e8-401d-b235-a1891ff3d58e" providerId="ADAL" clId="{3EC38F09-696D-442B-85B1-272EBBED7B59}" dt="2025-11-13T20:40:39.761" v="319" actId="47"/>
        <pc:sldMkLst>
          <pc:docMk/>
          <pc:sldMk cId="1570671431" sldId="1156"/>
        </pc:sldMkLst>
      </pc:sldChg>
      <pc:sldChg chg="del">
        <pc:chgData name="Pastor Zach Dudenhofer" userId="c4a63011-f6e8-401d-b235-a1891ff3d58e" providerId="ADAL" clId="{3EC38F09-696D-442B-85B1-272EBBED7B59}" dt="2025-11-13T21:17:19.322" v="899" actId="47"/>
        <pc:sldMkLst>
          <pc:docMk/>
          <pc:sldMk cId="3932429101" sldId="1157"/>
        </pc:sldMkLst>
      </pc:sldChg>
      <pc:sldChg chg="del">
        <pc:chgData name="Pastor Zach Dudenhofer" userId="c4a63011-f6e8-401d-b235-a1891ff3d58e" providerId="ADAL" clId="{3EC38F09-696D-442B-85B1-272EBBED7B59}" dt="2025-11-13T20:36:58.312" v="270" actId="47"/>
        <pc:sldMkLst>
          <pc:docMk/>
          <pc:sldMk cId="2257781665" sldId="1169"/>
        </pc:sldMkLst>
      </pc:sldChg>
      <pc:sldChg chg="del">
        <pc:chgData name="Pastor Zach Dudenhofer" userId="c4a63011-f6e8-401d-b235-a1891ff3d58e" providerId="ADAL" clId="{3EC38F09-696D-442B-85B1-272EBBED7B59}" dt="2025-11-13T21:17:19.322" v="899" actId="47"/>
        <pc:sldMkLst>
          <pc:docMk/>
          <pc:sldMk cId="1977444304" sldId="1170"/>
        </pc:sldMkLst>
      </pc:sldChg>
      <pc:sldChg chg="del">
        <pc:chgData name="Pastor Zach Dudenhofer" userId="c4a63011-f6e8-401d-b235-a1891ff3d58e" providerId="ADAL" clId="{3EC38F09-696D-442B-85B1-272EBBED7B59}" dt="2025-11-13T21:17:19.322" v="899" actId="47"/>
        <pc:sldMkLst>
          <pc:docMk/>
          <pc:sldMk cId="3418137739" sldId="1171"/>
        </pc:sldMkLst>
      </pc:sldChg>
      <pc:sldChg chg="del">
        <pc:chgData name="Pastor Zach Dudenhofer" userId="c4a63011-f6e8-401d-b235-a1891ff3d58e" providerId="ADAL" clId="{3EC38F09-696D-442B-85B1-272EBBED7B59}" dt="2025-11-13T21:17:19.322" v="899" actId="47"/>
        <pc:sldMkLst>
          <pc:docMk/>
          <pc:sldMk cId="1123351948" sldId="1172"/>
        </pc:sldMkLst>
      </pc:sldChg>
      <pc:sldChg chg="del">
        <pc:chgData name="Pastor Zach Dudenhofer" userId="c4a63011-f6e8-401d-b235-a1891ff3d58e" providerId="ADAL" clId="{3EC38F09-696D-442B-85B1-272EBBED7B59}" dt="2025-11-13T21:17:19.322" v="899" actId="47"/>
        <pc:sldMkLst>
          <pc:docMk/>
          <pc:sldMk cId="3601037731" sldId="1173"/>
        </pc:sldMkLst>
      </pc:sldChg>
      <pc:sldChg chg="del">
        <pc:chgData name="Pastor Zach Dudenhofer" userId="c4a63011-f6e8-401d-b235-a1891ff3d58e" providerId="ADAL" clId="{3EC38F09-696D-442B-85B1-272EBBED7B59}" dt="2025-11-13T21:17:19.322" v="899" actId="47"/>
        <pc:sldMkLst>
          <pc:docMk/>
          <pc:sldMk cId="1262183977" sldId="1174"/>
        </pc:sldMkLst>
      </pc:sldChg>
      <pc:sldChg chg="del">
        <pc:chgData name="Pastor Zach Dudenhofer" userId="c4a63011-f6e8-401d-b235-a1891ff3d58e" providerId="ADAL" clId="{3EC38F09-696D-442B-85B1-272EBBED7B59}" dt="2025-11-13T21:17:19.322" v="899" actId="47"/>
        <pc:sldMkLst>
          <pc:docMk/>
          <pc:sldMk cId="46442152" sldId="1175"/>
        </pc:sldMkLst>
      </pc:sldChg>
      <pc:sldChg chg="del">
        <pc:chgData name="Pastor Zach Dudenhofer" userId="c4a63011-f6e8-401d-b235-a1891ff3d58e" providerId="ADAL" clId="{3EC38F09-696D-442B-85B1-272EBBED7B59}" dt="2025-11-13T21:17:19.322" v="899" actId="47"/>
        <pc:sldMkLst>
          <pc:docMk/>
          <pc:sldMk cId="3461504129" sldId="1176"/>
        </pc:sldMkLst>
      </pc:sldChg>
      <pc:sldChg chg="del">
        <pc:chgData name="Pastor Zach Dudenhofer" userId="c4a63011-f6e8-401d-b235-a1891ff3d58e" providerId="ADAL" clId="{3EC38F09-696D-442B-85B1-272EBBED7B59}" dt="2025-11-13T21:17:19.322" v="899" actId="47"/>
        <pc:sldMkLst>
          <pc:docMk/>
          <pc:sldMk cId="3316387198" sldId="1177"/>
        </pc:sldMkLst>
      </pc:sldChg>
      <pc:sldChg chg="del">
        <pc:chgData name="Pastor Zach Dudenhofer" userId="c4a63011-f6e8-401d-b235-a1891ff3d58e" providerId="ADAL" clId="{3EC38F09-696D-442B-85B1-272EBBED7B59}" dt="2025-11-13T21:17:19.322" v="899" actId="47"/>
        <pc:sldMkLst>
          <pc:docMk/>
          <pc:sldMk cId="4094267074" sldId="1178"/>
        </pc:sldMkLst>
      </pc:sldChg>
      <pc:sldChg chg="del">
        <pc:chgData name="Pastor Zach Dudenhofer" userId="c4a63011-f6e8-401d-b235-a1891ff3d58e" providerId="ADAL" clId="{3EC38F09-696D-442B-85B1-272EBBED7B59}" dt="2025-11-13T21:17:19.322" v="899" actId="47"/>
        <pc:sldMkLst>
          <pc:docMk/>
          <pc:sldMk cId="2675001864" sldId="1179"/>
        </pc:sldMkLst>
      </pc:sldChg>
      <pc:sldChg chg="del">
        <pc:chgData name="Pastor Zach Dudenhofer" userId="c4a63011-f6e8-401d-b235-a1891ff3d58e" providerId="ADAL" clId="{3EC38F09-696D-442B-85B1-272EBBED7B59}" dt="2025-11-13T21:17:19.322" v="899" actId="47"/>
        <pc:sldMkLst>
          <pc:docMk/>
          <pc:sldMk cId="1165415670" sldId="1180"/>
        </pc:sldMkLst>
      </pc:sldChg>
      <pc:sldChg chg="del">
        <pc:chgData name="Pastor Zach Dudenhofer" userId="c4a63011-f6e8-401d-b235-a1891ff3d58e" providerId="ADAL" clId="{3EC38F09-696D-442B-85B1-272EBBED7B59}" dt="2025-11-13T21:17:19.322" v="899" actId="47"/>
        <pc:sldMkLst>
          <pc:docMk/>
          <pc:sldMk cId="1670063378" sldId="1181"/>
        </pc:sldMkLst>
      </pc:sldChg>
      <pc:sldChg chg="del">
        <pc:chgData name="Pastor Zach Dudenhofer" userId="c4a63011-f6e8-401d-b235-a1891ff3d58e" providerId="ADAL" clId="{3EC38F09-696D-442B-85B1-272EBBED7B59}" dt="2025-11-13T21:17:19.322" v="899" actId="47"/>
        <pc:sldMkLst>
          <pc:docMk/>
          <pc:sldMk cId="2194629600" sldId="1182"/>
        </pc:sldMkLst>
      </pc:sldChg>
      <pc:sldChg chg="del">
        <pc:chgData name="Pastor Zach Dudenhofer" userId="c4a63011-f6e8-401d-b235-a1891ff3d58e" providerId="ADAL" clId="{3EC38F09-696D-442B-85B1-272EBBED7B59}" dt="2025-11-13T21:17:19.322" v="899" actId="47"/>
        <pc:sldMkLst>
          <pc:docMk/>
          <pc:sldMk cId="50331260" sldId="1183"/>
        </pc:sldMkLst>
      </pc:sldChg>
      <pc:sldChg chg="del">
        <pc:chgData name="Pastor Zach Dudenhofer" userId="c4a63011-f6e8-401d-b235-a1891ff3d58e" providerId="ADAL" clId="{3EC38F09-696D-442B-85B1-272EBBED7B59}" dt="2025-11-13T21:17:19.322" v="899" actId="47"/>
        <pc:sldMkLst>
          <pc:docMk/>
          <pc:sldMk cId="774427306" sldId="1184"/>
        </pc:sldMkLst>
      </pc:sldChg>
      <pc:sldChg chg="del">
        <pc:chgData name="Pastor Zach Dudenhofer" userId="c4a63011-f6e8-401d-b235-a1891ff3d58e" providerId="ADAL" clId="{3EC38F09-696D-442B-85B1-272EBBED7B59}" dt="2025-11-13T21:17:19.322" v="899" actId="47"/>
        <pc:sldMkLst>
          <pc:docMk/>
          <pc:sldMk cId="3681320834" sldId="1185"/>
        </pc:sldMkLst>
      </pc:sldChg>
      <pc:sldChg chg="del">
        <pc:chgData name="Pastor Zach Dudenhofer" userId="c4a63011-f6e8-401d-b235-a1891ff3d58e" providerId="ADAL" clId="{3EC38F09-696D-442B-85B1-272EBBED7B59}" dt="2025-11-13T21:17:19.322" v="899" actId="47"/>
        <pc:sldMkLst>
          <pc:docMk/>
          <pc:sldMk cId="3938231748" sldId="1186"/>
        </pc:sldMkLst>
      </pc:sldChg>
      <pc:sldChg chg="del">
        <pc:chgData name="Pastor Zach Dudenhofer" userId="c4a63011-f6e8-401d-b235-a1891ff3d58e" providerId="ADAL" clId="{3EC38F09-696D-442B-85B1-272EBBED7B59}" dt="2025-11-13T21:17:19.322" v="899" actId="47"/>
        <pc:sldMkLst>
          <pc:docMk/>
          <pc:sldMk cId="1466430120" sldId="1187"/>
        </pc:sldMkLst>
      </pc:sldChg>
      <pc:sldChg chg="del">
        <pc:chgData name="Pastor Zach Dudenhofer" userId="c4a63011-f6e8-401d-b235-a1891ff3d58e" providerId="ADAL" clId="{3EC38F09-696D-442B-85B1-272EBBED7B59}" dt="2025-11-13T21:17:19.322" v="899" actId="47"/>
        <pc:sldMkLst>
          <pc:docMk/>
          <pc:sldMk cId="2641676681" sldId="1188"/>
        </pc:sldMkLst>
      </pc:sldChg>
      <pc:sldChg chg="del">
        <pc:chgData name="Pastor Zach Dudenhofer" userId="c4a63011-f6e8-401d-b235-a1891ff3d58e" providerId="ADAL" clId="{3EC38F09-696D-442B-85B1-272EBBED7B59}" dt="2025-11-13T21:17:19.322" v="899" actId="47"/>
        <pc:sldMkLst>
          <pc:docMk/>
          <pc:sldMk cId="2232549873" sldId="1189"/>
        </pc:sldMkLst>
      </pc:sldChg>
      <pc:sldChg chg="del">
        <pc:chgData name="Pastor Zach Dudenhofer" userId="c4a63011-f6e8-401d-b235-a1891ff3d58e" providerId="ADAL" clId="{3EC38F09-696D-442B-85B1-272EBBED7B59}" dt="2025-11-13T21:17:19.322" v="899" actId="47"/>
        <pc:sldMkLst>
          <pc:docMk/>
          <pc:sldMk cId="2972122410" sldId="1190"/>
        </pc:sldMkLst>
      </pc:sldChg>
      <pc:sldChg chg="del">
        <pc:chgData name="Pastor Zach Dudenhofer" userId="c4a63011-f6e8-401d-b235-a1891ff3d58e" providerId="ADAL" clId="{3EC38F09-696D-442B-85B1-272EBBED7B59}" dt="2025-11-13T21:17:19.322" v="899" actId="47"/>
        <pc:sldMkLst>
          <pc:docMk/>
          <pc:sldMk cId="2940795882" sldId="1191"/>
        </pc:sldMkLst>
      </pc:sldChg>
      <pc:sldChg chg="del">
        <pc:chgData name="Pastor Zach Dudenhofer" userId="c4a63011-f6e8-401d-b235-a1891ff3d58e" providerId="ADAL" clId="{3EC38F09-696D-442B-85B1-272EBBED7B59}" dt="2025-11-13T21:17:19.322" v="899" actId="47"/>
        <pc:sldMkLst>
          <pc:docMk/>
          <pc:sldMk cId="3954342307" sldId="1192"/>
        </pc:sldMkLst>
      </pc:sldChg>
      <pc:sldChg chg="del">
        <pc:chgData name="Pastor Zach Dudenhofer" userId="c4a63011-f6e8-401d-b235-a1891ff3d58e" providerId="ADAL" clId="{3EC38F09-696D-442B-85B1-272EBBED7B59}" dt="2025-11-13T21:17:19.322" v="899" actId="47"/>
        <pc:sldMkLst>
          <pc:docMk/>
          <pc:sldMk cId="2212887242" sldId="1193"/>
        </pc:sldMkLst>
      </pc:sldChg>
      <pc:sldChg chg="del">
        <pc:chgData name="Pastor Zach Dudenhofer" userId="c4a63011-f6e8-401d-b235-a1891ff3d58e" providerId="ADAL" clId="{3EC38F09-696D-442B-85B1-272EBBED7B59}" dt="2025-11-13T21:17:19.322" v="899" actId="47"/>
        <pc:sldMkLst>
          <pc:docMk/>
          <pc:sldMk cId="1447977947" sldId="1194"/>
        </pc:sldMkLst>
      </pc:sldChg>
      <pc:sldChg chg="del">
        <pc:chgData name="Pastor Zach Dudenhofer" userId="c4a63011-f6e8-401d-b235-a1891ff3d58e" providerId="ADAL" clId="{3EC38F09-696D-442B-85B1-272EBBED7B59}" dt="2025-11-13T21:17:19.322" v="899" actId="47"/>
        <pc:sldMkLst>
          <pc:docMk/>
          <pc:sldMk cId="2342108077" sldId="1195"/>
        </pc:sldMkLst>
      </pc:sldChg>
      <pc:sldChg chg="del">
        <pc:chgData name="Pastor Zach Dudenhofer" userId="c4a63011-f6e8-401d-b235-a1891ff3d58e" providerId="ADAL" clId="{3EC38F09-696D-442B-85B1-272EBBED7B59}" dt="2025-11-13T21:17:19.322" v="899" actId="47"/>
        <pc:sldMkLst>
          <pc:docMk/>
          <pc:sldMk cId="875908178" sldId="1196"/>
        </pc:sldMkLst>
      </pc:sldChg>
      <pc:sldChg chg="addSp modSp new mod">
        <pc:chgData name="Pastor Zach Dudenhofer" userId="c4a63011-f6e8-401d-b235-a1891ff3d58e" providerId="ADAL" clId="{3EC38F09-696D-442B-85B1-272EBBED7B59}" dt="2025-11-13T20:28:59.574" v="44" actId="1076"/>
        <pc:sldMkLst>
          <pc:docMk/>
          <pc:sldMk cId="2112752256" sldId="1197"/>
        </pc:sldMkLst>
        <pc:spChg chg="add mod">
          <ac:chgData name="Pastor Zach Dudenhofer" userId="c4a63011-f6e8-401d-b235-a1891ff3d58e" providerId="ADAL" clId="{3EC38F09-696D-442B-85B1-272EBBED7B59}" dt="2025-11-13T20:28:59.574" v="44" actId="1076"/>
          <ac:spMkLst>
            <pc:docMk/>
            <pc:sldMk cId="2112752256" sldId="1197"/>
            <ac:spMk id="2" creationId="{A8948B79-327C-5661-FA75-6E8D19EF055C}"/>
          </ac:spMkLst>
        </pc:spChg>
      </pc:sldChg>
      <pc:sldChg chg="add">
        <pc:chgData name="Pastor Zach Dudenhofer" userId="c4a63011-f6e8-401d-b235-a1891ff3d58e" providerId="ADAL" clId="{3EC38F09-696D-442B-85B1-272EBBED7B59}" dt="2025-11-13T20:29:48.856" v="45"/>
        <pc:sldMkLst>
          <pc:docMk/>
          <pc:sldMk cId="240386944" sldId="1198"/>
        </pc:sldMkLst>
      </pc:sldChg>
      <pc:sldChg chg="modSp add mod">
        <pc:chgData name="Pastor Zach Dudenhofer" userId="c4a63011-f6e8-401d-b235-a1891ff3d58e" providerId="ADAL" clId="{3EC38F09-696D-442B-85B1-272EBBED7B59}" dt="2025-11-13T20:40:26.206" v="315" actId="20577"/>
        <pc:sldMkLst>
          <pc:docMk/>
          <pc:sldMk cId="4122890263" sldId="1199"/>
        </pc:sldMkLst>
        <pc:spChg chg="mod">
          <ac:chgData name="Pastor Zach Dudenhofer" userId="c4a63011-f6e8-401d-b235-a1891ff3d58e" providerId="ADAL" clId="{3EC38F09-696D-442B-85B1-272EBBED7B59}" dt="2025-11-13T20:40:26.206" v="315" actId="20577"/>
          <ac:spMkLst>
            <pc:docMk/>
            <pc:sldMk cId="4122890263" sldId="1199"/>
            <ac:spMk id="2" creationId="{271338D3-A03F-C3BE-2F4D-71DE6FAC63B8}"/>
          </ac:spMkLst>
        </pc:spChg>
        <pc:spChg chg="mod">
          <ac:chgData name="Pastor Zach Dudenhofer" userId="c4a63011-f6e8-401d-b235-a1891ff3d58e" providerId="ADAL" clId="{3EC38F09-696D-442B-85B1-272EBBED7B59}" dt="2025-11-13T20:39:20.144" v="312" actId="255"/>
          <ac:spMkLst>
            <pc:docMk/>
            <pc:sldMk cId="4122890263" sldId="1199"/>
            <ac:spMk id="3" creationId="{8ADBD640-4AB3-9416-0A8D-67E8F943F061}"/>
          </ac:spMkLst>
        </pc:spChg>
      </pc:sldChg>
      <pc:sldChg chg="modSp add mod">
        <pc:chgData name="Pastor Zach Dudenhofer" userId="c4a63011-f6e8-401d-b235-a1891ff3d58e" providerId="ADAL" clId="{3EC38F09-696D-442B-85B1-272EBBED7B59}" dt="2025-11-13T20:40:31.118" v="318" actId="20577"/>
        <pc:sldMkLst>
          <pc:docMk/>
          <pc:sldMk cId="2948030855" sldId="1200"/>
        </pc:sldMkLst>
        <pc:spChg chg="mod">
          <ac:chgData name="Pastor Zach Dudenhofer" userId="c4a63011-f6e8-401d-b235-a1891ff3d58e" providerId="ADAL" clId="{3EC38F09-696D-442B-85B1-272EBBED7B59}" dt="2025-11-13T20:40:31.118" v="318" actId="20577"/>
          <ac:spMkLst>
            <pc:docMk/>
            <pc:sldMk cId="2948030855" sldId="1200"/>
            <ac:spMk id="2" creationId="{271338D3-A03F-C3BE-2F4D-71DE6FAC63B8}"/>
          </ac:spMkLst>
        </pc:spChg>
        <pc:spChg chg="mod">
          <ac:chgData name="Pastor Zach Dudenhofer" userId="c4a63011-f6e8-401d-b235-a1891ff3d58e" providerId="ADAL" clId="{3EC38F09-696D-442B-85B1-272EBBED7B59}" dt="2025-11-13T20:38:49.517" v="307" actId="20577"/>
          <ac:spMkLst>
            <pc:docMk/>
            <pc:sldMk cId="2948030855" sldId="1200"/>
            <ac:spMk id="3" creationId="{8ADBD640-4AB3-9416-0A8D-67E8F943F061}"/>
          </ac:spMkLst>
        </pc:spChg>
      </pc:sldChg>
      <pc:sldChg chg="add">
        <pc:chgData name="Pastor Zach Dudenhofer" userId="c4a63011-f6e8-401d-b235-a1891ff3d58e" providerId="ADAL" clId="{3EC38F09-696D-442B-85B1-272EBBED7B59}" dt="2025-11-13T20:40:44.987" v="320"/>
        <pc:sldMkLst>
          <pc:docMk/>
          <pc:sldMk cId="2347654753" sldId="1201"/>
        </pc:sldMkLst>
      </pc:sldChg>
      <pc:sldChg chg="modSp add mod">
        <pc:chgData name="Pastor Zach Dudenhofer" userId="c4a63011-f6e8-401d-b235-a1891ff3d58e" providerId="ADAL" clId="{3EC38F09-696D-442B-85B1-272EBBED7B59}" dt="2025-11-13T21:09:41.079" v="824" actId="403"/>
        <pc:sldMkLst>
          <pc:docMk/>
          <pc:sldMk cId="3088390960" sldId="1202"/>
        </pc:sldMkLst>
        <pc:spChg chg="mod">
          <ac:chgData name="Pastor Zach Dudenhofer" userId="c4a63011-f6e8-401d-b235-a1891ff3d58e" providerId="ADAL" clId="{3EC38F09-696D-442B-85B1-272EBBED7B59}" dt="2025-11-13T21:09:41.079" v="824" actId="403"/>
          <ac:spMkLst>
            <pc:docMk/>
            <pc:sldMk cId="3088390960" sldId="1202"/>
            <ac:spMk id="2" creationId="{271338D3-A03F-C3BE-2F4D-71DE6FAC63B8}"/>
          </ac:spMkLst>
        </pc:spChg>
      </pc:sldChg>
      <pc:sldChg chg="modSp add mod">
        <pc:chgData name="Pastor Zach Dudenhofer" userId="c4a63011-f6e8-401d-b235-a1891ff3d58e" providerId="ADAL" clId="{3EC38F09-696D-442B-85B1-272EBBED7B59}" dt="2025-11-13T20:42:55.471" v="400" actId="207"/>
        <pc:sldMkLst>
          <pc:docMk/>
          <pc:sldMk cId="3579210668" sldId="1203"/>
        </pc:sldMkLst>
        <pc:spChg chg="mod">
          <ac:chgData name="Pastor Zach Dudenhofer" userId="c4a63011-f6e8-401d-b235-a1891ff3d58e" providerId="ADAL" clId="{3EC38F09-696D-442B-85B1-272EBBED7B59}" dt="2025-11-13T20:42:36.802" v="399" actId="255"/>
          <ac:spMkLst>
            <pc:docMk/>
            <pc:sldMk cId="3579210668" sldId="1203"/>
            <ac:spMk id="2" creationId="{271338D3-A03F-C3BE-2F4D-71DE6FAC63B8}"/>
          </ac:spMkLst>
        </pc:spChg>
        <pc:spChg chg="mod">
          <ac:chgData name="Pastor Zach Dudenhofer" userId="c4a63011-f6e8-401d-b235-a1891ff3d58e" providerId="ADAL" clId="{3EC38F09-696D-442B-85B1-272EBBED7B59}" dt="2025-11-13T20:42:55.471" v="400" actId="207"/>
          <ac:spMkLst>
            <pc:docMk/>
            <pc:sldMk cId="3579210668" sldId="1203"/>
            <ac:spMk id="3" creationId="{8ADBD640-4AB3-9416-0A8D-67E8F943F061}"/>
          </ac:spMkLst>
        </pc:spChg>
      </pc:sldChg>
      <pc:sldChg chg="addSp modSp add mod">
        <pc:chgData name="Pastor Zach Dudenhofer" userId="c4a63011-f6e8-401d-b235-a1891ff3d58e" providerId="ADAL" clId="{3EC38F09-696D-442B-85B1-272EBBED7B59}" dt="2025-11-13T20:45:54.711" v="430" actId="20577"/>
        <pc:sldMkLst>
          <pc:docMk/>
          <pc:sldMk cId="408339774" sldId="1204"/>
        </pc:sldMkLst>
        <pc:spChg chg="mod">
          <ac:chgData name="Pastor Zach Dudenhofer" userId="c4a63011-f6e8-401d-b235-a1891ff3d58e" providerId="ADAL" clId="{3EC38F09-696D-442B-85B1-272EBBED7B59}" dt="2025-11-13T20:44:17.847" v="403" actId="115"/>
          <ac:spMkLst>
            <pc:docMk/>
            <pc:sldMk cId="408339774" sldId="1204"/>
            <ac:spMk id="3" creationId="{8ADBD640-4AB3-9416-0A8D-67E8F943F061}"/>
          </ac:spMkLst>
        </pc:spChg>
        <pc:spChg chg="add mod">
          <ac:chgData name="Pastor Zach Dudenhofer" userId="c4a63011-f6e8-401d-b235-a1891ff3d58e" providerId="ADAL" clId="{3EC38F09-696D-442B-85B1-272EBBED7B59}" dt="2025-11-13T20:45:54.711" v="430" actId="20577"/>
          <ac:spMkLst>
            <pc:docMk/>
            <pc:sldMk cId="408339774" sldId="1204"/>
            <ac:spMk id="4" creationId="{CF60C7F7-3FF1-EB20-A31D-4F4AE9F57582}"/>
          </ac:spMkLst>
        </pc:spChg>
        <pc:cxnChg chg="add mod">
          <ac:chgData name="Pastor Zach Dudenhofer" userId="c4a63011-f6e8-401d-b235-a1891ff3d58e" providerId="ADAL" clId="{3EC38F09-696D-442B-85B1-272EBBED7B59}" dt="2025-11-13T20:44:39.964" v="404"/>
          <ac:cxnSpMkLst>
            <pc:docMk/>
            <pc:sldMk cId="408339774" sldId="1204"/>
            <ac:cxnSpMk id="5" creationId="{2DAEC780-F1A0-CDB1-3DE6-FAF76A9FA103}"/>
          </ac:cxnSpMkLst>
        </pc:cxnChg>
      </pc:sldChg>
      <pc:sldChg chg="modSp add mod">
        <pc:chgData name="Pastor Zach Dudenhofer" userId="c4a63011-f6e8-401d-b235-a1891ff3d58e" providerId="ADAL" clId="{3EC38F09-696D-442B-85B1-272EBBED7B59}" dt="2025-11-13T20:46:33.123" v="457" actId="20577"/>
        <pc:sldMkLst>
          <pc:docMk/>
          <pc:sldMk cId="2293460462" sldId="1205"/>
        </pc:sldMkLst>
        <pc:spChg chg="mod">
          <ac:chgData name="Pastor Zach Dudenhofer" userId="c4a63011-f6e8-401d-b235-a1891ff3d58e" providerId="ADAL" clId="{3EC38F09-696D-442B-85B1-272EBBED7B59}" dt="2025-11-13T20:46:22.462" v="436" actId="115"/>
          <ac:spMkLst>
            <pc:docMk/>
            <pc:sldMk cId="2293460462" sldId="1205"/>
            <ac:spMk id="3" creationId="{8ADBD640-4AB3-9416-0A8D-67E8F943F061}"/>
          </ac:spMkLst>
        </pc:spChg>
        <pc:spChg chg="mod">
          <ac:chgData name="Pastor Zach Dudenhofer" userId="c4a63011-f6e8-401d-b235-a1891ff3d58e" providerId="ADAL" clId="{3EC38F09-696D-442B-85B1-272EBBED7B59}" dt="2025-11-13T20:46:33.123" v="457" actId="20577"/>
          <ac:spMkLst>
            <pc:docMk/>
            <pc:sldMk cId="2293460462" sldId="1205"/>
            <ac:spMk id="4" creationId="{CF60C7F7-3FF1-EB20-A31D-4F4AE9F57582}"/>
          </ac:spMkLst>
        </pc:spChg>
      </pc:sldChg>
      <pc:sldChg chg="modSp add mod">
        <pc:chgData name="Pastor Zach Dudenhofer" userId="c4a63011-f6e8-401d-b235-a1891ff3d58e" providerId="ADAL" clId="{3EC38F09-696D-442B-85B1-272EBBED7B59}" dt="2025-11-13T20:48:42.199" v="496" actId="20577"/>
        <pc:sldMkLst>
          <pc:docMk/>
          <pc:sldMk cId="1428437236" sldId="1206"/>
        </pc:sldMkLst>
        <pc:spChg chg="mod">
          <ac:chgData name="Pastor Zach Dudenhofer" userId="c4a63011-f6e8-401d-b235-a1891ff3d58e" providerId="ADAL" clId="{3EC38F09-696D-442B-85B1-272EBBED7B59}" dt="2025-11-13T20:46:50.879" v="462" actId="115"/>
          <ac:spMkLst>
            <pc:docMk/>
            <pc:sldMk cId="1428437236" sldId="1206"/>
            <ac:spMk id="3" creationId="{8ADBD640-4AB3-9416-0A8D-67E8F943F061}"/>
          </ac:spMkLst>
        </pc:spChg>
        <pc:spChg chg="mod">
          <ac:chgData name="Pastor Zach Dudenhofer" userId="c4a63011-f6e8-401d-b235-a1891ff3d58e" providerId="ADAL" clId="{3EC38F09-696D-442B-85B1-272EBBED7B59}" dt="2025-11-13T20:48:42.199" v="496" actId="20577"/>
          <ac:spMkLst>
            <pc:docMk/>
            <pc:sldMk cId="1428437236" sldId="1206"/>
            <ac:spMk id="4" creationId="{CF60C7F7-3FF1-EB20-A31D-4F4AE9F57582}"/>
          </ac:spMkLst>
        </pc:spChg>
      </pc:sldChg>
      <pc:sldChg chg="delSp modSp add mod">
        <pc:chgData name="Pastor Zach Dudenhofer" userId="c4a63011-f6e8-401d-b235-a1891ff3d58e" providerId="ADAL" clId="{3EC38F09-696D-442B-85B1-272EBBED7B59}" dt="2025-11-13T20:49:29.731" v="502" actId="478"/>
        <pc:sldMkLst>
          <pc:docMk/>
          <pc:sldMk cId="745604914" sldId="1207"/>
        </pc:sldMkLst>
        <pc:spChg chg="mod">
          <ac:chgData name="Pastor Zach Dudenhofer" userId="c4a63011-f6e8-401d-b235-a1891ff3d58e" providerId="ADAL" clId="{3EC38F09-696D-442B-85B1-272EBBED7B59}" dt="2025-11-13T20:49:20.177" v="501" actId="115"/>
          <ac:spMkLst>
            <pc:docMk/>
            <pc:sldMk cId="745604914" sldId="1207"/>
            <ac:spMk id="3" creationId="{8ADBD640-4AB3-9416-0A8D-67E8F943F061}"/>
          </ac:spMkLst>
        </pc:spChg>
        <pc:spChg chg="del">
          <ac:chgData name="Pastor Zach Dudenhofer" userId="c4a63011-f6e8-401d-b235-a1891ff3d58e" providerId="ADAL" clId="{3EC38F09-696D-442B-85B1-272EBBED7B59}" dt="2025-11-13T20:49:29.731" v="502" actId="478"/>
          <ac:spMkLst>
            <pc:docMk/>
            <pc:sldMk cId="745604914" sldId="1207"/>
            <ac:spMk id="4" creationId="{CF60C7F7-3FF1-EB20-A31D-4F4AE9F57582}"/>
          </ac:spMkLst>
        </pc:spChg>
        <pc:cxnChg chg="del">
          <ac:chgData name="Pastor Zach Dudenhofer" userId="c4a63011-f6e8-401d-b235-a1891ff3d58e" providerId="ADAL" clId="{3EC38F09-696D-442B-85B1-272EBBED7B59}" dt="2025-11-13T20:49:29.731" v="502" actId="478"/>
          <ac:cxnSpMkLst>
            <pc:docMk/>
            <pc:sldMk cId="745604914" sldId="1207"/>
            <ac:cxnSpMk id="5" creationId="{2DAEC780-F1A0-CDB1-3DE6-FAF76A9FA103}"/>
          </ac:cxnSpMkLst>
        </pc:cxnChg>
      </pc:sldChg>
      <pc:sldChg chg="addSp modSp add mod">
        <pc:chgData name="Pastor Zach Dudenhofer" userId="c4a63011-f6e8-401d-b235-a1891ff3d58e" providerId="ADAL" clId="{3EC38F09-696D-442B-85B1-272EBBED7B59}" dt="2025-11-13T20:50:36.388" v="524" actId="20577"/>
        <pc:sldMkLst>
          <pc:docMk/>
          <pc:sldMk cId="1832525152" sldId="1208"/>
        </pc:sldMkLst>
        <pc:spChg chg="mod">
          <ac:chgData name="Pastor Zach Dudenhofer" userId="c4a63011-f6e8-401d-b235-a1891ff3d58e" providerId="ADAL" clId="{3EC38F09-696D-442B-85B1-272EBBED7B59}" dt="2025-11-13T20:50:10.511" v="507" actId="115"/>
          <ac:spMkLst>
            <pc:docMk/>
            <pc:sldMk cId="1832525152" sldId="1208"/>
            <ac:spMk id="3" creationId="{8ADBD640-4AB3-9416-0A8D-67E8F943F061}"/>
          </ac:spMkLst>
        </pc:spChg>
        <pc:spChg chg="add mod">
          <ac:chgData name="Pastor Zach Dudenhofer" userId="c4a63011-f6e8-401d-b235-a1891ff3d58e" providerId="ADAL" clId="{3EC38F09-696D-442B-85B1-272EBBED7B59}" dt="2025-11-13T20:50:36.388" v="524" actId="20577"/>
          <ac:spMkLst>
            <pc:docMk/>
            <pc:sldMk cId="1832525152" sldId="1208"/>
            <ac:spMk id="4" creationId="{CFB7245C-940E-FB04-62DE-81BF88EBFB63}"/>
          </ac:spMkLst>
        </pc:spChg>
        <pc:cxnChg chg="add mod">
          <ac:chgData name="Pastor Zach Dudenhofer" userId="c4a63011-f6e8-401d-b235-a1891ff3d58e" providerId="ADAL" clId="{3EC38F09-696D-442B-85B1-272EBBED7B59}" dt="2025-11-13T20:50:17.160" v="508"/>
          <ac:cxnSpMkLst>
            <pc:docMk/>
            <pc:sldMk cId="1832525152" sldId="1208"/>
            <ac:cxnSpMk id="5" creationId="{CB16DD83-A813-BA37-03A6-0EDE872ED13F}"/>
          </ac:cxnSpMkLst>
        </pc:cxnChg>
      </pc:sldChg>
      <pc:sldChg chg="addSp delSp modSp add mod">
        <pc:chgData name="Pastor Zach Dudenhofer" userId="c4a63011-f6e8-401d-b235-a1891ff3d58e" providerId="ADAL" clId="{3EC38F09-696D-442B-85B1-272EBBED7B59}" dt="2025-11-13T20:58:17.974" v="690" actId="478"/>
        <pc:sldMkLst>
          <pc:docMk/>
          <pc:sldMk cId="3286670965" sldId="1209"/>
        </pc:sldMkLst>
        <pc:spChg chg="mod">
          <ac:chgData name="Pastor Zach Dudenhofer" userId="c4a63011-f6e8-401d-b235-a1891ff3d58e" providerId="ADAL" clId="{3EC38F09-696D-442B-85B1-272EBBED7B59}" dt="2025-11-13T20:51:32.772" v="527" actId="115"/>
          <ac:spMkLst>
            <pc:docMk/>
            <pc:sldMk cId="3286670965" sldId="1209"/>
            <ac:spMk id="3" creationId="{8ADBD640-4AB3-9416-0A8D-67E8F943F061}"/>
          </ac:spMkLst>
        </pc:spChg>
        <pc:spChg chg="del mod">
          <ac:chgData name="Pastor Zach Dudenhofer" userId="c4a63011-f6e8-401d-b235-a1891ff3d58e" providerId="ADAL" clId="{3EC38F09-696D-442B-85B1-272EBBED7B59}" dt="2025-11-13T20:58:17.974" v="690" actId="478"/>
          <ac:spMkLst>
            <pc:docMk/>
            <pc:sldMk cId="3286670965" sldId="1209"/>
            <ac:spMk id="4" creationId="{CFB7245C-940E-FB04-62DE-81BF88EBFB63}"/>
          </ac:spMkLst>
        </pc:spChg>
        <pc:spChg chg="add mod">
          <ac:chgData name="Pastor Zach Dudenhofer" userId="c4a63011-f6e8-401d-b235-a1891ff3d58e" providerId="ADAL" clId="{3EC38F09-696D-442B-85B1-272EBBED7B59}" dt="2025-11-13T20:57:00.349" v="689" actId="20577"/>
          <ac:spMkLst>
            <pc:docMk/>
            <pc:sldMk cId="3286670965" sldId="1209"/>
            <ac:spMk id="6" creationId="{39112B5F-A812-849E-97D2-7D903E72E648}"/>
          </ac:spMkLst>
        </pc:spChg>
        <pc:cxnChg chg="del">
          <ac:chgData name="Pastor Zach Dudenhofer" userId="c4a63011-f6e8-401d-b235-a1891ff3d58e" providerId="ADAL" clId="{3EC38F09-696D-442B-85B1-272EBBED7B59}" dt="2025-11-13T20:58:17.974" v="690" actId="478"/>
          <ac:cxnSpMkLst>
            <pc:docMk/>
            <pc:sldMk cId="3286670965" sldId="1209"/>
            <ac:cxnSpMk id="5" creationId="{CB16DD83-A813-BA37-03A6-0EDE872ED13F}"/>
          </ac:cxnSpMkLst>
        </pc:cxnChg>
      </pc:sldChg>
      <pc:sldChg chg="delSp add mod ord">
        <pc:chgData name="Pastor Zach Dudenhofer" userId="c4a63011-f6e8-401d-b235-a1891ff3d58e" providerId="ADAL" clId="{3EC38F09-696D-442B-85B1-272EBBED7B59}" dt="2025-11-13T20:56:30.042" v="687"/>
        <pc:sldMkLst>
          <pc:docMk/>
          <pc:sldMk cId="886628878" sldId="1210"/>
        </pc:sldMkLst>
        <pc:spChg chg="del">
          <ac:chgData name="Pastor Zach Dudenhofer" userId="c4a63011-f6e8-401d-b235-a1891ff3d58e" providerId="ADAL" clId="{3EC38F09-696D-442B-85B1-272EBBED7B59}" dt="2025-11-13T20:56:27.054" v="685" actId="478"/>
          <ac:spMkLst>
            <pc:docMk/>
            <pc:sldMk cId="886628878" sldId="1210"/>
            <ac:spMk id="6" creationId="{39112B5F-A812-849E-97D2-7D903E72E648}"/>
          </ac:spMkLst>
        </pc:spChg>
      </pc:sldChg>
      <pc:sldChg chg="delSp add mod">
        <pc:chgData name="Pastor Zach Dudenhofer" userId="c4a63011-f6e8-401d-b235-a1891ff3d58e" providerId="ADAL" clId="{3EC38F09-696D-442B-85B1-272EBBED7B59}" dt="2025-11-13T20:58:26.441" v="691" actId="478"/>
        <pc:sldMkLst>
          <pc:docMk/>
          <pc:sldMk cId="3990151466" sldId="1211"/>
        </pc:sldMkLst>
        <pc:spChg chg="del">
          <ac:chgData name="Pastor Zach Dudenhofer" userId="c4a63011-f6e8-401d-b235-a1891ff3d58e" providerId="ADAL" clId="{3EC38F09-696D-442B-85B1-272EBBED7B59}" dt="2025-11-13T20:58:26.441" v="691" actId="478"/>
          <ac:spMkLst>
            <pc:docMk/>
            <pc:sldMk cId="3990151466" sldId="1211"/>
            <ac:spMk id="4" creationId="{CFB7245C-940E-FB04-62DE-81BF88EBFB63}"/>
          </ac:spMkLst>
        </pc:spChg>
        <pc:cxnChg chg="del">
          <ac:chgData name="Pastor Zach Dudenhofer" userId="c4a63011-f6e8-401d-b235-a1891ff3d58e" providerId="ADAL" clId="{3EC38F09-696D-442B-85B1-272EBBED7B59}" dt="2025-11-13T20:58:26.441" v="691" actId="478"/>
          <ac:cxnSpMkLst>
            <pc:docMk/>
            <pc:sldMk cId="3990151466" sldId="1211"/>
            <ac:cxnSpMk id="5" creationId="{CB16DD83-A813-BA37-03A6-0EDE872ED13F}"/>
          </ac:cxnSpMkLst>
        </pc:cxnChg>
      </pc:sldChg>
      <pc:sldChg chg="modSp add mod ord">
        <pc:chgData name="Pastor Zach Dudenhofer" userId="c4a63011-f6e8-401d-b235-a1891ff3d58e" providerId="ADAL" clId="{3EC38F09-696D-442B-85B1-272EBBED7B59}" dt="2025-11-13T21:02:09.003" v="728" actId="113"/>
        <pc:sldMkLst>
          <pc:docMk/>
          <pc:sldMk cId="282466032" sldId="1212"/>
        </pc:sldMkLst>
        <pc:spChg chg="mod">
          <ac:chgData name="Pastor Zach Dudenhofer" userId="c4a63011-f6e8-401d-b235-a1891ff3d58e" providerId="ADAL" clId="{3EC38F09-696D-442B-85B1-272EBBED7B59}" dt="2025-11-13T21:00:09.851" v="721" actId="255"/>
          <ac:spMkLst>
            <pc:docMk/>
            <pc:sldMk cId="282466032" sldId="1212"/>
            <ac:spMk id="2" creationId="{271338D3-A03F-C3BE-2F4D-71DE6FAC63B8}"/>
          </ac:spMkLst>
        </pc:spChg>
        <pc:spChg chg="mod">
          <ac:chgData name="Pastor Zach Dudenhofer" userId="c4a63011-f6e8-401d-b235-a1891ff3d58e" providerId="ADAL" clId="{3EC38F09-696D-442B-85B1-272EBBED7B59}" dt="2025-11-13T21:02:09.003" v="728" actId="113"/>
          <ac:spMkLst>
            <pc:docMk/>
            <pc:sldMk cId="282466032" sldId="1212"/>
            <ac:spMk id="3" creationId="{8ADBD640-4AB3-9416-0A8D-67E8F943F061}"/>
          </ac:spMkLst>
        </pc:spChg>
      </pc:sldChg>
      <pc:sldChg chg="addSp modSp add mod">
        <pc:chgData name="Pastor Zach Dudenhofer" userId="c4a63011-f6e8-401d-b235-a1891ff3d58e" providerId="ADAL" clId="{3EC38F09-696D-442B-85B1-272EBBED7B59}" dt="2025-11-13T21:06:53.904" v="742" actId="20577"/>
        <pc:sldMkLst>
          <pc:docMk/>
          <pc:sldMk cId="2492309694" sldId="1213"/>
        </pc:sldMkLst>
        <pc:spChg chg="mod">
          <ac:chgData name="Pastor Zach Dudenhofer" userId="c4a63011-f6e8-401d-b235-a1891ff3d58e" providerId="ADAL" clId="{3EC38F09-696D-442B-85B1-272EBBED7B59}" dt="2025-11-13T21:02:18.230" v="731" actId="115"/>
          <ac:spMkLst>
            <pc:docMk/>
            <pc:sldMk cId="2492309694" sldId="1213"/>
            <ac:spMk id="3" creationId="{8ADBD640-4AB3-9416-0A8D-67E8F943F061}"/>
          </ac:spMkLst>
        </pc:spChg>
        <pc:spChg chg="add mod">
          <ac:chgData name="Pastor Zach Dudenhofer" userId="c4a63011-f6e8-401d-b235-a1891ff3d58e" providerId="ADAL" clId="{3EC38F09-696D-442B-85B1-272EBBED7B59}" dt="2025-11-13T21:06:53.904" v="742" actId="20577"/>
          <ac:spMkLst>
            <pc:docMk/>
            <pc:sldMk cId="2492309694" sldId="1213"/>
            <ac:spMk id="4" creationId="{AC76E8AF-94CF-8772-8078-0AA278321151}"/>
          </ac:spMkLst>
        </pc:spChg>
        <pc:cxnChg chg="add mod">
          <ac:chgData name="Pastor Zach Dudenhofer" userId="c4a63011-f6e8-401d-b235-a1891ff3d58e" providerId="ADAL" clId="{3EC38F09-696D-442B-85B1-272EBBED7B59}" dt="2025-11-13T21:02:52.938" v="732"/>
          <ac:cxnSpMkLst>
            <pc:docMk/>
            <pc:sldMk cId="2492309694" sldId="1213"/>
            <ac:cxnSpMk id="5" creationId="{5BD48EFE-B45B-EA67-55C7-23CF9BBA2277}"/>
          </ac:cxnSpMkLst>
        </pc:cxnChg>
      </pc:sldChg>
      <pc:sldChg chg="modSp add mod">
        <pc:chgData name="Pastor Zach Dudenhofer" userId="c4a63011-f6e8-401d-b235-a1891ff3d58e" providerId="ADAL" clId="{3EC38F09-696D-442B-85B1-272EBBED7B59}" dt="2025-11-13T21:09:17.761" v="815" actId="20577"/>
        <pc:sldMkLst>
          <pc:docMk/>
          <pc:sldMk cId="4160439067" sldId="1214"/>
        </pc:sldMkLst>
        <pc:spChg chg="mod">
          <ac:chgData name="Pastor Zach Dudenhofer" userId="c4a63011-f6e8-401d-b235-a1891ff3d58e" providerId="ADAL" clId="{3EC38F09-696D-442B-85B1-272EBBED7B59}" dt="2025-11-13T21:08:13.967" v="747" actId="115"/>
          <ac:spMkLst>
            <pc:docMk/>
            <pc:sldMk cId="4160439067" sldId="1214"/>
            <ac:spMk id="3" creationId="{8ADBD640-4AB3-9416-0A8D-67E8F943F061}"/>
          </ac:spMkLst>
        </pc:spChg>
        <pc:spChg chg="mod">
          <ac:chgData name="Pastor Zach Dudenhofer" userId="c4a63011-f6e8-401d-b235-a1891ff3d58e" providerId="ADAL" clId="{3EC38F09-696D-442B-85B1-272EBBED7B59}" dt="2025-11-13T21:09:17.761" v="815" actId="20577"/>
          <ac:spMkLst>
            <pc:docMk/>
            <pc:sldMk cId="4160439067" sldId="1214"/>
            <ac:spMk id="4" creationId="{AC76E8AF-94CF-8772-8078-0AA278321151}"/>
          </ac:spMkLst>
        </pc:spChg>
      </pc:sldChg>
      <pc:sldChg chg="addSp modSp add mod">
        <pc:chgData name="Pastor Zach Dudenhofer" userId="c4a63011-f6e8-401d-b235-a1891ff3d58e" providerId="ADAL" clId="{3EC38F09-696D-442B-85B1-272EBBED7B59}" dt="2025-11-13T21:13:22.395" v="854" actId="20577"/>
        <pc:sldMkLst>
          <pc:docMk/>
          <pc:sldMk cId="1883719003" sldId="1215"/>
        </pc:sldMkLst>
        <pc:spChg chg="mod">
          <ac:chgData name="Pastor Zach Dudenhofer" userId="c4a63011-f6e8-401d-b235-a1891ff3d58e" providerId="ADAL" clId="{3EC38F09-696D-442B-85B1-272EBBED7B59}" dt="2025-11-13T21:12:26.898" v="828" actId="255"/>
          <ac:spMkLst>
            <pc:docMk/>
            <pc:sldMk cId="1883719003" sldId="1215"/>
            <ac:spMk id="3" creationId="{8ADBD640-4AB3-9416-0A8D-67E8F943F061}"/>
          </ac:spMkLst>
        </pc:spChg>
        <pc:spChg chg="add mod">
          <ac:chgData name="Pastor Zach Dudenhofer" userId="c4a63011-f6e8-401d-b235-a1891ff3d58e" providerId="ADAL" clId="{3EC38F09-696D-442B-85B1-272EBBED7B59}" dt="2025-11-13T21:13:22.395" v="854" actId="20577"/>
          <ac:spMkLst>
            <pc:docMk/>
            <pc:sldMk cId="1883719003" sldId="1215"/>
            <ac:spMk id="4" creationId="{78D3231C-2249-F806-FEE0-14A0D99D4F36}"/>
          </ac:spMkLst>
        </pc:spChg>
        <pc:cxnChg chg="add mod">
          <ac:chgData name="Pastor Zach Dudenhofer" userId="c4a63011-f6e8-401d-b235-a1891ff3d58e" providerId="ADAL" clId="{3EC38F09-696D-442B-85B1-272EBBED7B59}" dt="2025-11-13T21:12:38.742" v="829"/>
          <ac:cxnSpMkLst>
            <pc:docMk/>
            <pc:sldMk cId="1883719003" sldId="1215"/>
            <ac:cxnSpMk id="5" creationId="{DA48B7B6-0E74-A8C1-22A8-E9111BD2377F}"/>
          </ac:cxnSpMkLst>
        </pc:cxnChg>
      </pc:sldChg>
      <pc:sldChg chg="modSp add mod">
        <pc:chgData name="Pastor Zach Dudenhofer" userId="c4a63011-f6e8-401d-b235-a1891ff3d58e" providerId="ADAL" clId="{3EC38F09-696D-442B-85B1-272EBBED7B59}" dt="2025-11-13T21:14:49.900" v="886" actId="20577"/>
        <pc:sldMkLst>
          <pc:docMk/>
          <pc:sldMk cId="134846126" sldId="1216"/>
        </pc:sldMkLst>
        <pc:spChg chg="mod">
          <ac:chgData name="Pastor Zach Dudenhofer" userId="c4a63011-f6e8-401d-b235-a1891ff3d58e" providerId="ADAL" clId="{3EC38F09-696D-442B-85B1-272EBBED7B59}" dt="2025-11-13T21:13:44.654" v="859" actId="115"/>
          <ac:spMkLst>
            <pc:docMk/>
            <pc:sldMk cId="134846126" sldId="1216"/>
            <ac:spMk id="3" creationId="{8ADBD640-4AB3-9416-0A8D-67E8F943F061}"/>
          </ac:spMkLst>
        </pc:spChg>
        <pc:spChg chg="mod">
          <ac:chgData name="Pastor Zach Dudenhofer" userId="c4a63011-f6e8-401d-b235-a1891ff3d58e" providerId="ADAL" clId="{3EC38F09-696D-442B-85B1-272EBBED7B59}" dt="2025-11-13T21:14:49.900" v="886" actId="20577"/>
          <ac:spMkLst>
            <pc:docMk/>
            <pc:sldMk cId="134846126" sldId="1216"/>
            <ac:spMk id="4" creationId="{78D3231C-2249-F806-FEE0-14A0D99D4F36}"/>
          </ac:spMkLst>
        </pc:spChg>
      </pc:sldChg>
      <pc:sldChg chg="addSp delSp modSp add mod">
        <pc:chgData name="Pastor Zach Dudenhofer" userId="c4a63011-f6e8-401d-b235-a1891ff3d58e" providerId="ADAL" clId="{3EC38F09-696D-442B-85B1-272EBBED7B59}" dt="2025-11-13T21:15:26.530" v="892" actId="478"/>
        <pc:sldMkLst>
          <pc:docMk/>
          <pc:sldMk cId="394470689" sldId="1217"/>
        </pc:sldMkLst>
        <pc:spChg chg="mod">
          <ac:chgData name="Pastor Zach Dudenhofer" userId="c4a63011-f6e8-401d-b235-a1891ff3d58e" providerId="ADAL" clId="{3EC38F09-696D-442B-85B1-272EBBED7B59}" dt="2025-11-13T21:15:05.686" v="889" actId="115"/>
          <ac:spMkLst>
            <pc:docMk/>
            <pc:sldMk cId="394470689" sldId="1217"/>
            <ac:spMk id="3" creationId="{8ADBD640-4AB3-9416-0A8D-67E8F943F061}"/>
          </ac:spMkLst>
        </pc:spChg>
        <pc:spChg chg="del">
          <ac:chgData name="Pastor Zach Dudenhofer" userId="c4a63011-f6e8-401d-b235-a1891ff3d58e" providerId="ADAL" clId="{3EC38F09-696D-442B-85B1-272EBBED7B59}" dt="2025-11-13T21:15:08.604" v="890" actId="478"/>
          <ac:spMkLst>
            <pc:docMk/>
            <pc:sldMk cId="394470689" sldId="1217"/>
            <ac:spMk id="4" creationId="{78D3231C-2249-F806-FEE0-14A0D99D4F36}"/>
          </ac:spMkLst>
        </pc:spChg>
        <pc:spChg chg="add del mod">
          <ac:chgData name="Pastor Zach Dudenhofer" userId="c4a63011-f6e8-401d-b235-a1891ff3d58e" providerId="ADAL" clId="{3EC38F09-696D-442B-85B1-272EBBED7B59}" dt="2025-11-13T21:15:26.530" v="892" actId="478"/>
          <ac:spMkLst>
            <pc:docMk/>
            <pc:sldMk cId="394470689" sldId="1217"/>
            <ac:spMk id="6" creationId="{92EDD9BF-1F6D-DE5D-4F72-B2FDBE68E629}"/>
          </ac:spMkLst>
        </pc:spChg>
        <pc:cxnChg chg="del">
          <ac:chgData name="Pastor Zach Dudenhofer" userId="c4a63011-f6e8-401d-b235-a1891ff3d58e" providerId="ADAL" clId="{3EC38F09-696D-442B-85B1-272EBBED7B59}" dt="2025-11-13T21:15:08.604" v="890" actId="478"/>
          <ac:cxnSpMkLst>
            <pc:docMk/>
            <pc:sldMk cId="394470689" sldId="1217"/>
            <ac:cxnSpMk id="5" creationId="{DA48B7B6-0E74-A8C1-22A8-E9111BD2377F}"/>
          </ac:cxnSpMkLst>
        </pc:cxnChg>
      </pc:sldChg>
      <pc:sldChg chg="addSp modSp add">
        <pc:chgData name="Pastor Zach Dudenhofer" userId="c4a63011-f6e8-401d-b235-a1891ff3d58e" providerId="ADAL" clId="{3EC38F09-696D-442B-85B1-272EBBED7B59}" dt="2025-11-13T21:15:30.278" v="894"/>
        <pc:sldMkLst>
          <pc:docMk/>
          <pc:sldMk cId="4046935078" sldId="1218"/>
        </pc:sldMkLst>
        <pc:spChg chg="add mod">
          <ac:chgData name="Pastor Zach Dudenhofer" userId="c4a63011-f6e8-401d-b235-a1891ff3d58e" providerId="ADAL" clId="{3EC38F09-696D-442B-85B1-272EBBED7B59}" dt="2025-11-13T21:15:30.278" v="894"/>
          <ac:spMkLst>
            <pc:docMk/>
            <pc:sldMk cId="4046935078" sldId="1218"/>
            <ac:spMk id="4" creationId="{09DC9020-B8E9-8C56-92F8-05B07666661F}"/>
          </ac:spMkLst>
        </pc:spChg>
      </pc:sldChg>
      <pc:sldChg chg="modSp add mod ord">
        <pc:chgData name="Pastor Zach Dudenhofer" userId="c4a63011-f6e8-401d-b235-a1891ff3d58e" providerId="ADAL" clId="{3EC38F09-696D-442B-85B1-272EBBED7B59}" dt="2025-11-13T21:16:13.818" v="898"/>
        <pc:sldMkLst>
          <pc:docMk/>
          <pc:sldMk cId="1732703321" sldId="1219"/>
        </pc:sldMkLst>
        <pc:spChg chg="mod">
          <ac:chgData name="Pastor Zach Dudenhofer" userId="c4a63011-f6e8-401d-b235-a1891ff3d58e" providerId="ADAL" clId="{3EC38F09-696D-442B-85B1-272EBBED7B59}" dt="2025-11-13T21:16:10.180" v="896" actId="20577"/>
          <ac:spMkLst>
            <pc:docMk/>
            <pc:sldMk cId="1732703321" sldId="1219"/>
            <ac:spMk id="4" creationId="{09DC9020-B8E9-8C56-92F8-05B07666661F}"/>
          </ac:spMkLst>
        </pc:spChg>
      </pc:sldChg>
    </pc:docChg>
  </pc:docChgLst>
  <pc:docChgLst>
    <pc:chgData name="Pastor Zach Dudenhofer" userId="c4a63011-f6e8-401d-b235-a1891ff3d58e" providerId="ADAL" clId="{AFF2DA47-D950-4629-898B-A635B3116621}"/>
    <pc:docChg chg="undo custSel addSld delSld modSld">
      <pc:chgData name="Pastor Zach Dudenhofer" userId="c4a63011-f6e8-401d-b235-a1891ff3d58e" providerId="ADAL" clId="{AFF2DA47-D950-4629-898B-A635B3116621}" dt="2025-12-11T22:07:19.337" v="920" actId="27614"/>
      <pc:docMkLst>
        <pc:docMk/>
      </pc:docMkLst>
      <pc:sldChg chg="addSp delSp modSp mod">
        <pc:chgData name="Pastor Zach Dudenhofer" userId="c4a63011-f6e8-401d-b235-a1891ff3d58e" providerId="ADAL" clId="{AFF2DA47-D950-4629-898B-A635B3116621}" dt="2025-12-11T20:46:23.555" v="3" actId="962"/>
        <pc:sldMkLst>
          <pc:docMk/>
          <pc:sldMk cId="2926269372" sldId="1222"/>
        </pc:sldMkLst>
        <pc:picChg chg="del">
          <ac:chgData name="Pastor Zach Dudenhofer" userId="c4a63011-f6e8-401d-b235-a1891ff3d58e" providerId="ADAL" clId="{AFF2DA47-D950-4629-898B-A635B3116621}" dt="2025-12-11T20:46:17.716" v="0" actId="478"/>
          <ac:picMkLst>
            <pc:docMk/>
            <pc:sldMk cId="2926269372" sldId="1222"/>
            <ac:picMk id="3" creationId="{00F2ED80-88BA-6300-0773-A2E61AB7FB28}"/>
          </ac:picMkLst>
        </pc:picChg>
        <pc:picChg chg="add mod">
          <ac:chgData name="Pastor Zach Dudenhofer" userId="c4a63011-f6e8-401d-b235-a1891ff3d58e" providerId="ADAL" clId="{AFF2DA47-D950-4629-898B-A635B3116621}" dt="2025-12-11T20:46:23.555" v="3" actId="962"/>
          <ac:picMkLst>
            <pc:docMk/>
            <pc:sldMk cId="2926269372" sldId="1222"/>
            <ac:picMk id="4" creationId="{AA8B4AB2-F709-D56C-DCCA-17E3717E5A94}"/>
          </ac:picMkLst>
        </pc:picChg>
      </pc:sldChg>
      <pc:sldChg chg="addSp delSp modSp mod">
        <pc:chgData name="Pastor Zach Dudenhofer" userId="c4a63011-f6e8-401d-b235-a1891ff3d58e" providerId="ADAL" clId="{AFF2DA47-D950-4629-898B-A635B3116621}" dt="2025-12-11T21:14:20.822" v="188" actId="20577"/>
        <pc:sldMkLst>
          <pc:docMk/>
          <pc:sldMk cId="1016362246" sldId="1224"/>
        </pc:sldMkLst>
        <pc:spChg chg="mod">
          <ac:chgData name="Pastor Zach Dudenhofer" userId="c4a63011-f6e8-401d-b235-a1891ff3d58e" providerId="ADAL" clId="{AFF2DA47-D950-4629-898B-A635B3116621}" dt="2025-12-11T21:14:20.822" v="188" actId="20577"/>
          <ac:spMkLst>
            <pc:docMk/>
            <pc:sldMk cId="1016362246" sldId="1224"/>
            <ac:spMk id="2" creationId="{36C1704A-816A-DE6E-5F31-BA1A172B91A8}"/>
          </ac:spMkLst>
        </pc:spChg>
        <pc:spChg chg="mod">
          <ac:chgData name="Pastor Zach Dudenhofer" userId="c4a63011-f6e8-401d-b235-a1891ff3d58e" providerId="ADAL" clId="{AFF2DA47-D950-4629-898B-A635B3116621}" dt="2025-12-11T21:12:52.287" v="164"/>
          <ac:spMkLst>
            <pc:docMk/>
            <pc:sldMk cId="1016362246" sldId="1224"/>
            <ac:spMk id="3" creationId="{00A7871A-2BAF-46B6-F0EB-21FA790C8E76}"/>
          </ac:spMkLst>
        </pc:spChg>
        <pc:picChg chg="add del mod">
          <ac:chgData name="Pastor Zach Dudenhofer" userId="c4a63011-f6e8-401d-b235-a1891ff3d58e" providerId="ADAL" clId="{AFF2DA47-D950-4629-898B-A635B3116621}" dt="2025-12-11T21:09:39.763" v="20" actId="478"/>
          <ac:picMkLst>
            <pc:docMk/>
            <pc:sldMk cId="1016362246" sldId="1224"/>
            <ac:picMk id="4" creationId="{586621A2-A16F-5AD2-E11C-593B3C76D6FD}"/>
          </ac:picMkLst>
        </pc:picChg>
      </pc:sldChg>
      <pc:sldChg chg="modSp mod">
        <pc:chgData name="Pastor Zach Dudenhofer" userId="c4a63011-f6e8-401d-b235-a1891ff3d58e" providerId="ADAL" clId="{AFF2DA47-D950-4629-898B-A635B3116621}" dt="2025-12-11T21:13:29.900" v="184" actId="207"/>
        <pc:sldMkLst>
          <pc:docMk/>
          <pc:sldMk cId="2980077077" sldId="1225"/>
        </pc:sldMkLst>
        <pc:spChg chg="mod">
          <ac:chgData name="Pastor Zach Dudenhofer" userId="c4a63011-f6e8-401d-b235-a1891ff3d58e" providerId="ADAL" clId="{AFF2DA47-D950-4629-898B-A635B3116621}" dt="2025-12-11T21:13:29.900" v="184" actId="207"/>
          <ac:spMkLst>
            <pc:docMk/>
            <pc:sldMk cId="2980077077" sldId="1225"/>
            <ac:spMk id="2" creationId="{36C1704A-816A-DE6E-5F31-BA1A172B91A8}"/>
          </ac:spMkLst>
        </pc:spChg>
        <pc:spChg chg="mod">
          <ac:chgData name="Pastor Zach Dudenhofer" userId="c4a63011-f6e8-401d-b235-a1891ff3d58e" providerId="ADAL" clId="{AFF2DA47-D950-4629-898B-A635B3116621}" dt="2025-12-11T21:13:14.357" v="178" actId="404"/>
          <ac:spMkLst>
            <pc:docMk/>
            <pc:sldMk cId="2980077077" sldId="1225"/>
            <ac:spMk id="3" creationId="{00A7871A-2BAF-46B6-F0EB-21FA790C8E76}"/>
          </ac:spMkLst>
        </pc:spChg>
      </pc:sldChg>
      <pc:sldChg chg="del">
        <pc:chgData name="Pastor Zach Dudenhofer" userId="c4a63011-f6e8-401d-b235-a1891ff3d58e" providerId="ADAL" clId="{AFF2DA47-D950-4629-898B-A635B3116621}" dt="2025-12-11T22:02:17.187" v="906" actId="47"/>
        <pc:sldMkLst>
          <pc:docMk/>
          <pc:sldMk cId="3011256301" sldId="1226"/>
        </pc:sldMkLst>
      </pc:sldChg>
      <pc:sldChg chg="del">
        <pc:chgData name="Pastor Zach Dudenhofer" userId="c4a63011-f6e8-401d-b235-a1891ff3d58e" providerId="ADAL" clId="{AFF2DA47-D950-4629-898B-A635B3116621}" dt="2025-12-11T22:02:17.187" v="906" actId="47"/>
        <pc:sldMkLst>
          <pc:docMk/>
          <pc:sldMk cId="1916814690" sldId="1227"/>
        </pc:sldMkLst>
      </pc:sldChg>
      <pc:sldChg chg="del">
        <pc:chgData name="Pastor Zach Dudenhofer" userId="c4a63011-f6e8-401d-b235-a1891ff3d58e" providerId="ADAL" clId="{AFF2DA47-D950-4629-898B-A635B3116621}" dt="2025-12-11T22:02:17.187" v="906" actId="47"/>
        <pc:sldMkLst>
          <pc:docMk/>
          <pc:sldMk cId="1452976352" sldId="1228"/>
        </pc:sldMkLst>
      </pc:sldChg>
      <pc:sldChg chg="del">
        <pc:chgData name="Pastor Zach Dudenhofer" userId="c4a63011-f6e8-401d-b235-a1891ff3d58e" providerId="ADAL" clId="{AFF2DA47-D950-4629-898B-A635B3116621}" dt="2025-12-11T22:02:17.187" v="906" actId="47"/>
        <pc:sldMkLst>
          <pc:docMk/>
          <pc:sldMk cId="221537301" sldId="1229"/>
        </pc:sldMkLst>
      </pc:sldChg>
      <pc:sldChg chg="del">
        <pc:chgData name="Pastor Zach Dudenhofer" userId="c4a63011-f6e8-401d-b235-a1891ff3d58e" providerId="ADAL" clId="{AFF2DA47-D950-4629-898B-A635B3116621}" dt="2025-12-11T22:02:17.187" v="906" actId="47"/>
        <pc:sldMkLst>
          <pc:docMk/>
          <pc:sldMk cId="1145211678" sldId="1230"/>
        </pc:sldMkLst>
      </pc:sldChg>
      <pc:sldChg chg="del">
        <pc:chgData name="Pastor Zach Dudenhofer" userId="c4a63011-f6e8-401d-b235-a1891ff3d58e" providerId="ADAL" clId="{AFF2DA47-D950-4629-898B-A635B3116621}" dt="2025-12-11T22:02:17.187" v="906" actId="47"/>
        <pc:sldMkLst>
          <pc:docMk/>
          <pc:sldMk cId="3465906046" sldId="1231"/>
        </pc:sldMkLst>
      </pc:sldChg>
      <pc:sldChg chg="del">
        <pc:chgData name="Pastor Zach Dudenhofer" userId="c4a63011-f6e8-401d-b235-a1891ff3d58e" providerId="ADAL" clId="{AFF2DA47-D950-4629-898B-A635B3116621}" dt="2025-12-11T22:02:17.187" v="906" actId="47"/>
        <pc:sldMkLst>
          <pc:docMk/>
          <pc:sldMk cId="869321037" sldId="1233"/>
        </pc:sldMkLst>
      </pc:sldChg>
      <pc:sldChg chg="addSp delSp modSp mod">
        <pc:chgData name="Pastor Zach Dudenhofer" userId="c4a63011-f6e8-401d-b235-a1891ff3d58e" providerId="ADAL" clId="{AFF2DA47-D950-4629-898B-A635B3116621}" dt="2025-12-11T22:07:19.337" v="920" actId="27614"/>
        <pc:sldMkLst>
          <pc:docMk/>
          <pc:sldMk cId="4101094194" sldId="1239"/>
        </pc:sldMkLst>
        <pc:picChg chg="del">
          <ac:chgData name="Pastor Zach Dudenhofer" userId="c4a63011-f6e8-401d-b235-a1891ff3d58e" providerId="ADAL" clId="{AFF2DA47-D950-4629-898B-A635B3116621}" dt="2025-12-11T22:07:15.836" v="918" actId="478"/>
          <ac:picMkLst>
            <pc:docMk/>
            <pc:sldMk cId="4101094194" sldId="1239"/>
            <ac:picMk id="3" creationId="{97677495-5CE9-A97A-F1F5-F619DCAEA636}"/>
          </ac:picMkLst>
        </pc:picChg>
        <pc:picChg chg="add mod">
          <ac:chgData name="Pastor Zach Dudenhofer" userId="c4a63011-f6e8-401d-b235-a1891ff3d58e" providerId="ADAL" clId="{AFF2DA47-D950-4629-898B-A635B3116621}" dt="2025-12-11T22:07:19.337" v="920" actId="27614"/>
          <ac:picMkLst>
            <pc:docMk/>
            <pc:sldMk cId="4101094194" sldId="1239"/>
            <ac:picMk id="4" creationId="{DC878CEE-BB9D-08FC-B07B-1E83CDC0FD99}"/>
          </ac:picMkLst>
        </pc:picChg>
      </pc:sldChg>
      <pc:sldChg chg="del">
        <pc:chgData name="Pastor Zach Dudenhofer" userId="c4a63011-f6e8-401d-b235-a1891ff3d58e" providerId="ADAL" clId="{AFF2DA47-D950-4629-898B-A635B3116621}" dt="2025-12-11T21:10:56.703" v="148" actId="47"/>
        <pc:sldMkLst>
          <pc:docMk/>
          <pc:sldMk cId="1718427657" sldId="1255"/>
        </pc:sldMkLst>
      </pc:sldChg>
      <pc:sldChg chg="del">
        <pc:chgData name="Pastor Zach Dudenhofer" userId="c4a63011-f6e8-401d-b235-a1891ff3d58e" providerId="ADAL" clId="{AFF2DA47-D950-4629-898B-A635B3116621}" dt="2025-12-11T22:02:17.187" v="906" actId="47"/>
        <pc:sldMkLst>
          <pc:docMk/>
          <pc:sldMk cId="1681303928" sldId="1256"/>
        </pc:sldMkLst>
      </pc:sldChg>
      <pc:sldChg chg="del">
        <pc:chgData name="Pastor Zach Dudenhofer" userId="c4a63011-f6e8-401d-b235-a1891ff3d58e" providerId="ADAL" clId="{AFF2DA47-D950-4629-898B-A635B3116621}" dt="2025-12-11T22:02:17.187" v="906" actId="47"/>
        <pc:sldMkLst>
          <pc:docMk/>
          <pc:sldMk cId="2953186036" sldId="1258"/>
        </pc:sldMkLst>
      </pc:sldChg>
      <pc:sldChg chg="del">
        <pc:chgData name="Pastor Zach Dudenhofer" userId="c4a63011-f6e8-401d-b235-a1891ff3d58e" providerId="ADAL" clId="{AFF2DA47-D950-4629-898B-A635B3116621}" dt="2025-12-11T22:02:17.187" v="906" actId="47"/>
        <pc:sldMkLst>
          <pc:docMk/>
          <pc:sldMk cId="2885506426" sldId="1259"/>
        </pc:sldMkLst>
      </pc:sldChg>
      <pc:sldChg chg="del">
        <pc:chgData name="Pastor Zach Dudenhofer" userId="c4a63011-f6e8-401d-b235-a1891ff3d58e" providerId="ADAL" clId="{AFF2DA47-D950-4629-898B-A635B3116621}" dt="2025-12-11T22:02:17.187" v="906" actId="47"/>
        <pc:sldMkLst>
          <pc:docMk/>
          <pc:sldMk cId="4042770212" sldId="1260"/>
        </pc:sldMkLst>
      </pc:sldChg>
      <pc:sldChg chg="del">
        <pc:chgData name="Pastor Zach Dudenhofer" userId="c4a63011-f6e8-401d-b235-a1891ff3d58e" providerId="ADAL" clId="{AFF2DA47-D950-4629-898B-A635B3116621}" dt="2025-12-11T22:02:17.187" v="906" actId="47"/>
        <pc:sldMkLst>
          <pc:docMk/>
          <pc:sldMk cId="1102235397" sldId="1261"/>
        </pc:sldMkLst>
      </pc:sldChg>
      <pc:sldChg chg="del">
        <pc:chgData name="Pastor Zach Dudenhofer" userId="c4a63011-f6e8-401d-b235-a1891ff3d58e" providerId="ADAL" clId="{AFF2DA47-D950-4629-898B-A635B3116621}" dt="2025-12-11T22:02:17.187" v="906" actId="47"/>
        <pc:sldMkLst>
          <pc:docMk/>
          <pc:sldMk cId="1764570914" sldId="1262"/>
        </pc:sldMkLst>
      </pc:sldChg>
      <pc:sldChg chg="del">
        <pc:chgData name="Pastor Zach Dudenhofer" userId="c4a63011-f6e8-401d-b235-a1891ff3d58e" providerId="ADAL" clId="{AFF2DA47-D950-4629-898B-A635B3116621}" dt="2025-12-11T22:02:17.187" v="906" actId="47"/>
        <pc:sldMkLst>
          <pc:docMk/>
          <pc:sldMk cId="4282789381" sldId="1263"/>
        </pc:sldMkLst>
      </pc:sldChg>
      <pc:sldChg chg="del">
        <pc:chgData name="Pastor Zach Dudenhofer" userId="c4a63011-f6e8-401d-b235-a1891ff3d58e" providerId="ADAL" clId="{AFF2DA47-D950-4629-898B-A635B3116621}" dt="2025-12-11T22:02:17.187" v="906" actId="47"/>
        <pc:sldMkLst>
          <pc:docMk/>
          <pc:sldMk cId="3211373319" sldId="1264"/>
        </pc:sldMkLst>
      </pc:sldChg>
      <pc:sldChg chg="del">
        <pc:chgData name="Pastor Zach Dudenhofer" userId="c4a63011-f6e8-401d-b235-a1891ff3d58e" providerId="ADAL" clId="{AFF2DA47-D950-4629-898B-A635B3116621}" dt="2025-12-11T22:02:17.187" v="906" actId="47"/>
        <pc:sldMkLst>
          <pc:docMk/>
          <pc:sldMk cId="3881465159" sldId="1265"/>
        </pc:sldMkLst>
      </pc:sldChg>
      <pc:sldChg chg="del">
        <pc:chgData name="Pastor Zach Dudenhofer" userId="c4a63011-f6e8-401d-b235-a1891ff3d58e" providerId="ADAL" clId="{AFF2DA47-D950-4629-898B-A635B3116621}" dt="2025-12-11T22:02:17.187" v="906" actId="47"/>
        <pc:sldMkLst>
          <pc:docMk/>
          <pc:sldMk cId="1065712720" sldId="1266"/>
        </pc:sldMkLst>
      </pc:sldChg>
      <pc:sldChg chg="del">
        <pc:chgData name="Pastor Zach Dudenhofer" userId="c4a63011-f6e8-401d-b235-a1891ff3d58e" providerId="ADAL" clId="{AFF2DA47-D950-4629-898B-A635B3116621}" dt="2025-12-11T22:02:17.187" v="906" actId="47"/>
        <pc:sldMkLst>
          <pc:docMk/>
          <pc:sldMk cId="182312342" sldId="1267"/>
        </pc:sldMkLst>
      </pc:sldChg>
      <pc:sldChg chg="del">
        <pc:chgData name="Pastor Zach Dudenhofer" userId="c4a63011-f6e8-401d-b235-a1891ff3d58e" providerId="ADAL" clId="{AFF2DA47-D950-4629-898B-A635B3116621}" dt="2025-12-11T22:02:17.187" v="906" actId="47"/>
        <pc:sldMkLst>
          <pc:docMk/>
          <pc:sldMk cId="3595933405" sldId="1268"/>
        </pc:sldMkLst>
      </pc:sldChg>
      <pc:sldChg chg="del">
        <pc:chgData name="Pastor Zach Dudenhofer" userId="c4a63011-f6e8-401d-b235-a1891ff3d58e" providerId="ADAL" clId="{AFF2DA47-D950-4629-898B-A635B3116621}" dt="2025-12-11T22:02:17.187" v="906" actId="47"/>
        <pc:sldMkLst>
          <pc:docMk/>
          <pc:sldMk cId="2962554642" sldId="1269"/>
        </pc:sldMkLst>
      </pc:sldChg>
      <pc:sldChg chg="addSp delSp modSp mod">
        <pc:chgData name="Pastor Zach Dudenhofer" userId="c4a63011-f6e8-401d-b235-a1891ff3d58e" providerId="ADAL" clId="{AFF2DA47-D950-4629-898B-A635B3116621}" dt="2025-12-11T22:07:01.054" v="917" actId="962"/>
        <pc:sldMkLst>
          <pc:docMk/>
          <pc:sldMk cId="2594207941" sldId="1270"/>
        </pc:sldMkLst>
        <pc:picChg chg="del">
          <ac:chgData name="Pastor Zach Dudenhofer" userId="c4a63011-f6e8-401d-b235-a1891ff3d58e" providerId="ADAL" clId="{AFF2DA47-D950-4629-898B-A635B3116621}" dt="2025-12-11T22:06:56.600" v="914" actId="478"/>
          <ac:picMkLst>
            <pc:docMk/>
            <pc:sldMk cId="2594207941" sldId="1270"/>
            <ac:picMk id="3" creationId="{485C1CA9-44D7-75C8-7061-EE4B497F1A17}"/>
          </ac:picMkLst>
        </pc:picChg>
        <pc:picChg chg="add mod">
          <ac:chgData name="Pastor Zach Dudenhofer" userId="c4a63011-f6e8-401d-b235-a1891ff3d58e" providerId="ADAL" clId="{AFF2DA47-D950-4629-898B-A635B3116621}" dt="2025-12-11T22:07:01.054" v="917" actId="962"/>
          <ac:picMkLst>
            <pc:docMk/>
            <pc:sldMk cId="2594207941" sldId="1270"/>
            <ac:picMk id="4" creationId="{8490E436-96BC-E779-61E9-B2441796A7E8}"/>
          </ac:picMkLst>
        </pc:picChg>
      </pc:sldChg>
      <pc:sldChg chg="addSp delSp modSp mod">
        <pc:chgData name="Pastor Zach Dudenhofer" userId="c4a63011-f6e8-401d-b235-a1891ff3d58e" providerId="ADAL" clId="{AFF2DA47-D950-4629-898B-A635B3116621}" dt="2025-12-11T22:04:19.971" v="913" actId="27614"/>
        <pc:sldMkLst>
          <pc:docMk/>
          <pc:sldMk cId="1080412931" sldId="1271"/>
        </pc:sldMkLst>
        <pc:picChg chg="del">
          <ac:chgData name="Pastor Zach Dudenhofer" userId="c4a63011-f6e8-401d-b235-a1891ff3d58e" providerId="ADAL" clId="{AFF2DA47-D950-4629-898B-A635B3116621}" dt="2025-12-11T22:04:08.499" v="907" actId="478"/>
          <ac:picMkLst>
            <pc:docMk/>
            <pc:sldMk cId="1080412931" sldId="1271"/>
            <ac:picMk id="3" creationId="{CDD07C92-26A2-D050-79EB-A4F7107D8750}"/>
          </ac:picMkLst>
        </pc:picChg>
        <pc:picChg chg="add del mod">
          <ac:chgData name="Pastor Zach Dudenhofer" userId="c4a63011-f6e8-401d-b235-a1891ff3d58e" providerId="ADAL" clId="{AFF2DA47-D950-4629-898B-A635B3116621}" dt="2025-12-11T22:04:16.236" v="911" actId="478"/>
          <ac:picMkLst>
            <pc:docMk/>
            <pc:sldMk cId="1080412931" sldId="1271"/>
            <ac:picMk id="4" creationId="{51DBA848-28FE-CAD5-8044-AB5AF6004294}"/>
          </ac:picMkLst>
        </pc:picChg>
        <pc:picChg chg="add mod">
          <ac:chgData name="Pastor Zach Dudenhofer" userId="c4a63011-f6e8-401d-b235-a1891ff3d58e" providerId="ADAL" clId="{AFF2DA47-D950-4629-898B-A635B3116621}" dt="2025-12-11T22:04:19.971" v="913" actId="27614"/>
          <ac:picMkLst>
            <pc:docMk/>
            <pc:sldMk cId="1080412931" sldId="1271"/>
            <ac:picMk id="6" creationId="{1A2A0FB3-3634-FED2-85AE-5478F95C1B3F}"/>
          </ac:picMkLst>
        </pc:picChg>
      </pc:sldChg>
      <pc:sldChg chg="addSp delSp modSp new mod">
        <pc:chgData name="Pastor Zach Dudenhofer" userId="c4a63011-f6e8-401d-b235-a1891ff3d58e" providerId="ADAL" clId="{AFF2DA47-D950-4629-898B-A635B3116621}" dt="2025-12-11T21:05:37.497" v="15" actId="962"/>
        <pc:sldMkLst>
          <pc:docMk/>
          <pc:sldMk cId="1645034051" sldId="1272"/>
        </pc:sldMkLst>
        <pc:picChg chg="add del mod">
          <ac:chgData name="Pastor Zach Dudenhofer" userId="c4a63011-f6e8-401d-b235-a1891ff3d58e" providerId="ADAL" clId="{AFF2DA47-D950-4629-898B-A635B3116621}" dt="2025-12-11T21:04:48.877" v="8" actId="478"/>
          <ac:picMkLst>
            <pc:docMk/>
            <pc:sldMk cId="1645034051" sldId="1272"/>
            <ac:picMk id="3" creationId="{F10188C3-625E-2C7D-70C5-8626D86CD920}"/>
          </ac:picMkLst>
        </pc:picChg>
        <pc:picChg chg="add del mod">
          <ac:chgData name="Pastor Zach Dudenhofer" userId="c4a63011-f6e8-401d-b235-a1891ff3d58e" providerId="ADAL" clId="{AFF2DA47-D950-4629-898B-A635B3116621}" dt="2025-12-11T21:05:33.513" v="12" actId="478"/>
          <ac:picMkLst>
            <pc:docMk/>
            <pc:sldMk cId="1645034051" sldId="1272"/>
            <ac:picMk id="5" creationId="{59770F28-342C-EED0-EAAD-B31B16D84CA4}"/>
          </ac:picMkLst>
        </pc:picChg>
        <pc:picChg chg="add mod">
          <ac:chgData name="Pastor Zach Dudenhofer" userId="c4a63011-f6e8-401d-b235-a1891ff3d58e" providerId="ADAL" clId="{AFF2DA47-D950-4629-898B-A635B3116621}" dt="2025-12-11T21:05:37.497" v="15" actId="962"/>
          <ac:picMkLst>
            <pc:docMk/>
            <pc:sldMk cId="1645034051" sldId="1272"/>
            <ac:picMk id="7" creationId="{7910BFA8-01F8-1545-8BB5-8099BA667A2E}"/>
          </ac:picMkLst>
        </pc:picChg>
      </pc:sldChg>
      <pc:sldChg chg="add">
        <pc:chgData name="Pastor Zach Dudenhofer" userId="c4a63011-f6e8-401d-b235-a1891ff3d58e" providerId="ADAL" clId="{AFF2DA47-D950-4629-898B-A635B3116621}" dt="2025-12-11T21:18:27.599" v="189"/>
        <pc:sldMkLst>
          <pc:docMk/>
          <pc:sldMk cId="3281383258" sldId="1273"/>
        </pc:sldMkLst>
      </pc:sldChg>
      <pc:sldChg chg="modSp add mod">
        <pc:chgData name="Pastor Zach Dudenhofer" userId="c4a63011-f6e8-401d-b235-a1891ff3d58e" providerId="ADAL" clId="{AFF2DA47-D950-4629-898B-A635B3116621}" dt="2025-12-11T21:23:30.502" v="355" actId="403"/>
        <pc:sldMkLst>
          <pc:docMk/>
          <pc:sldMk cId="249790448" sldId="1274"/>
        </pc:sldMkLst>
        <pc:spChg chg="mod">
          <ac:chgData name="Pastor Zach Dudenhofer" userId="c4a63011-f6e8-401d-b235-a1891ff3d58e" providerId="ADAL" clId="{AFF2DA47-D950-4629-898B-A635B3116621}" dt="2025-12-11T21:23:30.502" v="355" actId="403"/>
          <ac:spMkLst>
            <pc:docMk/>
            <pc:sldMk cId="249790448" sldId="1274"/>
            <ac:spMk id="2" creationId="{36C1704A-816A-DE6E-5F31-BA1A172B91A8}"/>
          </ac:spMkLst>
        </pc:spChg>
        <pc:spChg chg="mod">
          <ac:chgData name="Pastor Zach Dudenhofer" userId="c4a63011-f6e8-401d-b235-a1891ff3d58e" providerId="ADAL" clId="{AFF2DA47-D950-4629-898B-A635B3116621}" dt="2025-12-11T21:19:49.662" v="235" actId="14100"/>
          <ac:spMkLst>
            <pc:docMk/>
            <pc:sldMk cId="249790448" sldId="1274"/>
            <ac:spMk id="3" creationId="{00A7871A-2BAF-46B6-F0EB-21FA790C8E76}"/>
          </ac:spMkLst>
        </pc:spChg>
      </pc:sldChg>
      <pc:sldChg chg="addSp delSp modSp add mod">
        <pc:chgData name="Pastor Zach Dudenhofer" userId="c4a63011-f6e8-401d-b235-a1891ff3d58e" providerId="ADAL" clId="{AFF2DA47-D950-4629-898B-A635B3116621}" dt="2025-12-11T21:25:13.039" v="411" actId="1036"/>
        <pc:sldMkLst>
          <pc:docMk/>
          <pc:sldMk cId="992818124" sldId="1275"/>
        </pc:sldMkLst>
        <pc:spChg chg="mod">
          <ac:chgData name="Pastor Zach Dudenhofer" userId="c4a63011-f6e8-401d-b235-a1891ff3d58e" providerId="ADAL" clId="{AFF2DA47-D950-4629-898B-A635B3116621}" dt="2025-12-11T21:24:36.636" v="389" actId="255"/>
          <ac:spMkLst>
            <pc:docMk/>
            <pc:sldMk cId="992818124" sldId="1275"/>
            <ac:spMk id="2" creationId="{36C1704A-816A-DE6E-5F31-BA1A172B91A8}"/>
          </ac:spMkLst>
        </pc:spChg>
        <pc:spChg chg="mod">
          <ac:chgData name="Pastor Zach Dudenhofer" userId="c4a63011-f6e8-401d-b235-a1891ff3d58e" providerId="ADAL" clId="{AFF2DA47-D950-4629-898B-A635B3116621}" dt="2025-12-11T21:25:03.233" v="396" actId="255"/>
          <ac:spMkLst>
            <pc:docMk/>
            <pc:sldMk cId="992818124" sldId="1275"/>
            <ac:spMk id="3" creationId="{00A7871A-2BAF-46B6-F0EB-21FA790C8E76}"/>
          </ac:spMkLst>
        </pc:spChg>
        <pc:spChg chg="add mod">
          <ac:chgData name="Pastor Zach Dudenhofer" userId="c4a63011-f6e8-401d-b235-a1891ff3d58e" providerId="ADAL" clId="{AFF2DA47-D950-4629-898B-A635B3116621}" dt="2025-12-11T21:25:13.039" v="411" actId="1036"/>
          <ac:spMkLst>
            <pc:docMk/>
            <pc:sldMk cId="992818124" sldId="1275"/>
            <ac:spMk id="4" creationId="{DC41F5DD-3EC5-6B16-F34A-757F3640C775}"/>
          </ac:spMkLst>
        </pc:spChg>
        <pc:picChg chg="add del mod">
          <ac:chgData name="Pastor Zach Dudenhofer" userId="c4a63011-f6e8-401d-b235-a1891ff3d58e" providerId="ADAL" clId="{AFF2DA47-D950-4629-898B-A635B3116621}" dt="2025-12-11T21:21:36.679" v="250" actId="478"/>
          <ac:picMkLst>
            <pc:docMk/>
            <pc:sldMk cId="992818124" sldId="1275"/>
            <ac:picMk id="6" creationId="{57C59F5A-B450-DB60-1C19-1D4AC063FE1D}"/>
          </ac:picMkLst>
        </pc:picChg>
        <pc:cxnChg chg="add mod">
          <ac:chgData name="Pastor Zach Dudenhofer" userId="c4a63011-f6e8-401d-b235-a1891ff3d58e" providerId="ADAL" clId="{AFF2DA47-D950-4629-898B-A635B3116621}" dt="2025-12-11T21:25:13.039" v="411" actId="1036"/>
          <ac:cxnSpMkLst>
            <pc:docMk/>
            <pc:sldMk cId="992818124" sldId="1275"/>
            <ac:cxnSpMk id="5" creationId="{EBA6B6FB-5D77-FB46-210F-97549403F62A}"/>
          </ac:cxnSpMkLst>
        </pc:cxnChg>
      </pc:sldChg>
      <pc:sldChg chg="modSp add del mod">
        <pc:chgData name="Pastor Zach Dudenhofer" userId="c4a63011-f6e8-401d-b235-a1891ff3d58e" providerId="ADAL" clId="{AFF2DA47-D950-4629-898B-A635B3116621}" dt="2025-12-11T21:27:15.904" v="468" actId="47"/>
        <pc:sldMkLst>
          <pc:docMk/>
          <pc:sldMk cId="330590328" sldId="1276"/>
        </pc:sldMkLst>
        <pc:spChg chg="mod">
          <ac:chgData name="Pastor Zach Dudenhofer" userId="c4a63011-f6e8-401d-b235-a1891ff3d58e" providerId="ADAL" clId="{AFF2DA47-D950-4629-898B-A635B3116621}" dt="2025-12-11T21:25:49.847" v="437" actId="1076"/>
          <ac:spMkLst>
            <pc:docMk/>
            <pc:sldMk cId="330590328" sldId="1276"/>
            <ac:spMk id="2" creationId="{36C1704A-816A-DE6E-5F31-BA1A172B91A8}"/>
          </ac:spMkLst>
        </pc:spChg>
        <pc:spChg chg="mod">
          <ac:chgData name="Pastor Zach Dudenhofer" userId="c4a63011-f6e8-401d-b235-a1891ff3d58e" providerId="ADAL" clId="{AFF2DA47-D950-4629-898B-A635B3116621}" dt="2025-12-11T21:25:54.427" v="438" actId="14100"/>
          <ac:spMkLst>
            <pc:docMk/>
            <pc:sldMk cId="330590328" sldId="1276"/>
            <ac:spMk id="3" creationId="{00A7871A-2BAF-46B6-F0EB-21FA790C8E76}"/>
          </ac:spMkLst>
        </pc:spChg>
      </pc:sldChg>
      <pc:sldChg chg="addSp modSp add mod">
        <pc:chgData name="Pastor Zach Dudenhofer" userId="c4a63011-f6e8-401d-b235-a1891ff3d58e" providerId="ADAL" clId="{AFF2DA47-D950-4629-898B-A635B3116621}" dt="2025-12-11T21:29:27.145" v="628" actId="20577"/>
        <pc:sldMkLst>
          <pc:docMk/>
          <pc:sldMk cId="3058846626" sldId="1277"/>
        </pc:sldMkLst>
        <pc:spChg chg="mod">
          <ac:chgData name="Pastor Zach Dudenhofer" userId="c4a63011-f6e8-401d-b235-a1891ff3d58e" providerId="ADAL" clId="{AFF2DA47-D950-4629-898B-A635B3116621}" dt="2025-12-11T21:27:25.044" v="469" actId="20577"/>
          <ac:spMkLst>
            <pc:docMk/>
            <pc:sldMk cId="3058846626" sldId="1277"/>
            <ac:spMk id="2" creationId="{36C1704A-816A-DE6E-5F31-BA1A172B91A8}"/>
          </ac:spMkLst>
        </pc:spChg>
        <pc:spChg chg="mod">
          <ac:chgData name="Pastor Zach Dudenhofer" userId="c4a63011-f6e8-401d-b235-a1891ff3d58e" providerId="ADAL" clId="{AFF2DA47-D950-4629-898B-A635B3116621}" dt="2025-12-11T21:26:52.791" v="467" actId="115"/>
          <ac:spMkLst>
            <pc:docMk/>
            <pc:sldMk cId="3058846626" sldId="1277"/>
            <ac:spMk id="3" creationId="{00A7871A-2BAF-46B6-F0EB-21FA790C8E76}"/>
          </ac:spMkLst>
        </pc:spChg>
        <pc:spChg chg="add mod">
          <ac:chgData name="Pastor Zach Dudenhofer" userId="c4a63011-f6e8-401d-b235-a1891ff3d58e" providerId="ADAL" clId="{AFF2DA47-D950-4629-898B-A635B3116621}" dt="2025-12-11T21:29:27.145" v="628" actId="20577"/>
          <ac:spMkLst>
            <pc:docMk/>
            <pc:sldMk cId="3058846626" sldId="1277"/>
            <ac:spMk id="4" creationId="{6EEDEBB0-C9E8-68B3-1714-6F731304C015}"/>
          </ac:spMkLst>
        </pc:spChg>
        <pc:cxnChg chg="add mod">
          <ac:chgData name="Pastor Zach Dudenhofer" userId="c4a63011-f6e8-401d-b235-a1891ff3d58e" providerId="ADAL" clId="{AFF2DA47-D950-4629-898B-A635B3116621}" dt="2025-12-11T21:29:17.046" v="622" actId="1035"/>
          <ac:cxnSpMkLst>
            <pc:docMk/>
            <pc:sldMk cId="3058846626" sldId="1277"/>
            <ac:cxnSpMk id="5" creationId="{AFF037DD-5154-578F-814C-B80C746B95DD}"/>
          </ac:cxnSpMkLst>
        </pc:cxnChg>
      </pc:sldChg>
      <pc:sldChg chg="modSp add mod">
        <pc:chgData name="Pastor Zach Dudenhofer" userId="c4a63011-f6e8-401d-b235-a1891ff3d58e" providerId="ADAL" clId="{AFF2DA47-D950-4629-898B-A635B3116621}" dt="2025-12-11T21:59:18.475" v="759" actId="20577"/>
        <pc:sldMkLst>
          <pc:docMk/>
          <pc:sldMk cId="1499671573" sldId="1278"/>
        </pc:sldMkLst>
        <pc:spChg chg="mod">
          <ac:chgData name="Pastor Zach Dudenhofer" userId="c4a63011-f6e8-401d-b235-a1891ff3d58e" providerId="ADAL" clId="{AFF2DA47-D950-4629-898B-A635B3116621}" dt="2025-12-11T21:30:00.251" v="650" actId="255"/>
          <ac:spMkLst>
            <pc:docMk/>
            <pc:sldMk cId="1499671573" sldId="1278"/>
            <ac:spMk id="2" creationId="{36C1704A-816A-DE6E-5F31-BA1A172B91A8}"/>
          </ac:spMkLst>
        </pc:spChg>
        <pc:spChg chg="mod">
          <ac:chgData name="Pastor Zach Dudenhofer" userId="c4a63011-f6e8-401d-b235-a1891ff3d58e" providerId="ADAL" clId="{AFF2DA47-D950-4629-898B-A635B3116621}" dt="2025-12-11T21:29:44.443" v="633" actId="115"/>
          <ac:spMkLst>
            <pc:docMk/>
            <pc:sldMk cId="1499671573" sldId="1278"/>
            <ac:spMk id="3" creationId="{00A7871A-2BAF-46B6-F0EB-21FA790C8E76}"/>
          </ac:spMkLst>
        </pc:spChg>
        <pc:spChg chg="mod">
          <ac:chgData name="Pastor Zach Dudenhofer" userId="c4a63011-f6e8-401d-b235-a1891ff3d58e" providerId="ADAL" clId="{AFF2DA47-D950-4629-898B-A635B3116621}" dt="2025-12-11T21:59:18.475" v="759" actId="20577"/>
          <ac:spMkLst>
            <pc:docMk/>
            <pc:sldMk cId="1499671573" sldId="1278"/>
            <ac:spMk id="4" creationId="{6EEDEBB0-C9E8-68B3-1714-6F731304C015}"/>
          </ac:spMkLst>
        </pc:spChg>
      </pc:sldChg>
      <pc:sldChg chg="modSp add mod">
        <pc:chgData name="Pastor Zach Dudenhofer" userId="c4a63011-f6e8-401d-b235-a1891ff3d58e" providerId="ADAL" clId="{AFF2DA47-D950-4629-898B-A635B3116621}" dt="2025-12-11T22:00:54.144" v="851" actId="1036"/>
        <pc:sldMkLst>
          <pc:docMk/>
          <pc:sldMk cId="2254796652" sldId="1279"/>
        </pc:sldMkLst>
        <pc:spChg chg="mod">
          <ac:chgData name="Pastor Zach Dudenhofer" userId="c4a63011-f6e8-401d-b235-a1891ff3d58e" providerId="ADAL" clId="{AFF2DA47-D950-4629-898B-A635B3116621}" dt="2025-12-11T21:59:58.044" v="775" actId="255"/>
          <ac:spMkLst>
            <pc:docMk/>
            <pc:sldMk cId="2254796652" sldId="1279"/>
            <ac:spMk id="2" creationId="{36C1704A-816A-DE6E-5F31-BA1A172B91A8}"/>
          </ac:spMkLst>
        </pc:spChg>
        <pc:spChg chg="mod">
          <ac:chgData name="Pastor Zach Dudenhofer" userId="c4a63011-f6e8-401d-b235-a1891ff3d58e" providerId="ADAL" clId="{AFF2DA47-D950-4629-898B-A635B3116621}" dt="2025-12-11T22:00:07.407" v="779" actId="115"/>
          <ac:spMkLst>
            <pc:docMk/>
            <pc:sldMk cId="2254796652" sldId="1279"/>
            <ac:spMk id="3" creationId="{00A7871A-2BAF-46B6-F0EB-21FA790C8E76}"/>
          </ac:spMkLst>
        </pc:spChg>
        <pc:spChg chg="mod">
          <ac:chgData name="Pastor Zach Dudenhofer" userId="c4a63011-f6e8-401d-b235-a1891ff3d58e" providerId="ADAL" clId="{AFF2DA47-D950-4629-898B-A635B3116621}" dt="2025-12-11T22:00:54.144" v="851" actId="1036"/>
          <ac:spMkLst>
            <pc:docMk/>
            <pc:sldMk cId="2254796652" sldId="1279"/>
            <ac:spMk id="4" creationId="{6EEDEBB0-C9E8-68B3-1714-6F731304C015}"/>
          </ac:spMkLst>
        </pc:spChg>
        <pc:cxnChg chg="mod">
          <ac:chgData name="Pastor Zach Dudenhofer" userId="c4a63011-f6e8-401d-b235-a1891ff3d58e" providerId="ADAL" clId="{AFF2DA47-D950-4629-898B-A635B3116621}" dt="2025-12-11T22:00:54.144" v="851" actId="1036"/>
          <ac:cxnSpMkLst>
            <pc:docMk/>
            <pc:sldMk cId="2254796652" sldId="1279"/>
            <ac:cxnSpMk id="5" creationId="{AFF037DD-5154-578F-814C-B80C746B95DD}"/>
          </ac:cxnSpMkLst>
        </pc:cxnChg>
      </pc:sldChg>
      <pc:sldChg chg="modSp add mod">
        <pc:chgData name="Pastor Zach Dudenhofer" userId="c4a63011-f6e8-401d-b235-a1891ff3d58e" providerId="ADAL" clId="{AFF2DA47-D950-4629-898B-A635B3116621}" dt="2025-12-11T22:02:03.715" v="905" actId="20577"/>
        <pc:sldMkLst>
          <pc:docMk/>
          <pc:sldMk cId="3652276261" sldId="1280"/>
        </pc:sldMkLst>
        <pc:spChg chg="mod">
          <ac:chgData name="Pastor Zach Dudenhofer" userId="c4a63011-f6e8-401d-b235-a1891ff3d58e" providerId="ADAL" clId="{AFF2DA47-D950-4629-898B-A635B3116621}" dt="2025-12-11T22:01:21.751" v="864" actId="403"/>
          <ac:spMkLst>
            <pc:docMk/>
            <pc:sldMk cId="3652276261" sldId="1280"/>
            <ac:spMk id="2" creationId="{36C1704A-816A-DE6E-5F31-BA1A172B91A8}"/>
          </ac:spMkLst>
        </pc:spChg>
        <pc:spChg chg="mod">
          <ac:chgData name="Pastor Zach Dudenhofer" userId="c4a63011-f6e8-401d-b235-a1891ff3d58e" providerId="ADAL" clId="{AFF2DA47-D950-4629-898B-A635B3116621}" dt="2025-12-11T22:01:31.587" v="868" actId="115"/>
          <ac:spMkLst>
            <pc:docMk/>
            <pc:sldMk cId="3652276261" sldId="1280"/>
            <ac:spMk id="3" creationId="{00A7871A-2BAF-46B6-F0EB-21FA790C8E76}"/>
          </ac:spMkLst>
        </pc:spChg>
        <pc:spChg chg="mod">
          <ac:chgData name="Pastor Zach Dudenhofer" userId="c4a63011-f6e8-401d-b235-a1891ff3d58e" providerId="ADAL" clId="{AFF2DA47-D950-4629-898B-A635B3116621}" dt="2025-12-11T22:02:03.715" v="905" actId="20577"/>
          <ac:spMkLst>
            <pc:docMk/>
            <pc:sldMk cId="3652276261" sldId="1280"/>
            <ac:spMk id="4" creationId="{6EEDEBB0-C9E8-68B3-1714-6F731304C015}"/>
          </ac:spMkLst>
        </pc:spChg>
      </pc:sldChg>
    </pc:docChg>
  </pc:docChgLst>
  <pc:docChgLst>
    <pc:chgData name="Pastor Zach Dudenhofer" userId="c4a63011-f6e8-401d-b235-a1891ff3d58e" providerId="ADAL" clId="{2C452456-AB8C-4AF7-93DE-B0AA427460DB}"/>
    <pc:docChg chg="undo custSel addSld delSld modSld">
      <pc:chgData name="Pastor Zach Dudenhofer" userId="c4a63011-f6e8-401d-b235-a1891ff3d58e" providerId="ADAL" clId="{2C452456-AB8C-4AF7-93DE-B0AA427460DB}" dt="2024-08-30T01:18:14.881" v="873" actId="962"/>
      <pc:docMkLst>
        <pc:docMk/>
      </pc:docMkLst>
      <pc:sldChg chg="modSp mod">
        <pc:chgData name="Pastor Zach Dudenhofer" userId="c4a63011-f6e8-401d-b235-a1891ff3d58e" providerId="ADAL" clId="{2C452456-AB8C-4AF7-93DE-B0AA427460DB}" dt="2024-08-30T00:43:03.156" v="1" actId="20577"/>
        <pc:sldMkLst>
          <pc:docMk/>
          <pc:sldMk cId="1279583432" sldId="371"/>
        </pc:sldMkLst>
        <pc:spChg chg="mod">
          <ac:chgData name="Pastor Zach Dudenhofer" userId="c4a63011-f6e8-401d-b235-a1891ff3d58e" providerId="ADAL" clId="{2C452456-AB8C-4AF7-93DE-B0AA427460DB}" dt="2024-08-30T00:43:03.156" v="1" actId="20577"/>
          <ac:spMkLst>
            <pc:docMk/>
            <pc:sldMk cId="1279583432" sldId="371"/>
            <ac:spMk id="3" creationId="{E0C6A70B-0872-8155-CCE0-3F2601365044}"/>
          </ac:spMkLst>
        </pc:spChg>
      </pc:sldChg>
      <pc:sldChg chg="del">
        <pc:chgData name="Pastor Zach Dudenhofer" userId="c4a63011-f6e8-401d-b235-a1891ff3d58e" providerId="ADAL" clId="{2C452456-AB8C-4AF7-93DE-B0AA427460DB}" dt="2024-08-30T01:14:37.078" v="869" actId="47"/>
        <pc:sldMkLst>
          <pc:docMk/>
          <pc:sldMk cId="3382001137" sldId="417"/>
        </pc:sldMkLst>
      </pc:sldChg>
      <pc:sldChg chg="del">
        <pc:chgData name="Pastor Zach Dudenhofer" userId="c4a63011-f6e8-401d-b235-a1891ff3d58e" providerId="ADAL" clId="{2C452456-AB8C-4AF7-93DE-B0AA427460DB}" dt="2024-08-30T01:14:37.078" v="869" actId="47"/>
        <pc:sldMkLst>
          <pc:docMk/>
          <pc:sldMk cId="1085906175" sldId="418"/>
        </pc:sldMkLst>
      </pc:sldChg>
      <pc:sldChg chg="del">
        <pc:chgData name="Pastor Zach Dudenhofer" userId="c4a63011-f6e8-401d-b235-a1891ff3d58e" providerId="ADAL" clId="{2C452456-AB8C-4AF7-93DE-B0AA427460DB}" dt="2024-08-30T01:14:37.078" v="869" actId="47"/>
        <pc:sldMkLst>
          <pc:docMk/>
          <pc:sldMk cId="573760528" sldId="419"/>
        </pc:sldMkLst>
      </pc:sldChg>
      <pc:sldChg chg="del">
        <pc:chgData name="Pastor Zach Dudenhofer" userId="c4a63011-f6e8-401d-b235-a1891ff3d58e" providerId="ADAL" clId="{2C452456-AB8C-4AF7-93DE-B0AA427460DB}" dt="2024-08-30T01:14:37.078" v="869" actId="47"/>
        <pc:sldMkLst>
          <pc:docMk/>
          <pc:sldMk cId="3902557189" sldId="420"/>
        </pc:sldMkLst>
      </pc:sldChg>
      <pc:sldChg chg="del">
        <pc:chgData name="Pastor Zach Dudenhofer" userId="c4a63011-f6e8-401d-b235-a1891ff3d58e" providerId="ADAL" clId="{2C452456-AB8C-4AF7-93DE-B0AA427460DB}" dt="2024-08-30T01:14:37.078" v="869" actId="47"/>
        <pc:sldMkLst>
          <pc:docMk/>
          <pc:sldMk cId="2135979534" sldId="421"/>
        </pc:sldMkLst>
      </pc:sldChg>
      <pc:sldChg chg="del">
        <pc:chgData name="Pastor Zach Dudenhofer" userId="c4a63011-f6e8-401d-b235-a1891ff3d58e" providerId="ADAL" clId="{2C452456-AB8C-4AF7-93DE-B0AA427460DB}" dt="2024-08-30T01:14:37.078" v="869" actId="47"/>
        <pc:sldMkLst>
          <pc:docMk/>
          <pc:sldMk cId="1756711929" sldId="422"/>
        </pc:sldMkLst>
      </pc:sldChg>
      <pc:sldChg chg="del">
        <pc:chgData name="Pastor Zach Dudenhofer" userId="c4a63011-f6e8-401d-b235-a1891ff3d58e" providerId="ADAL" clId="{2C452456-AB8C-4AF7-93DE-B0AA427460DB}" dt="2024-08-30T01:14:37.078" v="869" actId="47"/>
        <pc:sldMkLst>
          <pc:docMk/>
          <pc:sldMk cId="94657956" sldId="423"/>
        </pc:sldMkLst>
      </pc:sldChg>
      <pc:sldChg chg="del">
        <pc:chgData name="Pastor Zach Dudenhofer" userId="c4a63011-f6e8-401d-b235-a1891ff3d58e" providerId="ADAL" clId="{2C452456-AB8C-4AF7-93DE-B0AA427460DB}" dt="2024-08-30T01:14:37.078" v="869" actId="47"/>
        <pc:sldMkLst>
          <pc:docMk/>
          <pc:sldMk cId="1264564976" sldId="424"/>
        </pc:sldMkLst>
      </pc:sldChg>
      <pc:sldChg chg="addSp delSp modSp mod">
        <pc:chgData name="Pastor Zach Dudenhofer" userId="c4a63011-f6e8-401d-b235-a1891ff3d58e" providerId="ADAL" clId="{2C452456-AB8C-4AF7-93DE-B0AA427460DB}" dt="2024-08-30T01:18:14.881" v="873" actId="962"/>
        <pc:sldMkLst>
          <pc:docMk/>
          <pc:sldMk cId="2932203267" sldId="425"/>
        </pc:sldMkLst>
        <pc:picChg chg="del">
          <ac:chgData name="Pastor Zach Dudenhofer" userId="c4a63011-f6e8-401d-b235-a1891ff3d58e" providerId="ADAL" clId="{2C452456-AB8C-4AF7-93DE-B0AA427460DB}" dt="2024-08-30T01:18:05.043" v="870" actId="478"/>
          <ac:picMkLst>
            <pc:docMk/>
            <pc:sldMk cId="2932203267" sldId="425"/>
            <ac:picMk id="3" creationId="{FBCBA578-855A-66E7-FD68-C2E3A852F088}"/>
          </ac:picMkLst>
        </pc:picChg>
        <pc:picChg chg="add mod">
          <ac:chgData name="Pastor Zach Dudenhofer" userId="c4a63011-f6e8-401d-b235-a1891ff3d58e" providerId="ADAL" clId="{2C452456-AB8C-4AF7-93DE-B0AA427460DB}" dt="2024-08-30T01:18:14.881" v="873" actId="962"/>
          <ac:picMkLst>
            <pc:docMk/>
            <pc:sldMk cId="2932203267" sldId="425"/>
            <ac:picMk id="4" creationId="{A472A850-3FB6-EB6A-ECEB-A153A42C4F9E}"/>
          </ac:picMkLst>
        </pc:picChg>
      </pc:sldChg>
      <pc:sldChg chg="modSp add mod">
        <pc:chgData name="Pastor Zach Dudenhofer" userId="c4a63011-f6e8-401d-b235-a1891ff3d58e" providerId="ADAL" clId="{2C452456-AB8C-4AF7-93DE-B0AA427460DB}" dt="2024-08-30T00:43:38.891" v="3" actId="20577"/>
        <pc:sldMkLst>
          <pc:docMk/>
          <pc:sldMk cId="855560178" sldId="426"/>
        </pc:sldMkLst>
        <pc:spChg chg="mod">
          <ac:chgData name="Pastor Zach Dudenhofer" userId="c4a63011-f6e8-401d-b235-a1891ff3d58e" providerId="ADAL" clId="{2C452456-AB8C-4AF7-93DE-B0AA427460DB}" dt="2024-08-30T00:43:38.891" v="3" actId="20577"/>
          <ac:spMkLst>
            <pc:docMk/>
            <pc:sldMk cId="855560178" sldId="426"/>
            <ac:spMk id="3" creationId="{E0C6A70B-0872-8155-CCE0-3F2601365044}"/>
          </ac:spMkLst>
        </pc:spChg>
      </pc:sldChg>
      <pc:sldChg chg="add">
        <pc:chgData name="Pastor Zach Dudenhofer" userId="c4a63011-f6e8-401d-b235-a1891ff3d58e" providerId="ADAL" clId="{2C452456-AB8C-4AF7-93DE-B0AA427460DB}" dt="2024-08-30T00:43:34.759" v="2"/>
        <pc:sldMkLst>
          <pc:docMk/>
          <pc:sldMk cId="329592962" sldId="427"/>
        </pc:sldMkLst>
      </pc:sldChg>
      <pc:sldChg chg="addSp modSp add mod">
        <pc:chgData name="Pastor Zach Dudenhofer" userId="c4a63011-f6e8-401d-b235-a1891ff3d58e" providerId="ADAL" clId="{2C452456-AB8C-4AF7-93DE-B0AA427460DB}" dt="2024-08-30T00:51:56.440" v="152" actId="20577"/>
        <pc:sldMkLst>
          <pc:docMk/>
          <pc:sldMk cId="3548396696" sldId="428"/>
        </pc:sldMkLst>
        <pc:spChg chg="mod">
          <ac:chgData name="Pastor Zach Dudenhofer" userId="c4a63011-f6e8-401d-b235-a1891ff3d58e" providerId="ADAL" clId="{2C452456-AB8C-4AF7-93DE-B0AA427460DB}" dt="2024-08-30T00:46:47.924" v="44" actId="20577"/>
          <ac:spMkLst>
            <pc:docMk/>
            <pc:sldMk cId="3548396696" sldId="428"/>
            <ac:spMk id="2" creationId="{9725AC5F-A538-3B8D-AB2A-8E2086C93F5D}"/>
          </ac:spMkLst>
        </pc:spChg>
        <pc:spChg chg="mod">
          <ac:chgData name="Pastor Zach Dudenhofer" userId="c4a63011-f6e8-401d-b235-a1891ff3d58e" providerId="ADAL" clId="{2C452456-AB8C-4AF7-93DE-B0AA427460DB}" dt="2024-08-30T00:51:31.439" v="104" actId="115"/>
          <ac:spMkLst>
            <pc:docMk/>
            <pc:sldMk cId="3548396696" sldId="428"/>
            <ac:spMk id="3" creationId="{E0C6A70B-0872-8155-CCE0-3F2601365044}"/>
          </ac:spMkLst>
        </pc:spChg>
        <pc:spChg chg="add mod">
          <ac:chgData name="Pastor Zach Dudenhofer" userId="c4a63011-f6e8-401d-b235-a1891ff3d58e" providerId="ADAL" clId="{2C452456-AB8C-4AF7-93DE-B0AA427460DB}" dt="2024-08-30T00:51:56.440" v="152" actId="20577"/>
          <ac:spMkLst>
            <pc:docMk/>
            <pc:sldMk cId="3548396696" sldId="428"/>
            <ac:spMk id="4" creationId="{1CE7E145-22CF-1FFA-0923-72FA6F63923F}"/>
          </ac:spMkLst>
        </pc:spChg>
        <pc:cxnChg chg="add mod">
          <ac:chgData name="Pastor Zach Dudenhofer" userId="c4a63011-f6e8-401d-b235-a1891ff3d58e" providerId="ADAL" clId="{2C452456-AB8C-4AF7-93DE-B0AA427460DB}" dt="2024-08-30T00:48:21.875" v="50"/>
          <ac:cxnSpMkLst>
            <pc:docMk/>
            <pc:sldMk cId="3548396696" sldId="428"/>
            <ac:cxnSpMk id="5" creationId="{9DAE945E-FBCA-9910-2A9A-1BD6C947B9B1}"/>
          </ac:cxnSpMkLst>
        </pc:cxnChg>
      </pc:sldChg>
      <pc:sldChg chg="modSp add mod">
        <pc:chgData name="Pastor Zach Dudenhofer" userId="c4a63011-f6e8-401d-b235-a1891ff3d58e" providerId="ADAL" clId="{2C452456-AB8C-4AF7-93DE-B0AA427460DB}" dt="2024-08-30T00:54:11.068" v="194" actId="20577"/>
        <pc:sldMkLst>
          <pc:docMk/>
          <pc:sldMk cId="1379080583" sldId="429"/>
        </pc:sldMkLst>
        <pc:spChg chg="mod">
          <ac:chgData name="Pastor Zach Dudenhofer" userId="c4a63011-f6e8-401d-b235-a1891ff3d58e" providerId="ADAL" clId="{2C452456-AB8C-4AF7-93DE-B0AA427460DB}" dt="2024-08-30T00:52:56.843" v="159" actId="115"/>
          <ac:spMkLst>
            <pc:docMk/>
            <pc:sldMk cId="1379080583" sldId="429"/>
            <ac:spMk id="3" creationId="{E0C6A70B-0872-8155-CCE0-3F2601365044}"/>
          </ac:spMkLst>
        </pc:spChg>
        <pc:spChg chg="mod">
          <ac:chgData name="Pastor Zach Dudenhofer" userId="c4a63011-f6e8-401d-b235-a1891ff3d58e" providerId="ADAL" clId="{2C452456-AB8C-4AF7-93DE-B0AA427460DB}" dt="2024-08-30T00:54:11.068" v="194" actId="20577"/>
          <ac:spMkLst>
            <pc:docMk/>
            <pc:sldMk cId="1379080583" sldId="429"/>
            <ac:spMk id="4" creationId="{1CE7E145-22CF-1FFA-0923-72FA6F63923F}"/>
          </ac:spMkLst>
        </pc:spChg>
      </pc:sldChg>
      <pc:sldChg chg="modSp add mod">
        <pc:chgData name="Pastor Zach Dudenhofer" userId="c4a63011-f6e8-401d-b235-a1891ff3d58e" providerId="ADAL" clId="{2C452456-AB8C-4AF7-93DE-B0AA427460DB}" dt="2024-08-30T00:57:48.246" v="341" actId="1035"/>
        <pc:sldMkLst>
          <pc:docMk/>
          <pc:sldMk cId="1385692130" sldId="430"/>
        </pc:sldMkLst>
        <pc:spChg chg="mod">
          <ac:chgData name="Pastor Zach Dudenhofer" userId="c4a63011-f6e8-401d-b235-a1891ff3d58e" providerId="ADAL" clId="{2C452456-AB8C-4AF7-93DE-B0AA427460DB}" dt="2024-08-30T00:54:37.352" v="199" actId="115"/>
          <ac:spMkLst>
            <pc:docMk/>
            <pc:sldMk cId="1385692130" sldId="430"/>
            <ac:spMk id="3" creationId="{E0C6A70B-0872-8155-CCE0-3F2601365044}"/>
          </ac:spMkLst>
        </pc:spChg>
        <pc:spChg chg="mod">
          <ac:chgData name="Pastor Zach Dudenhofer" userId="c4a63011-f6e8-401d-b235-a1891ff3d58e" providerId="ADAL" clId="{2C452456-AB8C-4AF7-93DE-B0AA427460DB}" dt="2024-08-30T00:57:48.246" v="341" actId="1035"/>
          <ac:spMkLst>
            <pc:docMk/>
            <pc:sldMk cId="1385692130" sldId="430"/>
            <ac:spMk id="4" creationId="{1CE7E145-22CF-1FFA-0923-72FA6F63923F}"/>
          </ac:spMkLst>
        </pc:spChg>
        <pc:cxnChg chg="mod">
          <ac:chgData name="Pastor Zach Dudenhofer" userId="c4a63011-f6e8-401d-b235-a1891ff3d58e" providerId="ADAL" clId="{2C452456-AB8C-4AF7-93DE-B0AA427460DB}" dt="2024-08-30T00:57:48.246" v="341" actId="1035"/>
          <ac:cxnSpMkLst>
            <pc:docMk/>
            <pc:sldMk cId="1385692130" sldId="430"/>
            <ac:cxnSpMk id="5" creationId="{9DAE945E-FBCA-9910-2A9A-1BD6C947B9B1}"/>
          </ac:cxnSpMkLst>
        </pc:cxnChg>
      </pc:sldChg>
      <pc:sldChg chg="modSp add mod">
        <pc:chgData name="Pastor Zach Dudenhofer" userId="c4a63011-f6e8-401d-b235-a1891ff3d58e" providerId="ADAL" clId="{2C452456-AB8C-4AF7-93DE-B0AA427460DB}" dt="2024-08-30T01:03:17.351" v="478" actId="1035"/>
        <pc:sldMkLst>
          <pc:docMk/>
          <pc:sldMk cId="613617786" sldId="431"/>
        </pc:sldMkLst>
        <pc:spChg chg="mod">
          <ac:chgData name="Pastor Zach Dudenhofer" userId="c4a63011-f6e8-401d-b235-a1891ff3d58e" providerId="ADAL" clId="{2C452456-AB8C-4AF7-93DE-B0AA427460DB}" dt="2024-08-30T01:03:17.351" v="478" actId="1035"/>
          <ac:spMkLst>
            <pc:docMk/>
            <pc:sldMk cId="613617786" sldId="431"/>
            <ac:spMk id="2" creationId="{9725AC5F-A538-3B8D-AB2A-8E2086C93F5D}"/>
          </ac:spMkLst>
        </pc:spChg>
        <pc:spChg chg="mod">
          <ac:chgData name="Pastor Zach Dudenhofer" userId="c4a63011-f6e8-401d-b235-a1891ff3d58e" providerId="ADAL" clId="{2C452456-AB8C-4AF7-93DE-B0AA427460DB}" dt="2024-08-30T00:59:09.013" v="385"/>
          <ac:spMkLst>
            <pc:docMk/>
            <pc:sldMk cId="613617786" sldId="431"/>
            <ac:spMk id="3" creationId="{E0C6A70B-0872-8155-CCE0-3F2601365044}"/>
          </ac:spMkLst>
        </pc:spChg>
      </pc:sldChg>
      <pc:sldChg chg="add">
        <pc:chgData name="Pastor Zach Dudenhofer" userId="c4a63011-f6e8-401d-b235-a1891ff3d58e" providerId="ADAL" clId="{2C452456-AB8C-4AF7-93DE-B0AA427460DB}" dt="2024-08-30T01:02:30.636" v="453" actId="2890"/>
        <pc:sldMkLst>
          <pc:docMk/>
          <pc:sldMk cId="1436805709" sldId="432"/>
        </pc:sldMkLst>
      </pc:sldChg>
      <pc:sldChg chg="addSp modSp add mod">
        <pc:chgData name="Pastor Zach Dudenhofer" userId="c4a63011-f6e8-401d-b235-a1891ff3d58e" providerId="ADAL" clId="{2C452456-AB8C-4AF7-93DE-B0AA427460DB}" dt="2024-08-30T01:06:37.968" v="615" actId="20577"/>
        <pc:sldMkLst>
          <pc:docMk/>
          <pc:sldMk cId="9805299" sldId="433"/>
        </pc:sldMkLst>
        <pc:spChg chg="mod">
          <ac:chgData name="Pastor Zach Dudenhofer" userId="c4a63011-f6e8-401d-b235-a1891ff3d58e" providerId="ADAL" clId="{2C452456-AB8C-4AF7-93DE-B0AA427460DB}" dt="2024-08-30T01:04:31.006" v="481" actId="115"/>
          <ac:spMkLst>
            <pc:docMk/>
            <pc:sldMk cId="9805299" sldId="433"/>
            <ac:spMk id="3" creationId="{E0C6A70B-0872-8155-CCE0-3F2601365044}"/>
          </ac:spMkLst>
        </pc:spChg>
        <pc:spChg chg="add mod">
          <ac:chgData name="Pastor Zach Dudenhofer" userId="c4a63011-f6e8-401d-b235-a1891ff3d58e" providerId="ADAL" clId="{2C452456-AB8C-4AF7-93DE-B0AA427460DB}" dt="2024-08-30T01:06:37.968" v="615" actId="20577"/>
          <ac:spMkLst>
            <pc:docMk/>
            <pc:sldMk cId="9805299" sldId="433"/>
            <ac:spMk id="4" creationId="{5183395E-7351-0F90-0C93-64EC18959649}"/>
          </ac:spMkLst>
        </pc:spChg>
        <pc:cxnChg chg="add mod">
          <ac:chgData name="Pastor Zach Dudenhofer" userId="c4a63011-f6e8-401d-b235-a1891ff3d58e" providerId="ADAL" clId="{2C452456-AB8C-4AF7-93DE-B0AA427460DB}" dt="2024-08-30T01:04:43.649" v="482"/>
          <ac:cxnSpMkLst>
            <pc:docMk/>
            <pc:sldMk cId="9805299" sldId="433"/>
            <ac:cxnSpMk id="5" creationId="{A204F05E-3589-CD6A-E07F-737A55431B75}"/>
          </ac:cxnSpMkLst>
        </pc:cxnChg>
      </pc:sldChg>
      <pc:sldChg chg="modSp add mod">
        <pc:chgData name="Pastor Zach Dudenhofer" userId="c4a63011-f6e8-401d-b235-a1891ff3d58e" providerId="ADAL" clId="{2C452456-AB8C-4AF7-93DE-B0AA427460DB}" dt="2024-08-30T01:11:14.334" v="732" actId="1036"/>
        <pc:sldMkLst>
          <pc:docMk/>
          <pc:sldMk cId="3147290404" sldId="434"/>
        </pc:sldMkLst>
        <pc:spChg chg="mod">
          <ac:chgData name="Pastor Zach Dudenhofer" userId="c4a63011-f6e8-401d-b235-a1891ff3d58e" providerId="ADAL" clId="{2C452456-AB8C-4AF7-93DE-B0AA427460DB}" dt="2024-08-30T01:06:59.520" v="620" actId="115"/>
          <ac:spMkLst>
            <pc:docMk/>
            <pc:sldMk cId="3147290404" sldId="434"/>
            <ac:spMk id="3" creationId="{E0C6A70B-0872-8155-CCE0-3F2601365044}"/>
          </ac:spMkLst>
        </pc:spChg>
        <pc:spChg chg="mod">
          <ac:chgData name="Pastor Zach Dudenhofer" userId="c4a63011-f6e8-401d-b235-a1891ff3d58e" providerId="ADAL" clId="{2C452456-AB8C-4AF7-93DE-B0AA427460DB}" dt="2024-08-30T01:11:14.334" v="732" actId="1036"/>
          <ac:spMkLst>
            <pc:docMk/>
            <pc:sldMk cId="3147290404" sldId="434"/>
            <ac:spMk id="4" creationId="{5183395E-7351-0F90-0C93-64EC18959649}"/>
          </ac:spMkLst>
        </pc:spChg>
        <pc:cxnChg chg="mod">
          <ac:chgData name="Pastor Zach Dudenhofer" userId="c4a63011-f6e8-401d-b235-a1891ff3d58e" providerId="ADAL" clId="{2C452456-AB8C-4AF7-93DE-B0AA427460DB}" dt="2024-08-30T01:11:14.334" v="732" actId="1036"/>
          <ac:cxnSpMkLst>
            <pc:docMk/>
            <pc:sldMk cId="3147290404" sldId="434"/>
            <ac:cxnSpMk id="5" creationId="{A204F05E-3589-CD6A-E07F-737A55431B75}"/>
          </ac:cxnSpMkLst>
        </pc:cxnChg>
      </pc:sldChg>
      <pc:sldChg chg="modSp add mod">
        <pc:chgData name="Pastor Zach Dudenhofer" userId="c4a63011-f6e8-401d-b235-a1891ff3d58e" providerId="ADAL" clId="{2C452456-AB8C-4AF7-93DE-B0AA427460DB}" dt="2024-08-30T01:13:21.083" v="827" actId="20577"/>
        <pc:sldMkLst>
          <pc:docMk/>
          <pc:sldMk cId="186724426" sldId="435"/>
        </pc:sldMkLst>
        <pc:spChg chg="mod">
          <ac:chgData name="Pastor Zach Dudenhofer" userId="c4a63011-f6e8-401d-b235-a1891ff3d58e" providerId="ADAL" clId="{2C452456-AB8C-4AF7-93DE-B0AA427460DB}" dt="2024-08-30T01:11:56.998" v="737" actId="115"/>
          <ac:spMkLst>
            <pc:docMk/>
            <pc:sldMk cId="186724426" sldId="435"/>
            <ac:spMk id="3" creationId="{E0C6A70B-0872-8155-CCE0-3F2601365044}"/>
          </ac:spMkLst>
        </pc:spChg>
        <pc:spChg chg="mod">
          <ac:chgData name="Pastor Zach Dudenhofer" userId="c4a63011-f6e8-401d-b235-a1891ff3d58e" providerId="ADAL" clId="{2C452456-AB8C-4AF7-93DE-B0AA427460DB}" dt="2024-08-30T01:13:21.083" v="827" actId="20577"/>
          <ac:spMkLst>
            <pc:docMk/>
            <pc:sldMk cId="186724426" sldId="435"/>
            <ac:spMk id="4" creationId="{5183395E-7351-0F90-0C93-64EC18959649}"/>
          </ac:spMkLst>
        </pc:spChg>
      </pc:sldChg>
      <pc:sldChg chg="modSp add mod">
        <pc:chgData name="Pastor Zach Dudenhofer" userId="c4a63011-f6e8-401d-b235-a1891ff3d58e" providerId="ADAL" clId="{2C452456-AB8C-4AF7-93DE-B0AA427460DB}" dt="2024-08-30T01:14:12.470" v="868" actId="20577"/>
        <pc:sldMkLst>
          <pc:docMk/>
          <pc:sldMk cId="3837466720" sldId="436"/>
        </pc:sldMkLst>
        <pc:spChg chg="mod">
          <ac:chgData name="Pastor Zach Dudenhofer" userId="c4a63011-f6e8-401d-b235-a1891ff3d58e" providerId="ADAL" clId="{2C452456-AB8C-4AF7-93DE-B0AA427460DB}" dt="2024-08-30T01:13:33.620" v="830" actId="115"/>
          <ac:spMkLst>
            <pc:docMk/>
            <pc:sldMk cId="3837466720" sldId="436"/>
            <ac:spMk id="3" creationId="{E0C6A70B-0872-8155-CCE0-3F2601365044}"/>
          </ac:spMkLst>
        </pc:spChg>
        <pc:spChg chg="mod">
          <ac:chgData name="Pastor Zach Dudenhofer" userId="c4a63011-f6e8-401d-b235-a1891ff3d58e" providerId="ADAL" clId="{2C452456-AB8C-4AF7-93DE-B0AA427460DB}" dt="2024-08-30T01:14:12.470" v="868" actId="20577"/>
          <ac:spMkLst>
            <pc:docMk/>
            <pc:sldMk cId="3837466720" sldId="436"/>
            <ac:spMk id="4" creationId="{5183395E-7351-0F90-0C93-64EC18959649}"/>
          </ac:spMkLst>
        </pc:spChg>
      </pc:sldChg>
    </pc:docChg>
  </pc:docChgLst>
  <pc:docChgLst>
    <pc:chgData name="Pastor Zach Dudenhofer" userId="c4a63011-f6e8-401d-b235-a1891ff3d58e" providerId="ADAL" clId="{09EE7B25-28D2-4472-B9ED-2C3F206D5A0F}"/>
    <pc:docChg chg="custSel addSld delSld modSld">
      <pc:chgData name="Pastor Zach Dudenhofer" userId="c4a63011-f6e8-401d-b235-a1891ff3d58e" providerId="ADAL" clId="{09EE7B25-28D2-4472-B9ED-2C3F206D5A0F}" dt="2025-04-12T17:24:28.951" v="771" actId="962"/>
      <pc:docMkLst>
        <pc:docMk/>
      </pc:docMkLst>
      <pc:sldChg chg="addSp delSp modSp mod">
        <pc:chgData name="Pastor Zach Dudenhofer" userId="c4a63011-f6e8-401d-b235-a1891ff3d58e" providerId="ADAL" clId="{09EE7B25-28D2-4472-B9ED-2C3F206D5A0F}" dt="2025-04-12T16:41:14.659" v="2" actId="27614"/>
        <pc:sldMkLst>
          <pc:docMk/>
          <pc:sldMk cId="785318392" sldId="263"/>
        </pc:sldMkLst>
        <pc:picChg chg="add mod">
          <ac:chgData name="Pastor Zach Dudenhofer" userId="c4a63011-f6e8-401d-b235-a1891ff3d58e" providerId="ADAL" clId="{09EE7B25-28D2-4472-B9ED-2C3F206D5A0F}" dt="2025-04-12T16:41:14.659" v="2" actId="27614"/>
          <ac:picMkLst>
            <pc:docMk/>
            <pc:sldMk cId="785318392" sldId="263"/>
            <ac:picMk id="3" creationId="{6ED55C4E-FD69-E3E7-31A8-DBB71373C3CB}"/>
          </ac:picMkLst>
        </pc:picChg>
        <pc:picChg chg="del">
          <ac:chgData name="Pastor Zach Dudenhofer" userId="c4a63011-f6e8-401d-b235-a1891ff3d58e" providerId="ADAL" clId="{09EE7B25-28D2-4472-B9ED-2C3F206D5A0F}" dt="2025-04-12T16:41:08.987" v="0" actId="478"/>
          <ac:picMkLst>
            <pc:docMk/>
            <pc:sldMk cId="785318392" sldId="263"/>
            <ac:picMk id="4" creationId="{3855B5AD-9AEF-2E92-ADB8-94F2705B25CA}"/>
          </ac:picMkLst>
        </pc:picChg>
      </pc:sldChg>
      <pc:sldChg chg="addSp delSp modSp mod">
        <pc:chgData name="Pastor Zach Dudenhofer" userId="c4a63011-f6e8-401d-b235-a1891ff3d58e" providerId="ADAL" clId="{09EE7B25-28D2-4472-B9ED-2C3F206D5A0F}" dt="2025-04-12T17:09:00.738" v="209" actId="478"/>
        <pc:sldMkLst>
          <pc:docMk/>
          <pc:sldMk cId="3021919817" sldId="265"/>
        </pc:sldMkLst>
        <pc:spChg chg="mod">
          <ac:chgData name="Pastor Zach Dudenhofer" userId="c4a63011-f6e8-401d-b235-a1891ff3d58e" providerId="ADAL" clId="{09EE7B25-28D2-4472-B9ED-2C3F206D5A0F}" dt="2025-04-12T17:08:54.908" v="207" actId="207"/>
          <ac:spMkLst>
            <pc:docMk/>
            <pc:sldMk cId="3021919817" sldId="265"/>
            <ac:spMk id="2" creationId="{9725AC5F-A538-3B8D-AB2A-8E2086C93F5D}"/>
          </ac:spMkLst>
        </pc:spChg>
        <pc:picChg chg="add del mod">
          <ac:chgData name="Pastor Zach Dudenhofer" userId="c4a63011-f6e8-401d-b235-a1891ff3d58e" providerId="ADAL" clId="{09EE7B25-28D2-4472-B9ED-2C3F206D5A0F}" dt="2025-04-12T17:09:00.738" v="209" actId="478"/>
          <ac:picMkLst>
            <pc:docMk/>
            <pc:sldMk cId="3021919817" sldId="265"/>
            <ac:picMk id="4" creationId="{0891EA1A-6A88-510E-BC63-DDB65BE2BF8E}"/>
          </ac:picMkLst>
        </pc:picChg>
      </pc:sldChg>
      <pc:sldChg chg="del">
        <pc:chgData name="Pastor Zach Dudenhofer" userId="c4a63011-f6e8-401d-b235-a1891ff3d58e" providerId="ADAL" clId="{09EE7B25-28D2-4472-B9ED-2C3F206D5A0F}" dt="2025-04-12T16:42:13.302" v="3" actId="47"/>
        <pc:sldMkLst>
          <pc:docMk/>
          <pc:sldMk cId="856845378" sldId="784"/>
        </pc:sldMkLst>
      </pc:sldChg>
      <pc:sldChg chg="modSp mod">
        <pc:chgData name="Pastor Zach Dudenhofer" userId="c4a63011-f6e8-401d-b235-a1891ff3d58e" providerId="ADAL" clId="{09EE7B25-28D2-4472-B9ED-2C3F206D5A0F}" dt="2025-04-12T17:09:08.816" v="210" actId="207"/>
        <pc:sldMkLst>
          <pc:docMk/>
          <pc:sldMk cId="1898228851" sldId="786"/>
        </pc:sldMkLst>
        <pc:spChg chg="mod">
          <ac:chgData name="Pastor Zach Dudenhofer" userId="c4a63011-f6e8-401d-b235-a1891ff3d58e" providerId="ADAL" clId="{09EE7B25-28D2-4472-B9ED-2C3F206D5A0F}" dt="2025-04-12T17:09:08.816" v="210" actId="207"/>
          <ac:spMkLst>
            <pc:docMk/>
            <pc:sldMk cId="1898228851" sldId="786"/>
            <ac:spMk id="2" creationId="{9725AC5F-A538-3B8D-AB2A-8E2086C93F5D}"/>
          </ac:spMkLst>
        </pc:spChg>
      </pc:sldChg>
      <pc:sldChg chg="modSp mod">
        <pc:chgData name="Pastor Zach Dudenhofer" userId="c4a63011-f6e8-401d-b235-a1891ff3d58e" providerId="ADAL" clId="{09EE7B25-28D2-4472-B9ED-2C3F206D5A0F}" dt="2025-04-12T17:09:12.009" v="211" actId="207"/>
        <pc:sldMkLst>
          <pc:docMk/>
          <pc:sldMk cId="468472057" sldId="787"/>
        </pc:sldMkLst>
        <pc:spChg chg="mod">
          <ac:chgData name="Pastor Zach Dudenhofer" userId="c4a63011-f6e8-401d-b235-a1891ff3d58e" providerId="ADAL" clId="{09EE7B25-28D2-4472-B9ED-2C3F206D5A0F}" dt="2025-04-12T17:09:12.009" v="211" actId="207"/>
          <ac:spMkLst>
            <pc:docMk/>
            <pc:sldMk cId="468472057" sldId="787"/>
            <ac:spMk id="2" creationId="{9725AC5F-A538-3B8D-AB2A-8E2086C93F5D}"/>
          </ac:spMkLst>
        </pc:spChg>
      </pc:sldChg>
      <pc:sldChg chg="modSp mod">
        <pc:chgData name="Pastor Zach Dudenhofer" userId="c4a63011-f6e8-401d-b235-a1891ff3d58e" providerId="ADAL" clId="{09EE7B25-28D2-4472-B9ED-2C3F206D5A0F}" dt="2025-04-12T17:09:15.240" v="212" actId="207"/>
        <pc:sldMkLst>
          <pc:docMk/>
          <pc:sldMk cId="983200868" sldId="788"/>
        </pc:sldMkLst>
        <pc:spChg chg="mod">
          <ac:chgData name="Pastor Zach Dudenhofer" userId="c4a63011-f6e8-401d-b235-a1891ff3d58e" providerId="ADAL" clId="{09EE7B25-28D2-4472-B9ED-2C3F206D5A0F}" dt="2025-04-12T17:09:15.240" v="212" actId="207"/>
          <ac:spMkLst>
            <pc:docMk/>
            <pc:sldMk cId="983200868" sldId="788"/>
            <ac:spMk id="2" creationId="{9725AC5F-A538-3B8D-AB2A-8E2086C93F5D}"/>
          </ac:spMkLst>
        </pc:spChg>
      </pc:sldChg>
      <pc:sldChg chg="modSp mod">
        <pc:chgData name="Pastor Zach Dudenhofer" userId="c4a63011-f6e8-401d-b235-a1891ff3d58e" providerId="ADAL" clId="{09EE7B25-28D2-4472-B9ED-2C3F206D5A0F}" dt="2025-04-12T17:09:22.748" v="214" actId="207"/>
        <pc:sldMkLst>
          <pc:docMk/>
          <pc:sldMk cId="902394450" sldId="789"/>
        </pc:sldMkLst>
        <pc:spChg chg="mod">
          <ac:chgData name="Pastor Zach Dudenhofer" userId="c4a63011-f6e8-401d-b235-a1891ff3d58e" providerId="ADAL" clId="{09EE7B25-28D2-4472-B9ED-2C3F206D5A0F}" dt="2025-04-12T17:09:22.748" v="214" actId="207"/>
          <ac:spMkLst>
            <pc:docMk/>
            <pc:sldMk cId="902394450" sldId="789"/>
            <ac:spMk id="2" creationId="{9725AC5F-A538-3B8D-AB2A-8E2086C93F5D}"/>
          </ac:spMkLst>
        </pc:spChg>
      </pc:sldChg>
      <pc:sldChg chg="modSp mod">
        <pc:chgData name="Pastor Zach Dudenhofer" userId="c4a63011-f6e8-401d-b235-a1891ff3d58e" providerId="ADAL" clId="{09EE7B25-28D2-4472-B9ED-2C3F206D5A0F}" dt="2025-04-12T17:09:19.426" v="213" actId="207"/>
        <pc:sldMkLst>
          <pc:docMk/>
          <pc:sldMk cId="519827179" sldId="790"/>
        </pc:sldMkLst>
        <pc:spChg chg="mod">
          <ac:chgData name="Pastor Zach Dudenhofer" userId="c4a63011-f6e8-401d-b235-a1891ff3d58e" providerId="ADAL" clId="{09EE7B25-28D2-4472-B9ED-2C3F206D5A0F}" dt="2025-04-12T17:09:19.426" v="213" actId="207"/>
          <ac:spMkLst>
            <pc:docMk/>
            <pc:sldMk cId="519827179" sldId="790"/>
            <ac:spMk id="2" creationId="{9725AC5F-A538-3B8D-AB2A-8E2086C93F5D}"/>
          </ac:spMkLst>
        </pc:spChg>
      </pc:sldChg>
      <pc:sldChg chg="addSp delSp modSp mod">
        <pc:chgData name="Pastor Zach Dudenhofer" userId="c4a63011-f6e8-401d-b235-a1891ff3d58e" providerId="ADAL" clId="{09EE7B25-28D2-4472-B9ED-2C3F206D5A0F}" dt="2025-04-12T17:10:06.062" v="218" actId="207"/>
        <pc:sldMkLst>
          <pc:docMk/>
          <pc:sldMk cId="2386007229" sldId="797"/>
        </pc:sldMkLst>
        <pc:spChg chg="mod">
          <ac:chgData name="Pastor Zach Dudenhofer" userId="c4a63011-f6e8-401d-b235-a1891ff3d58e" providerId="ADAL" clId="{09EE7B25-28D2-4472-B9ED-2C3F206D5A0F}" dt="2025-04-12T17:10:06.062" v="218" actId="207"/>
          <ac:spMkLst>
            <pc:docMk/>
            <pc:sldMk cId="2386007229" sldId="797"/>
            <ac:spMk id="2" creationId="{9725AC5F-A538-3B8D-AB2A-8E2086C93F5D}"/>
          </ac:spMkLst>
        </pc:spChg>
        <pc:spChg chg="mod">
          <ac:chgData name="Pastor Zach Dudenhofer" userId="c4a63011-f6e8-401d-b235-a1891ff3d58e" providerId="ADAL" clId="{09EE7B25-28D2-4472-B9ED-2C3F206D5A0F}" dt="2025-04-12T16:46:08.785" v="199" actId="403"/>
          <ac:spMkLst>
            <pc:docMk/>
            <pc:sldMk cId="2386007229" sldId="797"/>
            <ac:spMk id="3" creationId="{E0C6A70B-0872-8155-CCE0-3F2601365044}"/>
          </ac:spMkLst>
        </pc:spChg>
        <pc:picChg chg="add del mod">
          <ac:chgData name="Pastor Zach Dudenhofer" userId="c4a63011-f6e8-401d-b235-a1891ff3d58e" providerId="ADAL" clId="{09EE7B25-28D2-4472-B9ED-2C3F206D5A0F}" dt="2025-04-12T16:43:53.206" v="39" actId="478"/>
          <ac:picMkLst>
            <pc:docMk/>
            <pc:sldMk cId="2386007229" sldId="797"/>
            <ac:picMk id="4" creationId="{19A18E30-91DB-3123-25B6-77E53CD5DD8F}"/>
          </ac:picMkLst>
        </pc:picChg>
      </pc:sldChg>
      <pc:sldChg chg="addSp delSp modSp mod">
        <pc:chgData name="Pastor Zach Dudenhofer" userId="c4a63011-f6e8-401d-b235-a1891ff3d58e" providerId="ADAL" clId="{09EE7B25-28D2-4472-B9ED-2C3F206D5A0F}" dt="2025-04-12T17:09:46.081" v="217"/>
        <pc:sldMkLst>
          <pc:docMk/>
          <pc:sldMk cId="3218188503" sldId="808"/>
        </pc:sldMkLst>
        <pc:picChg chg="add mod">
          <ac:chgData name="Pastor Zach Dudenhofer" userId="c4a63011-f6e8-401d-b235-a1891ff3d58e" providerId="ADAL" clId="{09EE7B25-28D2-4472-B9ED-2C3F206D5A0F}" dt="2025-04-12T17:09:46.081" v="217"/>
          <ac:picMkLst>
            <pc:docMk/>
            <pc:sldMk cId="3218188503" sldId="808"/>
            <ac:picMk id="2" creationId="{7ADE7245-5C55-DFBC-9702-982B461210AA}"/>
          </ac:picMkLst>
        </pc:picChg>
        <pc:picChg chg="del">
          <ac:chgData name="Pastor Zach Dudenhofer" userId="c4a63011-f6e8-401d-b235-a1891ff3d58e" providerId="ADAL" clId="{09EE7B25-28D2-4472-B9ED-2C3F206D5A0F}" dt="2025-04-12T17:09:39.237" v="216" actId="478"/>
          <ac:picMkLst>
            <pc:docMk/>
            <pc:sldMk cId="3218188503" sldId="808"/>
            <ac:picMk id="4" creationId="{5A2B9D8E-E404-2450-3857-F0604CD30216}"/>
          </ac:picMkLst>
        </pc:picChg>
      </pc:sldChg>
      <pc:sldChg chg="modSp mod">
        <pc:chgData name="Pastor Zach Dudenhofer" userId="c4a63011-f6e8-401d-b235-a1891ff3d58e" providerId="ADAL" clId="{09EE7B25-28D2-4472-B9ED-2C3F206D5A0F}" dt="2025-04-12T17:09:25.598" v="215" actId="207"/>
        <pc:sldMkLst>
          <pc:docMk/>
          <pc:sldMk cId="3223000462" sldId="819"/>
        </pc:sldMkLst>
        <pc:spChg chg="mod">
          <ac:chgData name="Pastor Zach Dudenhofer" userId="c4a63011-f6e8-401d-b235-a1891ff3d58e" providerId="ADAL" clId="{09EE7B25-28D2-4472-B9ED-2C3F206D5A0F}" dt="2025-04-12T17:09:25.598" v="215" actId="207"/>
          <ac:spMkLst>
            <pc:docMk/>
            <pc:sldMk cId="3223000462" sldId="819"/>
            <ac:spMk id="2" creationId="{9725AC5F-A538-3B8D-AB2A-8E2086C93F5D}"/>
          </ac:spMkLst>
        </pc:spChg>
      </pc:sldChg>
      <pc:sldChg chg="del">
        <pc:chgData name="Pastor Zach Dudenhofer" userId="c4a63011-f6e8-401d-b235-a1891ff3d58e" providerId="ADAL" clId="{09EE7B25-28D2-4472-B9ED-2C3F206D5A0F}" dt="2025-04-12T17:22:12.972" v="767" actId="47"/>
        <pc:sldMkLst>
          <pc:docMk/>
          <pc:sldMk cId="2739535954" sldId="820"/>
        </pc:sldMkLst>
      </pc:sldChg>
      <pc:sldChg chg="addSp delSp modSp mod">
        <pc:chgData name="Pastor Zach Dudenhofer" userId="c4a63011-f6e8-401d-b235-a1891ff3d58e" providerId="ADAL" clId="{09EE7B25-28D2-4472-B9ED-2C3F206D5A0F}" dt="2025-04-12T17:24:28.951" v="771" actId="962"/>
        <pc:sldMkLst>
          <pc:docMk/>
          <pc:sldMk cId="1379877970" sldId="826"/>
        </pc:sldMkLst>
        <pc:picChg chg="add mod">
          <ac:chgData name="Pastor Zach Dudenhofer" userId="c4a63011-f6e8-401d-b235-a1891ff3d58e" providerId="ADAL" clId="{09EE7B25-28D2-4472-B9ED-2C3F206D5A0F}" dt="2025-04-12T17:24:28.951" v="771" actId="962"/>
          <ac:picMkLst>
            <pc:docMk/>
            <pc:sldMk cId="1379877970" sldId="826"/>
            <ac:picMk id="3" creationId="{9BDD995B-EA9D-6AD5-E4BB-57FCCD7C70FB}"/>
          </ac:picMkLst>
        </pc:picChg>
        <pc:picChg chg="del">
          <ac:chgData name="Pastor Zach Dudenhofer" userId="c4a63011-f6e8-401d-b235-a1891ff3d58e" providerId="ADAL" clId="{09EE7B25-28D2-4472-B9ED-2C3F206D5A0F}" dt="2025-04-12T17:24:20.349" v="768" actId="478"/>
          <ac:picMkLst>
            <pc:docMk/>
            <pc:sldMk cId="1379877970" sldId="826"/>
            <ac:picMk id="4" creationId="{4B260264-65E7-F77D-DBFD-B28099A1039B}"/>
          </ac:picMkLst>
        </pc:picChg>
      </pc:sldChg>
      <pc:sldChg chg="del">
        <pc:chgData name="Pastor Zach Dudenhofer" userId="c4a63011-f6e8-401d-b235-a1891ff3d58e" providerId="ADAL" clId="{09EE7B25-28D2-4472-B9ED-2C3F206D5A0F}" dt="2025-04-12T16:46:17.038" v="201" actId="47"/>
        <pc:sldMkLst>
          <pc:docMk/>
          <pc:sldMk cId="2572242599" sldId="827"/>
        </pc:sldMkLst>
      </pc:sldChg>
      <pc:sldChg chg="del">
        <pc:chgData name="Pastor Zach Dudenhofer" userId="c4a63011-f6e8-401d-b235-a1891ff3d58e" providerId="ADAL" clId="{09EE7B25-28D2-4472-B9ED-2C3F206D5A0F}" dt="2025-04-12T16:46:17.981" v="202" actId="47"/>
        <pc:sldMkLst>
          <pc:docMk/>
          <pc:sldMk cId="2844070118" sldId="828"/>
        </pc:sldMkLst>
      </pc:sldChg>
      <pc:sldChg chg="del">
        <pc:chgData name="Pastor Zach Dudenhofer" userId="c4a63011-f6e8-401d-b235-a1891ff3d58e" providerId="ADAL" clId="{09EE7B25-28D2-4472-B9ED-2C3F206D5A0F}" dt="2025-04-12T17:22:12.972" v="767" actId="47"/>
        <pc:sldMkLst>
          <pc:docMk/>
          <pc:sldMk cId="151393123" sldId="829"/>
        </pc:sldMkLst>
      </pc:sldChg>
      <pc:sldChg chg="del">
        <pc:chgData name="Pastor Zach Dudenhofer" userId="c4a63011-f6e8-401d-b235-a1891ff3d58e" providerId="ADAL" clId="{09EE7B25-28D2-4472-B9ED-2C3F206D5A0F}" dt="2025-04-12T17:22:12.972" v="767" actId="47"/>
        <pc:sldMkLst>
          <pc:docMk/>
          <pc:sldMk cId="177278257" sldId="830"/>
        </pc:sldMkLst>
      </pc:sldChg>
      <pc:sldChg chg="del">
        <pc:chgData name="Pastor Zach Dudenhofer" userId="c4a63011-f6e8-401d-b235-a1891ff3d58e" providerId="ADAL" clId="{09EE7B25-28D2-4472-B9ED-2C3F206D5A0F}" dt="2025-04-12T17:22:12.972" v="767" actId="47"/>
        <pc:sldMkLst>
          <pc:docMk/>
          <pc:sldMk cId="1175099235" sldId="832"/>
        </pc:sldMkLst>
      </pc:sldChg>
      <pc:sldChg chg="del">
        <pc:chgData name="Pastor Zach Dudenhofer" userId="c4a63011-f6e8-401d-b235-a1891ff3d58e" providerId="ADAL" clId="{09EE7B25-28D2-4472-B9ED-2C3F206D5A0F}" dt="2025-04-12T17:22:12.972" v="767" actId="47"/>
        <pc:sldMkLst>
          <pc:docMk/>
          <pc:sldMk cId="4116170657" sldId="833"/>
        </pc:sldMkLst>
      </pc:sldChg>
      <pc:sldChg chg="del">
        <pc:chgData name="Pastor Zach Dudenhofer" userId="c4a63011-f6e8-401d-b235-a1891ff3d58e" providerId="ADAL" clId="{09EE7B25-28D2-4472-B9ED-2C3F206D5A0F}" dt="2025-04-12T17:22:12.972" v="767" actId="47"/>
        <pc:sldMkLst>
          <pc:docMk/>
          <pc:sldMk cId="272464502" sldId="834"/>
        </pc:sldMkLst>
      </pc:sldChg>
      <pc:sldChg chg="del">
        <pc:chgData name="Pastor Zach Dudenhofer" userId="c4a63011-f6e8-401d-b235-a1891ff3d58e" providerId="ADAL" clId="{09EE7B25-28D2-4472-B9ED-2C3F206D5A0F}" dt="2025-04-12T17:22:12.972" v="767" actId="47"/>
        <pc:sldMkLst>
          <pc:docMk/>
          <pc:sldMk cId="2936086598" sldId="835"/>
        </pc:sldMkLst>
      </pc:sldChg>
      <pc:sldChg chg="del">
        <pc:chgData name="Pastor Zach Dudenhofer" userId="c4a63011-f6e8-401d-b235-a1891ff3d58e" providerId="ADAL" clId="{09EE7B25-28D2-4472-B9ED-2C3F206D5A0F}" dt="2025-04-12T17:22:12.972" v="767" actId="47"/>
        <pc:sldMkLst>
          <pc:docMk/>
          <pc:sldMk cId="2632133644" sldId="836"/>
        </pc:sldMkLst>
      </pc:sldChg>
      <pc:sldChg chg="del">
        <pc:chgData name="Pastor Zach Dudenhofer" userId="c4a63011-f6e8-401d-b235-a1891ff3d58e" providerId="ADAL" clId="{09EE7B25-28D2-4472-B9ED-2C3F206D5A0F}" dt="2025-04-12T17:22:12.972" v="767" actId="47"/>
        <pc:sldMkLst>
          <pc:docMk/>
          <pc:sldMk cId="2016633744" sldId="837"/>
        </pc:sldMkLst>
      </pc:sldChg>
      <pc:sldChg chg="del">
        <pc:chgData name="Pastor Zach Dudenhofer" userId="c4a63011-f6e8-401d-b235-a1891ff3d58e" providerId="ADAL" clId="{09EE7B25-28D2-4472-B9ED-2C3F206D5A0F}" dt="2025-04-12T17:22:12.972" v="767" actId="47"/>
        <pc:sldMkLst>
          <pc:docMk/>
          <pc:sldMk cId="273418968" sldId="838"/>
        </pc:sldMkLst>
      </pc:sldChg>
      <pc:sldChg chg="del">
        <pc:chgData name="Pastor Zach Dudenhofer" userId="c4a63011-f6e8-401d-b235-a1891ff3d58e" providerId="ADAL" clId="{09EE7B25-28D2-4472-B9ED-2C3F206D5A0F}" dt="2025-04-12T17:22:12.972" v="767" actId="47"/>
        <pc:sldMkLst>
          <pc:docMk/>
          <pc:sldMk cId="3915920480" sldId="839"/>
        </pc:sldMkLst>
      </pc:sldChg>
      <pc:sldChg chg="del">
        <pc:chgData name="Pastor Zach Dudenhofer" userId="c4a63011-f6e8-401d-b235-a1891ff3d58e" providerId="ADAL" clId="{09EE7B25-28D2-4472-B9ED-2C3F206D5A0F}" dt="2025-04-12T17:22:12.972" v="767" actId="47"/>
        <pc:sldMkLst>
          <pc:docMk/>
          <pc:sldMk cId="415280702" sldId="840"/>
        </pc:sldMkLst>
      </pc:sldChg>
      <pc:sldChg chg="del">
        <pc:chgData name="Pastor Zach Dudenhofer" userId="c4a63011-f6e8-401d-b235-a1891ff3d58e" providerId="ADAL" clId="{09EE7B25-28D2-4472-B9ED-2C3F206D5A0F}" dt="2025-04-12T17:22:12.972" v="767" actId="47"/>
        <pc:sldMkLst>
          <pc:docMk/>
          <pc:sldMk cId="3932953226" sldId="841"/>
        </pc:sldMkLst>
      </pc:sldChg>
      <pc:sldChg chg="del">
        <pc:chgData name="Pastor Zach Dudenhofer" userId="c4a63011-f6e8-401d-b235-a1891ff3d58e" providerId="ADAL" clId="{09EE7B25-28D2-4472-B9ED-2C3F206D5A0F}" dt="2025-04-12T17:22:12.972" v="767" actId="47"/>
        <pc:sldMkLst>
          <pc:docMk/>
          <pc:sldMk cId="3899000575" sldId="842"/>
        </pc:sldMkLst>
      </pc:sldChg>
      <pc:sldChg chg="del">
        <pc:chgData name="Pastor Zach Dudenhofer" userId="c4a63011-f6e8-401d-b235-a1891ff3d58e" providerId="ADAL" clId="{09EE7B25-28D2-4472-B9ED-2C3F206D5A0F}" dt="2025-04-12T17:22:12.972" v="767" actId="47"/>
        <pc:sldMkLst>
          <pc:docMk/>
          <pc:sldMk cId="2847662885" sldId="843"/>
        </pc:sldMkLst>
      </pc:sldChg>
      <pc:sldChg chg="del">
        <pc:chgData name="Pastor Zach Dudenhofer" userId="c4a63011-f6e8-401d-b235-a1891ff3d58e" providerId="ADAL" clId="{09EE7B25-28D2-4472-B9ED-2C3F206D5A0F}" dt="2025-04-12T17:22:12.972" v="767" actId="47"/>
        <pc:sldMkLst>
          <pc:docMk/>
          <pc:sldMk cId="2477317043" sldId="844"/>
        </pc:sldMkLst>
      </pc:sldChg>
      <pc:sldChg chg="del">
        <pc:chgData name="Pastor Zach Dudenhofer" userId="c4a63011-f6e8-401d-b235-a1891ff3d58e" providerId="ADAL" clId="{09EE7B25-28D2-4472-B9ED-2C3F206D5A0F}" dt="2025-04-12T17:22:12.972" v="767" actId="47"/>
        <pc:sldMkLst>
          <pc:docMk/>
          <pc:sldMk cId="2525878342" sldId="845"/>
        </pc:sldMkLst>
      </pc:sldChg>
      <pc:sldChg chg="del">
        <pc:chgData name="Pastor Zach Dudenhofer" userId="c4a63011-f6e8-401d-b235-a1891ff3d58e" providerId="ADAL" clId="{09EE7B25-28D2-4472-B9ED-2C3F206D5A0F}" dt="2025-04-12T17:22:12.972" v="767" actId="47"/>
        <pc:sldMkLst>
          <pc:docMk/>
          <pc:sldMk cId="2536130258" sldId="846"/>
        </pc:sldMkLst>
      </pc:sldChg>
      <pc:sldChg chg="del">
        <pc:chgData name="Pastor Zach Dudenhofer" userId="c4a63011-f6e8-401d-b235-a1891ff3d58e" providerId="ADAL" clId="{09EE7B25-28D2-4472-B9ED-2C3F206D5A0F}" dt="2025-04-12T17:22:12.972" v="767" actId="47"/>
        <pc:sldMkLst>
          <pc:docMk/>
          <pc:sldMk cId="3084623593" sldId="847"/>
        </pc:sldMkLst>
      </pc:sldChg>
      <pc:sldChg chg="del">
        <pc:chgData name="Pastor Zach Dudenhofer" userId="c4a63011-f6e8-401d-b235-a1891ff3d58e" providerId="ADAL" clId="{09EE7B25-28D2-4472-B9ED-2C3F206D5A0F}" dt="2025-04-12T17:22:12.972" v="767" actId="47"/>
        <pc:sldMkLst>
          <pc:docMk/>
          <pc:sldMk cId="1933277574" sldId="848"/>
        </pc:sldMkLst>
      </pc:sldChg>
      <pc:sldChg chg="del">
        <pc:chgData name="Pastor Zach Dudenhofer" userId="c4a63011-f6e8-401d-b235-a1891ff3d58e" providerId="ADAL" clId="{09EE7B25-28D2-4472-B9ED-2C3F206D5A0F}" dt="2025-04-12T17:22:12.972" v="767" actId="47"/>
        <pc:sldMkLst>
          <pc:docMk/>
          <pc:sldMk cId="2241475489" sldId="849"/>
        </pc:sldMkLst>
      </pc:sldChg>
      <pc:sldChg chg="addSp modSp add mod">
        <pc:chgData name="Pastor Zach Dudenhofer" userId="c4a63011-f6e8-401d-b235-a1891ff3d58e" providerId="ADAL" clId="{09EE7B25-28D2-4472-B9ED-2C3F206D5A0F}" dt="2025-04-12T17:19:42.110" v="636" actId="1035"/>
        <pc:sldMkLst>
          <pc:docMk/>
          <pc:sldMk cId="4052573088" sldId="850"/>
        </pc:sldMkLst>
        <pc:spChg chg="mod">
          <ac:chgData name="Pastor Zach Dudenhofer" userId="c4a63011-f6e8-401d-b235-a1891ff3d58e" providerId="ADAL" clId="{09EE7B25-28D2-4472-B9ED-2C3F206D5A0F}" dt="2025-04-12T17:10:58.706" v="233" actId="20577"/>
          <ac:spMkLst>
            <pc:docMk/>
            <pc:sldMk cId="4052573088" sldId="850"/>
            <ac:spMk id="2" creationId="{9725AC5F-A538-3B8D-AB2A-8E2086C93F5D}"/>
          </ac:spMkLst>
        </pc:spChg>
        <pc:spChg chg="mod">
          <ac:chgData name="Pastor Zach Dudenhofer" userId="c4a63011-f6e8-401d-b235-a1891ff3d58e" providerId="ADAL" clId="{09EE7B25-28D2-4472-B9ED-2C3F206D5A0F}" dt="2025-04-12T17:19:17.430" v="583" actId="255"/>
          <ac:spMkLst>
            <pc:docMk/>
            <pc:sldMk cId="4052573088" sldId="850"/>
            <ac:spMk id="3" creationId="{E0C6A70B-0872-8155-CCE0-3F2601365044}"/>
          </ac:spMkLst>
        </pc:spChg>
        <pc:spChg chg="add mod">
          <ac:chgData name="Pastor Zach Dudenhofer" userId="c4a63011-f6e8-401d-b235-a1891ff3d58e" providerId="ADAL" clId="{09EE7B25-28D2-4472-B9ED-2C3F206D5A0F}" dt="2025-04-12T17:19:42.110" v="636" actId="1035"/>
          <ac:spMkLst>
            <pc:docMk/>
            <pc:sldMk cId="4052573088" sldId="850"/>
            <ac:spMk id="4" creationId="{04D575AC-0DA9-801C-87A5-5221400C347C}"/>
          </ac:spMkLst>
        </pc:spChg>
        <pc:cxnChg chg="add mod">
          <ac:chgData name="Pastor Zach Dudenhofer" userId="c4a63011-f6e8-401d-b235-a1891ff3d58e" providerId="ADAL" clId="{09EE7B25-28D2-4472-B9ED-2C3F206D5A0F}" dt="2025-04-12T17:19:42.110" v="636" actId="1035"/>
          <ac:cxnSpMkLst>
            <pc:docMk/>
            <pc:sldMk cId="4052573088" sldId="850"/>
            <ac:cxnSpMk id="5" creationId="{007FEABC-34B2-A63B-024B-77C0CC300FFE}"/>
          </ac:cxnSpMkLst>
        </pc:cxnChg>
      </pc:sldChg>
      <pc:sldChg chg="modSp add mod">
        <pc:chgData name="Pastor Zach Dudenhofer" userId="c4a63011-f6e8-401d-b235-a1891ff3d58e" providerId="ADAL" clId="{09EE7B25-28D2-4472-B9ED-2C3F206D5A0F}" dt="2025-04-12T17:19:09.420" v="582" actId="255"/>
        <pc:sldMkLst>
          <pc:docMk/>
          <pc:sldMk cId="2326418524" sldId="851"/>
        </pc:sldMkLst>
        <pc:spChg chg="mod">
          <ac:chgData name="Pastor Zach Dudenhofer" userId="c4a63011-f6e8-401d-b235-a1891ff3d58e" providerId="ADAL" clId="{09EE7B25-28D2-4472-B9ED-2C3F206D5A0F}" dt="2025-04-12T17:16:01.474" v="362" actId="20577"/>
          <ac:spMkLst>
            <pc:docMk/>
            <pc:sldMk cId="2326418524" sldId="851"/>
            <ac:spMk id="2" creationId="{9725AC5F-A538-3B8D-AB2A-8E2086C93F5D}"/>
          </ac:spMkLst>
        </pc:spChg>
        <pc:spChg chg="mod">
          <ac:chgData name="Pastor Zach Dudenhofer" userId="c4a63011-f6e8-401d-b235-a1891ff3d58e" providerId="ADAL" clId="{09EE7B25-28D2-4472-B9ED-2C3F206D5A0F}" dt="2025-04-12T17:19:09.420" v="582" actId="255"/>
          <ac:spMkLst>
            <pc:docMk/>
            <pc:sldMk cId="2326418524" sldId="851"/>
            <ac:spMk id="3" creationId="{E0C6A70B-0872-8155-CCE0-3F2601365044}"/>
          </ac:spMkLst>
        </pc:spChg>
        <pc:spChg chg="mod">
          <ac:chgData name="Pastor Zach Dudenhofer" userId="c4a63011-f6e8-401d-b235-a1891ff3d58e" providerId="ADAL" clId="{09EE7B25-28D2-4472-B9ED-2C3F206D5A0F}" dt="2025-04-12T17:16:38.864" v="416" actId="20577"/>
          <ac:spMkLst>
            <pc:docMk/>
            <pc:sldMk cId="2326418524" sldId="851"/>
            <ac:spMk id="4" creationId="{04D575AC-0DA9-801C-87A5-5221400C347C}"/>
          </ac:spMkLst>
        </pc:spChg>
      </pc:sldChg>
      <pc:sldChg chg="modSp add mod">
        <pc:chgData name="Pastor Zach Dudenhofer" userId="c4a63011-f6e8-401d-b235-a1891ff3d58e" providerId="ADAL" clId="{09EE7B25-28D2-4472-B9ED-2C3F206D5A0F}" dt="2025-04-12T17:19:01.183" v="581" actId="20577"/>
        <pc:sldMkLst>
          <pc:docMk/>
          <pc:sldMk cId="124048613" sldId="852"/>
        </pc:sldMkLst>
        <pc:spChg chg="mod">
          <ac:chgData name="Pastor Zach Dudenhofer" userId="c4a63011-f6e8-401d-b235-a1891ff3d58e" providerId="ADAL" clId="{09EE7B25-28D2-4472-B9ED-2C3F206D5A0F}" dt="2025-04-12T17:17:16.895" v="427" actId="20577"/>
          <ac:spMkLst>
            <pc:docMk/>
            <pc:sldMk cId="124048613" sldId="852"/>
            <ac:spMk id="2" creationId="{9725AC5F-A538-3B8D-AB2A-8E2086C93F5D}"/>
          </ac:spMkLst>
        </pc:spChg>
        <pc:spChg chg="mod">
          <ac:chgData name="Pastor Zach Dudenhofer" userId="c4a63011-f6e8-401d-b235-a1891ff3d58e" providerId="ADAL" clId="{09EE7B25-28D2-4472-B9ED-2C3F206D5A0F}" dt="2025-04-12T17:18:45.884" v="548" actId="255"/>
          <ac:spMkLst>
            <pc:docMk/>
            <pc:sldMk cId="124048613" sldId="852"/>
            <ac:spMk id="3" creationId="{E0C6A70B-0872-8155-CCE0-3F2601365044}"/>
          </ac:spMkLst>
        </pc:spChg>
        <pc:spChg chg="mod">
          <ac:chgData name="Pastor Zach Dudenhofer" userId="c4a63011-f6e8-401d-b235-a1891ff3d58e" providerId="ADAL" clId="{09EE7B25-28D2-4472-B9ED-2C3F206D5A0F}" dt="2025-04-12T17:19:01.183" v="581" actId="20577"/>
          <ac:spMkLst>
            <pc:docMk/>
            <pc:sldMk cId="124048613" sldId="852"/>
            <ac:spMk id="4" creationId="{04D575AC-0DA9-801C-87A5-5221400C347C}"/>
          </ac:spMkLst>
        </pc:spChg>
        <pc:cxnChg chg="mod">
          <ac:chgData name="Pastor Zach Dudenhofer" userId="c4a63011-f6e8-401d-b235-a1891ff3d58e" providerId="ADAL" clId="{09EE7B25-28D2-4472-B9ED-2C3F206D5A0F}" dt="2025-04-12T17:18:52.454" v="569" actId="1035"/>
          <ac:cxnSpMkLst>
            <pc:docMk/>
            <pc:sldMk cId="124048613" sldId="852"/>
            <ac:cxnSpMk id="5" creationId="{007FEABC-34B2-A63B-024B-77C0CC300FFE}"/>
          </ac:cxnSpMkLst>
        </pc:cxnChg>
      </pc:sldChg>
      <pc:sldChg chg="modSp add mod">
        <pc:chgData name="Pastor Zach Dudenhofer" userId="c4a63011-f6e8-401d-b235-a1891ff3d58e" providerId="ADAL" clId="{09EE7B25-28D2-4472-B9ED-2C3F206D5A0F}" dt="2025-04-12T17:21:39.631" v="766" actId="20577"/>
        <pc:sldMkLst>
          <pc:docMk/>
          <pc:sldMk cId="1883778803" sldId="853"/>
        </pc:sldMkLst>
        <pc:spChg chg="mod">
          <ac:chgData name="Pastor Zach Dudenhofer" userId="c4a63011-f6e8-401d-b235-a1891ff3d58e" providerId="ADAL" clId="{09EE7B25-28D2-4472-B9ED-2C3F206D5A0F}" dt="2025-04-12T17:20:03.599" v="646" actId="20577"/>
          <ac:spMkLst>
            <pc:docMk/>
            <pc:sldMk cId="1883778803" sldId="853"/>
            <ac:spMk id="2" creationId="{9725AC5F-A538-3B8D-AB2A-8E2086C93F5D}"/>
          </ac:spMkLst>
        </pc:spChg>
        <pc:spChg chg="mod">
          <ac:chgData name="Pastor Zach Dudenhofer" userId="c4a63011-f6e8-401d-b235-a1891ff3d58e" providerId="ADAL" clId="{09EE7B25-28D2-4472-B9ED-2C3F206D5A0F}" dt="2025-04-12T17:20:08.416" v="650" actId="115"/>
          <ac:spMkLst>
            <pc:docMk/>
            <pc:sldMk cId="1883778803" sldId="853"/>
            <ac:spMk id="3" creationId="{E0C6A70B-0872-8155-CCE0-3F2601365044}"/>
          </ac:spMkLst>
        </pc:spChg>
        <pc:spChg chg="mod">
          <ac:chgData name="Pastor Zach Dudenhofer" userId="c4a63011-f6e8-401d-b235-a1891ff3d58e" providerId="ADAL" clId="{09EE7B25-28D2-4472-B9ED-2C3F206D5A0F}" dt="2025-04-12T17:21:39.631" v="766" actId="20577"/>
          <ac:spMkLst>
            <pc:docMk/>
            <pc:sldMk cId="1883778803" sldId="853"/>
            <ac:spMk id="4" creationId="{04D575AC-0DA9-801C-87A5-5221400C347C}"/>
          </ac:spMkLst>
        </pc:spChg>
      </pc:sldChg>
    </pc:docChg>
  </pc:docChgLst>
  <pc:docChgLst>
    <pc:chgData name="Pastor Zach Dudenhofer" userId="c4a63011-f6e8-401d-b235-a1891ff3d58e" providerId="ADAL" clId="{5B014298-140D-43C5-9CEC-9896E7E6A96B}"/>
    <pc:docChg chg="custSel addSld delSld modSld">
      <pc:chgData name="Pastor Zach Dudenhofer" userId="c4a63011-f6e8-401d-b235-a1891ff3d58e" providerId="ADAL" clId="{5B014298-140D-43C5-9CEC-9896E7E6A96B}" dt="2026-02-03T17:37:18.090" v="1123" actId="962"/>
      <pc:docMkLst>
        <pc:docMk/>
      </pc:docMkLst>
      <pc:sldChg chg="del">
        <pc:chgData name="Pastor Zach Dudenhofer" userId="c4a63011-f6e8-401d-b235-a1891ff3d58e" providerId="ADAL" clId="{5B014298-140D-43C5-9CEC-9896E7E6A96B}" dt="2026-02-03T16:44:26.958" v="0" actId="47"/>
        <pc:sldMkLst>
          <pc:docMk/>
          <pc:sldMk cId="1082121167" sldId="1221"/>
        </pc:sldMkLst>
      </pc:sldChg>
      <pc:sldChg chg="modSp del mod">
        <pc:chgData name="Pastor Zach Dudenhofer" userId="c4a63011-f6e8-401d-b235-a1891ff3d58e" providerId="ADAL" clId="{5B014298-140D-43C5-9CEC-9896E7E6A96B}" dt="2026-02-03T16:49:01.143" v="160" actId="47"/>
        <pc:sldMkLst>
          <pc:docMk/>
          <pc:sldMk cId="1016362246" sldId="1224"/>
        </pc:sldMkLst>
        <pc:spChg chg="mod">
          <ac:chgData name="Pastor Zach Dudenhofer" userId="c4a63011-f6e8-401d-b235-a1891ff3d58e" providerId="ADAL" clId="{5B014298-140D-43C5-9CEC-9896E7E6A96B}" dt="2026-02-03T16:45:52.539" v="14" actId="20577"/>
          <ac:spMkLst>
            <pc:docMk/>
            <pc:sldMk cId="1016362246" sldId="1224"/>
            <ac:spMk id="2" creationId="{36C1704A-816A-DE6E-5F31-BA1A172B91A8}"/>
          </ac:spMkLst>
        </pc:spChg>
      </pc:sldChg>
      <pc:sldChg chg="modSp mod">
        <pc:chgData name="Pastor Zach Dudenhofer" userId="c4a63011-f6e8-401d-b235-a1891ff3d58e" providerId="ADAL" clId="{5B014298-140D-43C5-9CEC-9896E7E6A96B}" dt="2026-02-03T16:50:14.002" v="176" actId="207"/>
        <pc:sldMkLst>
          <pc:docMk/>
          <pc:sldMk cId="2980077077" sldId="1225"/>
        </pc:sldMkLst>
        <pc:spChg chg="mod">
          <ac:chgData name="Pastor Zach Dudenhofer" userId="c4a63011-f6e8-401d-b235-a1891ff3d58e" providerId="ADAL" clId="{5B014298-140D-43C5-9CEC-9896E7E6A96B}" dt="2026-02-03T16:50:14.002" v="176" actId="207"/>
          <ac:spMkLst>
            <pc:docMk/>
            <pc:sldMk cId="2980077077" sldId="1225"/>
            <ac:spMk id="2" creationId="{36C1704A-816A-DE6E-5F31-BA1A172B91A8}"/>
          </ac:spMkLst>
        </pc:spChg>
        <pc:spChg chg="mod">
          <ac:chgData name="Pastor Zach Dudenhofer" userId="c4a63011-f6e8-401d-b235-a1891ff3d58e" providerId="ADAL" clId="{5B014298-140D-43C5-9CEC-9896E7E6A96B}" dt="2026-02-03T16:50:09.504" v="175" actId="20577"/>
          <ac:spMkLst>
            <pc:docMk/>
            <pc:sldMk cId="2980077077" sldId="1225"/>
            <ac:spMk id="3" creationId="{00A7871A-2BAF-46B6-F0EB-21FA790C8E76}"/>
          </ac:spMkLst>
        </pc:spChg>
      </pc:sldChg>
      <pc:sldChg chg="addSp delSp modSp mod">
        <pc:chgData name="Pastor Zach Dudenhofer" userId="c4a63011-f6e8-401d-b235-a1891ff3d58e" providerId="ADAL" clId="{5B014298-140D-43C5-9CEC-9896E7E6A96B}" dt="2026-02-03T16:44:36.863" v="4" actId="962"/>
        <pc:sldMkLst>
          <pc:docMk/>
          <pc:sldMk cId="1905295010" sldId="1337"/>
        </pc:sldMkLst>
        <pc:picChg chg="add mod">
          <ac:chgData name="Pastor Zach Dudenhofer" userId="c4a63011-f6e8-401d-b235-a1891ff3d58e" providerId="ADAL" clId="{5B014298-140D-43C5-9CEC-9896E7E6A96B}" dt="2026-02-03T16:44:36.863" v="4" actId="962"/>
          <ac:picMkLst>
            <pc:docMk/>
            <pc:sldMk cId="1905295010" sldId="1337"/>
            <ac:picMk id="3" creationId="{D38278AA-AA74-E0C1-6533-A437E65514E0}"/>
          </ac:picMkLst>
        </pc:picChg>
        <pc:picChg chg="del">
          <ac:chgData name="Pastor Zach Dudenhofer" userId="c4a63011-f6e8-401d-b235-a1891ff3d58e" providerId="ADAL" clId="{5B014298-140D-43C5-9CEC-9896E7E6A96B}" dt="2026-02-03T16:44:29.796" v="1" actId="478"/>
          <ac:picMkLst>
            <pc:docMk/>
            <pc:sldMk cId="1905295010" sldId="1337"/>
            <ac:picMk id="5" creationId="{1D1AFF60-F85F-0270-EC2C-53C198CB2049}"/>
          </ac:picMkLst>
        </pc:picChg>
      </pc:sldChg>
      <pc:sldChg chg="addSp delSp modSp mod">
        <pc:chgData name="Pastor Zach Dudenhofer" userId="c4a63011-f6e8-401d-b235-a1891ff3d58e" providerId="ADAL" clId="{5B014298-140D-43C5-9CEC-9896E7E6A96B}" dt="2026-02-03T16:54:55.757" v="251"/>
        <pc:sldMkLst>
          <pc:docMk/>
          <pc:sldMk cId="528193208" sldId="1342"/>
        </pc:sldMkLst>
        <pc:picChg chg="add mod">
          <ac:chgData name="Pastor Zach Dudenhofer" userId="c4a63011-f6e8-401d-b235-a1891ff3d58e" providerId="ADAL" clId="{5B014298-140D-43C5-9CEC-9896E7E6A96B}" dt="2026-02-03T16:54:55.757" v="251"/>
          <ac:picMkLst>
            <pc:docMk/>
            <pc:sldMk cId="528193208" sldId="1342"/>
            <ac:picMk id="2" creationId="{6FC3AC62-65B7-10ED-AAB7-3E4B27C0E665}"/>
          </ac:picMkLst>
        </pc:picChg>
        <pc:picChg chg="del">
          <ac:chgData name="Pastor Zach Dudenhofer" userId="c4a63011-f6e8-401d-b235-a1891ff3d58e" providerId="ADAL" clId="{5B014298-140D-43C5-9CEC-9896E7E6A96B}" dt="2026-02-03T16:54:49.915" v="250" actId="478"/>
          <ac:picMkLst>
            <pc:docMk/>
            <pc:sldMk cId="528193208" sldId="1342"/>
            <ac:picMk id="5" creationId="{1D1AFF60-F85F-0270-EC2C-53C198CB2049}"/>
          </ac:picMkLst>
        </pc:picChg>
      </pc:sldChg>
      <pc:sldChg chg="addSp delSp modSp mod">
        <pc:chgData name="Pastor Zach Dudenhofer" userId="c4a63011-f6e8-401d-b235-a1891ff3d58e" providerId="ADAL" clId="{5B014298-140D-43C5-9CEC-9896E7E6A96B}" dt="2026-02-03T17:36:42.080" v="1119" actId="962"/>
        <pc:sldMkLst>
          <pc:docMk/>
          <pc:sldMk cId="3594490922" sldId="1357"/>
        </pc:sldMkLst>
        <pc:picChg chg="add del mod">
          <ac:chgData name="Pastor Zach Dudenhofer" userId="c4a63011-f6e8-401d-b235-a1891ff3d58e" providerId="ADAL" clId="{5B014298-140D-43C5-9CEC-9896E7E6A96B}" dt="2026-02-03T17:36:39.063" v="1116" actId="478"/>
          <ac:picMkLst>
            <pc:docMk/>
            <pc:sldMk cId="3594490922" sldId="1357"/>
            <ac:picMk id="3" creationId="{17DF25A6-702E-D8CF-6A59-1E5778AD719F}"/>
          </ac:picMkLst>
        </pc:picChg>
        <pc:picChg chg="del">
          <ac:chgData name="Pastor Zach Dudenhofer" userId="c4a63011-f6e8-401d-b235-a1891ff3d58e" providerId="ADAL" clId="{5B014298-140D-43C5-9CEC-9896E7E6A96B}" dt="2026-02-03T17:36:33.684" v="1112" actId="478"/>
          <ac:picMkLst>
            <pc:docMk/>
            <pc:sldMk cId="3594490922" sldId="1357"/>
            <ac:picMk id="4" creationId="{66DCDF48-DD7F-1918-3C13-EE4E3A9A0973}"/>
          </ac:picMkLst>
        </pc:picChg>
        <pc:picChg chg="add mod">
          <ac:chgData name="Pastor Zach Dudenhofer" userId="c4a63011-f6e8-401d-b235-a1891ff3d58e" providerId="ADAL" clId="{5B014298-140D-43C5-9CEC-9896E7E6A96B}" dt="2026-02-03T17:36:42.080" v="1119" actId="962"/>
          <ac:picMkLst>
            <pc:docMk/>
            <pc:sldMk cId="3594490922" sldId="1357"/>
            <ac:picMk id="6" creationId="{0D5ECB13-60A8-3220-6D09-CECAED0B8120}"/>
          </ac:picMkLst>
        </pc:picChg>
      </pc:sldChg>
      <pc:sldChg chg="del">
        <pc:chgData name="Pastor Zach Dudenhofer" userId="c4a63011-f6e8-401d-b235-a1891ff3d58e" providerId="ADAL" clId="{5B014298-140D-43C5-9CEC-9896E7E6A96B}" dt="2026-02-03T16:49:01.143" v="160" actId="47"/>
        <pc:sldMkLst>
          <pc:docMk/>
          <pc:sldMk cId="2704911817" sldId="1358"/>
        </pc:sldMkLst>
      </pc:sldChg>
      <pc:sldChg chg="del">
        <pc:chgData name="Pastor Zach Dudenhofer" userId="c4a63011-f6e8-401d-b235-a1891ff3d58e" providerId="ADAL" clId="{5B014298-140D-43C5-9CEC-9896E7E6A96B}" dt="2026-02-03T16:54:47.192" v="249" actId="47"/>
        <pc:sldMkLst>
          <pc:docMk/>
          <pc:sldMk cId="3104069164" sldId="1359"/>
        </pc:sldMkLst>
      </pc:sldChg>
      <pc:sldChg chg="del">
        <pc:chgData name="Pastor Zach Dudenhofer" userId="c4a63011-f6e8-401d-b235-a1891ff3d58e" providerId="ADAL" clId="{5B014298-140D-43C5-9CEC-9896E7E6A96B}" dt="2026-02-03T16:54:47.192" v="249" actId="47"/>
        <pc:sldMkLst>
          <pc:docMk/>
          <pc:sldMk cId="3077292066" sldId="1360"/>
        </pc:sldMkLst>
      </pc:sldChg>
      <pc:sldChg chg="del">
        <pc:chgData name="Pastor Zach Dudenhofer" userId="c4a63011-f6e8-401d-b235-a1891ff3d58e" providerId="ADAL" clId="{5B014298-140D-43C5-9CEC-9896E7E6A96B}" dt="2026-02-03T16:54:47.192" v="249" actId="47"/>
        <pc:sldMkLst>
          <pc:docMk/>
          <pc:sldMk cId="2605226232" sldId="1361"/>
        </pc:sldMkLst>
      </pc:sldChg>
      <pc:sldChg chg="del">
        <pc:chgData name="Pastor Zach Dudenhofer" userId="c4a63011-f6e8-401d-b235-a1891ff3d58e" providerId="ADAL" clId="{5B014298-140D-43C5-9CEC-9896E7E6A96B}" dt="2026-02-03T16:54:47.192" v="249" actId="47"/>
        <pc:sldMkLst>
          <pc:docMk/>
          <pc:sldMk cId="3440822969" sldId="1362"/>
        </pc:sldMkLst>
      </pc:sldChg>
      <pc:sldChg chg="del">
        <pc:chgData name="Pastor Zach Dudenhofer" userId="c4a63011-f6e8-401d-b235-a1891ff3d58e" providerId="ADAL" clId="{5B014298-140D-43C5-9CEC-9896E7E6A96B}" dt="2026-02-03T17:12:16.004" v="643" actId="47"/>
        <pc:sldMkLst>
          <pc:docMk/>
          <pc:sldMk cId="225706383" sldId="1363"/>
        </pc:sldMkLst>
      </pc:sldChg>
      <pc:sldChg chg="del">
        <pc:chgData name="Pastor Zach Dudenhofer" userId="c4a63011-f6e8-401d-b235-a1891ff3d58e" providerId="ADAL" clId="{5B014298-140D-43C5-9CEC-9896E7E6A96B}" dt="2026-02-03T17:12:16.004" v="643" actId="47"/>
        <pc:sldMkLst>
          <pc:docMk/>
          <pc:sldMk cId="3963343515" sldId="1364"/>
        </pc:sldMkLst>
      </pc:sldChg>
      <pc:sldChg chg="del">
        <pc:chgData name="Pastor Zach Dudenhofer" userId="c4a63011-f6e8-401d-b235-a1891ff3d58e" providerId="ADAL" clId="{5B014298-140D-43C5-9CEC-9896E7E6A96B}" dt="2026-02-03T17:12:16.004" v="643" actId="47"/>
        <pc:sldMkLst>
          <pc:docMk/>
          <pc:sldMk cId="2248626657" sldId="1365"/>
        </pc:sldMkLst>
      </pc:sldChg>
      <pc:sldChg chg="del">
        <pc:chgData name="Pastor Zach Dudenhofer" userId="c4a63011-f6e8-401d-b235-a1891ff3d58e" providerId="ADAL" clId="{5B014298-140D-43C5-9CEC-9896E7E6A96B}" dt="2026-02-03T17:12:16.004" v="643" actId="47"/>
        <pc:sldMkLst>
          <pc:docMk/>
          <pc:sldMk cId="79535217" sldId="1366"/>
        </pc:sldMkLst>
      </pc:sldChg>
      <pc:sldChg chg="del">
        <pc:chgData name="Pastor Zach Dudenhofer" userId="c4a63011-f6e8-401d-b235-a1891ff3d58e" providerId="ADAL" clId="{5B014298-140D-43C5-9CEC-9896E7E6A96B}" dt="2026-02-03T17:12:16.004" v="643" actId="47"/>
        <pc:sldMkLst>
          <pc:docMk/>
          <pc:sldMk cId="1151452807" sldId="1367"/>
        </pc:sldMkLst>
      </pc:sldChg>
      <pc:sldChg chg="del">
        <pc:chgData name="Pastor Zach Dudenhofer" userId="c4a63011-f6e8-401d-b235-a1891ff3d58e" providerId="ADAL" clId="{5B014298-140D-43C5-9CEC-9896E7E6A96B}" dt="2026-02-03T17:12:16.004" v="643" actId="47"/>
        <pc:sldMkLst>
          <pc:docMk/>
          <pc:sldMk cId="1546340482" sldId="1368"/>
        </pc:sldMkLst>
      </pc:sldChg>
      <pc:sldChg chg="del">
        <pc:chgData name="Pastor Zach Dudenhofer" userId="c4a63011-f6e8-401d-b235-a1891ff3d58e" providerId="ADAL" clId="{5B014298-140D-43C5-9CEC-9896E7E6A96B}" dt="2026-02-03T17:12:16.004" v="643" actId="47"/>
        <pc:sldMkLst>
          <pc:docMk/>
          <pc:sldMk cId="2226428316" sldId="1369"/>
        </pc:sldMkLst>
      </pc:sldChg>
      <pc:sldChg chg="del">
        <pc:chgData name="Pastor Zach Dudenhofer" userId="c4a63011-f6e8-401d-b235-a1891ff3d58e" providerId="ADAL" clId="{5B014298-140D-43C5-9CEC-9896E7E6A96B}" dt="2026-02-03T17:12:16.004" v="643" actId="47"/>
        <pc:sldMkLst>
          <pc:docMk/>
          <pc:sldMk cId="3912936318" sldId="1370"/>
        </pc:sldMkLst>
      </pc:sldChg>
      <pc:sldChg chg="del">
        <pc:chgData name="Pastor Zach Dudenhofer" userId="c4a63011-f6e8-401d-b235-a1891ff3d58e" providerId="ADAL" clId="{5B014298-140D-43C5-9CEC-9896E7E6A96B}" dt="2026-02-03T17:12:16.004" v="643" actId="47"/>
        <pc:sldMkLst>
          <pc:docMk/>
          <pc:sldMk cId="2579807500" sldId="1371"/>
        </pc:sldMkLst>
      </pc:sldChg>
      <pc:sldChg chg="del">
        <pc:chgData name="Pastor Zach Dudenhofer" userId="c4a63011-f6e8-401d-b235-a1891ff3d58e" providerId="ADAL" clId="{5B014298-140D-43C5-9CEC-9896E7E6A96B}" dt="2026-02-03T17:12:16.004" v="643" actId="47"/>
        <pc:sldMkLst>
          <pc:docMk/>
          <pc:sldMk cId="2774674552" sldId="1372"/>
        </pc:sldMkLst>
      </pc:sldChg>
      <pc:sldChg chg="del">
        <pc:chgData name="Pastor Zach Dudenhofer" userId="c4a63011-f6e8-401d-b235-a1891ff3d58e" providerId="ADAL" clId="{5B014298-140D-43C5-9CEC-9896E7E6A96B}" dt="2026-02-03T17:12:16.004" v="643" actId="47"/>
        <pc:sldMkLst>
          <pc:docMk/>
          <pc:sldMk cId="3398414434" sldId="1373"/>
        </pc:sldMkLst>
      </pc:sldChg>
      <pc:sldChg chg="del">
        <pc:chgData name="Pastor Zach Dudenhofer" userId="c4a63011-f6e8-401d-b235-a1891ff3d58e" providerId="ADAL" clId="{5B014298-140D-43C5-9CEC-9896E7E6A96B}" dt="2026-02-03T17:12:16.004" v="643" actId="47"/>
        <pc:sldMkLst>
          <pc:docMk/>
          <pc:sldMk cId="3596527043" sldId="1374"/>
        </pc:sldMkLst>
      </pc:sldChg>
      <pc:sldChg chg="addSp delSp modSp new mod">
        <pc:chgData name="Pastor Zach Dudenhofer" userId="c4a63011-f6e8-401d-b235-a1891ff3d58e" providerId="ADAL" clId="{5B014298-140D-43C5-9CEC-9896E7E6A96B}" dt="2026-02-03T16:48:34.734" v="159" actId="207"/>
        <pc:sldMkLst>
          <pc:docMk/>
          <pc:sldMk cId="2285471302" sldId="1375"/>
        </pc:sldMkLst>
        <pc:spChg chg="mod">
          <ac:chgData name="Pastor Zach Dudenhofer" userId="c4a63011-f6e8-401d-b235-a1891ff3d58e" providerId="ADAL" clId="{5B014298-140D-43C5-9CEC-9896E7E6A96B}" dt="2026-02-03T16:46:39.730" v="43" actId="403"/>
          <ac:spMkLst>
            <pc:docMk/>
            <pc:sldMk cId="2285471302" sldId="1375"/>
            <ac:spMk id="2" creationId="{65B09F52-015D-B883-13A6-7373FC0E1FFD}"/>
          </ac:spMkLst>
        </pc:spChg>
        <pc:spChg chg="mod">
          <ac:chgData name="Pastor Zach Dudenhofer" userId="c4a63011-f6e8-401d-b235-a1891ff3d58e" providerId="ADAL" clId="{5B014298-140D-43C5-9CEC-9896E7E6A96B}" dt="2026-02-03T16:48:34.734" v="159" actId="207"/>
          <ac:spMkLst>
            <pc:docMk/>
            <pc:sldMk cId="2285471302" sldId="1375"/>
            <ac:spMk id="3" creationId="{C5FA7C8D-C969-32E2-1095-B80BBAF294CF}"/>
          </ac:spMkLst>
        </pc:spChg>
        <pc:picChg chg="add del mod">
          <ac:chgData name="Pastor Zach Dudenhofer" userId="c4a63011-f6e8-401d-b235-a1891ff3d58e" providerId="ADAL" clId="{5B014298-140D-43C5-9CEC-9896E7E6A96B}" dt="2026-02-03T16:47:43.676" v="153" actId="478"/>
          <ac:picMkLst>
            <pc:docMk/>
            <pc:sldMk cId="2285471302" sldId="1375"/>
            <ac:picMk id="4" creationId="{C6D70060-B2E6-9533-07EE-5BFF79919191}"/>
          </ac:picMkLst>
        </pc:picChg>
      </pc:sldChg>
      <pc:sldChg chg="modSp add mod">
        <pc:chgData name="Pastor Zach Dudenhofer" userId="c4a63011-f6e8-401d-b235-a1891ff3d58e" providerId="ADAL" clId="{5B014298-140D-43C5-9CEC-9896E7E6A96B}" dt="2026-02-03T16:53:06.221" v="206" actId="20577"/>
        <pc:sldMkLst>
          <pc:docMk/>
          <pc:sldMk cId="1093852233" sldId="1376"/>
        </pc:sldMkLst>
        <pc:spChg chg="mod">
          <ac:chgData name="Pastor Zach Dudenhofer" userId="c4a63011-f6e8-401d-b235-a1891ff3d58e" providerId="ADAL" clId="{5B014298-140D-43C5-9CEC-9896E7E6A96B}" dt="2026-02-03T16:53:06.221" v="206" actId="20577"/>
          <ac:spMkLst>
            <pc:docMk/>
            <pc:sldMk cId="1093852233" sldId="1376"/>
            <ac:spMk id="2" creationId="{36C1704A-816A-DE6E-5F31-BA1A172B91A8}"/>
          </ac:spMkLst>
        </pc:spChg>
        <pc:spChg chg="mod">
          <ac:chgData name="Pastor Zach Dudenhofer" userId="c4a63011-f6e8-401d-b235-a1891ff3d58e" providerId="ADAL" clId="{5B014298-140D-43C5-9CEC-9896E7E6A96B}" dt="2026-02-03T16:51:54.745" v="187" actId="403"/>
          <ac:spMkLst>
            <pc:docMk/>
            <pc:sldMk cId="1093852233" sldId="1376"/>
            <ac:spMk id="3" creationId="{00A7871A-2BAF-46B6-F0EB-21FA790C8E76}"/>
          </ac:spMkLst>
        </pc:spChg>
      </pc:sldChg>
      <pc:sldChg chg="modSp add mod">
        <pc:chgData name="Pastor Zach Dudenhofer" userId="c4a63011-f6e8-401d-b235-a1891ff3d58e" providerId="ADAL" clId="{5B014298-140D-43C5-9CEC-9896E7E6A96B}" dt="2026-02-03T16:53:12.862" v="213" actId="20577"/>
        <pc:sldMkLst>
          <pc:docMk/>
          <pc:sldMk cId="223362064" sldId="1377"/>
        </pc:sldMkLst>
        <pc:spChg chg="mod">
          <ac:chgData name="Pastor Zach Dudenhofer" userId="c4a63011-f6e8-401d-b235-a1891ff3d58e" providerId="ADAL" clId="{5B014298-140D-43C5-9CEC-9896E7E6A96B}" dt="2026-02-03T16:53:12.862" v="213" actId="20577"/>
          <ac:spMkLst>
            <pc:docMk/>
            <pc:sldMk cId="223362064" sldId="1377"/>
            <ac:spMk id="2" creationId="{36C1704A-816A-DE6E-5F31-BA1A172B91A8}"/>
          </ac:spMkLst>
        </pc:spChg>
        <pc:spChg chg="mod">
          <ac:chgData name="Pastor Zach Dudenhofer" userId="c4a63011-f6e8-401d-b235-a1891ff3d58e" providerId="ADAL" clId="{5B014298-140D-43C5-9CEC-9896E7E6A96B}" dt="2026-02-03T16:52:35.350" v="200" actId="255"/>
          <ac:spMkLst>
            <pc:docMk/>
            <pc:sldMk cId="223362064" sldId="1377"/>
            <ac:spMk id="3" creationId="{00A7871A-2BAF-46B6-F0EB-21FA790C8E76}"/>
          </ac:spMkLst>
        </pc:spChg>
      </pc:sldChg>
      <pc:sldChg chg="modSp add mod">
        <pc:chgData name="Pastor Zach Dudenhofer" userId="c4a63011-f6e8-401d-b235-a1891ff3d58e" providerId="ADAL" clId="{5B014298-140D-43C5-9CEC-9896E7E6A96B}" dt="2026-02-03T16:53:45.733" v="221" actId="20577"/>
        <pc:sldMkLst>
          <pc:docMk/>
          <pc:sldMk cId="3573183295" sldId="1378"/>
        </pc:sldMkLst>
        <pc:spChg chg="mod">
          <ac:chgData name="Pastor Zach Dudenhofer" userId="c4a63011-f6e8-401d-b235-a1891ff3d58e" providerId="ADAL" clId="{5B014298-140D-43C5-9CEC-9896E7E6A96B}" dt="2026-02-03T16:53:32.091" v="218" actId="20577"/>
          <ac:spMkLst>
            <pc:docMk/>
            <pc:sldMk cId="3573183295" sldId="1378"/>
            <ac:spMk id="2" creationId="{36C1704A-816A-DE6E-5F31-BA1A172B91A8}"/>
          </ac:spMkLst>
        </pc:spChg>
        <pc:spChg chg="mod">
          <ac:chgData name="Pastor Zach Dudenhofer" userId="c4a63011-f6e8-401d-b235-a1891ff3d58e" providerId="ADAL" clId="{5B014298-140D-43C5-9CEC-9896E7E6A96B}" dt="2026-02-03T16:53:45.733" v="221" actId="20577"/>
          <ac:spMkLst>
            <pc:docMk/>
            <pc:sldMk cId="3573183295" sldId="1378"/>
            <ac:spMk id="3" creationId="{00A7871A-2BAF-46B6-F0EB-21FA790C8E76}"/>
          </ac:spMkLst>
        </pc:spChg>
      </pc:sldChg>
      <pc:sldChg chg="modSp add mod">
        <pc:chgData name="Pastor Zach Dudenhofer" userId="c4a63011-f6e8-401d-b235-a1891ff3d58e" providerId="ADAL" clId="{5B014298-140D-43C5-9CEC-9896E7E6A96B}" dt="2026-02-03T16:54:22.927" v="236" actId="20577"/>
        <pc:sldMkLst>
          <pc:docMk/>
          <pc:sldMk cId="2450748062" sldId="1379"/>
        </pc:sldMkLst>
        <pc:spChg chg="mod">
          <ac:chgData name="Pastor Zach Dudenhofer" userId="c4a63011-f6e8-401d-b235-a1891ff3d58e" providerId="ADAL" clId="{5B014298-140D-43C5-9CEC-9896E7E6A96B}" dt="2026-02-03T16:54:00.579" v="231" actId="20577"/>
          <ac:spMkLst>
            <pc:docMk/>
            <pc:sldMk cId="2450748062" sldId="1379"/>
            <ac:spMk id="2" creationId="{36C1704A-816A-DE6E-5F31-BA1A172B91A8}"/>
          </ac:spMkLst>
        </pc:spChg>
        <pc:spChg chg="mod">
          <ac:chgData name="Pastor Zach Dudenhofer" userId="c4a63011-f6e8-401d-b235-a1891ff3d58e" providerId="ADAL" clId="{5B014298-140D-43C5-9CEC-9896E7E6A96B}" dt="2026-02-03T16:54:22.927" v="236" actId="20577"/>
          <ac:spMkLst>
            <pc:docMk/>
            <pc:sldMk cId="2450748062" sldId="1379"/>
            <ac:spMk id="3" creationId="{00A7871A-2BAF-46B6-F0EB-21FA790C8E76}"/>
          </ac:spMkLst>
        </pc:spChg>
      </pc:sldChg>
      <pc:sldChg chg="modSp add mod">
        <pc:chgData name="Pastor Zach Dudenhofer" userId="c4a63011-f6e8-401d-b235-a1891ff3d58e" providerId="ADAL" clId="{5B014298-140D-43C5-9CEC-9896E7E6A96B}" dt="2026-02-03T16:56:51.626" v="257" actId="20577"/>
        <pc:sldMkLst>
          <pc:docMk/>
          <pc:sldMk cId="4011029975" sldId="1380"/>
        </pc:sldMkLst>
        <pc:spChg chg="mod">
          <ac:chgData name="Pastor Zach Dudenhofer" userId="c4a63011-f6e8-401d-b235-a1891ff3d58e" providerId="ADAL" clId="{5B014298-140D-43C5-9CEC-9896E7E6A96B}" dt="2026-02-03T16:56:51.626" v="257" actId="20577"/>
          <ac:spMkLst>
            <pc:docMk/>
            <pc:sldMk cId="4011029975" sldId="1380"/>
            <ac:spMk id="2" creationId="{36C1704A-816A-DE6E-5F31-BA1A172B91A8}"/>
          </ac:spMkLst>
        </pc:spChg>
        <pc:spChg chg="mod">
          <ac:chgData name="Pastor Zach Dudenhofer" userId="c4a63011-f6e8-401d-b235-a1891ff3d58e" providerId="ADAL" clId="{5B014298-140D-43C5-9CEC-9896E7E6A96B}" dt="2026-02-03T16:54:43.058" v="248" actId="20577"/>
          <ac:spMkLst>
            <pc:docMk/>
            <pc:sldMk cId="4011029975" sldId="1380"/>
            <ac:spMk id="3" creationId="{00A7871A-2BAF-46B6-F0EB-21FA790C8E76}"/>
          </ac:spMkLst>
        </pc:spChg>
      </pc:sldChg>
      <pc:sldChg chg="modSp add mod">
        <pc:chgData name="Pastor Zach Dudenhofer" userId="c4a63011-f6e8-401d-b235-a1891ff3d58e" providerId="ADAL" clId="{5B014298-140D-43C5-9CEC-9896E7E6A96B}" dt="2026-02-03T16:57:29.821" v="283" actId="255"/>
        <pc:sldMkLst>
          <pc:docMk/>
          <pc:sldMk cId="293128738" sldId="1381"/>
        </pc:sldMkLst>
        <pc:spChg chg="mod">
          <ac:chgData name="Pastor Zach Dudenhofer" userId="c4a63011-f6e8-401d-b235-a1891ff3d58e" providerId="ADAL" clId="{5B014298-140D-43C5-9CEC-9896E7E6A96B}" dt="2026-02-03T16:57:29.821" v="283" actId="255"/>
          <ac:spMkLst>
            <pc:docMk/>
            <pc:sldMk cId="293128738" sldId="1381"/>
            <ac:spMk id="2" creationId="{36C1704A-816A-DE6E-5F31-BA1A172B91A8}"/>
          </ac:spMkLst>
        </pc:spChg>
      </pc:sldChg>
      <pc:sldChg chg="addSp modSp add mod">
        <pc:chgData name="Pastor Zach Dudenhofer" userId="c4a63011-f6e8-401d-b235-a1891ff3d58e" providerId="ADAL" clId="{5B014298-140D-43C5-9CEC-9896E7E6A96B}" dt="2026-02-03T17:00:39.664" v="319" actId="20577"/>
        <pc:sldMkLst>
          <pc:docMk/>
          <pc:sldMk cId="2453764278" sldId="1382"/>
        </pc:sldMkLst>
        <pc:spChg chg="mod">
          <ac:chgData name="Pastor Zach Dudenhofer" userId="c4a63011-f6e8-401d-b235-a1891ff3d58e" providerId="ADAL" clId="{5B014298-140D-43C5-9CEC-9896E7E6A96B}" dt="2026-02-03T16:58:14.210" v="286" actId="115"/>
          <ac:spMkLst>
            <pc:docMk/>
            <pc:sldMk cId="2453764278" sldId="1382"/>
            <ac:spMk id="3" creationId="{00A7871A-2BAF-46B6-F0EB-21FA790C8E76}"/>
          </ac:spMkLst>
        </pc:spChg>
        <pc:spChg chg="add mod">
          <ac:chgData name="Pastor Zach Dudenhofer" userId="c4a63011-f6e8-401d-b235-a1891ff3d58e" providerId="ADAL" clId="{5B014298-140D-43C5-9CEC-9896E7E6A96B}" dt="2026-02-03T17:00:39.664" v="319" actId="20577"/>
          <ac:spMkLst>
            <pc:docMk/>
            <pc:sldMk cId="2453764278" sldId="1382"/>
            <ac:spMk id="4" creationId="{69C92C03-C566-1C2C-C058-3416198982EA}"/>
          </ac:spMkLst>
        </pc:spChg>
        <pc:cxnChg chg="add mod">
          <ac:chgData name="Pastor Zach Dudenhofer" userId="c4a63011-f6e8-401d-b235-a1891ff3d58e" providerId="ADAL" clId="{5B014298-140D-43C5-9CEC-9896E7E6A96B}" dt="2026-02-03T16:59:46.135" v="298" actId="208"/>
          <ac:cxnSpMkLst>
            <pc:docMk/>
            <pc:sldMk cId="2453764278" sldId="1382"/>
            <ac:cxnSpMk id="5" creationId="{49A9C264-D20B-86AE-89A4-22B7F96A6A6A}"/>
          </ac:cxnSpMkLst>
        </pc:cxnChg>
      </pc:sldChg>
      <pc:sldChg chg="add del">
        <pc:chgData name="Pastor Zach Dudenhofer" userId="c4a63011-f6e8-401d-b235-a1891ff3d58e" providerId="ADAL" clId="{5B014298-140D-43C5-9CEC-9896E7E6A96B}" dt="2026-02-03T17:02:49.877" v="334" actId="47"/>
        <pc:sldMkLst>
          <pc:docMk/>
          <pc:sldMk cId="1768881416" sldId="1383"/>
        </pc:sldMkLst>
      </pc:sldChg>
      <pc:sldChg chg="modSp add mod">
        <pc:chgData name="Pastor Zach Dudenhofer" userId="c4a63011-f6e8-401d-b235-a1891ff3d58e" providerId="ADAL" clId="{5B014298-140D-43C5-9CEC-9896E7E6A96B}" dt="2026-02-03T17:02:11.130" v="332" actId="115"/>
        <pc:sldMkLst>
          <pc:docMk/>
          <pc:sldMk cId="4229244389" sldId="1384"/>
        </pc:sldMkLst>
        <pc:spChg chg="mod">
          <ac:chgData name="Pastor Zach Dudenhofer" userId="c4a63011-f6e8-401d-b235-a1891ff3d58e" providerId="ADAL" clId="{5B014298-140D-43C5-9CEC-9896E7E6A96B}" dt="2026-02-03T17:02:11.130" v="332" actId="115"/>
          <ac:spMkLst>
            <pc:docMk/>
            <pc:sldMk cId="4229244389" sldId="1384"/>
            <ac:spMk id="3" creationId="{00A7871A-2BAF-46B6-F0EB-21FA790C8E76}"/>
          </ac:spMkLst>
        </pc:spChg>
      </pc:sldChg>
      <pc:sldChg chg="delSp add mod">
        <pc:chgData name="Pastor Zach Dudenhofer" userId="c4a63011-f6e8-401d-b235-a1891ff3d58e" providerId="ADAL" clId="{5B014298-140D-43C5-9CEC-9896E7E6A96B}" dt="2026-02-03T17:02:23.472" v="333" actId="478"/>
        <pc:sldMkLst>
          <pc:docMk/>
          <pc:sldMk cId="2113203706" sldId="1385"/>
        </pc:sldMkLst>
        <pc:spChg chg="del">
          <ac:chgData name="Pastor Zach Dudenhofer" userId="c4a63011-f6e8-401d-b235-a1891ff3d58e" providerId="ADAL" clId="{5B014298-140D-43C5-9CEC-9896E7E6A96B}" dt="2026-02-03T17:02:23.472" v="333" actId="478"/>
          <ac:spMkLst>
            <pc:docMk/>
            <pc:sldMk cId="2113203706" sldId="1385"/>
            <ac:spMk id="4" creationId="{69C92C03-C566-1C2C-C058-3416198982EA}"/>
          </ac:spMkLst>
        </pc:spChg>
        <pc:cxnChg chg="del">
          <ac:chgData name="Pastor Zach Dudenhofer" userId="c4a63011-f6e8-401d-b235-a1891ff3d58e" providerId="ADAL" clId="{5B014298-140D-43C5-9CEC-9896E7E6A96B}" dt="2026-02-03T17:02:23.472" v="333" actId="478"/>
          <ac:cxnSpMkLst>
            <pc:docMk/>
            <pc:sldMk cId="2113203706" sldId="1385"/>
            <ac:cxnSpMk id="5" creationId="{49A9C264-D20B-86AE-89A4-22B7F96A6A6A}"/>
          </ac:cxnSpMkLst>
        </pc:cxnChg>
      </pc:sldChg>
      <pc:sldChg chg="modSp add mod">
        <pc:chgData name="Pastor Zach Dudenhofer" userId="c4a63011-f6e8-401d-b235-a1891ff3d58e" providerId="ADAL" clId="{5B014298-140D-43C5-9CEC-9896E7E6A96B}" dt="2026-02-03T17:03:48.643" v="364" actId="404"/>
        <pc:sldMkLst>
          <pc:docMk/>
          <pc:sldMk cId="1784203124" sldId="1386"/>
        </pc:sldMkLst>
        <pc:spChg chg="mod">
          <ac:chgData name="Pastor Zach Dudenhofer" userId="c4a63011-f6e8-401d-b235-a1891ff3d58e" providerId="ADAL" clId="{5B014298-140D-43C5-9CEC-9896E7E6A96B}" dt="2026-02-03T17:03:48.643" v="364" actId="404"/>
          <ac:spMkLst>
            <pc:docMk/>
            <pc:sldMk cId="1784203124" sldId="1386"/>
            <ac:spMk id="2" creationId="{36C1704A-816A-DE6E-5F31-BA1A172B91A8}"/>
          </ac:spMkLst>
        </pc:spChg>
      </pc:sldChg>
      <pc:sldChg chg="modSp add mod">
        <pc:chgData name="Pastor Zach Dudenhofer" userId="c4a63011-f6e8-401d-b235-a1891ff3d58e" providerId="ADAL" clId="{5B014298-140D-43C5-9CEC-9896E7E6A96B}" dt="2026-02-03T17:09:30.537" v="533" actId="207"/>
        <pc:sldMkLst>
          <pc:docMk/>
          <pc:sldMk cId="2273413653" sldId="1387"/>
        </pc:sldMkLst>
        <pc:spChg chg="mod">
          <ac:chgData name="Pastor Zach Dudenhofer" userId="c4a63011-f6e8-401d-b235-a1891ff3d58e" providerId="ADAL" clId="{5B014298-140D-43C5-9CEC-9896E7E6A96B}" dt="2026-02-03T17:05:18.049" v="399" actId="255"/>
          <ac:spMkLst>
            <pc:docMk/>
            <pc:sldMk cId="2273413653" sldId="1387"/>
            <ac:spMk id="2" creationId="{36C1704A-816A-DE6E-5F31-BA1A172B91A8}"/>
          </ac:spMkLst>
        </pc:spChg>
        <pc:spChg chg="mod">
          <ac:chgData name="Pastor Zach Dudenhofer" userId="c4a63011-f6e8-401d-b235-a1891ff3d58e" providerId="ADAL" clId="{5B014298-140D-43C5-9CEC-9896E7E6A96B}" dt="2026-02-03T17:09:30.537" v="533" actId="207"/>
          <ac:spMkLst>
            <pc:docMk/>
            <pc:sldMk cId="2273413653" sldId="1387"/>
            <ac:spMk id="3" creationId="{00A7871A-2BAF-46B6-F0EB-21FA790C8E76}"/>
          </ac:spMkLst>
        </pc:spChg>
      </pc:sldChg>
      <pc:sldChg chg="addSp modSp add mod">
        <pc:chgData name="Pastor Zach Dudenhofer" userId="c4a63011-f6e8-401d-b235-a1891ff3d58e" providerId="ADAL" clId="{5B014298-140D-43C5-9CEC-9896E7E6A96B}" dt="2026-02-03T17:09:18.813" v="532" actId="207"/>
        <pc:sldMkLst>
          <pc:docMk/>
          <pc:sldMk cId="1220773588" sldId="1388"/>
        </pc:sldMkLst>
        <pc:spChg chg="mod">
          <ac:chgData name="Pastor Zach Dudenhofer" userId="c4a63011-f6e8-401d-b235-a1891ff3d58e" providerId="ADAL" clId="{5B014298-140D-43C5-9CEC-9896E7E6A96B}" dt="2026-02-03T17:09:18.813" v="532" actId="207"/>
          <ac:spMkLst>
            <pc:docMk/>
            <pc:sldMk cId="1220773588" sldId="1388"/>
            <ac:spMk id="3" creationId="{00A7871A-2BAF-46B6-F0EB-21FA790C8E76}"/>
          </ac:spMkLst>
        </pc:spChg>
        <pc:spChg chg="add mod">
          <ac:chgData name="Pastor Zach Dudenhofer" userId="c4a63011-f6e8-401d-b235-a1891ff3d58e" providerId="ADAL" clId="{5B014298-140D-43C5-9CEC-9896E7E6A96B}" dt="2026-02-03T17:08:06.820" v="487" actId="20577"/>
          <ac:spMkLst>
            <pc:docMk/>
            <pc:sldMk cId="1220773588" sldId="1388"/>
            <ac:spMk id="4" creationId="{D20339A4-30D8-57B7-D5C7-3E525283F5C2}"/>
          </ac:spMkLst>
        </pc:spChg>
        <pc:cxnChg chg="add mod">
          <ac:chgData name="Pastor Zach Dudenhofer" userId="c4a63011-f6e8-401d-b235-a1891ff3d58e" providerId="ADAL" clId="{5B014298-140D-43C5-9CEC-9896E7E6A96B}" dt="2026-02-03T17:07:26.222" v="484" actId="1035"/>
          <ac:cxnSpMkLst>
            <pc:docMk/>
            <pc:sldMk cId="1220773588" sldId="1388"/>
            <ac:cxnSpMk id="5" creationId="{BF209EF1-FD49-3757-50BE-2E401FAE581F}"/>
          </ac:cxnSpMkLst>
        </pc:cxnChg>
      </pc:sldChg>
      <pc:sldChg chg="modSp add mod">
        <pc:chgData name="Pastor Zach Dudenhofer" userId="c4a63011-f6e8-401d-b235-a1891ff3d58e" providerId="ADAL" clId="{5B014298-140D-43C5-9CEC-9896E7E6A96B}" dt="2026-02-03T17:09:14.001" v="531" actId="207"/>
        <pc:sldMkLst>
          <pc:docMk/>
          <pc:sldMk cId="1140874566" sldId="1389"/>
        </pc:sldMkLst>
        <pc:spChg chg="mod">
          <ac:chgData name="Pastor Zach Dudenhofer" userId="c4a63011-f6e8-401d-b235-a1891ff3d58e" providerId="ADAL" clId="{5B014298-140D-43C5-9CEC-9896E7E6A96B}" dt="2026-02-03T17:09:14.001" v="531" actId="207"/>
          <ac:spMkLst>
            <pc:docMk/>
            <pc:sldMk cId="1140874566" sldId="1389"/>
            <ac:spMk id="3" creationId="{00A7871A-2BAF-46B6-F0EB-21FA790C8E76}"/>
          </ac:spMkLst>
        </pc:spChg>
        <pc:spChg chg="mod">
          <ac:chgData name="Pastor Zach Dudenhofer" userId="c4a63011-f6e8-401d-b235-a1891ff3d58e" providerId="ADAL" clId="{5B014298-140D-43C5-9CEC-9896E7E6A96B}" dt="2026-02-03T17:08:52.632" v="530" actId="1035"/>
          <ac:spMkLst>
            <pc:docMk/>
            <pc:sldMk cId="1140874566" sldId="1389"/>
            <ac:spMk id="4" creationId="{D20339A4-30D8-57B7-D5C7-3E525283F5C2}"/>
          </ac:spMkLst>
        </pc:spChg>
        <pc:cxnChg chg="mod">
          <ac:chgData name="Pastor Zach Dudenhofer" userId="c4a63011-f6e8-401d-b235-a1891ff3d58e" providerId="ADAL" clId="{5B014298-140D-43C5-9CEC-9896E7E6A96B}" dt="2026-02-03T17:08:52.632" v="530" actId="1035"/>
          <ac:cxnSpMkLst>
            <pc:docMk/>
            <pc:sldMk cId="1140874566" sldId="1389"/>
            <ac:cxnSpMk id="5" creationId="{BF209EF1-FD49-3757-50BE-2E401FAE581F}"/>
          </ac:cxnSpMkLst>
        </pc:cxnChg>
      </pc:sldChg>
      <pc:sldChg chg="modSp add mod">
        <pc:chgData name="Pastor Zach Dudenhofer" userId="c4a63011-f6e8-401d-b235-a1891ff3d58e" providerId="ADAL" clId="{5B014298-140D-43C5-9CEC-9896E7E6A96B}" dt="2026-02-03T17:11:52.328" v="642" actId="1035"/>
        <pc:sldMkLst>
          <pc:docMk/>
          <pc:sldMk cId="887884116" sldId="1390"/>
        </pc:sldMkLst>
        <pc:spChg chg="mod">
          <ac:chgData name="Pastor Zach Dudenhofer" userId="c4a63011-f6e8-401d-b235-a1891ff3d58e" providerId="ADAL" clId="{5B014298-140D-43C5-9CEC-9896E7E6A96B}" dt="2026-02-03T17:09:58.528" v="553" actId="20577"/>
          <ac:spMkLst>
            <pc:docMk/>
            <pc:sldMk cId="887884116" sldId="1390"/>
            <ac:spMk id="2" creationId="{36C1704A-816A-DE6E-5F31-BA1A172B91A8}"/>
          </ac:spMkLst>
        </pc:spChg>
        <pc:spChg chg="mod">
          <ac:chgData name="Pastor Zach Dudenhofer" userId="c4a63011-f6e8-401d-b235-a1891ff3d58e" providerId="ADAL" clId="{5B014298-140D-43C5-9CEC-9896E7E6A96B}" dt="2026-02-03T17:11:05.314" v="559" actId="115"/>
          <ac:spMkLst>
            <pc:docMk/>
            <pc:sldMk cId="887884116" sldId="1390"/>
            <ac:spMk id="3" creationId="{00A7871A-2BAF-46B6-F0EB-21FA790C8E76}"/>
          </ac:spMkLst>
        </pc:spChg>
        <pc:spChg chg="mod">
          <ac:chgData name="Pastor Zach Dudenhofer" userId="c4a63011-f6e8-401d-b235-a1891ff3d58e" providerId="ADAL" clId="{5B014298-140D-43C5-9CEC-9896E7E6A96B}" dt="2026-02-03T17:11:52.328" v="642" actId="1035"/>
          <ac:spMkLst>
            <pc:docMk/>
            <pc:sldMk cId="887884116" sldId="1390"/>
            <ac:spMk id="4" creationId="{D20339A4-30D8-57B7-D5C7-3E525283F5C2}"/>
          </ac:spMkLst>
        </pc:spChg>
        <pc:cxnChg chg="mod">
          <ac:chgData name="Pastor Zach Dudenhofer" userId="c4a63011-f6e8-401d-b235-a1891ff3d58e" providerId="ADAL" clId="{5B014298-140D-43C5-9CEC-9896E7E6A96B}" dt="2026-02-03T17:11:52.328" v="642" actId="1035"/>
          <ac:cxnSpMkLst>
            <pc:docMk/>
            <pc:sldMk cId="887884116" sldId="1390"/>
            <ac:cxnSpMk id="5" creationId="{BF209EF1-FD49-3757-50BE-2E401FAE581F}"/>
          </ac:cxnSpMkLst>
        </pc:cxnChg>
      </pc:sldChg>
      <pc:sldChg chg="addSp delSp modSp add mod">
        <pc:chgData name="Pastor Zach Dudenhofer" userId="c4a63011-f6e8-401d-b235-a1891ff3d58e" providerId="ADAL" clId="{5B014298-140D-43C5-9CEC-9896E7E6A96B}" dt="2026-02-03T17:15:41.137" v="674" actId="20577"/>
        <pc:sldMkLst>
          <pc:docMk/>
          <pc:sldMk cId="2637406003" sldId="1391"/>
        </pc:sldMkLst>
        <pc:spChg chg="del">
          <ac:chgData name="Pastor Zach Dudenhofer" userId="c4a63011-f6e8-401d-b235-a1891ff3d58e" providerId="ADAL" clId="{5B014298-140D-43C5-9CEC-9896E7E6A96B}" dt="2026-02-03T17:12:41.200" v="645" actId="478"/>
          <ac:spMkLst>
            <pc:docMk/>
            <pc:sldMk cId="2637406003" sldId="1391"/>
            <ac:spMk id="2" creationId="{36C1704A-816A-DE6E-5F31-BA1A172B91A8}"/>
          </ac:spMkLst>
        </pc:spChg>
        <pc:spChg chg="mod">
          <ac:chgData name="Pastor Zach Dudenhofer" userId="c4a63011-f6e8-401d-b235-a1891ff3d58e" providerId="ADAL" clId="{5B014298-140D-43C5-9CEC-9896E7E6A96B}" dt="2026-02-03T17:13:26.295" v="652" actId="115"/>
          <ac:spMkLst>
            <pc:docMk/>
            <pc:sldMk cId="2637406003" sldId="1391"/>
            <ac:spMk id="3" creationId="{00A7871A-2BAF-46B6-F0EB-21FA790C8E76}"/>
          </ac:spMkLst>
        </pc:spChg>
        <pc:spChg chg="add del mod">
          <ac:chgData name="Pastor Zach Dudenhofer" userId="c4a63011-f6e8-401d-b235-a1891ff3d58e" providerId="ADAL" clId="{5B014298-140D-43C5-9CEC-9896E7E6A96B}" dt="2026-02-03T17:12:43.874" v="646" actId="478"/>
          <ac:spMkLst>
            <pc:docMk/>
            <pc:sldMk cId="2637406003" sldId="1391"/>
            <ac:spMk id="5" creationId="{5FA1823A-5BEB-9D22-FCD9-D11BCAC807E9}"/>
          </ac:spMkLst>
        </pc:spChg>
        <pc:spChg chg="add mod">
          <ac:chgData name="Pastor Zach Dudenhofer" userId="c4a63011-f6e8-401d-b235-a1891ff3d58e" providerId="ADAL" clId="{5B014298-140D-43C5-9CEC-9896E7E6A96B}" dt="2026-02-03T17:12:48.591" v="649" actId="20577"/>
          <ac:spMkLst>
            <pc:docMk/>
            <pc:sldMk cId="2637406003" sldId="1391"/>
            <ac:spMk id="6" creationId="{32EDC318-44A4-E42F-99D4-6AF85147A340}"/>
          </ac:spMkLst>
        </pc:spChg>
        <pc:spChg chg="add mod">
          <ac:chgData name="Pastor Zach Dudenhofer" userId="c4a63011-f6e8-401d-b235-a1891ff3d58e" providerId="ADAL" clId="{5B014298-140D-43C5-9CEC-9896E7E6A96B}" dt="2026-02-03T17:15:41.137" v="674" actId="20577"/>
          <ac:spMkLst>
            <pc:docMk/>
            <pc:sldMk cId="2637406003" sldId="1391"/>
            <ac:spMk id="7" creationId="{41D7F9BC-574F-75BD-EFE5-536BAD83906A}"/>
          </ac:spMkLst>
        </pc:spChg>
        <pc:cxnChg chg="add mod">
          <ac:chgData name="Pastor Zach Dudenhofer" userId="c4a63011-f6e8-401d-b235-a1891ff3d58e" providerId="ADAL" clId="{5B014298-140D-43C5-9CEC-9896E7E6A96B}" dt="2026-02-03T17:14:07.972" v="653"/>
          <ac:cxnSpMkLst>
            <pc:docMk/>
            <pc:sldMk cId="2637406003" sldId="1391"/>
            <ac:cxnSpMk id="8" creationId="{F6DEAB21-D7D4-AF92-6FE6-0E760A173E4F}"/>
          </ac:cxnSpMkLst>
        </pc:cxnChg>
      </pc:sldChg>
      <pc:sldChg chg="modSp add mod">
        <pc:chgData name="Pastor Zach Dudenhofer" userId="c4a63011-f6e8-401d-b235-a1891ff3d58e" providerId="ADAL" clId="{5B014298-140D-43C5-9CEC-9896E7E6A96B}" dt="2026-02-03T17:16:46.072" v="699" actId="20577"/>
        <pc:sldMkLst>
          <pc:docMk/>
          <pc:sldMk cId="3547198407" sldId="1392"/>
        </pc:sldMkLst>
        <pc:spChg chg="mod">
          <ac:chgData name="Pastor Zach Dudenhofer" userId="c4a63011-f6e8-401d-b235-a1891ff3d58e" providerId="ADAL" clId="{5B014298-140D-43C5-9CEC-9896E7E6A96B}" dt="2026-02-03T17:16:11.537" v="679" actId="115"/>
          <ac:spMkLst>
            <pc:docMk/>
            <pc:sldMk cId="3547198407" sldId="1392"/>
            <ac:spMk id="3" creationId="{00A7871A-2BAF-46B6-F0EB-21FA790C8E76}"/>
          </ac:spMkLst>
        </pc:spChg>
        <pc:spChg chg="mod">
          <ac:chgData name="Pastor Zach Dudenhofer" userId="c4a63011-f6e8-401d-b235-a1891ff3d58e" providerId="ADAL" clId="{5B014298-140D-43C5-9CEC-9896E7E6A96B}" dt="2026-02-03T17:16:46.072" v="699" actId="20577"/>
          <ac:spMkLst>
            <pc:docMk/>
            <pc:sldMk cId="3547198407" sldId="1392"/>
            <ac:spMk id="7" creationId="{41D7F9BC-574F-75BD-EFE5-536BAD83906A}"/>
          </ac:spMkLst>
        </pc:spChg>
      </pc:sldChg>
      <pc:sldChg chg="modSp add mod">
        <pc:chgData name="Pastor Zach Dudenhofer" userId="c4a63011-f6e8-401d-b235-a1891ff3d58e" providerId="ADAL" clId="{5B014298-140D-43C5-9CEC-9896E7E6A96B}" dt="2026-02-03T17:17:23.237" v="704" actId="115"/>
        <pc:sldMkLst>
          <pc:docMk/>
          <pc:sldMk cId="1090421087" sldId="1393"/>
        </pc:sldMkLst>
        <pc:spChg chg="mod">
          <ac:chgData name="Pastor Zach Dudenhofer" userId="c4a63011-f6e8-401d-b235-a1891ff3d58e" providerId="ADAL" clId="{5B014298-140D-43C5-9CEC-9896E7E6A96B}" dt="2026-02-03T17:17:23.237" v="704" actId="115"/>
          <ac:spMkLst>
            <pc:docMk/>
            <pc:sldMk cId="1090421087" sldId="1393"/>
            <ac:spMk id="3" creationId="{00A7871A-2BAF-46B6-F0EB-21FA790C8E76}"/>
          </ac:spMkLst>
        </pc:spChg>
      </pc:sldChg>
      <pc:sldChg chg="addSp delSp modSp add mod">
        <pc:chgData name="Pastor Zach Dudenhofer" userId="c4a63011-f6e8-401d-b235-a1891ff3d58e" providerId="ADAL" clId="{5B014298-140D-43C5-9CEC-9896E7E6A96B}" dt="2026-02-03T17:18:28.730" v="725" actId="255"/>
        <pc:sldMkLst>
          <pc:docMk/>
          <pc:sldMk cId="3723211266" sldId="1394"/>
        </pc:sldMkLst>
        <pc:spChg chg="del">
          <ac:chgData name="Pastor Zach Dudenhofer" userId="c4a63011-f6e8-401d-b235-a1891ff3d58e" providerId="ADAL" clId="{5B014298-140D-43C5-9CEC-9896E7E6A96B}" dt="2026-02-03T17:18:03.347" v="706" actId="478"/>
          <ac:spMkLst>
            <pc:docMk/>
            <pc:sldMk cId="3723211266" sldId="1394"/>
            <ac:spMk id="2" creationId="{36C1704A-816A-DE6E-5F31-BA1A172B91A8}"/>
          </ac:spMkLst>
        </pc:spChg>
        <pc:spChg chg="add del mod">
          <ac:chgData name="Pastor Zach Dudenhofer" userId="c4a63011-f6e8-401d-b235-a1891ff3d58e" providerId="ADAL" clId="{5B014298-140D-43C5-9CEC-9896E7E6A96B}" dt="2026-02-03T17:18:06.710" v="707" actId="478"/>
          <ac:spMkLst>
            <pc:docMk/>
            <pc:sldMk cId="3723211266" sldId="1394"/>
            <ac:spMk id="5" creationId="{6A5EE7F3-BA61-0E59-A2BA-AFA3BFAF885D}"/>
          </ac:spMkLst>
        </pc:spChg>
        <pc:spChg chg="add mod">
          <ac:chgData name="Pastor Zach Dudenhofer" userId="c4a63011-f6e8-401d-b235-a1891ff3d58e" providerId="ADAL" clId="{5B014298-140D-43C5-9CEC-9896E7E6A96B}" dt="2026-02-03T17:18:28.730" v="725" actId="255"/>
          <ac:spMkLst>
            <pc:docMk/>
            <pc:sldMk cId="3723211266" sldId="1394"/>
            <ac:spMk id="6" creationId="{3EAA4D14-C00C-3A40-B54A-7623F29CA5D3}"/>
          </ac:spMkLst>
        </pc:spChg>
      </pc:sldChg>
      <pc:sldChg chg="addSp modSp add mod">
        <pc:chgData name="Pastor Zach Dudenhofer" userId="c4a63011-f6e8-401d-b235-a1891ff3d58e" providerId="ADAL" clId="{5B014298-140D-43C5-9CEC-9896E7E6A96B}" dt="2026-02-03T17:20:02.909" v="758" actId="20577"/>
        <pc:sldMkLst>
          <pc:docMk/>
          <pc:sldMk cId="323977819" sldId="1395"/>
        </pc:sldMkLst>
        <pc:spChg chg="add mod">
          <ac:chgData name="Pastor Zach Dudenhofer" userId="c4a63011-f6e8-401d-b235-a1891ff3d58e" providerId="ADAL" clId="{5B014298-140D-43C5-9CEC-9896E7E6A96B}" dt="2026-02-03T17:20:02.909" v="758" actId="20577"/>
          <ac:spMkLst>
            <pc:docMk/>
            <pc:sldMk cId="323977819" sldId="1395"/>
            <ac:spMk id="2" creationId="{A32A4AA6-D13C-B688-5205-C474FE211218}"/>
          </ac:spMkLst>
        </pc:spChg>
        <pc:spChg chg="mod">
          <ac:chgData name="Pastor Zach Dudenhofer" userId="c4a63011-f6e8-401d-b235-a1891ff3d58e" providerId="ADAL" clId="{5B014298-140D-43C5-9CEC-9896E7E6A96B}" dt="2026-02-03T17:19:09.485" v="728" actId="115"/>
          <ac:spMkLst>
            <pc:docMk/>
            <pc:sldMk cId="323977819" sldId="1395"/>
            <ac:spMk id="3" creationId="{00A7871A-2BAF-46B6-F0EB-21FA790C8E76}"/>
          </ac:spMkLst>
        </pc:spChg>
        <pc:cxnChg chg="add mod">
          <ac:chgData name="Pastor Zach Dudenhofer" userId="c4a63011-f6e8-401d-b235-a1891ff3d58e" providerId="ADAL" clId="{5B014298-140D-43C5-9CEC-9896E7E6A96B}" dt="2026-02-03T17:19:16.631" v="729"/>
          <ac:cxnSpMkLst>
            <pc:docMk/>
            <pc:sldMk cId="323977819" sldId="1395"/>
            <ac:cxnSpMk id="4" creationId="{A4AC6AA9-7012-7FA4-3CF2-193D2FED78AE}"/>
          </ac:cxnSpMkLst>
        </pc:cxnChg>
      </pc:sldChg>
      <pc:sldChg chg="modSp add mod">
        <pc:chgData name="Pastor Zach Dudenhofer" userId="c4a63011-f6e8-401d-b235-a1891ff3d58e" providerId="ADAL" clId="{5B014298-140D-43C5-9CEC-9896E7E6A96B}" dt="2026-02-03T17:20:34.566" v="769" actId="20577"/>
        <pc:sldMkLst>
          <pc:docMk/>
          <pc:sldMk cId="968785704" sldId="1396"/>
        </pc:sldMkLst>
        <pc:spChg chg="mod">
          <ac:chgData name="Pastor Zach Dudenhofer" userId="c4a63011-f6e8-401d-b235-a1891ff3d58e" providerId="ADAL" clId="{5B014298-140D-43C5-9CEC-9896E7E6A96B}" dt="2026-02-03T17:20:34.566" v="769" actId="20577"/>
          <ac:spMkLst>
            <pc:docMk/>
            <pc:sldMk cId="968785704" sldId="1396"/>
            <ac:spMk id="2" creationId="{A32A4AA6-D13C-B688-5205-C474FE211218}"/>
          </ac:spMkLst>
        </pc:spChg>
        <pc:spChg chg="mod">
          <ac:chgData name="Pastor Zach Dudenhofer" userId="c4a63011-f6e8-401d-b235-a1891ff3d58e" providerId="ADAL" clId="{5B014298-140D-43C5-9CEC-9896E7E6A96B}" dt="2026-02-03T17:20:22.713" v="761" actId="115"/>
          <ac:spMkLst>
            <pc:docMk/>
            <pc:sldMk cId="968785704" sldId="1396"/>
            <ac:spMk id="3" creationId="{00A7871A-2BAF-46B6-F0EB-21FA790C8E76}"/>
          </ac:spMkLst>
        </pc:spChg>
      </pc:sldChg>
      <pc:sldChg chg="addSp delSp modSp add mod">
        <pc:chgData name="Pastor Zach Dudenhofer" userId="c4a63011-f6e8-401d-b235-a1891ff3d58e" providerId="ADAL" clId="{5B014298-140D-43C5-9CEC-9896E7E6A96B}" dt="2026-02-03T17:21:54.864" v="785" actId="255"/>
        <pc:sldMkLst>
          <pc:docMk/>
          <pc:sldMk cId="275770038" sldId="1397"/>
        </pc:sldMkLst>
        <pc:spChg chg="del">
          <ac:chgData name="Pastor Zach Dudenhofer" userId="c4a63011-f6e8-401d-b235-a1891ff3d58e" providerId="ADAL" clId="{5B014298-140D-43C5-9CEC-9896E7E6A96B}" dt="2026-02-03T17:21:30.823" v="771" actId="478"/>
          <ac:spMkLst>
            <pc:docMk/>
            <pc:sldMk cId="275770038" sldId="1397"/>
            <ac:spMk id="2" creationId="{36C1704A-816A-DE6E-5F31-BA1A172B91A8}"/>
          </ac:spMkLst>
        </pc:spChg>
        <pc:spChg chg="mod">
          <ac:chgData name="Pastor Zach Dudenhofer" userId="c4a63011-f6e8-401d-b235-a1891ff3d58e" providerId="ADAL" clId="{5B014298-140D-43C5-9CEC-9896E7E6A96B}" dt="2026-02-03T17:21:54.864" v="785" actId="255"/>
          <ac:spMkLst>
            <pc:docMk/>
            <pc:sldMk cId="275770038" sldId="1397"/>
            <ac:spMk id="3" creationId="{00A7871A-2BAF-46B6-F0EB-21FA790C8E76}"/>
          </ac:spMkLst>
        </pc:spChg>
        <pc:spChg chg="add del mod">
          <ac:chgData name="Pastor Zach Dudenhofer" userId="c4a63011-f6e8-401d-b235-a1891ff3d58e" providerId="ADAL" clId="{5B014298-140D-43C5-9CEC-9896E7E6A96B}" dt="2026-02-03T17:21:33.595" v="772" actId="478"/>
          <ac:spMkLst>
            <pc:docMk/>
            <pc:sldMk cId="275770038" sldId="1397"/>
            <ac:spMk id="5" creationId="{73DC9A2A-8720-5DA5-B1BC-A622D188268B}"/>
          </ac:spMkLst>
        </pc:spChg>
        <pc:spChg chg="add mod">
          <ac:chgData name="Pastor Zach Dudenhofer" userId="c4a63011-f6e8-401d-b235-a1891ff3d58e" providerId="ADAL" clId="{5B014298-140D-43C5-9CEC-9896E7E6A96B}" dt="2026-02-03T17:21:43.311" v="783" actId="403"/>
          <ac:spMkLst>
            <pc:docMk/>
            <pc:sldMk cId="275770038" sldId="1397"/>
            <ac:spMk id="6" creationId="{B546DB66-369F-394B-E575-746300F41FA3}"/>
          </ac:spMkLst>
        </pc:spChg>
      </pc:sldChg>
      <pc:sldChg chg="addSp modSp add mod">
        <pc:chgData name="Pastor Zach Dudenhofer" userId="c4a63011-f6e8-401d-b235-a1891ff3d58e" providerId="ADAL" clId="{5B014298-140D-43C5-9CEC-9896E7E6A96B}" dt="2026-02-03T17:26:00.683" v="857" actId="20577"/>
        <pc:sldMkLst>
          <pc:docMk/>
          <pc:sldMk cId="2818133249" sldId="1398"/>
        </pc:sldMkLst>
        <pc:spChg chg="add mod">
          <ac:chgData name="Pastor Zach Dudenhofer" userId="c4a63011-f6e8-401d-b235-a1891ff3d58e" providerId="ADAL" clId="{5B014298-140D-43C5-9CEC-9896E7E6A96B}" dt="2026-02-03T17:26:00.683" v="857" actId="20577"/>
          <ac:spMkLst>
            <pc:docMk/>
            <pc:sldMk cId="2818133249" sldId="1398"/>
            <ac:spMk id="2" creationId="{288C2844-4934-13BE-7BE6-B3BB439CE931}"/>
          </ac:spMkLst>
        </pc:spChg>
        <pc:spChg chg="mod">
          <ac:chgData name="Pastor Zach Dudenhofer" userId="c4a63011-f6e8-401d-b235-a1891ff3d58e" providerId="ADAL" clId="{5B014298-140D-43C5-9CEC-9896E7E6A96B}" dt="2026-02-03T17:22:21.070" v="788" actId="115"/>
          <ac:spMkLst>
            <pc:docMk/>
            <pc:sldMk cId="2818133249" sldId="1398"/>
            <ac:spMk id="3" creationId="{00A7871A-2BAF-46B6-F0EB-21FA790C8E76}"/>
          </ac:spMkLst>
        </pc:spChg>
        <pc:cxnChg chg="add mod">
          <ac:chgData name="Pastor Zach Dudenhofer" userId="c4a63011-f6e8-401d-b235-a1891ff3d58e" providerId="ADAL" clId="{5B014298-140D-43C5-9CEC-9896E7E6A96B}" dt="2026-02-03T17:22:27.265" v="789"/>
          <ac:cxnSpMkLst>
            <pc:docMk/>
            <pc:sldMk cId="2818133249" sldId="1398"/>
            <ac:cxnSpMk id="4" creationId="{5F8044C5-AFAC-74C6-9F82-7173F3C42A8B}"/>
          </ac:cxnSpMkLst>
        </pc:cxnChg>
      </pc:sldChg>
      <pc:sldChg chg="modSp add mod">
        <pc:chgData name="Pastor Zach Dudenhofer" userId="c4a63011-f6e8-401d-b235-a1891ff3d58e" providerId="ADAL" clId="{5B014298-140D-43C5-9CEC-9896E7E6A96B}" dt="2026-02-03T17:28:38.552" v="908" actId="20577"/>
        <pc:sldMkLst>
          <pc:docMk/>
          <pc:sldMk cId="945942358" sldId="1399"/>
        </pc:sldMkLst>
        <pc:spChg chg="mod">
          <ac:chgData name="Pastor Zach Dudenhofer" userId="c4a63011-f6e8-401d-b235-a1891ff3d58e" providerId="ADAL" clId="{5B014298-140D-43C5-9CEC-9896E7E6A96B}" dt="2026-02-03T17:28:38.552" v="908" actId="20577"/>
          <ac:spMkLst>
            <pc:docMk/>
            <pc:sldMk cId="945942358" sldId="1399"/>
            <ac:spMk id="2" creationId="{288C2844-4934-13BE-7BE6-B3BB439CE931}"/>
          </ac:spMkLst>
        </pc:spChg>
        <pc:spChg chg="mod">
          <ac:chgData name="Pastor Zach Dudenhofer" userId="c4a63011-f6e8-401d-b235-a1891ff3d58e" providerId="ADAL" clId="{5B014298-140D-43C5-9CEC-9896E7E6A96B}" dt="2026-02-03T17:26:35.614" v="862" actId="115"/>
          <ac:spMkLst>
            <pc:docMk/>
            <pc:sldMk cId="945942358" sldId="1399"/>
            <ac:spMk id="3" creationId="{00A7871A-2BAF-46B6-F0EB-21FA790C8E76}"/>
          </ac:spMkLst>
        </pc:spChg>
      </pc:sldChg>
      <pc:sldChg chg="addSp delSp modSp add mod">
        <pc:chgData name="Pastor Zach Dudenhofer" userId="c4a63011-f6e8-401d-b235-a1891ff3d58e" providerId="ADAL" clId="{5B014298-140D-43C5-9CEC-9896E7E6A96B}" dt="2026-02-03T17:29:43.998" v="924" actId="404"/>
        <pc:sldMkLst>
          <pc:docMk/>
          <pc:sldMk cId="130157325" sldId="1400"/>
        </pc:sldMkLst>
        <pc:spChg chg="del">
          <ac:chgData name="Pastor Zach Dudenhofer" userId="c4a63011-f6e8-401d-b235-a1891ff3d58e" providerId="ADAL" clId="{5B014298-140D-43C5-9CEC-9896E7E6A96B}" dt="2026-02-03T17:29:13.576" v="910" actId="478"/>
          <ac:spMkLst>
            <pc:docMk/>
            <pc:sldMk cId="130157325" sldId="1400"/>
            <ac:spMk id="2" creationId="{36C1704A-816A-DE6E-5F31-BA1A172B91A8}"/>
          </ac:spMkLst>
        </pc:spChg>
        <pc:spChg chg="mod">
          <ac:chgData name="Pastor Zach Dudenhofer" userId="c4a63011-f6e8-401d-b235-a1891ff3d58e" providerId="ADAL" clId="{5B014298-140D-43C5-9CEC-9896E7E6A96B}" dt="2026-02-03T17:29:43.998" v="924" actId="404"/>
          <ac:spMkLst>
            <pc:docMk/>
            <pc:sldMk cId="130157325" sldId="1400"/>
            <ac:spMk id="3" creationId="{00A7871A-2BAF-46B6-F0EB-21FA790C8E76}"/>
          </ac:spMkLst>
        </pc:spChg>
        <pc:spChg chg="add del mod">
          <ac:chgData name="Pastor Zach Dudenhofer" userId="c4a63011-f6e8-401d-b235-a1891ff3d58e" providerId="ADAL" clId="{5B014298-140D-43C5-9CEC-9896E7E6A96B}" dt="2026-02-03T17:29:16.188" v="911" actId="478"/>
          <ac:spMkLst>
            <pc:docMk/>
            <pc:sldMk cId="130157325" sldId="1400"/>
            <ac:spMk id="5" creationId="{193ED40B-5EBD-EDB2-28FD-6BB21A5D0B7B}"/>
          </ac:spMkLst>
        </pc:spChg>
        <pc:spChg chg="add mod">
          <ac:chgData name="Pastor Zach Dudenhofer" userId="c4a63011-f6e8-401d-b235-a1891ff3d58e" providerId="ADAL" clId="{5B014298-140D-43C5-9CEC-9896E7E6A96B}" dt="2026-02-03T17:29:23.146" v="923" actId="20577"/>
          <ac:spMkLst>
            <pc:docMk/>
            <pc:sldMk cId="130157325" sldId="1400"/>
            <ac:spMk id="6" creationId="{1D955413-B06E-D11F-71D7-1F2C571EEE08}"/>
          </ac:spMkLst>
        </pc:spChg>
      </pc:sldChg>
      <pc:sldChg chg="addSp modSp add mod">
        <pc:chgData name="Pastor Zach Dudenhofer" userId="c4a63011-f6e8-401d-b235-a1891ff3d58e" providerId="ADAL" clId="{5B014298-140D-43C5-9CEC-9896E7E6A96B}" dt="2026-02-03T17:33:34.601" v="1044" actId="20577"/>
        <pc:sldMkLst>
          <pc:docMk/>
          <pc:sldMk cId="3263361260" sldId="1401"/>
        </pc:sldMkLst>
        <pc:spChg chg="add mod">
          <ac:chgData name="Pastor Zach Dudenhofer" userId="c4a63011-f6e8-401d-b235-a1891ff3d58e" providerId="ADAL" clId="{5B014298-140D-43C5-9CEC-9896E7E6A96B}" dt="2026-02-03T17:33:34.601" v="1044" actId="20577"/>
          <ac:spMkLst>
            <pc:docMk/>
            <pc:sldMk cId="3263361260" sldId="1401"/>
            <ac:spMk id="2" creationId="{E02B5C1D-411B-80A9-1D32-2C869EAF4037}"/>
          </ac:spMkLst>
        </pc:spChg>
        <pc:spChg chg="mod">
          <ac:chgData name="Pastor Zach Dudenhofer" userId="c4a63011-f6e8-401d-b235-a1891ff3d58e" providerId="ADAL" clId="{5B014298-140D-43C5-9CEC-9896E7E6A96B}" dt="2026-02-03T17:30:12.548" v="927" actId="115"/>
          <ac:spMkLst>
            <pc:docMk/>
            <pc:sldMk cId="3263361260" sldId="1401"/>
            <ac:spMk id="3" creationId="{00A7871A-2BAF-46B6-F0EB-21FA790C8E76}"/>
          </ac:spMkLst>
        </pc:spChg>
        <pc:cxnChg chg="add mod">
          <ac:chgData name="Pastor Zach Dudenhofer" userId="c4a63011-f6e8-401d-b235-a1891ff3d58e" providerId="ADAL" clId="{5B014298-140D-43C5-9CEC-9896E7E6A96B}" dt="2026-02-03T17:30:28.648" v="928"/>
          <ac:cxnSpMkLst>
            <pc:docMk/>
            <pc:sldMk cId="3263361260" sldId="1401"/>
            <ac:cxnSpMk id="4" creationId="{82AB1427-4419-ADA2-96C6-5905BC672D03}"/>
          </ac:cxnSpMkLst>
        </pc:cxnChg>
      </pc:sldChg>
      <pc:sldChg chg="modSp add mod">
        <pc:chgData name="Pastor Zach Dudenhofer" userId="c4a63011-f6e8-401d-b235-a1891ff3d58e" providerId="ADAL" clId="{5B014298-140D-43C5-9CEC-9896E7E6A96B}" dt="2026-02-03T17:34:40.979" v="1079" actId="20577"/>
        <pc:sldMkLst>
          <pc:docMk/>
          <pc:sldMk cId="4048553202" sldId="1402"/>
        </pc:sldMkLst>
        <pc:spChg chg="mod">
          <ac:chgData name="Pastor Zach Dudenhofer" userId="c4a63011-f6e8-401d-b235-a1891ff3d58e" providerId="ADAL" clId="{5B014298-140D-43C5-9CEC-9896E7E6A96B}" dt="2026-02-03T17:34:40.979" v="1079" actId="20577"/>
          <ac:spMkLst>
            <pc:docMk/>
            <pc:sldMk cId="4048553202" sldId="1402"/>
            <ac:spMk id="2" creationId="{E02B5C1D-411B-80A9-1D32-2C869EAF4037}"/>
          </ac:spMkLst>
        </pc:spChg>
        <pc:spChg chg="mod">
          <ac:chgData name="Pastor Zach Dudenhofer" userId="c4a63011-f6e8-401d-b235-a1891ff3d58e" providerId="ADAL" clId="{5B014298-140D-43C5-9CEC-9896E7E6A96B}" dt="2026-02-03T17:34:07.915" v="1049" actId="115"/>
          <ac:spMkLst>
            <pc:docMk/>
            <pc:sldMk cId="4048553202" sldId="1402"/>
            <ac:spMk id="3" creationId="{00A7871A-2BAF-46B6-F0EB-21FA790C8E76}"/>
          </ac:spMkLst>
        </pc:spChg>
      </pc:sldChg>
      <pc:sldChg chg="modSp add mod">
        <pc:chgData name="Pastor Zach Dudenhofer" userId="c4a63011-f6e8-401d-b235-a1891ff3d58e" providerId="ADAL" clId="{5B014298-140D-43C5-9CEC-9896E7E6A96B}" dt="2026-02-03T17:35:10.219" v="1111" actId="20577"/>
        <pc:sldMkLst>
          <pc:docMk/>
          <pc:sldMk cId="3839094142" sldId="1403"/>
        </pc:sldMkLst>
        <pc:spChg chg="mod">
          <ac:chgData name="Pastor Zach Dudenhofer" userId="c4a63011-f6e8-401d-b235-a1891ff3d58e" providerId="ADAL" clId="{5B014298-140D-43C5-9CEC-9896E7E6A96B}" dt="2026-02-03T17:35:10.219" v="1111" actId="20577"/>
          <ac:spMkLst>
            <pc:docMk/>
            <pc:sldMk cId="3839094142" sldId="1403"/>
            <ac:spMk id="2" creationId="{E02B5C1D-411B-80A9-1D32-2C869EAF4037}"/>
          </ac:spMkLst>
        </pc:spChg>
        <pc:spChg chg="mod">
          <ac:chgData name="Pastor Zach Dudenhofer" userId="c4a63011-f6e8-401d-b235-a1891ff3d58e" providerId="ADAL" clId="{5B014298-140D-43C5-9CEC-9896E7E6A96B}" dt="2026-02-03T17:34:52.518" v="1084" actId="115"/>
          <ac:spMkLst>
            <pc:docMk/>
            <pc:sldMk cId="3839094142" sldId="1403"/>
            <ac:spMk id="3" creationId="{00A7871A-2BAF-46B6-F0EB-21FA790C8E76}"/>
          </ac:spMkLst>
        </pc:spChg>
      </pc:sldChg>
      <pc:sldChg chg="addSp modSp new mod">
        <pc:chgData name="Pastor Zach Dudenhofer" userId="c4a63011-f6e8-401d-b235-a1891ff3d58e" providerId="ADAL" clId="{5B014298-140D-43C5-9CEC-9896E7E6A96B}" dt="2026-02-03T17:37:18.090" v="1123" actId="962"/>
        <pc:sldMkLst>
          <pc:docMk/>
          <pc:sldMk cId="968335046" sldId="1404"/>
        </pc:sldMkLst>
        <pc:picChg chg="add mod">
          <ac:chgData name="Pastor Zach Dudenhofer" userId="c4a63011-f6e8-401d-b235-a1891ff3d58e" providerId="ADAL" clId="{5B014298-140D-43C5-9CEC-9896E7E6A96B}" dt="2026-02-03T17:37:18.090" v="1123" actId="962"/>
          <ac:picMkLst>
            <pc:docMk/>
            <pc:sldMk cId="968335046" sldId="1404"/>
            <ac:picMk id="3" creationId="{0B4F4859-C3D2-15BC-880F-42A24AA023CB}"/>
          </ac:picMkLst>
        </pc:picChg>
      </pc:sldChg>
    </pc:docChg>
  </pc:docChgLst>
  <pc:docChgLst>
    <pc:chgData name="Pastor Zach Dudenhofer" userId="c4a63011-f6e8-401d-b235-a1891ff3d58e" providerId="ADAL" clId="{6E8845CC-7754-4937-92FD-898ACF1491E2}"/>
    <pc:docChg chg="undo redo custSel addSld delSld modSld">
      <pc:chgData name="Pastor Zach Dudenhofer" userId="c4a63011-f6e8-401d-b235-a1891ff3d58e" providerId="ADAL" clId="{6E8845CC-7754-4937-92FD-898ACF1491E2}" dt="2024-11-09T17:40:50.179" v="839" actId="478"/>
      <pc:docMkLst>
        <pc:docMk/>
      </pc:docMkLst>
      <pc:sldChg chg="addSp delSp modSp mod">
        <pc:chgData name="Pastor Zach Dudenhofer" userId="c4a63011-f6e8-401d-b235-a1891ff3d58e" providerId="ADAL" clId="{6E8845CC-7754-4937-92FD-898ACF1491E2}" dt="2024-11-09T17:16:24.152" v="3" actId="962"/>
        <pc:sldMkLst>
          <pc:docMk/>
          <pc:sldMk cId="785318392" sldId="263"/>
        </pc:sldMkLst>
        <pc:picChg chg="add mod">
          <ac:chgData name="Pastor Zach Dudenhofer" userId="c4a63011-f6e8-401d-b235-a1891ff3d58e" providerId="ADAL" clId="{6E8845CC-7754-4937-92FD-898ACF1491E2}" dt="2024-11-09T17:16:24.152" v="3" actId="962"/>
          <ac:picMkLst>
            <pc:docMk/>
            <pc:sldMk cId="785318392" sldId="263"/>
            <ac:picMk id="3" creationId="{ED737693-13CE-38DB-D996-7FEB717FCC92}"/>
          </ac:picMkLst>
        </pc:picChg>
        <pc:picChg chg="del">
          <ac:chgData name="Pastor Zach Dudenhofer" userId="c4a63011-f6e8-401d-b235-a1891ff3d58e" providerId="ADAL" clId="{6E8845CC-7754-4937-92FD-898ACF1491E2}" dt="2024-11-09T17:16:08.980" v="0" actId="478"/>
          <ac:picMkLst>
            <pc:docMk/>
            <pc:sldMk cId="785318392" sldId="263"/>
            <ac:picMk id="4" creationId="{47947411-1794-AC26-98B2-F67952E94DE0}"/>
          </ac:picMkLst>
        </pc:picChg>
      </pc:sldChg>
      <pc:sldChg chg="modSp mod">
        <pc:chgData name="Pastor Zach Dudenhofer" userId="c4a63011-f6e8-401d-b235-a1891ff3d58e" providerId="ADAL" clId="{6E8845CC-7754-4937-92FD-898ACF1491E2}" dt="2024-11-09T17:24:25.507" v="209" actId="20577"/>
        <pc:sldMkLst>
          <pc:docMk/>
          <pc:sldMk cId="3021919817" sldId="265"/>
        </pc:sldMkLst>
        <pc:spChg chg="mod">
          <ac:chgData name="Pastor Zach Dudenhofer" userId="c4a63011-f6e8-401d-b235-a1891ff3d58e" providerId="ADAL" clId="{6E8845CC-7754-4937-92FD-898ACF1491E2}" dt="2024-11-09T17:24:25.507" v="209" actId="20577"/>
          <ac:spMkLst>
            <pc:docMk/>
            <pc:sldMk cId="3021919817" sldId="265"/>
            <ac:spMk id="2" creationId="{9725AC5F-A538-3B8D-AB2A-8E2086C93F5D}"/>
          </ac:spMkLst>
        </pc:spChg>
        <pc:spChg chg="mod">
          <ac:chgData name="Pastor Zach Dudenhofer" userId="c4a63011-f6e8-401d-b235-a1891ff3d58e" providerId="ADAL" clId="{6E8845CC-7754-4937-92FD-898ACF1491E2}" dt="2024-11-09T17:23:41.579" v="193" actId="20577"/>
          <ac:spMkLst>
            <pc:docMk/>
            <pc:sldMk cId="3021919817" sldId="265"/>
            <ac:spMk id="3" creationId="{E0C6A70B-0872-8155-CCE0-3F2601365044}"/>
          </ac:spMkLst>
        </pc:spChg>
      </pc:sldChg>
      <pc:sldChg chg="del">
        <pc:chgData name="Pastor Zach Dudenhofer" userId="c4a63011-f6e8-401d-b235-a1891ff3d58e" providerId="ADAL" clId="{6E8845CC-7754-4937-92FD-898ACF1491E2}" dt="2024-11-09T17:22:22.085" v="170" actId="47"/>
        <pc:sldMkLst>
          <pc:docMk/>
          <pc:sldMk cId="1279583432" sldId="371"/>
        </pc:sldMkLst>
      </pc:sldChg>
      <pc:sldChg chg="addSp delSp modSp mod">
        <pc:chgData name="Pastor Zach Dudenhofer" userId="c4a63011-f6e8-401d-b235-a1891ff3d58e" providerId="ADAL" clId="{6E8845CC-7754-4937-92FD-898ACF1491E2}" dt="2024-11-09T17:28:43.543" v="312" actId="962"/>
        <pc:sldMkLst>
          <pc:docMk/>
          <pc:sldMk cId="1248437555" sldId="502"/>
        </pc:sldMkLst>
        <pc:picChg chg="add mod">
          <ac:chgData name="Pastor Zach Dudenhofer" userId="c4a63011-f6e8-401d-b235-a1891ff3d58e" providerId="ADAL" clId="{6E8845CC-7754-4937-92FD-898ACF1491E2}" dt="2024-11-09T17:28:43.543" v="312" actId="962"/>
          <ac:picMkLst>
            <pc:docMk/>
            <pc:sldMk cId="1248437555" sldId="502"/>
            <ac:picMk id="3" creationId="{D507251D-916C-F651-0519-F06ABE975B30}"/>
          </ac:picMkLst>
        </pc:picChg>
        <pc:picChg chg="del">
          <ac:chgData name="Pastor Zach Dudenhofer" userId="c4a63011-f6e8-401d-b235-a1891ff3d58e" providerId="ADAL" clId="{6E8845CC-7754-4937-92FD-898ACF1491E2}" dt="2024-11-09T17:28:40.338" v="309" actId="478"/>
          <ac:picMkLst>
            <pc:docMk/>
            <pc:sldMk cId="1248437555" sldId="502"/>
            <ac:picMk id="4" creationId="{813EE21E-D2BD-7446-5262-2178B9E56092}"/>
          </ac:picMkLst>
        </pc:picChg>
      </pc:sldChg>
      <pc:sldChg chg="addSp delSp modSp mod setBg">
        <pc:chgData name="Pastor Zach Dudenhofer" userId="c4a63011-f6e8-401d-b235-a1891ff3d58e" providerId="ADAL" clId="{6E8845CC-7754-4937-92FD-898ACF1491E2}" dt="2024-11-09T17:40:27.198" v="835" actId="962"/>
        <pc:sldMkLst>
          <pc:docMk/>
          <pc:sldMk cId="1649534806" sldId="553"/>
        </pc:sldMkLst>
        <pc:spChg chg="add">
          <ac:chgData name="Pastor Zach Dudenhofer" userId="c4a63011-f6e8-401d-b235-a1891ff3d58e" providerId="ADAL" clId="{6E8845CC-7754-4937-92FD-898ACF1491E2}" dt="2024-11-09T17:40:26.974" v="833" actId="26606"/>
          <ac:spMkLst>
            <pc:docMk/>
            <pc:sldMk cId="1649534806" sldId="553"/>
            <ac:spMk id="9" creationId="{42A4FC2C-047E-45A5-965D-8E1E3BF09BC6}"/>
          </ac:spMkLst>
        </pc:spChg>
        <pc:picChg chg="del">
          <ac:chgData name="Pastor Zach Dudenhofer" userId="c4a63011-f6e8-401d-b235-a1891ff3d58e" providerId="ADAL" clId="{6E8845CC-7754-4937-92FD-898ACF1491E2}" dt="2024-11-09T17:39:38.547" v="831" actId="478"/>
          <ac:picMkLst>
            <pc:docMk/>
            <pc:sldMk cId="1649534806" sldId="553"/>
            <ac:picMk id="3" creationId="{03E2CA0F-4186-9C00-8E0D-6C60C973007E}"/>
          </ac:picMkLst>
        </pc:picChg>
        <pc:picChg chg="add mod">
          <ac:chgData name="Pastor Zach Dudenhofer" userId="c4a63011-f6e8-401d-b235-a1891ff3d58e" providerId="ADAL" clId="{6E8845CC-7754-4937-92FD-898ACF1491E2}" dt="2024-11-09T17:40:27.198" v="835" actId="962"/>
          <ac:picMkLst>
            <pc:docMk/>
            <pc:sldMk cId="1649534806" sldId="553"/>
            <ac:picMk id="4" creationId="{D3228721-7284-158A-61AA-A7712EF7ECF5}"/>
          </ac:picMkLst>
        </pc:picChg>
      </pc:sldChg>
      <pc:sldChg chg="del">
        <pc:chgData name="Pastor Zach Dudenhofer" userId="c4a63011-f6e8-401d-b235-a1891ff3d58e" providerId="ADAL" clId="{6E8845CC-7754-4937-92FD-898ACF1491E2}" dt="2024-11-09T17:28:22.832" v="308" actId="47"/>
        <pc:sldMkLst>
          <pc:docMk/>
          <pc:sldMk cId="925804685" sldId="556"/>
        </pc:sldMkLst>
      </pc:sldChg>
      <pc:sldChg chg="del">
        <pc:chgData name="Pastor Zach Dudenhofer" userId="c4a63011-f6e8-401d-b235-a1891ff3d58e" providerId="ADAL" clId="{6E8845CC-7754-4937-92FD-898ACF1491E2}" dt="2024-11-09T17:28:22.832" v="308" actId="47"/>
        <pc:sldMkLst>
          <pc:docMk/>
          <pc:sldMk cId="3820352470" sldId="557"/>
        </pc:sldMkLst>
      </pc:sldChg>
      <pc:sldChg chg="del">
        <pc:chgData name="Pastor Zach Dudenhofer" userId="c4a63011-f6e8-401d-b235-a1891ff3d58e" providerId="ADAL" clId="{6E8845CC-7754-4937-92FD-898ACF1491E2}" dt="2024-11-09T17:39:05.493" v="830" actId="47"/>
        <pc:sldMkLst>
          <pc:docMk/>
          <pc:sldMk cId="1587740660" sldId="558"/>
        </pc:sldMkLst>
      </pc:sldChg>
      <pc:sldChg chg="modSp mod">
        <pc:chgData name="Pastor Zach Dudenhofer" userId="c4a63011-f6e8-401d-b235-a1891ff3d58e" providerId="ADAL" clId="{6E8845CC-7754-4937-92FD-898ACF1491E2}" dt="2024-11-09T17:22:09.541" v="169" actId="113"/>
        <pc:sldMkLst>
          <pc:docMk/>
          <pc:sldMk cId="3500975456" sldId="564"/>
        </pc:sldMkLst>
        <pc:spChg chg="mod">
          <ac:chgData name="Pastor Zach Dudenhofer" userId="c4a63011-f6e8-401d-b235-a1891ff3d58e" providerId="ADAL" clId="{6E8845CC-7754-4937-92FD-898ACF1491E2}" dt="2024-11-09T17:21:20.777" v="79" actId="403"/>
          <ac:spMkLst>
            <pc:docMk/>
            <pc:sldMk cId="3500975456" sldId="564"/>
            <ac:spMk id="2" creationId="{9725AC5F-A538-3B8D-AB2A-8E2086C93F5D}"/>
          </ac:spMkLst>
        </pc:spChg>
        <pc:spChg chg="mod">
          <ac:chgData name="Pastor Zach Dudenhofer" userId="c4a63011-f6e8-401d-b235-a1891ff3d58e" providerId="ADAL" clId="{6E8845CC-7754-4937-92FD-898ACF1491E2}" dt="2024-11-09T17:22:09.541" v="169" actId="113"/>
          <ac:spMkLst>
            <pc:docMk/>
            <pc:sldMk cId="3500975456" sldId="564"/>
            <ac:spMk id="3" creationId="{E0C6A70B-0872-8155-CCE0-3F2601365044}"/>
          </ac:spMkLst>
        </pc:spChg>
      </pc:sldChg>
      <pc:sldChg chg="del">
        <pc:chgData name="Pastor Zach Dudenhofer" userId="c4a63011-f6e8-401d-b235-a1891ff3d58e" providerId="ADAL" clId="{6E8845CC-7754-4937-92FD-898ACF1491E2}" dt="2024-11-09T17:39:05.493" v="830" actId="47"/>
        <pc:sldMkLst>
          <pc:docMk/>
          <pc:sldMk cId="563254112" sldId="565"/>
        </pc:sldMkLst>
      </pc:sldChg>
      <pc:sldChg chg="del">
        <pc:chgData name="Pastor Zach Dudenhofer" userId="c4a63011-f6e8-401d-b235-a1891ff3d58e" providerId="ADAL" clId="{6E8845CC-7754-4937-92FD-898ACF1491E2}" dt="2024-11-09T17:39:05.493" v="830" actId="47"/>
        <pc:sldMkLst>
          <pc:docMk/>
          <pc:sldMk cId="2644476265" sldId="566"/>
        </pc:sldMkLst>
      </pc:sldChg>
      <pc:sldChg chg="del">
        <pc:chgData name="Pastor Zach Dudenhofer" userId="c4a63011-f6e8-401d-b235-a1891ff3d58e" providerId="ADAL" clId="{6E8845CC-7754-4937-92FD-898ACF1491E2}" dt="2024-11-09T17:39:05.493" v="830" actId="47"/>
        <pc:sldMkLst>
          <pc:docMk/>
          <pc:sldMk cId="1475965745" sldId="567"/>
        </pc:sldMkLst>
      </pc:sldChg>
      <pc:sldChg chg="del">
        <pc:chgData name="Pastor Zach Dudenhofer" userId="c4a63011-f6e8-401d-b235-a1891ff3d58e" providerId="ADAL" clId="{6E8845CC-7754-4937-92FD-898ACF1491E2}" dt="2024-11-09T17:39:05.493" v="830" actId="47"/>
        <pc:sldMkLst>
          <pc:docMk/>
          <pc:sldMk cId="4046419362" sldId="568"/>
        </pc:sldMkLst>
      </pc:sldChg>
      <pc:sldChg chg="del">
        <pc:chgData name="Pastor Zach Dudenhofer" userId="c4a63011-f6e8-401d-b235-a1891ff3d58e" providerId="ADAL" clId="{6E8845CC-7754-4937-92FD-898ACF1491E2}" dt="2024-11-09T17:39:05.493" v="830" actId="47"/>
        <pc:sldMkLst>
          <pc:docMk/>
          <pc:sldMk cId="251724200" sldId="569"/>
        </pc:sldMkLst>
      </pc:sldChg>
      <pc:sldChg chg="del">
        <pc:chgData name="Pastor Zach Dudenhofer" userId="c4a63011-f6e8-401d-b235-a1891ff3d58e" providerId="ADAL" clId="{6E8845CC-7754-4937-92FD-898ACF1491E2}" dt="2024-11-09T17:39:05.493" v="830" actId="47"/>
        <pc:sldMkLst>
          <pc:docMk/>
          <pc:sldMk cId="650755987" sldId="570"/>
        </pc:sldMkLst>
      </pc:sldChg>
      <pc:sldChg chg="del">
        <pc:chgData name="Pastor Zach Dudenhofer" userId="c4a63011-f6e8-401d-b235-a1891ff3d58e" providerId="ADAL" clId="{6E8845CC-7754-4937-92FD-898ACF1491E2}" dt="2024-11-09T17:39:05.493" v="830" actId="47"/>
        <pc:sldMkLst>
          <pc:docMk/>
          <pc:sldMk cId="1136104234" sldId="571"/>
        </pc:sldMkLst>
      </pc:sldChg>
      <pc:sldChg chg="del">
        <pc:chgData name="Pastor Zach Dudenhofer" userId="c4a63011-f6e8-401d-b235-a1891ff3d58e" providerId="ADAL" clId="{6E8845CC-7754-4937-92FD-898ACF1491E2}" dt="2024-11-09T17:39:05.493" v="830" actId="47"/>
        <pc:sldMkLst>
          <pc:docMk/>
          <pc:sldMk cId="789912999" sldId="572"/>
        </pc:sldMkLst>
      </pc:sldChg>
      <pc:sldChg chg="del">
        <pc:chgData name="Pastor Zach Dudenhofer" userId="c4a63011-f6e8-401d-b235-a1891ff3d58e" providerId="ADAL" clId="{6E8845CC-7754-4937-92FD-898ACF1491E2}" dt="2024-11-09T17:39:05.493" v="830" actId="47"/>
        <pc:sldMkLst>
          <pc:docMk/>
          <pc:sldMk cId="3682166397" sldId="573"/>
        </pc:sldMkLst>
      </pc:sldChg>
      <pc:sldChg chg="del">
        <pc:chgData name="Pastor Zach Dudenhofer" userId="c4a63011-f6e8-401d-b235-a1891ff3d58e" providerId="ADAL" clId="{6E8845CC-7754-4937-92FD-898ACF1491E2}" dt="2024-11-09T17:39:05.493" v="830" actId="47"/>
        <pc:sldMkLst>
          <pc:docMk/>
          <pc:sldMk cId="3493020507" sldId="574"/>
        </pc:sldMkLst>
      </pc:sldChg>
      <pc:sldChg chg="addSp modSp new mod">
        <pc:chgData name="Pastor Zach Dudenhofer" userId="c4a63011-f6e8-401d-b235-a1891ff3d58e" providerId="ADAL" clId="{6E8845CC-7754-4937-92FD-898ACF1491E2}" dt="2024-11-09T17:19:20.926" v="36" actId="207"/>
        <pc:sldMkLst>
          <pc:docMk/>
          <pc:sldMk cId="223675278" sldId="575"/>
        </pc:sldMkLst>
        <pc:spChg chg="add mod">
          <ac:chgData name="Pastor Zach Dudenhofer" userId="c4a63011-f6e8-401d-b235-a1891ff3d58e" providerId="ADAL" clId="{6E8845CC-7754-4937-92FD-898ACF1491E2}" dt="2024-11-09T17:19:20.926" v="36" actId="207"/>
          <ac:spMkLst>
            <pc:docMk/>
            <pc:sldMk cId="223675278" sldId="575"/>
            <ac:spMk id="2" creationId="{050E52B5-3C99-6653-8C77-BF424D5533B4}"/>
          </ac:spMkLst>
        </pc:spChg>
      </pc:sldChg>
      <pc:sldChg chg="modSp add mod">
        <pc:chgData name="Pastor Zach Dudenhofer" userId="c4a63011-f6e8-401d-b235-a1891ff3d58e" providerId="ADAL" clId="{6E8845CC-7754-4937-92FD-898ACF1491E2}" dt="2024-11-09T17:26:01.555" v="259" actId="20577"/>
        <pc:sldMkLst>
          <pc:docMk/>
          <pc:sldMk cId="1399895348" sldId="576"/>
        </pc:sldMkLst>
        <pc:spChg chg="mod">
          <ac:chgData name="Pastor Zach Dudenhofer" userId="c4a63011-f6e8-401d-b235-a1891ff3d58e" providerId="ADAL" clId="{6E8845CC-7754-4937-92FD-898ACF1491E2}" dt="2024-11-09T17:26:01.555" v="259" actId="20577"/>
          <ac:spMkLst>
            <pc:docMk/>
            <pc:sldMk cId="1399895348" sldId="576"/>
            <ac:spMk id="2" creationId="{9725AC5F-A538-3B8D-AB2A-8E2086C93F5D}"/>
          </ac:spMkLst>
        </pc:spChg>
        <pc:spChg chg="mod">
          <ac:chgData name="Pastor Zach Dudenhofer" userId="c4a63011-f6e8-401d-b235-a1891ff3d58e" providerId="ADAL" clId="{6E8845CC-7754-4937-92FD-898ACF1491E2}" dt="2024-11-09T17:25:37.890" v="245" actId="255"/>
          <ac:spMkLst>
            <pc:docMk/>
            <pc:sldMk cId="1399895348" sldId="576"/>
            <ac:spMk id="3" creationId="{E0C6A70B-0872-8155-CCE0-3F2601365044}"/>
          </ac:spMkLst>
        </pc:spChg>
      </pc:sldChg>
      <pc:sldChg chg="modSp add mod">
        <pc:chgData name="Pastor Zach Dudenhofer" userId="c4a63011-f6e8-401d-b235-a1891ff3d58e" providerId="ADAL" clId="{6E8845CC-7754-4937-92FD-898ACF1491E2}" dt="2024-11-09T17:26:12.368" v="267" actId="20577"/>
        <pc:sldMkLst>
          <pc:docMk/>
          <pc:sldMk cId="3984888666" sldId="577"/>
        </pc:sldMkLst>
        <pc:spChg chg="mod">
          <ac:chgData name="Pastor Zach Dudenhofer" userId="c4a63011-f6e8-401d-b235-a1891ff3d58e" providerId="ADAL" clId="{6E8845CC-7754-4937-92FD-898ACF1491E2}" dt="2024-11-09T17:26:07.170" v="265" actId="20577"/>
          <ac:spMkLst>
            <pc:docMk/>
            <pc:sldMk cId="3984888666" sldId="577"/>
            <ac:spMk id="2" creationId="{9725AC5F-A538-3B8D-AB2A-8E2086C93F5D}"/>
          </ac:spMkLst>
        </pc:spChg>
        <pc:spChg chg="mod">
          <ac:chgData name="Pastor Zach Dudenhofer" userId="c4a63011-f6e8-401d-b235-a1891ff3d58e" providerId="ADAL" clId="{6E8845CC-7754-4937-92FD-898ACF1491E2}" dt="2024-11-09T17:26:12.368" v="267" actId="20577"/>
          <ac:spMkLst>
            <pc:docMk/>
            <pc:sldMk cId="3984888666" sldId="577"/>
            <ac:spMk id="3" creationId="{E0C6A70B-0872-8155-CCE0-3F2601365044}"/>
          </ac:spMkLst>
        </pc:spChg>
      </pc:sldChg>
      <pc:sldChg chg="modSp add mod">
        <pc:chgData name="Pastor Zach Dudenhofer" userId="c4a63011-f6e8-401d-b235-a1891ff3d58e" providerId="ADAL" clId="{6E8845CC-7754-4937-92FD-898ACF1491E2}" dt="2024-11-09T17:27:00.099" v="280" actId="20577"/>
        <pc:sldMkLst>
          <pc:docMk/>
          <pc:sldMk cId="3400425134" sldId="578"/>
        </pc:sldMkLst>
        <pc:spChg chg="mod">
          <ac:chgData name="Pastor Zach Dudenhofer" userId="c4a63011-f6e8-401d-b235-a1891ff3d58e" providerId="ADAL" clId="{6E8845CC-7754-4937-92FD-898ACF1491E2}" dt="2024-11-09T17:27:00.099" v="280" actId="20577"/>
          <ac:spMkLst>
            <pc:docMk/>
            <pc:sldMk cId="3400425134" sldId="578"/>
            <ac:spMk id="2" creationId="{9725AC5F-A538-3B8D-AB2A-8E2086C93F5D}"/>
          </ac:spMkLst>
        </pc:spChg>
        <pc:spChg chg="mod">
          <ac:chgData name="Pastor Zach Dudenhofer" userId="c4a63011-f6e8-401d-b235-a1891ff3d58e" providerId="ADAL" clId="{6E8845CC-7754-4937-92FD-898ACF1491E2}" dt="2024-11-09T17:26:54.138" v="276" actId="20577"/>
          <ac:spMkLst>
            <pc:docMk/>
            <pc:sldMk cId="3400425134" sldId="578"/>
            <ac:spMk id="3" creationId="{E0C6A70B-0872-8155-CCE0-3F2601365044}"/>
          </ac:spMkLst>
        </pc:spChg>
      </pc:sldChg>
      <pc:sldChg chg="modSp add mod">
        <pc:chgData name="Pastor Zach Dudenhofer" userId="c4a63011-f6e8-401d-b235-a1891ff3d58e" providerId="ADAL" clId="{6E8845CC-7754-4937-92FD-898ACF1491E2}" dt="2024-11-09T17:27:52.955" v="301" actId="20577"/>
        <pc:sldMkLst>
          <pc:docMk/>
          <pc:sldMk cId="3665786643" sldId="579"/>
        </pc:sldMkLst>
        <pc:spChg chg="mod">
          <ac:chgData name="Pastor Zach Dudenhofer" userId="c4a63011-f6e8-401d-b235-a1891ff3d58e" providerId="ADAL" clId="{6E8845CC-7754-4937-92FD-898ACF1491E2}" dt="2024-11-09T17:27:52.955" v="301" actId="20577"/>
          <ac:spMkLst>
            <pc:docMk/>
            <pc:sldMk cId="3665786643" sldId="579"/>
            <ac:spMk id="2" creationId="{9725AC5F-A538-3B8D-AB2A-8E2086C93F5D}"/>
          </ac:spMkLst>
        </pc:spChg>
        <pc:spChg chg="mod">
          <ac:chgData name="Pastor Zach Dudenhofer" userId="c4a63011-f6e8-401d-b235-a1891ff3d58e" providerId="ADAL" clId="{6E8845CC-7754-4937-92FD-898ACF1491E2}" dt="2024-11-09T17:27:27.787" v="289" actId="20577"/>
          <ac:spMkLst>
            <pc:docMk/>
            <pc:sldMk cId="3665786643" sldId="579"/>
            <ac:spMk id="3" creationId="{E0C6A70B-0872-8155-CCE0-3F2601365044}"/>
          </ac:spMkLst>
        </pc:spChg>
      </pc:sldChg>
      <pc:sldChg chg="modSp add mod">
        <pc:chgData name="Pastor Zach Dudenhofer" userId="c4a63011-f6e8-401d-b235-a1891ff3d58e" providerId="ADAL" clId="{6E8845CC-7754-4937-92FD-898ACF1491E2}" dt="2024-11-09T17:27:59.106" v="307" actId="20577"/>
        <pc:sldMkLst>
          <pc:docMk/>
          <pc:sldMk cId="3572895520" sldId="580"/>
        </pc:sldMkLst>
        <pc:spChg chg="mod">
          <ac:chgData name="Pastor Zach Dudenhofer" userId="c4a63011-f6e8-401d-b235-a1891ff3d58e" providerId="ADAL" clId="{6E8845CC-7754-4937-92FD-898ACF1491E2}" dt="2024-11-09T17:27:59.106" v="307" actId="20577"/>
          <ac:spMkLst>
            <pc:docMk/>
            <pc:sldMk cId="3572895520" sldId="580"/>
            <ac:spMk id="2" creationId="{9725AC5F-A538-3B8D-AB2A-8E2086C93F5D}"/>
          </ac:spMkLst>
        </pc:spChg>
        <pc:spChg chg="mod">
          <ac:chgData name="Pastor Zach Dudenhofer" userId="c4a63011-f6e8-401d-b235-a1891ff3d58e" providerId="ADAL" clId="{6E8845CC-7754-4937-92FD-898ACF1491E2}" dt="2024-11-09T17:27:47.061" v="297" actId="113"/>
          <ac:spMkLst>
            <pc:docMk/>
            <pc:sldMk cId="3572895520" sldId="580"/>
            <ac:spMk id="3" creationId="{E0C6A70B-0872-8155-CCE0-3F2601365044}"/>
          </ac:spMkLst>
        </pc:spChg>
      </pc:sldChg>
      <pc:sldChg chg="modSp add mod">
        <pc:chgData name="Pastor Zach Dudenhofer" userId="c4a63011-f6e8-401d-b235-a1891ff3d58e" providerId="ADAL" clId="{6E8845CC-7754-4937-92FD-898ACF1491E2}" dt="2024-11-09T17:30:58.475" v="350" actId="255"/>
        <pc:sldMkLst>
          <pc:docMk/>
          <pc:sldMk cId="3729173963" sldId="581"/>
        </pc:sldMkLst>
        <pc:spChg chg="mod">
          <ac:chgData name="Pastor Zach Dudenhofer" userId="c4a63011-f6e8-401d-b235-a1891ff3d58e" providerId="ADAL" clId="{6E8845CC-7754-4937-92FD-898ACF1491E2}" dt="2024-11-09T17:30:58.475" v="350" actId="255"/>
          <ac:spMkLst>
            <pc:docMk/>
            <pc:sldMk cId="3729173963" sldId="581"/>
            <ac:spMk id="2" creationId="{9725AC5F-A538-3B8D-AB2A-8E2086C93F5D}"/>
          </ac:spMkLst>
        </pc:spChg>
      </pc:sldChg>
      <pc:sldChg chg="addSp modSp add mod">
        <pc:chgData name="Pastor Zach Dudenhofer" userId="c4a63011-f6e8-401d-b235-a1891ff3d58e" providerId="ADAL" clId="{6E8845CC-7754-4937-92FD-898ACF1491E2}" dt="2024-11-09T17:33:35.571" v="470" actId="20577"/>
        <pc:sldMkLst>
          <pc:docMk/>
          <pc:sldMk cId="1314812204" sldId="582"/>
        </pc:sldMkLst>
        <pc:spChg chg="mod">
          <ac:chgData name="Pastor Zach Dudenhofer" userId="c4a63011-f6e8-401d-b235-a1891ff3d58e" providerId="ADAL" clId="{6E8845CC-7754-4937-92FD-898ACF1491E2}" dt="2024-11-09T17:31:48.454" v="353" actId="115"/>
          <ac:spMkLst>
            <pc:docMk/>
            <pc:sldMk cId="1314812204" sldId="582"/>
            <ac:spMk id="3" creationId="{E0C6A70B-0872-8155-CCE0-3F2601365044}"/>
          </ac:spMkLst>
        </pc:spChg>
        <pc:spChg chg="add mod">
          <ac:chgData name="Pastor Zach Dudenhofer" userId="c4a63011-f6e8-401d-b235-a1891ff3d58e" providerId="ADAL" clId="{6E8845CC-7754-4937-92FD-898ACF1491E2}" dt="2024-11-09T17:33:35.571" v="470" actId="20577"/>
          <ac:spMkLst>
            <pc:docMk/>
            <pc:sldMk cId="1314812204" sldId="582"/>
            <ac:spMk id="4" creationId="{FB22970D-6B28-416F-26D7-92401FAAEB4F}"/>
          </ac:spMkLst>
        </pc:spChg>
        <pc:cxnChg chg="add mod">
          <ac:chgData name="Pastor Zach Dudenhofer" userId="c4a63011-f6e8-401d-b235-a1891ff3d58e" providerId="ADAL" clId="{6E8845CC-7754-4937-92FD-898ACF1491E2}" dt="2024-11-09T17:32:30.738" v="354"/>
          <ac:cxnSpMkLst>
            <pc:docMk/>
            <pc:sldMk cId="1314812204" sldId="582"/>
            <ac:cxnSpMk id="5" creationId="{6598D486-564D-C3E1-A7E1-A4B149910201}"/>
          </ac:cxnSpMkLst>
        </pc:cxnChg>
      </pc:sldChg>
      <pc:sldChg chg="modSp add mod">
        <pc:chgData name="Pastor Zach Dudenhofer" userId="c4a63011-f6e8-401d-b235-a1891ff3d58e" providerId="ADAL" clId="{6E8845CC-7754-4937-92FD-898ACF1491E2}" dt="2024-11-09T17:35:06.507" v="538" actId="20577"/>
        <pc:sldMkLst>
          <pc:docMk/>
          <pc:sldMk cId="1960769993" sldId="583"/>
        </pc:sldMkLst>
        <pc:spChg chg="mod">
          <ac:chgData name="Pastor Zach Dudenhofer" userId="c4a63011-f6e8-401d-b235-a1891ff3d58e" providerId="ADAL" clId="{6E8845CC-7754-4937-92FD-898ACF1491E2}" dt="2024-11-09T17:33:55.684" v="475" actId="115"/>
          <ac:spMkLst>
            <pc:docMk/>
            <pc:sldMk cId="1960769993" sldId="583"/>
            <ac:spMk id="3" creationId="{E0C6A70B-0872-8155-CCE0-3F2601365044}"/>
          </ac:spMkLst>
        </pc:spChg>
        <pc:spChg chg="mod">
          <ac:chgData name="Pastor Zach Dudenhofer" userId="c4a63011-f6e8-401d-b235-a1891ff3d58e" providerId="ADAL" clId="{6E8845CC-7754-4937-92FD-898ACF1491E2}" dt="2024-11-09T17:35:06.507" v="538" actId="20577"/>
          <ac:spMkLst>
            <pc:docMk/>
            <pc:sldMk cId="1960769993" sldId="583"/>
            <ac:spMk id="4" creationId="{FB22970D-6B28-416F-26D7-92401FAAEB4F}"/>
          </ac:spMkLst>
        </pc:spChg>
      </pc:sldChg>
      <pc:sldChg chg="modSp add mod">
        <pc:chgData name="Pastor Zach Dudenhofer" userId="c4a63011-f6e8-401d-b235-a1891ff3d58e" providerId="ADAL" clId="{6E8845CC-7754-4937-92FD-898ACF1491E2}" dt="2024-11-09T17:37:44.091" v="735" actId="1036"/>
        <pc:sldMkLst>
          <pc:docMk/>
          <pc:sldMk cId="176527188" sldId="584"/>
        </pc:sldMkLst>
        <pc:spChg chg="mod">
          <ac:chgData name="Pastor Zach Dudenhofer" userId="c4a63011-f6e8-401d-b235-a1891ff3d58e" providerId="ADAL" clId="{6E8845CC-7754-4937-92FD-898ACF1491E2}" dt="2024-11-09T17:35:34.701" v="543" actId="115"/>
          <ac:spMkLst>
            <pc:docMk/>
            <pc:sldMk cId="176527188" sldId="584"/>
            <ac:spMk id="3" creationId="{E0C6A70B-0872-8155-CCE0-3F2601365044}"/>
          </ac:spMkLst>
        </pc:spChg>
        <pc:spChg chg="mod">
          <ac:chgData name="Pastor Zach Dudenhofer" userId="c4a63011-f6e8-401d-b235-a1891ff3d58e" providerId="ADAL" clId="{6E8845CC-7754-4937-92FD-898ACF1491E2}" dt="2024-11-09T17:37:44.091" v="735" actId="1036"/>
          <ac:spMkLst>
            <pc:docMk/>
            <pc:sldMk cId="176527188" sldId="584"/>
            <ac:spMk id="4" creationId="{FB22970D-6B28-416F-26D7-92401FAAEB4F}"/>
          </ac:spMkLst>
        </pc:spChg>
        <pc:cxnChg chg="mod">
          <ac:chgData name="Pastor Zach Dudenhofer" userId="c4a63011-f6e8-401d-b235-a1891ff3d58e" providerId="ADAL" clId="{6E8845CC-7754-4937-92FD-898ACF1491E2}" dt="2024-11-09T17:37:44.091" v="735" actId="1036"/>
          <ac:cxnSpMkLst>
            <pc:docMk/>
            <pc:sldMk cId="176527188" sldId="584"/>
            <ac:cxnSpMk id="5" creationId="{6598D486-564D-C3E1-A7E1-A4B149910201}"/>
          </ac:cxnSpMkLst>
        </pc:cxnChg>
      </pc:sldChg>
      <pc:sldChg chg="modSp add mod">
        <pc:chgData name="Pastor Zach Dudenhofer" userId="c4a63011-f6e8-401d-b235-a1891ff3d58e" providerId="ADAL" clId="{6E8845CC-7754-4937-92FD-898ACF1491E2}" dt="2024-11-09T17:38:48.283" v="829" actId="1036"/>
        <pc:sldMkLst>
          <pc:docMk/>
          <pc:sldMk cId="3097610565" sldId="585"/>
        </pc:sldMkLst>
        <pc:spChg chg="mod">
          <ac:chgData name="Pastor Zach Dudenhofer" userId="c4a63011-f6e8-401d-b235-a1891ff3d58e" providerId="ADAL" clId="{6E8845CC-7754-4937-92FD-898ACF1491E2}" dt="2024-11-09T17:37:56.654" v="740" actId="115"/>
          <ac:spMkLst>
            <pc:docMk/>
            <pc:sldMk cId="3097610565" sldId="585"/>
            <ac:spMk id="3" creationId="{E0C6A70B-0872-8155-CCE0-3F2601365044}"/>
          </ac:spMkLst>
        </pc:spChg>
        <pc:spChg chg="mod">
          <ac:chgData name="Pastor Zach Dudenhofer" userId="c4a63011-f6e8-401d-b235-a1891ff3d58e" providerId="ADAL" clId="{6E8845CC-7754-4937-92FD-898ACF1491E2}" dt="2024-11-09T17:38:48.283" v="829" actId="1036"/>
          <ac:spMkLst>
            <pc:docMk/>
            <pc:sldMk cId="3097610565" sldId="585"/>
            <ac:spMk id="4" creationId="{FB22970D-6B28-416F-26D7-92401FAAEB4F}"/>
          </ac:spMkLst>
        </pc:spChg>
        <pc:cxnChg chg="mod">
          <ac:chgData name="Pastor Zach Dudenhofer" userId="c4a63011-f6e8-401d-b235-a1891ff3d58e" providerId="ADAL" clId="{6E8845CC-7754-4937-92FD-898ACF1491E2}" dt="2024-11-09T17:38:48.283" v="829" actId="1036"/>
          <ac:cxnSpMkLst>
            <pc:docMk/>
            <pc:sldMk cId="3097610565" sldId="585"/>
            <ac:cxnSpMk id="5" creationId="{6598D486-564D-C3E1-A7E1-A4B149910201}"/>
          </ac:cxnSpMkLst>
        </pc:cxnChg>
      </pc:sldChg>
      <pc:sldChg chg="delSp modSp add mod">
        <pc:chgData name="Pastor Zach Dudenhofer" userId="c4a63011-f6e8-401d-b235-a1891ff3d58e" providerId="ADAL" clId="{6E8845CC-7754-4937-92FD-898ACF1491E2}" dt="2024-11-09T17:40:50.179" v="839" actId="478"/>
        <pc:sldMkLst>
          <pc:docMk/>
          <pc:sldMk cId="3774193320" sldId="586"/>
        </pc:sldMkLst>
        <pc:spChg chg="mod">
          <ac:chgData name="Pastor Zach Dudenhofer" userId="c4a63011-f6e8-401d-b235-a1891ff3d58e" providerId="ADAL" clId="{6E8845CC-7754-4937-92FD-898ACF1491E2}" dt="2024-11-09T17:40:47.461" v="838" actId="115"/>
          <ac:spMkLst>
            <pc:docMk/>
            <pc:sldMk cId="3774193320" sldId="586"/>
            <ac:spMk id="3" creationId="{E0C6A70B-0872-8155-CCE0-3F2601365044}"/>
          </ac:spMkLst>
        </pc:spChg>
        <pc:spChg chg="del">
          <ac:chgData name="Pastor Zach Dudenhofer" userId="c4a63011-f6e8-401d-b235-a1891ff3d58e" providerId="ADAL" clId="{6E8845CC-7754-4937-92FD-898ACF1491E2}" dt="2024-11-09T17:40:50.179" v="839" actId="478"/>
          <ac:spMkLst>
            <pc:docMk/>
            <pc:sldMk cId="3774193320" sldId="586"/>
            <ac:spMk id="4" creationId="{FB22970D-6B28-416F-26D7-92401FAAEB4F}"/>
          </ac:spMkLst>
        </pc:spChg>
        <pc:cxnChg chg="del">
          <ac:chgData name="Pastor Zach Dudenhofer" userId="c4a63011-f6e8-401d-b235-a1891ff3d58e" providerId="ADAL" clId="{6E8845CC-7754-4937-92FD-898ACF1491E2}" dt="2024-11-09T17:40:50.179" v="839" actId="478"/>
          <ac:cxnSpMkLst>
            <pc:docMk/>
            <pc:sldMk cId="3774193320" sldId="586"/>
            <ac:cxnSpMk id="5" creationId="{6598D486-564D-C3E1-A7E1-A4B149910201}"/>
          </ac:cxnSpMkLst>
        </pc:cxnChg>
      </pc:sldChg>
    </pc:docChg>
  </pc:docChgLst>
  <pc:docChgLst>
    <pc:chgData name="Pastor Zach Dudenhofer" userId="c4a63011-f6e8-401d-b235-a1891ff3d58e" providerId="ADAL" clId="{54593C02-CCA4-46A3-A589-DF4DAEE8F243}"/>
    <pc:docChg chg="undo custSel addSld delSld modSld">
      <pc:chgData name="Pastor Zach Dudenhofer" userId="c4a63011-f6e8-401d-b235-a1891ff3d58e" providerId="ADAL" clId="{54593C02-CCA4-46A3-A589-DF4DAEE8F243}" dt="2024-11-22T00:02:58.454" v="458" actId="27614"/>
      <pc:docMkLst>
        <pc:docMk/>
      </pc:docMkLst>
      <pc:sldChg chg="addSp delSp modSp mod">
        <pc:chgData name="Pastor Zach Dudenhofer" userId="c4a63011-f6e8-401d-b235-a1891ff3d58e" providerId="ADAL" clId="{54593C02-CCA4-46A3-A589-DF4DAEE8F243}" dt="2024-11-22T00:02:58.454" v="458" actId="27614"/>
        <pc:sldMkLst>
          <pc:docMk/>
          <pc:sldMk cId="1649534806" sldId="553"/>
        </pc:sldMkLst>
        <pc:picChg chg="del">
          <ac:chgData name="Pastor Zach Dudenhofer" userId="c4a63011-f6e8-401d-b235-a1891ff3d58e" providerId="ADAL" clId="{54593C02-CCA4-46A3-A589-DF4DAEE8F243}" dt="2024-11-22T00:02:54.076" v="456" actId="478"/>
          <ac:picMkLst>
            <pc:docMk/>
            <pc:sldMk cId="1649534806" sldId="553"/>
            <ac:picMk id="3" creationId="{CB5FF753-C906-9854-3BA8-412296249CDD}"/>
          </ac:picMkLst>
        </pc:picChg>
        <pc:picChg chg="add mod">
          <ac:chgData name="Pastor Zach Dudenhofer" userId="c4a63011-f6e8-401d-b235-a1891ff3d58e" providerId="ADAL" clId="{54593C02-CCA4-46A3-A589-DF4DAEE8F243}" dt="2024-11-22T00:02:58.454" v="458" actId="27614"/>
          <ac:picMkLst>
            <pc:docMk/>
            <pc:sldMk cId="1649534806" sldId="553"/>
            <ac:picMk id="4" creationId="{384E9EA5-9089-151F-C0D9-B70BDE7DC176}"/>
          </ac:picMkLst>
        </pc:picChg>
      </pc:sldChg>
      <pc:sldChg chg="del">
        <pc:chgData name="Pastor Zach Dudenhofer" userId="c4a63011-f6e8-401d-b235-a1891ff3d58e" providerId="ADAL" clId="{54593C02-CCA4-46A3-A589-DF4DAEE8F243}" dt="2024-11-22T00:01:35.929" v="455" actId="47"/>
        <pc:sldMkLst>
          <pc:docMk/>
          <pc:sldMk cId="3729173963" sldId="581"/>
        </pc:sldMkLst>
      </pc:sldChg>
      <pc:sldChg chg="del">
        <pc:chgData name="Pastor Zach Dudenhofer" userId="c4a63011-f6e8-401d-b235-a1891ff3d58e" providerId="ADAL" clId="{54593C02-CCA4-46A3-A589-DF4DAEE8F243}" dt="2024-11-22T00:01:35.929" v="455" actId="47"/>
        <pc:sldMkLst>
          <pc:docMk/>
          <pc:sldMk cId="611159332" sldId="590"/>
        </pc:sldMkLst>
      </pc:sldChg>
      <pc:sldChg chg="del">
        <pc:chgData name="Pastor Zach Dudenhofer" userId="c4a63011-f6e8-401d-b235-a1891ff3d58e" providerId="ADAL" clId="{54593C02-CCA4-46A3-A589-DF4DAEE8F243}" dt="2024-11-22T00:01:35.929" v="455" actId="47"/>
        <pc:sldMkLst>
          <pc:docMk/>
          <pc:sldMk cId="3800885007" sldId="591"/>
        </pc:sldMkLst>
      </pc:sldChg>
      <pc:sldChg chg="del">
        <pc:chgData name="Pastor Zach Dudenhofer" userId="c4a63011-f6e8-401d-b235-a1891ff3d58e" providerId="ADAL" clId="{54593C02-CCA4-46A3-A589-DF4DAEE8F243}" dt="2024-11-22T00:01:35.929" v="455" actId="47"/>
        <pc:sldMkLst>
          <pc:docMk/>
          <pc:sldMk cId="3548183502" sldId="592"/>
        </pc:sldMkLst>
      </pc:sldChg>
      <pc:sldChg chg="del">
        <pc:chgData name="Pastor Zach Dudenhofer" userId="c4a63011-f6e8-401d-b235-a1891ff3d58e" providerId="ADAL" clId="{54593C02-CCA4-46A3-A589-DF4DAEE8F243}" dt="2024-11-22T00:01:35.929" v="455" actId="47"/>
        <pc:sldMkLst>
          <pc:docMk/>
          <pc:sldMk cId="1695794300" sldId="593"/>
        </pc:sldMkLst>
      </pc:sldChg>
      <pc:sldChg chg="del">
        <pc:chgData name="Pastor Zach Dudenhofer" userId="c4a63011-f6e8-401d-b235-a1891ff3d58e" providerId="ADAL" clId="{54593C02-CCA4-46A3-A589-DF4DAEE8F243}" dt="2024-11-22T00:01:35.929" v="455" actId="47"/>
        <pc:sldMkLst>
          <pc:docMk/>
          <pc:sldMk cId="2535991697" sldId="594"/>
        </pc:sldMkLst>
      </pc:sldChg>
      <pc:sldChg chg="del">
        <pc:chgData name="Pastor Zach Dudenhofer" userId="c4a63011-f6e8-401d-b235-a1891ff3d58e" providerId="ADAL" clId="{54593C02-CCA4-46A3-A589-DF4DAEE8F243}" dt="2024-11-22T00:01:35.929" v="455" actId="47"/>
        <pc:sldMkLst>
          <pc:docMk/>
          <pc:sldMk cId="1358555494" sldId="595"/>
        </pc:sldMkLst>
      </pc:sldChg>
      <pc:sldChg chg="del">
        <pc:chgData name="Pastor Zach Dudenhofer" userId="c4a63011-f6e8-401d-b235-a1891ff3d58e" providerId="ADAL" clId="{54593C02-CCA4-46A3-A589-DF4DAEE8F243}" dt="2024-11-22T00:01:35.929" v="455" actId="47"/>
        <pc:sldMkLst>
          <pc:docMk/>
          <pc:sldMk cId="1343149142" sldId="596"/>
        </pc:sldMkLst>
      </pc:sldChg>
      <pc:sldChg chg="del">
        <pc:chgData name="Pastor Zach Dudenhofer" userId="c4a63011-f6e8-401d-b235-a1891ff3d58e" providerId="ADAL" clId="{54593C02-CCA4-46A3-A589-DF4DAEE8F243}" dt="2024-11-22T00:01:35.929" v="455" actId="47"/>
        <pc:sldMkLst>
          <pc:docMk/>
          <pc:sldMk cId="3831442346" sldId="597"/>
        </pc:sldMkLst>
      </pc:sldChg>
      <pc:sldChg chg="del">
        <pc:chgData name="Pastor Zach Dudenhofer" userId="c4a63011-f6e8-401d-b235-a1891ff3d58e" providerId="ADAL" clId="{54593C02-CCA4-46A3-A589-DF4DAEE8F243}" dt="2024-11-22T00:01:35.929" v="455" actId="47"/>
        <pc:sldMkLst>
          <pc:docMk/>
          <pc:sldMk cId="1503019223" sldId="598"/>
        </pc:sldMkLst>
      </pc:sldChg>
      <pc:sldChg chg="del">
        <pc:chgData name="Pastor Zach Dudenhofer" userId="c4a63011-f6e8-401d-b235-a1891ff3d58e" providerId="ADAL" clId="{54593C02-CCA4-46A3-A589-DF4DAEE8F243}" dt="2024-11-22T00:01:35.929" v="455" actId="47"/>
        <pc:sldMkLst>
          <pc:docMk/>
          <pc:sldMk cId="1988315925" sldId="599"/>
        </pc:sldMkLst>
      </pc:sldChg>
      <pc:sldChg chg="del">
        <pc:chgData name="Pastor Zach Dudenhofer" userId="c4a63011-f6e8-401d-b235-a1891ff3d58e" providerId="ADAL" clId="{54593C02-CCA4-46A3-A589-DF4DAEE8F243}" dt="2024-11-22T00:01:35.929" v="455" actId="47"/>
        <pc:sldMkLst>
          <pc:docMk/>
          <pc:sldMk cId="3800051788" sldId="600"/>
        </pc:sldMkLst>
      </pc:sldChg>
      <pc:sldChg chg="del">
        <pc:chgData name="Pastor Zach Dudenhofer" userId="c4a63011-f6e8-401d-b235-a1891ff3d58e" providerId="ADAL" clId="{54593C02-CCA4-46A3-A589-DF4DAEE8F243}" dt="2024-11-22T00:01:35.929" v="455" actId="47"/>
        <pc:sldMkLst>
          <pc:docMk/>
          <pc:sldMk cId="1729561822" sldId="601"/>
        </pc:sldMkLst>
      </pc:sldChg>
      <pc:sldChg chg="del">
        <pc:chgData name="Pastor Zach Dudenhofer" userId="c4a63011-f6e8-401d-b235-a1891ff3d58e" providerId="ADAL" clId="{54593C02-CCA4-46A3-A589-DF4DAEE8F243}" dt="2024-11-22T00:01:35.929" v="455" actId="47"/>
        <pc:sldMkLst>
          <pc:docMk/>
          <pc:sldMk cId="626382618" sldId="602"/>
        </pc:sldMkLst>
      </pc:sldChg>
      <pc:sldChg chg="del">
        <pc:chgData name="Pastor Zach Dudenhofer" userId="c4a63011-f6e8-401d-b235-a1891ff3d58e" providerId="ADAL" clId="{54593C02-CCA4-46A3-A589-DF4DAEE8F243}" dt="2024-11-22T00:01:35.929" v="455" actId="47"/>
        <pc:sldMkLst>
          <pc:docMk/>
          <pc:sldMk cId="2960477093" sldId="603"/>
        </pc:sldMkLst>
      </pc:sldChg>
      <pc:sldChg chg="del">
        <pc:chgData name="Pastor Zach Dudenhofer" userId="c4a63011-f6e8-401d-b235-a1891ff3d58e" providerId="ADAL" clId="{54593C02-CCA4-46A3-A589-DF4DAEE8F243}" dt="2024-11-22T00:01:35.929" v="455" actId="47"/>
        <pc:sldMkLst>
          <pc:docMk/>
          <pc:sldMk cId="3806653175" sldId="604"/>
        </pc:sldMkLst>
      </pc:sldChg>
      <pc:sldChg chg="del">
        <pc:chgData name="Pastor Zach Dudenhofer" userId="c4a63011-f6e8-401d-b235-a1891ff3d58e" providerId="ADAL" clId="{54593C02-CCA4-46A3-A589-DF4DAEE8F243}" dt="2024-11-22T00:01:35.929" v="455" actId="47"/>
        <pc:sldMkLst>
          <pc:docMk/>
          <pc:sldMk cId="3823275359" sldId="605"/>
        </pc:sldMkLst>
      </pc:sldChg>
      <pc:sldChg chg="modSp add mod">
        <pc:chgData name="Pastor Zach Dudenhofer" userId="c4a63011-f6e8-401d-b235-a1891ff3d58e" providerId="ADAL" clId="{54593C02-CCA4-46A3-A589-DF4DAEE8F243}" dt="2024-11-21T23:43:20.113" v="3" actId="27636"/>
        <pc:sldMkLst>
          <pc:docMk/>
          <pc:sldMk cId="4021603339" sldId="606"/>
        </pc:sldMkLst>
        <pc:spChg chg="mod">
          <ac:chgData name="Pastor Zach Dudenhofer" userId="c4a63011-f6e8-401d-b235-a1891ff3d58e" providerId="ADAL" clId="{54593C02-CCA4-46A3-A589-DF4DAEE8F243}" dt="2024-11-21T23:43:20.113" v="3" actId="27636"/>
          <ac:spMkLst>
            <pc:docMk/>
            <pc:sldMk cId="4021603339" sldId="606"/>
            <ac:spMk id="6" creationId="{DE21AC39-4D57-0AD9-CC21-763F04FE1F50}"/>
          </ac:spMkLst>
        </pc:spChg>
      </pc:sldChg>
      <pc:sldChg chg="addSp modSp add mod">
        <pc:chgData name="Pastor Zach Dudenhofer" userId="c4a63011-f6e8-401d-b235-a1891ff3d58e" providerId="ADAL" clId="{54593C02-CCA4-46A3-A589-DF4DAEE8F243}" dt="2024-11-21T23:45:20.013" v="43" actId="20577"/>
        <pc:sldMkLst>
          <pc:docMk/>
          <pc:sldMk cId="4131022344" sldId="607"/>
        </pc:sldMkLst>
        <pc:spChg chg="mod">
          <ac:chgData name="Pastor Zach Dudenhofer" userId="c4a63011-f6e8-401d-b235-a1891ff3d58e" providerId="ADAL" clId="{54593C02-CCA4-46A3-A589-DF4DAEE8F243}" dt="2024-11-21T23:44:36.452" v="30" actId="27636"/>
          <ac:spMkLst>
            <pc:docMk/>
            <pc:sldMk cId="4131022344" sldId="607"/>
            <ac:spMk id="2" creationId="{9725AC5F-A538-3B8D-AB2A-8E2086C93F5D}"/>
          </ac:spMkLst>
        </pc:spChg>
        <pc:spChg chg="add mod">
          <ac:chgData name="Pastor Zach Dudenhofer" userId="c4a63011-f6e8-401d-b235-a1891ff3d58e" providerId="ADAL" clId="{54593C02-CCA4-46A3-A589-DF4DAEE8F243}" dt="2024-11-21T23:45:20.013" v="43" actId="20577"/>
          <ac:spMkLst>
            <pc:docMk/>
            <pc:sldMk cId="4131022344" sldId="607"/>
            <ac:spMk id="4" creationId="{8646839E-1994-CC46-2634-A6CFE13C790A}"/>
          </ac:spMkLst>
        </pc:spChg>
        <pc:cxnChg chg="add mod">
          <ac:chgData name="Pastor Zach Dudenhofer" userId="c4a63011-f6e8-401d-b235-a1891ff3d58e" providerId="ADAL" clId="{54593C02-CCA4-46A3-A589-DF4DAEE8F243}" dt="2024-11-21T23:45:04.565" v="31"/>
          <ac:cxnSpMkLst>
            <pc:docMk/>
            <pc:sldMk cId="4131022344" sldId="607"/>
            <ac:cxnSpMk id="5" creationId="{152024F8-3815-D47B-9B71-800BE36BAFC4}"/>
          </ac:cxnSpMkLst>
        </pc:cxnChg>
      </pc:sldChg>
      <pc:sldChg chg="modSp add mod">
        <pc:chgData name="Pastor Zach Dudenhofer" userId="c4a63011-f6e8-401d-b235-a1891ff3d58e" providerId="ADAL" clId="{54593C02-CCA4-46A3-A589-DF4DAEE8F243}" dt="2024-11-21T23:48:25.765" v="104" actId="20577"/>
        <pc:sldMkLst>
          <pc:docMk/>
          <pc:sldMk cId="21702149" sldId="608"/>
        </pc:sldMkLst>
        <pc:spChg chg="mod">
          <ac:chgData name="Pastor Zach Dudenhofer" userId="c4a63011-f6e8-401d-b235-a1891ff3d58e" providerId="ADAL" clId="{54593C02-CCA4-46A3-A589-DF4DAEE8F243}" dt="2024-11-21T23:46:05.463" v="83" actId="115"/>
          <ac:spMkLst>
            <pc:docMk/>
            <pc:sldMk cId="21702149" sldId="608"/>
            <ac:spMk id="2" creationId="{9725AC5F-A538-3B8D-AB2A-8E2086C93F5D}"/>
          </ac:spMkLst>
        </pc:spChg>
        <pc:spChg chg="mod">
          <ac:chgData name="Pastor Zach Dudenhofer" userId="c4a63011-f6e8-401d-b235-a1891ff3d58e" providerId="ADAL" clId="{54593C02-CCA4-46A3-A589-DF4DAEE8F243}" dt="2024-11-21T23:47:46.279" v="85" actId="115"/>
          <ac:spMkLst>
            <pc:docMk/>
            <pc:sldMk cId="21702149" sldId="608"/>
            <ac:spMk id="3" creationId="{E0C6A70B-0872-8155-CCE0-3F2601365044}"/>
          </ac:spMkLst>
        </pc:spChg>
        <pc:spChg chg="mod">
          <ac:chgData name="Pastor Zach Dudenhofer" userId="c4a63011-f6e8-401d-b235-a1891ff3d58e" providerId="ADAL" clId="{54593C02-CCA4-46A3-A589-DF4DAEE8F243}" dt="2024-11-21T23:48:25.765" v="104" actId="20577"/>
          <ac:spMkLst>
            <pc:docMk/>
            <pc:sldMk cId="21702149" sldId="608"/>
            <ac:spMk id="4" creationId="{8646839E-1994-CC46-2634-A6CFE13C790A}"/>
          </ac:spMkLst>
        </pc:spChg>
      </pc:sldChg>
      <pc:sldChg chg="modSp add mod">
        <pc:chgData name="Pastor Zach Dudenhofer" userId="c4a63011-f6e8-401d-b235-a1891ff3d58e" providerId="ADAL" clId="{54593C02-CCA4-46A3-A589-DF4DAEE8F243}" dt="2024-11-21T23:51:12.397" v="184" actId="20577"/>
        <pc:sldMkLst>
          <pc:docMk/>
          <pc:sldMk cId="1328436247" sldId="609"/>
        </pc:sldMkLst>
        <pc:spChg chg="mod">
          <ac:chgData name="Pastor Zach Dudenhofer" userId="c4a63011-f6e8-401d-b235-a1891ff3d58e" providerId="ADAL" clId="{54593C02-CCA4-46A3-A589-DF4DAEE8F243}" dt="2024-11-21T23:48:41.582" v="109" actId="115"/>
          <ac:spMkLst>
            <pc:docMk/>
            <pc:sldMk cId="1328436247" sldId="609"/>
            <ac:spMk id="3" creationId="{E0C6A70B-0872-8155-CCE0-3F2601365044}"/>
          </ac:spMkLst>
        </pc:spChg>
        <pc:spChg chg="mod">
          <ac:chgData name="Pastor Zach Dudenhofer" userId="c4a63011-f6e8-401d-b235-a1891ff3d58e" providerId="ADAL" clId="{54593C02-CCA4-46A3-A589-DF4DAEE8F243}" dt="2024-11-21T23:51:12.397" v="184" actId="20577"/>
          <ac:spMkLst>
            <pc:docMk/>
            <pc:sldMk cId="1328436247" sldId="609"/>
            <ac:spMk id="4" creationId="{8646839E-1994-CC46-2634-A6CFE13C790A}"/>
          </ac:spMkLst>
        </pc:spChg>
      </pc:sldChg>
      <pc:sldChg chg="addSp delSp modSp add mod">
        <pc:chgData name="Pastor Zach Dudenhofer" userId="c4a63011-f6e8-401d-b235-a1891ff3d58e" providerId="ADAL" clId="{54593C02-CCA4-46A3-A589-DF4DAEE8F243}" dt="2024-11-21T23:54:32.149" v="276" actId="20577"/>
        <pc:sldMkLst>
          <pc:docMk/>
          <pc:sldMk cId="1785203852" sldId="610"/>
        </pc:sldMkLst>
        <pc:spChg chg="del mod">
          <ac:chgData name="Pastor Zach Dudenhofer" userId="c4a63011-f6e8-401d-b235-a1891ff3d58e" providerId="ADAL" clId="{54593C02-CCA4-46A3-A589-DF4DAEE8F243}" dt="2024-11-21T23:52:23.426" v="196" actId="478"/>
          <ac:spMkLst>
            <pc:docMk/>
            <pc:sldMk cId="1785203852" sldId="610"/>
            <ac:spMk id="2" creationId="{9725AC5F-A538-3B8D-AB2A-8E2086C93F5D}"/>
          </ac:spMkLst>
        </pc:spChg>
        <pc:spChg chg="mod">
          <ac:chgData name="Pastor Zach Dudenhofer" userId="c4a63011-f6e8-401d-b235-a1891ff3d58e" providerId="ADAL" clId="{54593C02-CCA4-46A3-A589-DF4DAEE8F243}" dt="2024-11-21T23:53:25.323" v="223" actId="207"/>
          <ac:spMkLst>
            <pc:docMk/>
            <pc:sldMk cId="1785203852" sldId="610"/>
            <ac:spMk id="3" creationId="{E0C6A70B-0872-8155-CCE0-3F2601365044}"/>
          </ac:spMkLst>
        </pc:spChg>
        <pc:spChg chg="add mod">
          <ac:chgData name="Pastor Zach Dudenhofer" userId="c4a63011-f6e8-401d-b235-a1891ff3d58e" providerId="ADAL" clId="{54593C02-CCA4-46A3-A589-DF4DAEE8F243}" dt="2024-11-21T23:52:39.349" v="220" actId="20577"/>
          <ac:spMkLst>
            <pc:docMk/>
            <pc:sldMk cId="1785203852" sldId="610"/>
            <ac:spMk id="4" creationId="{0A039820-FF98-074E-56D8-331048ED520E}"/>
          </ac:spMkLst>
        </pc:spChg>
        <pc:spChg chg="add mod">
          <ac:chgData name="Pastor Zach Dudenhofer" userId="c4a63011-f6e8-401d-b235-a1891ff3d58e" providerId="ADAL" clId="{54593C02-CCA4-46A3-A589-DF4DAEE8F243}" dt="2024-11-21T23:54:32.149" v="276" actId="20577"/>
          <ac:spMkLst>
            <pc:docMk/>
            <pc:sldMk cId="1785203852" sldId="610"/>
            <ac:spMk id="5" creationId="{B3A77E22-F0BC-19AE-1E9C-1388CE461A69}"/>
          </ac:spMkLst>
        </pc:spChg>
        <pc:cxnChg chg="add mod">
          <ac:chgData name="Pastor Zach Dudenhofer" userId="c4a63011-f6e8-401d-b235-a1891ff3d58e" providerId="ADAL" clId="{54593C02-CCA4-46A3-A589-DF4DAEE8F243}" dt="2024-11-21T23:53:31.322" v="224"/>
          <ac:cxnSpMkLst>
            <pc:docMk/>
            <pc:sldMk cId="1785203852" sldId="610"/>
            <ac:cxnSpMk id="6" creationId="{731ACCF3-85EA-AAE1-A953-F15D834C4687}"/>
          </ac:cxnSpMkLst>
        </pc:cxnChg>
      </pc:sldChg>
      <pc:sldChg chg="modSp add mod">
        <pc:chgData name="Pastor Zach Dudenhofer" userId="c4a63011-f6e8-401d-b235-a1891ff3d58e" providerId="ADAL" clId="{54593C02-CCA4-46A3-A589-DF4DAEE8F243}" dt="2024-11-21T23:55:57.157" v="305" actId="20577"/>
        <pc:sldMkLst>
          <pc:docMk/>
          <pc:sldMk cId="83475390" sldId="611"/>
        </pc:sldMkLst>
        <pc:spChg chg="mod">
          <ac:chgData name="Pastor Zach Dudenhofer" userId="c4a63011-f6e8-401d-b235-a1891ff3d58e" providerId="ADAL" clId="{54593C02-CCA4-46A3-A589-DF4DAEE8F243}" dt="2024-11-21T23:55:08.600" v="283" actId="115"/>
          <ac:spMkLst>
            <pc:docMk/>
            <pc:sldMk cId="83475390" sldId="611"/>
            <ac:spMk id="3" creationId="{E0C6A70B-0872-8155-CCE0-3F2601365044}"/>
          </ac:spMkLst>
        </pc:spChg>
        <pc:spChg chg="mod">
          <ac:chgData name="Pastor Zach Dudenhofer" userId="c4a63011-f6e8-401d-b235-a1891ff3d58e" providerId="ADAL" clId="{54593C02-CCA4-46A3-A589-DF4DAEE8F243}" dt="2024-11-21T23:55:21.110" v="293" actId="20577"/>
          <ac:spMkLst>
            <pc:docMk/>
            <pc:sldMk cId="83475390" sldId="611"/>
            <ac:spMk id="4" creationId="{0A039820-FF98-074E-56D8-331048ED520E}"/>
          </ac:spMkLst>
        </pc:spChg>
        <pc:spChg chg="mod">
          <ac:chgData name="Pastor Zach Dudenhofer" userId="c4a63011-f6e8-401d-b235-a1891ff3d58e" providerId="ADAL" clId="{54593C02-CCA4-46A3-A589-DF4DAEE8F243}" dt="2024-11-21T23:55:57.157" v="305" actId="20577"/>
          <ac:spMkLst>
            <pc:docMk/>
            <pc:sldMk cId="83475390" sldId="611"/>
            <ac:spMk id="5" creationId="{B3A77E22-F0BC-19AE-1E9C-1388CE461A69}"/>
          </ac:spMkLst>
        </pc:spChg>
      </pc:sldChg>
      <pc:sldChg chg="addSp delSp modSp add mod">
        <pc:chgData name="Pastor Zach Dudenhofer" userId="c4a63011-f6e8-401d-b235-a1891ff3d58e" providerId="ADAL" clId="{54593C02-CCA4-46A3-A589-DF4DAEE8F243}" dt="2024-11-21T23:57:07.965" v="332" actId="20577"/>
        <pc:sldMkLst>
          <pc:docMk/>
          <pc:sldMk cId="2511687354" sldId="612"/>
        </pc:sldMkLst>
        <pc:spChg chg="del">
          <ac:chgData name="Pastor Zach Dudenhofer" userId="c4a63011-f6e8-401d-b235-a1891ff3d58e" providerId="ADAL" clId="{54593C02-CCA4-46A3-A589-DF4DAEE8F243}" dt="2024-11-21T23:56:20.354" v="307" actId="478"/>
          <ac:spMkLst>
            <pc:docMk/>
            <pc:sldMk cId="2511687354" sldId="612"/>
            <ac:spMk id="2" creationId="{9725AC5F-A538-3B8D-AB2A-8E2086C93F5D}"/>
          </ac:spMkLst>
        </pc:spChg>
        <pc:spChg chg="mod">
          <ac:chgData name="Pastor Zach Dudenhofer" userId="c4a63011-f6e8-401d-b235-a1891ff3d58e" providerId="ADAL" clId="{54593C02-CCA4-46A3-A589-DF4DAEE8F243}" dt="2024-11-21T23:56:39.583" v="312" actId="115"/>
          <ac:spMkLst>
            <pc:docMk/>
            <pc:sldMk cId="2511687354" sldId="612"/>
            <ac:spMk id="3" creationId="{E0C6A70B-0872-8155-CCE0-3F2601365044}"/>
          </ac:spMkLst>
        </pc:spChg>
        <pc:spChg chg="add del mod">
          <ac:chgData name="Pastor Zach Dudenhofer" userId="c4a63011-f6e8-401d-b235-a1891ff3d58e" providerId="ADAL" clId="{54593C02-CCA4-46A3-A589-DF4DAEE8F243}" dt="2024-11-21T23:56:24.399" v="308" actId="478"/>
          <ac:spMkLst>
            <pc:docMk/>
            <pc:sldMk cId="2511687354" sldId="612"/>
            <ac:spMk id="5" creationId="{82BF6C08-B383-EDE2-385C-99FF86E20D44}"/>
          </ac:spMkLst>
        </pc:spChg>
        <pc:spChg chg="add mod">
          <ac:chgData name="Pastor Zach Dudenhofer" userId="c4a63011-f6e8-401d-b235-a1891ff3d58e" providerId="ADAL" clId="{54593C02-CCA4-46A3-A589-DF4DAEE8F243}" dt="2024-11-21T23:56:25.082" v="309"/>
          <ac:spMkLst>
            <pc:docMk/>
            <pc:sldMk cId="2511687354" sldId="612"/>
            <ac:spMk id="6" creationId="{99F44B1E-6A9A-14F0-DBBD-3A1E48E3FF2F}"/>
          </ac:spMkLst>
        </pc:spChg>
        <pc:spChg chg="add mod">
          <ac:chgData name="Pastor Zach Dudenhofer" userId="c4a63011-f6e8-401d-b235-a1891ff3d58e" providerId="ADAL" clId="{54593C02-CCA4-46A3-A589-DF4DAEE8F243}" dt="2024-11-21T23:57:07.965" v="332" actId="20577"/>
          <ac:spMkLst>
            <pc:docMk/>
            <pc:sldMk cId="2511687354" sldId="612"/>
            <ac:spMk id="7" creationId="{A741F598-FA05-1986-D96A-929DEAEF9177}"/>
          </ac:spMkLst>
        </pc:spChg>
        <pc:cxnChg chg="add mod">
          <ac:chgData name="Pastor Zach Dudenhofer" userId="c4a63011-f6e8-401d-b235-a1891ff3d58e" providerId="ADAL" clId="{54593C02-CCA4-46A3-A589-DF4DAEE8F243}" dt="2024-11-21T23:56:44.890" v="313"/>
          <ac:cxnSpMkLst>
            <pc:docMk/>
            <pc:sldMk cId="2511687354" sldId="612"/>
            <ac:cxnSpMk id="8" creationId="{2582A584-26B3-D1C2-66C6-CC4091143821}"/>
          </ac:cxnSpMkLst>
        </pc:cxnChg>
      </pc:sldChg>
      <pc:sldChg chg="modSp add mod">
        <pc:chgData name="Pastor Zach Dudenhofer" userId="c4a63011-f6e8-401d-b235-a1891ff3d58e" providerId="ADAL" clId="{54593C02-CCA4-46A3-A589-DF4DAEE8F243}" dt="2024-11-22T00:01:25.168" v="454" actId="20577"/>
        <pc:sldMkLst>
          <pc:docMk/>
          <pc:sldMk cId="4281076306" sldId="613"/>
        </pc:sldMkLst>
        <pc:spChg chg="mod">
          <ac:chgData name="Pastor Zach Dudenhofer" userId="c4a63011-f6e8-401d-b235-a1891ff3d58e" providerId="ADAL" clId="{54593C02-CCA4-46A3-A589-DF4DAEE8F243}" dt="2024-11-21T23:59:36.015" v="353" actId="115"/>
          <ac:spMkLst>
            <pc:docMk/>
            <pc:sldMk cId="4281076306" sldId="613"/>
            <ac:spMk id="3" creationId="{E0C6A70B-0872-8155-CCE0-3F2601365044}"/>
          </ac:spMkLst>
        </pc:spChg>
        <pc:spChg chg="mod">
          <ac:chgData name="Pastor Zach Dudenhofer" userId="c4a63011-f6e8-401d-b235-a1891ff3d58e" providerId="ADAL" clId="{54593C02-CCA4-46A3-A589-DF4DAEE8F243}" dt="2024-11-21T23:57:31.989" v="347" actId="20577"/>
          <ac:spMkLst>
            <pc:docMk/>
            <pc:sldMk cId="4281076306" sldId="613"/>
            <ac:spMk id="6" creationId="{99F44B1E-6A9A-14F0-DBBD-3A1E48E3FF2F}"/>
          </ac:spMkLst>
        </pc:spChg>
        <pc:spChg chg="mod">
          <ac:chgData name="Pastor Zach Dudenhofer" userId="c4a63011-f6e8-401d-b235-a1891ff3d58e" providerId="ADAL" clId="{54593C02-CCA4-46A3-A589-DF4DAEE8F243}" dt="2024-11-22T00:01:25.168" v="454" actId="20577"/>
          <ac:spMkLst>
            <pc:docMk/>
            <pc:sldMk cId="4281076306" sldId="613"/>
            <ac:spMk id="7" creationId="{A741F598-FA05-1986-D96A-929DEAEF9177}"/>
          </ac:spMkLst>
        </pc:spChg>
      </pc:sldChg>
    </pc:docChg>
  </pc:docChgLst>
  <pc:docChgLst>
    <pc:chgData name="Pastor Zach Dudenhofer" userId="c4a63011-f6e8-401d-b235-a1891ff3d58e" providerId="ADAL" clId="{E667EAF3-940B-43BC-94D0-FD012E7BFBAE}"/>
    <pc:docChg chg="custSel addSld delSld modSld sldOrd">
      <pc:chgData name="Pastor Zach Dudenhofer" userId="c4a63011-f6e8-401d-b235-a1891ff3d58e" providerId="ADAL" clId="{E667EAF3-940B-43BC-94D0-FD012E7BFBAE}" dt="2024-08-09T14:22:19.675" v="1446" actId="27614"/>
      <pc:docMkLst>
        <pc:docMk/>
      </pc:docMkLst>
      <pc:sldChg chg="del">
        <pc:chgData name="Pastor Zach Dudenhofer" userId="c4a63011-f6e8-401d-b235-a1891ff3d58e" providerId="ADAL" clId="{E667EAF3-940B-43BC-94D0-FD012E7BFBAE}" dt="2024-08-09T13:14:01.894" v="1" actId="47"/>
        <pc:sldMkLst>
          <pc:docMk/>
          <pc:sldMk cId="1758669653" sldId="322"/>
        </pc:sldMkLst>
      </pc:sldChg>
      <pc:sldChg chg="addSp delSp modSp mod">
        <pc:chgData name="Pastor Zach Dudenhofer" userId="c4a63011-f6e8-401d-b235-a1891ff3d58e" providerId="ADAL" clId="{E667EAF3-940B-43BC-94D0-FD012E7BFBAE}" dt="2024-08-09T14:22:19.675" v="1446" actId="27614"/>
        <pc:sldMkLst>
          <pc:docMk/>
          <pc:sldMk cId="927716071" sldId="338"/>
        </pc:sldMkLst>
        <pc:picChg chg="add mod">
          <ac:chgData name="Pastor Zach Dudenhofer" userId="c4a63011-f6e8-401d-b235-a1891ff3d58e" providerId="ADAL" clId="{E667EAF3-940B-43BC-94D0-FD012E7BFBAE}" dt="2024-08-09T14:22:19.675" v="1446" actId="27614"/>
          <ac:picMkLst>
            <pc:docMk/>
            <pc:sldMk cId="927716071" sldId="338"/>
            <ac:picMk id="3" creationId="{7B34E3A6-3BC7-D852-97E1-A2F5530C6DDF}"/>
          </ac:picMkLst>
        </pc:picChg>
        <pc:picChg chg="del">
          <ac:chgData name="Pastor Zach Dudenhofer" userId="c4a63011-f6e8-401d-b235-a1891ff3d58e" providerId="ADAL" clId="{E667EAF3-940B-43BC-94D0-FD012E7BFBAE}" dt="2024-08-09T14:22:09.222" v="1443" actId="478"/>
          <ac:picMkLst>
            <pc:docMk/>
            <pc:sldMk cId="927716071" sldId="338"/>
            <ac:picMk id="4" creationId="{7ED55EE6-03AB-7B94-C2B4-FA838A2B27A8}"/>
          </ac:picMkLst>
        </pc:picChg>
      </pc:sldChg>
      <pc:sldChg chg="del">
        <pc:chgData name="Pastor Zach Dudenhofer" userId="c4a63011-f6e8-401d-b235-a1891ff3d58e" providerId="ADAL" clId="{E667EAF3-940B-43BC-94D0-FD012E7BFBAE}" dt="2024-08-09T13:13:56.393" v="0" actId="47"/>
        <pc:sldMkLst>
          <pc:docMk/>
          <pc:sldMk cId="1655852921" sldId="368"/>
        </pc:sldMkLst>
      </pc:sldChg>
      <pc:sldChg chg="del">
        <pc:chgData name="Pastor Zach Dudenhofer" userId="c4a63011-f6e8-401d-b235-a1891ff3d58e" providerId="ADAL" clId="{E667EAF3-940B-43BC-94D0-FD012E7BFBAE}" dt="2024-08-09T13:13:56.393" v="0" actId="47"/>
        <pc:sldMkLst>
          <pc:docMk/>
          <pc:sldMk cId="2281536123" sldId="369"/>
        </pc:sldMkLst>
      </pc:sldChg>
      <pc:sldChg chg="del">
        <pc:chgData name="Pastor Zach Dudenhofer" userId="c4a63011-f6e8-401d-b235-a1891ff3d58e" providerId="ADAL" clId="{E667EAF3-940B-43BC-94D0-FD012E7BFBAE}" dt="2024-08-09T13:13:56.393" v="0" actId="47"/>
        <pc:sldMkLst>
          <pc:docMk/>
          <pc:sldMk cId="334714082" sldId="370"/>
        </pc:sldMkLst>
      </pc:sldChg>
      <pc:sldChg chg="modSp mod">
        <pc:chgData name="Pastor Zach Dudenhofer" userId="c4a63011-f6e8-401d-b235-a1891ff3d58e" providerId="ADAL" clId="{E667EAF3-940B-43BC-94D0-FD012E7BFBAE}" dt="2024-08-09T13:18:54.016" v="7" actId="115"/>
        <pc:sldMkLst>
          <pc:docMk/>
          <pc:sldMk cId="2705898946" sldId="374"/>
        </pc:sldMkLst>
        <pc:spChg chg="mod">
          <ac:chgData name="Pastor Zach Dudenhofer" userId="c4a63011-f6e8-401d-b235-a1891ff3d58e" providerId="ADAL" clId="{E667EAF3-940B-43BC-94D0-FD012E7BFBAE}" dt="2024-08-09T13:18:45.768" v="5" actId="27636"/>
          <ac:spMkLst>
            <pc:docMk/>
            <pc:sldMk cId="2705898946" sldId="374"/>
            <ac:spMk id="2" creationId="{9725AC5F-A538-3B8D-AB2A-8E2086C93F5D}"/>
          </ac:spMkLst>
        </pc:spChg>
        <pc:spChg chg="mod">
          <ac:chgData name="Pastor Zach Dudenhofer" userId="c4a63011-f6e8-401d-b235-a1891ff3d58e" providerId="ADAL" clId="{E667EAF3-940B-43BC-94D0-FD012E7BFBAE}" dt="2024-08-09T13:18:54.016" v="7" actId="115"/>
          <ac:spMkLst>
            <pc:docMk/>
            <pc:sldMk cId="2705898946" sldId="374"/>
            <ac:spMk id="3" creationId="{E0C6A70B-0872-8155-CCE0-3F2601365044}"/>
          </ac:spMkLst>
        </pc:spChg>
      </pc:sldChg>
      <pc:sldChg chg="del">
        <pc:chgData name="Pastor Zach Dudenhofer" userId="c4a63011-f6e8-401d-b235-a1891ff3d58e" providerId="ADAL" clId="{E667EAF3-940B-43BC-94D0-FD012E7BFBAE}" dt="2024-08-09T13:52:35.022" v="1110" actId="47"/>
        <pc:sldMkLst>
          <pc:docMk/>
          <pc:sldMk cId="3704239263" sldId="375"/>
        </pc:sldMkLst>
      </pc:sldChg>
      <pc:sldChg chg="del">
        <pc:chgData name="Pastor Zach Dudenhofer" userId="c4a63011-f6e8-401d-b235-a1891ff3d58e" providerId="ADAL" clId="{E667EAF3-940B-43BC-94D0-FD012E7BFBAE}" dt="2024-08-09T13:52:35.022" v="1110" actId="47"/>
        <pc:sldMkLst>
          <pc:docMk/>
          <pc:sldMk cId="952724653" sldId="376"/>
        </pc:sldMkLst>
      </pc:sldChg>
      <pc:sldChg chg="del">
        <pc:chgData name="Pastor Zach Dudenhofer" userId="c4a63011-f6e8-401d-b235-a1891ff3d58e" providerId="ADAL" clId="{E667EAF3-940B-43BC-94D0-FD012E7BFBAE}" dt="2024-08-09T13:52:35.022" v="1110" actId="47"/>
        <pc:sldMkLst>
          <pc:docMk/>
          <pc:sldMk cId="526156700" sldId="377"/>
        </pc:sldMkLst>
      </pc:sldChg>
      <pc:sldChg chg="del">
        <pc:chgData name="Pastor Zach Dudenhofer" userId="c4a63011-f6e8-401d-b235-a1891ff3d58e" providerId="ADAL" clId="{E667EAF3-940B-43BC-94D0-FD012E7BFBAE}" dt="2024-08-09T13:52:35.022" v="1110" actId="47"/>
        <pc:sldMkLst>
          <pc:docMk/>
          <pc:sldMk cId="3823625165" sldId="378"/>
        </pc:sldMkLst>
      </pc:sldChg>
      <pc:sldChg chg="del">
        <pc:chgData name="Pastor Zach Dudenhofer" userId="c4a63011-f6e8-401d-b235-a1891ff3d58e" providerId="ADAL" clId="{E667EAF3-940B-43BC-94D0-FD012E7BFBAE}" dt="2024-08-09T13:52:35.022" v="1110" actId="47"/>
        <pc:sldMkLst>
          <pc:docMk/>
          <pc:sldMk cId="599179728" sldId="379"/>
        </pc:sldMkLst>
      </pc:sldChg>
      <pc:sldChg chg="del">
        <pc:chgData name="Pastor Zach Dudenhofer" userId="c4a63011-f6e8-401d-b235-a1891ff3d58e" providerId="ADAL" clId="{E667EAF3-940B-43BC-94D0-FD012E7BFBAE}" dt="2024-08-09T13:52:35.022" v="1110" actId="47"/>
        <pc:sldMkLst>
          <pc:docMk/>
          <pc:sldMk cId="2704925588" sldId="380"/>
        </pc:sldMkLst>
      </pc:sldChg>
      <pc:sldChg chg="del">
        <pc:chgData name="Pastor Zach Dudenhofer" userId="c4a63011-f6e8-401d-b235-a1891ff3d58e" providerId="ADAL" clId="{E667EAF3-940B-43BC-94D0-FD012E7BFBAE}" dt="2024-08-09T14:22:10.261" v="1444" actId="47"/>
        <pc:sldMkLst>
          <pc:docMk/>
          <pc:sldMk cId="424153711" sldId="381"/>
        </pc:sldMkLst>
      </pc:sldChg>
      <pc:sldChg chg="modSp add mod">
        <pc:chgData name="Pastor Zach Dudenhofer" userId="c4a63011-f6e8-401d-b235-a1891ff3d58e" providerId="ADAL" clId="{E667EAF3-940B-43BC-94D0-FD012E7BFBAE}" dt="2024-08-09T13:19:37.583" v="13" actId="115"/>
        <pc:sldMkLst>
          <pc:docMk/>
          <pc:sldMk cId="3074736145" sldId="382"/>
        </pc:sldMkLst>
        <pc:spChg chg="mod">
          <ac:chgData name="Pastor Zach Dudenhofer" userId="c4a63011-f6e8-401d-b235-a1891ff3d58e" providerId="ADAL" clId="{E667EAF3-940B-43BC-94D0-FD012E7BFBAE}" dt="2024-08-09T13:19:37.583" v="13" actId="115"/>
          <ac:spMkLst>
            <pc:docMk/>
            <pc:sldMk cId="3074736145" sldId="382"/>
            <ac:spMk id="3" creationId="{E0C6A70B-0872-8155-CCE0-3F2601365044}"/>
          </ac:spMkLst>
        </pc:spChg>
      </pc:sldChg>
      <pc:sldChg chg="modSp add mod">
        <pc:chgData name="Pastor Zach Dudenhofer" userId="c4a63011-f6e8-401d-b235-a1891ff3d58e" providerId="ADAL" clId="{E667EAF3-940B-43BC-94D0-FD012E7BFBAE}" dt="2024-08-09T13:21:24.110" v="45" actId="255"/>
        <pc:sldMkLst>
          <pc:docMk/>
          <pc:sldMk cId="3583468894" sldId="383"/>
        </pc:sldMkLst>
        <pc:spChg chg="mod">
          <ac:chgData name="Pastor Zach Dudenhofer" userId="c4a63011-f6e8-401d-b235-a1891ff3d58e" providerId="ADAL" clId="{E667EAF3-940B-43BC-94D0-FD012E7BFBAE}" dt="2024-08-09T13:21:24.110" v="45" actId="255"/>
          <ac:spMkLst>
            <pc:docMk/>
            <pc:sldMk cId="3583468894" sldId="383"/>
            <ac:spMk id="2" creationId="{9725AC5F-A538-3B8D-AB2A-8E2086C93F5D}"/>
          </ac:spMkLst>
        </pc:spChg>
      </pc:sldChg>
      <pc:sldChg chg="addSp modSp add mod">
        <pc:chgData name="Pastor Zach Dudenhofer" userId="c4a63011-f6e8-401d-b235-a1891ff3d58e" providerId="ADAL" clId="{E667EAF3-940B-43BC-94D0-FD012E7BFBAE}" dt="2024-08-09T13:25:43.742" v="93" actId="20577"/>
        <pc:sldMkLst>
          <pc:docMk/>
          <pc:sldMk cId="315428762" sldId="384"/>
        </pc:sldMkLst>
        <pc:spChg chg="mod">
          <ac:chgData name="Pastor Zach Dudenhofer" userId="c4a63011-f6e8-401d-b235-a1891ff3d58e" providerId="ADAL" clId="{E667EAF3-940B-43BC-94D0-FD012E7BFBAE}" dt="2024-08-09T13:23:10.431" v="48" actId="115"/>
          <ac:spMkLst>
            <pc:docMk/>
            <pc:sldMk cId="315428762" sldId="384"/>
            <ac:spMk id="3" creationId="{E0C6A70B-0872-8155-CCE0-3F2601365044}"/>
          </ac:spMkLst>
        </pc:spChg>
        <pc:spChg chg="add mod">
          <ac:chgData name="Pastor Zach Dudenhofer" userId="c4a63011-f6e8-401d-b235-a1891ff3d58e" providerId="ADAL" clId="{E667EAF3-940B-43BC-94D0-FD012E7BFBAE}" dt="2024-08-09T13:25:43.742" v="93" actId="20577"/>
          <ac:spMkLst>
            <pc:docMk/>
            <pc:sldMk cId="315428762" sldId="384"/>
            <ac:spMk id="4" creationId="{09884A00-DAB7-3F6A-4686-0335D0EE54EB}"/>
          </ac:spMkLst>
        </pc:spChg>
        <pc:cxnChg chg="add mod">
          <ac:chgData name="Pastor Zach Dudenhofer" userId="c4a63011-f6e8-401d-b235-a1891ff3d58e" providerId="ADAL" clId="{E667EAF3-940B-43BC-94D0-FD012E7BFBAE}" dt="2024-08-09T13:23:21.579" v="49"/>
          <ac:cxnSpMkLst>
            <pc:docMk/>
            <pc:sldMk cId="315428762" sldId="384"/>
            <ac:cxnSpMk id="5" creationId="{13AED000-4A28-FCF3-8253-104E59B2E444}"/>
          </ac:cxnSpMkLst>
        </pc:cxnChg>
      </pc:sldChg>
      <pc:sldChg chg="delSp modSp add mod">
        <pc:chgData name="Pastor Zach Dudenhofer" userId="c4a63011-f6e8-401d-b235-a1891ff3d58e" providerId="ADAL" clId="{E667EAF3-940B-43BC-94D0-FD012E7BFBAE}" dt="2024-08-09T13:26:23.802" v="101" actId="478"/>
        <pc:sldMkLst>
          <pc:docMk/>
          <pc:sldMk cId="1004660800" sldId="385"/>
        </pc:sldMkLst>
        <pc:spChg chg="mod">
          <ac:chgData name="Pastor Zach Dudenhofer" userId="c4a63011-f6e8-401d-b235-a1891ff3d58e" providerId="ADAL" clId="{E667EAF3-940B-43BC-94D0-FD012E7BFBAE}" dt="2024-08-09T13:26:18.582" v="100" actId="115"/>
          <ac:spMkLst>
            <pc:docMk/>
            <pc:sldMk cId="1004660800" sldId="385"/>
            <ac:spMk id="3" creationId="{E0C6A70B-0872-8155-CCE0-3F2601365044}"/>
          </ac:spMkLst>
        </pc:spChg>
        <pc:spChg chg="del">
          <ac:chgData name="Pastor Zach Dudenhofer" userId="c4a63011-f6e8-401d-b235-a1891ff3d58e" providerId="ADAL" clId="{E667EAF3-940B-43BC-94D0-FD012E7BFBAE}" dt="2024-08-09T13:26:23.802" v="101" actId="478"/>
          <ac:spMkLst>
            <pc:docMk/>
            <pc:sldMk cId="1004660800" sldId="385"/>
            <ac:spMk id="4" creationId="{09884A00-DAB7-3F6A-4686-0335D0EE54EB}"/>
          </ac:spMkLst>
        </pc:spChg>
        <pc:cxnChg chg="del">
          <ac:chgData name="Pastor Zach Dudenhofer" userId="c4a63011-f6e8-401d-b235-a1891ff3d58e" providerId="ADAL" clId="{E667EAF3-940B-43BC-94D0-FD012E7BFBAE}" dt="2024-08-09T13:26:23.802" v="101" actId="478"/>
          <ac:cxnSpMkLst>
            <pc:docMk/>
            <pc:sldMk cId="1004660800" sldId="385"/>
            <ac:cxnSpMk id="5" creationId="{13AED000-4A28-FCF3-8253-104E59B2E444}"/>
          </ac:cxnSpMkLst>
        </pc:cxnChg>
      </pc:sldChg>
      <pc:sldChg chg="addSp delSp modSp add mod">
        <pc:chgData name="Pastor Zach Dudenhofer" userId="c4a63011-f6e8-401d-b235-a1891ff3d58e" providerId="ADAL" clId="{E667EAF3-940B-43BC-94D0-FD012E7BFBAE}" dt="2024-08-09T13:37:22.476" v="778" actId="478"/>
        <pc:sldMkLst>
          <pc:docMk/>
          <pc:sldMk cId="245692962" sldId="386"/>
        </pc:sldMkLst>
        <pc:spChg chg="mod">
          <ac:chgData name="Pastor Zach Dudenhofer" userId="c4a63011-f6e8-401d-b235-a1891ff3d58e" providerId="ADAL" clId="{E667EAF3-940B-43BC-94D0-FD012E7BFBAE}" dt="2024-08-09T13:26:49.792" v="108" actId="115"/>
          <ac:spMkLst>
            <pc:docMk/>
            <pc:sldMk cId="245692962" sldId="386"/>
            <ac:spMk id="3" creationId="{E0C6A70B-0872-8155-CCE0-3F2601365044}"/>
          </ac:spMkLst>
        </pc:spChg>
        <pc:spChg chg="add del mod">
          <ac:chgData name="Pastor Zach Dudenhofer" userId="c4a63011-f6e8-401d-b235-a1891ff3d58e" providerId="ADAL" clId="{E667EAF3-940B-43BC-94D0-FD012E7BFBAE}" dt="2024-08-09T13:37:10.467" v="773" actId="478"/>
          <ac:spMkLst>
            <pc:docMk/>
            <pc:sldMk cId="245692962" sldId="386"/>
            <ac:spMk id="4" creationId="{8C0FAC4E-97CB-ACF4-EE51-0F568509FE32}"/>
          </ac:spMkLst>
        </pc:spChg>
        <pc:spChg chg="add del mod">
          <ac:chgData name="Pastor Zach Dudenhofer" userId="c4a63011-f6e8-401d-b235-a1891ff3d58e" providerId="ADAL" clId="{E667EAF3-940B-43BC-94D0-FD012E7BFBAE}" dt="2024-08-09T13:37:22.476" v="778" actId="478"/>
          <ac:spMkLst>
            <pc:docMk/>
            <pc:sldMk cId="245692962" sldId="386"/>
            <ac:spMk id="6" creationId="{C2ECF4C7-2E92-C642-7676-0E102F103BA9}"/>
          </ac:spMkLst>
        </pc:spChg>
        <pc:cxnChg chg="add del mod">
          <ac:chgData name="Pastor Zach Dudenhofer" userId="c4a63011-f6e8-401d-b235-a1891ff3d58e" providerId="ADAL" clId="{E667EAF3-940B-43BC-94D0-FD012E7BFBAE}" dt="2024-08-09T13:37:11.443" v="774" actId="478"/>
          <ac:cxnSpMkLst>
            <pc:docMk/>
            <pc:sldMk cId="245692962" sldId="386"/>
            <ac:cxnSpMk id="5" creationId="{B68D6FA8-4B95-86CB-D8CD-C3CAEA7DAE49}"/>
          </ac:cxnSpMkLst>
        </pc:cxnChg>
      </pc:sldChg>
      <pc:sldChg chg="addSp delSp modSp add mod">
        <pc:chgData name="Pastor Zach Dudenhofer" userId="c4a63011-f6e8-401d-b235-a1891ff3d58e" providerId="ADAL" clId="{E667EAF3-940B-43BC-94D0-FD012E7BFBAE}" dt="2024-08-09T13:45:42.924" v="882" actId="20577"/>
        <pc:sldMkLst>
          <pc:docMk/>
          <pc:sldMk cId="3289873467" sldId="387"/>
        </pc:sldMkLst>
        <pc:spChg chg="mod">
          <ac:chgData name="Pastor Zach Dudenhofer" userId="c4a63011-f6e8-401d-b235-a1891ff3d58e" providerId="ADAL" clId="{E667EAF3-940B-43BC-94D0-FD012E7BFBAE}" dt="2024-08-09T13:29:06.630" v="342" actId="115"/>
          <ac:spMkLst>
            <pc:docMk/>
            <pc:sldMk cId="3289873467" sldId="387"/>
            <ac:spMk id="3" creationId="{E0C6A70B-0872-8155-CCE0-3F2601365044}"/>
          </ac:spMkLst>
        </pc:spChg>
        <pc:spChg chg="del">
          <ac:chgData name="Pastor Zach Dudenhofer" userId="c4a63011-f6e8-401d-b235-a1891ff3d58e" providerId="ADAL" clId="{E667EAF3-940B-43BC-94D0-FD012E7BFBAE}" dt="2024-08-09T13:40:26.451" v="789" actId="478"/>
          <ac:spMkLst>
            <pc:docMk/>
            <pc:sldMk cId="3289873467" sldId="387"/>
            <ac:spMk id="4" creationId="{8C0FAC4E-97CB-ACF4-EE51-0F568509FE32}"/>
          </ac:spMkLst>
        </pc:spChg>
        <pc:spChg chg="add mod">
          <ac:chgData name="Pastor Zach Dudenhofer" userId="c4a63011-f6e8-401d-b235-a1891ff3d58e" providerId="ADAL" clId="{E667EAF3-940B-43BC-94D0-FD012E7BFBAE}" dt="2024-08-09T13:45:42.924" v="882" actId="20577"/>
          <ac:spMkLst>
            <pc:docMk/>
            <pc:sldMk cId="3289873467" sldId="387"/>
            <ac:spMk id="6" creationId="{5BF95D4A-D030-426F-1188-154234B289DF}"/>
          </ac:spMkLst>
        </pc:spChg>
        <pc:cxnChg chg="del">
          <ac:chgData name="Pastor Zach Dudenhofer" userId="c4a63011-f6e8-401d-b235-a1891ff3d58e" providerId="ADAL" clId="{E667EAF3-940B-43BC-94D0-FD012E7BFBAE}" dt="2024-08-09T13:40:26.451" v="789" actId="478"/>
          <ac:cxnSpMkLst>
            <pc:docMk/>
            <pc:sldMk cId="3289873467" sldId="387"/>
            <ac:cxnSpMk id="5" creationId="{B68D6FA8-4B95-86CB-D8CD-C3CAEA7DAE49}"/>
          </ac:cxnSpMkLst>
        </pc:cxnChg>
        <pc:cxnChg chg="add mod">
          <ac:chgData name="Pastor Zach Dudenhofer" userId="c4a63011-f6e8-401d-b235-a1891ff3d58e" providerId="ADAL" clId="{E667EAF3-940B-43BC-94D0-FD012E7BFBAE}" dt="2024-08-09T13:44:25.080" v="792"/>
          <ac:cxnSpMkLst>
            <pc:docMk/>
            <pc:sldMk cId="3289873467" sldId="387"/>
            <ac:cxnSpMk id="7" creationId="{5BD4F864-7DFA-244F-D246-FA45243AA89B}"/>
          </ac:cxnSpMkLst>
        </pc:cxnChg>
      </pc:sldChg>
      <pc:sldChg chg="modSp add mod">
        <pc:chgData name="Pastor Zach Dudenhofer" userId="c4a63011-f6e8-401d-b235-a1891ff3d58e" providerId="ADAL" clId="{E667EAF3-940B-43BC-94D0-FD012E7BFBAE}" dt="2024-08-09T13:39:41.439" v="786" actId="20577"/>
        <pc:sldMkLst>
          <pc:docMk/>
          <pc:sldMk cId="2932160311" sldId="388"/>
        </pc:sldMkLst>
        <pc:spChg chg="mod">
          <ac:chgData name="Pastor Zach Dudenhofer" userId="c4a63011-f6e8-401d-b235-a1891ff3d58e" providerId="ADAL" clId="{E667EAF3-940B-43BC-94D0-FD012E7BFBAE}" dt="2024-08-09T13:39:41.439" v="786" actId="20577"/>
          <ac:spMkLst>
            <pc:docMk/>
            <pc:sldMk cId="2932160311" sldId="388"/>
            <ac:spMk id="6" creationId="{C2ECF4C7-2E92-C642-7676-0E102F103BA9}"/>
          </ac:spMkLst>
        </pc:spChg>
      </pc:sldChg>
      <pc:sldChg chg="modSp add mod">
        <pc:chgData name="Pastor Zach Dudenhofer" userId="c4a63011-f6e8-401d-b235-a1891ff3d58e" providerId="ADAL" clId="{E667EAF3-940B-43BC-94D0-FD012E7BFBAE}" dt="2024-08-09T13:39:55.472" v="788" actId="20577"/>
        <pc:sldMkLst>
          <pc:docMk/>
          <pc:sldMk cId="3964717835" sldId="389"/>
        </pc:sldMkLst>
        <pc:spChg chg="mod">
          <ac:chgData name="Pastor Zach Dudenhofer" userId="c4a63011-f6e8-401d-b235-a1891ff3d58e" providerId="ADAL" clId="{E667EAF3-940B-43BC-94D0-FD012E7BFBAE}" dt="2024-08-09T13:39:55.472" v="788" actId="20577"/>
          <ac:spMkLst>
            <pc:docMk/>
            <pc:sldMk cId="3964717835" sldId="389"/>
            <ac:spMk id="6" creationId="{C2ECF4C7-2E92-C642-7676-0E102F103BA9}"/>
          </ac:spMkLst>
        </pc:spChg>
      </pc:sldChg>
      <pc:sldChg chg="add">
        <pc:chgData name="Pastor Zach Dudenhofer" userId="c4a63011-f6e8-401d-b235-a1891ff3d58e" providerId="ADAL" clId="{E667EAF3-940B-43BC-94D0-FD012E7BFBAE}" dt="2024-08-09T13:39:51.207" v="787" actId="2890"/>
        <pc:sldMkLst>
          <pc:docMk/>
          <pc:sldMk cId="96435370" sldId="390"/>
        </pc:sldMkLst>
      </pc:sldChg>
      <pc:sldChg chg="delSp add mod">
        <pc:chgData name="Pastor Zach Dudenhofer" userId="c4a63011-f6e8-401d-b235-a1891ff3d58e" providerId="ADAL" clId="{E667EAF3-940B-43BC-94D0-FD012E7BFBAE}" dt="2024-08-09T13:40:48.492" v="791" actId="478"/>
        <pc:sldMkLst>
          <pc:docMk/>
          <pc:sldMk cId="4133702421" sldId="391"/>
        </pc:sldMkLst>
        <pc:spChg chg="del">
          <ac:chgData name="Pastor Zach Dudenhofer" userId="c4a63011-f6e8-401d-b235-a1891ff3d58e" providerId="ADAL" clId="{E667EAF3-940B-43BC-94D0-FD012E7BFBAE}" dt="2024-08-09T13:40:48.492" v="791" actId="478"/>
          <ac:spMkLst>
            <pc:docMk/>
            <pc:sldMk cId="4133702421" sldId="391"/>
            <ac:spMk id="6" creationId="{C2ECF4C7-2E92-C642-7676-0E102F103BA9}"/>
          </ac:spMkLst>
        </pc:spChg>
      </pc:sldChg>
      <pc:sldChg chg="delSp modSp add mod">
        <pc:chgData name="Pastor Zach Dudenhofer" userId="c4a63011-f6e8-401d-b235-a1891ff3d58e" providerId="ADAL" clId="{E667EAF3-940B-43BC-94D0-FD012E7BFBAE}" dt="2024-08-09T13:47:21.715" v="888" actId="478"/>
        <pc:sldMkLst>
          <pc:docMk/>
          <pc:sldMk cId="1154559249" sldId="392"/>
        </pc:sldMkLst>
        <pc:spChg chg="mod">
          <ac:chgData name="Pastor Zach Dudenhofer" userId="c4a63011-f6e8-401d-b235-a1891ff3d58e" providerId="ADAL" clId="{E667EAF3-940B-43BC-94D0-FD012E7BFBAE}" dt="2024-08-09T13:47:00.973" v="887" actId="115"/>
          <ac:spMkLst>
            <pc:docMk/>
            <pc:sldMk cId="1154559249" sldId="392"/>
            <ac:spMk id="3" creationId="{E0C6A70B-0872-8155-CCE0-3F2601365044}"/>
          </ac:spMkLst>
        </pc:spChg>
        <pc:spChg chg="del">
          <ac:chgData name="Pastor Zach Dudenhofer" userId="c4a63011-f6e8-401d-b235-a1891ff3d58e" providerId="ADAL" clId="{E667EAF3-940B-43BC-94D0-FD012E7BFBAE}" dt="2024-08-09T13:47:21.715" v="888" actId="478"/>
          <ac:spMkLst>
            <pc:docMk/>
            <pc:sldMk cId="1154559249" sldId="392"/>
            <ac:spMk id="6" creationId="{5BF95D4A-D030-426F-1188-154234B289DF}"/>
          </ac:spMkLst>
        </pc:spChg>
        <pc:cxnChg chg="del">
          <ac:chgData name="Pastor Zach Dudenhofer" userId="c4a63011-f6e8-401d-b235-a1891ff3d58e" providerId="ADAL" clId="{E667EAF3-940B-43BC-94D0-FD012E7BFBAE}" dt="2024-08-09T13:47:21.715" v="888" actId="478"/>
          <ac:cxnSpMkLst>
            <pc:docMk/>
            <pc:sldMk cId="1154559249" sldId="392"/>
            <ac:cxnSpMk id="7" creationId="{5BD4F864-7DFA-244F-D246-FA45243AA89B}"/>
          </ac:cxnSpMkLst>
        </pc:cxnChg>
      </pc:sldChg>
      <pc:sldChg chg="addSp modSp add mod">
        <pc:chgData name="Pastor Zach Dudenhofer" userId="c4a63011-f6e8-401d-b235-a1891ff3d58e" providerId="ADAL" clId="{E667EAF3-940B-43BC-94D0-FD012E7BFBAE}" dt="2024-08-09T13:48:31.395" v="966" actId="20577"/>
        <pc:sldMkLst>
          <pc:docMk/>
          <pc:sldMk cId="977218124" sldId="393"/>
        </pc:sldMkLst>
        <pc:spChg chg="mod">
          <ac:chgData name="Pastor Zach Dudenhofer" userId="c4a63011-f6e8-401d-b235-a1891ff3d58e" providerId="ADAL" clId="{E667EAF3-940B-43BC-94D0-FD012E7BFBAE}" dt="2024-08-09T13:47:32.091" v="891" actId="115"/>
          <ac:spMkLst>
            <pc:docMk/>
            <pc:sldMk cId="977218124" sldId="393"/>
            <ac:spMk id="3" creationId="{E0C6A70B-0872-8155-CCE0-3F2601365044}"/>
          </ac:spMkLst>
        </pc:spChg>
        <pc:spChg chg="add mod">
          <ac:chgData name="Pastor Zach Dudenhofer" userId="c4a63011-f6e8-401d-b235-a1891ff3d58e" providerId="ADAL" clId="{E667EAF3-940B-43BC-94D0-FD012E7BFBAE}" dt="2024-08-09T13:48:31.395" v="966" actId="20577"/>
          <ac:spMkLst>
            <pc:docMk/>
            <pc:sldMk cId="977218124" sldId="393"/>
            <ac:spMk id="4" creationId="{5A21BDD7-2A9D-F120-5440-96FA03D0376C}"/>
          </ac:spMkLst>
        </pc:spChg>
        <pc:cxnChg chg="add mod">
          <ac:chgData name="Pastor Zach Dudenhofer" userId="c4a63011-f6e8-401d-b235-a1891ff3d58e" providerId="ADAL" clId="{E667EAF3-940B-43BC-94D0-FD012E7BFBAE}" dt="2024-08-09T13:47:49.577" v="892"/>
          <ac:cxnSpMkLst>
            <pc:docMk/>
            <pc:sldMk cId="977218124" sldId="393"/>
            <ac:cxnSpMk id="5" creationId="{7B27B9EC-1DA2-E6A4-784D-B739E825AABA}"/>
          </ac:cxnSpMkLst>
        </pc:cxnChg>
      </pc:sldChg>
      <pc:sldChg chg="modSp add mod">
        <pc:chgData name="Pastor Zach Dudenhofer" userId="c4a63011-f6e8-401d-b235-a1891ff3d58e" providerId="ADAL" clId="{E667EAF3-940B-43BC-94D0-FD012E7BFBAE}" dt="2024-08-09T13:51:43.043" v="1109" actId="1035"/>
        <pc:sldMkLst>
          <pc:docMk/>
          <pc:sldMk cId="3875453282" sldId="394"/>
        </pc:sldMkLst>
        <pc:spChg chg="mod">
          <ac:chgData name="Pastor Zach Dudenhofer" userId="c4a63011-f6e8-401d-b235-a1891ff3d58e" providerId="ADAL" clId="{E667EAF3-940B-43BC-94D0-FD012E7BFBAE}" dt="2024-08-09T13:49:07.534" v="971" actId="115"/>
          <ac:spMkLst>
            <pc:docMk/>
            <pc:sldMk cId="3875453282" sldId="394"/>
            <ac:spMk id="3" creationId="{E0C6A70B-0872-8155-CCE0-3F2601365044}"/>
          </ac:spMkLst>
        </pc:spChg>
        <pc:spChg chg="mod">
          <ac:chgData name="Pastor Zach Dudenhofer" userId="c4a63011-f6e8-401d-b235-a1891ff3d58e" providerId="ADAL" clId="{E667EAF3-940B-43BC-94D0-FD012E7BFBAE}" dt="2024-08-09T13:51:43.043" v="1109" actId="1035"/>
          <ac:spMkLst>
            <pc:docMk/>
            <pc:sldMk cId="3875453282" sldId="394"/>
            <ac:spMk id="4" creationId="{5A21BDD7-2A9D-F120-5440-96FA03D0376C}"/>
          </ac:spMkLst>
        </pc:spChg>
        <pc:cxnChg chg="mod">
          <ac:chgData name="Pastor Zach Dudenhofer" userId="c4a63011-f6e8-401d-b235-a1891ff3d58e" providerId="ADAL" clId="{E667EAF3-940B-43BC-94D0-FD012E7BFBAE}" dt="2024-08-09T13:51:43.043" v="1109" actId="1035"/>
          <ac:cxnSpMkLst>
            <pc:docMk/>
            <pc:sldMk cId="3875453282" sldId="394"/>
            <ac:cxnSpMk id="5" creationId="{7B27B9EC-1DA2-E6A4-784D-B739E825AABA}"/>
          </ac:cxnSpMkLst>
        </pc:cxnChg>
      </pc:sldChg>
      <pc:sldChg chg="addSp delSp modSp add mod">
        <pc:chgData name="Pastor Zach Dudenhofer" userId="c4a63011-f6e8-401d-b235-a1891ff3d58e" providerId="ADAL" clId="{E667EAF3-940B-43BC-94D0-FD012E7BFBAE}" dt="2024-08-09T13:53:59.234" v="1181" actId="20577"/>
        <pc:sldMkLst>
          <pc:docMk/>
          <pc:sldMk cId="1848727031" sldId="395"/>
        </pc:sldMkLst>
        <pc:spChg chg="mod">
          <ac:chgData name="Pastor Zach Dudenhofer" userId="c4a63011-f6e8-401d-b235-a1891ff3d58e" providerId="ADAL" clId="{E667EAF3-940B-43BC-94D0-FD012E7BFBAE}" dt="2024-08-09T13:53:10.573" v="1113" actId="115"/>
          <ac:spMkLst>
            <pc:docMk/>
            <pc:sldMk cId="1848727031" sldId="395"/>
            <ac:spMk id="3" creationId="{E0C6A70B-0872-8155-CCE0-3F2601365044}"/>
          </ac:spMkLst>
        </pc:spChg>
        <pc:spChg chg="del">
          <ac:chgData name="Pastor Zach Dudenhofer" userId="c4a63011-f6e8-401d-b235-a1891ff3d58e" providerId="ADAL" clId="{E667EAF3-940B-43BC-94D0-FD012E7BFBAE}" dt="2024-08-09T13:53:17.410" v="1114" actId="478"/>
          <ac:spMkLst>
            <pc:docMk/>
            <pc:sldMk cId="1848727031" sldId="395"/>
            <ac:spMk id="4" creationId="{5A21BDD7-2A9D-F120-5440-96FA03D0376C}"/>
          </ac:spMkLst>
        </pc:spChg>
        <pc:spChg chg="add mod">
          <ac:chgData name="Pastor Zach Dudenhofer" userId="c4a63011-f6e8-401d-b235-a1891ff3d58e" providerId="ADAL" clId="{E667EAF3-940B-43BC-94D0-FD012E7BFBAE}" dt="2024-08-09T13:53:59.234" v="1181" actId="20577"/>
          <ac:spMkLst>
            <pc:docMk/>
            <pc:sldMk cId="1848727031" sldId="395"/>
            <ac:spMk id="6" creationId="{029157D3-9354-76EE-6CDA-856BBB097D26}"/>
          </ac:spMkLst>
        </pc:spChg>
        <pc:cxnChg chg="del">
          <ac:chgData name="Pastor Zach Dudenhofer" userId="c4a63011-f6e8-401d-b235-a1891ff3d58e" providerId="ADAL" clId="{E667EAF3-940B-43BC-94D0-FD012E7BFBAE}" dt="2024-08-09T13:53:17.410" v="1114" actId="478"/>
          <ac:cxnSpMkLst>
            <pc:docMk/>
            <pc:sldMk cId="1848727031" sldId="395"/>
            <ac:cxnSpMk id="5" creationId="{7B27B9EC-1DA2-E6A4-784D-B739E825AABA}"/>
          </ac:cxnSpMkLst>
        </pc:cxnChg>
        <pc:cxnChg chg="add mod">
          <ac:chgData name="Pastor Zach Dudenhofer" userId="c4a63011-f6e8-401d-b235-a1891ff3d58e" providerId="ADAL" clId="{E667EAF3-940B-43BC-94D0-FD012E7BFBAE}" dt="2024-08-09T13:53:26.768" v="1115"/>
          <ac:cxnSpMkLst>
            <pc:docMk/>
            <pc:sldMk cId="1848727031" sldId="395"/>
            <ac:cxnSpMk id="7" creationId="{1D84B5E4-819D-4B3C-DD29-6E828B06C261}"/>
          </ac:cxnSpMkLst>
        </pc:cxnChg>
      </pc:sldChg>
      <pc:sldChg chg="addSp modSp add mod">
        <pc:chgData name="Pastor Zach Dudenhofer" userId="c4a63011-f6e8-401d-b235-a1891ff3d58e" providerId="ADAL" clId="{E667EAF3-940B-43BC-94D0-FD012E7BFBAE}" dt="2024-08-09T13:56:39.493" v="1283" actId="115"/>
        <pc:sldMkLst>
          <pc:docMk/>
          <pc:sldMk cId="272788836" sldId="396"/>
        </pc:sldMkLst>
        <pc:spChg chg="mod">
          <ac:chgData name="Pastor Zach Dudenhofer" userId="c4a63011-f6e8-401d-b235-a1891ff3d58e" providerId="ADAL" clId="{E667EAF3-940B-43BC-94D0-FD012E7BFBAE}" dt="2024-08-09T13:54:51.731" v="1217" actId="255"/>
          <ac:spMkLst>
            <pc:docMk/>
            <pc:sldMk cId="272788836" sldId="396"/>
            <ac:spMk id="2" creationId="{9725AC5F-A538-3B8D-AB2A-8E2086C93F5D}"/>
          </ac:spMkLst>
        </pc:spChg>
        <pc:spChg chg="mod">
          <ac:chgData name="Pastor Zach Dudenhofer" userId="c4a63011-f6e8-401d-b235-a1891ff3d58e" providerId="ADAL" clId="{E667EAF3-940B-43BC-94D0-FD012E7BFBAE}" dt="2024-08-09T13:56:39.493" v="1283" actId="115"/>
          <ac:spMkLst>
            <pc:docMk/>
            <pc:sldMk cId="272788836" sldId="396"/>
            <ac:spMk id="3" creationId="{E0C6A70B-0872-8155-CCE0-3F2601365044}"/>
          </ac:spMkLst>
        </pc:spChg>
        <pc:spChg chg="add mod">
          <ac:chgData name="Pastor Zach Dudenhofer" userId="c4a63011-f6e8-401d-b235-a1891ff3d58e" providerId="ADAL" clId="{E667EAF3-940B-43BC-94D0-FD012E7BFBAE}" dt="2024-08-09T13:55:49.083" v="1280" actId="20577"/>
          <ac:spMkLst>
            <pc:docMk/>
            <pc:sldMk cId="272788836" sldId="396"/>
            <ac:spMk id="4" creationId="{ED96ABC8-F9D8-EB7F-F2AF-9DA64BC1B0B3}"/>
          </ac:spMkLst>
        </pc:spChg>
        <pc:cxnChg chg="add mod">
          <ac:chgData name="Pastor Zach Dudenhofer" userId="c4a63011-f6e8-401d-b235-a1891ff3d58e" providerId="ADAL" clId="{E667EAF3-940B-43BC-94D0-FD012E7BFBAE}" dt="2024-08-09T13:55:24.328" v="1221"/>
          <ac:cxnSpMkLst>
            <pc:docMk/>
            <pc:sldMk cId="272788836" sldId="396"/>
            <ac:cxnSpMk id="5" creationId="{9DD75C10-8AC4-F59E-F0E4-C3095D30C9D5}"/>
          </ac:cxnSpMkLst>
        </pc:cxnChg>
      </pc:sldChg>
      <pc:sldChg chg="delSp add mod ord">
        <pc:chgData name="Pastor Zach Dudenhofer" userId="c4a63011-f6e8-401d-b235-a1891ff3d58e" providerId="ADAL" clId="{E667EAF3-940B-43BC-94D0-FD012E7BFBAE}" dt="2024-08-09T13:56:47.041" v="1286" actId="478"/>
        <pc:sldMkLst>
          <pc:docMk/>
          <pc:sldMk cId="2254246659" sldId="397"/>
        </pc:sldMkLst>
        <pc:spChg chg="del">
          <ac:chgData name="Pastor Zach Dudenhofer" userId="c4a63011-f6e8-401d-b235-a1891ff3d58e" providerId="ADAL" clId="{E667EAF3-940B-43BC-94D0-FD012E7BFBAE}" dt="2024-08-09T13:56:47.041" v="1286" actId="478"/>
          <ac:spMkLst>
            <pc:docMk/>
            <pc:sldMk cId="2254246659" sldId="397"/>
            <ac:spMk id="4" creationId="{ED96ABC8-F9D8-EB7F-F2AF-9DA64BC1B0B3}"/>
          </ac:spMkLst>
        </pc:spChg>
        <pc:cxnChg chg="del">
          <ac:chgData name="Pastor Zach Dudenhofer" userId="c4a63011-f6e8-401d-b235-a1891ff3d58e" providerId="ADAL" clId="{E667EAF3-940B-43BC-94D0-FD012E7BFBAE}" dt="2024-08-09T13:56:47.041" v="1286" actId="478"/>
          <ac:cxnSpMkLst>
            <pc:docMk/>
            <pc:sldMk cId="2254246659" sldId="397"/>
            <ac:cxnSpMk id="5" creationId="{9DD75C10-8AC4-F59E-F0E4-C3095D30C9D5}"/>
          </ac:cxnSpMkLst>
        </pc:cxnChg>
      </pc:sldChg>
      <pc:sldChg chg="delSp modSp add mod">
        <pc:chgData name="Pastor Zach Dudenhofer" userId="c4a63011-f6e8-401d-b235-a1891ff3d58e" providerId="ADAL" clId="{E667EAF3-940B-43BC-94D0-FD012E7BFBAE}" dt="2024-08-09T14:04:14.489" v="1315" actId="478"/>
        <pc:sldMkLst>
          <pc:docMk/>
          <pc:sldMk cId="804898925" sldId="398"/>
        </pc:sldMkLst>
        <pc:spChg chg="mod">
          <ac:chgData name="Pastor Zach Dudenhofer" userId="c4a63011-f6e8-401d-b235-a1891ff3d58e" providerId="ADAL" clId="{E667EAF3-940B-43BC-94D0-FD012E7BFBAE}" dt="2024-08-09T14:02:38.025" v="1308" actId="403"/>
          <ac:spMkLst>
            <pc:docMk/>
            <pc:sldMk cId="804898925" sldId="398"/>
            <ac:spMk id="2" creationId="{9725AC5F-A538-3B8D-AB2A-8E2086C93F5D}"/>
          </ac:spMkLst>
        </pc:spChg>
        <pc:spChg chg="mod">
          <ac:chgData name="Pastor Zach Dudenhofer" userId="c4a63011-f6e8-401d-b235-a1891ff3d58e" providerId="ADAL" clId="{E667EAF3-940B-43BC-94D0-FD012E7BFBAE}" dt="2024-08-09T14:04:03.036" v="1314" actId="115"/>
          <ac:spMkLst>
            <pc:docMk/>
            <pc:sldMk cId="804898925" sldId="398"/>
            <ac:spMk id="3" creationId="{E0C6A70B-0872-8155-CCE0-3F2601365044}"/>
          </ac:spMkLst>
        </pc:spChg>
        <pc:spChg chg="del">
          <ac:chgData name="Pastor Zach Dudenhofer" userId="c4a63011-f6e8-401d-b235-a1891ff3d58e" providerId="ADAL" clId="{E667EAF3-940B-43BC-94D0-FD012E7BFBAE}" dt="2024-08-09T14:04:14.489" v="1315" actId="478"/>
          <ac:spMkLst>
            <pc:docMk/>
            <pc:sldMk cId="804898925" sldId="398"/>
            <ac:spMk id="4" creationId="{ED96ABC8-F9D8-EB7F-F2AF-9DA64BC1B0B3}"/>
          </ac:spMkLst>
        </pc:spChg>
        <pc:cxnChg chg="del">
          <ac:chgData name="Pastor Zach Dudenhofer" userId="c4a63011-f6e8-401d-b235-a1891ff3d58e" providerId="ADAL" clId="{E667EAF3-940B-43BC-94D0-FD012E7BFBAE}" dt="2024-08-09T14:04:14.489" v="1315" actId="478"/>
          <ac:cxnSpMkLst>
            <pc:docMk/>
            <pc:sldMk cId="804898925" sldId="398"/>
            <ac:cxnSpMk id="5" creationId="{9DD75C10-8AC4-F59E-F0E4-C3095D30C9D5}"/>
          </ac:cxnSpMkLst>
        </pc:cxnChg>
      </pc:sldChg>
      <pc:sldChg chg="addSp modSp add mod">
        <pc:chgData name="Pastor Zach Dudenhofer" userId="c4a63011-f6e8-401d-b235-a1891ff3d58e" providerId="ADAL" clId="{E667EAF3-940B-43BC-94D0-FD012E7BFBAE}" dt="2024-08-09T14:19:37.082" v="1442" actId="1035"/>
        <pc:sldMkLst>
          <pc:docMk/>
          <pc:sldMk cId="582464798" sldId="399"/>
        </pc:sldMkLst>
        <pc:spChg chg="mod">
          <ac:chgData name="Pastor Zach Dudenhofer" userId="c4a63011-f6e8-401d-b235-a1891ff3d58e" providerId="ADAL" clId="{E667EAF3-940B-43BC-94D0-FD012E7BFBAE}" dt="2024-08-09T14:17:00.715" v="1324" actId="113"/>
          <ac:spMkLst>
            <pc:docMk/>
            <pc:sldMk cId="582464798" sldId="399"/>
            <ac:spMk id="3" creationId="{E0C6A70B-0872-8155-CCE0-3F2601365044}"/>
          </ac:spMkLst>
        </pc:spChg>
        <pc:spChg chg="add mod">
          <ac:chgData name="Pastor Zach Dudenhofer" userId="c4a63011-f6e8-401d-b235-a1891ff3d58e" providerId="ADAL" clId="{E667EAF3-940B-43BC-94D0-FD012E7BFBAE}" dt="2024-08-09T14:19:37.082" v="1442" actId="1035"/>
          <ac:spMkLst>
            <pc:docMk/>
            <pc:sldMk cId="582464798" sldId="399"/>
            <ac:spMk id="4" creationId="{B6E66DB9-C0B9-DC5B-52D7-B8A9041EA570}"/>
          </ac:spMkLst>
        </pc:spChg>
        <pc:cxnChg chg="add mod">
          <ac:chgData name="Pastor Zach Dudenhofer" userId="c4a63011-f6e8-401d-b235-a1891ff3d58e" providerId="ADAL" clId="{E667EAF3-940B-43BC-94D0-FD012E7BFBAE}" dt="2024-08-09T14:19:37.082" v="1442" actId="1035"/>
          <ac:cxnSpMkLst>
            <pc:docMk/>
            <pc:sldMk cId="582464798" sldId="399"/>
            <ac:cxnSpMk id="5" creationId="{B460C6F4-7DD1-4819-23F0-CD4514CFDBE0}"/>
          </ac:cxnSpMkLst>
        </pc:cxnChg>
      </pc:sldChg>
    </pc:docChg>
  </pc:docChgLst>
  <pc:docChgLst>
    <pc:chgData name="Pastor Zach Dudenhofer" userId="c4a63011-f6e8-401d-b235-a1891ff3d58e" providerId="ADAL" clId="{0C3A7D48-9EB3-430D-9B2C-E0C06FFBFDAE}"/>
    <pc:docChg chg="custSel addSld delSld modSld sldOrd">
      <pc:chgData name="Pastor Zach Dudenhofer" userId="c4a63011-f6e8-401d-b235-a1891ff3d58e" providerId="ADAL" clId="{0C3A7D48-9EB3-430D-9B2C-E0C06FFBFDAE}" dt="2025-08-15T13:29:12.885" v="692" actId="27614"/>
      <pc:docMkLst>
        <pc:docMk/>
      </pc:docMkLst>
      <pc:sldChg chg="addSp delSp modSp mod">
        <pc:chgData name="Pastor Zach Dudenhofer" userId="c4a63011-f6e8-401d-b235-a1891ff3d58e" providerId="ADAL" clId="{0C3A7D48-9EB3-430D-9B2C-E0C06FFBFDAE}" dt="2025-08-15T12:55:45.086" v="3" actId="962"/>
        <pc:sldMkLst>
          <pc:docMk/>
          <pc:sldMk cId="785318392" sldId="263"/>
        </pc:sldMkLst>
        <pc:picChg chg="del">
          <ac:chgData name="Pastor Zach Dudenhofer" userId="c4a63011-f6e8-401d-b235-a1891ff3d58e" providerId="ADAL" clId="{0C3A7D48-9EB3-430D-9B2C-E0C06FFBFDAE}" dt="2025-08-15T12:55:32.232" v="0" actId="478"/>
          <ac:picMkLst>
            <pc:docMk/>
            <pc:sldMk cId="785318392" sldId="263"/>
            <ac:picMk id="3" creationId="{133C69CC-F152-9777-0519-EB9BF5A57895}"/>
          </ac:picMkLst>
        </pc:picChg>
        <pc:picChg chg="add mod">
          <ac:chgData name="Pastor Zach Dudenhofer" userId="c4a63011-f6e8-401d-b235-a1891ff3d58e" providerId="ADAL" clId="{0C3A7D48-9EB3-430D-9B2C-E0C06FFBFDAE}" dt="2025-08-15T12:55:45.086" v="3" actId="962"/>
          <ac:picMkLst>
            <pc:docMk/>
            <pc:sldMk cId="785318392" sldId="263"/>
            <ac:picMk id="4" creationId="{4128B1CF-690E-E574-5B06-4392AB0BAA6A}"/>
          </ac:picMkLst>
        </pc:picChg>
      </pc:sldChg>
      <pc:sldChg chg="addSp delSp modSp mod">
        <pc:chgData name="Pastor Zach Dudenhofer" userId="c4a63011-f6e8-401d-b235-a1891ff3d58e" providerId="ADAL" clId="{0C3A7D48-9EB3-430D-9B2C-E0C06FFBFDAE}" dt="2025-08-15T12:57:17.370" v="109" actId="207"/>
        <pc:sldMkLst>
          <pc:docMk/>
          <pc:sldMk cId="318598435" sldId="901"/>
        </pc:sldMkLst>
        <pc:spChg chg="mod">
          <ac:chgData name="Pastor Zach Dudenhofer" userId="c4a63011-f6e8-401d-b235-a1891ff3d58e" providerId="ADAL" clId="{0C3A7D48-9EB3-430D-9B2C-E0C06FFBFDAE}" dt="2025-08-15T12:57:17.370" v="109" actId="207"/>
          <ac:spMkLst>
            <pc:docMk/>
            <pc:sldMk cId="318598435" sldId="901"/>
            <ac:spMk id="2" creationId="{271338D3-A03F-C3BE-2F4D-71DE6FAC63B8}"/>
          </ac:spMkLst>
        </pc:spChg>
        <pc:spChg chg="mod">
          <ac:chgData name="Pastor Zach Dudenhofer" userId="c4a63011-f6e8-401d-b235-a1891ff3d58e" providerId="ADAL" clId="{0C3A7D48-9EB3-430D-9B2C-E0C06FFBFDAE}" dt="2025-08-15T12:57:04.300" v="106" actId="404"/>
          <ac:spMkLst>
            <pc:docMk/>
            <pc:sldMk cId="318598435" sldId="901"/>
            <ac:spMk id="3" creationId="{8ADBD640-4AB3-9416-0A8D-67E8F943F061}"/>
          </ac:spMkLst>
        </pc:spChg>
        <pc:picChg chg="add del mod">
          <ac:chgData name="Pastor Zach Dudenhofer" userId="c4a63011-f6e8-401d-b235-a1891ff3d58e" providerId="ADAL" clId="{0C3A7D48-9EB3-430D-9B2C-E0C06FFBFDAE}" dt="2025-08-15T12:56:15.806" v="8" actId="478"/>
          <ac:picMkLst>
            <pc:docMk/>
            <pc:sldMk cId="318598435" sldId="901"/>
            <ac:picMk id="4" creationId="{CA65FB24-140A-C222-4E47-4E39C17417FF}"/>
          </ac:picMkLst>
        </pc:picChg>
      </pc:sldChg>
      <pc:sldChg chg="modSp mod">
        <pc:chgData name="Pastor Zach Dudenhofer" userId="c4a63011-f6e8-401d-b235-a1891ff3d58e" providerId="ADAL" clId="{0C3A7D48-9EB3-430D-9B2C-E0C06FFBFDAE}" dt="2025-08-15T13:02:25.091" v="207" actId="207"/>
        <pc:sldMkLst>
          <pc:docMk/>
          <pc:sldMk cId="1594877027" sldId="918"/>
        </pc:sldMkLst>
        <pc:spChg chg="mod">
          <ac:chgData name="Pastor Zach Dudenhofer" userId="c4a63011-f6e8-401d-b235-a1891ff3d58e" providerId="ADAL" clId="{0C3A7D48-9EB3-430D-9B2C-E0C06FFBFDAE}" dt="2025-08-15T13:02:25.091" v="207" actId="207"/>
          <ac:spMkLst>
            <pc:docMk/>
            <pc:sldMk cId="1594877027" sldId="918"/>
            <ac:spMk id="2" creationId="{86533E5A-C9A4-0E5F-6640-D0FE9826AA88}"/>
          </ac:spMkLst>
        </pc:spChg>
        <pc:spChg chg="mod">
          <ac:chgData name="Pastor Zach Dudenhofer" userId="c4a63011-f6e8-401d-b235-a1891ff3d58e" providerId="ADAL" clId="{0C3A7D48-9EB3-430D-9B2C-E0C06FFBFDAE}" dt="2025-08-15T12:58:39.992" v="120" actId="20577"/>
          <ac:spMkLst>
            <pc:docMk/>
            <pc:sldMk cId="1594877027" sldId="918"/>
            <ac:spMk id="3" creationId="{54D9753F-F433-BD1A-AB9C-9645E683F8AF}"/>
          </ac:spMkLst>
        </pc:spChg>
      </pc:sldChg>
      <pc:sldChg chg="del">
        <pc:chgData name="Pastor Zach Dudenhofer" userId="c4a63011-f6e8-401d-b235-a1891ff3d58e" providerId="ADAL" clId="{0C3A7D48-9EB3-430D-9B2C-E0C06FFBFDAE}" dt="2025-08-15T13:02:49.345" v="213" actId="47"/>
        <pc:sldMkLst>
          <pc:docMk/>
          <pc:sldMk cId="2137106896" sldId="984"/>
        </pc:sldMkLst>
      </pc:sldChg>
      <pc:sldChg chg="del">
        <pc:chgData name="Pastor Zach Dudenhofer" userId="c4a63011-f6e8-401d-b235-a1891ff3d58e" providerId="ADAL" clId="{0C3A7D48-9EB3-430D-9B2C-E0C06FFBFDAE}" dt="2025-08-15T13:02:49.345" v="213" actId="47"/>
        <pc:sldMkLst>
          <pc:docMk/>
          <pc:sldMk cId="1087633607" sldId="985"/>
        </pc:sldMkLst>
      </pc:sldChg>
      <pc:sldChg chg="del">
        <pc:chgData name="Pastor Zach Dudenhofer" userId="c4a63011-f6e8-401d-b235-a1891ff3d58e" providerId="ADAL" clId="{0C3A7D48-9EB3-430D-9B2C-E0C06FFBFDAE}" dt="2025-08-15T13:02:49.345" v="213" actId="47"/>
        <pc:sldMkLst>
          <pc:docMk/>
          <pc:sldMk cId="1441230182" sldId="986"/>
        </pc:sldMkLst>
      </pc:sldChg>
      <pc:sldChg chg="del">
        <pc:chgData name="Pastor Zach Dudenhofer" userId="c4a63011-f6e8-401d-b235-a1891ff3d58e" providerId="ADAL" clId="{0C3A7D48-9EB3-430D-9B2C-E0C06FFBFDAE}" dt="2025-08-15T13:03:00.553" v="216" actId="47"/>
        <pc:sldMkLst>
          <pc:docMk/>
          <pc:sldMk cId="1946324105" sldId="987"/>
        </pc:sldMkLst>
      </pc:sldChg>
      <pc:sldChg chg="addSp delSp modSp mod">
        <pc:chgData name="Pastor Zach Dudenhofer" userId="c4a63011-f6e8-401d-b235-a1891ff3d58e" providerId="ADAL" clId="{0C3A7D48-9EB3-430D-9B2C-E0C06FFBFDAE}" dt="2025-08-15T13:26:30.273" v="682" actId="27614"/>
        <pc:sldMkLst>
          <pc:docMk/>
          <pc:sldMk cId="358369205" sldId="1004"/>
        </pc:sldMkLst>
        <pc:picChg chg="add mod">
          <ac:chgData name="Pastor Zach Dudenhofer" userId="c4a63011-f6e8-401d-b235-a1891ff3d58e" providerId="ADAL" clId="{0C3A7D48-9EB3-430D-9B2C-E0C06FFBFDAE}" dt="2025-08-15T13:26:30.273" v="682" actId="27614"/>
          <ac:picMkLst>
            <pc:docMk/>
            <pc:sldMk cId="358369205" sldId="1004"/>
            <ac:picMk id="3" creationId="{7AC2052A-AA7B-B832-78AF-91432B1478FF}"/>
          </ac:picMkLst>
        </pc:picChg>
        <pc:picChg chg="del">
          <ac:chgData name="Pastor Zach Dudenhofer" userId="c4a63011-f6e8-401d-b235-a1891ff3d58e" providerId="ADAL" clId="{0C3A7D48-9EB3-430D-9B2C-E0C06FFBFDAE}" dt="2025-08-15T13:24:13.357" v="680" actId="478"/>
          <ac:picMkLst>
            <pc:docMk/>
            <pc:sldMk cId="358369205" sldId="1004"/>
            <ac:picMk id="4" creationId="{F3F011C5-48E5-E7B4-CB98-CD5C94E32659}"/>
          </ac:picMkLst>
        </pc:picChg>
      </pc:sldChg>
      <pc:sldChg chg="del">
        <pc:chgData name="Pastor Zach Dudenhofer" userId="c4a63011-f6e8-401d-b235-a1891ff3d58e" providerId="ADAL" clId="{0C3A7D48-9EB3-430D-9B2C-E0C06FFBFDAE}" dt="2025-08-15T13:24:11.460" v="679" actId="47"/>
        <pc:sldMkLst>
          <pc:docMk/>
          <pc:sldMk cId="3285635214" sldId="1005"/>
        </pc:sldMkLst>
      </pc:sldChg>
      <pc:sldChg chg="del">
        <pc:chgData name="Pastor Zach Dudenhofer" userId="c4a63011-f6e8-401d-b235-a1891ff3d58e" providerId="ADAL" clId="{0C3A7D48-9EB3-430D-9B2C-E0C06FFBFDAE}" dt="2025-08-15T13:24:11.460" v="679" actId="47"/>
        <pc:sldMkLst>
          <pc:docMk/>
          <pc:sldMk cId="108941685" sldId="1006"/>
        </pc:sldMkLst>
      </pc:sldChg>
      <pc:sldChg chg="del">
        <pc:chgData name="Pastor Zach Dudenhofer" userId="c4a63011-f6e8-401d-b235-a1891ff3d58e" providerId="ADAL" clId="{0C3A7D48-9EB3-430D-9B2C-E0C06FFBFDAE}" dt="2025-08-15T13:24:11.460" v="679" actId="47"/>
        <pc:sldMkLst>
          <pc:docMk/>
          <pc:sldMk cId="1150548326" sldId="1007"/>
        </pc:sldMkLst>
      </pc:sldChg>
      <pc:sldChg chg="del">
        <pc:chgData name="Pastor Zach Dudenhofer" userId="c4a63011-f6e8-401d-b235-a1891ff3d58e" providerId="ADAL" clId="{0C3A7D48-9EB3-430D-9B2C-E0C06FFBFDAE}" dt="2025-08-15T13:24:11.460" v="679" actId="47"/>
        <pc:sldMkLst>
          <pc:docMk/>
          <pc:sldMk cId="889618227" sldId="1008"/>
        </pc:sldMkLst>
      </pc:sldChg>
      <pc:sldChg chg="del">
        <pc:chgData name="Pastor Zach Dudenhofer" userId="c4a63011-f6e8-401d-b235-a1891ff3d58e" providerId="ADAL" clId="{0C3A7D48-9EB3-430D-9B2C-E0C06FFBFDAE}" dt="2025-08-15T13:24:11.460" v="679" actId="47"/>
        <pc:sldMkLst>
          <pc:docMk/>
          <pc:sldMk cId="397754110" sldId="1009"/>
        </pc:sldMkLst>
      </pc:sldChg>
      <pc:sldChg chg="del">
        <pc:chgData name="Pastor Zach Dudenhofer" userId="c4a63011-f6e8-401d-b235-a1891ff3d58e" providerId="ADAL" clId="{0C3A7D48-9EB3-430D-9B2C-E0C06FFBFDAE}" dt="2025-08-15T13:24:11.460" v="679" actId="47"/>
        <pc:sldMkLst>
          <pc:docMk/>
          <pc:sldMk cId="2440402659" sldId="1010"/>
        </pc:sldMkLst>
      </pc:sldChg>
      <pc:sldChg chg="del">
        <pc:chgData name="Pastor Zach Dudenhofer" userId="c4a63011-f6e8-401d-b235-a1891ff3d58e" providerId="ADAL" clId="{0C3A7D48-9EB3-430D-9B2C-E0C06FFBFDAE}" dt="2025-08-15T13:24:11.460" v="679" actId="47"/>
        <pc:sldMkLst>
          <pc:docMk/>
          <pc:sldMk cId="3711034243" sldId="1011"/>
        </pc:sldMkLst>
      </pc:sldChg>
      <pc:sldChg chg="del">
        <pc:chgData name="Pastor Zach Dudenhofer" userId="c4a63011-f6e8-401d-b235-a1891ff3d58e" providerId="ADAL" clId="{0C3A7D48-9EB3-430D-9B2C-E0C06FFBFDAE}" dt="2025-08-15T13:24:11.460" v="679" actId="47"/>
        <pc:sldMkLst>
          <pc:docMk/>
          <pc:sldMk cId="3838547725" sldId="1012"/>
        </pc:sldMkLst>
      </pc:sldChg>
      <pc:sldChg chg="del">
        <pc:chgData name="Pastor Zach Dudenhofer" userId="c4a63011-f6e8-401d-b235-a1891ff3d58e" providerId="ADAL" clId="{0C3A7D48-9EB3-430D-9B2C-E0C06FFBFDAE}" dt="2025-08-15T13:24:11.460" v="679" actId="47"/>
        <pc:sldMkLst>
          <pc:docMk/>
          <pc:sldMk cId="1668022899" sldId="1013"/>
        </pc:sldMkLst>
      </pc:sldChg>
      <pc:sldChg chg="del">
        <pc:chgData name="Pastor Zach Dudenhofer" userId="c4a63011-f6e8-401d-b235-a1891ff3d58e" providerId="ADAL" clId="{0C3A7D48-9EB3-430D-9B2C-E0C06FFBFDAE}" dt="2025-08-15T13:24:11.460" v="679" actId="47"/>
        <pc:sldMkLst>
          <pc:docMk/>
          <pc:sldMk cId="1562590771" sldId="1014"/>
        </pc:sldMkLst>
      </pc:sldChg>
      <pc:sldChg chg="del">
        <pc:chgData name="Pastor Zach Dudenhofer" userId="c4a63011-f6e8-401d-b235-a1891ff3d58e" providerId="ADAL" clId="{0C3A7D48-9EB3-430D-9B2C-E0C06FFBFDAE}" dt="2025-08-15T13:24:11.460" v="679" actId="47"/>
        <pc:sldMkLst>
          <pc:docMk/>
          <pc:sldMk cId="1427128076" sldId="1015"/>
        </pc:sldMkLst>
      </pc:sldChg>
      <pc:sldChg chg="del">
        <pc:chgData name="Pastor Zach Dudenhofer" userId="c4a63011-f6e8-401d-b235-a1891ff3d58e" providerId="ADAL" clId="{0C3A7D48-9EB3-430D-9B2C-E0C06FFBFDAE}" dt="2025-08-15T13:24:11.460" v="679" actId="47"/>
        <pc:sldMkLst>
          <pc:docMk/>
          <pc:sldMk cId="2078030816" sldId="1016"/>
        </pc:sldMkLst>
      </pc:sldChg>
      <pc:sldChg chg="del">
        <pc:chgData name="Pastor Zach Dudenhofer" userId="c4a63011-f6e8-401d-b235-a1891ff3d58e" providerId="ADAL" clId="{0C3A7D48-9EB3-430D-9B2C-E0C06FFBFDAE}" dt="2025-08-15T13:24:11.460" v="679" actId="47"/>
        <pc:sldMkLst>
          <pc:docMk/>
          <pc:sldMk cId="239952998" sldId="1017"/>
        </pc:sldMkLst>
      </pc:sldChg>
      <pc:sldChg chg="del">
        <pc:chgData name="Pastor Zach Dudenhofer" userId="c4a63011-f6e8-401d-b235-a1891ff3d58e" providerId="ADAL" clId="{0C3A7D48-9EB3-430D-9B2C-E0C06FFBFDAE}" dt="2025-08-15T13:24:11.460" v="679" actId="47"/>
        <pc:sldMkLst>
          <pc:docMk/>
          <pc:sldMk cId="3087280392" sldId="1018"/>
        </pc:sldMkLst>
      </pc:sldChg>
      <pc:sldChg chg="del">
        <pc:chgData name="Pastor Zach Dudenhofer" userId="c4a63011-f6e8-401d-b235-a1891ff3d58e" providerId="ADAL" clId="{0C3A7D48-9EB3-430D-9B2C-E0C06FFBFDAE}" dt="2025-08-15T13:24:11.460" v="679" actId="47"/>
        <pc:sldMkLst>
          <pc:docMk/>
          <pc:sldMk cId="1522433462" sldId="1019"/>
        </pc:sldMkLst>
      </pc:sldChg>
      <pc:sldChg chg="del">
        <pc:chgData name="Pastor Zach Dudenhofer" userId="c4a63011-f6e8-401d-b235-a1891ff3d58e" providerId="ADAL" clId="{0C3A7D48-9EB3-430D-9B2C-E0C06FFBFDAE}" dt="2025-08-15T13:24:11.460" v="679" actId="47"/>
        <pc:sldMkLst>
          <pc:docMk/>
          <pc:sldMk cId="3607944963" sldId="1020"/>
        </pc:sldMkLst>
      </pc:sldChg>
      <pc:sldChg chg="del">
        <pc:chgData name="Pastor Zach Dudenhofer" userId="c4a63011-f6e8-401d-b235-a1891ff3d58e" providerId="ADAL" clId="{0C3A7D48-9EB3-430D-9B2C-E0C06FFBFDAE}" dt="2025-08-15T13:24:11.460" v="679" actId="47"/>
        <pc:sldMkLst>
          <pc:docMk/>
          <pc:sldMk cId="2370824781" sldId="1021"/>
        </pc:sldMkLst>
      </pc:sldChg>
      <pc:sldChg chg="modSp add mod">
        <pc:chgData name="Pastor Zach Dudenhofer" userId="c4a63011-f6e8-401d-b235-a1891ff3d58e" providerId="ADAL" clId="{0C3A7D48-9EB3-430D-9B2C-E0C06FFBFDAE}" dt="2025-08-15T13:02:28.257" v="208" actId="207"/>
        <pc:sldMkLst>
          <pc:docMk/>
          <pc:sldMk cId="1999071970" sldId="1022"/>
        </pc:sldMkLst>
        <pc:spChg chg="mod">
          <ac:chgData name="Pastor Zach Dudenhofer" userId="c4a63011-f6e8-401d-b235-a1891ff3d58e" providerId="ADAL" clId="{0C3A7D48-9EB3-430D-9B2C-E0C06FFBFDAE}" dt="2025-08-15T13:02:28.257" v="208" actId="207"/>
          <ac:spMkLst>
            <pc:docMk/>
            <pc:sldMk cId="1999071970" sldId="1022"/>
            <ac:spMk id="2" creationId="{86533E5A-C9A4-0E5F-6640-D0FE9826AA88}"/>
          </ac:spMkLst>
        </pc:spChg>
        <pc:spChg chg="mod">
          <ac:chgData name="Pastor Zach Dudenhofer" userId="c4a63011-f6e8-401d-b235-a1891ff3d58e" providerId="ADAL" clId="{0C3A7D48-9EB3-430D-9B2C-E0C06FFBFDAE}" dt="2025-08-15T12:59:04.243" v="125" actId="20577"/>
          <ac:spMkLst>
            <pc:docMk/>
            <pc:sldMk cId="1999071970" sldId="1022"/>
            <ac:spMk id="3" creationId="{54D9753F-F433-BD1A-AB9C-9645E683F8AF}"/>
          </ac:spMkLst>
        </pc:spChg>
      </pc:sldChg>
      <pc:sldChg chg="modSp add mod">
        <pc:chgData name="Pastor Zach Dudenhofer" userId="c4a63011-f6e8-401d-b235-a1891ff3d58e" providerId="ADAL" clId="{0C3A7D48-9EB3-430D-9B2C-E0C06FFBFDAE}" dt="2025-08-15T13:02:31.333" v="209" actId="207"/>
        <pc:sldMkLst>
          <pc:docMk/>
          <pc:sldMk cId="230928899" sldId="1023"/>
        </pc:sldMkLst>
        <pc:spChg chg="mod">
          <ac:chgData name="Pastor Zach Dudenhofer" userId="c4a63011-f6e8-401d-b235-a1891ff3d58e" providerId="ADAL" clId="{0C3A7D48-9EB3-430D-9B2C-E0C06FFBFDAE}" dt="2025-08-15T13:02:31.333" v="209" actId="207"/>
          <ac:spMkLst>
            <pc:docMk/>
            <pc:sldMk cId="230928899" sldId="1023"/>
            <ac:spMk id="2" creationId="{86533E5A-C9A4-0E5F-6640-D0FE9826AA88}"/>
          </ac:spMkLst>
        </pc:spChg>
        <pc:spChg chg="mod">
          <ac:chgData name="Pastor Zach Dudenhofer" userId="c4a63011-f6e8-401d-b235-a1891ff3d58e" providerId="ADAL" clId="{0C3A7D48-9EB3-430D-9B2C-E0C06FFBFDAE}" dt="2025-08-15T12:59:31.764" v="133" actId="20577"/>
          <ac:spMkLst>
            <pc:docMk/>
            <pc:sldMk cId="230928899" sldId="1023"/>
            <ac:spMk id="3" creationId="{54D9753F-F433-BD1A-AB9C-9645E683F8AF}"/>
          </ac:spMkLst>
        </pc:spChg>
      </pc:sldChg>
      <pc:sldChg chg="modSp add mod">
        <pc:chgData name="Pastor Zach Dudenhofer" userId="c4a63011-f6e8-401d-b235-a1891ff3d58e" providerId="ADAL" clId="{0C3A7D48-9EB3-430D-9B2C-E0C06FFBFDAE}" dt="2025-08-15T13:02:34.744" v="210" actId="207"/>
        <pc:sldMkLst>
          <pc:docMk/>
          <pc:sldMk cId="1168619486" sldId="1024"/>
        </pc:sldMkLst>
        <pc:spChg chg="mod">
          <ac:chgData name="Pastor Zach Dudenhofer" userId="c4a63011-f6e8-401d-b235-a1891ff3d58e" providerId="ADAL" clId="{0C3A7D48-9EB3-430D-9B2C-E0C06FFBFDAE}" dt="2025-08-15T13:02:34.744" v="210" actId="207"/>
          <ac:spMkLst>
            <pc:docMk/>
            <pc:sldMk cId="1168619486" sldId="1024"/>
            <ac:spMk id="2" creationId="{86533E5A-C9A4-0E5F-6640-D0FE9826AA88}"/>
          </ac:spMkLst>
        </pc:spChg>
        <pc:spChg chg="mod">
          <ac:chgData name="Pastor Zach Dudenhofer" userId="c4a63011-f6e8-401d-b235-a1891ff3d58e" providerId="ADAL" clId="{0C3A7D48-9EB3-430D-9B2C-E0C06FFBFDAE}" dt="2025-08-15T13:00:19.572" v="158" actId="20577"/>
          <ac:spMkLst>
            <pc:docMk/>
            <pc:sldMk cId="1168619486" sldId="1024"/>
            <ac:spMk id="3" creationId="{54D9753F-F433-BD1A-AB9C-9645E683F8AF}"/>
          </ac:spMkLst>
        </pc:spChg>
      </pc:sldChg>
      <pc:sldChg chg="modSp add mod">
        <pc:chgData name="Pastor Zach Dudenhofer" userId="c4a63011-f6e8-401d-b235-a1891ff3d58e" providerId="ADAL" clId="{0C3A7D48-9EB3-430D-9B2C-E0C06FFBFDAE}" dt="2025-08-15T13:02:38.876" v="211" actId="207"/>
        <pc:sldMkLst>
          <pc:docMk/>
          <pc:sldMk cId="1435037310" sldId="1025"/>
        </pc:sldMkLst>
        <pc:spChg chg="mod">
          <ac:chgData name="Pastor Zach Dudenhofer" userId="c4a63011-f6e8-401d-b235-a1891ff3d58e" providerId="ADAL" clId="{0C3A7D48-9EB3-430D-9B2C-E0C06FFBFDAE}" dt="2025-08-15T13:02:38.876" v="211" actId="207"/>
          <ac:spMkLst>
            <pc:docMk/>
            <pc:sldMk cId="1435037310" sldId="1025"/>
            <ac:spMk id="2" creationId="{86533E5A-C9A4-0E5F-6640-D0FE9826AA88}"/>
          </ac:spMkLst>
        </pc:spChg>
        <pc:spChg chg="mod">
          <ac:chgData name="Pastor Zach Dudenhofer" userId="c4a63011-f6e8-401d-b235-a1891ff3d58e" providerId="ADAL" clId="{0C3A7D48-9EB3-430D-9B2C-E0C06FFBFDAE}" dt="2025-08-15T13:01:51.732" v="191" actId="404"/>
          <ac:spMkLst>
            <pc:docMk/>
            <pc:sldMk cId="1435037310" sldId="1025"/>
            <ac:spMk id="3" creationId="{54D9753F-F433-BD1A-AB9C-9645E683F8AF}"/>
          </ac:spMkLst>
        </pc:spChg>
      </pc:sldChg>
      <pc:sldChg chg="modSp add mod">
        <pc:chgData name="Pastor Zach Dudenhofer" userId="c4a63011-f6e8-401d-b235-a1891ff3d58e" providerId="ADAL" clId="{0C3A7D48-9EB3-430D-9B2C-E0C06FFBFDAE}" dt="2025-08-15T13:02:42.599" v="212" actId="207"/>
        <pc:sldMkLst>
          <pc:docMk/>
          <pc:sldMk cId="149045433" sldId="1026"/>
        </pc:sldMkLst>
        <pc:spChg chg="mod">
          <ac:chgData name="Pastor Zach Dudenhofer" userId="c4a63011-f6e8-401d-b235-a1891ff3d58e" providerId="ADAL" clId="{0C3A7D48-9EB3-430D-9B2C-E0C06FFBFDAE}" dt="2025-08-15T13:02:42.599" v="212" actId="207"/>
          <ac:spMkLst>
            <pc:docMk/>
            <pc:sldMk cId="149045433" sldId="1026"/>
            <ac:spMk id="2" creationId="{86533E5A-C9A4-0E5F-6640-D0FE9826AA88}"/>
          </ac:spMkLst>
        </pc:spChg>
        <pc:spChg chg="mod">
          <ac:chgData name="Pastor Zach Dudenhofer" userId="c4a63011-f6e8-401d-b235-a1891ff3d58e" providerId="ADAL" clId="{0C3A7D48-9EB3-430D-9B2C-E0C06FFBFDAE}" dt="2025-08-15T13:01:48.157" v="190" actId="20577"/>
          <ac:spMkLst>
            <pc:docMk/>
            <pc:sldMk cId="149045433" sldId="1026"/>
            <ac:spMk id="3" creationId="{54D9753F-F433-BD1A-AB9C-9645E683F8AF}"/>
          </ac:spMkLst>
        </pc:spChg>
      </pc:sldChg>
      <pc:sldChg chg="delSp add setBg delDesignElem">
        <pc:chgData name="Pastor Zach Dudenhofer" userId="c4a63011-f6e8-401d-b235-a1891ff3d58e" providerId="ADAL" clId="{0C3A7D48-9EB3-430D-9B2C-E0C06FFBFDAE}" dt="2025-08-15T13:02:57.084" v="215"/>
        <pc:sldMkLst>
          <pc:docMk/>
          <pc:sldMk cId="3159539065" sldId="1027"/>
        </pc:sldMkLst>
        <pc:spChg chg="del">
          <ac:chgData name="Pastor Zach Dudenhofer" userId="c4a63011-f6e8-401d-b235-a1891ff3d58e" providerId="ADAL" clId="{0C3A7D48-9EB3-430D-9B2C-E0C06FFBFDAE}" dt="2025-08-15T13:02:57.084" v="215"/>
          <ac:spMkLst>
            <pc:docMk/>
            <pc:sldMk cId="3159539065" sldId="1027"/>
            <ac:spMk id="42" creationId="{42A4FC2C-047E-45A5-965D-8E1E3BF09BC6}"/>
          </ac:spMkLst>
        </pc:spChg>
      </pc:sldChg>
      <pc:sldChg chg="modSp add mod">
        <pc:chgData name="Pastor Zach Dudenhofer" userId="c4a63011-f6e8-401d-b235-a1891ff3d58e" providerId="ADAL" clId="{0C3A7D48-9EB3-430D-9B2C-E0C06FFBFDAE}" dt="2025-08-15T13:07:15.401" v="242" actId="20577"/>
        <pc:sldMkLst>
          <pc:docMk/>
          <pc:sldMk cId="1362918976" sldId="1028"/>
        </pc:sldMkLst>
        <pc:spChg chg="mod">
          <ac:chgData name="Pastor Zach Dudenhofer" userId="c4a63011-f6e8-401d-b235-a1891ff3d58e" providerId="ADAL" clId="{0C3A7D48-9EB3-430D-9B2C-E0C06FFBFDAE}" dt="2025-08-15T13:07:15.401" v="242" actId="20577"/>
          <ac:spMkLst>
            <pc:docMk/>
            <pc:sldMk cId="1362918976" sldId="1028"/>
            <ac:spMk id="2" creationId="{86533E5A-C9A4-0E5F-6640-D0FE9826AA88}"/>
          </ac:spMkLst>
        </pc:spChg>
      </pc:sldChg>
      <pc:sldChg chg="addSp delSp modSp add mod">
        <pc:chgData name="Pastor Zach Dudenhofer" userId="c4a63011-f6e8-401d-b235-a1891ff3d58e" providerId="ADAL" clId="{0C3A7D48-9EB3-430D-9B2C-E0C06FFBFDAE}" dt="2025-08-15T13:09:56.183" v="269" actId="20577"/>
        <pc:sldMkLst>
          <pc:docMk/>
          <pc:sldMk cId="76522184" sldId="1029"/>
        </pc:sldMkLst>
        <pc:spChg chg="mod">
          <ac:chgData name="Pastor Zach Dudenhofer" userId="c4a63011-f6e8-401d-b235-a1891ff3d58e" providerId="ADAL" clId="{0C3A7D48-9EB3-430D-9B2C-E0C06FFBFDAE}" dt="2025-08-15T13:08:02.890" v="245" actId="115"/>
          <ac:spMkLst>
            <pc:docMk/>
            <pc:sldMk cId="76522184" sldId="1029"/>
            <ac:spMk id="3" creationId="{54D9753F-F433-BD1A-AB9C-9645E683F8AF}"/>
          </ac:spMkLst>
        </pc:spChg>
        <pc:spChg chg="add mod">
          <ac:chgData name="Pastor Zach Dudenhofer" userId="c4a63011-f6e8-401d-b235-a1891ff3d58e" providerId="ADAL" clId="{0C3A7D48-9EB3-430D-9B2C-E0C06FFBFDAE}" dt="2025-08-15T13:09:56.183" v="269" actId="20577"/>
          <ac:spMkLst>
            <pc:docMk/>
            <pc:sldMk cId="76522184" sldId="1029"/>
            <ac:spMk id="4" creationId="{295C33C9-BC4E-48C5-7DDE-6B4AA2F82A0B}"/>
          </ac:spMkLst>
        </pc:spChg>
        <pc:picChg chg="add del mod">
          <ac:chgData name="Pastor Zach Dudenhofer" userId="c4a63011-f6e8-401d-b235-a1891ff3d58e" providerId="ADAL" clId="{0C3A7D48-9EB3-430D-9B2C-E0C06FFBFDAE}" dt="2025-08-15T13:08:49.250" v="250" actId="478"/>
          <ac:picMkLst>
            <pc:docMk/>
            <pc:sldMk cId="76522184" sldId="1029"/>
            <ac:picMk id="6" creationId="{D1A358A9-81EC-9ECB-0076-493DAEE15325}"/>
          </ac:picMkLst>
        </pc:picChg>
        <pc:cxnChg chg="add mod">
          <ac:chgData name="Pastor Zach Dudenhofer" userId="c4a63011-f6e8-401d-b235-a1891ff3d58e" providerId="ADAL" clId="{0C3A7D48-9EB3-430D-9B2C-E0C06FFBFDAE}" dt="2025-08-15T13:09:02.744" v="251" actId="208"/>
          <ac:cxnSpMkLst>
            <pc:docMk/>
            <pc:sldMk cId="76522184" sldId="1029"/>
            <ac:cxnSpMk id="5" creationId="{F8E13419-0BAA-CC51-26A7-EF5D5F80BE5B}"/>
          </ac:cxnSpMkLst>
        </pc:cxnChg>
      </pc:sldChg>
      <pc:sldChg chg="delSp modSp add mod">
        <pc:chgData name="Pastor Zach Dudenhofer" userId="c4a63011-f6e8-401d-b235-a1891ff3d58e" providerId="ADAL" clId="{0C3A7D48-9EB3-430D-9B2C-E0C06FFBFDAE}" dt="2025-08-15T13:10:56.509" v="277" actId="478"/>
        <pc:sldMkLst>
          <pc:docMk/>
          <pc:sldMk cId="36951941" sldId="1030"/>
        </pc:sldMkLst>
        <pc:spChg chg="mod">
          <ac:chgData name="Pastor Zach Dudenhofer" userId="c4a63011-f6e8-401d-b235-a1891ff3d58e" providerId="ADAL" clId="{0C3A7D48-9EB3-430D-9B2C-E0C06FFBFDAE}" dt="2025-08-15T13:10:28.500" v="276" actId="115"/>
          <ac:spMkLst>
            <pc:docMk/>
            <pc:sldMk cId="36951941" sldId="1030"/>
            <ac:spMk id="3" creationId="{54D9753F-F433-BD1A-AB9C-9645E683F8AF}"/>
          </ac:spMkLst>
        </pc:spChg>
        <pc:spChg chg="del">
          <ac:chgData name="Pastor Zach Dudenhofer" userId="c4a63011-f6e8-401d-b235-a1891ff3d58e" providerId="ADAL" clId="{0C3A7D48-9EB3-430D-9B2C-E0C06FFBFDAE}" dt="2025-08-15T13:10:56.509" v="277" actId="478"/>
          <ac:spMkLst>
            <pc:docMk/>
            <pc:sldMk cId="36951941" sldId="1030"/>
            <ac:spMk id="4" creationId="{295C33C9-BC4E-48C5-7DDE-6B4AA2F82A0B}"/>
          </ac:spMkLst>
        </pc:spChg>
        <pc:cxnChg chg="del">
          <ac:chgData name="Pastor Zach Dudenhofer" userId="c4a63011-f6e8-401d-b235-a1891ff3d58e" providerId="ADAL" clId="{0C3A7D48-9EB3-430D-9B2C-E0C06FFBFDAE}" dt="2025-08-15T13:10:56.509" v="277" actId="478"/>
          <ac:cxnSpMkLst>
            <pc:docMk/>
            <pc:sldMk cId="36951941" sldId="1030"/>
            <ac:cxnSpMk id="5" creationId="{F8E13419-0BAA-CC51-26A7-EF5D5F80BE5B}"/>
          </ac:cxnSpMkLst>
        </pc:cxnChg>
      </pc:sldChg>
      <pc:sldChg chg="modSp add mod">
        <pc:chgData name="Pastor Zach Dudenhofer" userId="c4a63011-f6e8-401d-b235-a1891ff3d58e" providerId="ADAL" clId="{0C3A7D48-9EB3-430D-9B2C-E0C06FFBFDAE}" dt="2025-08-15T13:11:10.012" v="284" actId="115"/>
        <pc:sldMkLst>
          <pc:docMk/>
          <pc:sldMk cId="1020448531" sldId="1031"/>
        </pc:sldMkLst>
        <pc:spChg chg="mod">
          <ac:chgData name="Pastor Zach Dudenhofer" userId="c4a63011-f6e8-401d-b235-a1891ff3d58e" providerId="ADAL" clId="{0C3A7D48-9EB3-430D-9B2C-E0C06FFBFDAE}" dt="2025-08-15T13:11:10.012" v="284" actId="115"/>
          <ac:spMkLst>
            <pc:docMk/>
            <pc:sldMk cId="1020448531" sldId="1031"/>
            <ac:spMk id="3" creationId="{54D9753F-F433-BD1A-AB9C-9645E683F8AF}"/>
          </ac:spMkLst>
        </pc:spChg>
      </pc:sldChg>
      <pc:sldChg chg="modSp add mod">
        <pc:chgData name="Pastor Zach Dudenhofer" userId="c4a63011-f6e8-401d-b235-a1891ff3d58e" providerId="ADAL" clId="{0C3A7D48-9EB3-430D-9B2C-E0C06FFBFDAE}" dt="2025-08-15T13:11:47.475" v="310" actId="115"/>
        <pc:sldMkLst>
          <pc:docMk/>
          <pc:sldMk cId="488466664" sldId="1032"/>
        </pc:sldMkLst>
        <pc:spChg chg="mod">
          <ac:chgData name="Pastor Zach Dudenhofer" userId="c4a63011-f6e8-401d-b235-a1891ff3d58e" providerId="ADAL" clId="{0C3A7D48-9EB3-430D-9B2C-E0C06FFBFDAE}" dt="2025-08-15T13:11:41.602" v="308" actId="20577"/>
          <ac:spMkLst>
            <pc:docMk/>
            <pc:sldMk cId="488466664" sldId="1032"/>
            <ac:spMk id="2" creationId="{86533E5A-C9A4-0E5F-6640-D0FE9826AA88}"/>
          </ac:spMkLst>
        </pc:spChg>
        <pc:spChg chg="mod">
          <ac:chgData name="Pastor Zach Dudenhofer" userId="c4a63011-f6e8-401d-b235-a1891ff3d58e" providerId="ADAL" clId="{0C3A7D48-9EB3-430D-9B2C-E0C06FFBFDAE}" dt="2025-08-15T13:11:47.475" v="310" actId="115"/>
          <ac:spMkLst>
            <pc:docMk/>
            <pc:sldMk cId="488466664" sldId="1032"/>
            <ac:spMk id="3" creationId="{54D9753F-F433-BD1A-AB9C-9645E683F8AF}"/>
          </ac:spMkLst>
        </pc:spChg>
      </pc:sldChg>
      <pc:sldChg chg="modSp add mod">
        <pc:chgData name="Pastor Zach Dudenhofer" userId="c4a63011-f6e8-401d-b235-a1891ff3d58e" providerId="ADAL" clId="{0C3A7D48-9EB3-430D-9B2C-E0C06FFBFDAE}" dt="2025-08-15T13:12:27.725" v="350" actId="20577"/>
        <pc:sldMkLst>
          <pc:docMk/>
          <pc:sldMk cId="2607133315" sldId="1033"/>
        </pc:sldMkLst>
        <pc:spChg chg="mod">
          <ac:chgData name="Pastor Zach Dudenhofer" userId="c4a63011-f6e8-401d-b235-a1891ff3d58e" providerId="ADAL" clId="{0C3A7D48-9EB3-430D-9B2C-E0C06FFBFDAE}" dt="2025-08-15T13:12:27.725" v="350" actId="20577"/>
          <ac:spMkLst>
            <pc:docMk/>
            <pc:sldMk cId="2607133315" sldId="1033"/>
            <ac:spMk id="2" creationId="{86533E5A-C9A4-0E5F-6640-D0FE9826AA88}"/>
          </ac:spMkLst>
        </pc:spChg>
      </pc:sldChg>
      <pc:sldChg chg="modSp add mod">
        <pc:chgData name="Pastor Zach Dudenhofer" userId="c4a63011-f6e8-401d-b235-a1891ff3d58e" providerId="ADAL" clId="{0C3A7D48-9EB3-430D-9B2C-E0C06FFBFDAE}" dt="2025-08-15T13:12:54.255" v="353" actId="115"/>
        <pc:sldMkLst>
          <pc:docMk/>
          <pc:sldMk cId="639444603" sldId="1034"/>
        </pc:sldMkLst>
        <pc:spChg chg="mod">
          <ac:chgData name="Pastor Zach Dudenhofer" userId="c4a63011-f6e8-401d-b235-a1891ff3d58e" providerId="ADAL" clId="{0C3A7D48-9EB3-430D-9B2C-E0C06FFBFDAE}" dt="2025-08-15T13:12:54.255" v="353" actId="115"/>
          <ac:spMkLst>
            <pc:docMk/>
            <pc:sldMk cId="639444603" sldId="1034"/>
            <ac:spMk id="3" creationId="{54D9753F-F433-BD1A-AB9C-9645E683F8AF}"/>
          </ac:spMkLst>
        </pc:spChg>
      </pc:sldChg>
      <pc:sldChg chg="modSp add mod">
        <pc:chgData name="Pastor Zach Dudenhofer" userId="c4a63011-f6e8-401d-b235-a1891ff3d58e" providerId="ADAL" clId="{0C3A7D48-9EB3-430D-9B2C-E0C06FFBFDAE}" dt="2025-08-15T13:13:34.981" v="358" actId="115"/>
        <pc:sldMkLst>
          <pc:docMk/>
          <pc:sldMk cId="1993898415" sldId="1035"/>
        </pc:sldMkLst>
        <pc:spChg chg="mod">
          <ac:chgData name="Pastor Zach Dudenhofer" userId="c4a63011-f6e8-401d-b235-a1891ff3d58e" providerId="ADAL" clId="{0C3A7D48-9EB3-430D-9B2C-E0C06FFBFDAE}" dt="2025-08-15T13:13:34.981" v="358" actId="115"/>
          <ac:spMkLst>
            <pc:docMk/>
            <pc:sldMk cId="1993898415" sldId="1035"/>
            <ac:spMk id="3" creationId="{54D9753F-F433-BD1A-AB9C-9645E683F8AF}"/>
          </ac:spMkLst>
        </pc:spChg>
      </pc:sldChg>
      <pc:sldChg chg="addSp modSp add mod">
        <pc:chgData name="Pastor Zach Dudenhofer" userId="c4a63011-f6e8-401d-b235-a1891ff3d58e" providerId="ADAL" clId="{0C3A7D48-9EB3-430D-9B2C-E0C06FFBFDAE}" dt="2025-08-15T13:17:23.963" v="444" actId="20577"/>
        <pc:sldMkLst>
          <pc:docMk/>
          <pc:sldMk cId="264683455" sldId="1036"/>
        </pc:sldMkLst>
        <pc:spChg chg="mod">
          <ac:chgData name="Pastor Zach Dudenhofer" userId="c4a63011-f6e8-401d-b235-a1891ff3d58e" providerId="ADAL" clId="{0C3A7D48-9EB3-430D-9B2C-E0C06FFBFDAE}" dt="2025-08-15T13:14:07.831" v="382" actId="20577"/>
          <ac:spMkLst>
            <pc:docMk/>
            <pc:sldMk cId="264683455" sldId="1036"/>
            <ac:spMk id="2" creationId="{86533E5A-C9A4-0E5F-6640-D0FE9826AA88}"/>
          </ac:spMkLst>
        </pc:spChg>
        <pc:spChg chg="mod">
          <ac:chgData name="Pastor Zach Dudenhofer" userId="c4a63011-f6e8-401d-b235-a1891ff3d58e" providerId="ADAL" clId="{0C3A7D48-9EB3-430D-9B2C-E0C06FFBFDAE}" dt="2025-08-15T13:14:32.245" v="386" actId="115"/>
          <ac:spMkLst>
            <pc:docMk/>
            <pc:sldMk cId="264683455" sldId="1036"/>
            <ac:spMk id="3" creationId="{54D9753F-F433-BD1A-AB9C-9645E683F8AF}"/>
          </ac:spMkLst>
        </pc:spChg>
        <pc:spChg chg="add mod">
          <ac:chgData name="Pastor Zach Dudenhofer" userId="c4a63011-f6e8-401d-b235-a1891ff3d58e" providerId="ADAL" clId="{0C3A7D48-9EB3-430D-9B2C-E0C06FFBFDAE}" dt="2025-08-15T13:17:23.963" v="444" actId="20577"/>
          <ac:spMkLst>
            <pc:docMk/>
            <pc:sldMk cId="264683455" sldId="1036"/>
            <ac:spMk id="4" creationId="{D474ADF9-352A-E67C-A513-5D7CFBE6EB28}"/>
          </ac:spMkLst>
        </pc:spChg>
        <pc:cxnChg chg="add mod">
          <ac:chgData name="Pastor Zach Dudenhofer" userId="c4a63011-f6e8-401d-b235-a1891ff3d58e" providerId="ADAL" clId="{0C3A7D48-9EB3-430D-9B2C-E0C06FFBFDAE}" dt="2025-08-15T13:14:43.724" v="387"/>
          <ac:cxnSpMkLst>
            <pc:docMk/>
            <pc:sldMk cId="264683455" sldId="1036"/>
            <ac:cxnSpMk id="5" creationId="{368F4AFA-8044-D596-EE89-30AC48BC504A}"/>
          </ac:cxnSpMkLst>
        </pc:cxnChg>
      </pc:sldChg>
      <pc:sldChg chg="modSp add mod">
        <pc:chgData name="Pastor Zach Dudenhofer" userId="c4a63011-f6e8-401d-b235-a1891ff3d58e" providerId="ADAL" clId="{0C3A7D48-9EB3-430D-9B2C-E0C06FFBFDAE}" dt="2025-08-15T13:17:49.574" v="476" actId="404"/>
        <pc:sldMkLst>
          <pc:docMk/>
          <pc:sldMk cId="3211146770" sldId="1037"/>
        </pc:sldMkLst>
        <pc:spChg chg="mod">
          <ac:chgData name="Pastor Zach Dudenhofer" userId="c4a63011-f6e8-401d-b235-a1891ff3d58e" providerId="ADAL" clId="{0C3A7D48-9EB3-430D-9B2C-E0C06FFBFDAE}" dt="2025-08-15T13:17:49.574" v="476" actId="404"/>
          <ac:spMkLst>
            <pc:docMk/>
            <pc:sldMk cId="3211146770" sldId="1037"/>
            <ac:spMk id="2" creationId="{86533E5A-C9A4-0E5F-6640-D0FE9826AA88}"/>
          </ac:spMkLst>
        </pc:spChg>
      </pc:sldChg>
      <pc:sldChg chg="addSp modSp add mod">
        <pc:chgData name="Pastor Zach Dudenhofer" userId="c4a63011-f6e8-401d-b235-a1891ff3d58e" providerId="ADAL" clId="{0C3A7D48-9EB3-430D-9B2C-E0C06FFBFDAE}" dt="2025-08-15T13:20:03.317" v="502"/>
        <pc:sldMkLst>
          <pc:docMk/>
          <pc:sldMk cId="3212533867" sldId="1038"/>
        </pc:sldMkLst>
        <pc:spChg chg="mod">
          <ac:chgData name="Pastor Zach Dudenhofer" userId="c4a63011-f6e8-401d-b235-a1891ff3d58e" providerId="ADAL" clId="{0C3A7D48-9EB3-430D-9B2C-E0C06FFBFDAE}" dt="2025-08-15T13:18:48.231" v="479" actId="115"/>
          <ac:spMkLst>
            <pc:docMk/>
            <pc:sldMk cId="3212533867" sldId="1038"/>
            <ac:spMk id="3" creationId="{54D9753F-F433-BD1A-AB9C-9645E683F8AF}"/>
          </ac:spMkLst>
        </pc:spChg>
        <pc:spChg chg="add mod">
          <ac:chgData name="Pastor Zach Dudenhofer" userId="c4a63011-f6e8-401d-b235-a1891ff3d58e" providerId="ADAL" clId="{0C3A7D48-9EB3-430D-9B2C-E0C06FFBFDAE}" dt="2025-08-15T13:20:03.317" v="502"/>
          <ac:spMkLst>
            <pc:docMk/>
            <pc:sldMk cId="3212533867" sldId="1038"/>
            <ac:spMk id="4" creationId="{A16CC120-5B51-B8E5-088C-1D0589DD2F62}"/>
          </ac:spMkLst>
        </pc:spChg>
        <pc:cxnChg chg="add mod">
          <ac:chgData name="Pastor Zach Dudenhofer" userId="c4a63011-f6e8-401d-b235-a1891ff3d58e" providerId="ADAL" clId="{0C3A7D48-9EB3-430D-9B2C-E0C06FFBFDAE}" dt="2025-08-15T13:20:03.317" v="502"/>
          <ac:cxnSpMkLst>
            <pc:docMk/>
            <pc:sldMk cId="3212533867" sldId="1038"/>
            <ac:cxnSpMk id="5" creationId="{16066A27-0E59-332B-989D-9D7DB7900C0E}"/>
          </ac:cxnSpMkLst>
        </pc:cxnChg>
      </pc:sldChg>
      <pc:sldChg chg="addSp modSp add del mod">
        <pc:chgData name="Pastor Zach Dudenhofer" userId="c4a63011-f6e8-401d-b235-a1891ff3d58e" providerId="ADAL" clId="{0C3A7D48-9EB3-430D-9B2C-E0C06FFBFDAE}" dt="2025-08-15T13:19:50.834" v="501" actId="47"/>
        <pc:sldMkLst>
          <pc:docMk/>
          <pc:sldMk cId="1756866069" sldId="1039"/>
        </pc:sldMkLst>
        <pc:spChg chg="add mod">
          <ac:chgData name="Pastor Zach Dudenhofer" userId="c4a63011-f6e8-401d-b235-a1891ff3d58e" providerId="ADAL" clId="{0C3A7D48-9EB3-430D-9B2C-E0C06FFBFDAE}" dt="2025-08-15T13:19:12.010" v="495" actId="20577"/>
          <ac:spMkLst>
            <pc:docMk/>
            <pc:sldMk cId="1756866069" sldId="1039"/>
            <ac:spMk id="4" creationId="{D64E9B05-0ED5-E962-5E37-F194EA76FB66}"/>
          </ac:spMkLst>
        </pc:spChg>
        <pc:cxnChg chg="add mod">
          <ac:chgData name="Pastor Zach Dudenhofer" userId="c4a63011-f6e8-401d-b235-a1891ff3d58e" providerId="ADAL" clId="{0C3A7D48-9EB3-430D-9B2C-E0C06FFBFDAE}" dt="2025-08-15T13:19:05.783" v="481"/>
          <ac:cxnSpMkLst>
            <pc:docMk/>
            <pc:sldMk cId="1756866069" sldId="1039"/>
            <ac:cxnSpMk id="5" creationId="{FF8DA2DF-D512-511B-F713-E7A2D359521D}"/>
          </ac:cxnSpMkLst>
        </pc:cxnChg>
      </pc:sldChg>
      <pc:sldChg chg="modSp add mod">
        <pc:chgData name="Pastor Zach Dudenhofer" userId="c4a63011-f6e8-401d-b235-a1891ff3d58e" providerId="ADAL" clId="{0C3A7D48-9EB3-430D-9B2C-E0C06FFBFDAE}" dt="2025-08-15T13:20:48.268" v="578" actId="20577"/>
        <pc:sldMkLst>
          <pc:docMk/>
          <pc:sldMk cId="489924448" sldId="1040"/>
        </pc:sldMkLst>
        <pc:spChg chg="mod">
          <ac:chgData name="Pastor Zach Dudenhofer" userId="c4a63011-f6e8-401d-b235-a1891ff3d58e" providerId="ADAL" clId="{0C3A7D48-9EB3-430D-9B2C-E0C06FFBFDAE}" dt="2025-08-15T13:19:38.944" v="500" actId="115"/>
          <ac:spMkLst>
            <pc:docMk/>
            <pc:sldMk cId="489924448" sldId="1040"/>
            <ac:spMk id="3" creationId="{54D9753F-F433-BD1A-AB9C-9645E683F8AF}"/>
          </ac:spMkLst>
        </pc:spChg>
        <pc:spChg chg="mod">
          <ac:chgData name="Pastor Zach Dudenhofer" userId="c4a63011-f6e8-401d-b235-a1891ff3d58e" providerId="ADAL" clId="{0C3A7D48-9EB3-430D-9B2C-E0C06FFBFDAE}" dt="2025-08-15T13:20:48.268" v="578" actId="20577"/>
          <ac:spMkLst>
            <pc:docMk/>
            <pc:sldMk cId="489924448" sldId="1040"/>
            <ac:spMk id="4" creationId="{D64E9B05-0ED5-E962-5E37-F194EA76FB66}"/>
          </ac:spMkLst>
        </pc:spChg>
      </pc:sldChg>
      <pc:sldChg chg="addSp modSp add mod">
        <pc:chgData name="Pastor Zach Dudenhofer" userId="c4a63011-f6e8-401d-b235-a1891ff3d58e" providerId="ADAL" clId="{0C3A7D48-9EB3-430D-9B2C-E0C06FFBFDAE}" dt="2025-08-15T13:22:56.025" v="647" actId="20577"/>
        <pc:sldMkLst>
          <pc:docMk/>
          <pc:sldMk cId="3244655562" sldId="1041"/>
        </pc:sldMkLst>
        <pc:spChg chg="mod">
          <ac:chgData name="Pastor Zach Dudenhofer" userId="c4a63011-f6e8-401d-b235-a1891ff3d58e" providerId="ADAL" clId="{0C3A7D48-9EB3-430D-9B2C-E0C06FFBFDAE}" dt="2025-08-15T13:21:32.448" v="608" actId="404"/>
          <ac:spMkLst>
            <pc:docMk/>
            <pc:sldMk cId="3244655562" sldId="1041"/>
            <ac:spMk id="2" creationId="{86533E5A-C9A4-0E5F-6640-D0FE9826AA88}"/>
          </ac:spMkLst>
        </pc:spChg>
        <pc:spChg chg="mod">
          <ac:chgData name="Pastor Zach Dudenhofer" userId="c4a63011-f6e8-401d-b235-a1891ff3d58e" providerId="ADAL" clId="{0C3A7D48-9EB3-430D-9B2C-E0C06FFBFDAE}" dt="2025-08-15T13:21:51.855" v="610" actId="115"/>
          <ac:spMkLst>
            <pc:docMk/>
            <pc:sldMk cId="3244655562" sldId="1041"/>
            <ac:spMk id="3" creationId="{54D9753F-F433-BD1A-AB9C-9645E683F8AF}"/>
          </ac:spMkLst>
        </pc:spChg>
        <pc:spChg chg="add mod">
          <ac:chgData name="Pastor Zach Dudenhofer" userId="c4a63011-f6e8-401d-b235-a1891ff3d58e" providerId="ADAL" clId="{0C3A7D48-9EB3-430D-9B2C-E0C06FFBFDAE}" dt="2025-08-15T13:22:56.025" v="647" actId="20577"/>
          <ac:spMkLst>
            <pc:docMk/>
            <pc:sldMk cId="3244655562" sldId="1041"/>
            <ac:spMk id="4" creationId="{59BC8CBA-86F2-8E38-6762-9A4770981F32}"/>
          </ac:spMkLst>
        </pc:spChg>
        <pc:cxnChg chg="add mod">
          <ac:chgData name="Pastor Zach Dudenhofer" userId="c4a63011-f6e8-401d-b235-a1891ff3d58e" providerId="ADAL" clId="{0C3A7D48-9EB3-430D-9B2C-E0C06FFBFDAE}" dt="2025-08-15T13:22:03.872" v="611"/>
          <ac:cxnSpMkLst>
            <pc:docMk/>
            <pc:sldMk cId="3244655562" sldId="1041"/>
            <ac:cxnSpMk id="5" creationId="{D1610751-6990-F3F2-14FB-DCD85FE7DE73}"/>
          </ac:cxnSpMkLst>
        </pc:cxnChg>
      </pc:sldChg>
      <pc:sldChg chg="modSp add mod">
        <pc:chgData name="Pastor Zach Dudenhofer" userId="c4a63011-f6e8-401d-b235-a1891ff3d58e" providerId="ADAL" clId="{0C3A7D48-9EB3-430D-9B2C-E0C06FFBFDAE}" dt="2025-08-15T13:24:03.971" v="678" actId="20577"/>
        <pc:sldMkLst>
          <pc:docMk/>
          <pc:sldMk cId="676429820" sldId="1042"/>
        </pc:sldMkLst>
        <pc:spChg chg="mod">
          <ac:chgData name="Pastor Zach Dudenhofer" userId="c4a63011-f6e8-401d-b235-a1891ff3d58e" providerId="ADAL" clId="{0C3A7D48-9EB3-430D-9B2C-E0C06FFBFDAE}" dt="2025-08-15T13:23:18.502" v="652" actId="115"/>
          <ac:spMkLst>
            <pc:docMk/>
            <pc:sldMk cId="676429820" sldId="1042"/>
            <ac:spMk id="3" creationId="{54D9753F-F433-BD1A-AB9C-9645E683F8AF}"/>
          </ac:spMkLst>
        </pc:spChg>
        <pc:spChg chg="mod">
          <ac:chgData name="Pastor Zach Dudenhofer" userId="c4a63011-f6e8-401d-b235-a1891ff3d58e" providerId="ADAL" clId="{0C3A7D48-9EB3-430D-9B2C-E0C06FFBFDAE}" dt="2025-08-15T13:24:03.971" v="678" actId="20577"/>
          <ac:spMkLst>
            <pc:docMk/>
            <pc:sldMk cId="676429820" sldId="1042"/>
            <ac:spMk id="4" creationId="{59BC8CBA-86F2-8E38-6762-9A4770981F32}"/>
          </ac:spMkLst>
        </pc:spChg>
      </pc:sldChg>
      <pc:sldChg chg="addSp delSp modSp add mod ord">
        <pc:chgData name="Pastor Zach Dudenhofer" userId="c4a63011-f6e8-401d-b235-a1891ff3d58e" providerId="ADAL" clId="{0C3A7D48-9EB3-430D-9B2C-E0C06FFBFDAE}" dt="2025-08-15T13:28:36.727" v="689" actId="962"/>
        <pc:sldMkLst>
          <pc:docMk/>
          <pc:sldMk cId="1578674795" sldId="1043"/>
        </pc:sldMkLst>
        <pc:picChg chg="del">
          <ac:chgData name="Pastor Zach Dudenhofer" userId="c4a63011-f6e8-401d-b235-a1891ff3d58e" providerId="ADAL" clId="{0C3A7D48-9EB3-430D-9B2C-E0C06FFBFDAE}" dt="2025-08-15T13:26:40.150" v="684" actId="478"/>
          <ac:picMkLst>
            <pc:docMk/>
            <pc:sldMk cId="1578674795" sldId="1043"/>
            <ac:picMk id="3" creationId="{7AC2052A-AA7B-B832-78AF-91432B1478FF}"/>
          </ac:picMkLst>
        </pc:picChg>
        <pc:picChg chg="add mod">
          <ac:chgData name="Pastor Zach Dudenhofer" userId="c4a63011-f6e8-401d-b235-a1891ff3d58e" providerId="ADAL" clId="{0C3A7D48-9EB3-430D-9B2C-E0C06FFBFDAE}" dt="2025-08-15T13:28:36.727" v="689" actId="962"/>
          <ac:picMkLst>
            <pc:docMk/>
            <pc:sldMk cId="1578674795" sldId="1043"/>
            <ac:picMk id="4" creationId="{ED695D14-EDD3-D3D7-49F8-91BD8D5690CE}"/>
          </ac:picMkLst>
        </pc:picChg>
      </pc:sldChg>
      <pc:sldChg chg="addSp modSp new mod">
        <pc:chgData name="Pastor Zach Dudenhofer" userId="c4a63011-f6e8-401d-b235-a1891ff3d58e" providerId="ADAL" clId="{0C3A7D48-9EB3-430D-9B2C-E0C06FFBFDAE}" dt="2025-08-15T13:29:12.885" v="692" actId="27614"/>
        <pc:sldMkLst>
          <pc:docMk/>
          <pc:sldMk cId="1176703490" sldId="1044"/>
        </pc:sldMkLst>
        <pc:picChg chg="add mod">
          <ac:chgData name="Pastor Zach Dudenhofer" userId="c4a63011-f6e8-401d-b235-a1891ff3d58e" providerId="ADAL" clId="{0C3A7D48-9EB3-430D-9B2C-E0C06FFBFDAE}" dt="2025-08-15T13:29:12.885" v="692" actId="27614"/>
          <ac:picMkLst>
            <pc:docMk/>
            <pc:sldMk cId="1176703490" sldId="1044"/>
            <ac:picMk id="3" creationId="{4C3527F9-5E15-7B57-BC52-7073545F9FD8}"/>
          </ac:picMkLst>
        </pc:picChg>
      </pc:sldChg>
    </pc:docChg>
  </pc:docChgLst>
  <pc:docChgLst>
    <pc:chgData name="Pastor Zach Dudenhofer" userId="c4a63011-f6e8-401d-b235-a1891ff3d58e" providerId="ADAL" clId="{7CF827B1-0974-490B-94E0-4652C35B4FA2}"/>
    <pc:docChg chg="custSel addSld delSld modSld sldOrd">
      <pc:chgData name="Pastor Zach Dudenhofer" userId="c4a63011-f6e8-401d-b235-a1891ff3d58e" providerId="ADAL" clId="{7CF827B1-0974-490B-94E0-4652C35B4FA2}" dt="2026-03-05T14:22:33.677" v="582" actId="962"/>
      <pc:docMkLst>
        <pc:docMk/>
      </pc:docMkLst>
      <pc:sldChg chg="addSp delSp modSp mod">
        <pc:chgData name="Pastor Zach Dudenhofer" userId="c4a63011-f6e8-401d-b235-a1891ff3d58e" providerId="ADAL" clId="{7CF827B1-0974-490B-94E0-4652C35B4FA2}" dt="2026-03-05T14:00:52.184" v="230" actId="20577"/>
        <pc:sldMkLst>
          <pc:docMk/>
          <pc:sldMk cId="2980077077" sldId="1225"/>
        </pc:sldMkLst>
        <pc:spChg chg="mod">
          <ac:chgData name="Pastor Zach Dudenhofer" userId="c4a63011-f6e8-401d-b235-a1891ff3d58e" providerId="ADAL" clId="{7CF827B1-0974-490B-94E0-4652C35B4FA2}" dt="2026-03-05T14:00:52.184" v="230" actId="20577"/>
          <ac:spMkLst>
            <pc:docMk/>
            <pc:sldMk cId="2980077077" sldId="1225"/>
            <ac:spMk id="2" creationId="{36C1704A-816A-DE6E-5F31-BA1A172B91A8}"/>
          </ac:spMkLst>
        </pc:spChg>
        <pc:spChg chg="mod">
          <ac:chgData name="Pastor Zach Dudenhofer" userId="c4a63011-f6e8-401d-b235-a1891ff3d58e" providerId="ADAL" clId="{7CF827B1-0974-490B-94E0-4652C35B4FA2}" dt="2026-03-05T14:00:25.864" v="215" actId="20577"/>
          <ac:spMkLst>
            <pc:docMk/>
            <pc:sldMk cId="2980077077" sldId="1225"/>
            <ac:spMk id="3" creationId="{00A7871A-2BAF-46B6-F0EB-21FA790C8E76}"/>
          </ac:spMkLst>
        </pc:spChg>
        <pc:picChg chg="add del mod">
          <ac:chgData name="Pastor Zach Dudenhofer" userId="c4a63011-f6e8-401d-b235-a1891ff3d58e" providerId="ADAL" clId="{7CF827B1-0974-490B-94E0-4652C35B4FA2}" dt="2026-03-05T13:58:32.408" v="188" actId="478"/>
          <ac:picMkLst>
            <pc:docMk/>
            <pc:sldMk cId="2980077077" sldId="1225"/>
            <ac:picMk id="4" creationId="{CFEC1FF0-8AB5-BC9D-4084-BF32A1033690}"/>
          </ac:picMkLst>
        </pc:picChg>
      </pc:sldChg>
      <pc:sldChg chg="addSp delSp modSp mod">
        <pc:chgData name="Pastor Zach Dudenhofer" userId="c4a63011-f6e8-401d-b235-a1891ff3d58e" providerId="ADAL" clId="{7CF827B1-0974-490B-94E0-4652C35B4FA2}" dt="2026-03-05T13:45:34.015" v="8" actId="962"/>
        <pc:sldMkLst>
          <pc:docMk/>
          <pc:sldMk cId="1905295010" sldId="1337"/>
        </pc:sldMkLst>
        <pc:picChg chg="add del mod">
          <ac:chgData name="Pastor Zach Dudenhofer" userId="c4a63011-f6e8-401d-b235-a1891ff3d58e" providerId="ADAL" clId="{7CF827B1-0974-490B-94E0-4652C35B4FA2}" dt="2026-03-05T13:45:31.132" v="5" actId="478"/>
          <ac:picMkLst>
            <pc:docMk/>
            <pc:sldMk cId="1905295010" sldId="1337"/>
            <ac:picMk id="3" creationId="{C63B5D94-5348-0E44-5396-CF903A791159}"/>
          </ac:picMkLst>
        </pc:picChg>
        <pc:picChg chg="add mod">
          <ac:chgData name="Pastor Zach Dudenhofer" userId="c4a63011-f6e8-401d-b235-a1891ff3d58e" providerId="ADAL" clId="{7CF827B1-0974-490B-94E0-4652C35B4FA2}" dt="2026-03-05T13:45:34.015" v="8" actId="962"/>
          <ac:picMkLst>
            <pc:docMk/>
            <pc:sldMk cId="1905295010" sldId="1337"/>
            <ac:picMk id="5" creationId="{CD00D261-394B-439A-9BA8-B0E5AB1E3867}"/>
          </ac:picMkLst>
        </pc:picChg>
        <pc:picChg chg="del">
          <ac:chgData name="Pastor Zach Dudenhofer" userId="c4a63011-f6e8-401d-b235-a1891ff3d58e" providerId="ADAL" clId="{7CF827B1-0974-490B-94E0-4652C35B4FA2}" dt="2026-03-05T12:59:43.203" v="1" actId="478"/>
          <ac:picMkLst>
            <pc:docMk/>
            <pc:sldMk cId="1905295010" sldId="1337"/>
            <ac:picMk id="6" creationId="{74CC243A-C02F-C575-347C-89DD14411280}"/>
          </ac:picMkLst>
        </pc:picChg>
      </pc:sldChg>
      <pc:sldChg chg="addSp delSp modSp mod setBg">
        <pc:chgData name="Pastor Zach Dudenhofer" userId="c4a63011-f6e8-401d-b235-a1891ff3d58e" providerId="ADAL" clId="{7CF827B1-0974-490B-94E0-4652C35B4FA2}" dt="2026-03-05T13:50:45.081" v="172" actId="12100"/>
        <pc:sldMkLst>
          <pc:docMk/>
          <pc:sldMk cId="2285471302" sldId="1375"/>
        </pc:sldMkLst>
        <pc:spChg chg="mod">
          <ac:chgData name="Pastor Zach Dudenhofer" userId="c4a63011-f6e8-401d-b235-a1891ff3d58e" providerId="ADAL" clId="{7CF827B1-0974-490B-94E0-4652C35B4FA2}" dt="2026-03-05T13:49:17.629" v="171" actId="26606"/>
          <ac:spMkLst>
            <pc:docMk/>
            <pc:sldMk cId="2285471302" sldId="1375"/>
            <ac:spMk id="2" creationId="{65B09F52-015D-B883-13A6-7373FC0E1FFD}"/>
          </ac:spMkLst>
        </pc:spChg>
        <pc:spChg chg="del mod">
          <ac:chgData name="Pastor Zach Dudenhofer" userId="c4a63011-f6e8-401d-b235-a1891ff3d58e" providerId="ADAL" clId="{7CF827B1-0974-490B-94E0-4652C35B4FA2}" dt="2026-03-05T13:49:17.629" v="171" actId="26606"/>
          <ac:spMkLst>
            <pc:docMk/>
            <pc:sldMk cId="2285471302" sldId="1375"/>
            <ac:spMk id="3" creationId="{C5FA7C8D-C969-32E2-1095-B80BBAF294CF}"/>
          </ac:spMkLst>
        </pc:spChg>
        <pc:spChg chg="add">
          <ac:chgData name="Pastor Zach Dudenhofer" userId="c4a63011-f6e8-401d-b235-a1891ff3d58e" providerId="ADAL" clId="{7CF827B1-0974-490B-94E0-4652C35B4FA2}" dt="2026-03-05T13:49:17.629" v="171" actId="26606"/>
          <ac:spMkLst>
            <pc:docMk/>
            <pc:sldMk cId="2285471302" sldId="1375"/>
            <ac:spMk id="9" creationId="{BACC6370-2D7E-4714-9D71-7542949D7D5D}"/>
          </ac:spMkLst>
        </pc:spChg>
        <pc:spChg chg="add">
          <ac:chgData name="Pastor Zach Dudenhofer" userId="c4a63011-f6e8-401d-b235-a1891ff3d58e" providerId="ADAL" clId="{7CF827B1-0974-490B-94E0-4652C35B4FA2}" dt="2026-03-05T13:49:17.629" v="171" actId="26606"/>
          <ac:spMkLst>
            <pc:docMk/>
            <pc:sldMk cId="2285471302" sldId="1375"/>
            <ac:spMk id="11" creationId="{256B2C21-A230-48C0-8DF1-C46611373C44}"/>
          </ac:spMkLst>
        </pc:spChg>
        <pc:spChg chg="add">
          <ac:chgData name="Pastor Zach Dudenhofer" userId="c4a63011-f6e8-401d-b235-a1891ff3d58e" providerId="ADAL" clId="{7CF827B1-0974-490B-94E0-4652C35B4FA2}" dt="2026-03-05T13:49:17.629" v="171" actId="26606"/>
          <ac:spMkLst>
            <pc:docMk/>
            <pc:sldMk cId="2285471302" sldId="1375"/>
            <ac:spMk id="13" creationId="{3847E18C-932D-4C95-AABA-FEC7C9499AD7}"/>
          </ac:spMkLst>
        </pc:spChg>
        <pc:spChg chg="add">
          <ac:chgData name="Pastor Zach Dudenhofer" userId="c4a63011-f6e8-401d-b235-a1891ff3d58e" providerId="ADAL" clId="{7CF827B1-0974-490B-94E0-4652C35B4FA2}" dt="2026-03-05T13:49:17.629" v="171" actId="26606"/>
          <ac:spMkLst>
            <pc:docMk/>
            <pc:sldMk cId="2285471302" sldId="1375"/>
            <ac:spMk id="15" creationId="{3150CB11-0C61-439E-910F-5787759E72A0}"/>
          </ac:spMkLst>
        </pc:spChg>
        <pc:spChg chg="add">
          <ac:chgData name="Pastor Zach Dudenhofer" userId="c4a63011-f6e8-401d-b235-a1891ff3d58e" providerId="ADAL" clId="{7CF827B1-0974-490B-94E0-4652C35B4FA2}" dt="2026-03-05T13:49:17.629" v="171" actId="26606"/>
          <ac:spMkLst>
            <pc:docMk/>
            <pc:sldMk cId="2285471302" sldId="1375"/>
            <ac:spMk id="17" creationId="{43F8A58B-5155-44CE-A5FF-7647B47D0A7A}"/>
          </ac:spMkLst>
        </pc:spChg>
        <pc:spChg chg="add">
          <ac:chgData name="Pastor Zach Dudenhofer" userId="c4a63011-f6e8-401d-b235-a1891ff3d58e" providerId="ADAL" clId="{7CF827B1-0974-490B-94E0-4652C35B4FA2}" dt="2026-03-05T13:49:17.629" v="171" actId="26606"/>
          <ac:spMkLst>
            <pc:docMk/>
            <pc:sldMk cId="2285471302" sldId="1375"/>
            <ac:spMk id="19" creationId="{443F2ACA-E6D6-4028-82DD-F03C262D5DE6}"/>
          </ac:spMkLst>
        </pc:spChg>
        <pc:graphicFrameChg chg="add mod">
          <ac:chgData name="Pastor Zach Dudenhofer" userId="c4a63011-f6e8-401d-b235-a1891ff3d58e" providerId="ADAL" clId="{7CF827B1-0974-490B-94E0-4652C35B4FA2}" dt="2026-03-05T13:50:45.081" v="172" actId="12100"/>
          <ac:graphicFrameMkLst>
            <pc:docMk/>
            <pc:sldMk cId="2285471302" sldId="1375"/>
            <ac:graphicFrameMk id="5" creationId="{3B2F69E4-7928-99C8-882B-AFE7D5BE9047}"/>
          </ac:graphicFrameMkLst>
        </pc:graphicFrameChg>
      </pc:sldChg>
      <pc:sldChg chg="del">
        <pc:chgData name="Pastor Zach Dudenhofer" userId="c4a63011-f6e8-401d-b235-a1891ff3d58e" providerId="ADAL" clId="{7CF827B1-0974-490B-94E0-4652C35B4FA2}" dt="2026-03-05T12:59:39.549" v="0" actId="47"/>
        <pc:sldMkLst>
          <pc:docMk/>
          <pc:sldMk cId="3972578269" sldId="1405"/>
        </pc:sldMkLst>
      </pc:sldChg>
      <pc:sldChg chg="del">
        <pc:chgData name="Pastor Zach Dudenhofer" userId="c4a63011-f6e8-401d-b235-a1891ff3d58e" providerId="ADAL" clId="{7CF827B1-0974-490B-94E0-4652C35B4FA2}" dt="2026-03-05T14:01:07.619" v="236" actId="47"/>
        <pc:sldMkLst>
          <pc:docMk/>
          <pc:sldMk cId="455695197" sldId="1406"/>
        </pc:sldMkLst>
      </pc:sldChg>
      <pc:sldChg chg="del">
        <pc:chgData name="Pastor Zach Dudenhofer" userId="c4a63011-f6e8-401d-b235-a1891ff3d58e" providerId="ADAL" clId="{7CF827B1-0974-490B-94E0-4652C35B4FA2}" dt="2026-03-05T14:01:07.619" v="236" actId="47"/>
        <pc:sldMkLst>
          <pc:docMk/>
          <pc:sldMk cId="2744083758" sldId="1407"/>
        </pc:sldMkLst>
      </pc:sldChg>
      <pc:sldChg chg="del">
        <pc:chgData name="Pastor Zach Dudenhofer" userId="c4a63011-f6e8-401d-b235-a1891ff3d58e" providerId="ADAL" clId="{7CF827B1-0974-490B-94E0-4652C35B4FA2}" dt="2026-03-05T14:01:07.619" v="236" actId="47"/>
        <pc:sldMkLst>
          <pc:docMk/>
          <pc:sldMk cId="1441908217" sldId="1408"/>
        </pc:sldMkLst>
      </pc:sldChg>
      <pc:sldChg chg="del">
        <pc:chgData name="Pastor Zach Dudenhofer" userId="c4a63011-f6e8-401d-b235-a1891ff3d58e" providerId="ADAL" clId="{7CF827B1-0974-490B-94E0-4652C35B4FA2}" dt="2026-03-05T14:01:54.162" v="238" actId="47"/>
        <pc:sldMkLst>
          <pc:docMk/>
          <pc:sldMk cId="54027101" sldId="1409"/>
        </pc:sldMkLst>
      </pc:sldChg>
      <pc:sldChg chg="del">
        <pc:chgData name="Pastor Zach Dudenhofer" userId="c4a63011-f6e8-401d-b235-a1891ff3d58e" providerId="ADAL" clId="{7CF827B1-0974-490B-94E0-4652C35B4FA2}" dt="2026-03-05T14:21:17.008" v="575" actId="47"/>
        <pc:sldMkLst>
          <pc:docMk/>
          <pc:sldMk cId="2500729516" sldId="1410"/>
        </pc:sldMkLst>
      </pc:sldChg>
      <pc:sldChg chg="del">
        <pc:chgData name="Pastor Zach Dudenhofer" userId="c4a63011-f6e8-401d-b235-a1891ff3d58e" providerId="ADAL" clId="{7CF827B1-0974-490B-94E0-4652C35B4FA2}" dt="2026-03-05T14:21:17.008" v="575" actId="47"/>
        <pc:sldMkLst>
          <pc:docMk/>
          <pc:sldMk cId="1924138709" sldId="1411"/>
        </pc:sldMkLst>
      </pc:sldChg>
      <pc:sldChg chg="del">
        <pc:chgData name="Pastor Zach Dudenhofer" userId="c4a63011-f6e8-401d-b235-a1891ff3d58e" providerId="ADAL" clId="{7CF827B1-0974-490B-94E0-4652C35B4FA2}" dt="2026-03-05T14:21:17.008" v="575" actId="47"/>
        <pc:sldMkLst>
          <pc:docMk/>
          <pc:sldMk cId="1383375522" sldId="1412"/>
        </pc:sldMkLst>
      </pc:sldChg>
      <pc:sldChg chg="del">
        <pc:chgData name="Pastor Zach Dudenhofer" userId="c4a63011-f6e8-401d-b235-a1891ff3d58e" providerId="ADAL" clId="{7CF827B1-0974-490B-94E0-4652C35B4FA2}" dt="2026-03-05T14:21:17.008" v="575" actId="47"/>
        <pc:sldMkLst>
          <pc:docMk/>
          <pc:sldMk cId="598802740" sldId="1413"/>
        </pc:sldMkLst>
      </pc:sldChg>
      <pc:sldChg chg="del">
        <pc:chgData name="Pastor Zach Dudenhofer" userId="c4a63011-f6e8-401d-b235-a1891ff3d58e" providerId="ADAL" clId="{7CF827B1-0974-490B-94E0-4652C35B4FA2}" dt="2026-03-05T14:21:17.008" v="575" actId="47"/>
        <pc:sldMkLst>
          <pc:docMk/>
          <pc:sldMk cId="3625741462" sldId="1414"/>
        </pc:sldMkLst>
      </pc:sldChg>
      <pc:sldChg chg="del">
        <pc:chgData name="Pastor Zach Dudenhofer" userId="c4a63011-f6e8-401d-b235-a1891ff3d58e" providerId="ADAL" clId="{7CF827B1-0974-490B-94E0-4652C35B4FA2}" dt="2026-03-05T14:21:17.008" v="575" actId="47"/>
        <pc:sldMkLst>
          <pc:docMk/>
          <pc:sldMk cId="3751775051" sldId="1415"/>
        </pc:sldMkLst>
      </pc:sldChg>
      <pc:sldChg chg="del">
        <pc:chgData name="Pastor Zach Dudenhofer" userId="c4a63011-f6e8-401d-b235-a1891ff3d58e" providerId="ADAL" clId="{7CF827B1-0974-490B-94E0-4652C35B4FA2}" dt="2026-03-05T14:21:17.008" v="575" actId="47"/>
        <pc:sldMkLst>
          <pc:docMk/>
          <pc:sldMk cId="694309813" sldId="1416"/>
        </pc:sldMkLst>
      </pc:sldChg>
      <pc:sldChg chg="del">
        <pc:chgData name="Pastor Zach Dudenhofer" userId="c4a63011-f6e8-401d-b235-a1891ff3d58e" providerId="ADAL" clId="{7CF827B1-0974-490B-94E0-4652C35B4FA2}" dt="2026-03-05T14:21:17.008" v="575" actId="47"/>
        <pc:sldMkLst>
          <pc:docMk/>
          <pc:sldMk cId="4267578809" sldId="1417"/>
        </pc:sldMkLst>
      </pc:sldChg>
      <pc:sldChg chg="del">
        <pc:chgData name="Pastor Zach Dudenhofer" userId="c4a63011-f6e8-401d-b235-a1891ff3d58e" providerId="ADAL" clId="{7CF827B1-0974-490B-94E0-4652C35B4FA2}" dt="2026-03-05T14:21:17.008" v="575" actId="47"/>
        <pc:sldMkLst>
          <pc:docMk/>
          <pc:sldMk cId="2195699451" sldId="1418"/>
        </pc:sldMkLst>
      </pc:sldChg>
      <pc:sldChg chg="del">
        <pc:chgData name="Pastor Zach Dudenhofer" userId="c4a63011-f6e8-401d-b235-a1891ff3d58e" providerId="ADAL" clId="{7CF827B1-0974-490B-94E0-4652C35B4FA2}" dt="2026-03-05T14:21:17.008" v="575" actId="47"/>
        <pc:sldMkLst>
          <pc:docMk/>
          <pc:sldMk cId="3205967213" sldId="1419"/>
        </pc:sldMkLst>
      </pc:sldChg>
      <pc:sldChg chg="del">
        <pc:chgData name="Pastor Zach Dudenhofer" userId="c4a63011-f6e8-401d-b235-a1891ff3d58e" providerId="ADAL" clId="{7CF827B1-0974-490B-94E0-4652C35B4FA2}" dt="2026-03-05T14:21:17.008" v="575" actId="47"/>
        <pc:sldMkLst>
          <pc:docMk/>
          <pc:sldMk cId="3018624240" sldId="1420"/>
        </pc:sldMkLst>
      </pc:sldChg>
      <pc:sldChg chg="del">
        <pc:chgData name="Pastor Zach Dudenhofer" userId="c4a63011-f6e8-401d-b235-a1891ff3d58e" providerId="ADAL" clId="{7CF827B1-0974-490B-94E0-4652C35B4FA2}" dt="2026-03-05T14:21:17.008" v="575" actId="47"/>
        <pc:sldMkLst>
          <pc:docMk/>
          <pc:sldMk cId="2218368070" sldId="1421"/>
        </pc:sldMkLst>
      </pc:sldChg>
      <pc:sldChg chg="del">
        <pc:chgData name="Pastor Zach Dudenhofer" userId="c4a63011-f6e8-401d-b235-a1891ff3d58e" providerId="ADAL" clId="{7CF827B1-0974-490B-94E0-4652C35B4FA2}" dt="2026-03-05T14:21:17.008" v="575" actId="47"/>
        <pc:sldMkLst>
          <pc:docMk/>
          <pc:sldMk cId="3941704181" sldId="1422"/>
        </pc:sldMkLst>
      </pc:sldChg>
      <pc:sldChg chg="addSp delSp modSp mod">
        <pc:chgData name="Pastor Zach Dudenhofer" userId="c4a63011-f6e8-401d-b235-a1891ff3d58e" providerId="ADAL" clId="{7CF827B1-0974-490B-94E0-4652C35B4FA2}" dt="2026-03-05T14:22:09.966" v="578" actId="27614"/>
        <pc:sldMkLst>
          <pc:docMk/>
          <pc:sldMk cId="2388245749" sldId="1423"/>
        </pc:sldMkLst>
        <pc:picChg chg="del">
          <ac:chgData name="Pastor Zach Dudenhofer" userId="c4a63011-f6e8-401d-b235-a1891ff3d58e" providerId="ADAL" clId="{7CF827B1-0974-490B-94E0-4652C35B4FA2}" dt="2026-03-05T14:21:33.588" v="576" actId="478"/>
          <ac:picMkLst>
            <pc:docMk/>
            <pc:sldMk cId="2388245749" sldId="1423"/>
            <ac:picMk id="3" creationId="{1BDBBC4A-03AD-CE3B-AE6C-7D292D9BA7A5}"/>
          </ac:picMkLst>
        </pc:picChg>
        <pc:picChg chg="add mod">
          <ac:chgData name="Pastor Zach Dudenhofer" userId="c4a63011-f6e8-401d-b235-a1891ff3d58e" providerId="ADAL" clId="{7CF827B1-0974-490B-94E0-4652C35B4FA2}" dt="2026-03-05T14:22:09.966" v="578" actId="27614"/>
          <ac:picMkLst>
            <pc:docMk/>
            <pc:sldMk cId="2388245749" sldId="1423"/>
            <ac:picMk id="4" creationId="{8FA2E223-9A9D-D884-7204-75FA721A2937}"/>
          </ac:picMkLst>
        </pc:picChg>
      </pc:sldChg>
      <pc:sldChg chg="addSp modSp new mod">
        <pc:chgData name="Pastor Zach Dudenhofer" userId="c4a63011-f6e8-401d-b235-a1891ff3d58e" providerId="ADAL" clId="{7CF827B1-0974-490B-94E0-4652C35B4FA2}" dt="2026-03-05T13:54:28.550" v="175" actId="27614"/>
        <pc:sldMkLst>
          <pc:docMk/>
          <pc:sldMk cId="2881897963" sldId="1424"/>
        </pc:sldMkLst>
        <pc:picChg chg="add mod">
          <ac:chgData name="Pastor Zach Dudenhofer" userId="c4a63011-f6e8-401d-b235-a1891ff3d58e" providerId="ADAL" clId="{7CF827B1-0974-490B-94E0-4652C35B4FA2}" dt="2026-03-05T13:54:28.550" v="175" actId="27614"/>
          <ac:picMkLst>
            <pc:docMk/>
            <pc:sldMk cId="2881897963" sldId="1424"/>
            <ac:picMk id="3" creationId="{7CB68373-B8B9-A6F0-8E67-96FB1E52984A}"/>
          </ac:picMkLst>
        </pc:picChg>
      </pc:sldChg>
      <pc:sldChg chg="modSp add mod ord">
        <pc:chgData name="Pastor Zach Dudenhofer" userId="c4a63011-f6e8-401d-b235-a1891ff3d58e" providerId="ADAL" clId="{7CF827B1-0974-490B-94E0-4652C35B4FA2}" dt="2026-03-05T13:59:34.154" v="205" actId="20577"/>
        <pc:sldMkLst>
          <pc:docMk/>
          <pc:sldMk cId="3798282747" sldId="1425"/>
        </pc:sldMkLst>
        <pc:spChg chg="mod">
          <ac:chgData name="Pastor Zach Dudenhofer" userId="c4a63011-f6e8-401d-b235-a1891ff3d58e" providerId="ADAL" clId="{7CF827B1-0974-490B-94E0-4652C35B4FA2}" dt="2026-03-05T13:59:34.154" v="205" actId="20577"/>
          <ac:spMkLst>
            <pc:docMk/>
            <pc:sldMk cId="3798282747" sldId="1425"/>
            <ac:spMk id="2" creationId="{36C1704A-816A-DE6E-5F31-BA1A172B91A8}"/>
          </ac:spMkLst>
        </pc:spChg>
        <pc:spChg chg="mod">
          <ac:chgData name="Pastor Zach Dudenhofer" userId="c4a63011-f6e8-401d-b235-a1891ff3d58e" providerId="ADAL" clId="{7CF827B1-0974-490B-94E0-4652C35B4FA2}" dt="2026-03-05T13:59:04.490" v="196" actId="403"/>
          <ac:spMkLst>
            <pc:docMk/>
            <pc:sldMk cId="3798282747" sldId="1425"/>
            <ac:spMk id="3" creationId="{00A7871A-2BAF-46B6-F0EB-21FA790C8E76}"/>
          </ac:spMkLst>
        </pc:spChg>
      </pc:sldChg>
      <pc:sldChg chg="modSp add mod">
        <pc:chgData name="Pastor Zach Dudenhofer" userId="c4a63011-f6e8-401d-b235-a1891ff3d58e" providerId="ADAL" clId="{7CF827B1-0974-490B-94E0-4652C35B4FA2}" dt="2026-03-05T14:00:58.732" v="235" actId="20577"/>
        <pc:sldMkLst>
          <pc:docMk/>
          <pc:sldMk cId="285859066" sldId="1426"/>
        </pc:sldMkLst>
        <pc:spChg chg="mod">
          <ac:chgData name="Pastor Zach Dudenhofer" userId="c4a63011-f6e8-401d-b235-a1891ff3d58e" providerId="ADAL" clId="{7CF827B1-0974-490B-94E0-4652C35B4FA2}" dt="2026-03-05T14:00:58.732" v="235" actId="20577"/>
          <ac:spMkLst>
            <pc:docMk/>
            <pc:sldMk cId="285859066" sldId="1426"/>
            <ac:spMk id="2" creationId="{36C1704A-816A-DE6E-5F31-BA1A172B91A8}"/>
          </ac:spMkLst>
        </pc:spChg>
        <pc:spChg chg="mod">
          <ac:chgData name="Pastor Zach Dudenhofer" userId="c4a63011-f6e8-401d-b235-a1891ff3d58e" providerId="ADAL" clId="{7CF827B1-0974-490B-94E0-4652C35B4FA2}" dt="2026-03-05T14:00:43.537" v="227" actId="113"/>
          <ac:spMkLst>
            <pc:docMk/>
            <pc:sldMk cId="285859066" sldId="1426"/>
            <ac:spMk id="3" creationId="{00A7871A-2BAF-46B6-F0EB-21FA790C8E76}"/>
          </ac:spMkLst>
        </pc:spChg>
      </pc:sldChg>
      <pc:sldChg chg="add del">
        <pc:chgData name="Pastor Zach Dudenhofer" userId="c4a63011-f6e8-401d-b235-a1891ff3d58e" providerId="ADAL" clId="{7CF827B1-0974-490B-94E0-4652C35B4FA2}" dt="2026-03-05T14:00:16.714" v="212" actId="47"/>
        <pc:sldMkLst>
          <pc:docMk/>
          <pc:sldMk cId="3603241437" sldId="1426"/>
        </pc:sldMkLst>
      </pc:sldChg>
      <pc:sldChg chg="add">
        <pc:chgData name="Pastor Zach Dudenhofer" userId="c4a63011-f6e8-401d-b235-a1891ff3d58e" providerId="ADAL" clId="{7CF827B1-0974-490B-94E0-4652C35B4FA2}" dt="2026-03-05T14:01:51.633" v="237"/>
        <pc:sldMkLst>
          <pc:docMk/>
          <pc:sldMk cId="343943985" sldId="1427"/>
        </pc:sldMkLst>
      </pc:sldChg>
      <pc:sldChg chg="modSp add mod">
        <pc:chgData name="Pastor Zach Dudenhofer" userId="c4a63011-f6e8-401d-b235-a1891ff3d58e" providerId="ADAL" clId="{7CF827B1-0974-490B-94E0-4652C35B4FA2}" dt="2026-03-05T14:07:51.965" v="282" actId="403"/>
        <pc:sldMkLst>
          <pc:docMk/>
          <pc:sldMk cId="910367573" sldId="1428"/>
        </pc:sldMkLst>
        <pc:spChg chg="mod">
          <ac:chgData name="Pastor Zach Dudenhofer" userId="c4a63011-f6e8-401d-b235-a1891ff3d58e" providerId="ADAL" clId="{7CF827B1-0974-490B-94E0-4652C35B4FA2}" dt="2026-03-05T14:07:51.965" v="282" actId="403"/>
          <ac:spMkLst>
            <pc:docMk/>
            <pc:sldMk cId="910367573" sldId="1428"/>
            <ac:spMk id="2" creationId="{36C1704A-816A-DE6E-5F31-BA1A172B91A8}"/>
          </ac:spMkLst>
        </pc:spChg>
      </pc:sldChg>
      <pc:sldChg chg="addSp modSp add mod">
        <pc:chgData name="Pastor Zach Dudenhofer" userId="c4a63011-f6e8-401d-b235-a1891ff3d58e" providerId="ADAL" clId="{7CF827B1-0974-490B-94E0-4652C35B4FA2}" dt="2026-03-05T14:09:20.778" v="320" actId="20577"/>
        <pc:sldMkLst>
          <pc:docMk/>
          <pc:sldMk cId="2841698621" sldId="1429"/>
        </pc:sldMkLst>
        <pc:spChg chg="mod">
          <ac:chgData name="Pastor Zach Dudenhofer" userId="c4a63011-f6e8-401d-b235-a1891ff3d58e" providerId="ADAL" clId="{7CF827B1-0974-490B-94E0-4652C35B4FA2}" dt="2026-03-05T14:08:46.460" v="285" actId="115"/>
          <ac:spMkLst>
            <pc:docMk/>
            <pc:sldMk cId="2841698621" sldId="1429"/>
            <ac:spMk id="3" creationId="{00A7871A-2BAF-46B6-F0EB-21FA790C8E76}"/>
          </ac:spMkLst>
        </pc:spChg>
        <pc:spChg chg="add mod">
          <ac:chgData name="Pastor Zach Dudenhofer" userId="c4a63011-f6e8-401d-b235-a1891ff3d58e" providerId="ADAL" clId="{7CF827B1-0974-490B-94E0-4652C35B4FA2}" dt="2026-03-05T14:09:20.778" v="320" actId="20577"/>
          <ac:spMkLst>
            <pc:docMk/>
            <pc:sldMk cId="2841698621" sldId="1429"/>
            <ac:spMk id="4" creationId="{36086D51-95CB-A0C8-8861-45C827CF900B}"/>
          </ac:spMkLst>
        </pc:spChg>
        <pc:cxnChg chg="add mod">
          <ac:chgData name="Pastor Zach Dudenhofer" userId="c4a63011-f6e8-401d-b235-a1891ff3d58e" providerId="ADAL" clId="{7CF827B1-0974-490B-94E0-4652C35B4FA2}" dt="2026-03-05T14:08:57.475" v="286"/>
          <ac:cxnSpMkLst>
            <pc:docMk/>
            <pc:sldMk cId="2841698621" sldId="1429"/>
            <ac:cxnSpMk id="5" creationId="{F29D28E5-305F-E85D-EAFF-021E67CD85A0}"/>
          </ac:cxnSpMkLst>
        </pc:cxnChg>
      </pc:sldChg>
      <pc:sldChg chg="modSp add mod">
        <pc:chgData name="Pastor Zach Dudenhofer" userId="c4a63011-f6e8-401d-b235-a1891ff3d58e" providerId="ADAL" clId="{7CF827B1-0974-490B-94E0-4652C35B4FA2}" dt="2026-03-05T14:11:55.540" v="416" actId="20577"/>
        <pc:sldMkLst>
          <pc:docMk/>
          <pc:sldMk cId="795171489" sldId="1430"/>
        </pc:sldMkLst>
        <pc:spChg chg="mod">
          <ac:chgData name="Pastor Zach Dudenhofer" userId="c4a63011-f6e8-401d-b235-a1891ff3d58e" providerId="ADAL" clId="{7CF827B1-0974-490B-94E0-4652C35B4FA2}" dt="2026-03-05T14:10:25.960" v="327" actId="115"/>
          <ac:spMkLst>
            <pc:docMk/>
            <pc:sldMk cId="795171489" sldId="1430"/>
            <ac:spMk id="3" creationId="{00A7871A-2BAF-46B6-F0EB-21FA790C8E76}"/>
          </ac:spMkLst>
        </pc:spChg>
        <pc:spChg chg="mod">
          <ac:chgData name="Pastor Zach Dudenhofer" userId="c4a63011-f6e8-401d-b235-a1891ff3d58e" providerId="ADAL" clId="{7CF827B1-0974-490B-94E0-4652C35B4FA2}" dt="2026-03-05T14:11:55.540" v="416" actId="20577"/>
          <ac:spMkLst>
            <pc:docMk/>
            <pc:sldMk cId="795171489" sldId="1430"/>
            <ac:spMk id="4" creationId="{36086D51-95CB-A0C8-8861-45C827CF900B}"/>
          </ac:spMkLst>
        </pc:spChg>
      </pc:sldChg>
      <pc:sldChg chg="addSp delSp modSp add mod">
        <pc:chgData name="Pastor Zach Dudenhofer" userId="c4a63011-f6e8-401d-b235-a1891ff3d58e" providerId="ADAL" clId="{7CF827B1-0974-490B-94E0-4652C35B4FA2}" dt="2026-03-05T14:13:42.340" v="464" actId="20577"/>
        <pc:sldMkLst>
          <pc:docMk/>
          <pc:sldMk cId="1659990236" sldId="1431"/>
        </pc:sldMkLst>
        <pc:spChg chg="del">
          <ac:chgData name="Pastor Zach Dudenhofer" userId="c4a63011-f6e8-401d-b235-a1891ff3d58e" providerId="ADAL" clId="{7CF827B1-0974-490B-94E0-4652C35B4FA2}" dt="2026-03-05T14:12:31.974" v="418" actId="478"/>
          <ac:spMkLst>
            <pc:docMk/>
            <pc:sldMk cId="1659990236" sldId="1431"/>
            <ac:spMk id="2" creationId="{36C1704A-816A-DE6E-5F31-BA1A172B91A8}"/>
          </ac:spMkLst>
        </pc:spChg>
        <pc:spChg chg="mod">
          <ac:chgData name="Pastor Zach Dudenhofer" userId="c4a63011-f6e8-401d-b235-a1891ff3d58e" providerId="ADAL" clId="{7CF827B1-0974-490B-94E0-4652C35B4FA2}" dt="2026-03-05T14:12:45.108" v="422" actId="115"/>
          <ac:spMkLst>
            <pc:docMk/>
            <pc:sldMk cId="1659990236" sldId="1431"/>
            <ac:spMk id="3" creationId="{00A7871A-2BAF-46B6-F0EB-21FA790C8E76}"/>
          </ac:spMkLst>
        </pc:spChg>
        <pc:spChg chg="add del mod">
          <ac:chgData name="Pastor Zach Dudenhofer" userId="c4a63011-f6e8-401d-b235-a1891ff3d58e" providerId="ADAL" clId="{7CF827B1-0974-490B-94E0-4652C35B4FA2}" dt="2026-03-05T14:12:34.867" v="419" actId="478"/>
          <ac:spMkLst>
            <pc:docMk/>
            <pc:sldMk cId="1659990236" sldId="1431"/>
            <ac:spMk id="5" creationId="{0E5F9C5A-203D-84B3-9F2E-3050D481C07D}"/>
          </ac:spMkLst>
        </pc:spChg>
        <pc:spChg chg="add mod">
          <ac:chgData name="Pastor Zach Dudenhofer" userId="c4a63011-f6e8-401d-b235-a1891ff3d58e" providerId="ADAL" clId="{7CF827B1-0974-490B-94E0-4652C35B4FA2}" dt="2026-03-05T14:12:35.339" v="420"/>
          <ac:spMkLst>
            <pc:docMk/>
            <pc:sldMk cId="1659990236" sldId="1431"/>
            <ac:spMk id="6" creationId="{A0DDE305-59E8-4E3D-3226-9FD5858B4FB2}"/>
          </ac:spMkLst>
        </pc:spChg>
        <pc:spChg chg="add mod">
          <ac:chgData name="Pastor Zach Dudenhofer" userId="c4a63011-f6e8-401d-b235-a1891ff3d58e" providerId="ADAL" clId="{7CF827B1-0974-490B-94E0-4652C35B4FA2}" dt="2026-03-05T14:13:42.340" v="464" actId="20577"/>
          <ac:spMkLst>
            <pc:docMk/>
            <pc:sldMk cId="1659990236" sldId="1431"/>
            <ac:spMk id="7" creationId="{B2A576CD-5E70-ADA3-EC4C-9FF0D27E36AB}"/>
          </ac:spMkLst>
        </pc:spChg>
        <pc:cxnChg chg="add mod">
          <ac:chgData name="Pastor Zach Dudenhofer" userId="c4a63011-f6e8-401d-b235-a1891ff3d58e" providerId="ADAL" clId="{7CF827B1-0974-490B-94E0-4652C35B4FA2}" dt="2026-03-05T14:13:16.574" v="423"/>
          <ac:cxnSpMkLst>
            <pc:docMk/>
            <pc:sldMk cId="1659990236" sldId="1431"/>
            <ac:cxnSpMk id="8" creationId="{646BE7D0-83CF-62F9-0E73-41D4D87F1CA5}"/>
          </ac:cxnSpMkLst>
        </pc:cxnChg>
      </pc:sldChg>
      <pc:sldChg chg="delSp modSp add mod">
        <pc:chgData name="Pastor Zach Dudenhofer" userId="c4a63011-f6e8-401d-b235-a1891ff3d58e" providerId="ADAL" clId="{7CF827B1-0974-490B-94E0-4652C35B4FA2}" dt="2026-03-05T14:15:50.326" v="470" actId="478"/>
        <pc:sldMkLst>
          <pc:docMk/>
          <pc:sldMk cId="3469900475" sldId="1432"/>
        </pc:sldMkLst>
        <pc:spChg chg="mod">
          <ac:chgData name="Pastor Zach Dudenhofer" userId="c4a63011-f6e8-401d-b235-a1891ff3d58e" providerId="ADAL" clId="{7CF827B1-0974-490B-94E0-4652C35B4FA2}" dt="2026-03-05T14:15:31.470" v="469" actId="115"/>
          <ac:spMkLst>
            <pc:docMk/>
            <pc:sldMk cId="3469900475" sldId="1432"/>
            <ac:spMk id="3" creationId="{00A7871A-2BAF-46B6-F0EB-21FA790C8E76}"/>
          </ac:spMkLst>
        </pc:spChg>
        <pc:spChg chg="del">
          <ac:chgData name="Pastor Zach Dudenhofer" userId="c4a63011-f6e8-401d-b235-a1891ff3d58e" providerId="ADAL" clId="{7CF827B1-0974-490B-94E0-4652C35B4FA2}" dt="2026-03-05T14:15:50.326" v="470" actId="478"/>
          <ac:spMkLst>
            <pc:docMk/>
            <pc:sldMk cId="3469900475" sldId="1432"/>
            <ac:spMk id="7" creationId="{B2A576CD-5E70-ADA3-EC4C-9FF0D27E36AB}"/>
          </ac:spMkLst>
        </pc:spChg>
        <pc:cxnChg chg="del">
          <ac:chgData name="Pastor Zach Dudenhofer" userId="c4a63011-f6e8-401d-b235-a1891ff3d58e" providerId="ADAL" clId="{7CF827B1-0974-490B-94E0-4652C35B4FA2}" dt="2026-03-05T14:15:50.326" v="470" actId="478"/>
          <ac:cxnSpMkLst>
            <pc:docMk/>
            <pc:sldMk cId="3469900475" sldId="1432"/>
            <ac:cxnSpMk id="8" creationId="{646BE7D0-83CF-62F9-0E73-41D4D87F1CA5}"/>
          </ac:cxnSpMkLst>
        </pc:cxnChg>
      </pc:sldChg>
      <pc:sldChg chg="addSp delSp modSp add mod">
        <pc:chgData name="Pastor Zach Dudenhofer" userId="c4a63011-f6e8-401d-b235-a1891ff3d58e" providerId="ADAL" clId="{7CF827B1-0974-490B-94E0-4652C35B4FA2}" dt="2026-03-05T14:18:17.256" v="531" actId="20577"/>
        <pc:sldMkLst>
          <pc:docMk/>
          <pc:sldMk cId="4279140845" sldId="1433"/>
        </pc:sldMkLst>
        <pc:spChg chg="del">
          <ac:chgData name="Pastor Zach Dudenhofer" userId="c4a63011-f6e8-401d-b235-a1891ff3d58e" providerId="ADAL" clId="{7CF827B1-0974-490B-94E0-4652C35B4FA2}" dt="2026-03-05T14:16:20.898" v="472" actId="478"/>
          <ac:spMkLst>
            <pc:docMk/>
            <pc:sldMk cId="4279140845" sldId="1433"/>
            <ac:spMk id="2" creationId="{36C1704A-816A-DE6E-5F31-BA1A172B91A8}"/>
          </ac:spMkLst>
        </pc:spChg>
        <pc:spChg chg="mod">
          <ac:chgData name="Pastor Zach Dudenhofer" userId="c4a63011-f6e8-401d-b235-a1891ff3d58e" providerId="ADAL" clId="{7CF827B1-0974-490B-94E0-4652C35B4FA2}" dt="2026-03-05T14:17:11.977" v="476" actId="115"/>
          <ac:spMkLst>
            <pc:docMk/>
            <pc:sldMk cId="4279140845" sldId="1433"/>
            <ac:spMk id="3" creationId="{00A7871A-2BAF-46B6-F0EB-21FA790C8E76}"/>
          </ac:spMkLst>
        </pc:spChg>
        <pc:spChg chg="add del mod">
          <ac:chgData name="Pastor Zach Dudenhofer" userId="c4a63011-f6e8-401d-b235-a1891ff3d58e" providerId="ADAL" clId="{7CF827B1-0974-490B-94E0-4652C35B4FA2}" dt="2026-03-05T14:16:23.438" v="473" actId="478"/>
          <ac:spMkLst>
            <pc:docMk/>
            <pc:sldMk cId="4279140845" sldId="1433"/>
            <ac:spMk id="5" creationId="{E7CCBBDF-56F5-F16B-8887-39F4A53107E1}"/>
          </ac:spMkLst>
        </pc:spChg>
        <pc:spChg chg="add mod">
          <ac:chgData name="Pastor Zach Dudenhofer" userId="c4a63011-f6e8-401d-b235-a1891ff3d58e" providerId="ADAL" clId="{7CF827B1-0974-490B-94E0-4652C35B4FA2}" dt="2026-03-05T14:16:23.858" v="474"/>
          <ac:spMkLst>
            <pc:docMk/>
            <pc:sldMk cId="4279140845" sldId="1433"/>
            <ac:spMk id="6" creationId="{E6BF4014-D66D-868F-6803-D7690A44440E}"/>
          </ac:spMkLst>
        </pc:spChg>
        <pc:spChg chg="add mod">
          <ac:chgData name="Pastor Zach Dudenhofer" userId="c4a63011-f6e8-401d-b235-a1891ff3d58e" providerId="ADAL" clId="{7CF827B1-0974-490B-94E0-4652C35B4FA2}" dt="2026-03-05T14:18:17.256" v="531" actId="20577"/>
          <ac:spMkLst>
            <pc:docMk/>
            <pc:sldMk cId="4279140845" sldId="1433"/>
            <ac:spMk id="7" creationId="{AFD16587-5B9A-FACC-6450-84A0612CAC24}"/>
          </ac:spMkLst>
        </pc:spChg>
        <pc:cxnChg chg="add mod">
          <ac:chgData name="Pastor Zach Dudenhofer" userId="c4a63011-f6e8-401d-b235-a1891ff3d58e" providerId="ADAL" clId="{7CF827B1-0974-490B-94E0-4652C35B4FA2}" dt="2026-03-05T14:17:20.913" v="477"/>
          <ac:cxnSpMkLst>
            <pc:docMk/>
            <pc:sldMk cId="4279140845" sldId="1433"/>
            <ac:cxnSpMk id="8" creationId="{3661743F-0610-76BE-505A-E4BAF3082600}"/>
          </ac:cxnSpMkLst>
        </pc:cxnChg>
      </pc:sldChg>
      <pc:sldChg chg="modSp add mod">
        <pc:chgData name="Pastor Zach Dudenhofer" userId="c4a63011-f6e8-401d-b235-a1891ff3d58e" providerId="ADAL" clId="{7CF827B1-0974-490B-94E0-4652C35B4FA2}" dt="2026-03-05T14:20:54.840" v="574" actId="20577"/>
        <pc:sldMkLst>
          <pc:docMk/>
          <pc:sldMk cId="203454483" sldId="1434"/>
        </pc:sldMkLst>
        <pc:spChg chg="mod">
          <ac:chgData name="Pastor Zach Dudenhofer" userId="c4a63011-f6e8-401d-b235-a1891ff3d58e" providerId="ADAL" clId="{7CF827B1-0974-490B-94E0-4652C35B4FA2}" dt="2026-03-05T14:18:34.587" v="536" actId="115"/>
          <ac:spMkLst>
            <pc:docMk/>
            <pc:sldMk cId="203454483" sldId="1434"/>
            <ac:spMk id="3" creationId="{00A7871A-2BAF-46B6-F0EB-21FA790C8E76}"/>
          </ac:spMkLst>
        </pc:spChg>
        <pc:spChg chg="mod">
          <ac:chgData name="Pastor Zach Dudenhofer" userId="c4a63011-f6e8-401d-b235-a1891ff3d58e" providerId="ADAL" clId="{7CF827B1-0974-490B-94E0-4652C35B4FA2}" dt="2026-03-05T14:20:54.840" v="574" actId="20577"/>
          <ac:spMkLst>
            <pc:docMk/>
            <pc:sldMk cId="203454483" sldId="1434"/>
            <ac:spMk id="7" creationId="{AFD16587-5B9A-FACC-6450-84A0612CAC24}"/>
          </ac:spMkLst>
        </pc:spChg>
      </pc:sldChg>
      <pc:sldChg chg="addSp modSp new mod">
        <pc:chgData name="Pastor Zach Dudenhofer" userId="c4a63011-f6e8-401d-b235-a1891ff3d58e" providerId="ADAL" clId="{7CF827B1-0974-490B-94E0-4652C35B4FA2}" dt="2026-03-05T14:22:33.677" v="582" actId="962"/>
        <pc:sldMkLst>
          <pc:docMk/>
          <pc:sldMk cId="486463574" sldId="1435"/>
        </pc:sldMkLst>
        <pc:picChg chg="add mod">
          <ac:chgData name="Pastor Zach Dudenhofer" userId="c4a63011-f6e8-401d-b235-a1891ff3d58e" providerId="ADAL" clId="{7CF827B1-0974-490B-94E0-4652C35B4FA2}" dt="2026-03-05T14:22:33.677" v="582" actId="962"/>
          <ac:picMkLst>
            <pc:docMk/>
            <pc:sldMk cId="486463574" sldId="1435"/>
            <ac:picMk id="3" creationId="{75B6D7F7-AF20-005D-5FE4-B0B470CA72F7}"/>
          </ac:picMkLst>
        </pc:picChg>
      </pc:sldChg>
    </pc:docChg>
  </pc:docChgLst>
  <pc:docChgLst>
    <pc:chgData name="Pastor Zach Dudenhofer" userId="c4a63011-f6e8-401d-b235-a1891ff3d58e" providerId="ADAL" clId="{BF71031D-0003-428E-ABAD-B65018CD98ED}"/>
    <pc:docChg chg="undo redo custSel addSld delSld modSld">
      <pc:chgData name="Pastor Zach Dudenhofer" userId="c4a63011-f6e8-401d-b235-a1891ff3d58e" providerId="ADAL" clId="{BF71031D-0003-428E-ABAD-B65018CD98ED}" dt="2024-11-14T21:51:55.729" v="951" actId="962"/>
      <pc:docMkLst>
        <pc:docMk/>
      </pc:docMkLst>
      <pc:sldChg chg="addSp delSp modSp mod">
        <pc:chgData name="Pastor Zach Dudenhofer" userId="c4a63011-f6e8-401d-b235-a1891ff3d58e" providerId="ADAL" clId="{BF71031D-0003-428E-ABAD-B65018CD98ED}" dt="2024-11-14T21:21:10.328" v="3" actId="27614"/>
        <pc:sldMkLst>
          <pc:docMk/>
          <pc:sldMk cId="785318392" sldId="263"/>
        </pc:sldMkLst>
        <pc:picChg chg="del">
          <ac:chgData name="Pastor Zach Dudenhofer" userId="c4a63011-f6e8-401d-b235-a1891ff3d58e" providerId="ADAL" clId="{BF71031D-0003-428E-ABAD-B65018CD98ED}" dt="2024-11-14T21:21:05.935" v="1" actId="478"/>
          <ac:picMkLst>
            <pc:docMk/>
            <pc:sldMk cId="785318392" sldId="263"/>
            <ac:picMk id="3" creationId="{ED737693-13CE-38DB-D996-7FEB717FCC92}"/>
          </ac:picMkLst>
        </pc:picChg>
        <pc:picChg chg="add mod">
          <ac:chgData name="Pastor Zach Dudenhofer" userId="c4a63011-f6e8-401d-b235-a1891ff3d58e" providerId="ADAL" clId="{BF71031D-0003-428E-ABAD-B65018CD98ED}" dt="2024-11-14T21:21:10.328" v="3" actId="27614"/>
          <ac:picMkLst>
            <pc:docMk/>
            <pc:sldMk cId="785318392" sldId="263"/>
            <ac:picMk id="4" creationId="{80F511C9-2E2C-7413-0268-28799AB6E2DB}"/>
          </ac:picMkLst>
        </pc:picChg>
      </pc:sldChg>
      <pc:sldChg chg="del">
        <pc:chgData name="Pastor Zach Dudenhofer" userId="c4a63011-f6e8-401d-b235-a1891ff3d58e" providerId="ADAL" clId="{BF71031D-0003-428E-ABAD-B65018CD98ED}" dt="2024-11-14T21:23:50.158" v="10" actId="47"/>
        <pc:sldMkLst>
          <pc:docMk/>
          <pc:sldMk cId="1248437555" sldId="502"/>
        </pc:sldMkLst>
      </pc:sldChg>
      <pc:sldChg chg="addSp delSp modSp mod">
        <pc:chgData name="Pastor Zach Dudenhofer" userId="c4a63011-f6e8-401d-b235-a1891ff3d58e" providerId="ADAL" clId="{BF71031D-0003-428E-ABAD-B65018CD98ED}" dt="2024-11-14T21:51:55.729" v="951" actId="962"/>
        <pc:sldMkLst>
          <pc:docMk/>
          <pc:sldMk cId="1649534806" sldId="553"/>
        </pc:sldMkLst>
        <pc:picChg chg="add mod">
          <ac:chgData name="Pastor Zach Dudenhofer" userId="c4a63011-f6e8-401d-b235-a1891ff3d58e" providerId="ADAL" clId="{BF71031D-0003-428E-ABAD-B65018CD98ED}" dt="2024-11-14T21:51:55.729" v="951" actId="962"/>
          <ac:picMkLst>
            <pc:docMk/>
            <pc:sldMk cId="1649534806" sldId="553"/>
            <ac:picMk id="3" creationId="{CB5FF753-C906-9854-3BA8-412296249CDD}"/>
          </ac:picMkLst>
        </pc:picChg>
        <pc:picChg chg="del">
          <ac:chgData name="Pastor Zach Dudenhofer" userId="c4a63011-f6e8-401d-b235-a1891ff3d58e" providerId="ADAL" clId="{BF71031D-0003-428E-ABAD-B65018CD98ED}" dt="2024-11-14T21:51:51.169" v="948" actId="478"/>
          <ac:picMkLst>
            <pc:docMk/>
            <pc:sldMk cId="1649534806" sldId="553"/>
            <ac:picMk id="4" creationId="{D3228721-7284-158A-61AA-A7712EF7ECF5}"/>
          </ac:picMkLst>
        </pc:picChg>
      </pc:sldChg>
      <pc:sldChg chg="modSp mod">
        <pc:chgData name="Pastor Zach Dudenhofer" userId="c4a63011-f6e8-401d-b235-a1891ff3d58e" providerId="ADAL" clId="{BF71031D-0003-428E-ABAD-B65018CD98ED}" dt="2024-11-14T21:21:51.649" v="5" actId="20577"/>
        <pc:sldMkLst>
          <pc:docMk/>
          <pc:sldMk cId="3500975456" sldId="564"/>
        </pc:sldMkLst>
        <pc:spChg chg="mod">
          <ac:chgData name="Pastor Zach Dudenhofer" userId="c4a63011-f6e8-401d-b235-a1891ff3d58e" providerId="ADAL" clId="{BF71031D-0003-428E-ABAD-B65018CD98ED}" dt="2024-11-14T21:21:51.649" v="5" actId="20577"/>
          <ac:spMkLst>
            <pc:docMk/>
            <pc:sldMk cId="3500975456" sldId="564"/>
            <ac:spMk id="3" creationId="{E0C6A70B-0872-8155-CCE0-3F2601365044}"/>
          </ac:spMkLst>
        </pc:spChg>
      </pc:sldChg>
      <pc:sldChg chg="del">
        <pc:chgData name="Pastor Zach Dudenhofer" userId="c4a63011-f6e8-401d-b235-a1891ff3d58e" providerId="ADAL" clId="{BF71031D-0003-428E-ABAD-B65018CD98ED}" dt="2024-11-14T21:19:19.160" v="0" actId="47"/>
        <pc:sldMkLst>
          <pc:docMk/>
          <pc:sldMk cId="223675278" sldId="575"/>
        </pc:sldMkLst>
      </pc:sldChg>
      <pc:sldChg chg="del">
        <pc:chgData name="Pastor Zach Dudenhofer" userId="c4a63011-f6e8-401d-b235-a1891ff3d58e" providerId="ADAL" clId="{BF71031D-0003-428E-ABAD-B65018CD98ED}" dt="2024-11-14T21:51:38.235" v="947" actId="47"/>
        <pc:sldMkLst>
          <pc:docMk/>
          <pc:sldMk cId="1314812204" sldId="582"/>
        </pc:sldMkLst>
      </pc:sldChg>
      <pc:sldChg chg="del">
        <pc:chgData name="Pastor Zach Dudenhofer" userId="c4a63011-f6e8-401d-b235-a1891ff3d58e" providerId="ADAL" clId="{BF71031D-0003-428E-ABAD-B65018CD98ED}" dt="2024-11-14T21:51:38.235" v="947" actId="47"/>
        <pc:sldMkLst>
          <pc:docMk/>
          <pc:sldMk cId="1960769993" sldId="583"/>
        </pc:sldMkLst>
      </pc:sldChg>
      <pc:sldChg chg="del">
        <pc:chgData name="Pastor Zach Dudenhofer" userId="c4a63011-f6e8-401d-b235-a1891ff3d58e" providerId="ADAL" clId="{BF71031D-0003-428E-ABAD-B65018CD98ED}" dt="2024-11-14T21:51:38.235" v="947" actId="47"/>
        <pc:sldMkLst>
          <pc:docMk/>
          <pc:sldMk cId="176527188" sldId="584"/>
        </pc:sldMkLst>
      </pc:sldChg>
      <pc:sldChg chg="del">
        <pc:chgData name="Pastor Zach Dudenhofer" userId="c4a63011-f6e8-401d-b235-a1891ff3d58e" providerId="ADAL" clId="{BF71031D-0003-428E-ABAD-B65018CD98ED}" dt="2024-11-14T21:51:38.235" v="947" actId="47"/>
        <pc:sldMkLst>
          <pc:docMk/>
          <pc:sldMk cId="3097610565" sldId="585"/>
        </pc:sldMkLst>
      </pc:sldChg>
      <pc:sldChg chg="del">
        <pc:chgData name="Pastor Zach Dudenhofer" userId="c4a63011-f6e8-401d-b235-a1891ff3d58e" providerId="ADAL" clId="{BF71031D-0003-428E-ABAD-B65018CD98ED}" dt="2024-11-14T21:51:38.235" v="947" actId="47"/>
        <pc:sldMkLst>
          <pc:docMk/>
          <pc:sldMk cId="3774193320" sldId="586"/>
        </pc:sldMkLst>
      </pc:sldChg>
      <pc:sldChg chg="modSp add mod">
        <pc:chgData name="Pastor Zach Dudenhofer" userId="c4a63011-f6e8-401d-b235-a1891ff3d58e" providerId="ADAL" clId="{BF71031D-0003-428E-ABAD-B65018CD98ED}" dt="2024-11-14T21:22:15.121" v="7" actId="20577"/>
        <pc:sldMkLst>
          <pc:docMk/>
          <pc:sldMk cId="259765321" sldId="587"/>
        </pc:sldMkLst>
        <pc:spChg chg="mod">
          <ac:chgData name="Pastor Zach Dudenhofer" userId="c4a63011-f6e8-401d-b235-a1891ff3d58e" providerId="ADAL" clId="{BF71031D-0003-428E-ABAD-B65018CD98ED}" dt="2024-11-14T21:22:15.121" v="7" actId="20577"/>
          <ac:spMkLst>
            <pc:docMk/>
            <pc:sldMk cId="259765321" sldId="587"/>
            <ac:spMk id="3" creationId="{E0C6A70B-0872-8155-CCE0-3F2601365044}"/>
          </ac:spMkLst>
        </pc:spChg>
      </pc:sldChg>
      <pc:sldChg chg="add">
        <pc:chgData name="Pastor Zach Dudenhofer" userId="c4a63011-f6e8-401d-b235-a1891ff3d58e" providerId="ADAL" clId="{BF71031D-0003-428E-ABAD-B65018CD98ED}" dt="2024-11-14T21:22:12.359" v="6" actId="2890"/>
        <pc:sldMkLst>
          <pc:docMk/>
          <pc:sldMk cId="3516076450" sldId="588"/>
        </pc:sldMkLst>
      </pc:sldChg>
      <pc:sldChg chg="delSp add setBg delDesignElem">
        <pc:chgData name="Pastor Zach Dudenhofer" userId="c4a63011-f6e8-401d-b235-a1891ff3d58e" providerId="ADAL" clId="{BF71031D-0003-428E-ABAD-B65018CD98ED}" dt="2024-11-14T21:23:48.443" v="9"/>
        <pc:sldMkLst>
          <pc:docMk/>
          <pc:sldMk cId="2385341591" sldId="589"/>
        </pc:sldMkLst>
        <pc:spChg chg="del">
          <ac:chgData name="Pastor Zach Dudenhofer" userId="c4a63011-f6e8-401d-b235-a1891ff3d58e" providerId="ADAL" clId="{BF71031D-0003-428E-ABAD-B65018CD98ED}" dt="2024-11-14T21:23:48.443" v="9"/>
          <ac:spMkLst>
            <pc:docMk/>
            <pc:sldMk cId="2385341591" sldId="589"/>
            <ac:spMk id="16" creationId="{42A4FC2C-047E-45A5-965D-8E1E3BF09BC6}"/>
          </ac:spMkLst>
        </pc:spChg>
      </pc:sldChg>
      <pc:sldChg chg="modSp add mod">
        <pc:chgData name="Pastor Zach Dudenhofer" userId="c4a63011-f6e8-401d-b235-a1891ff3d58e" providerId="ADAL" clId="{BF71031D-0003-428E-ABAD-B65018CD98ED}" dt="2024-11-14T21:24:22.889" v="31" actId="20577"/>
        <pc:sldMkLst>
          <pc:docMk/>
          <pc:sldMk cId="611159332" sldId="590"/>
        </pc:sldMkLst>
        <pc:spChg chg="mod">
          <ac:chgData name="Pastor Zach Dudenhofer" userId="c4a63011-f6e8-401d-b235-a1891ff3d58e" providerId="ADAL" clId="{BF71031D-0003-428E-ABAD-B65018CD98ED}" dt="2024-11-14T21:24:22.889" v="31" actId="20577"/>
          <ac:spMkLst>
            <pc:docMk/>
            <pc:sldMk cId="611159332" sldId="590"/>
            <ac:spMk id="2" creationId="{9725AC5F-A538-3B8D-AB2A-8E2086C93F5D}"/>
          </ac:spMkLst>
        </pc:spChg>
      </pc:sldChg>
      <pc:sldChg chg="modSp add mod">
        <pc:chgData name="Pastor Zach Dudenhofer" userId="c4a63011-f6e8-401d-b235-a1891ff3d58e" providerId="ADAL" clId="{BF71031D-0003-428E-ABAD-B65018CD98ED}" dt="2024-11-14T21:25:46.547" v="70" actId="115"/>
        <pc:sldMkLst>
          <pc:docMk/>
          <pc:sldMk cId="3800885007" sldId="591"/>
        </pc:sldMkLst>
        <pc:spChg chg="mod">
          <ac:chgData name="Pastor Zach Dudenhofer" userId="c4a63011-f6e8-401d-b235-a1891ff3d58e" providerId="ADAL" clId="{BF71031D-0003-428E-ABAD-B65018CD98ED}" dt="2024-11-14T21:25:46.547" v="70" actId="115"/>
          <ac:spMkLst>
            <pc:docMk/>
            <pc:sldMk cId="3800885007" sldId="591"/>
            <ac:spMk id="2" creationId="{9725AC5F-A538-3B8D-AB2A-8E2086C93F5D}"/>
          </ac:spMkLst>
        </pc:spChg>
        <pc:spChg chg="mod">
          <ac:chgData name="Pastor Zach Dudenhofer" userId="c4a63011-f6e8-401d-b235-a1891ff3d58e" providerId="ADAL" clId="{BF71031D-0003-428E-ABAD-B65018CD98ED}" dt="2024-11-14T21:25:05" v="33" actId="207"/>
          <ac:spMkLst>
            <pc:docMk/>
            <pc:sldMk cId="3800885007" sldId="591"/>
            <ac:spMk id="3" creationId="{E0C6A70B-0872-8155-CCE0-3F2601365044}"/>
          </ac:spMkLst>
        </pc:spChg>
      </pc:sldChg>
      <pc:sldChg chg="addSp modSp add mod">
        <pc:chgData name="Pastor Zach Dudenhofer" userId="c4a63011-f6e8-401d-b235-a1891ff3d58e" providerId="ADAL" clId="{BF71031D-0003-428E-ABAD-B65018CD98ED}" dt="2024-11-14T21:27:15.745" v="170" actId="20577"/>
        <pc:sldMkLst>
          <pc:docMk/>
          <pc:sldMk cId="3548183502" sldId="592"/>
        </pc:sldMkLst>
        <pc:spChg chg="mod">
          <ac:chgData name="Pastor Zach Dudenhofer" userId="c4a63011-f6e8-401d-b235-a1891ff3d58e" providerId="ADAL" clId="{BF71031D-0003-428E-ABAD-B65018CD98ED}" dt="2024-11-14T21:26:03.786" v="73" actId="115"/>
          <ac:spMkLst>
            <pc:docMk/>
            <pc:sldMk cId="3548183502" sldId="592"/>
            <ac:spMk id="3" creationId="{E0C6A70B-0872-8155-CCE0-3F2601365044}"/>
          </ac:spMkLst>
        </pc:spChg>
        <pc:spChg chg="add mod">
          <ac:chgData name="Pastor Zach Dudenhofer" userId="c4a63011-f6e8-401d-b235-a1891ff3d58e" providerId="ADAL" clId="{BF71031D-0003-428E-ABAD-B65018CD98ED}" dt="2024-11-14T21:27:15.745" v="170" actId="20577"/>
          <ac:spMkLst>
            <pc:docMk/>
            <pc:sldMk cId="3548183502" sldId="592"/>
            <ac:spMk id="4" creationId="{8F286A0E-CD60-E5D1-2C7B-2EB693626605}"/>
          </ac:spMkLst>
        </pc:spChg>
        <pc:cxnChg chg="add mod">
          <ac:chgData name="Pastor Zach Dudenhofer" userId="c4a63011-f6e8-401d-b235-a1891ff3d58e" providerId="ADAL" clId="{BF71031D-0003-428E-ABAD-B65018CD98ED}" dt="2024-11-14T21:26:15.751" v="74"/>
          <ac:cxnSpMkLst>
            <pc:docMk/>
            <pc:sldMk cId="3548183502" sldId="592"/>
            <ac:cxnSpMk id="5" creationId="{CD57FE7C-9986-FD20-3DAF-AE17DA79513B}"/>
          </ac:cxnSpMkLst>
        </pc:cxnChg>
      </pc:sldChg>
      <pc:sldChg chg="modSp add mod">
        <pc:chgData name="Pastor Zach Dudenhofer" userId="c4a63011-f6e8-401d-b235-a1891ff3d58e" providerId="ADAL" clId="{BF71031D-0003-428E-ABAD-B65018CD98ED}" dt="2024-11-14T21:29:07.449" v="218" actId="20577"/>
        <pc:sldMkLst>
          <pc:docMk/>
          <pc:sldMk cId="1695794300" sldId="593"/>
        </pc:sldMkLst>
        <pc:spChg chg="mod">
          <ac:chgData name="Pastor Zach Dudenhofer" userId="c4a63011-f6e8-401d-b235-a1891ff3d58e" providerId="ADAL" clId="{BF71031D-0003-428E-ABAD-B65018CD98ED}" dt="2024-11-14T21:28:13.188" v="175" actId="115"/>
          <ac:spMkLst>
            <pc:docMk/>
            <pc:sldMk cId="1695794300" sldId="593"/>
            <ac:spMk id="3" creationId="{E0C6A70B-0872-8155-CCE0-3F2601365044}"/>
          </ac:spMkLst>
        </pc:spChg>
        <pc:spChg chg="mod">
          <ac:chgData name="Pastor Zach Dudenhofer" userId="c4a63011-f6e8-401d-b235-a1891ff3d58e" providerId="ADAL" clId="{BF71031D-0003-428E-ABAD-B65018CD98ED}" dt="2024-11-14T21:29:07.449" v="218" actId="20577"/>
          <ac:spMkLst>
            <pc:docMk/>
            <pc:sldMk cId="1695794300" sldId="593"/>
            <ac:spMk id="4" creationId="{8F286A0E-CD60-E5D1-2C7B-2EB693626605}"/>
          </ac:spMkLst>
        </pc:spChg>
      </pc:sldChg>
      <pc:sldChg chg="modSp add mod">
        <pc:chgData name="Pastor Zach Dudenhofer" userId="c4a63011-f6e8-401d-b235-a1891ff3d58e" providerId="ADAL" clId="{BF71031D-0003-428E-ABAD-B65018CD98ED}" dt="2024-11-14T21:31:19.985" v="271" actId="20577"/>
        <pc:sldMkLst>
          <pc:docMk/>
          <pc:sldMk cId="2535991697" sldId="594"/>
        </pc:sldMkLst>
        <pc:spChg chg="mod">
          <ac:chgData name="Pastor Zach Dudenhofer" userId="c4a63011-f6e8-401d-b235-a1891ff3d58e" providerId="ADAL" clId="{BF71031D-0003-428E-ABAD-B65018CD98ED}" dt="2024-11-14T21:29:50.273" v="227" actId="20577"/>
          <ac:spMkLst>
            <pc:docMk/>
            <pc:sldMk cId="2535991697" sldId="594"/>
            <ac:spMk id="2" creationId="{9725AC5F-A538-3B8D-AB2A-8E2086C93F5D}"/>
          </ac:spMkLst>
        </pc:spChg>
        <pc:spChg chg="mod">
          <ac:chgData name="Pastor Zach Dudenhofer" userId="c4a63011-f6e8-401d-b235-a1891ff3d58e" providerId="ADAL" clId="{BF71031D-0003-428E-ABAD-B65018CD98ED}" dt="2024-11-14T21:30:28.899" v="236" actId="115"/>
          <ac:spMkLst>
            <pc:docMk/>
            <pc:sldMk cId="2535991697" sldId="594"/>
            <ac:spMk id="3" creationId="{E0C6A70B-0872-8155-CCE0-3F2601365044}"/>
          </ac:spMkLst>
        </pc:spChg>
        <pc:spChg chg="mod">
          <ac:chgData name="Pastor Zach Dudenhofer" userId="c4a63011-f6e8-401d-b235-a1891ff3d58e" providerId="ADAL" clId="{BF71031D-0003-428E-ABAD-B65018CD98ED}" dt="2024-11-14T21:31:19.985" v="271" actId="20577"/>
          <ac:spMkLst>
            <pc:docMk/>
            <pc:sldMk cId="2535991697" sldId="594"/>
            <ac:spMk id="4" creationId="{8F286A0E-CD60-E5D1-2C7B-2EB693626605}"/>
          </ac:spMkLst>
        </pc:spChg>
      </pc:sldChg>
      <pc:sldChg chg="delSp modSp add mod">
        <pc:chgData name="Pastor Zach Dudenhofer" userId="c4a63011-f6e8-401d-b235-a1891ff3d58e" providerId="ADAL" clId="{BF71031D-0003-428E-ABAD-B65018CD98ED}" dt="2024-11-14T21:32:53.049" v="291" actId="478"/>
        <pc:sldMkLst>
          <pc:docMk/>
          <pc:sldMk cId="1358555494" sldId="595"/>
        </pc:sldMkLst>
        <pc:spChg chg="mod">
          <ac:chgData name="Pastor Zach Dudenhofer" userId="c4a63011-f6e8-401d-b235-a1891ff3d58e" providerId="ADAL" clId="{BF71031D-0003-428E-ABAD-B65018CD98ED}" dt="2024-11-14T21:32:19.994" v="289" actId="20577"/>
          <ac:spMkLst>
            <pc:docMk/>
            <pc:sldMk cId="1358555494" sldId="595"/>
            <ac:spMk id="2" creationId="{9725AC5F-A538-3B8D-AB2A-8E2086C93F5D}"/>
          </ac:spMkLst>
        </pc:spChg>
        <pc:spChg chg="mod">
          <ac:chgData name="Pastor Zach Dudenhofer" userId="c4a63011-f6e8-401d-b235-a1891ff3d58e" providerId="ADAL" clId="{BF71031D-0003-428E-ABAD-B65018CD98ED}" dt="2024-11-14T21:32:30.762" v="290" actId="207"/>
          <ac:spMkLst>
            <pc:docMk/>
            <pc:sldMk cId="1358555494" sldId="595"/>
            <ac:spMk id="3" creationId="{E0C6A70B-0872-8155-CCE0-3F2601365044}"/>
          </ac:spMkLst>
        </pc:spChg>
        <pc:spChg chg="del">
          <ac:chgData name="Pastor Zach Dudenhofer" userId="c4a63011-f6e8-401d-b235-a1891ff3d58e" providerId="ADAL" clId="{BF71031D-0003-428E-ABAD-B65018CD98ED}" dt="2024-11-14T21:32:53.049" v="291" actId="478"/>
          <ac:spMkLst>
            <pc:docMk/>
            <pc:sldMk cId="1358555494" sldId="595"/>
            <ac:spMk id="4" creationId="{8F286A0E-CD60-E5D1-2C7B-2EB693626605}"/>
          </ac:spMkLst>
        </pc:spChg>
        <pc:cxnChg chg="del">
          <ac:chgData name="Pastor Zach Dudenhofer" userId="c4a63011-f6e8-401d-b235-a1891ff3d58e" providerId="ADAL" clId="{BF71031D-0003-428E-ABAD-B65018CD98ED}" dt="2024-11-14T21:32:53.049" v="291" actId="478"/>
          <ac:cxnSpMkLst>
            <pc:docMk/>
            <pc:sldMk cId="1358555494" sldId="595"/>
            <ac:cxnSpMk id="5" creationId="{CD57FE7C-9986-FD20-3DAF-AE17DA79513B}"/>
          </ac:cxnSpMkLst>
        </pc:cxnChg>
      </pc:sldChg>
      <pc:sldChg chg="addSp modSp add mod">
        <pc:chgData name="Pastor Zach Dudenhofer" userId="c4a63011-f6e8-401d-b235-a1891ff3d58e" providerId="ADAL" clId="{BF71031D-0003-428E-ABAD-B65018CD98ED}" dt="2024-11-14T21:34:59.650" v="461" actId="1035"/>
        <pc:sldMkLst>
          <pc:docMk/>
          <pc:sldMk cId="1343149142" sldId="596"/>
        </pc:sldMkLst>
        <pc:spChg chg="mod">
          <ac:chgData name="Pastor Zach Dudenhofer" userId="c4a63011-f6e8-401d-b235-a1891ff3d58e" providerId="ADAL" clId="{BF71031D-0003-428E-ABAD-B65018CD98ED}" dt="2024-11-14T21:33:11.036" v="296" actId="115"/>
          <ac:spMkLst>
            <pc:docMk/>
            <pc:sldMk cId="1343149142" sldId="596"/>
            <ac:spMk id="3" creationId="{E0C6A70B-0872-8155-CCE0-3F2601365044}"/>
          </ac:spMkLst>
        </pc:spChg>
        <pc:spChg chg="add mod">
          <ac:chgData name="Pastor Zach Dudenhofer" userId="c4a63011-f6e8-401d-b235-a1891ff3d58e" providerId="ADAL" clId="{BF71031D-0003-428E-ABAD-B65018CD98ED}" dt="2024-11-14T21:34:59.650" v="461" actId="1035"/>
          <ac:spMkLst>
            <pc:docMk/>
            <pc:sldMk cId="1343149142" sldId="596"/>
            <ac:spMk id="4" creationId="{FE2B05CE-4F88-3CE1-DE5F-3522C181FDDF}"/>
          </ac:spMkLst>
        </pc:spChg>
        <pc:cxnChg chg="add mod">
          <ac:chgData name="Pastor Zach Dudenhofer" userId="c4a63011-f6e8-401d-b235-a1891ff3d58e" providerId="ADAL" clId="{BF71031D-0003-428E-ABAD-B65018CD98ED}" dt="2024-11-14T21:34:59.650" v="461" actId="1035"/>
          <ac:cxnSpMkLst>
            <pc:docMk/>
            <pc:sldMk cId="1343149142" sldId="596"/>
            <ac:cxnSpMk id="5" creationId="{09B1F5FF-CC60-39CB-B2A1-BD79902AF0F1}"/>
          </ac:cxnSpMkLst>
        </pc:cxnChg>
      </pc:sldChg>
      <pc:sldChg chg="modSp add mod">
        <pc:chgData name="Pastor Zach Dudenhofer" userId="c4a63011-f6e8-401d-b235-a1891ff3d58e" providerId="ADAL" clId="{BF71031D-0003-428E-ABAD-B65018CD98ED}" dt="2024-11-14T21:36:33.394" v="546" actId="1036"/>
        <pc:sldMkLst>
          <pc:docMk/>
          <pc:sldMk cId="3831442346" sldId="597"/>
        </pc:sldMkLst>
        <pc:spChg chg="mod">
          <ac:chgData name="Pastor Zach Dudenhofer" userId="c4a63011-f6e8-401d-b235-a1891ff3d58e" providerId="ADAL" clId="{BF71031D-0003-428E-ABAD-B65018CD98ED}" dt="2024-11-14T21:35:31.162" v="466" actId="115"/>
          <ac:spMkLst>
            <pc:docMk/>
            <pc:sldMk cId="3831442346" sldId="597"/>
            <ac:spMk id="3" creationId="{E0C6A70B-0872-8155-CCE0-3F2601365044}"/>
          </ac:spMkLst>
        </pc:spChg>
        <pc:spChg chg="mod">
          <ac:chgData name="Pastor Zach Dudenhofer" userId="c4a63011-f6e8-401d-b235-a1891ff3d58e" providerId="ADAL" clId="{BF71031D-0003-428E-ABAD-B65018CD98ED}" dt="2024-11-14T21:36:33.394" v="546" actId="1036"/>
          <ac:spMkLst>
            <pc:docMk/>
            <pc:sldMk cId="3831442346" sldId="597"/>
            <ac:spMk id="4" creationId="{FE2B05CE-4F88-3CE1-DE5F-3522C181FDDF}"/>
          </ac:spMkLst>
        </pc:spChg>
        <pc:cxnChg chg="mod">
          <ac:chgData name="Pastor Zach Dudenhofer" userId="c4a63011-f6e8-401d-b235-a1891ff3d58e" providerId="ADAL" clId="{BF71031D-0003-428E-ABAD-B65018CD98ED}" dt="2024-11-14T21:36:33.394" v="546" actId="1036"/>
          <ac:cxnSpMkLst>
            <pc:docMk/>
            <pc:sldMk cId="3831442346" sldId="597"/>
            <ac:cxnSpMk id="5" creationId="{09B1F5FF-CC60-39CB-B2A1-BD79902AF0F1}"/>
          </ac:cxnSpMkLst>
        </pc:cxnChg>
      </pc:sldChg>
      <pc:sldChg chg="modSp add mod">
        <pc:chgData name="Pastor Zach Dudenhofer" userId="c4a63011-f6e8-401d-b235-a1891ff3d58e" providerId="ADAL" clId="{BF71031D-0003-428E-ABAD-B65018CD98ED}" dt="2024-11-14T21:37:55.176" v="606" actId="20577"/>
        <pc:sldMkLst>
          <pc:docMk/>
          <pc:sldMk cId="1503019223" sldId="598"/>
        </pc:sldMkLst>
        <pc:spChg chg="mod">
          <ac:chgData name="Pastor Zach Dudenhofer" userId="c4a63011-f6e8-401d-b235-a1891ff3d58e" providerId="ADAL" clId="{BF71031D-0003-428E-ABAD-B65018CD98ED}" dt="2024-11-14T21:36:51.059" v="551" actId="115"/>
          <ac:spMkLst>
            <pc:docMk/>
            <pc:sldMk cId="1503019223" sldId="598"/>
            <ac:spMk id="3" creationId="{E0C6A70B-0872-8155-CCE0-3F2601365044}"/>
          </ac:spMkLst>
        </pc:spChg>
        <pc:spChg chg="mod">
          <ac:chgData name="Pastor Zach Dudenhofer" userId="c4a63011-f6e8-401d-b235-a1891ff3d58e" providerId="ADAL" clId="{BF71031D-0003-428E-ABAD-B65018CD98ED}" dt="2024-11-14T21:37:55.176" v="606" actId="20577"/>
          <ac:spMkLst>
            <pc:docMk/>
            <pc:sldMk cId="1503019223" sldId="598"/>
            <ac:spMk id="4" creationId="{FE2B05CE-4F88-3CE1-DE5F-3522C181FDDF}"/>
          </ac:spMkLst>
        </pc:spChg>
      </pc:sldChg>
      <pc:sldChg chg="delSp modSp add mod">
        <pc:chgData name="Pastor Zach Dudenhofer" userId="c4a63011-f6e8-401d-b235-a1891ff3d58e" providerId="ADAL" clId="{BF71031D-0003-428E-ABAD-B65018CD98ED}" dt="2024-11-14T21:39:57.137" v="614" actId="478"/>
        <pc:sldMkLst>
          <pc:docMk/>
          <pc:sldMk cId="1988315925" sldId="599"/>
        </pc:sldMkLst>
        <pc:spChg chg="mod">
          <ac:chgData name="Pastor Zach Dudenhofer" userId="c4a63011-f6e8-401d-b235-a1891ff3d58e" providerId="ADAL" clId="{BF71031D-0003-428E-ABAD-B65018CD98ED}" dt="2024-11-14T21:38:27.530" v="613" actId="115"/>
          <ac:spMkLst>
            <pc:docMk/>
            <pc:sldMk cId="1988315925" sldId="599"/>
            <ac:spMk id="3" creationId="{E0C6A70B-0872-8155-CCE0-3F2601365044}"/>
          </ac:spMkLst>
        </pc:spChg>
        <pc:spChg chg="del">
          <ac:chgData name="Pastor Zach Dudenhofer" userId="c4a63011-f6e8-401d-b235-a1891ff3d58e" providerId="ADAL" clId="{BF71031D-0003-428E-ABAD-B65018CD98ED}" dt="2024-11-14T21:39:57.137" v="614" actId="478"/>
          <ac:spMkLst>
            <pc:docMk/>
            <pc:sldMk cId="1988315925" sldId="599"/>
            <ac:spMk id="4" creationId="{FE2B05CE-4F88-3CE1-DE5F-3522C181FDDF}"/>
          </ac:spMkLst>
        </pc:spChg>
        <pc:cxnChg chg="del">
          <ac:chgData name="Pastor Zach Dudenhofer" userId="c4a63011-f6e8-401d-b235-a1891ff3d58e" providerId="ADAL" clId="{BF71031D-0003-428E-ABAD-B65018CD98ED}" dt="2024-11-14T21:39:57.137" v="614" actId="478"/>
          <ac:cxnSpMkLst>
            <pc:docMk/>
            <pc:sldMk cId="1988315925" sldId="599"/>
            <ac:cxnSpMk id="5" creationId="{09B1F5FF-CC60-39CB-B2A1-BD79902AF0F1}"/>
          </ac:cxnSpMkLst>
        </pc:cxnChg>
      </pc:sldChg>
      <pc:sldChg chg="modSp add mod">
        <pc:chgData name="Pastor Zach Dudenhofer" userId="c4a63011-f6e8-401d-b235-a1891ff3d58e" providerId="ADAL" clId="{BF71031D-0003-428E-ABAD-B65018CD98ED}" dt="2024-11-14T21:40:40.850" v="631" actId="20577"/>
        <pc:sldMkLst>
          <pc:docMk/>
          <pc:sldMk cId="3800051788" sldId="600"/>
        </pc:sldMkLst>
        <pc:spChg chg="mod">
          <ac:chgData name="Pastor Zach Dudenhofer" userId="c4a63011-f6e8-401d-b235-a1891ff3d58e" providerId="ADAL" clId="{BF71031D-0003-428E-ABAD-B65018CD98ED}" dt="2024-11-14T21:40:40.850" v="631" actId="20577"/>
          <ac:spMkLst>
            <pc:docMk/>
            <pc:sldMk cId="3800051788" sldId="600"/>
            <ac:spMk id="2" creationId="{9725AC5F-A538-3B8D-AB2A-8E2086C93F5D}"/>
          </ac:spMkLst>
        </pc:spChg>
        <pc:spChg chg="mod">
          <ac:chgData name="Pastor Zach Dudenhofer" userId="c4a63011-f6e8-401d-b235-a1891ff3d58e" providerId="ADAL" clId="{BF71031D-0003-428E-ABAD-B65018CD98ED}" dt="2024-11-14T21:40:24.326" v="619" actId="207"/>
          <ac:spMkLst>
            <pc:docMk/>
            <pc:sldMk cId="3800051788" sldId="600"/>
            <ac:spMk id="3" creationId="{E0C6A70B-0872-8155-CCE0-3F2601365044}"/>
          </ac:spMkLst>
        </pc:spChg>
      </pc:sldChg>
      <pc:sldChg chg="addSp modSp add mod">
        <pc:chgData name="Pastor Zach Dudenhofer" userId="c4a63011-f6e8-401d-b235-a1891ff3d58e" providerId="ADAL" clId="{BF71031D-0003-428E-ABAD-B65018CD98ED}" dt="2024-11-14T21:42:26.945" v="750" actId="20577"/>
        <pc:sldMkLst>
          <pc:docMk/>
          <pc:sldMk cId="1729561822" sldId="601"/>
        </pc:sldMkLst>
        <pc:spChg chg="mod">
          <ac:chgData name="Pastor Zach Dudenhofer" userId="c4a63011-f6e8-401d-b235-a1891ff3d58e" providerId="ADAL" clId="{BF71031D-0003-428E-ABAD-B65018CD98ED}" dt="2024-11-14T21:41:09.947" v="634" actId="115"/>
          <ac:spMkLst>
            <pc:docMk/>
            <pc:sldMk cId="1729561822" sldId="601"/>
            <ac:spMk id="3" creationId="{E0C6A70B-0872-8155-CCE0-3F2601365044}"/>
          </ac:spMkLst>
        </pc:spChg>
        <pc:spChg chg="add mod">
          <ac:chgData name="Pastor Zach Dudenhofer" userId="c4a63011-f6e8-401d-b235-a1891ff3d58e" providerId="ADAL" clId="{BF71031D-0003-428E-ABAD-B65018CD98ED}" dt="2024-11-14T21:42:26.945" v="750" actId="20577"/>
          <ac:spMkLst>
            <pc:docMk/>
            <pc:sldMk cId="1729561822" sldId="601"/>
            <ac:spMk id="4" creationId="{58B77D83-B0D7-E552-D206-6BD07C081B41}"/>
          </ac:spMkLst>
        </pc:spChg>
        <pc:cxnChg chg="add mod">
          <ac:chgData name="Pastor Zach Dudenhofer" userId="c4a63011-f6e8-401d-b235-a1891ff3d58e" providerId="ADAL" clId="{BF71031D-0003-428E-ABAD-B65018CD98ED}" dt="2024-11-14T21:41:25.005" v="635"/>
          <ac:cxnSpMkLst>
            <pc:docMk/>
            <pc:sldMk cId="1729561822" sldId="601"/>
            <ac:cxnSpMk id="5" creationId="{90454AD5-878B-EBE2-CA1B-3DDE431E1F00}"/>
          </ac:cxnSpMkLst>
        </pc:cxnChg>
      </pc:sldChg>
      <pc:sldChg chg="addSp delSp modSp add mod">
        <pc:chgData name="Pastor Zach Dudenhofer" userId="c4a63011-f6e8-401d-b235-a1891ff3d58e" providerId="ADAL" clId="{BF71031D-0003-428E-ABAD-B65018CD98ED}" dt="2024-11-14T21:43:13.737" v="767" actId="20577"/>
        <pc:sldMkLst>
          <pc:docMk/>
          <pc:sldMk cId="626382618" sldId="602"/>
        </pc:sldMkLst>
        <pc:spChg chg="del">
          <ac:chgData name="Pastor Zach Dudenhofer" userId="c4a63011-f6e8-401d-b235-a1891ff3d58e" providerId="ADAL" clId="{BF71031D-0003-428E-ABAD-B65018CD98ED}" dt="2024-11-14T21:42:57.886" v="752" actId="478"/>
          <ac:spMkLst>
            <pc:docMk/>
            <pc:sldMk cId="626382618" sldId="602"/>
            <ac:spMk id="2" creationId="{9725AC5F-A538-3B8D-AB2A-8E2086C93F5D}"/>
          </ac:spMkLst>
        </pc:spChg>
        <pc:spChg chg="add del mod">
          <ac:chgData name="Pastor Zach Dudenhofer" userId="c4a63011-f6e8-401d-b235-a1891ff3d58e" providerId="ADAL" clId="{BF71031D-0003-428E-ABAD-B65018CD98ED}" dt="2024-11-14T21:43:00.553" v="753" actId="478"/>
          <ac:spMkLst>
            <pc:docMk/>
            <pc:sldMk cId="626382618" sldId="602"/>
            <ac:spMk id="5" creationId="{B36D6491-9BA6-F23E-E4F7-435F3A2A7875}"/>
          </ac:spMkLst>
        </pc:spChg>
        <pc:spChg chg="add mod">
          <ac:chgData name="Pastor Zach Dudenhofer" userId="c4a63011-f6e8-401d-b235-a1891ff3d58e" providerId="ADAL" clId="{BF71031D-0003-428E-ABAD-B65018CD98ED}" dt="2024-11-14T21:43:13.737" v="767" actId="20577"/>
          <ac:spMkLst>
            <pc:docMk/>
            <pc:sldMk cId="626382618" sldId="602"/>
            <ac:spMk id="6" creationId="{DE21AC39-4D57-0AD9-CC21-763F04FE1F50}"/>
          </ac:spMkLst>
        </pc:spChg>
      </pc:sldChg>
      <pc:sldChg chg="addSp modSp add mod">
        <pc:chgData name="Pastor Zach Dudenhofer" userId="c4a63011-f6e8-401d-b235-a1891ff3d58e" providerId="ADAL" clId="{BF71031D-0003-428E-ABAD-B65018CD98ED}" dt="2024-11-14T21:44:24.409" v="792" actId="20577"/>
        <pc:sldMkLst>
          <pc:docMk/>
          <pc:sldMk cId="2960477093" sldId="603"/>
        </pc:sldMkLst>
        <pc:spChg chg="add mod">
          <ac:chgData name="Pastor Zach Dudenhofer" userId="c4a63011-f6e8-401d-b235-a1891ff3d58e" providerId="ADAL" clId="{BF71031D-0003-428E-ABAD-B65018CD98ED}" dt="2024-11-14T21:44:24.409" v="792" actId="20577"/>
          <ac:spMkLst>
            <pc:docMk/>
            <pc:sldMk cId="2960477093" sldId="603"/>
            <ac:spMk id="2" creationId="{9386262E-04C8-6F6B-9A9F-9BA92F1F344E}"/>
          </ac:spMkLst>
        </pc:spChg>
        <pc:spChg chg="mod">
          <ac:chgData name="Pastor Zach Dudenhofer" userId="c4a63011-f6e8-401d-b235-a1891ff3d58e" providerId="ADAL" clId="{BF71031D-0003-428E-ABAD-B65018CD98ED}" dt="2024-11-14T21:43:44.250" v="770" actId="115"/>
          <ac:spMkLst>
            <pc:docMk/>
            <pc:sldMk cId="2960477093" sldId="603"/>
            <ac:spMk id="3" creationId="{E0C6A70B-0872-8155-CCE0-3F2601365044}"/>
          </ac:spMkLst>
        </pc:spChg>
        <pc:cxnChg chg="add mod">
          <ac:chgData name="Pastor Zach Dudenhofer" userId="c4a63011-f6e8-401d-b235-a1891ff3d58e" providerId="ADAL" clId="{BF71031D-0003-428E-ABAD-B65018CD98ED}" dt="2024-11-14T21:43:52.093" v="771"/>
          <ac:cxnSpMkLst>
            <pc:docMk/>
            <pc:sldMk cId="2960477093" sldId="603"/>
            <ac:cxnSpMk id="4" creationId="{2605068D-9D5C-6F85-C1B9-B1158B82EADA}"/>
          </ac:cxnSpMkLst>
        </pc:cxnChg>
      </pc:sldChg>
      <pc:sldChg chg="modSp add mod">
        <pc:chgData name="Pastor Zach Dudenhofer" userId="c4a63011-f6e8-401d-b235-a1891ff3d58e" providerId="ADAL" clId="{BF71031D-0003-428E-ABAD-B65018CD98ED}" dt="2024-11-14T21:46:30.184" v="848" actId="20577"/>
        <pc:sldMkLst>
          <pc:docMk/>
          <pc:sldMk cId="3806653175" sldId="604"/>
        </pc:sldMkLst>
        <pc:spChg chg="mod">
          <ac:chgData name="Pastor Zach Dudenhofer" userId="c4a63011-f6e8-401d-b235-a1891ff3d58e" providerId="ADAL" clId="{BF71031D-0003-428E-ABAD-B65018CD98ED}" dt="2024-11-14T21:46:30.184" v="848" actId="20577"/>
          <ac:spMkLst>
            <pc:docMk/>
            <pc:sldMk cId="3806653175" sldId="604"/>
            <ac:spMk id="2" creationId="{9386262E-04C8-6F6B-9A9F-9BA92F1F344E}"/>
          </ac:spMkLst>
        </pc:spChg>
        <pc:spChg chg="mod">
          <ac:chgData name="Pastor Zach Dudenhofer" userId="c4a63011-f6e8-401d-b235-a1891ff3d58e" providerId="ADAL" clId="{BF71031D-0003-428E-ABAD-B65018CD98ED}" dt="2024-11-14T21:45:08.395" v="797" actId="115"/>
          <ac:spMkLst>
            <pc:docMk/>
            <pc:sldMk cId="3806653175" sldId="604"/>
            <ac:spMk id="3" creationId="{E0C6A70B-0872-8155-CCE0-3F2601365044}"/>
          </ac:spMkLst>
        </pc:spChg>
      </pc:sldChg>
      <pc:sldChg chg="modSp add mod">
        <pc:chgData name="Pastor Zach Dudenhofer" userId="c4a63011-f6e8-401d-b235-a1891ff3d58e" providerId="ADAL" clId="{BF71031D-0003-428E-ABAD-B65018CD98ED}" dt="2024-11-14T21:49:09.993" v="946" actId="20577"/>
        <pc:sldMkLst>
          <pc:docMk/>
          <pc:sldMk cId="3823275359" sldId="605"/>
        </pc:sldMkLst>
        <pc:spChg chg="mod">
          <ac:chgData name="Pastor Zach Dudenhofer" userId="c4a63011-f6e8-401d-b235-a1891ff3d58e" providerId="ADAL" clId="{BF71031D-0003-428E-ABAD-B65018CD98ED}" dt="2024-11-14T21:49:09.993" v="946" actId="20577"/>
          <ac:spMkLst>
            <pc:docMk/>
            <pc:sldMk cId="3823275359" sldId="605"/>
            <ac:spMk id="2" creationId="{9386262E-04C8-6F6B-9A9F-9BA92F1F344E}"/>
          </ac:spMkLst>
        </pc:spChg>
        <pc:spChg chg="mod">
          <ac:chgData name="Pastor Zach Dudenhofer" userId="c4a63011-f6e8-401d-b235-a1891ff3d58e" providerId="ADAL" clId="{BF71031D-0003-428E-ABAD-B65018CD98ED}" dt="2024-11-14T21:47:20.611" v="855" actId="115"/>
          <ac:spMkLst>
            <pc:docMk/>
            <pc:sldMk cId="3823275359" sldId="605"/>
            <ac:spMk id="3" creationId="{E0C6A70B-0872-8155-CCE0-3F2601365044}"/>
          </ac:spMkLst>
        </pc:spChg>
      </pc:sldChg>
    </pc:docChg>
  </pc:docChgLst>
  <pc:docChgLst>
    <pc:chgData name="Pastor Zach Dudenhofer" userId="c4a63011-f6e8-401d-b235-a1891ff3d58e" providerId="ADAL" clId="{86E3489E-C2BE-490E-9BE3-045FF5672D88}"/>
    <pc:docChg chg="custSel addSld delSld modSld">
      <pc:chgData name="Pastor Zach Dudenhofer" userId="c4a63011-f6e8-401d-b235-a1891ff3d58e" providerId="ADAL" clId="{86E3489E-C2BE-490E-9BE3-045FF5672D88}" dt="2024-10-10T21:21:13.949" v="543" actId="478"/>
      <pc:docMkLst>
        <pc:docMk/>
      </pc:docMkLst>
      <pc:sldChg chg="addSp delSp modSp mod">
        <pc:chgData name="Pastor Zach Dudenhofer" userId="c4a63011-f6e8-401d-b235-a1891ff3d58e" providerId="ADAL" clId="{86E3489E-C2BE-490E-9BE3-045FF5672D88}" dt="2024-10-10T20:58:26.509" v="2" actId="27614"/>
        <pc:sldMkLst>
          <pc:docMk/>
          <pc:sldMk cId="785318392" sldId="263"/>
        </pc:sldMkLst>
        <pc:picChg chg="del">
          <ac:chgData name="Pastor Zach Dudenhofer" userId="c4a63011-f6e8-401d-b235-a1891ff3d58e" providerId="ADAL" clId="{86E3489E-C2BE-490E-9BE3-045FF5672D88}" dt="2024-10-10T20:58:21.016" v="0" actId="478"/>
          <ac:picMkLst>
            <pc:docMk/>
            <pc:sldMk cId="785318392" sldId="263"/>
            <ac:picMk id="3" creationId="{F363D3A4-C55D-A8D1-9504-4196686D1CA4}"/>
          </ac:picMkLst>
        </pc:picChg>
        <pc:picChg chg="add mod">
          <ac:chgData name="Pastor Zach Dudenhofer" userId="c4a63011-f6e8-401d-b235-a1891ff3d58e" providerId="ADAL" clId="{86E3489E-C2BE-490E-9BE3-045FF5672D88}" dt="2024-10-10T20:58:26.509" v="2" actId="27614"/>
          <ac:picMkLst>
            <pc:docMk/>
            <pc:sldMk cId="785318392" sldId="263"/>
            <ac:picMk id="4" creationId="{47947411-1794-AC26-98B2-F67952E94DE0}"/>
          </ac:picMkLst>
        </pc:picChg>
      </pc:sldChg>
      <pc:sldChg chg="modSp mod">
        <pc:chgData name="Pastor Zach Dudenhofer" userId="c4a63011-f6e8-401d-b235-a1891ff3d58e" providerId="ADAL" clId="{86E3489E-C2BE-490E-9BE3-045FF5672D88}" dt="2024-10-10T21:07:01.322" v="192" actId="403"/>
        <pc:sldMkLst>
          <pc:docMk/>
          <pc:sldMk cId="3021919817" sldId="265"/>
        </pc:sldMkLst>
        <pc:spChg chg="mod">
          <ac:chgData name="Pastor Zach Dudenhofer" userId="c4a63011-f6e8-401d-b235-a1891ff3d58e" providerId="ADAL" clId="{86E3489E-C2BE-490E-9BE3-045FF5672D88}" dt="2024-10-10T21:07:01.322" v="192" actId="403"/>
          <ac:spMkLst>
            <pc:docMk/>
            <pc:sldMk cId="3021919817" sldId="265"/>
            <ac:spMk id="2" creationId="{9725AC5F-A538-3B8D-AB2A-8E2086C93F5D}"/>
          </ac:spMkLst>
        </pc:spChg>
        <pc:spChg chg="mod">
          <ac:chgData name="Pastor Zach Dudenhofer" userId="c4a63011-f6e8-401d-b235-a1891ff3d58e" providerId="ADAL" clId="{86E3489E-C2BE-490E-9BE3-045FF5672D88}" dt="2024-10-10T21:04:14.265" v="155" actId="20577"/>
          <ac:spMkLst>
            <pc:docMk/>
            <pc:sldMk cId="3021919817" sldId="265"/>
            <ac:spMk id="3" creationId="{E0C6A70B-0872-8155-CCE0-3F2601365044}"/>
          </ac:spMkLst>
        </pc:spChg>
      </pc:sldChg>
      <pc:sldChg chg="addSp delSp modSp mod">
        <pc:chgData name="Pastor Zach Dudenhofer" userId="c4a63011-f6e8-401d-b235-a1891ff3d58e" providerId="ADAL" clId="{86E3489E-C2BE-490E-9BE3-045FF5672D88}" dt="2024-10-10T21:06:31.895" v="187" actId="478"/>
        <pc:sldMkLst>
          <pc:docMk/>
          <pc:sldMk cId="1279583432" sldId="371"/>
        </pc:sldMkLst>
        <pc:spChg chg="mod">
          <ac:chgData name="Pastor Zach Dudenhofer" userId="c4a63011-f6e8-401d-b235-a1891ff3d58e" providerId="ADAL" clId="{86E3489E-C2BE-490E-9BE3-045FF5672D88}" dt="2024-10-10T21:06:29.215" v="186" actId="207"/>
          <ac:spMkLst>
            <pc:docMk/>
            <pc:sldMk cId="1279583432" sldId="371"/>
            <ac:spMk id="2" creationId="{9725AC5F-A538-3B8D-AB2A-8E2086C93F5D}"/>
          </ac:spMkLst>
        </pc:spChg>
        <pc:spChg chg="mod">
          <ac:chgData name="Pastor Zach Dudenhofer" userId="c4a63011-f6e8-401d-b235-a1891ff3d58e" providerId="ADAL" clId="{86E3489E-C2BE-490E-9BE3-045FF5672D88}" dt="2024-10-10T21:02:42.203" v="122" actId="403"/>
          <ac:spMkLst>
            <pc:docMk/>
            <pc:sldMk cId="1279583432" sldId="371"/>
            <ac:spMk id="3" creationId="{E0C6A70B-0872-8155-CCE0-3F2601365044}"/>
          </ac:spMkLst>
        </pc:spChg>
        <pc:picChg chg="add del mod">
          <ac:chgData name="Pastor Zach Dudenhofer" userId="c4a63011-f6e8-401d-b235-a1891ff3d58e" providerId="ADAL" clId="{86E3489E-C2BE-490E-9BE3-045FF5672D88}" dt="2024-10-10T21:01:33.544" v="13" actId="478"/>
          <ac:picMkLst>
            <pc:docMk/>
            <pc:sldMk cId="1279583432" sldId="371"/>
            <ac:picMk id="4" creationId="{8492D836-0EB3-2AB0-860E-9C93BFBF4F4B}"/>
          </ac:picMkLst>
        </pc:picChg>
        <pc:picChg chg="add del mod">
          <ac:chgData name="Pastor Zach Dudenhofer" userId="c4a63011-f6e8-401d-b235-a1891ff3d58e" providerId="ADAL" clId="{86E3489E-C2BE-490E-9BE3-045FF5672D88}" dt="2024-10-10T21:06:31.895" v="187" actId="478"/>
          <ac:picMkLst>
            <pc:docMk/>
            <pc:sldMk cId="1279583432" sldId="371"/>
            <ac:picMk id="5" creationId="{158C47B0-0917-23EA-A607-69A571188B79}"/>
          </ac:picMkLst>
        </pc:picChg>
      </pc:sldChg>
      <pc:sldChg chg="del">
        <pc:chgData name="Pastor Zach Dudenhofer" userId="c4a63011-f6e8-401d-b235-a1891ff3d58e" providerId="ADAL" clId="{86E3489E-C2BE-490E-9BE3-045FF5672D88}" dt="2024-10-10T21:05:36.369" v="182" actId="47"/>
        <pc:sldMkLst>
          <pc:docMk/>
          <pc:sldMk cId="325385218" sldId="497"/>
        </pc:sldMkLst>
      </pc:sldChg>
      <pc:sldChg chg="del">
        <pc:chgData name="Pastor Zach Dudenhofer" userId="c4a63011-f6e8-401d-b235-a1891ff3d58e" providerId="ADAL" clId="{86E3489E-C2BE-490E-9BE3-045FF5672D88}" dt="2024-10-10T21:05:36.369" v="182" actId="47"/>
        <pc:sldMkLst>
          <pc:docMk/>
          <pc:sldMk cId="631944642" sldId="498"/>
        </pc:sldMkLst>
      </pc:sldChg>
      <pc:sldChg chg="del">
        <pc:chgData name="Pastor Zach Dudenhofer" userId="c4a63011-f6e8-401d-b235-a1891ff3d58e" providerId="ADAL" clId="{86E3489E-C2BE-490E-9BE3-045FF5672D88}" dt="2024-10-10T21:05:36.369" v="182" actId="47"/>
        <pc:sldMkLst>
          <pc:docMk/>
          <pc:sldMk cId="693743434" sldId="499"/>
        </pc:sldMkLst>
      </pc:sldChg>
      <pc:sldChg chg="del">
        <pc:chgData name="Pastor Zach Dudenhofer" userId="c4a63011-f6e8-401d-b235-a1891ff3d58e" providerId="ADAL" clId="{86E3489E-C2BE-490E-9BE3-045FF5672D88}" dt="2024-10-10T21:05:36.369" v="182" actId="47"/>
        <pc:sldMkLst>
          <pc:docMk/>
          <pc:sldMk cId="2402289141" sldId="500"/>
        </pc:sldMkLst>
      </pc:sldChg>
      <pc:sldChg chg="del">
        <pc:chgData name="Pastor Zach Dudenhofer" userId="c4a63011-f6e8-401d-b235-a1891ff3d58e" providerId="ADAL" clId="{86E3489E-C2BE-490E-9BE3-045FF5672D88}" dt="2024-10-10T21:05:36.369" v="182" actId="47"/>
        <pc:sldMkLst>
          <pc:docMk/>
          <pc:sldMk cId="3600609133" sldId="501"/>
        </pc:sldMkLst>
      </pc:sldChg>
      <pc:sldChg chg="addSp delSp modSp mod">
        <pc:chgData name="Pastor Zach Dudenhofer" userId="c4a63011-f6e8-401d-b235-a1891ff3d58e" providerId="ADAL" clId="{86E3489E-C2BE-490E-9BE3-045FF5672D88}" dt="2024-10-10T21:07:16.163" v="198" actId="962"/>
        <pc:sldMkLst>
          <pc:docMk/>
          <pc:sldMk cId="1248437555" sldId="502"/>
        </pc:sldMkLst>
        <pc:picChg chg="del">
          <ac:chgData name="Pastor Zach Dudenhofer" userId="c4a63011-f6e8-401d-b235-a1891ff3d58e" providerId="ADAL" clId="{86E3489E-C2BE-490E-9BE3-045FF5672D88}" dt="2024-10-10T21:07:13.175" v="195" actId="478"/>
          <ac:picMkLst>
            <pc:docMk/>
            <pc:sldMk cId="1248437555" sldId="502"/>
            <ac:picMk id="3" creationId="{F363D3A4-C55D-A8D1-9504-4196686D1CA4}"/>
          </ac:picMkLst>
        </pc:picChg>
        <pc:picChg chg="add mod">
          <ac:chgData name="Pastor Zach Dudenhofer" userId="c4a63011-f6e8-401d-b235-a1891ff3d58e" providerId="ADAL" clId="{86E3489E-C2BE-490E-9BE3-045FF5672D88}" dt="2024-10-10T21:07:16.163" v="198" actId="962"/>
          <ac:picMkLst>
            <pc:docMk/>
            <pc:sldMk cId="1248437555" sldId="502"/>
            <ac:picMk id="4" creationId="{813EE21E-D2BD-7446-5262-2178B9E56092}"/>
          </ac:picMkLst>
        </pc:picChg>
      </pc:sldChg>
      <pc:sldChg chg="del">
        <pc:chgData name="Pastor Zach Dudenhofer" userId="c4a63011-f6e8-401d-b235-a1891ff3d58e" providerId="ADAL" clId="{86E3489E-C2BE-490E-9BE3-045FF5672D88}" dt="2024-10-10T21:03:02.458" v="126" actId="47"/>
        <pc:sldMkLst>
          <pc:docMk/>
          <pc:sldMk cId="1190107885" sldId="527"/>
        </pc:sldMkLst>
      </pc:sldChg>
      <pc:sldChg chg="del">
        <pc:chgData name="Pastor Zach Dudenhofer" userId="c4a63011-f6e8-401d-b235-a1891ff3d58e" providerId="ADAL" clId="{86E3489E-C2BE-490E-9BE3-045FF5672D88}" dt="2024-10-10T21:03:02.458" v="126" actId="47"/>
        <pc:sldMkLst>
          <pc:docMk/>
          <pc:sldMk cId="2626926599" sldId="528"/>
        </pc:sldMkLst>
      </pc:sldChg>
      <pc:sldChg chg="del">
        <pc:chgData name="Pastor Zach Dudenhofer" userId="c4a63011-f6e8-401d-b235-a1891ff3d58e" providerId="ADAL" clId="{86E3489E-C2BE-490E-9BE3-045FF5672D88}" dt="2024-10-10T21:03:02.458" v="126" actId="47"/>
        <pc:sldMkLst>
          <pc:docMk/>
          <pc:sldMk cId="735741824" sldId="529"/>
        </pc:sldMkLst>
      </pc:sldChg>
      <pc:sldChg chg="del">
        <pc:chgData name="Pastor Zach Dudenhofer" userId="c4a63011-f6e8-401d-b235-a1891ff3d58e" providerId="ADAL" clId="{86E3489E-C2BE-490E-9BE3-045FF5672D88}" dt="2024-10-10T21:18:05.688" v="528" actId="47"/>
        <pc:sldMkLst>
          <pc:docMk/>
          <pc:sldMk cId="592497512" sldId="544"/>
        </pc:sldMkLst>
      </pc:sldChg>
      <pc:sldChg chg="del">
        <pc:chgData name="Pastor Zach Dudenhofer" userId="c4a63011-f6e8-401d-b235-a1891ff3d58e" providerId="ADAL" clId="{86E3489E-C2BE-490E-9BE3-045FF5672D88}" dt="2024-10-10T21:18:05.688" v="528" actId="47"/>
        <pc:sldMkLst>
          <pc:docMk/>
          <pc:sldMk cId="3282275908" sldId="545"/>
        </pc:sldMkLst>
      </pc:sldChg>
      <pc:sldChg chg="del">
        <pc:chgData name="Pastor Zach Dudenhofer" userId="c4a63011-f6e8-401d-b235-a1891ff3d58e" providerId="ADAL" clId="{86E3489E-C2BE-490E-9BE3-045FF5672D88}" dt="2024-10-10T21:18:05.688" v="528" actId="47"/>
        <pc:sldMkLst>
          <pc:docMk/>
          <pc:sldMk cId="3004677260" sldId="546"/>
        </pc:sldMkLst>
      </pc:sldChg>
      <pc:sldChg chg="del">
        <pc:chgData name="Pastor Zach Dudenhofer" userId="c4a63011-f6e8-401d-b235-a1891ff3d58e" providerId="ADAL" clId="{86E3489E-C2BE-490E-9BE3-045FF5672D88}" dt="2024-10-10T21:18:05.688" v="528" actId="47"/>
        <pc:sldMkLst>
          <pc:docMk/>
          <pc:sldMk cId="3776418978" sldId="547"/>
        </pc:sldMkLst>
      </pc:sldChg>
      <pc:sldChg chg="del">
        <pc:chgData name="Pastor Zach Dudenhofer" userId="c4a63011-f6e8-401d-b235-a1891ff3d58e" providerId="ADAL" clId="{86E3489E-C2BE-490E-9BE3-045FF5672D88}" dt="2024-10-10T21:18:05.688" v="528" actId="47"/>
        <pc:sldMkLst>
          <pc:docMk/>
          <pc:sldMk cId="630348778" sldId="548"/>
        </pc:sldMkLst>
      </pc:sldChg>
      <pc:sldChg chg="del">
        <pc:chgData name="Pastor Zach Dudenhofer" userId="c4a63011-f6e8-401d-b235-a1891ff3d58e" providerId="ADAL" clId="{86E3489E-C2BE-490E-9BE3-045FF5672D88}" dt="2024-10-10T21:18:05.688" v="528" actId="47"/>
        <pc:sldMkLst>
          <pc:docMk/>
          <pc:sldMk cId="2259220742" sldId="549"/>
        </pc:sldMkLst>
      </pc:sldChg>
      <pc:sldChg chg="del">
        <pc:chgData name="Pastor Zach Dudenhofer" userId="c4a63011-f6e8-401d-b235-a1891ff3d58e" providerId="ADAL" clId="{86E3489E-C2BE-490E-9BE3-045FF5672D88}" dt="2024-10-10T21:18:05.688" v="528" actId="47"/>
        <pc:sldMkLst>
          <pc:docMk/>
          <pc:sldMk cId="2657157864" sldId="550"/>
        </pc:sldMkLst>
      </pc:sldChg>
      <pc:sldChg chg="del">
        <pc:chgData name="Pastor Zach Dudenhofer" userId="c4a63011-f6e8-401d-b235-a1891ff3d58e" providerId="ADAL" clId="{86E3489E-C2BE-490E-9BE3-045FF5672D88}" dt="2024-10-10T21:18:05.688" v="528" actId="47"/>
        <pc:sldMkLst>
          <pc:docMk/>
          <pc:sldMk cId="1624585205" sldId="551"/>
        </pc:sldMkLst>
      </pc:sldChg>
      <pc:sldChg chg="del">
        <pc:chgData name="Pastor Zach Dudenhofer" userId="c4a63011-f6e8-401d-b235-a1891ff3d58e" providerId="ADAL" clId="{86E3489E-C2BE-490E-9BE3-045FF5672D88}" dt="2024-10-10T21:18:05.688" v="528" actId="47"/>
        <pc:sldMkLst>
          <pc:docMk/>
          <pc:sldMk cId="2070930313" sldId="552"/>
        </pc:sldMkLst>
      </pc:sldChg>
      <pc:sldChg chg="addSp delSp modSp mod">
        <pc:chgData name="Pastor Zach Dudenhofer" userId="c4a63011-f6e8-401d-b235-a1891ff3d58e" providerId="ADAL" clId="{86E3489E-C2BE-490E-9BE3-045FF5672D88}" dt="2024-10-10T21:20:44.379" v="536" actId="27614"/>
        <pc:sldMkLst>
          <pc:docMk/>
          <pc:sldMk cId="1649534806" sldId="553"/>
        </pc:sldMkLst>
        <pc:picChg chg="del">
          <ac:chgData name="Pastor Zach Dudenhofer" userId="c4a63011-f6e8-401d-b235-a1891ff3d58e" providerId="ADAL" clId="{86E3489E-C2BE-490E-9BE3-045FF5672D88}" dt="2024-10-10T21:19:29.807" v="529" actId="478"/>
          <ac:picMkLst>
            <pc:docMk/>
            <pc:sldMk cId="1649534806" sldId="553"/>
            <ac:picMk id="3" creationId="{4B2614B2-9343-978E-D46E-B03043FE5191}"/>
          </ac:picMkLst>
        </pc:picChg>
        <pc:picChg chg="add del mod">
          <ac:chgData name="Pastor Zach Dudenhofer" userId="c4a63011-f6e8-401d-b235-a1891ff3d58e" providerId="ADAL" clId="{86E3489E-C2BE-490E-9BE3-045FF5672D88}" dt="2024-10-10T21:20:41.678" v="534" actId="478"/>
          <ac:picMkLst>
            <pc:docMk/>
            <pc:sldMk cId="1649534806" sldId="553"/>
            <ac:picMk id="4" creationId="{F0AC20C3-CBC7-26AB-7BC1-A02BADF4FE7D}"/>
          </ac:picMkLst>
        </pc:picChg>
        <pc:picChg chg="add mod">
          <ac:chgData name="Pastor Zach Dudenhofer" userId="c4a63011-f6e8-401d-b235-a1891ff3d58e" providerId="ADAL" clId="{86E3489E-C2BE-490E-9BE3-045FF5672D88}" dt="2024-10-10T21:20:44.379" v="536" actId="27614"/>
          <ac:picMkLst>
            <pc:docMk/>
            <pc:sldMk cId="1649534806" sldId="553"/>
            <ac:picMk id="6" creationId="{C97B070D-D529-1064-10BB-09A9CE297EBE}"/>
          </ac:picMkLst>
        </pc:picChg>
      </pc:sldChg>
      <pc:sldChg chg="delSp del mod">
        <pc:chgData name="Pastor Zach Dudenhofer" userId="c4a63011-f6e8-401d-b235-a1891ff3d58e" providerId="ADAL" clId="{86E3489E-C2BE-490E-9BE3-045FF5672D88}" dt="2024-10-10T21:19:36.222" v="533" actId="47"/>
        <pc:sldMkLst>
          <pc:docMk/>
          <pc:sldMk cId="3410739728" sldId="554"/>
        </pc:sldMkLst>
        <pc:picChg chg="del">
          <ac:chgData name="Pastor Zach Dudenhofer" userId="c4a63011-f6e8-401d-b235-a1891ff3d58e" providerId="ADAL" clId="{86E3489E-C2BE-490E-9BE3-045FF5672D88}" dt="2024-10-10T21:19:35.174" v="532" actId="478"/>
          <ac:picMkLst>
            <pc:docMk/>
            <pc:sldMk cId="3410739728" sldId="554"/>
            <ac:picMk id="3" creationId="{E1F66DB6-67C3-FA39-34CC-1B7ACE076344}"/>
          </ac:picMkLst>
        </pc:picChg>
      </pc:sldChg>
      <pc:sldChg chg="del">
        <pc:chgData name="Pastor Zach Dudenhofer" userId="c4a63011-f6e8-401d-b235-a1891ff3d58e" providerId="ADAL" clId="{86E3489E-C2BE-490E-9BE3-045FF5672D88}" dt="2024-10-10T21:18:05.688" v="528" actId="47"/>
        <pc:sldMkLst>
          <pc:docMk/>
          <pc:sldMk cId="110710152" sldId="555"/>
        </pc:sldMkLst>
      </pc:sldChg>
      <pc:sldChg chg="modSp add mod">
        <pc:chgData name="Pastor Zach Dudenhofer" userId="c4a63011-f6e8-401d-b235-a1891ff3d58e" providerId="ADAL" clId="{86E3489E-C2BE-490E-9BE3-045FF5672D88}" dt="2024-10-10T21:07:04.365" v="193" actId="403"/>
        <pc:sldMkLst>
          <pc:docMk/>
          <pc:sldMk cId="925804685" sldId="556"/>
        </pc:sldMkLst>
        <pc:spChg chg="mod">
          <ac:chgData name="Pastor Zach Dudenhofer" userId="c4a63011-f6e8-401d-b235-a1891ff3d58e" providerId="ADAL" clId="{86E3489E-C2BE-490E-9BE3-045FF5672D88}" dt="2024-10-10T21:07:04.365" v="193" actId="403"/>
          <ac:spMkLst>
            <pc:docMk/>
            <pc:sldMk cId="925804685" sldId="556"/>
            <ac:spMk id="2" creationId="{9725AC5F-A538-3B8D-AB2A-8E2086C93F5D}"/>
          </ac:spMkLst>
        </pc:spChg>
        <pc:spChg chg="mod">
          <ac:chgData name="Pastor Zach Dudenhofer" userId="c4a63011-f6e8-401d-b235-a1891ff3d58e" providerId="ADAL" clId="{86E3489E-C2BE-490E-9BE3-045FF5672D88}" dt="2024-10-10T21:04:46.641" v="170" actId="255"/>
          <ac:spMkLst>
            <pc:docMk/>
            <pc:sldMk cId="925804685" sldId="556"/>
            <ac:spMk id="3" creationId="{E0C6A70B-0872-8155-CCE0-3F2601365044}"/>
          </ac:spMkLst>
        </pc:spChg>
      </pc:sldChg>
      <pc:sldChg chg="modSp add mod">
        <pc:chgData name="Pastor Zach Dudenhofer" userId="c4a63011-f6e8-401d-b235-a1891ff3d58e" providerId="ADAL" clId="{86E3489E-C2BE-490E-9BE3-045FF5672D88}" dt="2024-10-10T21:07:06.910" v="194" actId="403"/>
        <pc:sldMkLst>
          <pc:docMk/>
          <pc:sldMk cId="3820352470" sldId="557"/>
        </pc:sldMkLst>
        <pc:spChg chg="mod">
          <ac:chgData name="Pastor Zach Dudenhofer" userId="c4a63011-f6e8-401d-b235-a1891ff3d58e" providerId="ADAL" clId="{86E3489E-C2BE-490E-9BE3-045FF5672D88}" dt="2024-10-10T21:07:06.910" v="194" actId="403"/>
          <ac:spMkLst>
            <pc:docMk/>
            <pc:sldMk cId="3820352470" sldId="557"/>
            <ac:spMk id="2" creationId="{9725AC5F-A538-3B8D-AB2A-8E2086C93F5D}"/>
          </ac:spMkLst>
        </pc:spChg>
        <pc:spChg chg="mod">
          <ac:chgData name="Pastor Zach Dudenhofer" userId="c4a63011-f6e8-401d-b235-a1891ff3d58e" providerId="ADAL" clId="{86E3489E-C2BE-490E-9BE3-045FF5672D88}" dt="2024-10-10T21:05:07.732" v="177" actId="113"/>
          <ac:spMkLst>
            <pc:docMk/>
            <pc:sldMk cId="3820352470" sldId="557"/>
            <ac:spMk id="3" creationId="{E0C6A70B-0872-8155-CCE0-3F2601365044}"/>
          </ac:spMkLst>
        </pc:spChg>
      </pc:sldChg>
      <pc:sldChg chg="addSp modSp add mod">
        <pc:chgData name="Pastor Zach Dudenhofer" userId="c4a63011-f6e8-401d-b235-a1891ff3d58e" providerId="ADAL" clId="{86E3489E-C2BE-490E-9BE3-045FF5672D88}" dt="2024-10-10T21:09:52.327" v="271" actId="20577"/>
        <pc:sldMkLst>
          <pc:docMk/>
          <pc:sldMk cId="1587740660" sldId="558"/>
        </pc:sldMkLst>
        <pc:spChg chg="mod">
          <ac:chgData name="Pastor Zach Dudenhofer" userId="c4a63011-f6e8-401d-b235-a1891ff3d58e" providerId="ADAL" clId="{86E3489E-C2BE-490E-9BE3-045FF5672D88}" dt="2024-10-10T21:09:12.968" v="256" actId="20577"/>
          <ac:spMkLst>
            <pc:docMk/>
            <pc:sldMk cId="1587740660" sldId="558"/>
            <ac:spMk id="2" creationId="{9725AC5F-A538-3B8D-AB2A-8E2086C93F5D}"/>
          </ac:spMkLst>
        </pc:spChg>
        <pc:spChg chg="add mod">
          <ac:chgData name="Pastor Zach Dudenhofer" userId="c4a63011-f6e8-401d-b235-a1891ff3d58e" providerId="ADAL" clId="{86E3489E-C2BE-490E-9BE3-045FF5672D88}" dt="2024-10-10T21:09:52.327" v="271" actId="20577"/>
          <ac:spMkLst>
            <pc:docMk/>
            <pc:sldMk cId="1587740660" sldId="558"/>
            <ac:spMk id="4" creationId="{D8892DF1-BC2F-1093-86A2-81E86CB0112C}"/>
          </ac:spMkLst>
        </pc:spChg>
        <pc:cxnChg chg="add mod">
          <ac:chgData name="Pastor Zach Dudenhofer" userId="c4a63011-f6e8-401d-b235-a1891ff3d58e" providerId="ADAL" clId="{86E3489E-C2BE-490E-9BE3-045FF5672D88}" dt="2024-10-10T21:09:27.683" v="257"/>
          <ac:cxnSpMkLst>
            <pc:docMk/>
            <pc:sldMk cId="1587740660" sldId="558"/>
            <ac:cxnSpMk id="5" creationId="{6B49E4F9-3F40-420A-E841-0D567EB4834E}"/>
          </ac:cxnSpMkLst>
        </pc:cxnChg>
      </pc:sldChg>
      <pc:sldChg chg="modSp add mod">
        <pc:chgData name="Pastor Zach Dudenhofer" userId="c4a63011-f6e8-401d-b235-a1891ff3d58e" providerId="ADAL" clId="{86E3489E-C2BE-490E-9BE3-045FF5672D88}" dt="2024-10-10T21:12:51.847" v="358" actId="20577"/>
        <pc:sldMkLst>
          <pc:docMk/>
          <pc:sldMk cId="4251569869" sldId="559"/>
        </pc:sldMkLst>
        <pc:spChg chg="mod">
          <ac:chgData name="Pastor Zach Dudenhofer" userId="c4a63011-f6e8-401d-b235-a1891ff3d58e" providerId="ADAL" clId="{86E3489E-C2BE-490E-9BE3-045FF5672D88}" dt="2024-10-10T21:10:30.009" v="308" actId="114"/>
          <ac:spMkLst>
            <pc:docMk/>
            <pc:sldMk cId="4251569869" sldId="559"/>
            <ac:spMk id="2" creationId="{9725AC5F-A538-3B8D-AB2A-8E2086C93F5D}"/>
          </ac:spMkLst>
        </pc:spChg>
        <pc:spChg chg="mod">
          <ac:chgData name="Pastor Zach Dudenhofer" userId="c4a63011-f6e8-401d-b235-a1891ff3d58e" providerId="ADAL" clId="{86E3489E-C2BE-490E-9BE3-045FF5672D88}" dt="2024-10-10T21:12:12.920" v="310" actId="115"/>
          <ac:spMkLst>
            <pc:docMk/>
            <pc:sldMk cId="4251569869" sldId="559"/>
            <ac:spMk id="3" creationId="{E0C6A70B-0872-8155-CCE0-3F2601365044}"/>
          </ac:spMkLst>
        </pc:spChg>
        <pc:spChg chg="mod">
          <ac:chgData name="Pastor Zach Dudenhofer" userId="c4a63011-f6e8-401d-b235-a1891ff3d58e" providerId="ADAL" clId="{86E3489E-C2BE-490E-9BE3-045FF5672D88}" dt="2024-10-10T21:12:51.847" v="358" actId="20577"/>
          <ac:spMkLst>
            <pc:docMk/>
            <pc:sldMk cId="4251569869" sldId="559"/>
            <ac:spMk id="4" creationId="{D8892DF1-BC2F-1093-86A2-81E86CB0112C}"/>
          </ac:spMkLst>
        </pc:spChg>
      </pc:sldChg>
      <pc:sldChg chg="modSp add mod">
        <pc:chgData name="Pastor Zach Dudenhofer" userId="c4a63011-f6e8-401d-b235-a1891ff3d58e" providerId="ADAL" clId="{86E3489E-C2BE-490E-9BE3-045FF5672D88}" dt="2024-10-10T21:14:59.535" v="427" actId="20577"/>
        <pc:sldMkLst>
          <pc:docMk/>
          <pc:sldMk cId="3773169518" sldId="560"/>
        </pc:sldMkLst>
        <pc:spChg chg="mod">
          <ac:chgData name="Pastor Zach Dudenhofer" userId="c4a63011-f6e8-401d-b235-a1891ff3d58e" providerId="ADAL" clId="{86E3489E-C2BE-490E-9BE3-045FF5672D88}" dt="2024-10-10T21:13:25.558" v="368" actId="20577"/>
          <ac:spMkLst>
            <pc:docMk/>
            <pc:sldMk cId="3773169518" sldId="560"/>
            <ac:spMk id="2" creationId="{9725AC5F-A538-3B8D-AB2A-8E2086C93F5D}"/>
          </ac:spMkLst>
        </pc:spChg>
        <pc:spChg chg="mod">
          <ac:chgData name="Pastor Zach Dudenhofer" userId="c4a63011-f6e8-401d-b235-a1891ff3d58e" providerId="ADAL" clId="{86E3489E-C2BE-490E-9BE3-045FF5672D88}" dt="2024-10-10T21:13:37.040" v="372" actId="115"/>
          <ac:spMkLst>
            <pc:docMk/>
            <pc:sldMk cId="3773169518" sldId="560"/>
            <ac:spMk id="3" creationId="{E0C6A70B-0872-8155-CCE0-3F2601365044}"/>
          </ac:spMkLst>
        </pc:spChg>
        <pc:spChg chg="mod">
          <ac:chgData name="Pastor Zach Dudenhofer" userId="c4a63011-f6e8-401d-b235-a1891ff3d58e" providerId="ADAL" clId="{86E3489E-C2BE-490E-9BE3-045FF5672D88}" dt="2024-10-10T21:14:59.535" v="427" actId="20577"/>
          <ac:spMkLst>
            <pc:docMk/>
            <pc:sldMk cId="3773169518" sldId="560"/>
            <ac:spMk id="4" creationId="{D8892DF1-BC2F-1093-86A2-81E86CB0112C}"/>
          </ac:spMkLst>
        </pc:spChg>
      </pc:sldChg>
      <pc:sldChg chg="delSp modSp add mod">
        <pc:chgData name="Pastor Zach Dudenhofer" userId="c4a63011-f6e8-401d-b235-a1891ff3d58e" providerId="ADAL" clId="{86E3489E-C2BE-490E-9BE3-045FF5672D88}" dt="2024-10-10T21:16:21.847" v="449" actId="478"/>
        <pc:sldMkLst>
          <pc:docMk/>
          <pc:sldMk cId="3771123877" sldId="561"/>
        </pc:sldMkLst>
        <pc:spChg chg="mod">
          <ac:chgData name="Pastor Zach Dudenhofer" userId="c4a63011-f6e8-401d-b235-a1891ff3d58e" providerId="ADAL" clId="{86E3489E-C2BE-490E-9BE3-045FF5672D88}" dt="2024-10-10T21:15:42.270" v="448" actId="20577"/>
          <ac:spMkLst>
            <pc:docMk/>
            <pc:sldMk cId="3771123877" sldId="561"/>
            <ac:spMk id="2" creationId="{9725AC5F-A538-3B8D-AB2A-8E2086C93F5D}"/>
          </ac:spMkLst>
        </pc:spChg>
        <pc:spChg chg="mod">
          <ac:chgData name="Pastor Zach Dudenhofer" userId="c4a63011-f6e8-401d-b235-a1891ff3d58e" providerId="ADAL" clId="{86E3489E-C2BE-490E-9BE3-045FF5672D88}" dt="2024-10-10T21:15:27.640" v="433" actId="115"/>
          <ac:spMkLst>
            <pc:docMk/>
            <pc:sldMk cId="3771123877" sldId="561"/>
            <ac:spMk id="3" creationId="{E0C6A70B-0872-8155-CCE0-3F2601365044}"/>
          </ac:spMkLst>
        </pc:spChg>
        <pc:spChg chg="del">
          <ac:chgData name="Pastor Zach Dudenhofer" userId="c4a63011-f6e8-401d-b235-a1891ff3d58e" providerId="ADAL" clId="{86E3489E-C2BE-490E-9BE3-045FF5672D88}" dt="2024-10-10T21:16:21.847" v="449" actId="478"/>
          <ac:spMkLst>
            <pc:docMk/>
            <pc:sldMk cId="3771123877" sldId="561"/>
            <ac:spMk id="4" creationId="{D8892DF1-BC2F-1093-86A2-81E86CB0112C}"/>
          </ac:spMkLst>
        </pc:spChg>
        <pc:cxnChg chg="del">
          <ac:chgData name="Pastor Zach Dudenhofer" userId="c4a63011-f6e8-401d-b235-a1891ff3d58e" providerId="ADAL" clId="{86E3489E-C2BE-490E-9BE3-045FF5672D88}" dt="2024-10-10T21:16:21.847" v="449" actId="478"/>
          <ac:cxnSpMkLst>
            <pc:docMk/>
            <pc:sldMk cId="3771123877" sldId="561"/>
            <ac:cxnSpMk id="5" creationId="{6B49E4F9-3F40-420A-E841-0D567EB4834E}"/>
          </ac:cxnSpMkLst>
        </pc:cxnChg>
      </pc:sldChg>
      <pc:sldChg chg="addSp modSp add mod">
        <pc:chgData name="Pastor Zach Dudenhofer" userId="c4a63011-f6e8-401d-b235-a1891ff3d58e" providerId="ADAL" clId="{86E3489E-C2BE-490E-9BE3-045FF5672D88}" dt="2024-10-10T21:17:32.855" v="527" actId="20577"/>
        <pc:sldMkLst>
          <pc:docMk/>
          <pc:sldMk cId="1896766382" sldId="562"/>
        </pc:sldMkLst>
        <pc:spChg chg="mod">
          <ac:chgData name="Pastor Zach Dudenhofer" userId="c4a63011-f6e8-401d-b235-a1891ff3d58e" providerId="ADAL" clId="{86E3489E-C2BE-490E-9BE3-045FF5672D88}" dt="2024-10-10T21:16:44.153" v="456" actId="115"/>
          <ac:spMkLst>
            <pc:docMk/>
            <pc:sldMk cId="1896766382" sldId="562"/>
            <ac:spMk id="3" creationId="{E0C6A70B-0872-8155-CCE0-3F2601365044}"/>
          </ac:spMkLst>
        </pc:spChg>
        <pc:spChg chg="add mod">
          <ac:chgData name="Pastor Zach Dudenhofer" userId="c4a63011-f6e8-401d-b235-a1891ff3d58e" providerId="ADAL" clId="{86E3489E-C2BE-490E-9BE3-045FF5672D88}" dt="2024-10-10T21:17:32.855" v="527" actId="20577"/>
          <ac:spMkLst>
            <pc:docMk/>
            <pc:sldMk cId="1896766382" sldId="562"/>
            <ac:spMk id="4" creationId="{4B56498D-F0B7-CB9F-9917-468353ADA110}"/>
          </ac:spMkLst>
        </pc:spChg>
        <pc:cxnChg chg="add mod">
          <ac:chgData name="Pastor Zach Dudenhofer" userId="c4a63011-f6e8-401d-b235-a1891ff3d58e" providerId="ADAL" clId="{86E3489E-C2BE-490E-9BE3-045FF5672D88}" dt="2024-10-10T21:16:54.579" v="457"/>
          <ac:cxnSpMkLst>
            <pc:docMk/>
            <pc:sldMk cId="1896766382" sldId="562"/>
            <ac:cxnSpMk id="5" creationId="{44834039-8A6E-3C1F-9318-66E00CD8CBFA}"/>
          </ac:cxnSpMkLst>
        </pc:cxnChg>
      </pc:sldChg>
      <pc:sldChg chg="delSp modSp add mod">
        <pc:chgData name="Pastor Zach Dudenhofer" userId="c4a63011-f6e8-401d-b235-a1891ff3d58e" providerId="ADAL" clId="{86E3489E-C2BE-490E-9BE3-045FF5672D88}" dt="2024-10-10T21:21:13.949" v="543" actId="478"/>
        <pc:sldMkLst>
          <pc:docMk/>
          <pc:sldMk cId="1824264614" sldId="563"/>
        </pc:sldMkLst>
        <pc:spChg chg="mod">
          <ac:chgData name="Pastor Zach Dudenhofer" userId="c4a63011-f6e8-401d-b235-a1891ff3d58e" providerId="ADAL" clId="{86E3489E-C2BE-490E-9BE3-045FF5672D88}" dt="2024-10-10T21:21:07.439" v="542" actId="27636"/>
          <ac:spMkLst>
            <pc:docMk/>
            <pc:sldMk cId="1824264614" sldId="563"/>
            <ac:spMk id="2" creationId="{9725AC5F-A538-3B8D-AB2A-8E2086C93F5D}"/>
          </ac:spMkLst>
        </pc:spChg>
        <pc:spChg chg="mod">
          <ac:chgData name="Pastor Zach Dudenhofer" userId="c4a63011-f6e8-401d-b235-a1891ff3d58e" providerId="ADAL" clId="{86E3489E-C2BE-490E-9BE3-045FF5672D88}" dt="2024-10-10T21:21:02.263" v="539" actId="115"/>
          <ac:spMkLst>
            <pc:docMk/>
            <pc:sldMk cId="1824264614" sldId="563"/>
            <ac:spMk id="3" creationId="{E0C6A70B-0872-8155-CCE0-3F2601365044}"/>
          </ac:spMkLst>
        </pc:spChg>
        <pc:spChg chg="del">
          <ac:chgData name="Pastor Zach Dudenhofer" userId="c4a63011-f6e8-401d-b235-a1891ff3d58e" providerId="ADAL" clId="{86E3489E-C2BE-490E-9BE3-045FF5672D88}" dt="2024-10-10T21:21:13.949" v="543" actId="478"/>
          <ac:spMkLst>
            <pc:docMk/>
            <pc:sldMk cId="1824264614" sldId="563"/>
            <ac:spMk id="4" creationId="{4B56498D-F0B7-CB9F-9917-468353ADA110}"/>
          </ac:spMkLst>
        </pc:spChg>
        <pc:cxnChg chg="del">
          <ac:chgData name="Pastor Zach Dudenhofer" userId="c4a63011-f6e8-401d-b235-a1891ff3d58e" providerId="ADAL" clId="{86E3489E-C2BE-490E-9BE3-045FF5672D88}" dt="2024-10-10T21:21:13.949" v="543" actId="478"/>
          <ac:cxnSpMkLst>
            <pc:docMk/>
            <pc:sldMk cId="1824264614" sldId="563"/>
            <ac:cxnSpMk id="5" creationId="{44834039-8A6E-3C1F-9318-66E00CD8CBFA}"/>
          </ac:cxnSpMkLst>
        </pc:cxnChg>
      </pc:sldChg>
    </pc:docChg>
  </pc:docChgLst>
  <pc:docChgLst>
    <pc:chgData name="Pastor Zach Dudenhofer" userId="c4a63011-f6e8-401d-b235-a1891ff3d58e" providerId="ADAL" clId="{BE4F5003-8E8A-4314-9E01-C9A23114440C}"/>
    <pc:docChg chg="custSel addSld delSld modSld">
      <pc:chgData name="Pastor Zach Dudenhofer" userId="c4a63011-f6e8-401d-b235-a1891ff3d58e" providerId="ADAL" clId="{BE4F5003-8E8A-4314-9E01-C9A23114440C}" dt="2024-07-26T13:46:52.885" v="975" actId="962"/>
      <pc:docMkLst>
        <pc:docMk/>
      </pc:docMkLst>
      <pc:sldChg chg="modSp mod">
        <pc:chgData name="Pastor Zach Dudenhofer" userId="c4a63011-f6e8-401d-b235-a1891ff3d58e" providerId="ADAL" clId="{BE4F5003-8E8A-4314-9E01-C9A23114440C}" dt="2024-07-26T12:40:41.401" v="79" actId="20577"/>
        <pc:sldMkLst>
          <pc:docMk/>
          <pc:sldMk cId="1758669653" sldId="322"/>
        </pc:sldMkLst>
        <pc:spChg chg="mod">
          <ac:chgData name="Pastor Zach Dudenhofer" userId="c4a63011-f6e8-401d-b235-a1891ff3d58e" providerId="ADAL" clId="{BE4F5003-8E8A-4314-9E01-C9A23114440C}" dt="2024-07-26T12:40:41.401" v="79" actId="20577"/>
          <ac:spMkLst>
            <pc:docMk/>
            <pc:sldMk cId="1758669653" sldId="322"/>
            <ac:spMk id="3" creationId="{E0C6A70B-0872-8155-CCE0-3F2601365044}"/>
          </ac:spMkLst>
        </pc:spChg>
      </pc:sldChg>
      <pc:sldChg chg="addSp delSp modSp mod">
        <pc:chgData name="Pastor Zach Dudenhofer" userId="c4a63011-f6e8-401d-b235-a1891ff3d58e" providerId="ADAL" clId="{BE4F5003-8E8A-4314-9E01-C9A23114440C}" dt="2024-07-26T13:46:49.974" v="972" actId="27614"/>
        <pc:sldMkLst>
          <pc:docMk/>
          <pc:sldMk cId="927716071" sldId="338"/>
        </pc:sldMkLst>
        <pc:picChg chg="del">
          <ac:chgData name="Pastor Zach Dudenhofer" userId="c4a63011-f6e8-401d-b235-a1891ff3d58e" providerId="ADAL" clId="{BE4F5003-8E8A-4314-9E01-C9A23114440C}" dt="2024-07-26T13:46:40.051" v="969" actId="478"/>
          <ac:picMkLst>
            <pc:docMk/>
            <pc:sldMk cId="927716071" sldId="338"/>
            <ac:picMk id="3" creationId="{1F250C43-D0A5-D09E-E033-B4F534CD8E06}"/>
          </ac:picMkLst>
        </pc:picChg>
        <pc:picChg chg="add mod">
          <ac:chgData name="Pastor Zach Dudenhofer" userId="c4a63011-f6e8-401d-b235-a1891ff3d58e" providerId="ADAL" clId="{BE4F5003-8E8A-4314-9E01-C9A23114440C}" dt="2024-07-26T13:46:49.974" v="972" actId="27614"/>
          <ac:picMkLst>
            <pc:docMk/>
            <pc:sldMk cId="927716071" sldId="338"/>
            <ac:picMk id="4" creationId="{7ED55EE6-03AB-7B94-C2B4-FA838A2B27A8}"/>
          </ac:picMkLst>
        </pc:picChg>
      </pc:sldChg>
      <pc:sldChg chg="del">
        <pc:chgData name="Pastor Zach Dudenhofer" userId="c4a63011-f6e8-401d-b235-a1891ff3d58e" providerId="ADAL" clId="{BE4F5003-8E8A-4314-9E01-C9A23114440C}" dt="2024-07-26T13:42:39.115" v="968" actId="47"/>
        <pc:sldMkLst>
          <pc:docMk/>
          <pc:sldMk cId="529220683" sldId="355"/>
        </pc:sldMkLst>
      </pc:sldChg>
      <pc:sldChg chg="del">
        <pc:chgData name="Pastor Zach Dudenhofer" userId="c4a63011-f6e8-401d-b235-a1891ff3d58e" providerId="ADAL" clId="{BE4F5003-8E8A-4314-9E01-C9A23114440C}" dt="2024-07-26T13:42:39.115" v="968" actId="47"/>
        <pc:sldMkLst>
          <pc:docMk/>
          <pc:sldMk cId="2968469137" sldId="356"/>
        </pc:sldMkLst>
      </pc:sldChg>
      <pc:sldChg chg="del">
        <pc:chgData name="Pastor Zach Dudenhofer" userId="c4a63011-f6e8-401d-b235-a1891ff3d58e" providerId="ADAL" clId="{BE4F5003-8E8A-4314-9E01-C9A23114440C}" dt="2024-07-26T13:42:39.115" v="968" actId="47"/>
        <pc:sldMkLst>
          <pc:docMk/>
          <pc:sldMk cId="1619459725" sldId="357"/>
        </pc:sldMkLst>
      </pc:sldChg>
      <pc:sldChg chg="del">
        <pc:chgData name="Pastor Zach Dudenhofer" userId="c4a63011-f6e8-401d-b235-a1891ff3d58e" providerId="ADAL" clId="{BE4F5003-8E8A-4314-9E01-C9A23114440C}" dt="2024-07-26T13:42:39.115" v="968" actId="47"/>
        <pc:sldMkLst>
          <pc:docMk/>
          <pc:sldMk cId="3140259145" sldId="358"/>
        </pc:sldMkLst>
      </pc:sldChg>
      <pc:sldChg chg="del">
        <pc:chgData name="Pastor Zach Dudenhofer" userId="c4a63011-f6e8-401d-b235-a1891ff3d58e" providerId="ADAL" clId="{BE4F5003-8E8A-4314-9E01-C9A23114440C}" dt="2024-07-26T13:42:39.115" v="968" actId="47"/>
        <pc:sldMkLst>
          <pc:docMk/>
          <pc:sldMk cId="4178993769" sldId="359"/>
        </pc:sldMkLst>
      </pc:sldChg>
      <pc:sldChg chg="del">
        <pc:chgData name="Pastor Zach Dudenhofer" userId="c4a63011-f6e8-401d-b235-a1891ff3d58e" providerId="ADAL" clId="{BE4F5003-8E8A-4314-9E01-C9A23114440C}" dt="2024-07-26T13:42:39.115" v="968" actId="47"/>
        <pc:sldMkLst>
          <pc:docMk/>
          <pc:sldMk cId="1530608357" sldId="360"/>
        </pc:sldMkLst>
      </pc:sldChg>
      <pc:sldChg chg="del">
        <pc:chgData name="Pastor Zach Dudenhofer" userId="c4a63011-f6e8-401d-b235-a1891ff3d58e" providerId="ADAL" clId="{BE4F5003-8E8A-4314-9E01-C9A23114440C}" dt="2024-07-26T13:42:39.115" v="968" actId="47"/>
        <pc:sldMkLst>
          <pc:docMk/>
          <pc:sldMk cId="2552553906" sldId="361"/>
        </pc:sldMkLst>
      </pc:sldChg>
      <pc:sldChg chg="del">
        <pc:chgData name="Pastor Zach Dudenhofer" userId="c4a63011-f6e8-401d-b235-a1891ff3d58e" providerId="ADAL" clId="{BE4F5003-8E8A-4314-9E01-C9A23114440C}" dt="2024-07-26T13:42:39.115" v="968" actId="47"/>
        <pc:sldMkLst>
          <pc:docMk/>
          <pc:sldMk cId="1360939062" sldId="362"/>
        </pc:sldMkLst>
      </pc:sldChg>
      <pc:sldChg chg="del">
        <pc:chgData name="Pastor Zach Dudenhofer" userId="c4a63011-f6e8-401d-b235-a1891ff3d58e" providerId="ADAL" clId="{BE4F5003-8E8A-4314-9E01-C9A23114440C}" dt="2024-07-26T13:42:39.115" v="968" actId="47"/>
        <pc:sldMkLst>
          <pc:docMk/>
          <pc:sldMk cId="1635350289" sldId="363"/>
        </pc:sldMkLst>
      </pc:sldChg>
      <pc:sldChg chg="del">
        <pc:chgData name="Pastor Zach Dudenhofer" userId="c4a63011-f6e8-401d-b235-a1891ff3d58e" providerId="ADAL" clId="{BE4F5003-8E8A-4314-9E01-C9A23114440C}" dt="2024-07-26T13:42:39.115" v="968" actId="47"/>
        <pc:sldMkLst>
          <pc:docMk/>
          <pc:sldMk cId="4223597882" sldId="364"/>
        </pc:sldMkLst>
      </pc:sldChg>
      <pc:sldChg chg="del">
        <pc:chgData name="Pastor Zach Dudenhofer" userId="c4a63011-f6e8-401d-b235-a1891ff3d58e" providerId="ADAL" clId="{BE4F5003-8E8A-4314-9E01-C9A23114440C}" dt="2024-07-26T13:42:39.115" v="968" actId="47"/>
        <pc:sldMkLst>
          <pc:docMk/>
          <pc:sldMk cId="3069446373" sldId="365"/>
        </pc:sldMkLst>
      </pc:sldChg>
      <pc:sldChg chg="del">
        <pc:chgData name="Pastor Zach Dudenhofer" userId="c4a63011-f6e8-401d-b235-a1891ff3d58e" providerId="ADAL" clId="{BE4F5003-8E8A-4314-9E01-C9A23114440C}" dt="2024-07-26T13:42:39.115" v="968" actId="47"/>
        <pc:sldMkLst>
          <pc:docMk/>
          <pc:sldMk cId="3234817186" sldId="366"/>
        </pc:sldMkLst>
      </pc:sldChg>
      <pc:sldChg chg="del">
        <pc:chgData name="Pastor Zach Dudenhofer" userId="c4a63011-f6e8-401d-b235-a1891ff3d58e" providerId="ADAL" clId="{BE4F5003-8E8A-4314-9E01-C9A23114440C}" dt="2024-07-26T13:42:39.115" v="968" actId="47"/>
        <pc:sldMkLst>
          <pc:docMk/>
          <pc:sldMk cId="2047511458" sldId="367"/>
        </pc:sldMkLst>
      </pc:sldChg>
      <pc:sldChg chg="addSp delSp modSp new mod">
        <pc:chgData name="Pastor Zach Dudenhofer" userId="c4a63011-f6e8-401d-b235-a1891ff3d58e" providerId="ADAL" clId="{BE4F5003-8E8A-4314-9E01-C9A23114440C}" dt="2024-07-26T12:37:05.096" v="77" actId="478"/>
        <pc:sldMkLst>
          <pc:docMk/>
          <pc:sldMk cId="1655852921" sldId="368"/>
        </pc:sldMkLst>
        <pc:spChg chg="add del mod">
          <ac:chgData name="Pastor Zach Dudenhofer" userId="c4a63011-f6e8-401d-b235-a1891ff3d58e" providerId="ADAL" clId="{BE4F5003-8E8A-4314-9E01-C9A23114440C}" dt="2024-07-26T12:37:03.815" v="76" actId="478"/>
          <ac:spMkLst>
            <pc:docMk/>
            <pc:sldMk cId="1655852921" sldId="368"/>
            <ac:spMk id="6" creationId="{F4116CCB-653B-CB99-D239-C04493D2864A}"/>
          </ac:spMkLst>
        </pc:spChg>
        <pc:spChg chg="add del mod">
          <ac:chgData name="Pastor Zach Dudenhofer" userId="c4a63011-f6e8-401d-b235-a1891ff3d58e" providerId="ADAL" clId="{BE4F5003-8E8A-4314-9E01-C9A23114440C}" dt="2024-07-26T12:37:05.096" v="77" actId="478"/>
          <ac:spMkLst>
            <pc:docMk/>
            <pc:sldMk cId="1655852921" sldId="368"/>
            <ac:spMk id="7" creationId="{4229844B-1136-FE11-AED7-81873F9211A7}"/>
          </ac:spMkLst>
        </pc:spChg>
        <pc:picChg chg="add del mod">
          <ac:chgData name="Pastor Zach Dudenhofer" userId="c4a63011-f6e8-401d-b235-a1891ff3d58e" providerId="ADAL" clId="{BE4F5003-8E8A-4314-9E01-C9A23114440C}" dt="2024-07-26T12:29:09.682" v="2" actId="478"/>
          <ac:picMkLst>
            <pc:docMk/>
            <pc:sldMk cId="1655852921" sldId="368"/>
            <ac:picMk id="3" creationId="{720A6F94-0E14-2545-FC2E-5CE65772B697}"/>
          </ac:picMkLst>
        </pc:picChg>
        <pc:picChg chg="add mod">
          <ac:chgData name="Pastor Zach Dudenhofer" userId="c4a63011-f6e8-401d-b235-a1891ff3d58e" providerId="ADAL" clId="{BE4F5003-8E8A-4314-9E01-C9A23114440C}" dt="2024-07-26T12:30:41.578" v="15" actId="1076"/>
          <ac:picMkLst>
            <pc:docMk/>
            <pc:sldMk cId="1655852921" sldId="368"/>
            <ac:picMk id="5" creationId="{8C263096-8CA1-A207-3C64-CDE1548AE7EA}"/>
          </ac:picMkLst>
        </pc:picChg>
        <pc:picChg chg="add del mod">
          <ac:chgData name="Pastor Zach Dudenhofer" userId="c4a63011-f6e8-401d-b235-a1891ff3d58e" providerId="ADAL" clId="{BE4F5003-8E8A-4314-9E01-C9A23114440C}" dt="2024-07-26T12:35:19.672" v="70" actId="478"/>
          <ac:picMkLst>
            <pc:docMk/>
            <pc:sldMk cId="1655852921" sldId="368"/>
            <ac:picMk id="8" creationId="{CCF5C765-93F9-269A-B95C-12725A7B4130}"/>
          </ac:picMkLst>
        </pc:picChg>
      </pc:sldChg>
      <pc:sldChg chg="add">
        <pc:chgData name="Pastor Zach Dudenhofer" userId="c4a63011-f6e8-401d-b235-a1891ff3d58e" providerId="ADAL" clId="{BE4F5003-8E8A-4314-9E01-C9A23114440C}" dt="2024-07-26T12:36:10.577" v="74"/>
        <pc:sldMkLst>
          <pc:docMk/>
          <pc:sldMk cId="2281536123" sldId="369"/>
        </pc:sldMkLst>
      </pc:sldChg>
      <pc:sldChg chg="add">
        <pc:chgData name="Pastor Zach Dudenhofer" userId="c4a63011-f6e8-401d-b235-a1891ff3d58e" providerId="ADAL" clId="{BE4F5003-8E8A-4314-9E01-C9A23114440C}" dt="2024-07-26T12:36:59.247" v="75" actId="2890"/>
        <pc:sldMkLst>
          <pc:docMk/>
          <pc:sldMk cId="334714082" sldId="370"/>
        </pc:sldMkLst>
      </pc:sldChg>
      <pc:sldChg chg="modSp add mod">
        <pc:chgData name="Pastor Zach Dudenhofer" userId="c4a63011-f6e8-401d-b235-a1891ff3d58e" providerId="ADAL" clId="{BE4F5003-8E8A-4314-9E01-C9A23114440C}" dt="2024-07-26T12:41:31.089" v="81" actId="20577"/>
        <pc:sldMkLst>
          <pc:docMk/>
          <pc:sldMk cId="1279583432" sldId="371"/>
        </pc:sldMkLst>
        <pc:spChg chg="mod">
          <ac:chgData name="Pastor Zach Dudenhofer" userId="c4a63011-f6e8-401d-b235-a1891ff3d58e" providerId="ADAL" clId="{BE4F5003-8E8A-4314-9E01-C9A23114440C}" dt="2024-07-26T12:41:31.089" v="81" actId="20577"/>
          <ac:spMkLst>
            <pc:docMk/>
            <pc:sldMk cId="1279583432" sldId="371"/>
            <ac:spMk id="3" creationId="{E0C6A70B-0872-8155-CCE0-3F2601365044}"/>
          </ac:spMkLst>
        </pc:spChg>
      </pc:sldChg>
      <pc:sldChg chg="add">
        <pc:chgData name="Pastor Zach Dudenhofer" userId="c4a63011-f6e8-401d-b235-a1891ff3d58e" providerId="ADAL" clId="{BE4F5003-8E8A-4314-9E01-C9A23114440C}" dt="2024-07-26T12:41:26.663" v="80" actId="2890"/>
        <pc:sldMkLst>
          <pc:docMk/>
          <pc:sldMk cId="3197589349" sldId="372"/>
        </pc:sldMkLst>
      </pc:sldChg>
      <pc:sldChg chg="delSp modSp add mod">
        <pc:chgData name="Pastor Zach Dudenhofer" userId="c4a63011-f6e8-401d-b235-a1891ff3d58e" providerId="ADAL" clId="{BE4F5003-8E8A-4314-9E01-C9A23114440C}" dt="2024-07-26T12:43:55.168" v="85" actId="478"/>
        <pc:sldMkLst>
          <pc:docMk/>
          <pc:sldMk cId="3956477273" sldId="373"/>
        </pc:sldMkLst>
        <pc:spChg chg="mod">
          <ac:chgData name="Pastor Zach Dudenhofer" userId="c4a63011-f6e8-401d-b235-a1891ff3d58e" providerId="ADAL" clId="{BE4F5003-8E8A-4314-9E01-C9A23114440C}" dt="2024-07-26T12:43:48.764" v="84" actId="115"/>
          <ac:spMkLst>
            <pc:docMk/>
            <pc:sldMk cId="3956477273" sldId="373"/>
            <ac:spMk id="3" creationId="{E0C6A70B-0872-8155-CCE0-3F2601365044}"/>
          </ac:spMkLst>
        </pc:spChg>
        <pc:spChg chg="del">
          <ac:chgData name="Pastor Zach Dudenhofer" userId="c4a63011-f6e8-401d-b235-a1891ff3d58e" providerId="ADAL" clId="{BE4F5003-8E8A-4314-9E01-C9A23114440C}" dt="2024-07-26T12:43:55.168" v="85" actId="478"/>
          <ac:spMkLst>
            <pc:docMk/>
            <pc:sldMk cId="3956477273" sldId="373"/>
            <ac:spMk id="4" creationId="{7C7B71B9-0B41-A97C-7C17-91F07BAA3960}"/>
          </ac:spMkLst>
        </pc:spChg>
        <pc:cxnChg chg="del">
          <ac:chgData name="Pastor Zach Dudenhofer" userId="c4a63011-f6e8-401d-b235-a1891ff3d58e" providerId="ADAL" clId="{BE4F5003-8E8A-4314-9E01-C9A23114440C}" dt="2024-07-26T12:43:55.168" v="85" actId="478"/>
          <ac:cxnSpMkLst>
            <pc:docMk/>
            <pc:sldMk cId="3956477273" sldId="373"/>
            <ac:cxnSpMk id="5" creationId="{752C2F98-A993-0B65-231B-2D401E15FAB4}"/>
          </ac:cxnSpMkLst>
        </pc:cxnChg>
      </pc:sldChg>
      <pc:sldChg chg="modSp add mod">
        <pc:chgData name="Pastor Zach Dudenhofer" userId="c4a63011-f6e8-401d-b235-a1891ff3d58e" providerId="ADAL" clId="{BE4F5003-8E8A-4314-9E01-C9A23114440C}" dt="2024-07-26T12:49:39.608" v="141" actId="207"/>
        <pc:sldMkLst>
          <pc:docMk/>
          <pc:sldMk cId="2705898946" sldId="374"/>
        </pc:sldMkLst>
        <pc:spChg chg="mod">
          <ac:chgData name="Pastor Zach Dudenhofer" userId="c4a63011-f6e8-401d-b235-a1891ff3d58e" providerId="ADAL" clId="{BE4F5003-8E8A-4314-9E01-C9A23114440C}" dt="2024-07-26T12:48:40.456" v="140" actId="207"/>
          <ac:spMkLst>
            <pc:docMk/>
            <pc:sldMk cId="2705898946" sldId="374"/>
            <ac:spMk id="2" creationId="{9725AC5F-A538-3B8D-AB2A-8E2086C93F5D}"/>
          </ac:spMkLst>
        </pc:spChg>
        <pc:spChg chg="mod">
          <ac:chgData name="Pastor Zach Dudenhofer" userId="c4a63011-f6e8-401d-b235-a1891ff3d58e" providerId="ADAL" clId="{BE4F5003-8E8A-4314-9E01-C9A23114440C}" dt="2024-07-26T12:49:39.608" v="141" actId="207"/>
          <ac:spMkLst>
            <pc:docMk/>
            <pc:sldMk cId="2705898946" sldId="374"/>
            <ac:spMk id="3" creationId="{E0C6A70B-0872-8155-CCE0-3F2601365044}"/>
          </ac:spMkLst>
        </pc:spChg>
      </pc:sldChg>
      <pc:sldChg chg="addSp modSp add mod">
        <pc:chgData name="Pastor Zach Dudenhofer" userId="c4a63011-f6e8-401d-b235-a1891ff3d58e" providerId="ADAL" clId="{BE4F5003-8E8A-4314-9E01-C9A23114440C}" dt="2024-07-26T12:52:59.081" v="325" actId="1035"/>
        <pc:sldMkLst>
          <pc:docMk/>
          <pc:sldMk cId="3704239263" sldId="375"/>
        </pc:sldMkLst>
        <pc:spChg chg="mod">
          <ac:chgData name="Pastor Zach Dudenhofer" userId="c4a63011-f6e8-401d-b235-a1891ff3d58e" providerId="ADAL" clId="{BE4F5003-8E8A-4314-9E01-C9A23114440C}" dt="2024-07-26T12:50:33.971" v="144" actId="115"/>
          <ac:spMkLst>
            <pc:docMk/>
            <pc:sldMk cId="3704239263" sldId="375"/>
            <ac:spMk id="3" creationId="{E0C6A70B-0872-8155-CCE0-3F2601365044}"/>
          </ac:spMkLst>
        </pc:spChg>
        <pc:spChg chg="add mod">
          <ac:chgData name="Pastor Zach Dudenhofer" userId="c4a63011-f6e8-401d-b235-a1891ff3d58e" providerId="ADAL" clId="{BE4F5003-8E8A-4314-9E01-C9A23114440C}" dt="2024-07-26T12:52:59.081" v="325" actId="1035"/>
          <ac:spMkLst>
            <pc:docMk/>
            <pc:sldMk cId="3704239263" sldId="375"/>
            <ac:spMk id="4" creationId="{3CF56E75-83C5-EF7B-D5A9-E45FA2634FCF}"/>
          </ac:spMkLst>
        </pc:spChg>
        <pc:cxnChg chg="add mod">
          <ac:chgData name="Pastor Zach Dudenhofer" userId="c4a63011-f6e8-401d-b235-a1891ff3d58e" providerId="ADAL" clId="{BE4F5003-8E8A-4314-9E01-C9A23114440C}" dt="2024-07-26T12:52:59.081" v="325" actId="1035"/>
          <ac:cxnSpMkLst>
            <pc:docMk/>
            <pc:sldMk cId="3704239263" sldId="375"/>
            <ac:cxnSpMk id="5" creationId="{C13CE935-C320-2E8F-14DB-298848F2B9E9}"/>
          </ac:cxnSpMkLst>
        </pc:cxnChg>
      </pc:sldChg>
      <pc:sldChg chg="modSp add mod">
        <pc:chgData name="Pastor Zach Dudenhofer" userId="c4a63011-f6e8-401d-b235-a1891ff3d58e" providerId="ADAL" clId="{BE4F5003-8E8A-4314-9E01-C9A23114440C}" dt="2024-07-26T12:55:29.257" v="510" actId="20577"/>
        <pc:sldMkLst>
          <pc:docMk/>
          <pc:sldMk cId="952724653" sldId="376"/>
        </pc:sldMkLst>
        <pc:spChg chg="mod">
          <ac:chgData name="Pastor Zach Dudenhofer" userId="c4a63011-f6e8-401d-b235-a1891ff3d58e" providerId="ADAL" clId="{BE4F5003-8E8A-4314-9E01-C9A23114440C}" dt="2024-07-26T12:53:29.604" v="330" actId="115"/>
          <ac:spMkLst>
            <pc:docMk/>
            <pc:sldMk cId="952724653" sldId="376"/>
            <ac:spMk id="3" creationId="{E0C6A70B-0872-8155-CCE0-3F2601365044}"/>
          </ac:spMkLst>
        </pc:spChg>
        <pc:spChg chg="mod">
          <ac:chgData name="Pastor Zach Dudenhofer" userId="c4a63011-f6e8-401d-b235-a1891ff3d58e" providerId="ADAL" clId="{BE4F5003-8E8A-4314-9E01-C9A23114440C}" dt="2024-07-26T12:55:29.257" v="510" actId="20577"/>
          <ac:spMkLst>
            <pc:docMk/>
            <pc:sldMk cId="952724653" sldId="376"/>
            <ac:spMk id="4" creationId="{3CF56E75-83C5-EF7B-D5A9-E45FA2634FCF}"/>
          </ac:spMkLst>
        </pc:spChg>
      </pc:sldChg>
      <pc:sldChg chg="delSp modSp add mod">
        <pc:chgData name="Pastor Zach Dudenhofer" userId="c4a63011-f6e8-401d-b235-a1891ff3d58e" providerId="ADAL" clId="{BE4F5003-8E8A-4314-9E01-C9A23114440C}" dt="2024-07-26T12:57:45.465" v="534" actId="478"/>
        <pc:sldMkLst>
          <pc:docMk/>
          <pc:sldMk cId="526156700" sldId="377"/>
        </pc:sldMkLst>
        <pc:spChg chg="mod">
          <ac:chgData name="Pastor Zach Dudenhofer" userId="c4a63011-f6e8-401d-b235-a1891ff3d58e" providerId="ADAL" clId="{BE4F5003-8E8A-4314-9E01-C9A23114440C}" dt="2024-07-26T12:57:01.289" v="529" actId="20577"/>
          <ac:spMkLst>
            <pc:docMk/>
            <pc:sldMk cId="526156700" sldId="377"/>
            <ac:spMk id="2" creationId="{9725AC5F-A538-3B8D-AB2A-8E2086C93F5D}"/>
          </ac:spMkLst>
        </pc:spChg>
        <pc:spChg chg="mod">
          <ac:chgData name="Pastor Zach Dudenhofer" userId="c4a63011-f6e8-401d-b235-a1891ff3d58e" providerId="ADAL" clId="{BE4F5003-8E8A-4314-9E01-C9A23114440C}" dt="2024-07-26T12:57:40.681" v="533" actId="207"/>
          <ac:spMkLst>
            <pc:docMk/>
            <pc:sldMk cId="526156700" sldId="377"/>
            <ac:spMk id="3" creationId="{E0C6A70B-0872-8155-CCE0-3F2601365044}"/>
          </ac:spMkLst>
        </pc:spChg>
        <pc:spChg chg="del">
          <ac:chgData name="Pastor Zach Dudenhofer" userId="c4a63011-f6e8-401d-b235-a1891ff3d58e" providerId="ADAL" clId="{BE4F5003-8E8A-4314-9E01-C9A23114440C}" dt="2024-07-26T12:57:45.465" v="534" actId="478"/>
          <ac:spMkLst>
            <pc:docMk/>
            <pc:sldMk cId="526156700" sldId="377"/>
            <ac:spMk id="4" creationId="{3CF56E75-83C5-EF7B-D5A9-E45FA2634FCF}"/>
          </ac:spMkLst>
        </pc:spChg>
        <pc:cxnChg chg="del">
          <ac:chgData name="Pastor Zach Dudenhofer" userId="c4a63011-f6e8-401d-b235-a1891ff3d58e" providerId="ADAL" clId="{BE4F5003-8E8A-4314-9E01-C9A23114440C}" dt="2024-07-26T12:57:45.465" v="534" actId="478"/>
          <ac:cxnSpMkLst>
            <pc:docMk/>
            <pc:sldMk cId="526156700" sldId="377"/>
            <ac:cxnSpMk id="5" creationId="{C13CE935-C320-2E8F-14DB-298848F2B9E9}"/>
          </ac:cxnSpMkLst>
        </pc:cxnChg>
      </pc:sldChg>
      <pc:sldChg chg="addSp modSp add mod">
        <pc:chgData name="Pastor Zach Dudenhofer" userId="c4a63011-f6e8-401d-b235-a1891ff3d58e" providerId="ADAL" clId="{BE4F5003-8E8A-4314-9E01-C9A23114440C}" dt="2024-07-26T13:10:46.353" v="652" actId="20577"/>
        <pc:sldMkLst>
          <pc:docMk/>
          <pc:sldMk cId="3823625165" sldId="378"/>
        </pc:sldMkLst>
        <pc:spChg chg="mod">
          <ac:chgData name="Pastor Zach Dudenhofer" userId="c4a63011-f6e8-401d-b235-a1891ff3d58e" providerId="ADAL" clId="{BE4F5003-8E8A-4314-9E01-C9A23114440C}" dt="2024-07-26T12:58:08.076" v="537" actId="115"/>
          <ac:spMkLst>
            <pc:docMk/>
            <pc:sldMk cId="3823625165" sldId="378"/>
            <ac:spMk id="3" creationId="{E0C6A70B-0872-8155-CCE0-3F2601365044}"/>
          </ac:spMkLst>
        </pc:spChg>
        <pc:spChg chg="add mod">
          <ac:chgData name="Pastor Zach Dudenhofer" userId="c4a63011-f6e8-401d-b235-a1891ff3d58e" providerId="ADAL" clId="{BE4F5003-8E8A-4314-9E01-C9A23114440C}" dt="2024-07-26T13:10:46.353" v="652" actId="20577"/>
          <ac:spMkLst>
            <pc:docMk/>
            <pc:sldMk cId="3823625165" sldId="378"/>
            <ac:spMk id="4" creationId="{49A016E3-DACB-6BE6-A765-E96F2DA40E06}"/>
          </ac:spMkLst>
        </pc:spChg>
        <pc:cxnChg chg="add mod">
          <ac:chgData name="Pastor Zach Dudenhofer" userId="c4a63011-f6e8-401d-b235-a1891ff3d58e" providerId="ADAL" clId="{BE4F5003-8E8A-4314-9E01-C9A23114440C}" dt="2024-07-26T13:07:44.585" v="623" actId="1036"/>
          <ac:cxnSpMkLst>
            <pc:docMk/>
            <pc:sldMk cId="3823625165" sldId="378"/>
            <ac:cxnSpMk id="5" creationId="{9770077D-2725-1A49-4DDA-B65D7928F31A}"/>
          </ac:cxnSpMkLst>
        </pc:cxnChg>
      </pc:sldChg>
      <pc:sldChg chg="modSp add mod">
        <pc:chgData name="Pastor Zach Dudenhofer" userId="c4a63011-f6e8-401d-b235-a1891ff3d58e" providerId="ADAL" clId="{BE4F5003-8E8A-4314-9E01-C9A23114440C}" dt="2024-07-26T13:27:19.426" v="871" actId="20577"/>
        <pc:sldMkLst>
          <pc:docMk/>
          <pc:sldMk cId="599179728" sldId="379"/>
        </pc:sldMkLst>
        <pc:spChg chg="mod">
          <ac:chgData name="Pastor Zach Dudenhofer" userId="c4a63011-f6e8-401d-b235-a1891ff3d58e" providerId="ADAL" clId="{BE4F5003-8E8A-4314-9E01-C9A23114440C}" dt="2024-07-26T13:07:59.628" v="628" actId="115"/>
          <ac:spMkLst>
            <pc:docMk/>
            <pc:sldMk cId="599179728" sldId="379"/>
            <ac:spMk id="3" creationId="{E0C6A70B-0872-8155-CCE0-3F2601365044}"/>
          </ac:spMkLst>
        </pc:spChg>
        <pc:spChg chg="mod">
          <ac:chgData name="Pastor Zach Dudenhofer" userId="c4a63011-f6e8-401d-b235-a1891ff3d58e" providerId="ADAL" clId="{BE4F5003-8E8A-4314-9E01-C9A23114440C}" dt="2024-07-26T13:27:19.426" v="871" actId="20577"/>
          <ac:spMkLst>
            <pc:docMk/>
            <pc:sldMk cId="599179728" sldId="379"/>
            <ac:spMk id="4" creationId="{49A016E3-DACB-6BE6-A765-E96F2DA40E06}"/>
          </ac:spMkLst>
        </pc:spChg>
      </pc:sldChg>
      <pc:sldChg chg="modSp add mod">
        <pc:chgData name="Pastor Zach Dudenhofer" userId="c4a63011-f6e8-401d-b235-a1891ff3d58e" providerId="ADAL" clId="{BE4F5003-8E8A-4314-9E01-C9A23114440C}" dt="2024-07-26T13:42:22.979" v="967" actId="20577"/>
        <pc:sldMkLst>
          <pc:docMk/>
          <pc:sldMk cId="2704925588" sldId="380"/>
        </pc:sldMkLst>
        <pc:spChg chg="mod">
          <ac:chgData name="Pastor Zach Dudenhofer" userId="c4a63011-f6e8-401d-b235-a1891ff3d58e" providerId="ADAL" clId="{BE4F5003-8E8A-4314-9E01-C9A23114440C}" dt="2024-07-26T13:13:29.101" v="705" actId="115"/>
          <ac:spMkLst>
            <pc:docMk/>
            <pc:sldMk cId="2704925588" sldId="380"/>
            <ac:spMk id="3" creationId="{E0C6A70B-0872-8155-CCE0-3F2601365044}"/>
          </ac:spMkLst>
        </pc:spChg>
        <pc:spChg chg="mod">
          <ac:chgData name="Pastor Zach Dudenhofer" userId="c4a63011-f6e8-401d-b235-a1891ff3d58e" providerId="ADAL" clId="{BE4F5003-8E8A-4314-9E01-C9A23114440C}" dt="2024-07-26T13:42:22.979" v="967" actId="20577"/>
          <ac:spMkLst>
            <pc:docMk/>
            <pc:sldMk cId="2704925588" sldId="380"/>
            <ac:spMk id="4" creationId="{49A016E3-DACB-6BE6-A765-E96F2DA40E06}"/>
          </ac:spMkLst>
        </pc:spChg>
        <pc:cxnChg chg="mod">
          <ac:chgData name="Pastor Zach Dudenhofer" userId="c4a63011-f6e8-401d-b235-a1891ff3d58e" providerId="ADAL" clId="{BE4F5003-8E8A-4314-9E01-C9A23114440C}" dt="2024-07-26T13:21:11.650" v="817" actId="1035"/>
          <ac:cxnSpMkLst>
            <pc:docMk/>
            <pc:sldMk cId="2704925588" sldId="380"/>
            <ac:cxnSpMk id="5" creationId="{9770077D-2725-1A49-4DDA-B65D7928F31A}"/>
          </ac:cxnSpMkLst>
        </pc:cxnChg>
      </pc:sldChg>
      <pc:sldChg chg="addSp modSp new mod">
        <pc:chgData name="Pastor Zach Dudenhofer" userId="c4a63011-f6e8-401d-b235-a1891ff3d58e" providerId="ADAL" clId="{BE4F5003-8E8A-4314-9E01-C9A23114440C}" dt="2024-07-26T13:46:52.885" v="975" actId="962"/>
        <pc:sldMkLst>
          <pc:docMk/>
          <pc:sldMk cId="424153711" sldId="381"/>
        </pc:sldMkLst>
        <pc:picChg chg="add mod">
          <ac:chgData name="Pastor Zach Dudenhofer" userId="c4a63011-f6e8-401d-b235-a1891ff3d58e" providerId="ADAL" clId="{BE4F5003-8E8A-4314-9E01-C9A23114440C}" dt="2024-07-26T13:46:52.885" v="975" actId="962"/>
          <ac:picMkLst>
            <pc:docMk/>
            <pc:sldMk cId="424153711" sldId="381"/>
            <ac:picMk id="3" creationId="{740182E4-5F93-4C8E-CB5F-EBDF888DE4B2}"/>
          </ac:picMkLst>
        </pc:picChg>
      </pc:sldChg>
    </pc:docChg>
  </pc:docChgLst>
  <pc:docChgLst>
    <pc:chgData name="Pastor Zach Dudenhofer" userId="c4a63011-f6e8-401d-b235-a1891ff3d58e" providerId="ADAL" clId="{3A7FEBBF-A4A5-4F00-9BEA-08908FB4759B}"/>
    <pc:docChg chg="undo custSel addSld delSld modSld">
      <pc:chgData name="Pastor Zach Dudenhofer" userId="c4a63011-f6e8-401d-b235-a1891ff3d58e" providerId="ADAL" clId="{3A7FEBBF-A4A5-4F00-9BEA-08908FB4759B}" dt="2026-01-09T22:10:37.087" v="784" actId="27614"/>
      <pc:docMkLst>
        <pc:docMk/>
      </pc:docMkLst>
      <pc:sldChg chg="modSp mod">
        <pc:chgData name="Pastor Zach Dudenhofer" userId="c4a63011-f6e8-401d-b235-a1891ff3d58e" providerId="ADAL" clId="{3A7FEBBF-A4A5-4F00-9BEA-08908FB4759B}" dt="2026-01-09T21:40:26.271" v="1" actId="20577"/>
        <pc:sldMkLst>
          <pc:docMk/>
          <pc:sldMk cId="1016362246" sldId="1224"/>
        </pc:sldMkLst>
        <pc:spChg chg="mod">
          <ac:chgData name="Pastor Zach Dudenhofer" userId="c4a63011-f6e8-401d-b235-a1891ff3d58e" providerId="ADAL" clId="{3A7FEBBF-A4A5-4F00-9BEA-08908FB4759B}" dt="2026-01-09T21:40:26.271" v="1" actId="20577"/>
          <ac:spMkLst>
            <pc:docMk/>
            <pc:sldMk cId="1016362246" sldId="1224"/>
            <ac:spMk id="5" creationId="{675F1875-49D8-41E6-9C9A-3977FE4F0020}"/>
          </ac:spMkLst>
        </pc:spChg>
      </pc:sldChg>
      <pc:sldChg chg="del">
        <pc:chgData name="Pastor Zach Dudenhofer" userId="c4a63011-f6e8-401d-b235-a1891ff3d58e" providerId="ADAL" clId="{3A7FEBBF-A4A5-4F00-9BEA-08908FB4759B}" dt="2026-01-09T21:40:59.599" v="2" actId="47"/>
        <pc:sldMkLst>
          <pc:docMk/>
          <pc:sldMk cId="3441297888" sldId="1295"/>
        </pc:sldMkLst>
      </pc:sldChg>
      <pc:sldChg chg="del">
        <pc:chgData name="Pastor Zach Dudenhofer" userId="c4a63011-f6e8-401d-b235-a1891ff3d58e" providerId="ADAL" clId="{3A7FEBBF-A4A5-4F00-9BEA-08908FB4759B}" dt="2026-01-09T22:07:37.602" v="777" actId="47"/>
        <pc:sldMkLst>
          <pc:docMk/>
          <pc:sldMk cId="116571063" sldId="1302"/>
        </pc:sldMkLst>
      </pc:sldChg>
      <pc:sldChg chg="del">
        <pc:chgData name="Pastor Zach Dudenhofer" userId="c4a63011-f6e8-401d-b235-a1891ff3d58e" providerId="ADAL" clId="{3A7FEBBF-A4A5-4F00-9BEA-08908FB4759B}" dt="2026-01-09T22:07:37.602" v="777" actId="47"/>
        <pc:sldMkLst>
          <pc:docMk/>
          <pc:sldMk cId="3671597479" sldId="1303"/>
        </pc:sldMkLst>
      </pc:sldChg>
      <pc:sldChg chg="del">
        <pc:chgData name="Pastor Zach Dudenhofer" userId="c4a63011-f6e8-401d-b235-a1891ff3d58e" providerId="ADAL" clId="{3A7FEBBF-A4A5-4F00-9BEA-08908FB4759B}" dt="2026-01-09T22:07:37.602" v="777" actId="47"/>
        <pc:sldMkLst>
          <pc:docMk/>
          <pc:sldMk cId="3432814042" sldId="1304"/>
        </pc:sldMkLst>
      </pc:sldChg>
      <pc:sldChg chg="del">
        <pc:chgData name="Pastor Zach Dudenhofer" userId="c4a63011-f6e8-401d-b235-a1891ff3d58e" providerId="ADAL" clId="{3A7FEBBF-A4A5-4F00-9BEA-08908FB4759B}" dt="2026-01-09T22:07:37.602" v="777" actId="47"/>
        <pc:sldMkLst>
          <pc:docMk/>
          <pc:sldMk cId="3765411607" sldId="1305"/>
        </pc:sldMkLst>
      </pc:sldChg>
      <pc:sldChg chg="del">
        <pc:chgData name="Pastor Zach Dudenhofer" userId="c4a63011-f6e8-401d-b235-a1891ff3d58e" providerId="ADAL" clId="{3A7FEBBF-A4A5-4F00-9BEA-08908FB4759B}" dt="2026-01-09T22:07:37.602" v="777" actId="47"/>
        <pc:sldMkLst>
          <pc:docMk/>
          <pc:sldMk cId="2101751313" sldId="1306"/>
        </pc:sldMkLst>
      </pc:sldChg>
      <pc:sldChg chg="del">
        <pc:chgData name="Pastor Zach Dudenhofer" userId="c4a63011-f6e8-401d-b235-a1891ff3d58e" providerId="ADAL" clId="{3A7FEBBF-A4A5-4F00-9BEA-08908FB4759B}" dt="2026-01-09T22:07:37.602" v="777" actId="47"/>
        <pc:sldMkLst>
          <pc:docMk/>
          <pc:sldMk cId="1466694250" sldId="1307"/>
        </pc:sldMkLst>
      </pc:sldChg>
      <pc:sldChg chg="del">
        <pc:chgData name="Pastor Zach Dudenhofer" userId="c4a63011-f6e8-401d-b235-a1891ff3d58e" providerId="ADAL" clId="{3A7FEBBF-A4A5-4F00-9BEA-08908FB4759B}" dt="2026-01-09T22:07:37.602" v="777" actId="47"/>
        <pc:sldMkLst>
          <pc:docMk/>
          <pc:sldMk cId="2653088441" sldId="1308"/>
        </pc:sldMkLst>
      </pc:sldChg>
      <pc:sldChg chg="del">
        <pc:chgData name="Pastor Zach Dudenhofer" userId="c4a63011-f6e8-401d-b235-a1891ff3d58e" providerId="ADAL" clId="{3A7FEBBF-A4A5-4F00-9BEA-08908FB4759B}" dt="2026-01-09T22:07:37.602" v="777" actId="47"/>
        <pc:sldMkLst>
          <pc:docMk/>
          <pc:sldMk cId="3791811399" sldId="1309"/>
        </pc:sldMkLst>
      </pc:sldChg>
      <pc:sldChg chg="del">
        <pc:chgData name="Pastor Zach Dudenhofer" userId="c4a63011-f6e8-401d-b235-a1891ff3d58e" providerId="ADAL" clId="{3A7FEBBF-A4A5-4F00-9BEA-08908FB4759B}" dt="2026-01-09T22:07:37.602" v="777" actId="47"/>
        <pc:sldMkLst>
          <pc:docMk/>
          <pc:sldMk cId="3228470568" sldId="1310"/>
        </pc:sldMkLst>
      </pc:sldChg>
      <pc:sldChg chg="del">
        <pc:chgData name="Pastor Zach Dudenhofer" userId="c4a63011-f6e8-401d-b235-a1891ff3d58e" providerId="ADAL" clId="{3A7FEBBF-A4A5-4F00-9BEA-08908FB4759B}" dt="2026-01-09T22:07:37.602" v="777" actId="47"/>
        <pc:sldMkLst>
          <pc:docMk/>
          <pc:sldMk cId="281884679" sldId="1311"/>
        </pc:sldMkLst>
      </pc:sldChg>
      <pc:sldChg chg="addSp delSp modSp mod">
        <pc:chgData name="Pastor Zach Dudenhofer" userId="c4a63011-f6e8-401d-b235-a1891ff3d58e" providerId="ADAL" clId="{3A7FEBBF-A4A5-4F00-9BEA-08908FB4759B}" dt="2026-01-09T22:10:12.156" v="781" actId="27614"/>
        <pc:sldMkLst>
          <pc:docMk/>
          <pc:sldMk cId="2630689812" sldId="1313"/>
        </pc:sldMkLst>
        <pc:picChg chg="del">
          <ac:chgData name="Pastor Zach Dudenhofer" userId="c4a63011-f6e8-401d-b235-a1891ff3d58e" providerId="ADAL" clId="{3A7FEBBF-A4A5-4F00-9BEA-08908FB4759B}" dt="2026-01-09T22:10:08.735" v="779" actId="478"/>
          <ac:picMkLst>
            <pc:docMk/>
            <pc:sldMk cId="2630689812" sldId="1313"/>
            <ac:picMk id="3" creationId="{276BD175-8BF6-07CD-718C-AB97B02718A9}"/>
          </ac:picMkLst>
        </pc:picChg>
        <pc:picChg chg="add mod">
          <ac:chgData name="Pastor Zach Dudenhofer" userId="c4a63011-f6e8-401d-b235-a1891ff3d58e" providerId="ADAL" clId="{3A7FEBBF-A4A5-4F00-9BEA-08908FB4759B}" dt="2026-01-09T22:10:12.156" v="781" actId="27614"/>
          <ac:picMkLst>
            <pc:docMk/>
            <pc:sldMk cId="2630689812" sldId="1313"/>
            <ac:picMk id="4" creationId="{E3A2CDF1-16F4-3782-3930-9CFB253F4480}"/>
          </ac:picMkLst>
        </pc:picChg>
      </pc:sldChg>
      <pc:sldChg chg="add">
        <pc:chgData name="Pastor Zach Dudenhofer" userId="c4a63011-f6e8-401d-b235-a1891ff3d58e" providerId="ADAL" clId="{3A7FEBBF-A4A5-4F00-9BEA-08908FB4759B}" dt="2026-01-09T21:40:23.296" v="0" actId="2890"/>
        <pc:sldMkLst>
          <pc:docMk/>
          <pc:sldMk cId="389196474" sldId="1315"/>
        </pc:sldMkLst>
      </pc:sldChg>
      <pc:sldChg chg="modSp add mod">
        <pc:chgData name="Pastor Zach Dudenhofer" userId="c4a63011-f6e8-401d-b235-a1891ff3d58e" providerId="ADAL" clId="{3A7FEBBF-A4A5-4F00-9BEA-08908FB4759B}" dt="2026-01-09T21:44:14.858" v="42" actId="255"/>
        <pc:sldMkLst>
          <pc:docMk/>
          <pc:sldMk cId="538309003" sldId="1316"/>
        </pc:sldMkLst>
        <pc:spChg chg="mod">
          <ac:chgData name="Pastor Zach Dudenhofer" userId="c4a63011-f6e8-401d-b235-a1891ff3d58e" providerId="ADAL" clId="{3A7FEBBF-A4A5-4F00-9BEA-08908FB4759B}" dt="2026-01-09T21:43:30.399" v="28" actId="20577"/>
          <ac:spMkLst>
            <pc:docMk/>
            <pc:sldMk cId="538309003" sldId="1316"/>
            <ac:spMk id="2" creationId="{36C1704A-816A-DE6E-5F31-BA1A172B91A8}"/>
          </ac:spMkLst>
        </pc:spChg>
        <pc:spChg chg="mod">
          <ac:chgData name="Pastor Zach Dudenhofer" userId="c4a63011-f6e8-401d-b235-a1891ff3d58e" providerId="ADAL" clId="{3A7FEBBF-A4A5-4F00-9BEA-08908FB4759B}" dt="2026-01-09T21:44:14.858" v="42" actId="255"/>
          <ac:spMkLst>
            <pc:docMk/>
            <pc:sldMk cId="538309003" sldId="1316"/>
            <ac:spMk id="3" creationId="{00A7871A-2BAF-46B6-F0EB-21FA790C8E76}"/>
          </ac:spMkLst>
        </pc:spChg>
      </pc:sldChg>
      <pc:sldChg chg="modSp add mod">
        <pc:chgData name="Pastor Zach Dudenhofer" userId="c4a63011-f6e8-401d-b235-a1891ff3d58e" providerId="ADAL" clId="{3A7FEBBF-A4A5-4F00-9BEA-08908FB4759B}" dt="2026-01-09T21:44:35.171" v="49" actId="20577"/>
        <pc:sldMkLst>
          <pc:docMk/>
          <pc:sldMk cId="3632908893" sldId="1317"/>
        </pc:sldMkLst>
        <pc:spChg chg="mod">
          <ac:chgData name="Pastor Zach Dudenhofer" userId="c4a63011-f6e8-401d-b235-a1891ff3d58e" providerId="ADAL" clId="{3A7FEBBF-A4A5-4F00-9BEA-08908FB4759B}" dt="2026-01-09T21:44:35.171" v="49" actId="20577"/>
          <ac:spMkLst>
            <pc:docMk/>
            <pc:sldMk cId="3632908893" sldId="1317"/>
            <ac:spMk id="2" creationId="{36C1704A-816A-DE6E-5F31-BA1A172B91A8}"/>
          </ac:spMkLst>
        </pc:spChg>
        <pc:spChg chg="mod">
          <ac:chgData name="Pastor Zach Dudenhofer" userId="c4a63011-f6e8-401d-b235-a1891ff3d58e" providerId="ADAL" clId="{3A7FEBBF-A4A5-4F00-9BEA-08908FB4759B}" dt="2026-01-09T21:43:49.364" v="36" actId="20577"/>
          <ac:spMkLst>
            <pc:docMk/>
            <pc:sldMk cId="3632908893" sldId="1317"/>
            <ac:spMk id="3" creationId="{00A7871A-2BAF-46B6-F0EB-21FA790C8E76}"/>
          </ac:spMkLst>
        </pc:spChg>
      </pc:sldChg>
      <pc:sldChg chg="modSp add mod">
        <pc:chgData name="Pastor Zach Dudenhofer" userId="c4a63011-f6e8-401d-b235-a1891ff3d58e" providerId="ADAL" clId="{3A7FEBBF-A4A5-4F00-9BEA-08908FB4759B}" dt="2026-01-09T21:45:58.874" v="61" actId="20577"/>
        <pc:sldMkLst>
          <pc:docMk/>
          <pc:sldMk cId="2716817927" sldId="1318"/>
        </pc:sldMkLst>
        <pc:spChg chg="mod">
          <ac:chgData name="Pastor Zach Dudenhofer" userId="c4a63011-f6e8-401d-b235-a1891ff3d58e" providerId="ADAL" clId="{3A7FEBBF-A4A5-4F00-9BEA-08908FB4759B}" dt="2026-01-09T21:45:58.874" v="61" actId="20577"/>
          <ac:spMkLst>
            <pc:docMk/>
            <pc:sldMk cId="2716817927" sldId="1318"/>
            <ac:spMk id="2" creationId="{087E48AD-F1B5-3D65-D058-16D4B64241B8}"/>
          </ac:spMkLst>
        </pc:spChg>
        <pc:spChg chg="mod">
          <ac:chgData name="Pastor Zach Dudenhofer" userId="c4a63011-f6e8-401d-b235-a1891ff3d58e" providerId="ADAL" clId="{3A7FEBBF-A4A5-4F00-9BEA-08908FB4759B}" dt="2026-01-09T21:45:39.998" v="51" actId="20577"/>
          <ac:spMkLst>
            <pc:docMk/>
            <pc:sldMk cId="2716817927" sldId="1318"/>
            <ac:spMk id="5" creationId="{057D46DD-341B-F31A-D087-A0260F506DF9}"/>
          </ac:spMkLst>
        </pc:spChg>
      </pc:sldChg>
      <pc:sldChg chg="addSp delSp modSp add mod">
        <pc:chgData name="Pastor Zach Dudenhofer" userId="c4a63011-f6e8-401d-b235-a1891ff3d58e" providerId="ADAL" clId="{3A7FEBBF-A4A5-4F00-9BEA-08908FB4759B}" dt="2026-01-09T21:49:14.649" v="95" actId="478"/>
        <pc:sldMkLst>
          <pc:docMk/>
          <pc:sldMk cId="2354573674" sldId="1319"/>
        </pc:sldMkLst>
        <pc:spChg chg="del">
          <ac:chgData name="Pastor Zach Dudenhofer" userId="c4a63011-f6e8-401d-b235-a1891ff3d58e" providerId="ADAL" clId="{3A7FEBBF-A4A5-4F00-9BEA-08908FB4759B}" dt="2026-01-09T21:46:52.893" v="65" actId="478"/>
          <ac:spMkLst>
            <pc:docMk/>
            <pc:sldMk cId="2354573674" sldId="1319"/>
            <ac:spMk id="2" creationId="{36C1704A-816A-DE6E-5F31-BA1A172B91A8}"/>
          </ac:spMkLst>
        </pc:spChg>
        <pc:spChg chg="add mod">
          <ac:chgData name="Pastor Zach Dudenhofer" userId="c4a63011-f6e8-401d-b235-a1891ff3d58e" providerId="ADAL" clId="{3A7FEBBF-A4A5-4F00-9BEA-08908FB4759B}" dt="2026-01-09T21:46:50.913" v="64"/>
          <ac:spMkLst>
            <pc:docMk/>
            <pc:sldMk cId="2354573674" sldId="1319"/>
            <ac:spMk id="4" creationId="{7D8ACA7A-2E4F-8107-0194-7273823D256A}"/>
          </ac:spMkLst>
        </pc:spChg>
        <pc:spChg chg="add del mod">
          <ac:chgData name="Pastor Zach Dudenhofer" userId="c4a63011-f6e8-401d-b235-a1891ff3d58e" providerId="ADAL" clId="{3A7FEBBF-A4A5-4F00-9BEA-08908FB4759B}" dt="2026-01-09T21:46:54.810" v="66" actId="478"/>
          <ac:spMkLst>
            <pc:docMk/>
            <pc:sldMk cId="2354573674" sldId="1319"/>
            <ac:spMk id="6" creationId="{7F5DBFC9-2F47-023B-7611-759D73CF535B}"/>
          </ac:spMkLst>
        </pc:spChg>
        <pc:spChg chg="add mod">
          <ac:chgData name="Pastor Zach Dudenhofer" userId="c4a63011-f6e8-401d-b235-a1891ff3d58e" providerId="ADAL" clId="{3A7FEBBF-A4A5-4F00-9BEA-08908FB4759B}" dt="2026-01-09T21:47:32.528" v="87" actId="207"/>
          <ac:spMkLst>
            <pc:docMk/>
            <pc:sldMk cId="2354573674" sldId="1319"/>
            <ac:spMk id="7" creationId="{48C0B6BE-D3CC-9307-21C2-30C43FBEFDBC}"/>
          </ac:spMkLst>
        </pc:spChg>
        <pc:spChg chg="add del mod">
          <ac:chgData name="Pastor Zach Dudenhofer" userId="c4a63011-f6e8-401d-b235-a1891ff3d58e" providerId="ADAL" clId="{3A7FEBBF-A4A5-4F00-9BEA-08908FB4759B}" dt="2026-01-09T21:49:14.649" v="95" actId="478"/>
          <ac:spMkLst>
            <pc:docMk/>
            <pc:sldMk cId="2354573674" sldId="1319"/>
            <ac:spMk id="8" creationId="{7F62F098-3F4A-009A-7736-E2F5D4F9926A}"/>
          </ac:spMkLst>
        </pc:spChg>
        <pc:cxnChg chg="add del mod">
          <ac:chgData name="Pastor Zach Dudenhofer" userId="c4a63011-f6e8-401d-b235-a1891ff3d58e" providerId="ADAL" clId="{3A7FEBBF-A4A5-4F00-9BEA-08908FB4759B}" dt="2026-01-09T21:49:14.649" v="95" actId="478"/>
          <ac:cxnSpMkLst>
            <pc:docMk/>
            <pc:sldMk cId="2354573674" sldId="1319"/>
            <ac:cxnSpMk id="9" creationId="{4AC34135-94DA-DD44-372D-F55933808B8A}"/>
          </ac:cxnSpMkLst>
        </pc:cxnChg>
      </pc:sldChg>
      <pc:sldChg chg="add">
        <pc:chgData name="Pastor Zach Dudenhofer" userId="c4a63011-f6e8-401d-b235-a1891ff3d58e" providerId="ADAL" clId="{3A7FEBBF-A4A5-4F00-9BEA-08908FB4759B}" dt="2026-01-09T21:49:12.298" v="94" actId="2890"/>
        <pc:sldMkLst>
          <pc:docMk/>
          <pc:sldMk cId="3802202383" sldId="1320"/>
        </pc:sldMkLst>
      </pc:sldChg>
      <pc:sldChg chg="delSp modSp add mod">
        <pc:chgData name="Pastor Zach Dudenhofer" userId="c4a63011-f6e8-401d-b235-a1891ff3d58e" providerId="ADAL" clId="{3A7FEBBF-A4A5-4F00-9BEA-08908FB4759B}" dt="2026-01-09T21:50:14.747" v="98" actId="478"/>
        <pc:sldMkLst>
          <pc:docMk/>
          <pc:sldMk cId="3701299229" sldId="1321"/>
        </pc:sldMkLst>
        <pc:spChg chg="mod">
          <ac:chgData name="Pastor Zach Dudenhofer" userId="c4a63011-f6e8-401d-b235-a1891ff3d58e" providerId="ADAL" clId="{3A7FEBBF-A4A5-4F00-9BEA-08908FB4759B}" dt="2026-01-09T21:50:10.188" v="97" actId="207"/>
          <ac:spMkLst>
            <pc:docMk/>
            <pc:sldMk cId="3701299229" sldId="1321"/>
            <ac:spMk id="3" creationId="{00A7871A-2BAF-46B6-F0EB-21FA790C8E76}"/>
          </ac:spMkLst>
        </pc:spChg>
        <pc:spChg chg="del">
          <ac:chgData name="Pastor Zach Dudenhofer" userId="c4a63011-f6e8-401d-b235-a1891ff3d58e" providerId="ADAL" clId="{3A7FEBBF-A4A5-4F00-9BEA-08908FB4759B}" dt="2026-01-09T21:50:14.747" v="98" actId="478"/>
          <ac:spMkLst>
            <pc:docMk/>
            <pc:sldMk cId="3701299229" sldId="1321"/>
            <ac:spMk id="8" creationId="{7F62F098-3F4A-009A-7736-E2F5D4F9926A}"/>
          </ac:spMkLst>
        </pc:spChg>
        <pc:cxnChg chg="del">
          <ac:chgData name="Pastor Zach Dudenhofer" userId="c4a63011-f6e8-401d-b235-a1891ff3d58e" providerId="ADAL" clId="{3A7FEBBF-A4A5-4F00-9BEA-08908FB4759B}" dt="2026-01-09T21:50:14.747" v="98" actId="478"/>
          <ac:cxnSpMkLst>
            <pc:docMk/>
            <pc:sldMk cId="3701299229" sldId="1321"/>
            <ac:cxnSpMk id="9" creationId="{4AC34135-94DA-DD44-372D-F55933808B8A}"/>
          </ac:cxnSpMkLst>
        </pc:cxnChg>
      </pc:sldChg>
      <pc:sldChg chg="addSp modSp add mod">
        <pc:chgData name="Pastor Zach Dudenhofer" userId="c4a63011-f6e8-401d-b235-a1891ff3d58e" providerId="ADAL" clId="{3A7FEBBF-A4A5-4F00-9BEA-08908FB4759B}" dt="2026-01-09T21:54:05.711" v="273" actId="255"/>
        <pc:sldMkLst>
          <pc:docMk/>
          <pc:sldMk cId="691242665" sldId="1322"/>
        </pc:sldMkLst>
        <pc:spChg chg="add mod">
          <ac:chgData name="Pastor Zach Dudenhofer" userId="c4a63011-f6e8-401d-b235-a1891ff3d58e" providerId="ADAL" clId="{3A7FEBBF-A4A5-4F00-9BEA-08908FB4759B}" dt="2026-01-09T21:53:10.630" v="247" actId="20577"/>
          <ac:spMkLst>
            <pc:docMk/>
            <pc:sldMk cId="691242665" sldId="1322"/>
            <ac:spMk id="2" creationId="{4811F5A6-09E4-A65C-6FAB-859DA2DAE8E8}"/>
          </ac:spMkLst>
        </pc:spChg>
        <pc:spChg chg="mod">
          <ac:chgData name="Pastor Zach Dudenhofer" userId="c4a63011-f6e8-401d-b235-a1891ff3d58e" providerId="ADAL" clId="{3A7FEBBF-A4A5-4F00-9BEA-08908FB4759B}" dt="2026-01-09T21:54:05.711" v="273" actId="255"/>
          <ac:spMkLst>
            <pc:docMk/>
            <pc:sldMk cId="691242665" sldId="1322"/>
            <ac:spMk id="3" creationId="{00A7871A-2BAF-46B6-F0EB-21FA790C8E76}"/>
          </ac:spMkLst>
        </pc:spChg>
        <pc:cxnChg chg="add mod">
          <ac:chgData name="Pastor Zach Dudenhofer" userId="c4a63011-f6e8-401d-b235-a1891ff3d58e" providerId="ADAL" clId="{3A7FEBBF-A4A5-4F00-9BEA-08908FB4759B}" dt="2026-01-09T21:51:44.662" v="104"/>
          <ac:cxnSpMkLst>
            <pc:docMk/>
            <pc:sldMk cId="691242665" sldId="1322"/>
            <ac:cxnSpMk id="4" creationId="{F7F687D8-87B6-3BC2-059F-2F845BEA8F8A}"/>
          </ac:cxnSpMkLst>
        </pc:cxnChg>
      </pc:sldChg>
      <pc:sldChg chg="modSp add mod">
        <pc:chgData name="Pastor Zach Dudenhofer" userId="c4a63011-f6e8-401d-b235-a1891ff3d58e" providerId="ADAL" clId="{3A7FEBBF-A4A5-4F00-9BEA-08908FB4759B}" dt="2026-01-09T21:54:25.757" v="311" actId="1035"/>
        <pc:sldMkLst>
          <pc:docMk/>
          <pc:sldMk cId="2329585808" sldId="1323"/>
        </pc:sldMkLst>
        <pc:spChg chg="mod">
          <ac:chgData name="Pastor Zach Dudenhofer" userId="c4a63011-f6e8-401d-b235-a1891ff3d58e" providerId="ADAL" clId="{3A7FEBBF-A4A5-4F00-9BEA-08908FB4759B}" dt="2026-01-09T21:54:25.757" v="311" actId="1035"/>
          <ac:spMkLst>
            <pc:docMk/>
            <pc:sldMk cId="2329585808" sldId="1323"/>
            <ac:spMk id="2" creationId="{4811F5A6-09E4-A65C-6FAB-859DA2DAE8E8}"/>
          </ac:spMkLst>
        </pc:spChg>
        <pc:spChg chg="mod">
          <ac:chgData name="Pastor Zach Dudenhofer" userId="c4a63011-f6e8-401d-b235-a1891ff3d58e" providerId="ADAL" clId="{3A7FEBBF-A4A5-4F00-9BEA-08908FB4759B}" dt="2026-01-09T21:54:12.506" v="274" actId="255"/>
          <ac:spMkLst>
            <pc:docMk/>
            <pc:sldMk cId="2329585808" sldId="1323"/>
            <ac:spMk id="3" creationId="{00A7871A-2BAF-46B6-F0EB-21FA790C8E76}"/>
          </ac:spMkLst>
        </pc:spChg>
        <pc:cxnChg chg="mod">
          <ac:chgData name="Pastor Zach Dudenhofer" userId="c4a63011-f6e8-401d-b235-a1891ff3d58e" providerId="ADAL" clId="{3A7FEBBF-A4A5-4F00-9BEA-08908FB4759B}" dt="2026-01-09T21:54:25.757" v="311" actId="1035"/>
          <ac:cxnSpMkLst>
            <pc:docMk/>
            <pc:sldMk cId="2329585808" sldId="1323"/>
            <ac:cxnSpMk id="4" creationId="{F7F687D8-87B6-3BC2-059F-2F845BEA8F8A}"/>
          </ac:cxnSpMkLst>
        </pc:cxnChg>
      </pc:sldChg>
      <pc:sldChg chg="addSp modSp new mod setBg">
        <pc:chgData name="Pastor Zach Dudenhofer" userId="c4a63011-f6e8-401d-b235-a1891ff3d58e" providerId="ADAL" clId="{3A7FEBBF-A4A5-4F00-9BEA-08908FB4759B}" dt="2026-01-09T22:01:13.284" v="643" actId="113"/>
        <pc:sldMkLst>
          <pc:docMk/>
          <pc:sldMk cId="352183643" sldId="1324"/>
        </pc:sldMkLst>
        <pc:spChg chg="add mod">
          <ac:chgData name="Pastor Zach Dudenhofer" userId="c4a63011-f6e8-401d-b235-a1891ff3d58e" providerId="ADAL" clId="{3A7FEBBF-A4A5-4F00-9BEA-08908FB4759B}" dt="2026-01-09T22:01:13.284" v="643" actId="113"/>
          <ac:spMkLst>
            <pc:docMk/>
            <pc:sldMk cId="352183643" sldId="1324"/>
            <ac:spMk id="4" creationId="{7C070F19-4F84-14C4-379D-E57C8076B7F0}"/>
          </ac:spMkLst>
        </pc:spChg>
        <pc:spChg chg="add">
          <ac:chgData name="Pastor Zach Dudenhofer" userId="c4a63011-f6e8-401d-b235-a1891ff3d58e" providerId="ADAL" clId="{3A7FEBBF-A4A5-4F00-9BEA-08908FB4759B}" dt="2026-01-09T21:58:18.133" v="514" actId="26606"/>
          <ac:spMkLst>
            <pc:docMk/>
            <pc:sldMk cId="352183643" sldId="1324"/>
            <ac:spMk id="9" creationId="{D009D6D5-DAC2-4A8B-A17A-E206B9012D09}"/>
          </ac:spMkLst>
        </pc:spChg>
        <pc:picChg chg="add mod ord">
          <ac:chgData name="Pastor Zach Dudenhofer" userId="c4a63011-f6e8-401d-b235-a1891ff3d58e" providerId="ADAL" clId="{3A7FEBBF-A4A5-4F00-9BEA-08908FB4759B}" dt="2026-01-09T21:58:18.133" v="514" actId="26606"/>
          <ac:picMkLst>
            <pc:docMk/>
            <pc:sldMk cId="352183643" sldId="1324"/>
            <ac:picMk id="3" creationId="{41B639D6-3F5B-021E-0835-F7534031A700}"/>
          </ac:picMkLst>
        </pc:picChg>
      </pc:sldChg>
      <pc:sldChg chg="delSp modSp add mod">
        <pc:chgData name="Pastor Zach Dudenhofer" userId="c4a63011-f6e8-401d-b235-a1891ff3d58e" providerId="ADAL" clId="{3A7FEBBF-A4A5-4F00-9BEA-08908FB4759B}" dt="2026-01-09T22:02:00.030" v="646" actId="478"/>
        <pc:sldMkLst>
          <pc:docMk/>
          <pc:sldMk cId="2176471590" sldId="1325"/>
        </pc:sldMkLst>
        <pc:spChg chg="del mod">
          <ac:chgData name="Pastor Zach Dudenhofer" userId="c4a63011-f6e8-401d-b235-a1891ff3d58e" providerId="ADAL" clId="{3A7FEBBF-A4A5-4F00-9BEA-08908FB4759B}" dt="2026-01-09T22:02:00.030" v="646" actId="478"/>
          <ac:spMkLst>
            <pc:docMk/>
            <pc:sldMk cId="2176471590" sldId="1325"/>
            <ac:spMk id="2" creationId="{4811F5A6-09E4-A65C-6FAB-859DA2DAE8E8}"/>
          </ac:spMkLst>
        </pc:spChg>
        <pc:cxnChg chg="del">
          <ac:chgData name="Pastor Zach Dudenhofer" userId="c4a63011-f6e8-401d-b235-a1891ff3d58e" providerId="ADAL" clId="{3A7FEBBF-A4A5-4F00-9BEA-08908FB4759B}" dt="2026-01-09T22:02:00.030" v="646" actId="478"/>
          <ac:cxnSpMkLst>
            <pc:docMk/>
            <pc:sldMk cId="2176471590" sldId="1325"/>
            <ac:cxnSpMk id="4" creationId="{F7F687D8-87B6-3BC2-059F-2F845BEA8F8A}"/>
          </ac:cxnSpMkLst>
        </pc:cxnChg>
      </pc:sldChg>
      <pc:sldChg chg="addSp modSp add mod">
        <pc:chgData name="Pastor Zach Dudenhofer" userId="c4a63011-f6e8-401d-b235-a1891ff3d58e" providerId="ADAL" clId="{3A7FEBBF-A4A5-4F00-9BEA-08908FB4759B}" dt="2026-01-09T22:03:43.442" v="689" actId="20577"/>
        <pc:sldMkLst>
          <pc:docMk/>
          <pc:sldMk cId="909379027" sldId="1326"/>
        </pc:sldMkLst>
        <pc:spChg chg="add mod">
          <ac:chgData name="Pastor Zach Dudenhofer" userId="c4a63011-f6e8-401d-b235-a1891ff3d58e" providerId="ADAL" clId="{3A7FEBBF-A4A5-4F00-9BEA-08908FB4759B}" dt="2026-01-09T22:03:43.442" v="689" actId="20577"/>
          <ac:spMkLst>
            <pc:docMk/>
            <pc:sldMk cId="909379027" sldId="1326"/>
            <ac:spMk id="2" creationId="{2393D15D-646B-AEF9-3459-E38E20EA06ED}"/>
          </ac:spMkLst>
        </pc:spChg>
        <pc:spChg chg="mod">
          <ac:chgData name="Pastor Zach Dudenhofer" userId="c4a63011-f6e8-401d-b235-a1891ff3d58e" providerId="ADAL" clId="{3A7FEBBF-A4A5-4F00-9BEA-08908FB4759B}" dt="2026-01-09T22:02:49.424" v="655" actId="115"/>
          <ac:spMkLst>
            <pc:docMk/>
            <pc:sldMk cId="909379027" sldId="1326"/>
            <ac:spMk id="3" creationId="{00A7871A-2BAF-46B6-F0EB-21FA790C8E76}"/>
          </ac:spMkLst>
        </pc:spChg>
        <pc:cxnChg chg="add mod">
          <ac:chgData name="Pastor Zach Dudenhofer" userId="c4a63011-f6e8-401d-b235-a1891ff3d58e" providerId="ADAL" clId="{3A7FEBBF-A4A5-4F00-9BEA-08908FB4759B}" dt="2026-01-09T22:03:12.804" v="656"/>
          <ac:cxnSpMkLst>
            <pc:docMk/>
            <pc:sldMk cId="909379027" sldId="1326"/>
            <ac:cxnSpMk id="4" creationId="{69047FA7-21D2-7FFF-077E-2B0D0ADB1CF5}"/>
          </ac:cxnSpMkLst>
        </pc:cxnChg>
      </pc:sldChg>
      <pc:sldChg chg="modSp add mod">
        <pc:chgData name="Pastor Zach Dudenhofer" userId="c4a63011-f6e8-401d-b235-a1891ff3d58e" providerId="ADAL" clId="{3A7FEBBF-A4A5-4F00-9BEA-08908FB4759B}" dt="2026-01-09T22:04:20.454" v="708" actId="20577"/>
        <pc:sldMkLst>
          <pc:docMk/>
          <pc:sldMk cId="4091640327" sldId="1327"/>
        </pc:sldMkLst>
        <pc:spChg chg="mod">
          <ac:chgData name="Pastor Zach Dudenhofer" userId="c4a63011-f6e8-401d-b235-a1891ff3d58e" providerId="ADAL" clId="{3A7FEBBF-A4A5-4F00-9BEA-08908FB4759B}" dt="2026-01-09T22:04:20.454" v="708" actId="20577"/>
          <ac:spMkLst>
            <pc:docMk/>
            <pc:sldMk cId="4091640327" sldId="1327"/>
            <ac:spMk id="2" creationId="{2393D15D-646B-AEF9-3459-E38E20EA06ED}"/>
          </ac:spMkLst>
        </pc:spChg>
        <pc:spChg chg="mod">
          <ac:chgData name="Pastor Zach Dudenhofer" userId="c4a63011-f6e8-401d-b235-a1891ff3d58e" providerId="ADAL" clId="{3A7FEBBF-A4A5-4F00-9BEA-08908FB4759B}" dt="2026-01-09T22:04:11.145" v="694" actId="115"/>
          <ac:spMkLst>
            <pc:docMk/>
            <pc:sldMk cId="4091640327" sldId="1327"/>
            <ac:spMk id="3" creationId="{00A7871A-2BAF-46B6-F0EB-21FA790C8E76}"/>
          </ac:spMkLst>
        </pc:spChg>
      </pc:sldChg>
      <pc:sldChg chg="modSp add mod">
        <pc:chgData name="Pastor Zach Dudenhofer" userId="c4a63011-f6e8-401d-b235-a1891ff3d58e" providerId="ADAL" clId="{3A7FEBBF-A4A5-4F00-9BEA-08908FB4759B}" dt="2026-01-09T22:06:02.269" v="765" actId="20577"/>
        <pc:sldMkLst>
          <pc:docMk/>
          <pc:sldMk cId="2834975440" sldId="1328"/>
        </pc:sldMkLst>
        <pc:spChg chg="mod">
          <ac:chgData name="Pastor Zach Dudenhofer" userId="c4a63011-f6e8-401d-b235-a1891ff3d58e" providerId="ADAL" clId="{3A7FEBBF-A4A5-4F00-9BEA-08908FB4759B}" dt="2026-01-09T22:06:02.269" v="765" actId="20577"/>
          <ac:spMkLst>
            <pc:docMk/>
            <pc:sldMk cId="2834975440" sldId="1328"/>
            <ac:spMk id="2" creationId="{2393D15D-646B-AEF9-3459-E38E20EA06ED}"/>
          </ac:spMkLst>
        </pc:spChg>
        <pc:spChg chg="mod">
          <ac:chgData name="Pastor Zach Dudenhofer" userId="c4a63011-f6e8-401d-b235-a1891ff3d58e" providerId="ADAL" clId="{3A7FEBBF-A4A5-4F00-9BEA-08908FB4759B}" dt="2026-01-09T22:05:35.160" v="722" actId="115"/>
          <ac:spMkLst>
            <pc:docMk/>
            <pc:sldMk cId="2834975440" sldId="1328"/>
            <ac:spMk id="3" creationId="{00A7871A-2BAF-46B6-F0EB-21FA790C8E76}"/>
          </ac:spMkLst>
        </pc:spChg>
      </pc:sldChg>
      <pc:sldChg chg="addSp delSp modSp add mod">
        <pc:chgData name="Pastor Zach Dudenhofer" userId="c4a63011-f6e8-401d-b235-a1891ff3d58e" providerId="ADAL" clId="{3A7FEBBF-A4A5-4F00-9BEA-08908FB4759B}" dt="2026-01-09T22:06:57.487" v="771" actId="115"/>
        <pc:sldMkLst>
          <pc:docMk/>
          <pc:sldMk cId="2706976262" sldId="1329"/>
        </pc:sldMkLst>
        <pc:spChg chg="del">
          <ac:chgData name="Pastor Zach Dudenhofer" userId="c4a63011-f6e8-401d-b235-a1891ff3d58e" providerId="ADAL" clId="{3A7FEBBF-A4A5-4F00-9BEA-08908FB4759B}" dt="2026-01-09T22:06:24.231" v="767" actId="478"/>
          <ac:spMkLst>
            <pc:docMk/>
            <pc:sldMk cId="2706976262" sldId="1329"/>
            <ac:spMk id="2" creationId="{36C1704A-816A-DE6E-5F31-BA1A172B91A8}"/>
          </ac:spMkLst>
        </pc:spChg>
        <pc:spChg chg="mod">
          <ac:chgData name="Pastor Zach Dudenhofer" userId="c4a63011-f6e8-401d-b235-a1891ff3d58e" providerId="ADAL" clId="{3A7FEBBF-A4A5-4F00-9BEA-08908FB4759B}" dt="2026-01-09T22:06:57.487" v="771" actId="115"/>
          <ac:spMkLst>
            <pc:docMk/>
            <pc:sldMk cId="2706976262" sldId="1329"/>
            <ac:spMk id="3" creationId="{00A7871A-2BAF-46B6-F0EB-21FA790C8E76}"/>
          </ac:spMkLst>
        </pc:spChg>
        <pc:spChg chg="add del mod">
          <ac:chgData name="Pastor Zach Dudenhofer" userId="c4a63011-f6e8-401d-b235-a1891ff3d58e" providerId="ADAL" clId="{3A7FEBBF-A4A5-4F00-9BEA-08908FB4759B}" dt="2026-01-09T22:06:25.330" v="768" actId="478"/>
          <ac:spMkLst>
            <pc:docMk/>
            <pc:sldMk cId="2706976262" sldId="1329"/>
            <ac:spMk id="5" creationId="{672101C0-F211-2D9A-6E1D-C9CDCF8D6F84}"/>
          </ac:spMkLst>
        </pc:spChg>
        <pc:spChg chg="add mod">
          <ac:chgData name="Pastor Zach Dudenhofer" userId="c4a63011-f6e8-401d-b235-a1891ff3d58e" providerId="ADAL" clId="{3A7FEBBF-A4A5-4F00-9BEA-08908FB4759B}" dt="2026-01-09T22:06:29.589" v="769"/>
          <ac:spMkLst>
            <pc:docMk/>
            <pc:sldMk cId="2706976262" sldId="1329"/>
            <ac:spMk id="6" creationId="{96086524-2AC1-173E-3246-F3436B2764FA}"/>
          </ac:spMkLst>
        </pc:spChg>
      </pc:sldChg>
      <pc:sldChg chg="modSp add mod">
        <pc:chgData name="Pastor Zach Dudenhofer" userId="c4a63011-f6e8-401d-b235-a1891ff3d58e" providerId="ADAL" clId="{3A7FEBBF-A4A5-4F00-9BEA-08908FB4759B}" dt="2026-01-09T22:07:16.545" v="776" actId="115"/>
        <pc:sldMkLst>
          <pc:docMk/>
          <pc:sldMk cId="853030640" sldId="1330"/>
        </pc:sldMkLst>
        <pc:spChg chg="mod">
          <ac:chgData name="Pastor Zach Dudenhofer" userId="c4a63011-f6e8-401d-b235-a1891ff3d58e" providerId="ADAL" clId="{3A7FEBBF-A4A5-4F00-9BEA-08908FB4759B}" dt="2026-01-09T22:07:16.545" v="776" actId="115"/>
          <ac:spMkLst>
            <pc:docMk/>
            <pc:sldMk cId="853030640" sldId="1330"/>
            <ac:spMk id="3" creationId="{00A7871A-2BAF-46B6-F0EB-21FA790C8E76}"/>
          </ac:spMkLst>
        </pc:spChg>
      </pc:sldChg>
      <pc:sldChg chg="add">
        <pc:chgData name="Pastor Zach Dudenhofer" userId="c4a63011-f6e8-401d-b235-a1891ff3d58e" providerId="ADAL" clId="{3A7FEBBF-A4A5-4F00-9BEA-08908FB4759B}" dt="2026-01-09T22:08:42.255" v="778"/>
        <pc:sldMkLst>
          <pc:docMk/>
          <pc:sldMk cId="1614134437" sldId="1331"/>
        </pc:sldMkLst>
      </pc:sldChg>
      <pc:sldChg chg="addSp modSp new mod">
        <pc:chgData name="Pastor Zach Dudenhofer" userId="c4a63011-f6e8-401d-b235-a1891ff3d58e" providerId="ADAL" clId="{3A7FEBBF-A4A5-4F00-9BEA-08908FB4759B}" dt="2026-01-09T22:10:37.087" v="784" actId="27614"/>
        <pc:sldMkLst>
          <pc:docMk/>
          <pc:sldMk cId="1345988568" sldId="1332"/>
        </pc:sldMkLst>
        <pc:picChg chg="add mod">
          <ac:chgData name="Pastor Zach Dudenhofer" userId="c4a63011-f6e8-401d-b235-a1891ff3d58e" providerId="ADAL" clId="{3A7FEBBF-A4A5-4F00-9BEA-08908FB4759B}" dt="2026-01-09T22:10:37.087" v="784" actId="27614"/>
          <ac:picMkLst>
            <pc:docMk/>
            <pc:sldMk cId="1345988568" sldId="1332"/>
            <ac:picMk id="3" creationId="{A0B8A33B-EC30-51A2-9429-BBE4C2DCC3C0}"/>
          </ac:picMkLst>
        </pc:picChg>
      </pc:sldChg>
    </pc:docChg>
  </pc:docChgLst>
  <pc:docChgLst>
    <pc:chgData name="Pastor Zach Dudenhofer" userId="c4a63011-f6e8-401d-b235-a1891ff3d58e" providerId="ADAL" clId="{1BECED73-2107-4B1E-9E7C-6FBFD1CA9E03}"/>
    <pc:docChg chg="undo custSel addSld delSld modSld">
      <pc:chgData name="Pastor Zach Dudenhofer" userId="c4a63011-f6e8-401d-b235-a1891ff3d58e" providerId="ADAL" clId="{1BECED73-2107-4B1E-9E7C-6FBFD1CA9E03}" dt="2025-01-10T23:10:13.535" v="929" actId="27614"/>
      <pc:docMkLst>
        <pc:docMk/>
      </pc:docMkLst>
      <pc:sldChg chg="addSp delSp modSp mod">
        <pc:chgData name="Pastor Zach Dudenhofer" userId="c4a63011-f6e8-401d-b235-a1891ff3d58e" providerId="ADAL" clId="{1BECED73-2107-4B1E-9E7C-6FBFD1CA9E03}" dt="2025-01-10T22:09:03.493" v="24" actId="962"/>
        <pc:sldMkLst>
          <pc:docMk/>
          <pc:sldMk cId="785318392" sldId="263"/>
        </pc:sldMkLst>
        <pc:picChg chg="del">
          <ac:chgData name="Pastor Zach Dudenhofer" userId="c4a63011-f6e8-401d-b235-a1891ff3d58e" providerId="ADAL" clId="{1BECED73-2107-4B1E-9E7C-6FBFD1CA9E03}" dt="2025-01-10T22:07:18.583" v="0" actId="478"/>
          <ac:picMkLst>
            <pc:docMk/>
            <pc:sldMk cId="785318392" sldId="263"/>
            <ac:picMk id="3" creationId="{51D2458C-FEA6-75A8-3792-148BFA8919FA}"/>
          </ac:picMkLst>
        </pc:picChg>
        <pc:picChg chg="add del mod">
          <ac:chgData name="Pastor Zach Dudenhofer" userId="c4a63011-f6e8-401d-b235-a1891ff3d58e" providerId="ADAL" clId="{1BECED73-2107-4B1E-9E7C-6FBFD1CA9E03}" dt="2025-01-10T22:09:00.824" v="21" actId="478"/>
          <ac:picMkLst>
            <pc:docMk/>
            <pc:sldMk cId="785318392" sldId="263"/>
            <ac:picMk id="4" creationId="{0E8B473C-9CFA-947C-3486-85B3BE7A6CDD}"/>
          </ac:picMkLst>
        </pc:picChg>
        <pc:picChg chg="add mod">
          <ac:chgData name="Pastor Zach Dudenhofer" userId="c4a63011-f6e8-401d-b235-a1891ff3d58e" providerId="ADAL" clId="{1BECED73-2107-4B1E-9E7C-6FBFD1CA9E03}" dt="2025-01-10T22:09:03.493" v="24" actId="962"/>
          <ac:picMkLst>
            <pc:docMk/>
            <pc:sldMk cId="785318392" sldId="263"/>
            <ac:picMk id="6" creationId="{78DF3221-402A-55DF-E9B0-6D524B40BE60}"/>
          </ac:picMkLst>
        </pc:picChg>
      </pc:sldChg>
      <pc:sldChg chg="modSp mod">
        <pc:chgData name="Pastor Zach Dudenhofer" userId="c4a63011-f6e8-401d-b235-a1891ff3d58e" providerId="ADAL" clId="{1BECED73-2107-4B1E-9E7C-6FBFD1CA9E03}" dt="2025-01-10T22:18:19.284" v="215" actId="20577"/>
        <pc:sldMkLst>
          <pc:docMk/>
          <pc:sldMk cId="3021919817" sldId="265"/>
        </pc:sldMkLst>
        <pc:spChg chg="mod">
          <ac:chgData name="Pastor Zach Dudenhofer" userId="c4a63011-f6e8-401d-b235-a1891ff3d58e" providerId="ADAL" clId="{1BECED73-2107-4B1E-9E7C-6FBFD1CA9E03}" dt="2025-01-10T22:18:19.284" v="215" actId="20577"/>
          <ac:spMkLst>
            <pc:docMk/>
            <pc:sldMk cId="3021919817" sldId="265"/>
            <ac:spMk id="2" creationId="{9725AC5F-A538-3B8D-AB2A-8E2086C93F5D}"/>
          </ac:spMkLst>
        </pc:spChg>
        <pc:spChg chg="mod">
          <ac:chgData name="Pastor Zach Dudenhofer" userId="c4a63011-f6e8-401d-b235-a1891ff3d58e" providerId="ADAL" clId="{1BECED73-2107-4B1E-9E7C-6FBFD1CA9E03}" dt="2025-01-10T22:15:23.253" v="159" actId="403"/>
          <ac:spMkLst>
            <pc:docMk/>
            <pc:sldMk cId="3021919817" sldId="265"/>
            <ac:spMk id="3" creationId="{E0C6A70B-0872-8155-CCE0-3F2601365044}"/>
          </ac:spMkLst>
        </pc:spChg>
      </pc:sldChg>
      <pc:sldChg chg="addSp delSp modSp mod">
        <pc:chgData name="Pastor Zach Dudenhofer" userId="c4a63011-f6e8-401d-b235-a1891ff3d58e" providerId="ADAL" clId="{1BECED73-2107-4B1E-9E7C-6FBFD1CA9E03}" dt="2025-01-10T23:10:13.535" v="929" actId="27614"/>
        <pc:sldMkLst>
          <pc:docMk/>
          <pc:sldMk cId="1649534806" sldId="553"/>
        </pc:sldMkLst>
        <pc:picChg chg="del">
          <ac:chgData name="Pastor Zach Dudenhofer" userId="c4a63011-f6e8-401d-b235-a1891ff3d58e" providerId="ADAL" clId="{1BECED73-2107-4B1E-9E7C-6FBFD1CA9E03}" dt="2025-01-10T23:10:08.739" v="927" actId="478"/>
          <ac:picMkLst>
            <pc:docMk/>
            <pc:sldMk cId="1649534806" sldId="553"/>
            <ac:picMk id="3" creationId="{AAA865F6-6CBC-E754-9A9E-DAAFF485F479}"/>
          </ac:picMkLst>
        </pc:picChg>
        <pc:picChg chg="add mod">
          <ac:chgData name="Pastor Zach Dudenhofer" userId="c4a63011-f6e8-401d-b235-a1891ff3d58e" providerId="ADAL" clId="{1BECED73-2107-4B1E-9E7C-6FBFD1CA9E03}" dt="2025-01-10T23:10:13.535" v="929" actId="27614"/>
          <ac:picMkLst>
            <pc:docMk/>
            <pc:sldMk cId="1649534806" sldId="553"/>
            <ac:picMk id="4" creationId="{85F4A6C7-1362-9F26-5A63-B90AC65CF201}"/>
          </ac:picMkLst>
        </pc:picChg>
      </pc:sldChg>
      <pc:sldChg chg="addSp delSp modSp mod">
        <pc:chgData name="Pastor Zach Dudenhofer" userId="c4a63011-f6e8-401d-b235-a1891ff3d58e" providerId="ADAL" clId="{1BECED73-2107-4B1E-9E7C-6FBFD1CA9E03}" dt="2025-01-10T22:11:15.603" v="133" actId="1076"/>
        <pc:sldMkLst>
          <pc:docMk/>
          <pc:sldMk cId="3516076450" sldId="588"/>
        </pc:sldMkLst>
        <pc:spChg chg="mod">
          <ac:chgData name="Pastor Zach Dudenhofer" userId="c4a63011-f6e8-401d-b235-a1891ff3d58e" providerId="ADAL" clId="{1BECED73-2107-4B1E-9E7C-6FBFD1CA9E03}" dt="2025-01-10T22:11:04.782" v="131" actId="403"/>
          <ac:spMkLst>
            <pc:docMk/>
            <pc:sldMk cId="3516076450" sldId="588"/>
            <ac:spMk id="2" creationId="{9725AC5F-A538-3B8D-AB2A-8E2086C93F5D}"/>
          </ac:spMkLst>
        </pc:spChg>
        <pc:spChg chg="mod">
          <ac:chgData name="Pastor Zach Dudenhofer" userId="c4a63011-f6e8-401d-b235-a1891ff3d58e" providerId="ADAL" clId="{1BECED73-2107-4B1E-9E7C-6FBFD1CA9E03}" dt="2025-01-10T22:11:15.603" v="133" actId="1076"/>
          <ac:spMkLst>
            <pc:docMk/>
            <pc:sldMk cId="3516076450" sldId="588"/>
            <ac:spMk id="3" creationId="{E0C6A70B-0872-8155-CCE0-3F2601365044}"/>
          </ac:spMkLst>
        </pc:spChg>
        <pc:picChg chg="add del mod">
          <ac:chgData name="Pastor Zach Dudenhofer" userId="c4a63011-f6e8-401d-b235-a1891ff3d58e" providerId="ADAL" clId="{1BECED73-2107-4B1E-9E7C-6FBFD1CA9E03}" dt="2025-01-10T22:09:36.149" v="29" actId="478"/>
          <ac:picMkLst>
            <pc:docMk/>
            <pc:sldMk cId="3516076450" sldId="588"/>
            <ac:picMk id="4" creationId="{D7A37CC0-1B9D-05E8-2B88-328B72DDBE0E}"/>
          </ac:picMkLst>
        </pc:picChg>
      </pc:sldChg>
      <pc:sldChg chg="del">
        <pc:chgData name="Pastor Zach Dudenhofer" userId="c4a63011-f6e8-401d-b235-a1891ff3d58e" providerId="ADAL" clId="{1BECED73-2107-4B1E-9E7C-6FBFD1CA9E03}" dt="2025-01-10T22:18:13.785" v="213" actId="47"/>
        <pc:sldMkLst>
          <pc:docMk/>
          <pc:sldMk cId="3316735971" sldId="616"/>
        </pc:sldMkLst>
      </pc:sldChg>
      <pc:sldChg chg="del">
        <pc:chgData name="Pastor Zach Dudenhofer" userId="c4a63011-f6e8-401d-b235-a1891ff3d58e" providerId="ADAL" clId="{1BECED73-2107-4B1E-9E7C-6FBFD1CA9E03}" dt="2025-01-10T22:18:13.785" v="213" actId="47"/>
        <pc:sldMkLst>
          <pc:docMk/>
          <pc:sldMk cId="805291767" sldId="617"/>
        </pc:sldMkLst>
      </pc:sldChg>
      <pc:sldChg chg="del">
        <pc:chgData name="Pastor Zach Dudenhofer" userId="c4a63011-f6e8-401d-b235-a1891ff3d58e" providerId="ADAL" clId="{1BECED73-2107-4B1E-9E7C-6FBFD1CA9E03}" dt="2025-01-10T22:18:13.785" v="213" actId="47"/>
        <pc:sldMkLst>
          <pc:docMk/>
          <pc:sldMk cId="448788614" sldId="618"/>
        </pc:sldMkLst>
      </pc:sldChg>
      <pc:sldChg chg="del">
        <pc:chgData name="Pastor Zach Dudenhofer" userId="c4a63011-f6e8-401d-b235-a1891ff3d58e" providerId="ADAL" clId="{1BECED73-2107-4B1E-9E7C-6FBFD1CA9E03}" dt="2025-01-10T22:18:13.785" v="213" actId="47"/>
        <pc:sldMkLst>
          <pc:docMk/>
          <pc:sldMk cId="2371840922" sldId="619"/>
        </pc:sldMkLst>
      </pc:sldChg>
      <pc:sldChg chg="del">
        <pc:chgData name="Pastor Zach Dudenhofer" userId="c4a63011-f6e8-401d-b235-a1891ff3d58e" providerId="ADAL" clId="{1BECED73-2107-4B1E-9E7C-6FBFD1CA9E03}" dt="2025-01-10T22:18:13.785" v="213" actId="47"/>
        <pc:sldMkLst>
          <pc:docMk/>
          <pc:sldMk cId="186184578" sldId="620"/>
        </pc:sldMkLst>
      </pc:sldChg>
      <pc:sldChg chg="del">
        <pc:chgData name="Pastor Zach Dudenhofer" userId="c4a63011-f6e8-401d-b235-a1891ff3d58e" providerId="ADAL" clId="{1BECED73-2107-4B1E-9E7C-6FBFD1CA9E03}" dt="2025-01-10T22:18:13.785" v="213" actId="47"/>
        <pc:sldMkLst>
          <pc:docMk/>
          <pc:sldMk cId="831653996" sldId="621"/>
        </pc:sldMkLst>
      </pc:sldChg>
      <pc:sldChg chg="del">
        <pc:chgData name="Pastor Zach Dudenhofer" userId="c4a63011-f6e8-401d-b235-a1891ff3d58e" providerId="ADAL" clId="{1BECED73-2107-4B1E-9E7C-6FBFD1CA9E03}" dt="2025-01-10T22:18:13.785" v="213" actId="47"/>
        <pc:sldMkLst>
          <pc:docMk/>
          <pc:sldMk cId="383787181" sldId="622"/>
        </pc:sldMkLst>
      </pc:sldChg>
      <pc:sldChg chg="addSp delSp modSp mod">
        <pc:chgData name="Pastor Zach Dudenhofer" userId="c4a63011-f6e8-401d-b235-a1891ff3d58e" providerId="ADAL" clId="{1BECED73-2107-4B1E-9E7C-6FBFD1CA9E03}" dt="2025-01-10T22:20:46.017" v="245" actId="962"/>
        <pc:sldMkLst>
          <pc:docMk/>
          <pc:sldMk cId="3249571223" sldId="623"/>
        </pc:sldMkLst>
        <pc:picChg chg="del">
          <ac:chgData name="Pastor Zach Dudenhofer" userId="c4a63011-f6e8-401d-b235-a1891ff3d58e" providerId="ADAL" clId="{1BECED73-2107-4B1E-9E7C-6FBFD1CA9E03}" dt="2025-01-10T22:20:42.679" v="242" actId="478"/>
          <ac:picMkLst>
            <pc:docMk/>
            <pc:sldMk cId="3249571223" sldId="623"/>
            <ac:picMk id="3" creationId="{51D2458C-FEA6-75A8-3792-148BFA8919FA}"/>
          </ac:picMkLst>
        </pc:picChg>
        <pc:picChg chg="add mod">
          <ac:chgData name="Pastor Zach Dudenhofer" userId="c4a63011-f6e8-401d-b235-a1891ff3d58e" providerId="ADAL" clId="{1BECED73-2107-4B1E-9E7C-6FBFD1CA9E03}" dt="2025-01-10T22:20:46.017" v="245" actId="962"/>
          <ac:picMkLst>
            <pc:docMk/>
            <pc:sldMk cId="3249571223" sldId="623"/>
            <ac:picMk id="4" creationId="{3A9A7C8C-E7AE-0866-C29E-3CF7E150D7C3}"/>
          </ac:picMkLst>
        </pc:picChg>
      </pc:sldChg>
      <pc:sldChg chg="del">
        <pc:chgData name="Pastor Zach Dudenhofer" userId="c4a63011-f6e8-401d-b235-a1891ff3d58e" providerId="ADAL" clId="{1BECED73-2107-4B1E-9E7C-6FBFD1CA9E03}" dt="2025-01-10T22:13:48.651" v="134" actId="47"/>
        <pc:sldMkLst>
          <pc:docMk/>
          <pc:sldMk cId="852508751" sldId="628"/>
        </pc:sldMkLst>
      </pc:sldChg>
      <pc:sldChg chg="del">
        <pc:chgData name="Pastor Zach Dudenhofer" userId="c4a63011-f6e8-401d-b235-a1891ff3d58e" providerId="ADAL" clId="{1BECED73-2107-4B1E-9E7C-6FBFD1CA9E03}" dt="2025-01-10T22:13:48.651" v="134" actId="47"/>
        <pc:sldMkLst>
          <pc:docMk/>
          <pc:sldMk cId="4232161427" sldId="629"/>
        </pc:sldMkLst>
      </pc:sldChg>
      <pc:sldChg chg="del">
        <pc:chgData name="Pastor Zach Dudenhofer" userId="c4a63011-f6e8-401d-b235-a1891ff3d58e" providerId="ADAL" clId="{1BECED73-2107-4B1E-9E7C-6FBFD1CA9E03}" dt="2025-01-10T22:27:16.643" v="484" actId="47"/>
        <pc:sldMkLst>
          <pc:docMk/>
          <pc:sldMk cId="2816789920" sldId="672"/>
        </pc:sldMkLst>
      </pc:sldChg>
      <pc:sldChg chg="del">
        <pc:chgData name="Pastor Zach Dudenhofer" userId="c4a63011-f6e8-401d-b235-a1891ff3d58e" providerId="ADAL" clId="{1BECED73-2107-4B1E-9E7C-6FBFD1CA9E03}" dt="2025-01-10T22:27:16.643" v="484" actId="47"/>
        <pc:sldMkLst>
          <pc:docMk/>
          <pc:sldMk cId="2516060008" sldId="673"/>
        </pc:sldMkLst>
      </pc:sldChg>
      <pc:sldChg chg="del">
        <pc:chgData name="Pastor Zach Dudenhofer" userId="c4a63011-f6e8-401d-b235-a1891ff3d58e" providerId="ADAL" clId="{1BECED73-2107-4B1E-9E7C-6FBFD1CA9E03}" dt="2025-01-10T22:27:16.643" v="484" actId="47"/>
        <pc:sldMkLst>
          <pc:docMk/>
          <pc:sldMk cId="4186457962" sldId="674"/>
        </pc:sldMkLst>
      </pc:sldChg>
      <pc:sldChg chg="del">
        <pc:chgData name="Pastor Zach Dudenhofer" userId="c4a63011-f6e8-401d-b235-a1891ff3d58e" providerId="ADAL" clId="{1BECED73-2107-4B1E-9E7C-6FBFD1CA9E03}" dt="2025-01-10T22:27:16.643" v="484" actId="47"/>
        <pc:sldMkLst>
          <pc:docMk/>
          <pc:sldMk cId="156394013" sldId="675"/>
        </pc:sldMkLst>
      </pc:sldChg>
      <pc:sldChg chg="del">
        <pc:chgData name="Pastor Zach Dudenhofer" userId="c4a63011-f6e8-401d-b235-a1891ff3d58e" providerId="ADAL" clId="{1BECED73-2107-4B1E-9E7C-6FBFD1CA9E03}" dt="2025-01-10T22:27:16.643" v="484" actId="47"/>
        <pc:sldMkLst>
          <pc:docMk/>
          <pc:sldMk cId="3814526070" sldId="676"/>
        </pc:sldMkLst>
      </pc:sldChg>
      <pc:sldChg chg="del">
        <pc:chgData name="Pastor Zach Dudenhofer" userId="c4a63011-f6e8-401d-b235-a1891ff3d58e" providerId="ADAL" clId="{1BECED73-2107-4B1E-9E7C-6FBFD1CA9E03}" dt="2025-01-10T22:27:16.643" v="484" actId="47"/>
        <pc:sldMkLst>
          <pc:docMk/>
          <pc:sldMk cId="3181933101" sldId="677"/>
        </pc:sldMkLst>
      </pc:sldChg>
      <pc:sldChg chg="del">
        <pc:chgData name="Pastor Zach Dudenhofer" userId="c4a63011-f6e8-401d-b235-a1891ff3d58e" providerId="ADAL" clId="{1BECED73-2107-4B1E-9E7C-6FBFD1CA9E03}" dt="2025-01-10T22:27:16.643" v="484" actId="47"/>
        <pc:sldMkLst>
          <pc:docMk/>
          <pc:sldMk cId="3394306412" sldId="678"/>
        </pc:sldMkLst>
      </pc:sldChg>
      <pc:sldChg chg="del">
        <pc:chgData name="Pastor Zach Dudenhofer" userId="c4a63011-f6e8-401d-b235-a1891ff3d58e" providerId="ADAL" clId="{1BECED73-2107-4B1E-9E7C-6FBFD1CA9E03}" dt="2025-01-10T22:27:16.643" v="484" actId="47"/>
        <pc:sldMkLst>
          <pc:docMk/>
          <pc:sldMk cId="2295201016" sldId="679"/>
        </pc:sldMkLst>
      </pc:sldChg>
      <pc:sldChg chg="del">
        <pc:chgData name="Pastor Zach Dudenhofer" userId="c4a63011-f6e8-401d-b235-a1891ff3d58e" providerId="ADAL" clId="{1BECED73-2107-4B1E-9E7C-6FBFD1CA9E03}" dt="2025-01-10T22:27:16.643" v="484" actId="47"/>
        <pc:sldMkLst>
          <pc:docMk/>
          <pc:sldMk cId="3315289120" sldId="680"/>
        </pc:sldMkLst>
      </pc:sldChg>
      <pc:sldChg chg="del">
        <pc:chgData name="Pastor Zach Dudenhofer" userId="c4a63011-f6e8-401d-b235-a1891ff3d58e" providerId="ADAL" clId="{1BECED73-2107-4B1E-9E7C-6FBFD1CA9E03}" dt="2025-01-10T22:27:16.643" v="484" actId="47"/>
        <pc:sldMkLst>
          <pc:docMk/>
          <pc:sldMk cId="1192851465" sldId="682"/>
        </pc:sldMkLst>
      </pc:sldChg>
      <pc:sldChg chg="del">
        <pc:chgData name="Pastor Zach Dudenhofer" userId="c4a63011-f6e8-401d-b235-a1891ff3d58e" providerId="ADAL" clId="{1BECED73-2107-4B1E-9E7C-6FBFD1CA9E03}" dt="2025-01-10T22:27:16.643" v="484" actId="47"/>
        <pc:sldMkLst>
          <pc:docMk/>
          <pc:sldMk cId="3203765904" sldId="683"/>
        </pc:sldMkLst>
      </pc:sldChg>
      <pc:sldChg chg="del">
        <pc:chgData name="Pastor Zach Dudenhofer" userId="c4a63011-f6e8-401d-b235-a1891ff3d58e" providerId="ADAL" clId="{1BECED73-2107-4B1E-9E7C-6FBFD1CA9E03}" dt="2025-01-10T22:27:16.643" v="484" actId="47"/>
        <pc:sldMkLst>
          <pc:docMk/>
          <pc:sldMk cId="3704881260" sldId="684"/>
        </pc:sldMkLst>
      </pc:sldChg>
      <pc:sldChg chg="del">
        <pc:chgData name="Pastor Zach Dudenhofer" userId="c4a63011-f6e8-401d-b235-a1891ff3d58e" providerId="ADAL" clId="{1BECED73-2107-4B1E-9E7C-6FBFD1CA9E03}" dt="2025-01-10T22:27:16.643" v="484" actId="47"/>
        <pc:sldMkLst>
          <pc:docMk/>
          <pc:sldMk cId="2843272525" sldId="685"/>
        </pc:sldMkLst>
      </pc:sldChg>
      <pc:sldChg chg="del">
        <pc:chgData name="Pastor Zach Dudenhofer" userId="c4a63011-f6e8-401d-b235-a1891ff3d58e" providerId="ADAL" clId="{1BECED73-2107-4B1E-9E7C-6FBFD1CA9E03}" dt="2025-01-10T22:27:16.643" v="484" actId="47"/>
        <pc:sldMkLst>
          <pc:docMk/>
          <pc:sldMk cId="3656053423" sldId="686"/>
        </pc:sldMkLst>
      </pc:sldChg>
      <pc:sldChg chg="del">
        <pc:chgData name="Pastor Zach Dudenhofer" userId="c4a63011-f6e8-401d-b235-a1891ff3d58e" providerId="ADAL" clId="{1BECED73-2107-4B1E-9E7C-6FBFD1CA9E03}" dt="2025-01-10T22:27:16.643" v="484" actId="47"/>
        <pc:sldMkLst>
          <pc:docMk/>
          <pc:sldMk cId="2551849398" sldId="687"/>
        </pc:sldMkLst>
      </pc:sldChg>
      <pc:sldChg chg="del">
        <pc:chgData name="Pastor Zach Dudenhofer" userId="c4a63011-f6e8-401d-b235-a1891ff3d58e" providerId="ADAL" clId="{1BECED73-2107-4B1E-9E7C-6FBFD1CA9E03}" dt="2025-01-10T22:27:16.643" v="484" actId="47"/>
        <pc:sldMkLst>
          <pc:docMk/>
          <pc:sldMk cId="3516201466" sldId="688"/>
        </pc:sldMkLst>
      </pc:sldChg>
      <pc:sldChg chg="del">
        <pc:chgData name="Pastor Zach Dudenhofer" userId="c4a63011-f6e8-401d-b235-a1891ff3d58e" providerId="ADAL" clId="{1BECED73-2107-4B1E-9E7C-6FBFD1CA9E03}" dt="2025-01-10T22:27:16.643" v="484" actId="47"/>
        <pc:sldMkLst>
          <pc:docMk/>
          <pc:sldMk cId="459637679" sldId="689"/>
        </pc:sldMkLst>
      </pc:sldChg>
      <pc:sldChg chg="del">
        <pc:chgData name="Pastor Zach Dudenhofer" userId="c4a63011-f6e8-401d-b235-a1891ff3d58e" providerId="ADAL" clId="{1BECED73-2107-4B1E-9E7C-6FBFD1CA9E03}" dt="2025-01-10T22:27:16.643" v="484" actId="47"/>
        <pc:sldMkLst>
          <pc:docMk/>
          <pc:sldMk cId="4103096140" sldId="690"/>
        </pc:sldMkLst>
      </pc:sldChg>
      <pc:sldChg chg="del">
        <pc:chgData name="Pastor Zach Dudenhofer" userId="c4a63011-f6e8-401d-b235-a1891ff3d58e" providerId="ADAL" clId="{1BECED73-2107-4B1E-9E7C-6FBFD1CA9E03}" dt="2025-01-10T22:27:16.643" v="484" actId="47"/>
        <pc:sldMkLst>
          <pc:docMk/>
          <pc:sldMk cId="2281894288" sldId="691"/>
        </pc:sldMkLst>
      </pc:sldChg>
      <pc:sldChg chg="del">
        <pc:chgData name="Pastor Zach Dudenhofer" userId="c4a63011-f6e8-401d-b235-a1891ff3d58e" providerId="ADAL" clId="{1BECED73-2107-4B1E-9E7C-6FBFD1CA9E03}" dt="2025-01-10T22:27:16.643" v="484" actId="47"/>
        <pc:sldMkLst>
          <pc:docMk/>
          <pc:sldMk cId="3260544404" sldId="692"/>
        </pc:sldMkLst>
      </pc:sldChg>
      <pc:sldChg chg="del">
        <pc:chgData name="Pastor Zach Dudenhofer" userId="c4a63011-f6e8-401d-b235-a1891ff3d58e" providerId="ADAL" clId="{1BECED73-2107-4B1E-9E7C-6FBFD1CA9E03}" dt="2025-01-10T22:27:16.643" v="484" actId="47"/>
        <pc:sldMkLst>
          <pc:docMk/>
          <pc:sldMk cId="3065957973" sldId="693"/>
        </pc:sldMkLst>
      </pc:sldChg>
      <pc:sldChg chg="del">
        <pc:chgData name="Pastor Zach Dudenhofer" userId="c4a63011-f6e8-401d-b235-a1891ff3d58e" providerId="ADAL" clId="{1BECED73-2107-4B1E-9E7C-6FBFD1CA9E03}" dt="2025-01-10T22:27:16.643" v="484" actId="47"/>
        <pc:sldMkLst>
          <pc:docMk/>
          <pc:sldMk cId="624783417" sldId="694"/>
        </pc:sldMkLst>
      </pc:sldChg>
      <pc:sldChg chg="del">
        <pc:chgData name="Pastor Zach Dudenhofer" userId="c4a63011-f6e8-401d-b235-a1891ff3d58e" providerId="ADAL" clId="{1BECED73-2107-4B1E-9E7C-6FBFD1CA9E03}" dt="2025-01-10T22:27:16.643" v="484" actId="47"/>
        <pc:sldMkLst>
          <pc:docMk/>
          <pc:sldMk cId="2258156654" sldId="695"/>
        </pc:sldMkLst>
      </pc:sldChg>
      <pc:sldChg chg="del">
        <pc:chgData name="Pastor Zach Dudenhofer" userId="c4a63011-f6e8-401d-b235-a1891ff3d58e" providerId="ADAL" clId="{1BECED73-2107-4B1E-9E7C-6FBFD1CA9E03}" dt="2025-01-10T22:27:16.643" v="484" actId="47"/>
        <pc:sldMkLst>
          <pc:docMk/>
          <pc:sldMk cId="990369377" sldId="696"/>
        </pc:sldMkLst>
      </pc:sldChg>
      <pc:sldChg chg="del">
        <pc:chgData name="Pastor Zach Dudenhofer" userId="c4a63011-f6e8-401d-b235-a1891ff3d58e" providerId="ADAL" clId="{1BECED73-2107-4B1E-9E7C-6FBFD1CA9E03}" dt="2025-01-10T22:27:16.643" v="484" actId="47"/>
        <pc:sldMkLst>
          <pc:docMk/>
          <pc:sldMk cId="163316484" sldId="698"/>
        </pc:sldMkLst>
      </pc:sldChg>
      <pc:sldChg chg="del">
        <pc:chgData name="Pastor Zach Dudenhofer" userId="c4a63011-f6e8-401d-b235-a1891ff3d58e" providerId="ADAL" clId="{1BECED73-2107-4B1E-9E7C-6FBFD1CA9E03}" dt="2025-01-10T22:27:16.643" v="484" actId="47"/>
        <pc:sldMkLst>
          <pc:docMk/>
          <pc:sldMk cId="620399819" sldId="699"/>
        </pc:sldMkLst>
      </pc:sldChg>
      <pc:sldChg chg="del">
        <pc:chgData name="Pastor Zach Dudenhofer" userId="c4a63011-f6e8-401d-b235-a1891ff3d58e" providerId="ADAL" clId="{1BECED73-2107-4B1E-9E7C-6FBFD1CA9E03}" dt="2025-01-10T22:27:16.643" v="484" actId="47"/>
        <pc:sldMkLst>
          <pc:docMk/>
          <pc:sldMk cId="2831257364" sldId="700"/>
        </pc:sldMkLst>
      </pc:sldChg>
      <pc:sldChg chg="del">
        <pc:chgData name="Pastor Zach Dudenhofer" userId="c4a63011-f6e8-401d-b235-a1891ff3d58e" providerId="ADAL" clId="{1BECED73-2107-4B1E-9E7C-6FBFD1CA9E03}" dt="2025-01-10T22:27:16.643" v="484" actId="47"/>
        <pc:sldMkLst>
          <pc:docMk/>
          <pc:sldMk cId="306685258" sldId="701"/>
        </pc:sldMkLst>
      </pc:sldChg>
      <pc:sldChg chg="del">
        <pc:chgData name="Pastor Zach Dudenhofer" userId="c4a63011-f6e8-401d-b235-a1891ff3d58e" providerId="ADAL" clId="{1BECED73-2107-4B1E-9E7C-6FBFD1CA9E03}" dt="2025-01-10T22:27:16.643" v="484" actId="47"/>
        <pc:sldMkLst>
          <pc:docMk/>
          <pc:sldMk cId="2391151026" sldId="702"/>
        </pc:sldMkLst>
      </pc:sldChg>
      <pc:sldChg chg="del">
        <pc:chgData name="Pastor Zach Dudenhofer" userId="c4a63011-f6e8-401d-b235-a1891ff3d58e" providerId="ADAL" clId="{1BECED73-2107-4B1E-9E7C-6FBFD1CA9E03}" dt="2025-01-10T22:27:16.643" v="484" actId="47"/>
        <pc:sldMkLst>
          <pc:docMk/>
          <pc:sldMk cId="3850908776" sldId="703"/>
        </pc:sldMkLst>
      </pc:sldChg>
      <pc:sldChg chg="del">
        <pc:chgData name="Pastor Zach Dudenhofer" userId="c4a63011-f6e8-401d-b235-a1891ff3d58e" providerId="ADAL" clId="{1BECED73-2107-4B1E-9E7C-6FBFD1CA9E03}" dt="2025-01-10T22:27:16.643" v="484" actId="47"/>
        <pc:sldMkLst>
          <pc:docMk/>
          <pc:sldMk cId="3643521302" sldId="704"/>
        </pc:sldMkLst>
      </pc:sldChg>
      <pc:sldChg chg="del">
        <pc:chgData name="Pastor Zach Dudenhofer" userId="c4a63011-f6e8-401d-b235-a1891ff3d58e" providerId="ADAL" clId="{1BECED73-2107-4B1E-9E7C-6FBFD1CA9E03}" dt="2025-01-10T22:27:16.643" v="484" actId="47"/>
        <pc:sldMkLst>
          <pc:docMk/>
          <pc:sldMk cId="2379356791" sldId="705"/>
        </pc:sldMkLst>
      </pc:sldChg>
      <pc:sldChg chg="del">
        <pc:chgData name="Pastor Zach Dudenhofer" userId="c4a63011-f6e8-401d-b235-a1891ff3d58e" providerId="ADAL" clId="{1BECED73-2107-4B1E-9E7C-6FBFD1CA9E03}" dt="2025-01-10T22:27:16.643" v="484" actId="47"/>
        <pc:sldMkLst>
          <pc:docMk/>
          <pc:sldMk cId="3913506550" sldId="706"/>
        </pc:sldMkLst>
      </pc:sldChg>
      <pc:sldChg chg="del">
        <pc:chgData name="Pastor Zach Dudenhofer" userId="c4a63011-f6e8-401d-b235-a1891ff3d58e" providerId="ADAL" clId="{1BECED73-2107-4B1E-9E7C-6FBFD1CA9E03}" dt="2025-01-10T22:27:16.643" v="484" actId="47"/>
        <pc:sldMkLst>
          <pc:docMk/>
          <pc:sldMk cId="263220178" sldId="707"/>
        </pc:sldMkLst>
      </pc:sldChg>
      <pc:sldChg chg="del">
        <pc:chgData name="Pastor Zach Dudenhofer" userId="c4a63011-f6e8-401d-b235-a1891ff3d58e" providerId="ADAL" clId="{1BECED73-2107-4B1E-9E7C-6FBFD1CA9E03}" dt="2025-01-10T22:27:16.643" v="484" actId="47"/>
        <pc:sldMkLst>
          <pc:docMk/>
          <pc:sldMk cId="1140829745" sldId="708"/>
        </pc:sldMkLst>
      </pc:sldChg>
      <pc:sldChg chg="del">
        <pc:chgData name="Pastor Zach Dudenhofer" userId="c4a63011-f6e8-401d-b235-a1891ff3d58e" providerId="ADAL" clId="{1BECED73-2107-4B1E-9E7C-6FBFD1CA9E03}" dt="2025-01-10T22:27:16.643" v="484" actId="47"/>
        <pc:sldMkLst>
          <pc:docMk/>
          <pc:sldMk cId="2576747359" sldId="709"/>
        </pc:sldMkLst>
      </pc:sldChg>
      <pc:sldChg chg="del">
        <pc:chgData name="Pastor Zach Dudenhofer" userId="c4a63011-f6e8-401d-b235-a1891ff3d58e" providerId="ADAL" clId="{1BECED73-2107-4B1E-9E7C-6FBFD1CA9E03}" dt="2025-01-10T22:27:16.643" v="484" actId="47"/>
        <pc:sldMkLst>
          <pc:docMk/>
          <pc:sldMk cId="2258762687" sldId="710"/>
        </pc:sldMkLst>
      </pc:sldChg>
      <pc:sldChg chg="del">
        <pc:chgData name="Pastor Zach Dudenhofer" userId="c4a63011-f6e8-401d-b235-a1891ff3d58e" providerId="ADAL" clId="{1BECED73-2107-4B1E-9E7C-6FBFD1CA9E03}" dt="2025-01-10T22:27:16.643" v="484" actId="47"/>
        <pc:sldMkLst>
          <pc:docMk/>
          <pc:sldMk cId="1952976298" sldId="711"/>
        </pc:sldMkLst>
      </pc:sldChg>
      <pc:sldChg chg="del">
        <pc:chgData name="Pastor Zach Dudenhofer" userId="c4a63011-f6e8-401d-b235-a1891ff3d58e" providerId="ADAL" clId="{1BECED73-2107-4B1E-9E7C-6FBFD1CA9E03}" dt="2025-01-10T22:27:16.643" v="484" actId="47"/>
        <pc:sldMkLst>
          <pc:docMk/>
          <pc:sldMk cId="2874541801" sldId="712"/>
        </pc:sldMkLst>
      </pc:sldChg>
      <pc:sldChg chg="del">
        <pc:chgData name="Pastor Zach Dudenhofer" userId="c4a63011-f6e8-401d-b235-a1891ff3d58e" providerId="ADAL" clId="{1BECED73-2107-4B1E-9E7C-6FBFD1CA9E03}" dt="2025-01-10T22:27:16.643" v="484" actId="47"/>
        <pc:sldMkLst>
          <pc:docMk/>
          <pc:sldMk cId="2533548816" sldId="713"/>
        </pc:sldMkLst>
      </pc:sldChg>
      <pc:sldChg chg="del">
        <pc:chgData name="Pastor Zach Dudenhofer" userId="c4a63011-f6e8-401d-b235-a1891ff3d58e" providerId="ADAL" clId="{1BECED73-2107-4B1E-9E7C-6FBFD1CA9E03}" dt="2025-01-10T22:27:16.643" v="484" actId="47"/>
        <pc:sldMkLst>
          <pc:docMk/>
          <pc:sldMk cId="2201469265" sldId="714"/>
        </pc:sldMkLst>
      </pc:sldChg>
      <pc:sldChg chg="del">
        <pc:chgData name="Pastor Zach Dudenhofer" userId="c4a63011-f6e8-401d-b235-a1891ff3d58e" providerId="ADAL" clId="{1BECED73-2107-4B1E-9E7C-6FBFD1CA9E03}" dt="2025-01-10T22:27:16.643" v="484" actId="47"/>
        <pc:sldMkLst>
          <pc:docMk/>
          <pc:sldMk cId="3383222537" sldId="715"/>
        </pc:sldMkLst>
      </pc:sldChg>
      <pc:sldChg chg="del">
        <pc:chgData name="Pastor Zach Dudenhofer" userId="c4a63011-f6e8-401d-b235-a1891ff3d58e" providerId="ADAL" clId="{1BECED73-2107-4B1E-9E7C-6FBFD1CA9E03}" dt="2025-01-10T22:27:16.643" v="484" actId="47"/>
        <pc:sldMkLst>
          <pc:docMk/>
          <pc:sldMk cId="713450916" sldId="716"/>
        </pc:sldMkLst>
      </pc:sldChg>
      <pc:sldChg chg="del">
        <pc:chgData name="Pastor Zach Dudenhofer" userId="c4a63011-f6e8-401d-b235-a1891ff3d58e" providerId="ADAL" clId="{1BECED73-2107-4B1E-9E7C-6FBFD1CA9E03}" dt="2025-01-10T22:27:16.643" v="484" actId="47"/>
        <pc:sldMkLst>
          <pc:docMk/>
          <pc:sldMk cId="3644095806" sldId="717"/>
        </pc:sldMkLst>
      </pc:sldChg>
      <pc:sldChg chg="del">
        <pc:chgData name="Pastor Zach Dudenhofer" userId="c4a63011-f6e8-401d-b235-a1891ff3d58e" providerId="ADAL" clId="{1BECED73-2107-4B1E-9E7C-6FBFD1CA9E03}" dt="2025-01-10T22:27:16.643" v="484" actId="47"/>
        <pc:sldMkLst>
          <pc:docMk/>
          <pc:sldMk cId="2279423745" sldId="718"/>
        </pc:sldMkLst>
      </pc:sldChg>
      <pc:sldChg chg="modSp add mod">
        <pc:chgData name="Pastor Zach Dudenhofer" userId="c4a63011-f6e8-401d-b235-a1891ff3d58e" providerId="ADAL" clId="{1BECED73-2107-4B1E-9E7C-6FBFD1CA9E03}" dt="2025-01-10T22:18:27.295" v="223" actId="20577"/>
        <pc:sldMkLst>
          <pc:docMk/>
          <pc:sldMk cId="2147720211" sldId="719"/>
        </pc:sldMkLst>
        <pc:spChg chg="mod">
          <ac:chgData name="Pastor Zach Dudenhofer" userId="c4a63011-f6e8-401d-b235-a1891ff3d58e" providerId="ADAL" clId="{1BECED73-2107-4B1E-9E7C-6FBFD1CA9E03}" dt="2025-01-10T22:18:27.295" v="223" actId="20577"/>
          <ac:spMkLst>
            <pc:docMk/>
            <pc:sldMk cId="2147720211" sldId="719"/>
            <ac:spMk id="2" creationId="{9725AC5F-A538-3B8D-AB2A-8E2086C93F5D}"/>
          </ac:spMkLst>
        </pc:spChg>
        <pc:spChg chg="mod">
          <ac:chgData name="Pastor Zach Dudenhofer" userId="c4a63011-f6e8-401d-b235-a1891ff3d58e" providerId="ADAL" clId="{1BECED73-2107-4B1E-9E7C-6FBFD1CA9E03}" dt="2025-01-10T22:15:58.928" v="169" actId="20577"/>
          <ac:spMkLst>
            <pc:docMk/>
            <pc:sldMk cId="2147720211" sldId="719"/>
            <ac:spMk id="3" creationId="{E0C6A70B-0872-8155-CCE0-3F2601365044}"/>
          </ac:spMkLst>
        </pc:spChg>
      </pc:sldChg>
      <pc:sldChg chg="modSp add mod">
        <pc:chgData name="Pastor Zach Dudenhofer" userId="c4a63011-f6e8-401d-b235-a1891ff3d58e" providerId="ADAL" clId="{1BECED73-2107-4B1E-9E7C-6FBFD1CA9E03}" dt="2025-01-10T22:18:34.067" v="229" actId="20577"/>
        <pc:sldMkLst>
          <pc:docMk/>
          <pc:sldMk cId="758201931" sldId="720"/>
        </pc:sldMkLst>
        <pc:spChg chg="mod">
          <ac:chgData name="Pastor Zach Dudenhofer" userId="c4a63011-f6e8-401d-b235-a1891ff3d58e" providerId="ADAL" clId="{1BECED73-2107-4B1E-9E7C-6FBFD1CA9E03}" dt="2025-01-10T22:18:34.067" v="229" actId="20577"/>
          <ac:spMkLst>
            <pc:docMk/>
            <pc:sldMk cId="758201931" sldId="720"/>
            <ac:spMk id="2" creationId="{9725AC5F-A538-3B8D-AB2A-8E2086C93F5D}"/>
          </ac:spMkLst>
        </pc:spChg>
        <pc:spChg chg="mod">
          <ac:chgData name="Pastor Zach Dudenhofer" userId="c4a63011-f6e8-401d-b235-a1891ff3d58e" providerId="ADAL" clId="{1BECED73-2107-4B1E-9E7C-6FBFD1CA9E03}" dt="2025-01-10T22:16:53.682" v="187" actId="403"/>
          <ac:spMkLst>
            <pc:docMk/>
            <pc:sldMk cId="758201931" sldId="720"/>
            <ac:spMk id="3" creationId="{E0C6A70B-0872-8155-CCE0-3F2601365044}"/>
          </ac:spMkLst>
        </pc:spChg>
      </pc:sldChg>
      <pc:sldChg chg="modSp add mod">
        <pc:chgData name="Pastor Zach Dudenhofer" userId="c4a63011-f6e8-401d-b235-a1891ff3d58e" providerId="ADAL" clId="{1BECED73-2107-4B1E-9E7C-6FBFD1CA9E03}" dt="2025-01-10T22:18:49.030" v="238" actId="20577"/>
        <pc:sldMkLst>
          <pc:docMk/>
          <pc:sldMk cId="535727962" sldId="721"/>
        </pc:sldMkLst>
        <pc:spChg chg="mod">
          <ac:chgData name="Pastor Zach Dudenhofer" userId="c4a63011-f6e8-401d-b235-a1891ff3d58e" providerId="ADAL" clId="{1BECED73-2107-4B1E-9E7C-6FBFD1CA9E03}" dt="2025-01-10T22:18:49.030" v="238" actId="20577"/>
          <ac:spMkLst>
            <pc:docMk/>
            <pc:sldMk cId="535727962" sldId="721"/>
            <ac:spMk id="2" creationId="{9725AC5F-A538-3B8D-AB2A-8E2086C93F5D}"/>
          </ac:spMkLst>
        </pc:spChg>
        <pc:spChg chg="mod">
          <ac:chgData name="Pastor Zach Dudenhofer" userId="c4a63011-f6e8-401d-b235-a1891ff3d58e" providerId="ADAL" clId="{1BECED73-2107-4B1E-9E7C-6FBFD1CA9E03}" dt="2025-01-10T22:17:56.578" v="212" actId="403"/>
          <ac:spMkLst>
            <pc:docMk/>
            <pc:sldMk cId="535727962" sldId="721"/>
            <ac:spMk id="3" creationId="{E0C6A70B-0872-8155-CCE0-3F2601365044}"/>
          </ac:spMkLst>
        </pc:spChg>
      </pc:sldChg>
      <pc:sldChg chg="modSp add mod">
        <pc:chgData name="Pastor Zach Dudenhofer" userId="c4a63011-f6e8-401d-b235-a1891ff3d58e" providerId="ADAL" clId="{1BECED73-2107-4B1E-9E7C-6FBFD1CA9E03}" dt="2025-01-10T22:18:42.347" v="234" actId="20577"/>
        <pc:sldMkLst>
          <pc:docMk/>
          <pc:sldMk cId="1381171845" sldId="722"/>
        </pc:sldMkLst>
        <pc:spChg chg="mod">
          <ac:chgData name="Pastor Zach Dudenhofer" userId="c4a63011-f6e8-401d-b235-a1891ff3d58e" providerId="ADAL" clId="{1BECED73-2107-4B1E-9E7C-6FBFD1CA9E03}" dt="2025-01-10T22:18:42.347" v="234" actId="20577"/>
          <ac:spMkLst>
            <pc:docMk/>
            <pc:sldMk cId="1381171845" sldId="722"/>
            <ac:spMk id="2" creationId="{9725AC5F-A538-3B8D-AB2A-8E2086C93F5D}"/>
          </ac:spMkLst>
        </pc:spChg>
        <pc:spChg chg="mod">
          <ac:chgData name="Pastor Zach Dudenhofer" userId="c4a63011-f6e8-401d-b235-a1891ff3d58e" providerId="ADAL" clId="{1BECED73-2107-4B1E-9E7C-6FBFD1CA9E03}" dt="2025-01-10T22:17:02.929" v="189" actId="403"/>
          <ac:spMkLst>
            <pc:docMk/>
            <pc:sldMk cId="1381171845" sldId="722"/>
            <ac:spMk id="3" creationId="{E0C6A70B-0872-8155-CCE0-3F2601365044}"/>
          </ac:spMkLst>
        </pc:spChg>
      </pc:sldChg>
      <pc:sldChg chg="modSp add mod">
        <pc:chgData name="Pastor Zach Dudenhofer" userId="c4a63011-f6e8-401d-b235-a1891ff3d58e" providerId="ADAL" clId="{1BECED73-2107-4B1E-9E7C-6FBFD1CA9E03}" dt="2025-01-10T22:18:52.179" v="241" actId="20577"/>
        <pc:sldMkLst>
          <pc:docMk/>
          <pc:sldMk cId="1282361792" sldId="723"/>
        </pc:sldMkLst>
        <pc:spChg chg="mod">
          <ac:chgData name="Pastor Zach Dudenhofer" userId="c4a63011-f6e8-401d-b235-a1891ff3d58e" providerId="ADAL" clId="{1BECED73-2107-4B1E-9E7C-6FBFD1CA9E03}" dt="2025-01-10T22:18:52.179" v="241" actId="20577"/>
          <ac:spMkLst>
            <pc:docMk/>
            <pc:sldMk cId="1282361792" sldId="723"/>
            <ac:spMk id="2" creationId="{9725AC5F-A538-3B8D-AB2A-8E2086C93F5D}"/>
          </ac:spMkLst>
        </pc:spChg>
        <pc:spChg chg="mod">
          <ac:chgData name="Pastor Zach Dudenhofer" userId="c4a63011-f6e8-401d-b235-a1891ff3d58e" providerId="ADAL" clId="{1BECED73-2107-4B1E-9E7C-6FBFD1CA9E03}" dt="2025-01-10T22:17:53.210" v="211" actId="403"/>
          <ac:spMkLst>
            <pc:docMk/>
            <pc:sldMk cId="1282361792" sldId="723"/>
            <ac:spMk id="3" creationId="{E0C6A70B-0872-8155-CCE0-3F2601365044}"/>
          </ac:spMkLst>
        </pc:spChg>
      </pc:sldChg>
      <pc:sldChg chg="addSp delSp modSp add mod">
        <pc:chgData name="Pastor Zach Dudenhofer" userId="c4a63011-f6e8-401d-b235-a1891ff3d58e" providerId="ADAL" clId="{1BECED73-2107-4B1E-9E7C-6FBFD1CA9E03}" dt="2025-01-10T22:22:13.113" v="273" actId="21"/>
        <pc:sldMkLst>
          <pc:docMk/>
          <pc:sldMk cId="824853106" sldId="724"/>
        </pc:sldMkLst>
        <pc:spChg chg="mod">
          <ac:chgData name="Pastor Zach Dudenhofer" userId="c4a63011-f6e8-401d-b235-a1891ff3d58e" providerId="ADAL" clId="{1BECED73-2107-4B1E-9E7C-6FBFD1CA9E03}" dt="2025-01-10T22:21:05.901" v="266" actId="20577"/>
          <ac:spMkLst>
            <pc:docMk/>
            <pc:sldMk cId="824853106" sldId="724"/>
            <ac:spMk id="2" creationId="{9725AC5F-A538-3B8D-AB2A-8E2086C93F5D}"/>
          </ac:spMkLst>
        </pc:spChg>
        <pc:spChg chg="add del mod">
          <ac:chgData name="Pastor Zach Dudenhofer" userId="c4a63011-f6e8-401d-b235-a1891ff3d58e" providerId="ADAL" clId="{1BECED73-2107-4B1E-9E7C-6FBFD1CA9E03}" dt="2025-01-10T22:22:13.113" v="273" actId="21"/>
          <ac:spMkLst>
            <pc:docMk/>
            <pc:sldMk cId="824853106" sldId="724"/>
            <ac:spMk id="4" creationId="{C2F39F89-6C4B-377A-2D9C-18628B8EB849}"/>
          </ac:spMkLst>
        </pc:spChg>
        <pc:cxnChg chg="add del mod">
          <ac:chgData name="Pastor Zach Dudenhofer" userId="c4a63011-f6e8-401d-b235-a1891ff3d58e" providerId="ADAL" clId="{1BECED73-2107-4B1E-9E7C-6FBFD1CA9E03}" dt="2025-01-10T22:22:13.113" v="273" actId="21"/>
          <ac:cxnSpMkLst>
            <pc:docMk/>
            <pc:sldMk cId="824853106" sldId="724"/>
            <ac:cxnSpMk id="5" creationId="{8C966962-DEAD-42FD-814B-248DEECF5C8C}"/>
          </ac:cxnSpMkLst>
        </pc:cxnChg>
      </pc:sldChg>
      <pc:sldChg chg="addSp delSp modSp add mod">
        <pc:chgData name="Pastor Zach Dudenhofer" userId="c4a63011-f6e8-401d-b235-a1891ff3d58e" providerId="ADAL" clId="{1BECED73-2107-4B1E-9E7C-6FBFD1CA9E03}" dt="2025-01-10T22:23:34.064" v="378" actId="20577"/>
        <pc:sldMkLst>
          <pc:docMk/>
          <pc:sldMk cId="443290172" sldId="725"/>
        </pc:sldMkLst>
        <pc:spChg chg="mod">
          <ac:chgData name="Pastor Zach Dudenhofer" userId="c4a63011-f6e8-401d-b235-a1891ff3d58e" providerId="ADAL" clId="{1BECED73-2107-4B1E-9E7C-6FBFD1CA9E03}" dt="2025-01-10T22:21:39.544" v="269" actId="115"/>
          <ac:spMkLst>
            <pc:docMk/>
            <pc:sldMk cId="443290172" sldId="725"/>
            <ac:spMk id="3" creationId="{E0C6A70B-0872-8155-CCE0-3F2601365044}"/>
          </ac:spMkLst>
        </pc:spChg>
        <pc:spChg chg="add mod">
          <ac:chgData name="Pastor Zach Dudenhofer" userId="c4a63011-f6e8-401d-b235-a1891ff3d58e" providerId="ADAL" clId="{1BECED73-2107-4B1E-9E7C-6FBFD1CA9E03}" dt="2025-01-10T22:23:34.064" v="378" actId="20577"/>
          <ac:spMkLst>
            <pc:docMk/>
            <pc:sldMk cId="443290172" sldId="725"/>
            <ac:spMk id="5" creationId="{C2F39F89-6C4B-377A-2D9C-18628B8EB849}"/>
          </ac:spMkLst>
        </pc:spChg>
        <pc:picChg chg="add del mod">
          <ac:chgData name="Pastor Zach Dudenhofer" userId="c4a63011-f6e8-401d-b235-a1891ff3d58e" providerId="ADAL" clId="{1BECED73-2107-4B1E-9E7C-6FBFD1CA9E03}" dt="2025-01-10T22:22:29.939" v="276" actId="478"/>
          <ac:picMkLst>
            <pc:docMk/>
            <pc:sldMk cId="443290172" sldId="725"/>
            <ac:picMk id="4" creationId="{75CC8436-0597-0DA7-D51E-98372CE0B5AD}"/>
          </ac:picMkLst>
        </pc:picChg>
        <pc:cxnChg chg="add mod">
          <ac:chgData name="Pastor Zach Dudenhofer" userId="c4a63011-f6e8-401d-b235-a1891ff3d58e" providerId="ADAL" clId="{1BECED73-2107-4B1E-9E7C-6FBFD1CA9E03}" dt="2025-01-10T22:22:26.350" v="275" actId="208"/>
          <ac:cxnSpMkLst>
            <pc:docMk/>
            <pc:sldMk cId="443290172" sldId="725"/>
            <ac:cxnSpMk id="6" creationId="{8C966962-DEAD-42FD-814B-248DEECF5C8C}"/>
          </ac:cxnSpMkLst>
        </pc:cxnChg>
      </pc:sldChg>
      <pc:sldChg chg="modSp add mod">
        <pc:chgData name="Pastor Zach Dudenhofer" userId="c4a63011-f6e8-401d-b235-a1891ff3d58e" providerId="ADAL" clId="{1BECED73-2107-4B1E-9E7C-6FBFD1CA9E03}" dt="2025-01-10T22:25:14.215" v="443" actId="20577"/>
        <pc:sldMkLst>
          <pc:docMk/>
          <pc:sldMk cId="3250112680" sldId="726"/>
        </pc:sldMkLst>
        <pc:spChg chg="mod">
          <ac:chgData name="Pastor Zach Dudenhofer" userId="c4a63011-f6e8-401d-b235-a1891ff3d58e" providerId="ADAL" clId="{1BECED73-2107-4B1E-9E7C-6FBFD1CA9E03}" dt="2025-01-10T22:24:01.111" v="383" actId="115"/>
          <ac:spMkLst>
            <pc:docMk/>
            <pc:sldMk cId="3250112680" sldId="726"/>
            <ac:spMk id="3" creationId="{E0C6A70B-0872-8155-CCE0-3F2601365044}"/>
          </ac:spMkLst>
        </pc:spChg>
        <pc:spChg chg="mod">
          <ac:chgData name="Pastor Zach Dudenhofer" userId="c4a63011-f6e8-401d-b235-a1891ff3d58e" providerId="ADAL" clId="{1BECED73-2107-4B1E-9E7C-6FBFD1CA9E03}" dt="2025-01-10T22:25:14.215" v="443" actId="20577"/>
          <ac:spMkLst>
            <pc:docMk/>
            <pc:sldMk cId="3250112680" sldId="726"/>
            <ac:spMk id="5" creationId="{C2F39F89-6C4B-377A-2D9C-18628B8EB849}"/>
          </ac:spMkLst>
        </pc:spChg>
      </pc:sldChg>
      <pc:sldChg chg="modSp add mod">
        <pc:chgData name="Pastor Zach Dudenhofer" userId="c4a63011-f6e8-401d-b235-a1891ff3d58e" providerId="ADAL" clId="{1BECED73-2107-4B1E-9E7C-6FBFD1CA9E03}" dt="2025-01-10T22:25:52.938" v="461" actId="115"/>
        <pc:sldMkLst>
          <pc:docMk/>
          <pc:sldMk cId="772800063" sldId="727"/>
        </pc:sldMkLst>
        <pc:spChg chg="mod">
          <ac:chgData name="Pastor Zach Dudenhofer" userId="c4a63011-f6e8-401d-b235-a1891ff3d58e" providerId="ADAL" clId="{1BECED73-2107-4B1E-9E7C-6FBFD1CA9E03}" dt="2025-01-10T22:25:39.482" v="458" actId="20577"/>
          <ac:spMkLst>
            <pc:docMk/>
            <pc:sldMk cId="772800063" sldId="727"/>
            <ac:spMk id="2" creationId="{9725AC5F-A538-3B8D-AB2A-8E2086C93F5D}"/>
          </ac:spMkLst>
        </pc:spChg>
        <pc:spChg chg="mod">
          <ac:chgData name="Pastor Zach Dudenhofer" userId="c4a63011-f6e8-401d-b235-a1891ff3d58e" providerId="ADAL" clId="{1BECED73-2107-4B1E-9E7C-6FBFD1CA9E03}" dt="2025-01-10T22:25:52.938" v="461" actId="115"/>
          <ac:spMkLst>
            <pc:docMk/>
            <pc:sldMk cId="772800063" sldId="727"/>
            <ac:spMk id="3" creationId="{E0C6A70B-0872-8155-CCE0-3F2601365044}"/>
          </ac:spMkLst>
        </pc:spChg>
      </pc:sldChg>
      <pc:sldChg chg="modSp add mod">
        <pc:chgData name="Pastor Zach Dudenhofer" userId="c4a63011-f6e8-401d-b235-a1891ff3d58e" providerId="ADAL" clId="{1BECED73-2107-4B1E-9E7C-6FBFD1CA9E03}" dt="2025-01-10T22:26:34.406" v="467" actId="115"/>
        <pc:sldMkLst>
          <pc:docMk/>
          <pc:sldMk cId="924655024" sldId="728"/>
        </pc:sldMkLst>
        <pc:spChg chg="mod">
          <ac:chgData name="Pastor Zach Dudenhofer" userId="c4a63011-f6e8-401d-b235-a1891ff3d58e" providerId="ADAL" clId="{1BECED73-2107-4B1E-9E7C-6FBFD1CA9E03}" dt="2025-01-10T22:26:34.406" v="467" actId="115"/>
          <ac:spMkLst>
            <pc:docMk/>
            <pc:sldMk cId="924655024" sldId="728"/>
            <ac:spMk id="3" creationId="{E0C6A70B-0872-8155-CCE0-3F2601365044}"/>
          </ac:spMkLst>
        </pc:spChg>
      </pc:sldChg>
      <pc:sldChg chg="addSp delSp modSp add mod">
        <pc:chgData name="Pastor Zach Dudenhofer" userId="c4a63011-f6e8-401d-b235-a1891ff3d58e" providerId="ADAL" clId="{1BECED73-2107-4B1E-9E7C-6FBFD1CA9E03}" dt="2025-01-10T22:27:45.551" v="490" actId="478"/>
        <pc:sldMkLst>
          <pc:docMk/>
          <pc:sldMk cId="2306182950" sldId="729"/>
        </pc:sldMkLst>
        <pc:spChg chg="mod">
          <ac:chgData name="Pastor Zach Dudenhofer" userId="c4a63011-f6e8-401d-b235-a1891ff3d58e" providerId="ADAL" clId="{1BECED73-2107-4B1E-9E7C-6FBFD1CA9E03}" dt="2025-01-10T22:26:55.172" v="483" actId="20577"/>
          <ac:spMkLst>
            <pc:docMk/>
            <pc:sldMk cId="2306182950" sldId="729"/>
            <ac:spMk id="2" creationId="{9725AC5F-A538-3B8D-AB2A-8E2086C93F5D}"/>
          </ac:spMkLst>
        </pc:spChg>
        <pc:spChg chg="mod">
          <ac:chgData name="Pastor Zach Dudenhofer" userId="c4a63011-f6e8-401d-b235-a1891ff3d58e" providerId="ADAL" clId="{1BECED73-2107-4B1E-9E7C-6FBFD1CA9E03}" dt="2025-01-10T22:27:42.540" v="489" actId="113"/>
          <ac:spMkLst>
            <pc:docMk/>
            <pc:sldMk cId="2306182950" sldId="729"/>
            <ac:spMk id="3" creationId="{E0C6A70B-0872-8155-CCE0-3F2601365044}"/>
          </ac:spMkLst>
        </pc:spChg>
        <pc:spChg chg="add del mod">
          <ac:chgData name="Pastor Zach Dudenhofer" userId="c4a63011-f6e8-401d-b235-a1891ff3d58e" providerId="ADAL" clId="{1BECED73-2107-4B1E-9E7C-6FBFD1CA9E03}" dt="2025-01-10T22:27:45.551" v="490" actId="478"/>
          <ac:spMkLst>
            <pc:docMk/>
            <pc:sldMk cId="2306182950" sldId="729"/>
            <ac:spMk id="4" creationId="{C454892A-F91D-1295-4763-A2C20B7AD04C}"/>
          </ac:spMkLst>
        </pc:spChg>
        <pc:cxnChg chg="add del mod">
          <ac:chgData name="Pastor Zach Dudenhofer" userId="c4a63011-f6e8-401d-b235-a1891ff3d58e" providerId="ADAL" clId="{1BECED73-2107-4B1E-9E7C-6FBFD1CA9E03}" dt="2025-01-10T22:27:45.551" v="490" actId="478"/>
          <ac:cxnSpMkLst>
            <pc:docMk/>
            <pc:sldMk cId="2306182950" sldId="729"/>
            <ac:cxnSpMk id="5" creationId="{EF7F7CDC-4491-107C-0494-06D8650133BB}"/>
          </ac:cxnSpMkLst>
        </pc:cxnChg>
      </pc:sldChg>
      <pc:sldChg chg="modSp add mod">
        <pc:chgData name="Pastor Zach Dudenhofer" userId="c4a63011-f6e8-401d-b235-a1891ff3d58e" providerId="ADAL" clId="{1BECED73-2107-4B1E-9E7C-6FBFD1CA9E03}" dt="2025-01-10T22:28:39.126" v="493" actId="115"/>
        <pc:sldMkLst>
          <pc:docMk/>
          <pc:sldMk cId="2731764596" sldId="730"/>
        </pc:sldMkLst>
        <pc:spChg chg="mod">
          <ac:chgData name="Pastor Zach Dudenhofer" userId="c4a63011-f6e8-401d-b235-a1891ff3d58e" providerId="ADAL" clId="{1BECED73-2107-4B1E-9E7C-6FBFD1CA9E03}" dt="2025-01-10T22:28:39.126" v="493" actId="115"/>
          <ac:spMkLst>
            <pc:docMk/>
            <pc:sldMk cId="2731764596" sldId="730"/>
            <ac:spMk id="3" creationId="{E0C6A70B-0872-8155-CCE0-3F2601365044}"/>
          </ac:spMkLst>
        </pc:spChg>
      </pc:sldChg>
      <pc:sldChg chg="addSp modSp add mod">
        <pc:chgData name="Pastor Zach Dudenhofer" userId="c4a63011-f6e8-401d-b235-a1891ff3d58e" providerId="ADAL" clId="{1BECED73-2107-4B1E-9E7C-6FBFD1CA9E03}" dt="2025-01-10T22:31:31.052" v="587" actId="20577"/>
        <pc:sldMkLst>
          <pc:docMk/>
          <pc:sldMk cId="4038080247" sldId="731"/>
        </pc:sldMkLst>
        <pc:spChg chg="mod">
          <ac:chgData name="Pastor Zach Dudenhofer" userId="c4a63011-f6e8-401d-b235-a1891ff3d58e" providerId="ADAL" clId="{1BECED73-2107-4B1E-9E7C-6FBFD1CA9E03}" dt="2025-01-10T22:28:58.161" v="498" actId="115"/>
          <ac:spMkLst>
            <pc:docMk/>
            <pc:sldMk cId="4038080247" sldId="731"/>
            <ac:spMk id="3" creationId="{E0C6A70B-0872-8155-CCE0-3F2601365044}"/>
          </ac:spMkLst>
        </pc:spChg>
        <pc:spChg chg="add mod">
          <ac:chgData name="Pastor Zach Dudenhofer" userId="c4a63011-f6e8-401d-b235-a1891ff3d58e" providerId="ADAL" clId="{1BECED73-2107-4B1E-9E7C-6FBFD1CA9E03}" dt="2025-01-10T22:31:31.052" v="587" actId="20577"/>
          <ac:spMkLst>
            <pc:docMk/>
            <pc:sldMk cId="4038080247" sldId="731"/>
            <ac:spMk id="4" creationId="{3BE59E0B-AC1D-B4E7-7E70-6AA1AF2A21BE}"/>
          </ac:spMkLst>
        </pc:spChg>
        <pc:cxnChg chg="add mod">
          <ac:chgData name="Pastor Zach Dudenhofer" userId="c4a63011-f6e8-401d-b235-a1891ff3d58e" providerId="ADAL" clId="{1BECED73-2107-4B1E-9E7C-6FBFD1CA9E03}" dt="2025-01-10T22:29:47.079" v="499"/>
          <ac:cxnSpMkLst>
            <pc:docMk/>
            <pc:sldMk cId="4038080247" sldId="731"/>
            <ac:cxnSpMk id="5" creationId="{D76ACEBA-B270-15FD-5101-F43218E24749}"/>
          </ac:cxnSpMkLst>
        </pc:cxnChg>
      </pc:sldChg>
      <pc:sldChg chg="modSp add mod">
        <pc:chgData name="Pastor Zach Dudenhofer" userId="c4a63011-f6e8-401d-b235-a1891ff3d58e" providerId="ADAL" clId="{1BECED73-2107-4B1E-9E7C-6FBFD1CA9E03}" dt="2025-01-10T22:31:53.391" v="608" actId="20577"/>
        <pc:sldMkLst>
          <pc:docMk/>
          <pc:sldMk cId="1639573923" sldId="732"/>
        </pc:sldMkLst>
        <pc:spChg chg="mod">
          <ac:chgData name="Pastor Zach Dudenhofer" userId="c4a63011-f6e8-401d-b235-a1891ff3d58e" providerId="ADAL" clId="{1BECED73-2107-4B1E-9E7C-6FBFD1CA9E03}" dt="2025-01-10T22:31:53.391" v="608" actId="20577"/>
          <ac:spMkLst>
            <pc:docMk/>
            <pc:sldMk cId="1639573923" sldId="732"/>
            <ac:spMk id="2" creationId="{9725AC5F-A538-3B8D-AB2A-8E2086C93F5D}"/>
          </ac:spMkLst>
        </pc:spChg>
      </pc:sldChg>
      <pc:sldChg chg="modSp add mod">
        <pc:chgData name="Pastor Zach Dudenhofer" userId="c4a63011-f6e8-401d-b235-a1891ff3d58e" providerId="ADAL" clId="{1BECED73-2107-4B1E-9E7C-6FBFD1CA9E03}" dt="2025-01-10T22:55:53.835" v="611" actId="115"/>
        <pc:sldMkLst>
          <pc:docMk/>
          <pc:sldMk cId="567526814" sldId="733"/>
        </pc:sldMkLst>
        <pc:spChg chg="mod">
          <ac:chgData name="Pastor Zach Dudenhofer" userId="c4a63011-f6e8-401d-b235-a1891ff3d58e" providerId="ADAL" clId="{1BECED73-2107-4B1E-9E7C-6FBFD1CA9E03}" dt="2025-01-10T22:55:53.835" v="611" actId="115"/>
          <ac:spMkLst>
            <pc:docMk/>
            <pc:sldMk cId="567526814" sldId="733"/>
            <ac:spMk id="3" creationId="{E0C6A70B-0872-8155-CCE0-3F2601365044}"/>
          </ac:spMkLst>
        </pc:spChg>
      </pc:sldChg>
      <pc:sldChg chg="addSp modSp add mod">
        <pc:chgData name="Pastor Zach Dudenhofer" userId="c4a63011-f6e8-401d-b235-a1891ff3d58e" providerId="ADAL" clId="{1BECED73-2107-4B1E-9E7C-6FBFD1CA9E03}" dt="2025-01-10T22:56:44.702" v="635" actId="20577"/>
        <pc:sldMkLst>
          <pc:docMk/>
          <pc:sldMk cId="4111575943" sldId="734"/>
        </pc:sldMkLst>
        <pc:spChg chg="mod">
          <ac:chgData name="Pastor Zach Dudenhofer" userId="c4a63011-f6e8-401d-b235-a1891ff3d58e" providerId="ADAL" clId="{1BECED73-2107-4B1E-9E7C-6FBFD1CA9E03}" dt="2025-01-10T22:56:15.391" v="616" actId="115"/>
          <ac:spMkLst>
            <pc:docMk/>
            <pc:sldMk cId="4111575943" sldId="734"/>
            <ac:spMk id="3" creationId="{E0C6A70B-0872-8155-CCE0-3F2601365044}"/>
          </ac:spMkLst>
        </pc:spChg>
        <pc:spChg chg="add mod">
          <ac:chgData name="Pastor Zach Dudenhofer" userId="c4a63011-f6e8-401d-b235-a1891ff3d58e" providerId="ADAL" clId="{1BECED73-2107-4B1E-9E7C-6FBFD1CA9E03}" dt="2025-01-10T22:56:44.702" v="635" actId="20577"/>
          <ac:spMkLst>
            <pc:docMk/>
            <pc:sldMk cId="4111575943" sldId="734"/>
            <ac:spMk id="4" creationId="{BB931738-9ACD-7D09-E99C-AAE1CC30A238}"/>
          </ac:spMkLst>
        </pc:spChg>
        <pc:cxnChg chg="add mod">
          <ac:chgData name="Pastor Zach Dudenhofer" userId="c4a63011-f6e8-401d-b235-a1891ff3d58e" providerId="ADAL" clId="{1BECED73-2107-4B1E-9E7C-6FBFD1CA9E03}" dt="2025-01-10T22:56:25.315" v="617"/>
          <ac:cxnSpMkLst>
            <pc:docMk/>
            <pc:sldMk cId="4111575943" sldId="734"/>
            <ac:cxnSpMk id="5" creationId="{912161D9-88BF-89F9-B970-A58530E955E3}"/>
          </ac:cxnSpMkLst>
        </pc:cxnChg>
      </pc:sldChg>
      <pc:sldChg chg="modSp add mod">
        <pc:chgData name="Pastor Zach Dudenhofer" userId="c4a63011-f6e8-401d-b235-a1891ff3d58e" providerId="ADAL" clId="{1BECED73-2107-4B1E-9E7C-6FBFD1CA9E03}" dt="2025-01-10T22:57:17.760" v="665" actId="20577"/>
        <pc:sldMkLst>
          <pc:docMk/>
          <pc:sldMk cId="971577339" sldId="735"/>
        </pc:sldMkLst>
        <pc:spChg chg="mod">
          <ac:chgData name="Pastor Zach Dudenhofer" userId="c4a63011-f6e8-401d-b235-a1891ff3d58e" providerId="ADAL" clId="{1BECED73-2107-4B1E-9E7C-6FBFD1CA9E03}" dt="2025-01-10T22:57:17.760" v="665" actId="20577"/>
          <ac:spMkLst>
            <pc:docMk/>
            <pc:sldMk cId="971577339" sldId="735"/>
            <ac:spMk id="2" creationId="{9725AC5F-A538-3B8D-AB2A-8E2086C93F5D}"/>
          </ac:spMkLst>
        </pc:spChg>
      </pc:sldChg>
      <pc:sldChg chg="modSp add mod">
        <pc:chgData name="Pastor Zach Dudenhofer" userId="c4a63011-f6e8-401d-b235-a1891ff3d58e" providerId="ADAL" clId="{1BECED73-2107-4B1E-9E7C-6FBFD1CA9E03}" dt="2025-01-10T23:00:18.527" v="705" actId="207"/>
        <pc:sldMkLst>
          <pc:docMk/>
          <pc:sldMk cId="3724410043" sldId="736"/>
        </pc:sldMkLst>
        <pc:spChg chg="mod">
          <ac:chgData name="Pastor Zach Dudenhofer" userId="c4a63011-f6e8-401d-b235-a1891ff3d58e" providerId="ADAL" clId="{1BECED73-2107-4B1E-9E7C-6FBFD1CA9E03}" dt="2025-01-10T23:00:18.527" v="705" actId="207"/>
          <ac:spMkLst>
            <pc:docMk/>
            <pc:sldMk cId="3724410043" sldId="736"/>
            <ac:spMk id="2" creationId="{9725AC5F-A538-3B8D-AB2A-8E2086C93F5D}"/>
          </ac:spMkLst>
        </pc:spChg>
        <pc:spChg chg="mod">
          <ac:chgData name="Pastor Zach Dudenhofer" userId="c4a63011-f6e8-401d-b235-a1891ff3d58e" providerId="ADAL" clId="{1BECED73-2107-4B1E-9E7C-6FBFD1CA9E03}" dt="2025-01-10T23:00:11.506" v="704" actId="207"/>
          <ac:spMkLst>
            <pc:docMk/>
            <pc:sldMk cId="3724410043" sldId="736"/>
            <ac:spMk id="3" creationId="{E0C6A70B-0872-8155-CCE0-3F2601365044}"/>
          </ac:spMkLst>
        </pc:spChg>
      </pc:sldChg>
      <pc:sldChg chg="modSp add mod">
        <pc:chgData name="Pastor Zach Dudenhofer" userId="c4a63011-f6e8-401d-b235-a1891ff3d58e" providerId="ADAL" clId="{1BECED73-2107-4B1E-9E7C-6FBFD1CA9E03}" dt="2025-01-10T23:00:56.017" v="708" actId="115"/>
        <pc:sldMkLst>
          <pc:docMk/>
          <pc:sldMk cId="48063605" sldId="737"/>
        </pc:sldMkLst>
        <pc:spChg chg="mod">
          <ac:chgData name="Pastor Zach Dudenhofer" userId="c4a63011-f6e8-401d-b235-a1891ff3d58e" providerId="ADAL" clId="{1BECED73-2107-4B1E-9E7C-6FBFD1CA9E03}" dt="2025-01-10T23:00:56.017" v="708" actId="115"/>
          <ac:spMkLst>
            <pc:docMk/>
            <pc:sldMk cId="48063605" sldId="737"/>
            <ac:spMk id="3" creationId="{E0C6A70B-0872-8155-CCE0-3F2601365044}"/>
          </ac:spMkLst>
        </pc:spChg>
      </pc:sldChg>
      <pc:sldChg chg="modSp add mod">
        <pc:chgData name="Pastor Zach Dudenhofer" userId="c4a63011-f6e8-401d-b235-a1891ff3d58e" providerId="ADAL" clId="{1BECED73-2107-4B1E-9E7C-6FBFD1CA9E03}" dt="2025-01-10T23:01:12.511" v="713" actId="115"/>
        <pc:sldMkLst>
          <pc:docMk/>
          <pc:sldMk cId="2478442282" sldId="738"/>
        </pc:sldMkLst>
        <pc:spChg chg="mod">
          <ac:chgData name="Pastor Zach Dudenhofer" userId="c4a63011-f6e8-401d-b235-a1891ff3d58e" providerId="ADAL" clId="{1BECED73-2107-4B1E-9E7C-6FBFD1CA9E03}" dt="2025-01-10T23:01:12.511" v="713" actId="115"/>
          <ac:spMkLst>
            <pc:docMk/>
            <pc:sldMk cId="2478442282" sldId="738"/>
            <ac:spMk id="3" creationId="{E0C6A70B-0872-8155-CCE0-3F2601365044}"/>
          </ac:spMkLst>
        </pc:spChg>
      </pc:sldChg>
      <pc:sldChg chg="modSp add mod">
        <pc:chgData name="Pastor Zach Dudenhofer" userId="c4a63011-f6e8-401d-b235-a1891ff3d58e" providerId="ADAL" clId="{1BECED73-2107-4B1E-9E7C-6FBFD1CA9E03}" dt="2025-01-10T23:01:31.951" v="718" actId="115"/>
        <pc:sldMkLst>
          <pc:docMk/>
          <pc:sldMk cId="679773994" sldId="739"/>
        </pc:sldMkLst>
        <pc:spChg chg="mod">
          <ac:chgData name="Pastor Zach Dudenhofer" userId="c4a63011-f6e8-401d-b235-a1891ff3d58e" providerId="ADAL" clId="{1BECED73-2107-4B1E-9E7C-6FBFD1CA9E03}" dt="2025-01-10T23:01:31.951" v="718" actId="115"/>
          <ac:spMkLst>
            <pc:docMk/>
            <pc:sldMk cId="679773994" sldId="739"/>
            <ac:spMk id="3" creationId="{E0C6A70B-0872-8155-CCE0-3F2601365044}"/>
          </ac:spMkLst>
        </pc:spChg>
      </pc:sldChg>
      <pc:sldChg chg="addSp modSp add mod">
        <pc:chgData name="Pastor Zach Dudenhofer" userId="c4a63011-f6e8-401d-b235-a1891ff3d58e" providerId="ADAL" clId="{1BECED73-2107-4B1E-9E7C-6FBFD1CA9E03}" dt="2025-01-10T23:05:34.303" v="848" actId="20577"/>
        <pc:sldMkLst>
          <pc:docMk/>
          <pc:sldMk cId="2020554586" sldId="740"/>
        </pc:sldMkLst>
        <pc:spChg chg="add mod">
          <ac:chgData name="Pastor Zach Dudenhofer" userId="c4a63011-f6e8-401d-b235-a1891ff3d58e" providerId="ADAL" clId="{1BECED73-2107-4B1E-9E7C-6FBFD1CA9E03}" dt="2025-01-10T23:05:34.303" v="848" actId="20577"/>
          <ac:spMkLst>
            <pc:docMk/>
            <pc:sldMk cId="2020554586" sldId="740"/>
            <ac:spMk id="4" creationId="{667C2337-037A-762A-13D7-927B83E9E69A}"/>
          </ac:spMkLst>
        </pc:spChg>
        <pc:cxnChg chg="add mod">
          <ac:chgData name="Pastor Zach Dudenhofer" userId="c4a63011-f6e8-401d-b235-a1891ff3d58e" providerId="ADAL" clId="{1BECED73-2107-4B1E-9E7C-6FBFD1CA9E03}" dt="2025-01-10T23:04:27.071" v="836" actId="1036"/>
          <ac:cxnSpMkLst>
            <pc:docMk/>
            <pc:sldMk cId="2020554586" sldId="740"/>
            <ac:cxnSpMk id="5" creationId="{ED5B87AE-7FA4-2B97-EC00-9C66A121C357}"/>
          </ac:cxnSpMkLst>
        </pc:cxnChg>
      </pc:sldChg>
      <pc:sldChg chg="modSp add mod">
        <pc:chgData name="Pastor Zach Dudenhofer" userId="c4a63011-f6e8-401d-b235-a1891ff3d58e" providerId="ADAL" clId="{1BECED73-2107-4B1E-9E7C-6FBFD1CA9E03}" dt="2025-01-10T23:07:43.477" v="926" actId="1036"/>
        <pc:sldMkLst>
          <pc:docMk/>
          <pc:sldMk cId="1144725449" sldId="741"/>
        </pc:sldMkLst>
        <pc:spChg chg="mod">
          <ac:chgData name="Pastor Zach Dudenhofer" userId="c4a63011-f6e8-401d-b235-a1891ff3d58e" providerId="ADAL" clId="{1BECED73-2107-4B1E-9E7C-6FBFD1CA9E03}" dt="2025-01-10T23:06:48.869" v="851" actId="115"/>
          <ac:spMkLst>
            <pc:docMk/>
            <pc:sldMk cId="1144725449" sldId="741"/>
            <ac:spMk id="3" creationId="{E0C6A70B-0872-8155-CCE0-3F2601365044}"/>
          </ac:spMkLst>
        </pc:spChg>
        <pc:spChg chg="mod">
          <ac:chgData name="Pastor Zach Dudenhofer" userId="c4a63011-f6e8-401d-b235-a1891ff3d58e" providerId="ADAL" clId="{1BECED73-2107-4B1E-9E7C-6FBFD1CA9E03}" dt="2025-01-10T23:07:43.477" v="926" actId="1036"/>
          <ac:spMkLst>
            <pc:docMk/>
            <pc:sldMk cId="1144725449" sldId="741"/>
            <ac:spMk id="4" creationId="{667C2337-037A-762A-13D7-927B83E9E69A}"/>
          </ac:spMkLst>
        </pc:spChg>
        <pc:cxnChg chg="mod">
          <ac:chgData name="Pastor Zach Dudenhofer" userId="c4a63011-f6e8-401d-b235-a1891ff3d58e" providerId="ADAL" clId="{1BECED73-2107-4B1E-9E7C-6FBFD1CA9E03}" dt="2025-01-10T23:07:43.477" v="926" actId="1036"/>
          <ac:cxnSpMkLst>
            <pc:docMk/>
            <pc:sldMk cId="1144725449" sldId="741"/>
            <ac:cxnSpMk id="5" creationId="{ED5B87AE-7FA4-2B97-EC00-9C66A121C357}"/>
          </ac:cxnSpMkLst>
        </pc:cxnChg>
      </pc:sldChg>
    </pc:docChg>
  </pc:docChgLst>
  <pc:docChgLst>
    <pc:chgData name="Pastor Zach Dudenhofer" userId="c4a63011-f6e8-401d-b235-a1891ff3d58e" providerId="ADAL" clId="{4B2088D8-35DD-401B-A1EB-0052EAB8C9B8}"/>
    <pc:docChg chg="undo custSel addSld delSld modSld">
      <pc:chgData name="Pastor Zach Dudenhofer" userId="c4a63011-f6e8-401d-b235-a1891ff3d58e" providerId="ADAL" clId="{4B2088D8-35DD-401B-A1EB-0052EAB8C9B8}" dt="2025-05-09T17:07:42.974" v="1072" actId="27614"/>
      <pc:docMkLst>
        <pc:docMk/>
      </pc:docMkLst>
      <pc:sldChg chg="addSp delSp modSp mod">
        <pc:chgData name="Pastor Zach Dudenhofer" userId="c4a63011-f6e8-401d-b235-a1891ff3d58e" providerId="ADAL" clId="{4B2088D8-35DD-401B-A1EB-0052EAB8C9B8}" dt="2025-05-09T15:52:24.751" v="2" actId="27614"/>
        <pc:sldMkLst>
          <pc:docMk/>
          <pc:sldMk cId="785318392" sldId="263"/>
        </pc:sldMkLst>
        <pc:picChg chg="del">
          <ac:chgData name="Pastor Zach Dudenhofer" userId="c4a63011-f6e8-401d-b235-a1891ff3d58e" providerId="ADAL" clId="{4B2088D8-35DD-401B-A1EB-0052EAB8C9B8}" dt="2025-05-09T15:52:19.580" v="0" actId="478"/>
          <ac:picMkLst>
            <pc:docMk/>
            <pc:sldMk cId="785318392" sldId="263"/>
            <ac:picMk id="3" creationId="{6ED55C4E-FD69-E3E7-31A8-DBB71373C3CB}"/>
          </ac:picMkLst>
        </pc:picChg>
        <pc:picChg chg="add mod">
          <ac:chgData name="Pastor Zach Dudenhofer" userId="c4a63011-f6e8-401d-b235-a1891ff3d58e" providerId="ADAL" clId="{4B2088D8-35DD-401B-A1EB-0052EAB8C9B8}" dt="2025-05-09T15:52:24.751" v="2" actId="27614"/>
          <ac:picMkLst>
            <pc:docMk/>
            <pc:sldMk cId="785318392" sldId="263"/>
            <ac:picMk id="4" creationId="{C8099E3B-7CA2-E3A0-CD7D-8A6FDF523851}"/>
          </ac:picMkLst>
        </pc:picChg>
      </pc:sldChg>
      <pc:sldChg chg="modSp mod">
        <pc:chgData name="Pastor Zach Dudenhofer" userId="c4a63011-f6e8-401d-b235-a1891ff3d58e" providerId="ADAL" clId="{4B2088D8-35DD-401B-A1EB-0052EAB8C9B8}" dt="2025-05-09T16:39:00.041" v="216" actId="403"/>
        <pc:sldMkLst>
          <pc:docMk/>
          <pc:sldMk cId="3021919817" sldId="265"/>
        </pc:sldMkLst>
        <pc:spChg chg="mod">
          <ac:chgData name="Pastor Zach Dudenhofer" userId="c4a63011-f6e8-401d-b235-a1891ff3d58e" providerId="ADAL" clId="{4B2088D8-35DD-401B-A1EB-0052EAB8C9B8}" dt="2025-05-09T16:38:18.260" v="202" actId="207"/>
          <ac:spMkLst>
            <pc:docMk/>
            <pc:sldMk cId="3021919817" sldId="265"/>
            <ac:spMk id="2" creationId="{9725AC5F-A538-3B8D-AB2A-8E2086C93F5D}"/>
          </ac:spMkLst>
        </pc:spChg>
        <pc:spChg chg="mod">
          <ac:chgData name="Pastor Zach Dudenhofer" userId="c4a63011-f6e8-401d-b235-a1891ff3d58e" providerId="ADAL" clId="{4B2088D8-35DD-401B-A1EB-0052EAB8C9B8}" dt="2025-05-09T16:39:00.041" v="216" actId="403"/>
          <ac:spMkLst>
            <pc:docMk/>
            <pc:sldMk cId="3021919817" sldId="265"/>
            <ac:spMk id="3" creationId="{E0C6A70B-0872-8155-CCE0-3F2601365044}"/>
          </ac:spMkLst>
        </pc:spChg>
      </pc:sldChg>
      <pc:sldChg chg="del">
        <pc:chgData name="Pastor Zach Dudenhofer" userId="c4a63011-f6e8-401d-b235-a1891ff3d58e" providerId="ADAL" clId="{4B2088D8-35DD-401B-A1EB-0052EAB8C9B8}" dt="2025-05-09T17:06:16.226" v="1066" actId="47"/>
        <pc:sldMkLst>
          <pc:docMk/>
          <pc:sldMk cId="1898228851" sldId="786"/>
        </pc:sldMkLst>
      </pc:sldChg>
      <pc:sldChg chg="del">
        <pc:chgData name="Pastor Zach Dudenhofer" userId="c4a63011-f6e8-401d-b235-a1891ff3d58e" providerId="ADAL" clId="{4B2088D8-35DD-401B-A1EB-0052EAB8C9B8}" dt="2025-05-09T17:06:16.226" v="1066" actId="47"/>
        <pc:sldMkLst>
          <pc:docMk/>
          <pc:sldMk cId="468472057" sldId="787"/>
        </pc:sldMkLst>
      </pc:sldChg>
      <pc:sldChg chg="del">
        <pc:chgData name="Pastor Zach Dudenhofer" userId="c4a63011-f6e8-401d-b235-a1891ff3d58e" providerId="ADAL" clId="{4B2088D8-35DD-401B-A1EB-0052EAB8C9B8}" dt="2025-05-09T17:06:16.226" v="1066" actId="47"/>
        <pc:sldMkLst>
          <pc:docMk/>
          <pc:sldMk cId="983200868" sldId="788"/>
        </pc:sldMkLst>
      </pc:sldChg>
      <pc:sldChg chg="del">
        <pc:chgData name="Pastor Zach Dudenhofer" userId="c4a63011-f6e8-401d-b235-a1891ff3d58e" providerId="ADAL" clId="{4B2088D8-35DD-401B-A1EB-0052EAB8C9B8}" dt="2025-05-09T17:06:16.226" v="1066" actId="47"/>
        <pc:sldMkLst>
          <pc:docMk/>
          <pc:sldMk cId="902394450" sldId="789"/>
        </pc:sldMkLst>
      </pc:sldChg>
      <pc:sldChg chg="del">
        <pc:chgData name="Pastor Zach Dudenhofer" userId="c4a63011-f6e8-401d-b235-a1891ff3d58e" providerId="ADAL" clId="{4B2088D8-35DD-401B-A1EB-0052EAB8C9B8}" dt="2025-05-09T17:06:16.226" v="1066" actId="47"/>
        <pc:sldMkLst>
          <pc:docMk/>
          <pc:sldMk cId="519827179" sldId="790"/>
        </pc:sldMkLst>
      </pc:sldChg>
      <pc:sldChg chg="addSp delSp modSp mod setBg">
        <pc:chgData name="Pastor Zach Dudenhofer" userId="c4a63011-f6e8-401d-b235-a1891ff3d58e" providerId="ADAL" clId="{4B2088D8-35DD-401B-A1EB-0052EAB8C9B8}" dt="2025-05-09T16:37:35.280" v="192" actId="14861"/>
        <pc:sldMkLst>
          <pc:docMk/>
          <pc:sldMk cId="2386007229" sldId="797"/>
        </pc:sldMkLst>
        <pc:spChg chg="mod">
          <ac:chgData name="Pastor Zach Dudenhofer" userId="c4a63011-f6e8-401d-b235-a1891ff3d58e" providerId="ADAL" clId="{4B2088D8-35DD-401B-A1EB-0052EAB8C9B8}" dt="2025-05-09T16:37:35.280" v="192" actId="14861"/>
          <ac:spMkLst>
            <pc:docMk/>
            <pc:sldMk cId="2386007229" sldId="797"/>
            <ac:spMk id="2" creationId="{9725AC5F-A538-3B8D-AB2A-8E2086C93F5D}"/>
          </ac:spMkLst>
        </pc:spChg>
        <pc:spChg chg="mod">
          <ac:chgData name="Pastor Zach Dudenhofer" userId="c4a63011-f6e8-401d-b235-a1891ff3d58e" providerId="ADAL" clId="{4B2088D8-35DD-401B-A1EB-0052EAB8C9B8}" dt="2025-05-09T16:36:04.185" v="184" actId="1076"/>
          <ac:spMkLst>
            <pc:docMk/>
            <pc:sldMk cId="2386007229" sldId="797"/>
            <ac:spMk id="3" creationId="{E0C6A70B-0872-8155-CCE0-3F2601365044}"/>
          </ac:spMkLst>
        </pc:spChg>
        <pc:spChg chg="add">
          <ac:chgData name="Pastor Zach Dudenhofer" userId="c4a63011-f6e8-401d-b235-a1891ff3d58e" providerId="ADAL" clId="{4B2088D8-35DD-401B-A1EB-0052EAB8C9B8}" dt="2025-05-09T16:34:30.544" v="149" actId="26606"/>
          <ac:spMkLst>
            <pc:docMk/>
            <pc:sldMk cId="2386007229" sldId="797"/>
            <ac:spMk id="9" creationId="{C0763A76-9F1C-4FC5-82B7-DD475DA461B2}"/>
          </ac:spMkLst>
        </pc:spChg>
        <pc:spChg chg="add">
          <ac:chgData name="Pastor Zach Dudenhofer" userId="c4a63011-f6e8-401d-b235-a1891ff3d58e" providerId="ADAL" clId="{4B2088D8-35DD-401B-A1EB-0052EAB8C9B8}" dt="2025-05-09T16:34:30.544" v="149" actId="26606"/>
          <ac:spMkLst>
            <pc:docMk/>
            <pc:sldMk cId="2386007229" sldId="797"/>
            <ac:spMk id="11" creationId="{E81BF4F6-F2CF-4984-9D14-D6966D92F99F}"/>
          </ac:spMkLst>
        </pc:spChg>
        <pc:picChg chg="add del mod">
          <ac:chgData name="Pastor Zach Dudenhofer" userId="c4a63011-f6e8-401d-b235-a1891ff3d58e" providerId="ADAL" clId="{4B2088D8-35DD-401B-A1EB-0052EAB8C9B8}" dt="2025-05-09T16:37:02.534" v="191" actId="478"/>
          <ac:picMkLst>
            <pc:docMk/>
            <pc:sldMk cId="2386007229" sldId="797"/>
            <ac:picMk id="4" creationId="{2BB518EB-F7CA-2993-AA7C-BCF6A6A76640}"/>
          </ac:picMkLst>
        </pc:picChg>
        <pc:picChg chg="add mod">
          <ac:chgData name="Pastor Zach Dudenhofer" userId="c4a63011-f6e8-401d-b235-a1891ff3d58e" providerId="ADAL" clId="{4B2088D8-35DD-401B-A1EB-0052EAB8C9B8}" dt="2025-05-09T16:36:33.711" v="186" actId="14826"/>
          <ac:picMkLst>
            <pc:docMk/>
            <pc:sldMk cId="2386007229" sldId="797"/>
            <ac:picMk id="5" creationId="{F3BB4C83-4A19-CAC7-5006-87B332E652E1}"/>
          </ac:picMkLst>
        </pc:picChg>
      </pc:sldChg>
      <pc:sldChg chg="del">
        <pc:chgData name="Pastor Zach Dudenhofer" userId="c4a63011-f6e8-401d-b235-a1891ff3d58e" providerId="ADAL" clId="{4B2088D8-35DD-401B-A1EB-0052EAB8C9B8}" dt="2025-05-09T17:06:16.226" v="1066" actId="47"/>
        <pc:sldMkLst>
          <pc:docMk/>
          <pc:sldMk cId="3218188503" sldId="808"/>
        </pc:sldMkLst>
      </pc:sldChg>
      <pc:sldChg chg="del">
        <pc:chgData name="Pastor Zach Dudenhofer" userId="c4a63011-f6e8-401d-b235-a1891ff3d58e" providerId="ADAL" clId="{4B2088D8-35DD-401B-A1EB-0052EAB8C9B8}" dt="2025-05-09T17:06:16.226" v="1066" actId="47"/>
        <pc:sldMkLst>
          <pc:docMk/>
          <pc:sldMk cId="3223000462" sldId="819"/>
        </pc:sldMkLst>
      </pc:sldChg>
      <pc:sldChg chg="addSp delSp modSp mod">
        <pc:chgData name="Pastor Zach Dudenhofer" userId="c4a63011-f6e8-401d-b235-a1891ff3d58e" providerId="ADAL" clId="{4B2088D8-35DD-401B-A1EB-0052EAB8C9B8}" dt="2025-05-09T17:07:42.974" v="1072" actId="27614"/>
        <pc:sldMkLst>
          <pc:docMk/>
          <pc:sldMk cId="1379877970" sldId="826"/>
        </pc:sldMkLst>
        <pc:picChg chg="add del mod">
          <ac:chgData name="Pastor Zach Dudenhofer" userId="c4a63011-f6e8-401d-b235-a1891ff3d58e" providerId="ADAL" clId="{4B2088D8-35DD-401B-A1EB-0052EAB8C9B8}" dt="2025-05-09T17:07:39.821" v="1070" actId="478"/>
          <ac:picMkLst>
            <pc:docMk/>
            <pc:sldMk cId="1379877970" sldId="826"/>
            <ac:picMk id="3" creationId="{9C83E715-16CE-B22A-E194-7674975CAF89}"/>
          </ac:picMkLst>
        </pc:picChg>
        <pc:picChg chg="del">
          <ac:chgData name="Pastor Zach Dudenhofer" userId="c4a63011-f6e8-401d-b235-a1891ff3d58e" providerId="ADAL" clId="{4B2088D8-35DD-401B-A1EB-0052EAB8C9B8}" dt="2025-05-09T17:06:18.551" v="1067" actId="478"/>
          <ac:picMkLst>
            <pc:docMk/>
            <pc:sldMk cId="1379877970" sldId="826"/>
            <ac:picMk id="4" creationId="{ED5F92F5-E876-0BAB-AA94-611C87E18173}"/>
          </ac:picMkLst>
        </pc:picChg>
        <pc:picChg chg="add mod">
          <ac:chgData name="Pastor Zach Dudenhofer" userId="c4a63011-f6e8-401d-b235-a1891ff3d58e" providerId="ADAL" clId="{4B2088D8-35DD-401B-A1EB-0052EAB8C9B8}" dt="2025-05-09T17:07:42.974" v="1072" actId="27614"/>
          <ac:picMkLst>
            <pc:docMk/>
            <pc:sldMk cId="1379877970" sldId="826"/>
            <ac:picMk id="6" creationId="{14A709C9-951D-398E-A139-93126D348C91}"/>
          </ac:picMkLst>
        </pc:picChg>
      </pc:sldChg>
      <pc:sldChg chg="del">
        <pc:chgData name="Pastor Zach Dudenhofer" userId="c4a63011-f6e8-401d-b235-a1891ff3d58e" providerId="ADAL" clId="{4B2088D8-35DD-401B-A1EB-0052EAB8C9B8}" dt="2025-05-09T16:38:03.619" v="193" actId="47"/>
        <pc:sldMkLst>
          <pc:docMk/>
          <pc:sldMk cId="938469899" sldId="854"/>
        </pc:sldMkLst>
      </pc:sldChg>
      <pc:sldChg chg="del">
        <pc:chgData name="Pastor Zach Dudenhofer" userId="c4a63011-f6e8-401d-b235-a1891ff3d58e" providerId="ADAL" clId="{4B2088D8-35DD-401B-A1EB-0052EAB8C9B8}" dt="2025-05-09T16:38:03.619" v="193" actId="47"/>
        <pc:sldMkLst>
          <pc:docMk/>
          <pc:sldMk cId="3558159125" sldId="855"/>
        </pc:sldMkLst>
      </pc:sldChg>
      <pc:sldChg chg="del">
        <pc:chgData name="Pastor Zach Dudenhofer" userId="c4a63011-f6e8-401d-b235-a1891ff3d58e" providerId="ADAL" clId="{4B2088D8-35DD-401B-A1EB-0052EAB8C9B8}" dt="2025-05-09T16:38:03.619" v="193" actId="47"/>
        <pc:sldMkLst>
          <pc:docMk/>
          <pc:sldMk cId="1408334601" sldId="856"/>
        </pc:sldMkLst>
      </pc:sldChg>
      <pc:sldChg chg="del">
        <pc:chgData name="Pastor Zach Dudenhofer" userId="c4a63011-f6e8-401d-b235-a1891ff3d58e" providerId="ADAL" clId="{4B2088D8-35DD-401B-A1EB-0052EAB8C9B8}" dt="2025-05-09T16:38:03.619" v="193" actId="47"/>
        <pc:sldMkLst>
          <pc:docMk/>
          <pc:sldMk cId="4163270651" sldId="857"/>
        </pc:sldMkLst>
      </pc:sldChg>
      <pc:sldChg chg="del">
        <pc:chgData name="Pastor Zach Dudenhofer" userId="c4a63011-f6e8-401d-b235-a1891ff3d58e" providerId="ADAL" clId="{4B2088D8-35DD-401B-A1EB-0052EAB8C9B8}" dt="2025-05-09T17:06:16.226" v="1066" actId="47"/>
        <pc:sldMkLst>
          <pc:docMk/>
          <pc:sldMk cId="1845386561" sldId="858"/>
        </pc:sldMkLst>
      </pc:sldChg>
      <pc:sldChg chg="del">
        <pc:chgData name="Pastor Zach Dudenhofer" userId="c4a63011-f6e8-401d-b235-a1891ff3d58e" providerId="ADAL" clId="{4B2088D8-35DD-401B-A1EB-0052EAB8C9B8}" dt="2025-05-09T17:06:16.226" v="1066" actId="47"/>
        <pc:sldMkLst>
          <pc:docMk/>
          <pc:sldMk cId="50109490" sldId="859"/>
        </pc:sldMkLst>
      </pc:sldChg>
      <pc:sldChg chg="del">
        <pc:chgData name="Pastor Zach Dudenhofer" userId="c4a63011-f6e8-401d-b235-a1891ff3d58e" providerId="ADAL" clId="{4B2088D8-35DD-401B-A1EB-0052EAB8C9B8}" dt="2025-05-09T17:06:16.226" v="1066" actId="47"/>
        <pc:sldMkLst>
          <pc:docMk/>
          <pc:sldMk cId="1088415922" sldId="860"/>
        </pc:sldMkLst>
      </pc:sldChg>
      <pc:sldChg chg="del">
        <pc:chgData name="Pastor Zach Dudenhofer" userId="c4a63011-f6e8-401d-b235-a1891ff3d58e" providerId="ADAL" clId="{4B2088D8-35DD-401B-A1EB-0052EAB8C9B8}" dt="2025-05-09T17:06:16.226" v="1066" actId="47"/>
        <pc:sldMkLst>
          <pc:docMk/>
          <pc:sldMk cId="1681594092" sldId="861"/>
        </pc:sldMkLst>
      </pc:sldChg>
      <pc:sldChg chg="del">
        <pc:chgData name="Pastor Zach Dudenhofer" userId="c4a63011-f6e8-401d-b235-a1891ff3d58e" providerId="ADAL" clId="{4B2088D8-35DD-401B-A1EB-0052EAB8C9B8}" dt="2025-05-09T17:06:16.226" v="1066" actId="47"/>
        <pc:sldMkLst>
          <pc:docMk/>
          <pc:sldMk cId="762785404" sldId="862"/>
        </pc:sldMkLst>
      </pc:sldChg>
      <pc:sldChg chg="del">
        <pc:chgData name="Pastor Zach Dudenhofer" userId="c4a63011-f6e8-401d-b235-a1891ff3d58e" providerId="ADAL" clId="{4B2088D8-35DD-401B-A1EB-0052EAB8C9B8}" dt="2025-05-09T17:06:16.226" v="1066" actId="47"/>
        <pc:sldMkLst>
          <pc:docMk/>
          <pc:sldMk cId="4022263412" sldId="863"/>
        </pc:sldMkLst>
      </pc:sldChg>
      <pc:sldChg chg="delSp add setBg delDesignElem">
        <pc:chgData name="Pastor Zach Dudenhofer" userId="c4a63011-f6e8-401d-b235-a1891ff3d58e" providerId="ADAL" clId="{4B2088D8-35DD-401B-A1EB-0052EAB8C9B8}" dt="2025-05-09T16:39:34.362" v="218"/>
        <pc:sldMkLst>
          <pc:docMk/>
          <pc:sldMk cId="3629570381" sldId="864"/>
        </pc:sldMkLst>
        <pc:spChg chg="del">
          <ac:chgData name="Pastor Zach Dudenhofer" userId="c4a63011-f6e8-401d-b235-a1891ff3d58e" providerId="ADAL" clId="{4B2088D8-35DD-401B-A1EB-0052EAB8C9B8}" dt="2025-05-09T16:39:34.362" v="218"/>
          <ac:spMkLst>
            <pc:docMk/>
            <pc:sldMk cId="3629570381" sldId="864"/>
            <ac:spMk id="29" creationId="{42A4FC2C-047E-45A5-965D-8E1E3BF09BC6}"/>
          </ac:spMkLst>
        </pc:spChg>
      </pc:sldChg>
      <pc:sldChg chg="addSp modSp add mod">
        <pc:chgData name="Pastor Zach Dudenhofer" userId="c4a63011-f6e8-401d-b235-a1891ff3d58e" providerId="ADAL" clId="{4B2088D8-35DD-401B-A1EB-0052EAB8C9B8}" dt="2025-05-09T16:41:29.499" v="272" actId="20577"/>
        <pc:sldMkLst>
          <pc:docMk/>
          <pc:sldMk cId="185652198" sldId="865"/>
        </pc:sldMkLst>
        <pc:spChg chg="mod">
          <ac:chgData name="Pastor Zach Dudenhofer" userId="c4a63011-f6e8-401d-b235-a1891ff3d58e" providerId="ADAL" clId="{4B2088D8-35DD-401B-A1EB-0052EAB8C9B8}" dt="2025-05-09T16:40:19.845" v="253" actId="113"/>
          <ac:spMkLst>
            <pc:docMk/>
            <pc:sldMk cId="185652198" sldId="865"/>
            <ac:spMk id="2" creationId="{9725AC5F-A538-3B8D-AB2A-8E2086C93F5D}"/>
          </ac:spMkLst>
        </pc:spChg>
        <pc:spChg chg="mod">
          <ac:chgData name="Pastor Zach Dudenhofer" userId="c4a63011-f6e8-401d-b235-a1891ff3d58e" providerId="ADAL" clId="{4B2088D8-35DD-401B-A1EB-0052EAB8C9B8}" dt="2025-05-09T16:40:28.503" v="254" actId="207"/>
          <ac:spMkLst>
            <pc:docMk/>
            <pc:sldMk cId="185652198" sldId="865"/>
            <ac:spMk id="3" creationId="{E0C6A70B-0872-8155-CCE0-3F2601365044}"/>
          </ac:spMkLst>
        </pc:spChg>
        <pc:spChg chg="add mod">
          <ac:chgData name="Pastor Zach Dudenhofer" userId="c4a63011-f6e8-401d-b235-a1891ff3d58e" providerId="ADAL" clId="{4B2088D8-35DD-401B-A1EB-0052EAB8C9B8}" dt="2025-05-09T16:41:29.499" v="272" actId="20577"/>
          <ac:spMkLst>
            <pc:docMk/>
            <pc:sldMk cId="185652198" sldId="865"/>
            <ac:spMk id="4" creationId="{5A646BFD-EE3C-4BEC-DF2C-A07ACE212475}"/>
          </ac:spMkLst>
        </pc:spChg>
        <pc:cxnChg chg="add mod">
          <ac:chgData name="Pastor Zach Dudenhofer" userId="c4a63011-f6e8-401d-b235-a1891ff3d58e" providerId="ADAL" clId="{4B2088D8-35DD-401B-A1EB-0052EAB8C9B8}" dt="2025-05-09T16:41:10.205" v="266" actId="208"/>
          <ac:cxnSpMkLst>
            <pc:docMk/>
            <pc:sldMk cId="185652198" sldId="865"/>
            <ac:cxnSpMk id="5" creationId="{6E41AF81-5D77-B187-EA75-626BBAF226EB}"/>
          </ac:cxnSpMkLst>
        </pc:cxnChg>
      </pc:sldChg>
      <pc:sldChg chg="modSp add mod">
        <pc:chgData name="Pastor Zach Dudenhofer" userId="c4a63011-f6e8-401d-b235-a1891ff3d58e" providerId="ADAL" clId="{4B2088D8-35DD-401B-A1EB-0052EAB8C9B8}" dt="2025-05-09T16:41:49.737" v="275" actId="115"/>
        <pc:sldMkLst>
          <pc:docMk/>
          <pc:sldMk cId="2297731426" sldId="866"/>
        </pc:sldMkLst>
        <pc:spChg chg="mod">
          <ac:chgData name="Pastor Zach Dudenhofer" userId="c4a63011-f6e8-401d-b235-a1891ff3d58e" providerId="ADAL" clId="{4B2088D8-35DD-401B-A1EB-0052EAB8C9B8}" dt="2025-05-09T16:41:49.737" v="275" actId="115"/>
          <ac:spMkLst>
            <pc:docMk/>
            <pc:sldMk cId="2297731426" sldId="866"/>
            <ac:spMk id="3" creationId="{E0C6A70B-0872-8155-CCE0-3F2601365044}"/>
          </ac:spMkLst>
        </pc:spChg>
      </pc:sldChg>
      <pc:sldChg chg="addSp modSp add mod">
        <pc:chgData name="Pastor Zach Dudenhofer" userId="c4a63011-f6e8-401d-b235-a1891ff3d58e" providerId="ADAL" clId="{4B2088D8-35DD-401B-A1EB-0052EAB8C9B8}" dt="2025-05-09T16:50:35.052" v="424" actId="403"/>
        <pc:sldMkLst>
          <pc:docMk/>
          <pc:sldMk cId="1843144300" sldId="867"/>
        </pc:sldMkLst>
        <pc:spChg chg="add mod">
          <ac:chgData name="Pastor Zach Dudenhofer" userId="c4a63011-f6e8-401d-b235-a1891ff3d58e" providerId="ADAL" clId="{4B2088D8-35DD-401B-A1EB-0052EAB8C9B8}" dt="2025-05-09T16:50:35.052" v="424" actId="403"/>
          <ac:spMkLst>
            <pc:docMk/>
            <pc:sldMk cId="1843144300" sldId="867"/>
            <ac:spMk id="6" creationId="{2498CEA1-1218-786E-FA7B-5F962B8B5F55}"/>
          </ac:spMkLst>
        </pc:spChg>
      </pc:sldChg>
      <pc:sldChg chg="modSp add mod">
        <pc:chgData name="Pastor Zach Dudenhofer" userId="c4a63011-f6e8-401d-b235-a1891ff3d58e" providerId="ADAL" clId="{4B2088D8-35DD-401B-A1EB-0052EAB8C9B8}" dt="2025-05-09T16:50:28.947" v="422" actId="403"/>
        <pc:sldMkLst>
          <pc:docMk/>
          <pc:sldMk cId="1702649209" sldId="868"/>
        </pc:sldMkLst>
        <pc:spChg chg="mod">
          <ac:chgData name="Pastor Zach Dudenhofer" userId="c4a63011-f6e8-401d-b235-a1891ff3d58e" providerId="ADAL" clId="{4B2088D8-35DD-401B-A1EB-0052EAB8C9B8}" dt="2025-05-09T16:50:28.947" v="422" actId="403"/>
          <ac:spMkLst>
            <pc:docMk/>
            <pc:sldMk cId="1702649209" sldId="868"/>
            <ac:spMk id="6" creationId="{2498CEA1-1218-786E-FA7B-5F962B8B5F55}"/>
          </ac:spMkLst>
        </pc:spChg>
      </pc:sldChg>
      <pc:sldChg chg="modSp add mod">
        <pc:chgData name="Pastor Zach Dudenhofer" userId="c4a63011-f6e8-401d-b235-a1891ff3d58e" providerId="ADAL" clId="{4B2088D8-35DD-401B-A1EB-0052EAB8C9B8}" dt="2025-05-09T16:50:21.283" v="420" actId="403"/>
        <pc:sldMkLst>
          <pc:docMk/>
          <pc:sldMk cId="1317262824" sldId="869"/>
        </pc:sldMkLst>
        <pc:spChg chg="mod">
          <ac:chgData name="Pastor Zach Dudenhofer" userId="c4a63011-f6e8-401d-b235-a1891ff3d58e" providerId="ADAL" clId="{4B2088D8-35DD-401B-A1EB-0052EAB8C9B8}" dt="2025-05-09T16:50:21.283" v="420" actId="403"/>
          <ac:spMkLst>
            <pc:docMk/>
            <pc:sldMk cId="1317262824" sldId="869"/>
            <ac:spMk id="6" creationId="{2498CEA1-1218-786E-FA7B-5F962B8B5F55}"/>
          </ac:spMkLst>
        </pc:spChg>
      </pc:sldChg>
      <pc:sldChg chg="addSp delSp modSp add mod">
        <pc:chgData name="Pastor Zach Dudenhofer" userId="c4a63011-f6e8-401d-b235-a1891ff3d58e" providerId="ADAL" clId="{4B2088D8-35DD-401B-A1EB-0052EAB8C9B8}" dt="2025-05-09T16:58:34.709" v="741" actId="20577"/>
        <pc:sldMkLst>
          <pc:docMk/>
          <pc:sldMk cId="1223827869" sldId="870"/>
        </pc:sldMkLst>
        <pc:spChg chg="mod">
          <ac:chgData name="Pastor Zach Dudenhofer" userId="c4a63011-f6e8-401d-b235-a1891ff3d58e" providerId="ADAL" clId="{4B2088D8-35DD-401B-A1EB-0052EAB8C9B8}" dt="2025-05-09T16:58:34.709" v="741" actId="20577"/>
          <ac:spMkLst>
            <pc:docMk/>
            <pc:sldMk cId="1223827869" sldId="870"/>
            <ac:spMk id="6" creationId="{2498CEA1-1218-786E-FA7B-5F962B8B5F55}"/>
          </ac:spMkLst>
        </pc:spChg>
        <pc:spChg chg="add del mod">
          <ac:chgData name="Pastor Zach Dudenhofer" userId="c4a63011-f6e8-401d-b235-a1891ff3d58e" providerId="ADAL" clId="{4B2088D8-35DD-401B-A1EB-0052EAB8C9B8}" dt="2025-05-09T16:50:05.385" v="416" actId="478"/>
          <ac:spMkLst>
            <pc:docMk/>
            <pc:sldMk cId="1223827869" sldId="870"/>
            <ac:spMk id="7" creationId="{079AA9CE-5D38-FFD4-9330-179A24178A2D}"/>
          </ac:spMkLst>
        </pc:spChg>
        <pc:cxnChg chg="add del mod">
          <ac:chgData name="Pastor Zach Dudenhofer" userId="c4a63011-f6e8-401d-b235-a1891ff3d58e" providerId="ADAL" clId="{4B2088D8-35DD-401B-A1EB-0052EAB8C9B8}" dt="2025-05-09T16:50:06.285" v="417" actId="478"/>
          <ac:cxnSpMkLst>
            <pc:docMk/>
            <pc:sldMk cId="1223827869" sldId="870"/>
            <ac:cxnSpMk id="8" creationId="{70573E78-E49A-5407-4116-765A4DF579CB}"/>
          </ac:cxnSpMkLst>
        </pc:cxnChg>
      </pc:sldChg>
      <pc:sldChg chg="modSp add mod">
        <pc:chgData name="Pastor Zach Dudenhofer" userId="c4a63011-f6e8-401d-b235-a1891ff3d58e" providerId="ADAL" clId="{4B2088D8-35DD-401B-A1EB-0052EAB8C9B8}" dt="2025-05-09T16:59:21.872" v="757" actId="20577"/>
        <pc:sldMkLst>
          <pc:docMk/>
          <pc:sldMk cId="3991869591" sldId="871"/>
        </pc:sldMkLst>
        <pc:spChg chg="mod">
          <ac:chgData name="Pastor Zach Dudenhofer" userId="c4a63011-f6e8-401d-b235-a1891ff3d58e" providerId="ADAL" clId="{4B2088D8-35DD-401B-A1EB-0052EAB8C9B8}" dt="2025-05-09T16:59:21.872" v="757" actId="20577"/>
          <ac:spMkLst>
            <pc:docMk/>
            <pc:sldMk cId="3991869591" sldId="871"/>
            <ac:spMk id="6" creationId="{2498CEA1-1218-786E-FA7B-5F962B8B5F55}"/>
          </ac:spMkLst>
        </pc:spChg>
      </pc:sldChg>
      <pc:sldChg chg="add">
        <pc:chgData name="Pastor Zach Dudenhofer" userId="c4a63011-f6e8-401d-b235-a1891ff3d58e" providerId="ADAL" clId="{4B2088D8-35DD-401B-A1EB-0052EAB8C9B8}" dt="2025-05-09T16:58:32.562" v="740" actId="2890"/>
        <pc:sldMkLst>
          <pc:docMk/>
          <pc:sldMk cId="3033282638" sldId="872"/>
        </pc:sldMkLst>
      </pc:sldChg>
      <pc:sldChg chg="modSp add mod">
        <pc:chgData name="Pastor Zach Dudenhofer" userId="c4a63011-f6e8-401d-b235-a1891ff3d58e" providerId="ADAL" clId="{4B2088D8-35DD-401B-A1EB-0052EAB8C9B8}" dt="2025-05-09T16:59:35.910" v="759" actId="20577"/>
        <pc:sldMkLst>
          <pc:docMk/>
          <pc:sldMk cId="1004340147" sldId="873"/>
        </pc:sldMkLst>
        <pc:spChg chg="mod">
          <ac:chgData name="Pastor Zach Dudenhofer" userId="c4a63011-f6e8-401d-b235-a1891ff3d58e" providerId="ADAL" clId="{4B2088D8-35DD-401B-A1EB-0052EAB8C9B8}" dt="2025-05-09T16:59:35.910" v="759" actId="20577"/>
          <ac:spMkLst>
            <pc:docMk/>
            <pc:sldMk cId="1004340147" sldId="873"/>
            <ac:spMk id="6" creationId="{2498CEA1-1218-786E-FA7B-5F962B8B5F55}"/>
          </ac:spMkLst>
        </pc:spChg>
      </pc:sldChg>
      <pc:sldChg chg="add">
        <pc:chgData name="Pastor Zach Dudenhofer" userId="c4a63011-f6e8-401d-b235-a1891ff3d58e" providerId="ADAL" clId="{4B2088D8-35DD-401B-A1EB-0052EAB8C9B8}" dt="2025-05-09T16:59:32.588" v="758" actId="2890"/>
        <pc:sldMkLst>
          <pc:docMk/>
          <pc:sldMk cId="1996777874" sldId="874"/>
        </pc:sldMkLst>
      </pc:sldChg>
      <pc:sldChg chg="modSp add mod">
        <pc:chgData name="Pastor Zach Dudenhofer" userId="c4a63011-f6e8-401d-b235-a1891ff3d58e" providerId="ADAL" clId="{4B2088D8-35DD-401B-A1EB-0052EAB8C9B8}" dt="2025-05-09T17:02:47.295" v="917" actId="20577"/>
        <pc:sldMkLst>
          <pc:docMk/>
          <pc:sldMk cId="2859089733" sldId="875"/>
        </pc:sldMkLst>
        <pc:spChg chg="mod">
          <ac:chgData name="Pastor Zach Dudenhofer" userId="c4a63011-f6e8-401d-b235-a1891ff3d58e" providerId="ADAL" clId="{4B2088D8-35DD-401B-A1EB-0052EAB8C9B8}" dt="2025-05-09T17:01:59.860" v="872" actId="14100"/>
          <ac:spMkLst>
            <pc:docMk/>
            <pc:sldMk cId="2859089733" sldId="875"/>
            <ac:spMk id="3" creationId="{E0C6A70B-0872-8155-CCE0-3F2601365044}"/>
          </ac:spMkLst>
        </pc:spChg>
        <pc:spChg chg="mod">
          <ac:chgData name="Pastor Zach Dudenhofer" userId="c4a63011-f6e8-401d-b235-a1891ff3d58e" providerId="ADAL" clId="{4B2088D8-35DD-401B-A1EB-0052EAB8C9B8}" dt="2025-05-09T17:02:47.295" v="917" actId="20577"/>
          <ac:spMkLst>
            <pc:docMk/>
            <pc:sldMk cId="2859089733" sldId="875"/>
            <ac:spMk id="4" creationId="{5A646BFD-EE3C-4BEC-DF2C-A07ACE212475}"/>
          </ac:spMkLst>
        </pc:spChg>
        <pc:cxnChg chg="mod">
          <ac:chgData name="Pastor Zach Dudenhofer" userId="c4a63011-f6e8-401d-b235-a1891ff3d58e" providerId="ADAL" clId="{4B2088D8-35DD-401B-A1EB-0052EAB8C9B8}" dt="2025-05-09T17:02:21.172" v="900" actId="1036"/>
          <ac:cxnSpMkLst>
            <pc:docMk/>
            <pc:sldMk cId="2859089733" sldId="875"/>
            <ac:cxnSpMk id="5" creationId="{6E41AF81-5D77-B187-EA75-626BBAF226EB}"/>
          </ac:cxnSpMkLst>
        </pc:cxnChg>
      </pc:sldChg>
      <pc:sldChg chg="modSp add mod">
        <pc:chgData name="Pastor Zach Dudenhofer" userId="c4a63011-f6e8-401d-b235-a1891ff3d58e" providerId="ADAL" clId="{4B2088D8-35DD-401B-A1EB-0052EAB8C9B8}" dt="2025-05-09T17:04:53.500" v="1048" actId="20577"/>
        <pc:sldMkLst>
          <pc:docMk/>
          <pc:sldMk cId="3719622842" sldId="876"/>
        </pc:sldMkLst>
        <pc:spChg chg="mod">
          <ac:chgData name="Pastor Zach Dudenhofer" userId="c4a63011-f6e8-401d-b235-a1891ff3d58e" providerId="ADAL" clId="{4B2088D8-35DD-401B-A1EB-0052EAB8C9B8}" dt="2025-05-09T17:03:02.778" v="922" actId="115"/>
          <ac:spMkLst>
            <pc:docMk/>
            <pc:sldMk cId="3719622842" sldId="876"/>
            <ac:spMk id="3" creationId="{E0C6A70B-0872-8155-CCE0-3F2601365044}"/>
          </ac:spMkLst>
        </pc:spChg>
        <pc:spChg chg="mod">
          <ac:chgData name="Pastor Zach Dudenhofer" userId="c4a63011-f6e8-401d-b235-a1891ff3d58e" providerId="ADAL" clId="{4B2088D8-35DD-401B-A1EB-0052EAB8C9B8}" dt="2025-05-09T17:04:53.500" v="1048" actId="20577"/>
          <ac:spMkLst>
            <pc:docMk/>
            <pc:sldMk cId="3719622842" sldId="876"/>
            <ac:spMk id="4" creationId="{5A646BFD-EE3C-4BEC-DF2C-A07ACE212475}"/>
          </ac:spMkLst>
        </pc:spChg>
      </pc:sldChg>
      <pc:sldChg chg="addSp delSp modSp add mod">
        <pc:chgData name="Pastor Zach Dudenhofer" userId="c4a63011-f6e8-401d-b235-a1891ff3d58e" providerId="ADAL" clId="{4B2088D8-35DD-401B-A1EB-0052EAB8C9B8}" dt="2025-05-09T17:05:53.463" v="1065" actId="20577"/>
        <pc:sldMkLst>
          <pc:docMk/>
          <pc:sldMk cId="3537498149" sldId="877"/>
        </pc:sldMkLst>
        <pc:spChg chg="mod">
          <ac:chgData name="Pastor Zach Dudenhofer" userId="c4a63011-f6e8-401d-b235-a1891ff3d58e" providerId="ADAL" clId="{4B2088D8-35DD-401B-A1EB-0052EAB8C9B8}" dt="2025-05-09T17:05:37.985" v="1053" actId="115"/>
          <ac:spMkLst>
            <pc:docMk/>
            <pc:sldMk cId="3537498149" sldId="877"/>
            <ac:spMk id="3" creationId="{E0C6A70B-0872-8155-CCE0-3F2601365044}"/>
          </ac:spMkLst>
        </pc:spChg>
        <pc:spChg chg="del">
          <ac:chgData name="Pastor Zach Dudenhofer" userId="c4a63011-f6e8-401d-b235-a1891ff3d58e" providerId="ADAL" clId="{4B2088D8-35DD-401B-A1EB-0052EAB8C9B8}" dt="2025-05-09T17:05:42.505" v="1054" actId="478"/>
          <ac:spMkLst>
            <pc:docMk/>
            <pc:sldMk cId="3537498149" sldId="877"/>
            <ac:spMk id="4" creationId="{5A646BFD-EE3C-4BEC-DF2C-A07ACE212475}"/>
          </ac:spMkLst>
        </pc:spChg>
        <pc:spChg chg="add mod">
          <ac:chgData name="Pastor Zach Dudenhofer" userId="c4a63011-f6e8-401d-b235-a1891ff3d58e" providerId="ADAL" clId="{4B2088D8-35DD-401B-A1EB-0052EAB8C9B8}" dt="2025-05-09T17:05:53.463" v="1065" actId="20577"/>
          <ac:spMkLst>
            <pc:docMk/>
            <pc:sldMk cId="3537498149" sldId="877"/>
            <ac:spMk id="6" creationId="{7F21F4AC-831D-EE30-B1EE-47F0A1B6B82E}"/>
          </ac:spMkLst>
        </pc:spChg>
        <pc:cxnChg chg="del">
          <ac:chgData name="Pastor Zach Dudenhofer" userId="c4a63011-f6e8-401d-b235-a1891ff3d58e" providerId="ADAL" clId="{4B2088D8-35DD-401B-A1EB-0052EAB8C9B8}" dt="2025-05-09T17:05:42.505" v="1054" actId="478"/>
          <ac:cxnSpMkLst>
            <pc:docMk/>
            <pc:sldMk cId="3537498149" sldId="877"/>
            <ac:cxnSpMk id="5" creationId="{6E41AF81-5D77-B187-EA75-626BBAF226EB}"/>
          </ac:cxnSpMkLst>
        </pc:cxnChg>
        <pc:cxnChg chg="add mod">
          <ac:chgData name="Pastor Zach Dudenhofer" userId="c4a63011-f6e8-401d-b235-a1891ff3d58e" providerId="ADAL" clId="{4B2088D8-35DD-401B-A1EB-0052EAB8C9B8}" dt="2025-05-09T17:05:48.833" v="1055"/>
          <ac:cxnSpMkLst>
            <pc:docMk/>
            <pc:sldMk cId="3537498149" sldId="877"/>
            <ac:cxnSpMk id="7" creationId="{CE28D481-A0DE-35E5-F445-7B4D6EB80499}"/>
          </ac:cxnSpMkLst>
        </pc:cxnChg>
      </pc:sldChg>
    </pc:docChg>
  </pc:docChgLst>
  <pc:docChgLst>
    <pc:chgData name="Pastor Zach Dudenhofer" userId="c4a63011-f6e8-401d-b235-a1891ff3d58e" providerId="ADAL" clId="{A6FA18E2-786A-4676-85A2-CCC7507209BF}"/>
    <pc:docChg chg="undo custSel addSld delSld modSld sldOrd">
      <pc:chgData name="Pastor Zach Dudenhofer" userId="c4a63011-f6e8-401d-b235-a1891ff3d58e" providerId="ADAL" clId="{A6FA18E2-786A-4676-85A2-CCC7507209BF}" dt="2025-11-24T22:28:45.454" v="916" actId="962"/>
      <pc:docMkLst>
        <pc:docMk/>
      </pc:docMkLst>
      <pc:sldChg chg="del">
        <pc:chgData name="Pastor Zach Dudenhofer" userId="c4a63011-f6e8-401d-b235-a1891ff3d58e" providerId="ADAL" clId="{A6FA18E2-786A-4676-85A2-CCC7507209BF}" dt="2025-11-24T22:23:05.517" v="908" actId="47"/>
        <pc:sldMkLst>
          <pc:docMk/>
          <pc:sldMk cId="3887055392" sldId="1235"/>
        </pc:sldMkLst>
      </pc:sldChg>
      <pc:sldChg chg="del">
        <pc:chgData name="Pastor Zach Dudenhofer" userId="c4a63011-f6e8-401d-b235-a1891ff3d58e" providerId="ADAL" clId="{A6FA18E2-786A-4676-85A2-CCC7507209BF}" dt="2025-11-24T22:23:05.517" v="908" actId="47"/>
        <pc:sldMkLst>
          <pc:docMk/>
          <pc:sldMk cId="3802624569" sldId="1236"/>
        </pc:sldMkLst>
      </pc:sldChg>
      <pc:sldChg chg="del">
        <pc:chgData name="Pastor Zach Dudenhofer" userId="c4a63011-f6e8-401d-b235-a1891ff3d58e" providerId="ADAL" clId="{A6FA18E2-786A-4676-85A2-CCC7507209BF}" dt="2025-11-24T22:23:05.517" v="908" actId="47"/>
        <pc:sldMkLst>
          <pc:docMk/>
          <pc:sldMk cId="1358133523" sldId="1237"/>
        </pc:sldMkLst>
      </pc:sldChg>
      <pc:sldChg chg="del">
        <pc:chgData name="Pastor Zach Dudenhofer" userId="c4a63011-f6e8-401d-b235-a1891ff3d58e" providerId="ADAL" clId="{A6FA18E2-786A-4676-85A2-CCC7507209BF}" dt="2025-11-24T22:23:05.517" v="908" actId="47"/>
        <pc:sldMkLst>
          <pc:docMk/>
          <pc:sldMk cId="4080304998" sldId="1238"/>
        </pc:sldMkLst>
      </pc:sldChg>
      <pc:sldChg chg="addSp delSp modSp mod">
        <pc:chgData name="Pastor Zach Dudenhofer" userId="c4a63011-f6e8-401d-b235-a1891ff3d58e" providerId="ADAL" clId="{A6FA18E2-786A-4676-85A2-CCC7507209BF}" dt="2025-11-24T22:28:45.454" v="916" actId="962"/>
        <pc:sldMkLst>
          <pc:docMk/>
          <pc:sldMk cId="4101094194" sldId="1239"/>
        </pc:sldMkLst>
        <pc:picChg chg="del">
          <ac:chgData name="Pastor Zach Dudenhofer" userId="c4a63011-f6e8-401d-b235-a1891ff3d58e" providerId="ADAL" clId="{A6FA18E2-786A-4676-85A2-CCC7507209BF}" dt="2025-11-24T22:28:06.847" v="909" actId="478"/>
          <ac:picMkLst>
            <pc:docMk/>
            <pc:sldMk cId="4101094194" sldId="1239"/>
            <ac:picMk id="3" creationId="{3AE5BDDE-3109-293E-D746-D76268242007}"/>
          </ac:picMkLst>
        </pc:picChg>
        <pc:picChg chg="add del mod">
          <ac:chgData name="Pastor Zach Dudenhofer" userId="c4a63011-f6e8-401d-b235-a1891ff3d58e" providerId="ADAL" clId="{A6FA18E2-786A-4676-85A2-CCC7507209BF}" dt="2025-11-24T22:28:40.810" v="913" actId="478"/>
          <ac:picMkLst>
            <pc:docMk/>
            <pc:sldMk cId="4101094194" sldId="1239"/>
            <ac:picMk id="4" creationId="{75036BFC-A7FE-843A-6BC4-64CB05DD99EC}"/>
          </ac:picMkLst>
        </pc:picChg>
        <pc:picChg chg="add mod">
          <ac:chgData name="Pastor Zach Dudenhofer" userId="c4a63011-f6e8-401d-b235-a1891ff3d58e" providerId="ADAL" clId="{A6FA18E2-786A-4676-85A2-CCC7507209BF}" dt="2025-11-24T22:28:45.454" v="916" actId="962"/>
          <ac:picMkLst>
            <pc:docMk/>
            <pc:sldMk cId="4101094194" sldId="1239"/>
            <ac:picMk id="6" creationId="{8A40D7CE-CDD2-AB98-0DF8-9EDFFF70E512}"/>
          </ac:picMkLst>
        </pc:picChg>
      </pc:sldChg>
      <pc:sldChg chg="modSp add del mod">
        <pc:chgData name="Pastor Zach Dudenhofer" userId="c4a63011-f6e8-401d-b235-a1891ff3d58e" providerId="ADAL" clId="{A6FA18E2-786A-4676-85A2-CCC7507209BF}" dt="2025-11-24T21:54:04.587" v="210" actId="47"/>
        <pc:sldMkLst>
          <pc:docMk/>
          <pc:sldMk cId="1676074577" sldId="1240"/>
        </pc:sldMkLst>
        <pc:spChg chg="mod">
          <ac:chgData name="Pastor Zach Dudenhofer" userId="c4a63011-f6e8-401d-b235-a1891ff3d58e" providerId="ADAL" clId="{A6FA18E2-786A-4676-85A2-CCC7507209BF}" dt="2025-11-24T21:52:48.843" v="165" actId="404"/>
          <ac:spMkLst>
            <pc:docMk/>
            <pc:sldMk cId="1676074577" sldId="1240"/>
            <ac:spMk id="3" creationId="{00A7871A-2BAF-46B6-F0EB-21FA790C8E76}"/>
          </ac:spMkLst>
        </pc:spChg>
      </pc:sldChg>
      <pc:sldChg chg="modSp add mod">
        <pc:chgData name="Pastor Zach Dudenhofer" userId="c4a63011-f6e8-401d-b235-a1891ff3d58e" providerId="ADAL" clId="{A6FA18E2-786A-4676-85A2-CCC7507209BF}" dt="2025-11-24T21:54:11.482" v="212" actId="20577"/>
        <pc:sldMkLst>
          <pc:docMk/>
          <pc:sldMk cId="3194242322" sldId="1241"/>
        </pc:sldMkLst>
        <pc:spChg chg="mod">
          <ac:chgData name="Pastor Zach Dudenhofer" userId="c4a63011-f6e8-401d-b235-a1891ff3d58e" providerId="ADAL" clId="{A6FA18E2-786A-4676-85A2-CCC7507209BF}" dt="2025-11-24T21:54:11.482" v="212" actId="20577"/>
          <ac:spMkLst>
            <pc:docMk/>
            <pc:sldMk cId="3194242322" sldId="1241"/>
            <ac:spMk id="3" creationId="{00A7871A-2BAF-46B6-F0EB-21FA790C8E76}"/>
          </ac:spMkLst>
        </pc:spChg>
      </pc:sldChg>
      <pc:sldChg chg="add">
        <pc:chgData name="Pastor Zach Dudenhofer" userId="c4a63011-f6e8-401d-b235-a1891ff3d58e" providerId="ADAL" clId="{A6FA18E2-786A-4676-85A2-CCC7507209BF}" dt="2025-11-24T21:54:06.029" v="211" actId="2890"/>
        <pc:sldMkLst>
          <pc:docMk/>
          <pc:sldMk cId="1128886704" sldId="1242"/>
        </pc:sldMkLst>
      </pc:sldChg>
      <pc:sldChg chg="addSp delSp modSp add mod ord">
        <pc:chgData name="Pastor Zach Dudenhofer" userId="c4a63011-f6e8-401d-b235-a1891ff3d58e" providerId="ADAL" clId="{A6FA18E2-786A-4676-85A2-CCC7507209BF}" dt="2025-11-24T21:57:27.887" v="226" actId="20577"/>
        <pc:sldMkLst>
          <pc:docMk/>
          <pc:sldMk cId="2104909233" sldId="1243"/>
        </pc:sldMkLst>
        <pc:spChg chg="del">
          <ac:chgData name="Pastor Zach Dudenhofer" userId="c4a63011-f6e8-401d-b235-a1891ff3d58e" providerId="ADAL" clId="{A6FA18E2-786A-4676-85A2-CCC7507209BF}" dt="2025-11-24T21:56:58.236" v="216" actId="478"/>
          <ac:spMkLst>
            <pc:docMk/>
            <pc:sldMk cId="2104909233" sldId="1243"/>
            <ac:spMk id="2" creationId="{36C1704A-816A-DE6E-5F31-BA1A172B91A8}"/>
          </ac:spMkLst>
        </pc:spChg>
        <pc:spChg chg="mod">
          <ac:chgData name="Pastor Zach Dudenhofer" userId="c4a63011-f6e8-401d-b235-a1891ff3d58e" providerId="ADAL" clId="{A6FA18E2-786A-4676-85A2-CCC7507209BF}" dt="2025-11-24T21:57:14.228" v="220" actId="14100"/>
          <ac:spMkLst>
            <pc:docMk/>
            <pc:sldMk cId="2104909233" sldId="1243"/>
            <ac:spMk id="3" creationId="{00A7871A-2BAF-46B6-F0EB-21FA790C8E76}"/>
          </ac:spMkLst>
        </pc:spChg>
        <pc:spChg chg="add del mod">
          <ac:chgData name="Pastor Zach Dudenhofer" userId="c4a63011-f6e8-401d-b235-a1891ff3d58e" providerId="ADAL" clId="{A6FA18E2-786A-4676-85A2-CCC7507209BF}" dt="2025-11-24T21:57:01.150" v="217" actId="478"/>
          <ac:spMkLst>
            <pc:docMk/>
            <pc:sldMk cId="2104909233" sldId="1243"/>
            <ac:spMk id="5" creationId="{A9A26743-F735-8019-9D29-AB121E2FD014}"/>
          </ac:spMkLst>
        </pc:spChg>
        <pc:spChg chg="add mod">
          <ac:chgData name="Pastor Zach Dudenhofer" userId="c4a63011-f6e8-401d-b235-a1891ff3d58e" providerId="ADAL" clId="{A6FA18E2-786A-4676-85A2-CCC7507209BF}" dt="2025-11-24T21:57:27.887" v="226" actId="20577"/>
          <ac:spMkLst>
            <pc:docMk/>
            <pc:sldMk cId="2104909233" sldId="1243"/>
            <ac:spMk id="6" creationId="{54B36A6A-D0C5-2FE3-3B2C-45FDCAAF8932}"/>
          </ac:spMkLst>
        </pc:spChg>
      </pc:sldChg>
      <pc:sldChg chg="addSp modSp add mod">
        <pc:chgData name="Pastor Zach Dudenhofer" userId="c4a63011-f6e8-401d-b235-a1891ff3d58e" providerId="ADAL" clId="{A6FA18E2-786A-4676-85A2-CCC7507209BF}" dt="2025-11-24T22:08:14.849" v="273" actId="1036"/>
        <pc:sldMkLst>
          <pc:docMk/>
          <pc:sldMk cId="2674646647" sldId="1244"/>
        </pc:sldMkLst>
        <pc:spChg chg="add mod">
          <ac:chgData name="Pastor Zach Dudenhofer" userId="c4a63011-f6e8-401d-b235-a1891ff3d58e" providerId="ADAL" clId="{A6FA18E2-786A-4676-85A2-CCC7507209BF}" dt="2025-11-24T22:08:14.849" v="273" actId="1036"/>
          <ac:spMkLst>
            <pc:docMk/>
            <pc:sldMk cId="2674646647" sldId="1244"/>
            <ac:spMk id="2" creationId="{E7969542-96DE-0B7C-7E8D-828B94969443}"/>
          </ac:spMkLst>
        </pc:spChg>
        <pc:spChg chg="mod">
          <ac:chgData name="Pastor Zach Dudenhofer" userId="c4a63011-f6e8-401d-b235-a1891ff3d58e" providerId="ADAL" clId="{A6FA18E2-786A-4676-85A2-CCC7507209BF}" dt="2025-11-24T22:06:57.945" v="229" actId="207"/>
          <ac:spMkLst>
            <pc:docMk/>
            <pc:sldMk cId="2674646647" sldId="1244"/>
            <ac:spMk id="3" creationId="{00A7871A-2BAF-46B6-F0EB-21FA790C8E76}"/>
          </ac:spMkLst>
        </pc:spChg>
        <pc:cxnChg chg="add mod">
          <ac:chgData name="Pastor Zach Dudenhofer" userId="c4a63011-f6e8-401d-b235-a1891ff3d58e" providerId="ADAL" clId="{A6FA18E2-786A-4676-85A2-CCC7507209BF}" dt="2025-11-24T22:08:14.849" v="273" actId="1036"/>
          <ac:cxnSpMkLst>
            <pc:docMk/>
            <pc:sldMk cId="2674646647" sldId="1244"/>
            <ac:cxnSpMk id="4" creationId="{64AC00DE-165B-8CDD-483C-684C636721FF}"/>
          </ac:cxnSpMkLst>
        </pc:cxnChg>
      </pc:sldChg>
      <pc:sldChg chg="modSp add mod">
        <pc:chgData name="Pastor Zach Dudenhofer" userId="c4a63011-f6e8-401d-b235-a1891ff3d58e" providerId="ADAL" clId="{A6FA18E2-786A-4676-85A2-CCC7507209BF}" dt="2025-11-24T22:08:44.454" v="309" actId="20577"/>
        <pc:sldMkLst>
          <pc:docMk/>
          <pc:sldMk cId="2951220584" sldId="1245"/>
        </pc:sldMkLst>
        <pc:spChg chg="mod">
          <ac:chgData name="Pastor Zach Dudenhofer" userId="c4a63011-f6e8-401d-b235-a1891ff3d58e" providerId="ADAL" clId="{A6FA18E2-786A-4676-85A2-CCC7507209BF}" dt="2025-11-24T22:08:44.454" v="309" actId="20577"/>
          <ac:spMkLst>
            <pc:docMk/>
            <pc:sldMk cId="2951220584" sldId="1245"/>
            <ac:spMk id="2" creationId="{E7969542-96DE-0B7C-7E8D-828B94969443}"/>
          </ac:spMkLst>
        </pc:spChg>
        <pc:spChg chg="mod">
          <ac:chgData name="Pastor Zach Dudenhofer" userId="c4a63011-f6e8-401d-b235-a1891ff3d58e" providerId="ADAL" clId="{A6FA18E2-786A-4676-85A2-CCC7507209BF}" dt="2025-11-24T22:08:23.348" v="276" actId="115"/>
          <ac:spMkLst>
            <pc:docMk/>
            <pc:sldMk cId="2951220584" sldId="1245"/>
            <ac:spMk id="3" creationId="{00A7871A-2BAF-46B6-F0EB-21FA790C8E76}"/>
          </ac:spMkLst>
        </pc:spChg>
      </pc:sldChg>
      <pc:sldChg chg="modSp add mod">
        <pc:chgData name="Pastor Zach Dudenhofer" userId="c4a63011-f6e8-401d-b235-a1891ff3d58e" providerId="ADAL" clId="{A6FA18E2-786A-4676-85A2-CCC7507209BF}" dt="2025-11-24T22:11:05.768" v="471" actId="1035"/>
        <pc:sldMkLst>
          <pc:docMk/>
          <pc:sldMk cId="2777114418" sldId="1246"/>
        </pc:sldMkLst>
        <pc:spChg chg="mod">
          <ac:chgData name="Pastor Zach Dudenhofer" userId="c4a63011-f6e8-401d-b235-a1891ff3d58e" providerId="ADAL" clId="{A6FA18E2-786A-4676-85A2-CCC7507209BF}" dt="2025-11-24T22:11:05.768" v="471" actId="1035"/>
          <ac:spMkLst>
            <pc:docMk/>
            <pc:sldMk cId="2777114418" sldId="1246"/>
            <ac:spMk id="2" creationId="{E7969542-96DE-0B7C-7E8D-828B94969443}"/>
          </ac:spMkLst>
        </pc:spChg>
        <pc:spChg chg="mod">
          <ac:chgData name="Pastor Zach Dudenhofer" userId="c4a63011-f6e8-401d-b235-a1891ff3d58e" providerId="ADAL" clId="{A6FA18E2-786A-4676-85A2-CCC7507209BF}" dt="2025-11-24T22:09:09.499" v="314" actId="115"/>
          <ac:spMkLst>
            <pc:docMk/>
            <pc:sldMk cId="2777114418" sldId="1246"/>
            <ac:spMk id="3" creationId="{00A7871A-2BAF-46B6-F0EB-21FA790C8E76}"/>
          </ac:spMkLst>
        </pc:spChg>
        <pc:cxnChg chg="mod">
          <ac:chgData name="Pastor Zach Dudenhofer" userId="c4a63011-f6e8-401d-b235-a1891ff3d58e" providerId="ADAL" clId="{A6FA18E2-786A-4676-85A2-CCC7507209BF}" dt="2025-11-24T22:11:05.768" v="471" actId="1035"/>
          <ac:cxnSpMkLst>
            <pc:docMk/>
            <pc:sldMk cId="2777114418" sldId="1246"/>
            <ac:cxnSpMk id="4" creationId="{64AC00DE-165B-8CDD-483C-684C636721FF}"/>
          </ac:cxnSpMkLst>
        </pc:cxnChg>
      </pc:sldChg>
      <pc:sldChg chg="delSp modSp add mod">
        <pc:chgData name="Pastor Zach Dudenhofer" userId="c4a63011-f6e8-401d-b235-a1891ff3d58e" providerId="ADAL" clId="{A6FA18E2-786A-4676-85A2-CCC7507209BF}" dt="2025-11-24T22:12:02.763" v="477" actId="478"/>
        <pc:sldMkLst>
          <pc:docMk/>
          <pc:sldMk cId="338047211" sldId="1247"/>
        </pc:sldMkLst>
        <pc:spChg chg="del">
          <ac:chgData name="Pastor Zach Dudenhofer" userId="c4a63011-f6e8-401d-b235-a1891ff3d58e" providerId="ADAL" clId="{A6FA18E2-786A-4676-85A2-CCC7507209BF}" dt="2025-11-24T22:12:02.763" v="477" actId="478"/>
          <ac:spMkLst>
            <pc:docMk/>
            <pc:sldMk cId="338047211" sldId="1247"/>
            <ac:spMk id="2" creationId="{E7969542-96DE-0B7C-7E8D-828B94969443}"/>
          </ac:spMkLst>
        </pc:spChg>
        <pc:spChg chg="mod">
          <ac:chgData name="Pastor Zach Dudenhofer" userId="c4a63011-f6e8-401d-b235-a1891ff3d58e" providerId="ADAL" clId="{A6FA18E2-786A-4676-85A2-CCC7507209BF}" dt="2025-11-24T22:11:58.894" v="476" actId="207"/>
          <ac:spMkLst>
            <pc:docMk/>
            <pc:sldMk cId="338047211" sldId="1247"/>
            <ac:spMk id="3" creationId="{00A7871A-2BAF-46B6-F0EB-21FA790C8E76}"/>
          </ac:spMkLst>
        </pc:spChg>
        <pc:cxnChg chg="del">
          <ac:chgData name="Pastor Zach Dudenhofer" userId="c4a63011-f6e8-401d-b235-a1891ff3d58e" providerId="ADAL" clId="{A6FA18E2-786A-4676-85A2-CCC7507209BF}" dt="2025-11-24T22:12:02.763" v="477" actId="478"/>
          <ac:cxnSpMkLst>
            <pc:docMk/>
            <pc:sldMk cId="338047211" sldId="1247"/>
            <ac:cxnSpMk id="4" creationId="{64AC00DE-165B-8CDD-483C-684C636721FF}"/>
          </ac:cxnSpMkLst>
        </pc:cxnChg>
      </pc:sldChg>
      <pc:sldChg chg="addSp modSp add mod">
        <pc:chgData name="Pastor Zach Dudenhofer" userId="c4a63011-f6e8-401d-b235-a1891ff3d58e" providerId="ADAL" clId="{A6FA18E2-786A-4676-85A2-CCC7507209BF}" dt="2025-11-24T22:14:35.434" v="614" actId="20577"/>
        <pc:sldMkLst>
          <pc:docMk/>
          <pc:sldMk cId="2356094400" sldId="1248"/>
        </pc:sldMkLst>
        <pc:spChg chg="add mod">
          <ac:chgData name="Pastor Zach Dudenhofer" userId="c4a63011-f6e8-401d-b235-a1891ff3d58e" providerId="ADAL" clId="{A6FA18E2-786A-4676-85A2-CCC7507209BF}" dt="2025-11-24T22:14:35.434" v="614" actId="20577"/>
          <ac:spMkLst>
            <pc:docMk/>
            <pc:sldMk cId="2356094400" sldId="1248"/>
            <ac:spMk id="2" creationId="{99C759DF-1E7D-1E75-FAF0-E24D498ACC0C}"/>
          </ac:spMkLst>
        </pc:spChg>
        <pc:spChg chg="mod">
          <ac:chgData name="Pastor Zach Dudenhofer" userId="c4a63011-f6e8-401d-b235-a1891ff3d58e" providerId="ADAL" clId="{A6FA18E2-786A-4676-85A2-CCC7507209BF}" dt="2025-11-24T22:12:34.876" v="480" actId="115"/>
          <ac:spMkLst>
            <pc:docMk/>
            <pc:sldMk cId="2356094400" sldId="1248"/>
            <ac:spMk id="3" creationId="{00A7871A-2BAF-46B6-F0EB-21FA790C8E76}"/>
          </ac:spMkLst>
        </pc:spChg>
        <pc:cxnChg chg="add mod">
          <ac:chgData name="Pastor Zach Dudenhofer" userId="c4a63011-f6e8-401d-b235-a1891ff3d58e" providerId="ADAL" clId="{A6FA18E2-786A-4676-85A2-CCC7507209BF}" dt="2025-11-24T22:12:40.084" v="481"/>
          <ac:cxnSpMkLst>
            <pc:docMk/>
            <pc:sldMk cId="2356094400" sldId="1248"/>
            <ac:cxnSpMk id="4" creationId="{59D5716D-B128-B90A-CA80-18A70F3144E9}"/>
          </ac:cxnSpMkLst>
        </pc:cxnChg>
      </pc:sldChg>
      <pc:sldChg chg="modSp add mod">
        <pc:chgData name="Pastor Zach Dudenhofer" userId="c4a63011-f6e8-401d-b235-a1891ff3d58e" providerId="ADAL" clId="{A6FA18E2-786A-4676-85A2-CCC7507209BF}" dt="2025-11-24T22:15:29.490" v="700" actId="20577"/>
        <pc:sldMkLst>
          <pc:docMk/>
          <pc:sldMk cId="3140436016" sldId="1249"/>
        </pc:sldMkLst>
        <pc:spChg chg="mod">
          <ac:chgData name="Pastor Zach Dudenhofer" userId="c4a63011-f6e8-401d-b235-a1891ff3d58e" providerId="ADAL" clId="{A6FA18E2-786A-4676-85A2-CCC7507209BF}" dt="2025-11-24T22:15:29.490" v="700" actId="20577"/>
          <ac:spMkLst>
            <pc:docMk/>
            <pc:sldMk cId="3140436016" sldId="1249"/>
            <ac:spMk id="2" creationId="{99C759DF-1E7D-1E75-FAF0-E24D498ACC0C}"/>
          </ac:spMkLst>
        </pc:spChg>
        <pc:spChg chg="mod">
          <ac:chgData name="Pastor Zach Dudenhofer" userId="c4a63011-f6e8-401d-b235-a1891ff3d58e" providerId="ADAL" clId="{A6FA18E2-786A-4676-85A2-CCC7507209BF}" dt="2025-11-24T22:13:28.887" v="535" actId="115"/>
          <ac:spMkLst>
            <pc:docMk/>
            <pc:sldMk cId="3140436016" sldId="1249"/>
            <ac:spMk id="3" creationId="{00A7871A-2BAF-46B6-F0EB-21FA790C8E76}"/>
          </ac:spMkLst>
        </pc:spChg>
        <pc:cxnChg chg="mod">
          <ac:chgData name="Pastor Zach Dudenhofer" userId="c4a63011-f6e8-401d-b235-a1891ff3d58e" providerId="ADAL" clId="{A6FA18E2-786A-4676-85A2-CCC7507209BF}" dt="2025-11-24T22:15:20.240" v="686" actId="1035"/>
          <ac:cxnSpMkLst>
            <pc:docMk/>
            <pc:sldMk cId="3140436016" sldId="1249"/>
            <ac:cxnSpMk id="4" creationId="{59D5716D-B128-B90A-CA80-18A70F3144E9}"/>
          </ac:cxnSpMkLst>
        </pc:cxnChg>
      </pc:sldChg>
      <pc:sldChg chg="addSp delSp modSp add mod ord">
        <pc:chgData name="Pastor Zach Dudenhofer" userId="c4a63011-f6e8-401d-b235-a1891ff3d58e" providerId="ADAL" clId="{A6FA18E2-786A-4676-85A2-CCC7507209BF}" dt="2025-11-24T22:17:39.012" v="717" actId="14100"/>
        <pc:sldMkLst>
          <pc:docMk/>
          <pc:sldMk cId="53869150" sldId="1250"/>
        </pc:sldMkLst>
        <pc:spChg chg="del">
          <ac:chgData name="Pastor Zach Dudenhofer" userId="c4a63011-f6e8-401d-b235-a1891ff3d58e" providerId="ADAL" clId="{A6FA18E2-786A-4676-85A2-CCC7507209BF}" dt="2025-11-24T22:17:16.734" v="704" actId="478"/>
          <ac:spMkLst>
            <pc:docMk/>
            <pc:sldMk cId="53869150" sldId="1250"/>
            <ac:spMk id="2" creationId="{36C1704A-816A-DE6E-5F31-BA1A172B91A8}"/>
          </ac:spMkLst>
        </pc:spChg>
        <pc:spChg chg="mod">
          <ac:chgData name="Pastor Zach Dudenhofer" userId="c4a63011-f6e8-401d-b235-a1891ff3d58e" providerId="ADAL" clId="{A6FA18E2-786A-4676-85A2-CCC7507209BF}" dt="2025-11-24T22:17:39.012" v="717" actId="14100"/>
          <ac:spMkLst>
            <pc:docMk/>
            <pc:sldMk cId="53869150" sldId="1250"/>
            <ac:spMk id="3" creationId="{00A7871A-2BAF-46B6-F0EB-21FA790C8E76}"/>
          </ac:spMkLst>
        </pc:spChg>
        <pc:spChg chg="add del mod">
          <ac:chgData name="Pastor Zach Dudenhofer" userId="c4a63011-f6e8-401d-b235-a1891ff3d58e" providerId="ADAL" clId="{A6FA18E2-786A-4676-85A2-CCC7507209BF}" dt="2025-11-24T22:17:19.809" v="705" actId="478"/>
          <ac:spMkLst>
            <pc:docMk/>
            <pc:sldMk cId="53869150" sldId="1250"/>
            <ac:spMk id="5" creationId="{C8B9748F-CD82-23D9-984C-5255A7673037}"/>
          </ac:spMkLst>
        </pc:spChg>
        <pc:spChg chg="add mod">
          <ac:chgData name="Pastor Zach Dudenhofer" userId="c4a63011-f6e8-401d-b235-a1891ff3d58e" providerId="ADAL" clId="{A6FA18E2-786A-4676-85A2-CCC7507209BF}" dt="2025-11-24T22:17:30.620" v="715" actId="20577"/>
          <ac:spMkLst>
            <pc:docMk/>
            <pc:sldMk cId="53869150" sldId="1250"/>
            <ac:spMk id="6" creationId="{C4E78E7C-A910-1B27-6346-BB6B1BC8FEA1}"/>
          </ac:spMkLst>
        </pc:spChg>
      </pc:sldChg>
      <pc:sldChg chg="modSp add mod">
        <pc:chgData name="Pastor Zach Dudenhofer" userId="c4a63011-f6e8-401d-b235-a1891ff3d58e" providerId="ADAL" clId="{A6FA18E2-786A-4676-85A2-CCC7507209BF}" dt="2025-11-24T22:18:30.549" v="720" actId="115"/>
        <pc:sldMkLst>
          <pc:docMk/>
          <pc:sldMk cId="839139864" sldId="1251"/>
        </pc:sldMkLst>
        <pc:spChg chg="mod">
          <ac:chgData name="Pastor Zach Dudenhofer" userId="c4a63011-f6e8-401d-b235-a1891ff3d58e" providerId="ADAL" clId="{A6FA18E2-786A-4676-85A2-CCC7507209BF}" dt="2025-11-24T22:18:30.549" v="720" actId="115"/>
          <ac:spMkLst>
            <pc:docMk/>
            <pc:sldMk cId="839139864" sldId="1251"/>
            <ac:spMk id="3" creationId="{00A7871A-2BAF-46B6-F0EB-21FA790C8E76}"/>
          </ac:spMkLst>
        </pc:spChg>
      </pc:sldChg>
      <pc:sldChg chg="modSp add mod">
        <pc:chgData name="Pastor Zach Dudenhofer" userId="c4a63011-f6e8-401d-b235-a1891ff3d58e" providerId="ADAL" clId="{A6FA18E2-786A-4676-85A2-CCC7507209BF}" dt="2025-11-24T22:19:11.461" v="731" actId="115"/>
        <pc:sldMkLst>
          <pc:docMk/>
          <pc:sldMk cId="3098693463" sldId="1252"/>
        </pc:sldMkLst>
        <pc:spChg chg="mod">
          <ac:chgData name="Pastor Zach Dudenhofer" userId="c4a63011-f6e8-401d-b235-a1891ff3d58e" providerId="ADAL" clId="{A6FA18E2-786A-4676-85A2-CCC7507209BF}" dt="2025-11-24T22:19:11.461" v="731" actId="115"/>
          <ac:spMkLst>
            <pc:docMk/>
            <pc:sldMk cId="3098693463" sldId="1252"/>
            <ac:spMk id="3" creationId="{00A7871A-2BAF-46B6-F0EB-21FA790C8E76}"/>
          </ac:spMkLst>
        </pc:spChg>
      </pc:sldChg>
      <pc:sldChg chg="addSp modSp add mod">
        <pc:chgData name="Pastor Zach Dudenhofer" userId="c4a63011-f6e8-401d-b235-a1891ff3d58e" providerId="ADAL" clId="{A6FA18E2-786A-4676-85A2-CCC7507209BF}" dt="2025-11-24T22:20:19.546" v="778" actId="20577"/>
        <pc:sldMkLst>
          <pc:docMk/>
          <pc:sldMk cId="3771043994" sldId="1253"/>
        </pc:sldMkLst>
        <pc:spChg chg="add mod">
          <ac:chgData name="Pastor Zach Dudenhofer" userId="c4a63011-f6e8-401d-b235-a1891ff3d58e" providerId="ADAL" clId="{A6FA18E2-786A-4676-85A2-CCC7507209BF}" dt="2025-11-24T22:20:19.546" v="778" actId="20577"/>
          <ac:spMkLst>
            <pc:docMk/>
            <pc:sldMk cId="3771043994" sldId="1253"/>
            <ac:spMk id="2" creationId="{F794BA96-DB2A-2DF4-946E-39669E045E09}"/>
          </ac:spMkLst>
        </pc:spChg>
        <pc:spChg chg="mod">
          <ac:chgData name="Pastor Zach Dudenhofer" userId="c4a63011-f6e8-401d-b235-a1891ff3d58e" providerId="ADAL" clId="{A6FA18E2-786A-4676-85A2-CCC7507209BF}" dt="2025-11-24T22:19:44.724" v="736" actId="115"/>
          <ac:spMkLst>
            <pc:docMk/>
            <pc:sldMk cId="3771043994" sldId="1253"/>
            <ac:spMk id="3" creationId="{00A7871A-2BAF-46B6-F0EB-21FA790C8E76}"/>
          </ac:spMkLst>
        </pc:spChg>
        <pc:cxnChg chg="add mod">
          <ac:chgData name="Pastor Zach Dudenhofer" userId="c4a63011-f6e8-401d-b235-a1891ff3d58e" providerId="ADAL" clId="{A6FA18E2-786A-4676-85A2-CCC7507209BF}" dt="2025-11-24T22:20:02.467" v="737"/>
          <ac:cxnSpMkLst>
            <pc:docMk/>
            <pc:sldMk cId="3771043994" sldId="1253"/>
            <ac:cxnSpMk id="4" creationId="{A22DCC81-BE48-DACA-01DA-7DA9477B09A6}"/>
          </ac:cxnSpMkLst>
        </pc:cxnChg>
      </pc:sldChg>
      <pc:sldChg chg="modSp add mod">
        <pc:chgData name="Pastor Zach Dudenhofer" userId="c4a63011-f6e8-401d-b235-a1891ff3d58e" providerId="ADAL" clId="{A6FA18E2-786A-4676-85A2-CCC7507209BF}" dt="2025-11-24T22:22:45.659" v="907" actId="1036"/>
        <pc:sldMkLst>
          <pc:docMk/>
          <pc:sldMk cId="3644628371" sldId="1254"/>
        </pc:sldMkLst>
        <pc:spChg chg="mod">
          <ac:chgData name="Pastor Zach Dudenhofer" userId="c4a63011-f6e8-401d-b235-a1891ff3d58e" providerId="ADAL" clId="{A6FA18E2-786A-4676-85A2-CCC7507209BF}" dt="2025-11-24T22:22:45.659" v="907" actId="1036"/>
          <ac:spMkLst>
            <pc:docMk/>
            <pc:sldMk cId="3644628371" sldId="1254"/>
            <ac:spMk id="2" creationId="{F794BA96-DB2A-2DF4-946E-39669E045E09}"/>
          </ac:spMkLst>
        </pc:spChg>
        <pc:spChg chg="mod">
          <ac:chgData name="Pastor Zach Dudenhofer" userId="c4a63011-f6e8-401d-b235-a1891ff3d58e" providerId="ADAL" clId="{A6FA18E2-786A-4676-85A2-CCC7507209BF}" dt="2025-11-24T22:20:37.516" v="783" actId="115"/>
          <ac:spMkLst>
            <pc:docMk/>
            <pc:sldMk cId="3644628371" sldId="1254"/>
            <ac:spMk id="3" creationId="{00A7871A-2BAF-46B6-F0EB-21FA790C8E76}"/>
          </ac:spMkLst>
        </pc:spChg>
        <pc:cxnChg chg="mod">
          <ac:chgData name="Pastor Zach Dudenhofer" userId="c4a63011-f6e8-401d-b235-a1891ff3d58e" providerId="ADAL" clId="{A6FA18E2-786A-4676-85A2-CCC7507209BF}" dt="2025-11-24T22:22:45.659" v="907" actId="1036"/>
          <ac:cxnSpMkLst>
            <pc:docMk/>
            <pc:sldMk cId="3644628371" sldId="1254"/>
            <ac:cxnSpMk id="4" creationId="{A22DCC81-BE48-DACA-01DA-7DA9477B09A6}"/>
          </ac:cxnSpMkLst>
        </pc:cxnChg>
      </pc:sldChg>
    </pc:docChg>
  </pc:docChgLst>
  <pc:docChgLst>
    <pc:chgData name="Pastor Zach Dudenhofer" userId="c4a63011-f6e8-401d-b235-a1891ff3d58e" providerId="ADAL" clId="{AC6C6F1D-AB2C-4628-8B3E-CC351119E77E}"/>
    <pc:docChg chg="undo custSel addSld delSld modSld sldOrd">
      <pc:chgData name="Pastor Zach Dudenhofer" userId="c4a63011-f6e8-401d-b235-a1891ff3d58e" providerId="ADAL" clId="{AC6C6F1D-AB2C-4628-8B3E-CC351119E77E}" dt="2026-01-02T14:37:51.199" v="1125" actId="47"/>
      <pc:docMkLst>
        <pc:docMk/>
      </pc:docMkLst>
      <pc:sldChg chg="addSp delSp modSp mod">
        <pc:chgData name="Pastor Zach Dudenhofer" userId="c4a63011-f6e8-401d-b235-a1891ff3d58e" providerId="ADAL" clId="{AC6C6F1D-AB2C-4628-8B3E-CC351119E77E}" dt="2026-01-02T13:44:28.935" v="175" actId="20577"/>
        <pc:sldMkLst>
          <pc:docMk/>
          <pc:sldMk cId="1016362246" sldId="1224"/>
        </pc:sldMkLst>
        <pc:spChg chg="mod">
          <ac:chgData name="Pastor Zach Dudenhofer" userId="c4a63011-f6e8-401d-b235-a1891ff3d58e" providerId="ADAL" clId="{AC6C6F1D-AB2C-4628-8B3E-CC351119E77E}" dt="2026-01-02T13:44:28.935" v="175" actId="20577"/>
          <ac:spMkLst>
            <pc:docMk/>
            <pc:sldMk cId="1016362246" sldId="1224"/>
            <ac:spMk id="2" creationId="{36C1704A-816A-DE6E-5F31-BA1A172B91A8}"/>
          </ac:spMkLst>
        </pc:spChg>
        <pc:spChg chg="del">
          <ac:chgData name="Pastor Zach Dudenhofer" userId="c4a63011-f6e8-401d-b235-a1891ff3d58e" providerId="ADAL" clId="{AC6C6F1D-AB2C-4628-8B3E-CC351119E77E}" dt="2026-01-02T13:42:37.074" v="51" actId="478"/>
          <ac:spMkLst>
            <pc:docMk/>
            <pc:sldMk cId="1016362246" sldId="1224"/>
            <ac:spMk id="3" creationId="{00A7871A-2BAF-46B6-F0EB-21FA790C8E76}"/>
          </ac:spMkLst>
        </pc:spChg>
        <pc:spChg chg="mod">
          <ac:chgData name="Pastor Zach Dudenhofer" userId="c4a63011-f6e8-401d-b235-a1891ff3d58e" providerId="ADAL" clId="{AC6C6F1D-AB2C-4628-8B3E-CC351119E77E}" dt="2026-01-02T13:44:21.685" v="171" actId="14100"/>
          <ac:spMkLst>
            <pc:docMk/>
            <pc:sldMk cId="1016362246" sldId="1224"/>
            <ac:spMk id="5" creationId="{675F1875-49D8-41E6-9C9A-3977FE4F0020}"/>
          </ac:spMkLst>
        </pc:spChg>
        <pc:spChg chg="add del mod">
          <ac:chgData name="Pastor Zach Dudenhofer" userId="c4a63011-f6e8-401d-b235-a1891ff3d58e" providerId="ADAL" clId="{AC6C6F1D-AB2C-4628-8B3E-CC351119E77E}" dt="2026-01-02T13:42:43.096" v="53" actId="478"/>
          <ac:spMkLst>
            <pc:docMk/>
            <pc:sldMk cId="1016362246" sldId="1224"/>
            <ac:spMk id="6" creationId="{8973C476-39A8-A381-C927-B05696B3E08A}"/>
          </ac:spMkLst>
        </pc:spChg>
        <pc:picChg chg="add del mod">
          <ac:chgData name="Pastor Zach Dudenhofer" userId="c4a63011-f6e8-401d-b235-a1891ff3d58e" providerId="ADAL" clId="{AC6C6F1D-AB2C-4628-8B3E-CC351119E77E}" dt="2026-01-02T13:44:02.497" v="140" actId="478"/>
          <ac:picMkLst>
            <pc:docMk/>
            <pc:sldMk cId="1016362246" sldId="1224"/>
            <ac:picMk id="7" creationId="{55D96329-3A7D-2F1F-9E02-A1910A0E223C}"/>
          </ac:picMkLst>
        </pc:picChg>
      </pc:sldChg>
      <pc:sldChg chg="addSp delSp modSp mod">
        <pc:chgData name="Pastor Zach Dudenhofer" userId="c4a63011-f6e8-401d-b235-a1891ff3d58e" providerId="ADAL" clId="{AC6C6F1D-AB2C-4628-8B3E-CC351119E77E}" dt="2026-01-02T13:53:23.926" v="329" actId="2085"/>
        <pc:sldMkLst>
          <pc:docMk/>
          <pc:sldMk cId="2980077077" sldId="1225"/>
        </pc:sldMkLst>
        <pc:spChg chg="mod">
          <ac:chgData name="Pastor Zach Dudenhofer" userId="c4a63011-f6e8-401d-b235-a1891ff3d58e" providerId="ADAL" clId="{AC6C6F1D-AB2C-4628-8B3E-CC351119E77E}" dt="2026-01-02T13:53:23.926" v="329" actId="2085"/>
          <ac:spMkLst>
            <pc:docMk/>
            <pc:sldMk cId="2980077077" sldId="1225"/>
            <ac:spMk id="2" creationId="{36C1704A-816A-DE6E-5F31-BA1A172B91A8}"/>
          </ac:spMkLst>
        </pc:spChg>
        <pc:spChg chg="mod">
          <ac:chgData name="Pastor Zach Dudenhofer" userId="c4a63011-f6e8-401d-b235-a1891ff3d58e" providerId="ADAL" clId="{AC6C6F1D-AB2C-4628-8B3E-CC351119E77E}" dt="2026-01-02T13:50:20.680" v="302" actId="403"/>
          <ac:spMkLst>
            <pc:docMk/>
            <pc:sldMk cId="2980077077" sldId="1225"/>
            <ac:spMk id="3" creationId="{00A7871A-2BAF-46B6-F0EB-21FA790C8E76}"/>
          </ac:spMkLst>
        </pc:spChg>
        <pc:picChg chg="add del mod">
          <ac:chgData name="Pastor Zach Dudenhofer" userId="c4a63011-f6e8-401d-b235-a1891ff3d58e" providerId="ADAL" clId="{AC6C6F1D-AB2C-4628-8B3E-CC351119E77E}" dt="2026-01-02T13:52:08.203" v="326" actId="478"/>
          <ac:picMkLst>
            <pc:docMk/>
            <pc:sldMk cId="2980077077" sldId="1225"/>
            <ac:picMk id="4" creationId="{6E75CD91-EB77-249D-32A7-E660AA27CA4D}"/>
          </ac:picMkLst>
        </pc:picChg>
      </pc:sldChg>
      <pc:sldChg chg="del">
        <pc:chgData name="Pastor Zach Dudenhofer" userId="c4a63011-f6e8-401d-b235-a1891ff3d58e" providerId="ADAL" clId="{AC6C6F1D-AB2C-4628-8B3E-CC351119E77E}" dt="2026-01-02T14:37:46.951" v="1124" actId="47"/>
        <pc:sldMkLst>
          <pc:docMk/>
          <pc:sldMk cId="1080412931" sldId="1271"/>
        </pc:sldMkLst>
      </pc:sldChg>
      <pc:sldChg chg="addSp delSp modSp mod">
        <pc:chgData name="Pastor Zach Dudenhofer" userId="c4a63011-f6e8-401d-b235-a1891ff3d58e" providerId="ADAL" clId="{AC6C6F1D-AB2C-4628-8B3E-CC351119E77E}" dt="2026-01-02T13:40:41.908" v="5" actId="478"/>
        <pc:sldMkLst>
          <pc:docMk/>
          <pc:sldMk cId="1645034051" sldId="1272"/>
        </pc:sldMkLst>
        <pc:picChg chg="add del">
          <ac:chgData name="Pastor Zach Dudenhofer" userId="c4a63011-f6e8-401d-b235-a1891ff3d58e" providerId="ADAL" clId="{AC6C6F1D-AB2C-4628-8B3E-CC351119E77E}" dt="2026-01-02T13:40:41.908" v="5" actId="478"/>
          <ac:picMkLst>
            <pc:docMk/>
            <pc:sldMk cId="1645034051" sldId="1272"/>
            <ac:picMk id="3" creationId="{A7FE118C-577D-669C-94D8-CF7607D27790}"/>
          </ac:picMkLst>
        </pc:picChg>
        <pc:picChg chg="add mod">
          <ac:chgData name="Pastor Zach Dudenhofer" userId="c4a63011-f6e8-401d-b235-a1891ff3d58e" providerId="ADAL" clId="{AC6C6F1D-AB2C-4628-8B3E-CC351119E77E}" dt="2026-01-02T13:40:40.728" v="4"/>
          <ac:picMkLst>
            <pc:docMk/>
            <pc:sldMk cId="1645034051" sldId="1272"/>
            <ac:picMk id="4" creationId="{84EA2434-2296-C3E0-A768-22A5D7928EF4}"/>
          </ac:picMkLst>
        </pc:picChg>
      </pc:sldChg>
      <pc:sldChg chg="del">
        <pc:chgData name="Pastor Zach Dudenhofer" userId="c4a63011-f6e8-401d-b235-a1891ff3d58e" providerId="ADAL" clId="{AC6C6F1D-AB2C-4628-8B3E-CC351119E77E}" dt="2026-01-02T13:53:37.560" v="330" actId="47"/>
        <pc:sldMkLst>
          <pc:docMk/>
          <pc:sldMk cId="3281383258" sldId="1273"/>
        </pc:sldMkLst>
      </pc:sldChg>
      <pc:sldChg chg="del">
        <pc:chgData name="Pastor Zach Dudenhofer" userId="c4a63011-f6e8-401d-b235-a1891ff3d58e" providerId="ADAL" clId="{AC6C6F1D-AB2C-4628-8B3E-CC351119E77E}" dt="2026-01-02T13:49:28.398" v="283" actId="47"/>
        <pc:sldMkLst>
          <pc:docMk/>
          <pc:sldMk cId="867564587" sldId="1281"/>
        </pc:sldMkLst>
      </pc:sldChg>
      <pc:sldChg chg="del">
        <pc:chgData name="Pastor Zach Dudenhofer" userId="c4a63011-f6e8-401d-b235-a1891ff3d58e" providerId="ADAL" clId="{AC6C6F1D-AB2C-4628-8B3E-CC351119E77E}" dt="2026-01-02T13:49:28.398" v="283" actId="47"/>
        <pc:sldMkLst>
          <pc:docMk/>
          <pc:sldMk cId="2260281433" sldId="1282"/>
        </pc:sldMkLst>
      </pc:sldChg>
      <pc:sldChg chg="del">
        <pc:chgData name="Pastor Zach Dudenhofer" userId="c4a63011-f6e8-401d-b235-a1891ff3d58e" providerId="ADAL" clId="{AC6C6F1D-AB2C-4628-8B3E-CC351119E77E}" dt="2026-01-02T13:55:07.320" v="331" actId="47"/>
        <pc:sldMkLst>
          <pc:docMk/>
          <pc:sldMk cId="114135404" sldId="1283"/>
        </pc:sldMkLst>
      </pc:sldChg>
      <pc:sldChg chg="modSp del mod">
        <pc:chgData name="Pastor Zach Dudenhofer" userId="c4a63011-f6e8-401d-b235-a1891ff3d58e" providerId="ADAL" clId="{AC6C6F1D-AB2C-4628-8B3E-CC351119E77E}" dt="2026-01-02T14:09:59.421" v="751" actId="47"/>
        <pc:sldMkLst>
          <pc:docMk/>
          <pc:sldMk cId="664122243" sldId="1284"/>
        </pc:sldMkLst>
        <pc:spChg chg="mod">
          <ac:chgData name="Pastor Zach Dudenhofer" userId="c4a63011-f6e8-401d-b235-a1891ff3d58e" providerId="ADAL" clId="{AC6C6F1D-AB2C-4628-8B3E-CC351119E77E}" dt="2026-01-02T14:03:47.435" v="526" actId="255"/>
          <ac:spMkLst>
            <pc:docMk/>
            <pc:sldMk cId="664122243" sldId="1284"/>
            <ac:spMk id="2" creationId="{36C1704A-816A-DE6E-5F31-BA1A172B91A8}"/>
          </ac:spMkLst>
        </pc:spChg>
        <pc:spChg chg="mod">
          <ac:chgData name="Pastor Zach Dudenhofer" userId="c4a63011-f6e8-401d-b235-a1891ff3d58e" providerId="ADAL" clId="{AC6C6F1D-AB2C-4628-8B3E-CC351119E77E}" dt="2026-01-02T14:04:01.314" v="527" actId="14100"/>
          <ac:spMkLst>
            <pc:docMk/>
            <pc:sldMk cId="664122243" sldId="1284"/>
            <ac:spMk id="3" creationId="{00A7871A-2BAF-46B6-F0EB-21FA790C8E76}"/>
          </ac:spMkLst>
        </pc:spChg>
      </pc:sldChg>
      <pc:sldChg chg="del">
        <pc:chgData name="Pastor Zach Dudenhofer" userId="c4a63011-f6e8-401d-b235-a1891ff3d58e" providerId="ADAL" clId="{AC6C6F1D-AB2C-4628-8B3E-CC351119E77E}" dt="2026-01-02T14:35:07.152" v="1114" actId="47"/>
        <pc:sldMkLst>
          <pc:docMk/>
          <pc:sldMk cId="1609160157" sldId="1286"/>
        </pc:sldMkLst>
      </pc:sldChg>
      <pc:sldChg chg="del">
        <pc:chgData name="Pastor Zach Dudenhofer" userId="c4a63011-f6e8-401d-b235-a1891ff3d58e" providerId="ADAL" clId="{AC6C6F1D-AB2C-4628-8B3E-CC351119E77E}" dt="2026-01-02T14:35:07.152" v="1114" actId="47"/>
        <pc:sldMkLst>
          <pc:docMk/>
          <pc:sldMk cId="228179094" sldId="1287"/>
        </pc:sldMkLst>
      </pc:sldChg>
      <pc:sldChg chg="del">
        <pc:chgData name="Pastor Zach Dudenhofer" userId="c4a63011-f6e8-401d-b235-a1891ff3d58e" providerId="ADAL" clId="{AC6C6F1D-AB2C-4628-8B3E-CC351119E77E}" dt="2026-01-02T14:35:07.152" v="1114" actId="47"/>
        <pc:sldMkLst>
          <pc:docMk/>
          <pc:sldMk cId="1910550064" sldId="1288"/>
        </pc:sldMkLst>
      </pc:sldChg>
      <pc:sldChg chg="del">
        <pc:chgData name="Pastor Zach Dudenhofer" userId="c4a63011-f6e8-401d-b235-a1891ff3d58e" providerId="ADAL" clId="{AC6C6F1D-AB2C-4628-8B3E-CC351119E77E}" dt="2026-01-02T14:35:07.152" v="1114" actId="47"/>
        <pc:sldMkLst>
          <pc:docMk/>
          <pc:sldMk cId="3192471077" sldId="1289"/>
        </pc:sldMkLst>
      </pc:sldChg>
      <pc:sldChg chg="del">
        <pc:chgData name="Pastor Zach Dudenhofer" userId="c4a63011-f6e8-401d-b235-a1891ff3d58e" providerId="ADAL" clId="{AC6C6F1D-AB2C-4628-8B3E-CC351119E77E}" dt="2026-01-02T14:35:07.152" v="1114" actId="47"/>
        <pc:sldMkLst>
          <pc:docMk/>
          <pc:sldMk cId="965279147" sldId="1290"/>
        </pc:sldMkLst>
      </pc:sldChg>
      <pc:sldChg chg="del">
        <pc:chgData name="Pastor Zach Dudenhofer" userId="c4a63011-f6e8-401d-b235-a1891ff3d58e" providerId="ADAL" clId="{AC6C6F1D-AB2C-4628-8B3E-CC351119E77E}" dt="2026-01-02T14:35:07.152" v="1114" actId="47"/>
        <pc:sldMkLst>
          <pc:docMk/>
          <pc:sldMk cId="1533933438" sldId="1291"/>
        </pc:sldMkLst>
      </pc:sldChg>
      <pc:sldChg chg="del">
        <pc:chgData name="Pastor Zach Dudenhofer" userId="c4a63011-f6e8-401d-b235-a1891ff3d58e" providerId="ADAL" clId="{AC6C6F1D-AB2C-4628-8B3E-CC351119E77E}" dt="2026-01-02T14:37:46.951" v="1124" actId="47"/>
        <pc:sldMkLst>
          <pc:docMk/>
          <pc:sldMk cId="1703415203" sldId="1292"/>
        </pc:sldMkLst>
      </pc:sldChg>
      <pc:sldChg chg="addSp modSp new mod">
        <pc:chgData name="Pastor Zach Dudenhofer" userId="c4a63011-f6e8-401d-b235-a1891ff3d58e" providerId="ADAL" clId="{AC6C6F1D-AB2C-4628-8B3E-CC351119E77E}" dt="2026-01-02T13:40:49.244" v="9" actId="962"/>
        <pc:sldMkLst>
          <pc:docMk/>
          <pc:sldMk cId="4021787811" sldId="1293"/>
        </pc:sldMkLst>
        <pc:picChg chg="add mod">
          <ac:chgData name="Pastor Zach Dudenhofer" userId="c4a63011-f6e8-401d-b235-a1891ff3d58e" providerId="ADAL" clId="{AC6C6F1D-AB2C-4628-8B3E-CC351119E77E}" dt="2026-01-02T13:40:49.244" v="9" actId="962"/>
          <ac:picMkLst>
            <pc:docMk/>
            <pc:sldMk cId="4021787811" sldId="1293"/>
            <ac:picMk id="3" creationId="{84C81B4B-341F-8CAD-BAD9-551B45B5DE50}"/>
          </ac:picMkLst>
        </pc:picChg>
      </pc:sldChg>
      <pc:sldChg chg="addSp modSp new mod">
        <pc:chgData name="Pastor Zach Dudenhofer" userId="c4a63011-f6e8-401d-b235-a1891ff3d58e" providerId="ADAL" clId="{AC6C6F1D-AB2C-4628-8B3E-CC351119E77E}" dt="2026-01-02T13:41:48.509" v="12" actId="27614"/>
        <pc:sldMkLst>
          <pc:docMk/>
          <pc:sldMk cId="2348280634" sldId="1294"/>
        </pc:sldMkLst>
        <pc:picChg chg="add mod">
          <ac:chgData name="Pastor Zach Dudenhofer" userId="c4a63011-f6e8-401d-b235-a1891ff3d58e" providerId="ADAL" clId="{AC6C6F1D-AB2C-4628-8B3E-CC351119E77E}" dt="2026-01-02T13:41:48.509" v="12" actId="27614"/>
          <ac:picMkLst>
            <pc:docMk/>
            <pc:sldMk cId="2348280634" sldId="1294"/>
            <ac:picMk id="3" creationId="{10C7EE85-983B-1A17-48F5-BCE60D55AF2F}"/>
          </ac:picMkLst>
        </pc:picChg>
      </pc:sldChg>
      <pc:sldChg chg="modSp add mod">
        <pc:chgData name="Pastor Zach Dudenhofer" userId="c4a63011-f6e8-401d-b235-a1891ff3d58e" providerId="ADAL" clId="{AC6C6F1D-AB2C-4628-8B3E-CC351119E77E}" dt="2026-01-02T13:46:01.315" v="245" actId="114"/>
        <pc:sldMkLst>
          <pc:docMk/>
          <pc:sldMk cId="3441297888" sldId="1295"/>
        </pc:sldMkLst>
        <pc:spChg chg="mod">
          <ac:chgData name="Pastor Zach Dudenhofer" userId="c4a63011-f6e8-401d-b235-a1891ff3d58e" providerId="ADAL" clId="{AC6C6F1D-AB2C-4628-8B3E-CC351119E77E}" dt="2026-01-02T13:46:01.315" v="245" actId="114"/>
          <ac:spMkLst>
            <pc:docMk/>
            <pc:sldMk cId="3441297888" sldId="1295"/>
            <ac:spMk id="5" creationId="{675F1875-49D8-41E6-9C9A-3977FE4F0020}"/>
          </ac:spMkLst>
        </pc:spChg>
      </pc:sldChg>
      <pc:sldChg chg="addSp modSp add ord">
        <pc:chgData name="Pastor Zach Dudenhofer" userId="c4a63011-f6e8-401d-b235-a1891ff3d58e" providerId="ADAL" clId="{AC6C6F1D-AB2C-4628-8B3E-CC351119E77E}" dt="2026-01-02T13:57:31.084" v="441"/>
        <pc:sldMkLst>
          <pc:docMk/>
          <pc:sldMk cId="3901568270" sldId="1296"/>
        </pc:sldMkLst>
        <pc:picChg chg="add mod">
          <ac:chgData name="Pastor Zach Dudenhofer" userId="c4a63011-f6e8-401d-b235-a1891ff3d58e" providerId="ADAL" clId="{AC6C6F1D-AB2C-4628-8B3E-CC351119E77E}" dt="2026-01-02T13:57:31.084" v="441"/>
          <ac:picMkLst>
            <pc:docMk/>
            <pc:sldMk cId="3901568270" sldId="1296"/>
            <ac:picMk id="2" creationId="{15759635-E9F2-93D6-AC13-8E2C8C1EE4C1}"/>
          </ac:picMkLst>
        </pc:picChg>
      </pc:sldChg>
      <pc:sldChg chg="modSp add mod">
        <pc:chgData name="Pastor Zach Dudenhofer" userId="c4a63011-f6e8-401d-b235-a1891ff3d58e" providerId="ADAL" clId="{AC6C6F1D-AB2C-4628-8B3E-CC351119E77E}" dt="2026-01-02T13:51:02.674" v="317" actId="207"/>
        <pc:sldMkLst>
          <pc:docMk/>
          <pc:sldMk cId="620024072" sldId="1297"/>
        </pc:sldMkLst>
        <pc:spChg chg="mod">
          <ac:chgData name="Pastor Zach Dudenhofer" userId="c4a63011-f6e8-401d-b235-a1891ff3d58e" providerId="ADAL" clId="{AC6C6F1D-AB2C-4628-8B3E-CC351119E77E}" dt="2026-01-02T13:51:02.674" v="317" actId="207"/>
          <ac:spMkLst>
            <pc:docMk/>
            <pc:sldMk cId="620024072" sldId="1297"/>
            <ac:spMk id="2" creationId="{36C1704A-816A-DE6E-5F31-BA1A172B91A8}"/>
          </ac:spMkLst>
        </pc:spChg>
        <pc:spChg chg="mod">
          <ac:chgData name="Pastor Zach Dudenhofer" userId="c4a63011-f6e8-401d-b235-a1891ff3d58e" providerId="ADAL" clId="{AC6C6F1D-AB2C-4628-8B3E-CC351119E77E}" dt="2026-01-02T13:48:20.235" v="263" actId="20577"/>
          <ac:spMkLst>
            <pc:docMk/>
            <pc:sldMk cId="620024072" sldId="1297"/>
            <ac:spMk id="3" creationId="{00A7871A-2BAF-46B6-F0EB-21FA790C8E76}"/>
          </ac:spMkLst>
        </pc:spChg>
      </pc:sldChg>
      <pc:sldChg chg="modSp add mod">
        <pc:chgData name="Pastor Zach Dudenhofer" userId="c4a63011-f6e8-401d-b235-a1891ff3d58e" providerId="ADAL" clId="{AC6C6F1D-AB2C-4628-8B3E-CC351119E77E}" dt="2026-01-02T13:51:06.072" v="318" actId="207"/>
        <pc:sldMkLst>
          <pc:docMk/>
          <pc:sldMk cId="1404512242" sldId="1298"/>
        </pc:sldMkLst>
        <pc:spChg chg="mod">
          <ac:chgData name="Pastor Zach Dudenhofer" userId="c4a63011-f6e8-401d-b235-a1891ff3d58e" providerId="ADAL" clId="{AC6C6F1D-AB2C-4628-8B3E-CC351119E77E}" dt="2026-01-02T13:51:06.072" v="318" actId="207"/>
          <ac:spMkLst>
            <pc:docMk/>
            <pc:sldMk cId="1404512242" sldId="1298"/>
            <ac:spMk id="2" creationId="{36C1704A-816A-DE6E-5F31-BA1A172B91A8}"/>
          </ac:spMkLst>
        </pc:spChg>
        <pc:spChg chg="mod">
          <ac:chgData name="Pastor Zach Dudenhofer" userId="c4a63011-f6e8-401d-b235-a1891ff3d58e" providerId="ADAL" clId="{AC6C6F1D-AB2C-4628-8B3E-CC351119E77E}" dt="2026-01-02T13:49:12.630" v="280" actId="404"/>
          <ac:spMkLst>
            <pc:docMk/>
            <pc:sldMk cId="1404512242" sldId="1298"/>
            <ac:spMk id="3" creationId="{00A7871A-2BAF-46B6-F0EB-21FA790C8E76}"/>
          </ac:spMkLst>
        </pc:spChg>
      </pc:sldChg>
      <pc:sldChg chg="modSp add mod">
        <pc:chgData name="Pastor Zach Dudenhofer" userId="c4a63011-f6e8-401d-b235-a1891ff3d58e" providerId="ADAL" clId="{AC6C6F1D-AB2C-4628-8B3E-CC351119E77E}" dt="2026-01-02T13:51:10.368" v="319" actId="207"/>
        <pc:sldMkLst>
          <pc:docMk/>
          <pc:sldMk cId="2600088761" sldId="1299"/>
        </pc:sldMkLst>
        <pc:spChg chg="mod">
          <ac:chgData name="Pastor Zach Dudenhofer" userId="c4a63011-f6e8-401d-b235-a1891ff3d58e" providerId="ADAL" clId="{AC6C6F1D-AB2C-4628-8B3E-CC351119E77E}" dt="2026-01-02T13:51:10.368" v="319" actId="207"/>
          <ac:spMkLst>
            <pc:docMk/>
            <pc:sldMk cId="2600088761" sldId="1299"/>
            <ac:spMk id="2" creationId="{36C1704A-816A-DE6E-5F31-BA1A172B91A8}"/>
          </ac:spMkLst>
        </pc:spChg>
        <pc:spChg chg="mod">
          <ac:chgData name="Pastor Zach Dudenhofer" userId="c4a63011-f6e8-401d-b235-a1891ff3d58e" providerId="ADAL" clId="{AC6C6F1D-AB2C-4628-8B3E-CC351119E77E}" dt="2026-01-02T13:49:18.611" v="282" actId="403"/>
          <ac:spMkLst>
            <pc:docMk/>
            <pc:sldMk cId="2600088761" sldId="1299"/>
            <ac:spMk id="3" creationId="{00A7871A-2BAF-46B6-F0EB-21FA790C8E76}"/>
          </ac:spMkLst>
        </pc:spChg>
      </pc:sldChg>
      <pc:sldChg chg="modSp add mod">
        <pc:chgData name="Pastor Zach Dudenhofer" userId="c4a63011-f6e8-401d-b235-a1891ff3d58e" providerId="ADAL" clId="{AC6C6F1D-AB2C-4628-8B3E-CC351119E77E}" dt="2026-01-02T13:50:59.365" v="316" actId="207"/>
        <pc:sldMkLst>
          <pc:docMk/>
          <pc:sldMk cId="1888782473" sldId="1300"/>
        </pc:sldMkLst>
        <pc:spChg chg="mod">
          <ac:chgData name="Pastor Zach Dudenhofer" userId="c4a63011-f6e8-401d-b235-a1891ff3d58e" providerId="ADAL" clId="{AC6C6F1D-AB2C-4628-8B3E-CC351119E77E}" dt="2026-01-02T13:50:59.365" v="316" actId="207"/>
          <ac:spMkLst>
            <pc:docMk/>
            <pc:sldMk cId="1888782473" sldId="1300"/>
            <ac:spMk id="2" creationId="{36C1704A-816A-DE6E-5F31-BA1A172B91A8}"/>
          </ac:spMkLst>
        </pc:spChg>
        <pc:spChg chg="mod">
          <ac:chgData name="Pastor Zach Dudenhofer" userId="c4a63011-f6e8-401d-b235-a1891ff3d58e" providerId="ADAL" clId="{AC6C6F1D-AB2C-4628-8B3E-CC351119E77E}" dt="2026-01-02T13:50:10.788" v="298" actId="403"/>
          <ac:spMkLst>
            <pc:docMk/>
            <pc:sldMk cId="1888782473" sldId="1300"/>
            <ac:spMk id="3" creationId="{00A7871A-2BAF-46B6-F0EB-21FA790C8E76}"/>
          </ac:spMkLst>
        </pc:spChg>
      </pc:sldChg>
      <pc:sldChg chg="addSp delSp modSp new mod">
        <pc:chgData name="Pastor Zach Dudenhofer" userId="c4a63011-f6e8-401d-b235-a1891ff3d58e" providerId="ADAL" clId="{AC6C6F1D-AB2C-4628-8B3E-CC351119E77E}" dt="2026-01-02T14:00:48.211" v="482" actId="1076"/>
        <pc:sldMkLst>
          <pc:docMk/>
          <pc:sldMk cId="951061634" sldId="1301"/>
        </pc:sldMkLst>
        <pc:spChg chg="mod">
          <ac:chgData name="Pastor Zach Dudenhofer" userId="c4a63011-f6e8-401d-b235-a1891ff3d58e" providerId="ADAL" clId="{AC6C6F1D-AB2C-4628-8B3E-CC351119E77E}" dt="2026-01-02T14:00:34.171" v="478" actId="14100"/>
          <ac:spMkLst>
            <pc:docMk/>
            <pc:sldMk cId="951061634" sldId="1301"/>
            <ac:spMk id="2" creationId="{087E48AD-F1B5-3D65-D058-16D4B64241B8}"/>
          </ac:spMkLst>
        </pc:spChg>
        <pc:spChg chg="mod">
          <ac:chgData name="Pastor Zach Dudenhofer" userId="c4a63011-f6e8-401d-b235-a1891ff3d58e" providerId="ADAL" clId="{AC6C6F1D-AB2C-4628-8B3E-CC351119E77E}" dt="2026-01-02T14:00:12.158" v="472" actId="1076"/>
          <ac:spMkLst>
            <pc:docMk/>
            <pc:sldMk cId="951061634" sldId="1301"/>
            <ac:spMk id="3" creationId="{0CB1AB21-18F8-70AF-9E6D-8E6836DA1C30}"/>
          </ac:spMkLst>
        </pc:spChg>
        <pc:spChg chg="add mod">
          <ac:chgData name="Pastor Zach Dudenhofer" userId="c4a63011-f6e8-401d-b235-a1891ff3d58e" providerId="ADAL" clId="{AC6C6F1D-AB2C-4628-8B3E-CC351119E77E}" dt="2026-01-02T14:00:48.211" v="482" actId="1076"/>
          <ac:spMkLst>
            <pc:docMk/>
            <pc:sldMk cId="951061634" sldId="1301"/>
            <ac:spMk id="5" creationId="{057D46DD-341B-F31A-D087-A0260F506DF9}"/>
          </ac:spMkLst>
        </pc:spChg>
        <pc:picChg chg="add del mod">
          <ac:chgData name="Pastor Zach Dudenhofer" userId="c4a63011-f6e8-401d-b235-a1891ff3d58e" providerId="ADAL" clId="{AC6C6F1D-AB2C-4628-8B3E-CC351119E77E}" dt="2026-01-02T13:58:18.667" v="450" actId="478"/>
          <ac:picMkLst>
            <pc:docMk/>
            <pc:sldMk cId="951061634" sldId="1301"/>
            <ac:picMk id="4" creationId="{42CB2E9C-0572-173F-C201-2F1C7F58C488}"/>
          </ac:picMkLst>
        </pc:picChg>
      </pc:sldChg>
      <pc:sldChg chg="addSp modSp add mod">
        <pc:chgData name="Pastor Zach Dudenhofer" userId="c4a63011-f6e8-401d-b235-a1891ff3d58e" providerId="ADAL" clId="{AC6C6F1D-AB2C-4628-8B3E-CC351119E77E}" dt="2026-01-02T14:07:48.365" v="711" actId="20577"/>
        <pc:sldMkLst>
          <pc:docMk/>
          <pc:sldMk cId="116571063" sldId="1302"/>
        </pc:sldMkLst>
        <pc:spChg chg="mod">
          <ac:chgData name="Pastor Zach Dudenhofer" userId="c4a63011-f6e8-401d-b235-a1891ff3d58e" providerId="ADAL" clId="{AC6C6F1D-AB2C-4628-8B3E-CC351119E77E}" dt="2026-01-02T14:06:10.762" v="561" actId="207"/>
          <ac:spMkLst>
            <pc:docMk/>
            <pc:sldMk cId="116571063" sldId="1302"/>
            <ac:spMk id="2" creationId="{36C1704A-816A-DE6E-5F31-BA1A172B91A8}"/>
          </ac:spMkLst>
        </pc:spChg>
        <pc:spChg chg="add mod">
          <ac:chgData name="Pastor Zach Dudenhofer" userId="c4a63011-f6e8-401d-b235-a1891ff3d58e" providerId="ADAL" clId="{AC6C6F1D-AB2C-4628-8B3E-CC351119E77E}" dt="2026-01-02T14:07:48.365" v="711" actId="20577"/>
          <ac:spMkLst>
            <pc:docMk/>
            <pc:sldMk cId="116571063" sldId="1302"/>
            <ac:spMk id="4" creationId="{84E95205-E394-FE52-1A71-4D8736FDE2EF}"/>
          </ac:spMkLst>
        </pc:spChg>
        <pc:cxnChg chg="add mod">
          <ac:chgData name="Pastor Zach Dudenhofer" userId="c4a63011-f6e8-401d-b235-a1891ff3d58e" providerId="ADAL" clId="{AC6C6F1D-AB2C-4628-8B3E-CC351119E77E}" dt="2026-01-02T14:05:47.944" v="560" actId="208"/>
          <ac:cxnSpMkLst>
            <pc:docMk/>
            <pc:sldMk cId="116571063" sldId="1302"/>
            <ac:cxnSpMk id="5" creationId="{EE5D51F4-F036-BEC2-90C6-0A949BDC0413}"/>
          </ac:cxnSpMkLst>
        </pc:cxnChg>
      </pc:sldChg>
      <pc:sldChg chg="modSp add mod">
        <pc:chgData name="Pastor Zach Dudenhofer" userId="c4a63011-f6e8-401d-b235-a1891ff3d58e" providerId="ADAL" clId="{AC6C6F1D-AB2C-4628-8B3E-CC351119E77E}" dt="2026-01-02T14:09:42.850" v="750" actId="115"/>
        <pc:sldMkLst>
          <pc:docMk/>
          <pc:sldMk cId="3671597479" sldId="1303"/>
        </pc:sldMkLst>
        <pc:spChg chg="mod">
          <ac:chgData name="Pastor Zach Dudenhofer" userId="c4a63011-f6e8-401d-b235-a1891ff3d58e" providerId="ADAL" clId="{AC6C6F1D-AB2C-4628-8B3E-CC351119E77E}" dt="2026-01-02T14:09:42.850" v="750" actId="115"/>
          <ac:spMkLst>
            <pc:docMk/>
            <pc:sldMk cId="3671597479" sldId="1303"/>
            <ac:spMk id="3" creationId="{00A7871A-2BAF-46B6-F0EB-21FA790C8E76}"/>
          </ac:spMkLst>
        </pc:spChg>
        <pc:spChg chg="mod">
          <ac:chgData name="Pastor Zach Dudenhofer" userId="c4a63011-f6e8-401d-b235-a1891ff3d58e" providerId="ADAL" clId="{AC6C6F1D-AB2C-4628-8B3E-CC351119E77E}" dt="2026-01-02T14:09:25.365" v="748" actId="20577"/>
          <ac:spMkLst>
            <pc:docMk/>
            <pc:sldMk cId="3671597479" sldId="1303"/>
            <ac:spMk id="4" creationId="{84E95205-E394-FE52-1A71-4D8736FDE2EF}"/>
          </ac:spMkLst>
        </pc:spChg>
        <pc:cxnChg chg="mod">
          <ac:chgData name="Pastor Zach Dudenhofer" userId="c4a63011-f6e8-401d-b235-a1891ff3d58e" providerId="ADAL" clId="{AC6C6F1D-AB2C-4628-8B3E-CC351119E77E}" dt="2026-01-02T14:09:11.361" v="745" actId="1036"/>
          <ac:cxnSpMkLst>
            <pc:docMk/>
            <pc:sldMk cId="3671597479" sldId="1303"/>
            <ac:cxnSpMk id="5" creationId="{EE5D51F4-F036-BEC2-90C6-0A949BDC0413}"/>
          </ac:cxnSpMkLst>
        </pc:cxnChg>
      </pc:sldChg>
      <pc:sldChg chg="addSp delSp modSp add mod">
        <pc:chgData name="Pastor Zach Dudenhofer" userId="c4a63011-f6e8-401d-b235-a1891ff3d58e" providerId="ADAL" clId="{AC6C6F1D-AB2C-4628-8B3E-CC351119E77E}" dt="2026-01-02T14:10:29.668" v="758" actId="20577"/>
        <pc:sldMkLst>
          <pc:docMk/>
          <pc:sldMk cId="3432814042" sldId="1304"/>
        </pc:sldMkLst>
        <pc:spChg chg="del">
          <ac:chgData name="Pastor Zach Dudenhofer" userId="c4a63011-f6e8-401d-b235-a1891ff3d58e" providerId="ADAL" clId="{AC6C6F1D-AB2C-4628-8B3E-CC351119E77E}" dt="2026-01-02T14:10:16.556" v="753" actId="478"/>
          <ac:spMkLst>
            <pc:docMk/>
            <pc:sldMk cId="3432814042" sldId="1304"/>
            <ac:spMk id="2" creationId="{36C1704A-816A-DE6E-5F31-BA1A172B91A8}"/>
          </ac:spMkLst>
        </pc:spChg>
        <pc:spChg chg="add del mod">
          <ac:chgData name="Pastor Zach Dudenhofer" userId="c4a63011-f6e8-401d-b235-a1891ff3d58e" providerId="ADAL" clId="{AC6C6F1D-AB2C-4628-8B3E-CC351119E77E}" dt="2026-01-02T14:10:18.172" v="754" actId="478"/>
          <ac:spMkLst>
            <pc:docMk/>
            <pc:sldMk cId="3432814042" sldId="1304"/>
            <ac:spMk id="5" creationId="{81AFEA43-36D4-6DF3-F52E-49403AC7A7A0}"/>
          </ac:spMkLst>
        </pc:spChg>
        <pc:spChg chg="add mod">
          <ac:chgData name="Pastor Zach Dudenhofer" userId="c4a63011-f6e8-401d-b235-a1891ff3d58e" providerId="ADAL" clId="{AC6C6F1D-AB2C-4628-8B3E-CC351119E77E}" dt="2026-01-02T14:10:18.559" v="755"/>
          <ac:spMkLst>
            <pc:docMk/>
            <pc:sldMk cId="3432814042" sldId="1304"/>
            <ac:spMk id="6" creationId="{3EC0AF15-F041-F246-14DE-F551653EF26D}"/>
          </ac:spMkLst>
        </pc:spChg>
        <pc:spChg chg="add mod">
          <ac:chgData name="Pastor Zach Dudenhofer" userId="c4a63011-f6e8-401d-b235-a1891ff3d58e" providerId="ADAL" clId="{AC6C6F1D-AB2C-4628-8B3E-CC351119E77E}" dt="2026-01-02T14:10:29.668" v="758" actId="20577"/>
          <ac:spMkLst>
            <pc:docMk/>
            <pc:sldMk cId="3432814042" sldId="1304"/>
            <ac:spMk id="7" creationId="{CCEBB882-8477-0B8B-F898-9B35DDA0E8FE}"/>
          </ac:spMkLst>
        </pc:spChg>
        <pc:cxnChg chg="add mod">
          <ac:chgData name="Pastor Zach Dudenhofer" userId="c4a63011-f6e8-401d-b235-a1891ff3d58e" providerId="ADAL" clId="{AC6C6F1D-AB2C-4628-8B3E-CC351119E77E}" dt="2026-01-02T14:10:27.422" v="756"/>
          <ac:cxnSpMkLst>
            <pc:docMk/>
            <pc:sldMk cId="3432814042" sldId="1304"/>
            <ac:cxnSpMk id="8" creationId="{46C4A37D-8F20-4337-86FB-5C751209D886}"/>
          </ac:cxnSpMkLst>
        </pc:cxnChg>
      </pc:sldChg>
      <pc:sldChg chg="add del">
        <pc:chgData name="Pastor Zach Dudenhofer" userId="c4a63011-f6e8-401d-b235-a1891ff3d58e" providerId="ADAL" clId="{AC6C6F1D-AB2C-4628-8B3E-CC351119E77E}" dt="2026-01-02T14:11:16.163" v="760" actId="47"/>
        <pc:sldMkLst>
          <pc:docMk/>
          <pc:sldMk cId="1717626824" sldId="1305"/>
        </pc:sldMkLst>
      </pc:sldChg>
      <pc:sldChg chg="addSp delSp modSp add mod">
        <pc:chgData name="Pastor Zach Dudenhofer" userId="c4a63011-f6e8-401d-b235-a1891ff3d58e" providerId="ADAL" clId="{AC6C6F1D-AB2C-4628-8B3E-CC351119E77E}" dt="2026-01-02T14:12:47.526" v="767" actId="20577"/>
        <pc:sldMkLst>
          <pc:docMk/>
          <pc:sldMk cId="3765411607" sldId="1305"/>
        </pc:sldMkLst>
        <pc:spChg chg="del">
          <ac:chgData name="Pastor Zach Dudenhofer" userId="c4a63011-f6e8-401d-b235-a1891ff3d58e" providerId="ADAL" clId="{AC6C6F1D-AB2C-4628-8B3E-CC351119E77E}" dt="2026-01-02T14:11:38.433" v="762" actId="478"/>
          <ac:spMkLst>
            <pc:docMk/>
            <pc:sldMk cId="3765411607" sldId="1305"/>
            <ac:spMk id="2" creationId="{36C1704A-816A-DE6E-5F31-BA1A172B91A8}"/>
          </ac:spMkLst>
        </pc:spChg>
        <pc:spChg chg="add del mod">
          <ac:chgData name="Pastor Zach Dudenhofer" userId="c4a63011-f6e8-401d-b235-a1891ff3d58e" providerId="ADAL" clId="{AC6C6F1D-AB2C-4628-8B3E-CC351119E77E}" dt="2026-01-02T14:11:41.444" v="763" actId="478"/>
          <ac:spMkLst>
            <pc:docMk/>
            <pc:sldMk cId="3765411607" sldId="1305"/>
            <ac:spMk id="5" creationId="{E43335B4-8525-7817-B273-DF29CB079A3C}"/>
          </ac:spMkLst>
        </pc:spChg>
        <pc:spChg chg="add mod">
          <ac:chgData name="Pastor Zach Dudenhofer" userId="c4a63011-f6e8-401d-b235-a1891ff3d58e" providerId="ADAL" clId="{AC6C6F1D-AB2C-4628-8B3E-CC351119E77E}" dt="2026-01-02T14:11:45.673" v="764"/>
          <ac:spMkLst>
            <pc:docMk/>
            <pc:sldMk cId="3765411607" sldId="1305"/>
            <ac:spMk id="6" creationId="{2F642B86-B8C0-262C-1106-F855A7FD9667}"/>
          </ac:spMkLst>
        </pc:spChg>
        <pc:spChg chg="add mod">
          <ac:chgData name="Pastor Zach Dudenhofer" userId="c4a63011-f6e8-401d-b235-a1891ff3d58e" providerId="ADAL" clId="{AC6C6F1D-AB2C-4628-8B3E-CC351119E77E}" dt="2026-01-02T14:12:47.526" v="767" actId="20577"/>
          <ac:spMkLst>
            <pc:docMk/>
            <pc:sldMk cId="3765411607" sldId="1305"/>
            <ac:spMk id="7" creationId="{EF99CC45-10DA-10CB-1EEE-8252AF72D3AA}"/>
          </ac:spMkLst>
        </pc:spChg>
        <pc:cxnChg chg="add mod">
          <ac:chgData name="Pastor Zach Dudenhofer" userId="c4a63011-f6e8-401d-b235-a1891ff3d58e" providerId="ADAL" clId="{AC6C6F1D-AB2C-4628-8B3E-CC351119E77E}" dt="2026-01-02T14:11:56.816" v="765"/>
          <ac:cxnSpMkLst>
            <pc:docMk/>
            <pc:sldMk cId="3765411607" sldId="1305"/>
            <ac:cxnSpMk id="8" creationId="{968693DD-875F-7651-C2C6-0BD3FBF321C1}"/>
          </ac:cxnSpMkLst>
        </pc:cxnChg>
      </pc:sldChg>
      <pc:sldChg chg="modSp add mod">
        <pc:chgData name="Pastor Zach Dudenhofer" userId="c4a63011-f6e8-401d-b235-a1891ff3d58e" providerId="ADAL" clId="{AC6C6F1D-AB2C-4628-8B3E-CC351119E77E}" dt="2026-01-02T14:18:27.211" v="821" actId="20577"/>
        <pc:sldMkLst>
          <pc:docMk/>
          <pc:sldMk cId="2101751313" sldId="1306"/>
        </pc:sldMkLst>
        <pc:spChg chg="mod">
          <ac:chgData name="Pastor Zach Dudenhofer" userId="c4a63011-f6e8-401d-b235-a1891ff3d58e" providerId="ADAL" clId="{AC6C6F1D-AB2C-4628-8B3E-CC351119E77E}" dt="2026-01-02T14:13:26.318" v="770" actId="115"/>
          <ac:spMkLst>
            <pc:docMk/>
            <pc:sldMk cId="2101751313" sldId="1306"/>
            <ac:spMk id="3" creationId="{00A7871A-2BAF-46B6-F0EB-21FA790C8E76}"/>
          </ac:spMkLst>
        </pc:spChg>
        <pc:spChg chg="mod">
          <ac:chgData name="Pastor Zach Dudenhofer" userId="c4a63011-f6e8-401d-b235-a1891ff3d58e" providerId="ADAL" clId="{AC6C6F1D-AB2C-4628-8B3E-CC351119E77E}" dt="2026-01-02T14:18:27.211" v="821" actId="20577"/>
          <ac:spMkLst>
            <pc:docMk/>
            <pc:sldMk cId="2101751313" sldId="1306"/>
            <ac:spMk id="7" creationId="{EF99CC45-10DA-10CB-1EEE-8252AF72D3AA}"/>
          </ac:spMkLst>
        </pc:spChg>
      </pc:sldChg>
      <pc:sldChg chg="addSp delSp modSp add mod">
        <pc:chgData name="Pastor Zach Dudenhofer" userId="c4a63011-f6e8-401d-b235-a1891ff3d58e" providerId="ADAL" clId="{AC6C6F1D-AB2C-4628-8B3E-CC351119E77E}" dt="2026-01-02T14:22:10.596" v="889" actId="20577"/>
        <pc:sldMkLst>
          <pc:docMk/>
          <pc:sldMk cId="1466694250" sldId="1307"/>
        </pc:sldMkLst>
        <pc:spChg chg="del">
          <ac:chgData name="Pastor Zach Dudenhofer" userId="c4a63011-f6e8-401d-b235-a1891ff3d58e" providerId="ADAL" clId="{AC6C6F1D-AB2C-4628-8B3E-CC351119E77E}" dt="2026-01-02T14:19:55.414" v="823" actId="478"/>
          <ac:spMkLst>
            <pc:docMk/>
            <pc:sldMk cId="1466694250" sldId="1307"/>
            <ac:spMk id="2" creationId="{36C1704A-816A-DE6E-5F31-BA1A172B91A8}"/>
          </ac:spMkLst>
        </pc:spChg>
        <pc:spChg chg="add del mod">
          <ac:chgData name="Pastor Zach Dudenhofer" userId="c4a63011-f6e8-401d-b235-a1891ff3d58e" providerId="ADAL" clId="{AC6C6F1D-AB2C-4628-8B3E-CC351119E77E}" dt="2026-01-02T14:19:56.469" v="824" actId="478"/>
          <ac:spMkLst>
            <pc:docMk/>
            <pc:sldMk cId="1466694250" sldId="1307"/>
            <ac:spMk id="5" creationId="{97CA6B12-9040-D800-C017-9788B7EDCFD8}"/>
          </ac:spMkLst>
        </pc:spChg>
        <pc:spChg chg="add mod">
          <ac:chgData name="Pastor Zach Dudenhofer" userId="c4a63011-f6e8-401d-b235-a1891ff3d58e" providerId="ADAL" clId="{AC6C6F1D-AB2C-4628-8B3E-CC351119E77E}" dt="2026-01-02T14:20:04.815" v="833" actId="20577"/>
          <ac:spMkLst>
            <pc:docMk/>
            <pc:sldMk cId="1466694250" sldId="1307"/>
            <ac:spMk id="6" creationId="{43BF357D-C5F5-63DF-A744-34CD6988916E}"/>
          </ac:spMkLst>
        </pc:spChg>
        <pc:spChg chg="add mod">
          <ac:chgData name="Pastor Zach Dudenhofer" userId="c4a63011-f6e8-401d-b235-a1891ff3d58e" providerId="ADAL" clId="{AC6C6F1D-AB2C-4628-8B3E-CC351119E77E}" dt="2026-01-02T14:22:10.596" v="889" actId="20577"/>
          <ac:spMkLst>
            <pc:docMk/>
            <pc:sldMk cId="1466694250" sldId="1307"/>
            <ac:spMk id="7" creationId="{442907DD-D649-1A5B-023E-1EFC0AACBE94}"/>
          </ac:spMkLst>
        </pc:spChg>
        <pc:cxnChg chg="add mod">
          <ac:chgData name="Pastor Zach Dudenhofer" userId="c4a63011-f6e8-401d-b235-a1891ff3d58e" providerId="ADAL" clId="{AC6C6F1D-AB2C-4628-8B3E-CC351119E77E}" dt="2026-01-02T14:20:27.795" v="834"/>
          <ac:cxnSpMkLst>
            <pc:docMk/>
            <pc:sldMk cId="1466694250" sldId="1307"/>
            <ac:cxnSpMk id="8" creationId="{C8B16BAA-BE19-1CEB-04D8-5D9981E829D3}"/>
          </ac:cxnSpMkLst>
        </pc:cxnChg>
      </pc:sldChg>
      <pc:sldChg chg="modSp add mod">
        <pc:chgData name="Pastor Zach Dudenhofer" userId="c4a63011-f6e8-401d-b235-a1891ff3d58e" providerId="ADAL" clId="{AC6C6F1D-AB2C-4628-8B3E-CC351119E77E}" dt="2026-01-02T14:26:02.052" v="904" actId="20577"/>
        <pc:sldMkLst>
          <pc:docMk/>
          <pc:sldMk cId="2653088441" sldId="1308"/>
        </pc:sldMkLst>
        <pc:spChg chg="mod">
          <ac:chgData name="Pastor Zach Dudenhofer" userId="c4a63011-f6e8-401d-b235-a1891ff3d58e" providerId="ADAL" clId="{AC6C6F1D-AB2C-4628-8B3E-CC351119E77E}" dt="2026-01-02T14:22:23.397" v="892" actId="115"/>
          <ac:spMkLst>
            <pc:docMk/>
            <pc:sldMk cId="2653088441" sldId="1308"/>
            <ac:spMk id="3" creationId="{00A7871A-2BAF-46B6-F0EB-21FA790C8E76}"/>
          </ac:spMkLst>
        </pc:spChg>
        <pc:spChg chg="mod">
          <ac:chgData name="Pastor Zach Dudenhofer" userId="c4a63011-f6e8-401d-b235-a1891ff3d58e" providerId="ADAL" clId="{AC6C6F1D-AB2C-4628-8B3E-CC351119E77E}" dt="2026-01-02T14:26:02.052" v="904" actId="20577"/>
          <ac:spMkLst>
            <pc:docMk/>
            <pc:sldMk cId="2653088441" sldId="1308"/>
            <ac:spMk id="7" creationId="{442907DD-D649-1A5B-023E-1EFC0AACBE94}"/>
          </ac:spMkLst>
        </pc:spChg>
      </pc:sldChg>
      <pc:sldChg chg="modSp add mod">
        <pc:chgData name="Pastor Zach Dudenhofer" userId="c4a63011-f6e8-401d-b235-a1891ff3d58e" providerId="ADAL" clId="{AC6C6F1D-AB2C-4628-8B3E-CC351119E77E}" dt="2026-01-02T14:28:34.131" v="932" actId="20577"/>
        <pc:sldMkLst>
          <pc:docMk/>
          <pc:sldMk cId="3791811399" sldId="1309"/>
        </pc:sldMkLst>
        <pc:spChg chg="mod">
          <ac:chgData name="Pastor Zach Dudenhofer" userId="c4a63011-f6e8-401d-b235-a1891ff3d58e" providerId="ADAL" clId="{AC6C6F1D-AB2C-4628-8B3E-CC351119E77E}" dt="2026-01-02T14:27:30.299" v="909" actId="115"/>
          <ac:spMkLst>
            <pc:docMk/>
            <pc:sldMk cId="3791811399" sldId="1309"/>
            <ac:spMk id="3" creationId="{00A7871A-2BAF-46B6-F0EB-21FA790C8E76}"/>
          </ac:spMkLst>
        </pc:spChg>
        <pc:spChg chg="mod">
          <ac:chgData name="Pastor Zach Dudenhofer" userId="c4a63011-f6e8-401d-b235-a1891ff3d58e" providerId="ADAL" clId="{AC6C6F1D-AB2C-4628-8B3E-CC351119E77E}" dt="2026-01-02T14:28:34.131" v="932" actId="20577"/>
          <ac:spMkLst>
            <pc:docMk/>
            <pc:sldMk cId="3791811399" sldId="1309"/>
            <ac:spMk id="7" creationId="{442907DD-D649-1A5B-023E-1EFC0AACBE94}"/>
          </ac:spMkLst>
        </pc:spChg>
      </pc:sldChg>
      <pc:sldChg chg="modSp add mod">
        <pc:chgData name="Pastor Zach Dudenhofer" userId="c4a63011-f6e8-401d-b235-a1891ff3d58e" providerId="ADAL" clId="{AC6C6F1D-AB2C-4628-8B3E-CC351119E77E}" dt="2026-01-02T14:30:24.245" v="987" actId="20577"/>
        <pc:sldMkLst>
          <pc:docMk/>
          <pc:sldMk cId="3228470568" sldId="1310"/>
        </pc:sldMkLst>
        <pc:spChg chg="mod">
          <ac:chgData name="Pastor Zach Dudenhofer" userId="c4a63011-f6e8-401d-b235-a1891ff3d58e" providerId="ADAL" clId="{AC6C6F1D-AB2C-4628-8B3E-CC351119E77E}" dt="2026-01-02T14:29:01.746" v="937" actId="115"/>
          <ac:spMkLst>
            <pc:docMk/>
            <pc:sldMk cId="3228470568" sldId="1310"/>
            <ac:spMk id="3" creationId="{00A7871A-2BAF-46B6-F0EB-21FA790C8E76}"/>
          </ac:spMkLst>
        </pc:spChg>
        <pc:spChg chg="mod">
          <ac:chgData name="Pastor Zach Dudenhofer" userId="c4a63011-f6e8-401d-b235-a1891ff3d58e" providerId="ADAL" clId="{AC6C6F1D-AB2C-4628-8B3E-CC351119E77E}" dt="2026-01-02T14:30:24.245" v="987" actId="20577"/>
          <ac:spMkLst>
            <pc:docMk/>
            <pc:sldMk cId="3228470568" sldId="1310"/>
            <ac:spMk id="7" creationId="{442907DD-D649-1A5B-023E-1EFC0AACBE94}"/>
          </ac:spMkLst>
        </pc:spChg>
      </pc:sldChg>
      <pc:sldChg chg="addSp delSp modSp add mod">
        <pc:chgData name="Pastor Zach Dudenhofer" userId="c4a63011-f6e8-401d-b235-a1891ff3d58e" providerId="ADAL" clId="{AC6C6F1D-AB2C-4628-8B3E-CC351119E77E}" dt="2026-01-02T14:33:38.510" v="1113" actId="1036"/>
        <pc:sldMkLst>
          <pc:docMk/>
          <pc:sldMk cId="281884679" sldId="1311"/>
        </pc:sldMkLst>
        <pc:spChg chg="del">
          <ac:chgData name="Pastor Zach Dudenhofer" userId="c4a63011-f6e8-401d-b235-a1891ff3d58e" providerId="ADAL" clId="{AC6C6F1D-AB2C-4628-8B3E-CC351119E77E}" dt="2026-01-02T14:31:43.829" v="989" actId="478"/>
          <ac:spMkLst>
            <pc:docMk/>
            <pc:sldMk cId="281884679" sldId="1311"/>
            <ac:spMk id="2" creationId="{36C1704A-816A-DE6E-5F31-BA1A172B91A8}"/>
          </ac:spMkLst>
        </pc:spChg>
        <pc:spChg chg="mod">
          <ac:chgData name="Pastor Zach Dudenhofer" userId="c4a63011-f6e8-401d-b235-a1891ff3d58e" providerId="ADAL" clId="{AC6C6F1D-AB2C-4628-8B3E-CC351119E77E}" dt="2026-01-02T14:32:01.175" v="993" actId="115"/>
          <ac:spMkLst>
            <pc:docMk/>
            <pc:sldMk cId="281884679" sldId="1311"/>
            <ac:spMk id="3" creationId="{00A7871A-2BAF-46B6-F0EB-21FA790C8E76}"/>
          </ac:spMkLst>
        </pc:spChg>
        <pc:spChg chg="add del mod">
          <ac:chgData name="Pastor Zach Dudenhofer" userId="c4a63011-f6e8-401d-b235-a1891ff3d58e" providerId="ADAL" clId="{AC6C6F1D-AB2C-4628-8B3E-CC351119E77E}" dt="2026-01-02T14:31:51.114" v="990" actId="478"/>
          <ac:spMkLst>
            <pc:docMk/>
            <pc:sldMk cId="281884679" sldId="1311"/>
            <ac:spMk id="5" creationId="{E99F9AC0-930B-4C09-08AD-D75DC6FFED9B}"/>
          </ac:spMkLst>
        </pc:spChg>
        <pc:spChg chg="add mod">
          <ac:chgData name="Pastor Zach Dudenhofer" userId="c4a63011-f6e8-401d-b235-a1891ff3d58e" providerId="ADAL" clId="{AC6C6F1D-AB2C-4628-8B3E-CC351119E77E}" dt="2026-01-02T14:31:51.525" v="991"/>
          <ac:spMkLst>
            <pc:docMk/>
            <pc:sldMk cId="281884679" sldId="1311"/>
            <ac:spMk id="6" creationId="{895B9C2C-1666-DB06-F402-A2E2585994A5}"/>
          </ac:spMkLst>
        </pc:spChg>
        <pc:spChg chg="add mod">
          <ac:chgData name="Pastor Zach Dudenhofer" userId="c4a63011-f6e8-401d-b235-a1891ff3d58e" providerId="ADAL" clId="{AC6C6F1D-AB2C-4628-8B3E-CC351119E77E}" dt="2026-01-02T14:33:38.510" v="1113" actId="1036"/>
          <ac:spMkLst>
            <pc:docMk/>
            <pc:sldMk cId="281884679" sldId="1311"/>
            <ac:spMk id="7" creationId="{6715061C-C4BC-9E02-F551-75DDF3E8A721}"/>
          </ac:spMkLst>
        </pc:spChg>
        <pc:cxnChg chg="add mod">
          <ac:chgData name="Pastor Zach Dudenhofer" userId="c4a63011-f6e8-401d-b235-a1891ff3d58e" providerId="ADAL" clId="{AC6C6F1D-AB2C-4628-8B3E-CC351119E77E}" dt="2026-01-02T14:33:38.510" v="1113" actId="1036"/>
          <ac:cxnSpMkLst>
            <pc:docMk/>
            <pc:sldMk cId="281884679" sldId="1311"/>
            <ac:cxnSpMk id="8" creationId="{84E9F61D-523E-BB11-B7BC-0464263012DB}"/>
          </ac:cxnSpMkLst>
        </pc:cxnChg>
      </pc:sldChg>
      <pc:sldChg chg="add del">
        <pc:chgData name="Pastor Zach Dudenhofer" userId="c4a63011-f6e8-401d-b235-a1891ff3d58e" providerId="ADAL" clId="{AC6C6F1D-AB2C-4628-8B3E-CC351119E77E}" dt="2026-01-02T14:37:51.199" v="1125" actId="47"/>
        <pc:sldMkLst>
          <pc:docMk/>
          <pc:sldMk cId="3715600589" sldId="1312"/>
        </pc:sldMkLst>
      </pc:sldChg>
      <pc:sldChg chg="addSp modSp new mod">
        <pc:chgData name="Pastor Zach Dudenhofer" userId="c4a63011-f6e8-401d-b235-a1891ff3d58e" providerId="ADAL" clId="{AC6C6F1D-AB2C-4628-8B3E-CC351119E77E}" dt="2026-01-02T14:36:31.435" v="1119" actId="962"/>
        <pc:sldMkLst>
          <pc:docMk/>
          <pc:sldMk cId="2630689812" sldId="1313"/>
        </pc:sldMkLst>
        <pc:picChg chg="add mod">
          <ac:chgData name="Pastor Zach Dudenhofer" userId="c4a63011-f6e8-401d-b235-a1891ff3d58e" providerId="ADAL" clId="{AC6C6F1D-AB2C-4628-8B3E-CC351119E77E}" dt="2026-01-02T14:36:31.435" v="1119" actId="962"/>
          <ac:picMkLst>
            <pc:docMk/>
            <pc:sldMk cId="2630689812" sldId="1313"/>
            <ac:picMk id="3" creationId="{276BD175-8BF6-07CD-718C-AB97B02718A9}"/>
          </ac:picMkLst>
        </pc:picChg>
      </pc:sldChg>
      <pc:sldChg chg="addSp modSp new mod">
        <pc:chgData name="Pastor Zach Dudenhofer" userId="c4a63011-f6e8-401d-b235-a1891ff3d58e" providerId="ADAL" clId="{AC6C6F1D-AB2C-4628-8B3E-CC351119E77E}" dt="2026-01-02T14:36:52.118" v="1123" actId="962"/>
        <pc:sldMkLst>
          <pc:docMk/>
          <pc:sldMk cId="3633422022" sldId="1314"/>
        </pc:sldMkLst>
        <pc:picChg chg="add mod">
          <ac:chgData name="Pastor Zach Dudenhofer" userId="c4a63011-f6e8-401d-b235-a1891ff3d58e" providerId="ADAL" clId="{AC6C6F1D-AB2C-4628-8B3E-CC351119E77E}" dt="2026-01-02T14:36:52.118" v="1123" actId="962"/>
          <ac:picMkLst>
            <pc:docMk/>
            <pc:sldMk cId="3633422022" sldId="1314"/>
            <ac:picMk id="3" creationId="{DFAAA9C9-5A02-A324-F5A3-F53212204C20}"/>
          </ac:picMkLst>
        </pc:picChg>
      </pc:sldChg>
    </pc:docChg>
  </pc:docChgLst>
  <pc:docChgLst>
    <pc:chgData name="Pastor Zach Dudenhofer" userId="c4a63011-f6e8-401d-b235-a1891ff3d58e" providerId="ADAL" clId="{4CA7A940-773D-4A49-BAEA-6C3C88B39B4F}"/>
    <pc:docChg chg="undo custSel addSld delSld modSld">
      <pc:chgData name="Pastor Zach Dudenhofer" userId="c4a63011-f6e8-401d-b235-a1891ff3d58e" providerId="ADAL" clId="{4CA7A940-773D-4A49-BAEA-6C3C88B39B4F}" dt="2024-08-23T18:48:58.080" v="1016" actId="27614"/>
      <pc:docMkLst>
        <pc:docMk/>
      </pc:docMkLst>
      <pc:sldChg chg="addSp delSp modSp mod">
        <pc:chgData name="Pastor Zach Dudenhofer" userId="c4a63011-f6e8-401d-b235-a1891ff3d58e" providerId="ADAL" clId="{4CA7A940-773D-4A49-BAEA-6C3C88B39B4F}" dt="2024-08-23T18:21:49.144" v="3" actId="962"/>
        <pc:sldMkLst>
          <pc:docMk/>
          <pc:sldMk cId="785318392" sldId="263"/>
        </pc:sldMkLst>
        <pc:picChg chg="add mod">
          <ac:chgData name="Pastor Zach Dudenhofer" userId="c4a63011-f6e8-401d-b235-a1891ff3d58e" providerId="ADAL" clId="{4CA7A940-773D-4A49-BAEA-6C3C88B39B4F}" dt="2024-08-23T18:21:49.144" v="3" actId="962"/>
          <ac:picMkLst>
            <pc:docMk/>
            <pc:sldMk cId="785318392" sldId="263"/>
            <ac:picMk id="3" creationId="{5AC404FF-5E4C-AB17-8BD4-BBDE995A31B8}"/>
          </ac:picMkLst>
        </pc:picChg>
        <pc:picChg chg="del">
          <ac:chgData name="Pastor Zach Dudenhofer" userId="c4a63011-f6e8-401d-b235-a1891ff3d58e" providerId="ADAL" clId="{4CA7A940-773D-4A49-BAEA-6C3C88B39B4F}" dt="2024-08-23T18:21:44.140" v="0" actId="478"/>
          <ac:picMkLst>
            <pc:docMk/>
            <pc:sldMk cId="785318392" sldId="263"/>
            <ac:picMk id="6" creationId="{78B4DAC1-8CE3-493B-5FEF-73E42359D9C3}"/>
          </ac:picMkLst>
        </pc:picChg>
      </pc:sldChg>
      <pc:sldChg chg="modSp mod">
        <pc:chgData name="Pastor Zach Dudenhofer" userId="c4a63011-f6e8-401d-b235-a1891ff3d58e" providerId="ADAL" clId="{4CA7A940-773D-4A49-BAEA-6C3C88B39B4F}" dt="2024-08-23T18:32:55.739" v="336" actId="207"/>
        <pc:sldMkLst>
          <pc:docMk/>
          <pc:sldMk cId="3021919817" sldId="265"/>
        </pc:sldMkLst>
        <pc:spChg chg="mod">
          <ac:chgData name="Pastor Zach Dudenhofer" userId="c4a63011-f6e8-401d-b235-a1891ff3d58e" providerId="ADAL" clId="{4CA7A940-773D-4A49-BAEA-6C3C88B39B4F}" dt="2024-08-23T18:32:55.739" v="336" actId="207"/>
          <ac:spMkLst>
            <pc:docMk/>
            <pc:sldMk cId="3021919817" sldId="265"/>
            <ac:spMk id="2" creationId="{9725AC5F-A538-3B8D-AB2A-8E2086C93F5D}"/>
          </ac:spMkLst>
        </pc:spChg>
        <pc:spChg chg="mod">
          <ac:chgData name="Pastor Zach Dudenhofer" userId="c4a63011-f6e8-401d-b235-a1891ff3d58e" providerId="ADAL" clId="{4CA7A940-773D-4A49-BAEA-6C3C88B39B4F}" dt="2024-08-23T18:27:57.143" v="222" actId="403"/>
          <ac:spMkLst>
            <pc:docMk/>
            <pc:sldMk cId="3021919817" sldId="265"/>
            <ac:spMk id="3" creationId="{E0C6A70B-0872-8155-CCE0-3F2601365044}"/>
          </ac:spMkLst>
        </pc:spChg>
      </pc:sldChg>
      <pc:sldChg chg="del">
        <pc:chgData name="Pastor Zach Dudenhofer" userId="c4a63011-f6e8-401d-b235-a1891ff3d58e" providerId="ADAL" clId="{4CA7A940-773D-4A49-BAEA-6C3C88B39B4F}" dt="2024-08-23T18:47:07.310" v="1013" actId="47"/>
        <pc:sldMkLst>
          <pc:docMk/>
          <pc:sldMk cId="927716071" sldId="338"/>
        </pc:sldMkLst>
      </pc:sldChg>
      <pc:sldChg chg="addSp delSp modSp mod">
        <pc:chgData name="Pastor Zach Dudenhofer" userId="c4a63011-f6e8-401d-b235-a1891ff3d58e" providerId="ADAL" clId="{4CA7A940-773D-4A49-BAEA-6C3C88B39B4F}" dt="2024-08-23T18:32:40.704" v="335" actId="207"/>
        <pc:sldMkLst>
          <pc:docMk/>
          <pc:sldMk cId="1279583432" sldId="371"/>
        </pc:sldMkLst>
        <pc:spChg chg="mod">
          <ac:chgData name="Pastor Zach Dudenhofer" userId="c4a63011-f6e8-401d-b235-a1891ff3d58e" providerId="ADAL" clId="{4CA7A940-773D-4A49-BAEA-6C3C88B39B4F}" dt="2024-08-23T18:32:40.704" v="335" actId="207"/>
          <ac:spMkLst>
            <pc:docMk/>
            <pc:sldMk cId="1279583432" sldId="371"/>
            <ac:spMk id="2" creationId="{9725AC5F-A538-3B8D-AB2A-8E2086C93F5D}"/>
          </ac:spMkLst>
        </pc:spChg>
        <pc:spChg chg="mod">
          <ac:chgData name="Pastor Zach Dudenhofer" userId="c4a63011-f6e8-401d-b235-a1891ff3d58e" providerId="ADAL" clId="{4CA7A940-773D-4A49-BAEA-6C3C88B39B4F}" dt="2024-08-23T18:25:07.972" v="182" actId="113"/>
          <ac:spMkLst>
            <pc:docMk/>
            <pc:sldMk cId="1279583432" sldId="371"/>
            <ac:spMk id="3" creationId="{E0C6A70B-0872-8155-CCE0-3F2601365044}"/>
          </ac:spMkLst>
        </pc:spChg>
        <pc:picChg chg="add del mod">
          <ac:chgData name="Pastor Zach Dudenhofer" userId="c4a63011-f6e8-401d-b235-a1891ff3d58e" providerId="ADAL" clId="{4CA7A940-773D-4A49-BAEA-6C3C88B39B4F}" dt="2024-08-23T18:23:53.371" v="8" actId="478"/>
          <ac:picMkLst>
            <pc:docMk/>
            <pc:sldMk cId="1279583432" sldId="371"/>
            <ac:picMk id="4" creationId="{4F0B7EAE-E3B4-C835-F556-2C92B03AC9BF}"/>
          </ac:picMkLst>
        </pc:picChg>
      </pc:sldChg>
      <pc:sldChg chg="del">
        <pc:chgData name="Pastor Zach Dudenhofer" userId="c4a63011-f6e8-401d-b235-a1891ff3d58e" providerId="ADAL" clId="{4CA7A940-773D-4A49-BAEA-6C3C88B39B4F}" dt="2024-08-23T18:33:18.144" v="340" actId="47"/>
        <pc:sldMkLst>
          <pc:docMk/>
          <pc:sldMk cId="2000364" sldId="400"/>
        </pc:sldMkLst>
      </pc:sldChg>
      <pc:sldChg chg="del">
        <pc:chgData name="Pastor Zach Dudenhofer" userId="c4a63011-f6e8-401d-b235-a1891ff3d58e" providerId="ADAL" clId="{4CA7A940-773D-4A49-BAEA-6C3C88B39B4F}" dt="2024-08-23T18:33:19.192" v="341" actId="47"/>
        <pc:sldMkLst>
          <pc:docMk/>
          <pc:sldMk cId="4241101807" sldId="401"/>
        </pc:sldMkLst>
      </pc:sldChg>
      <pc:sldChg chg="del">
        <pc:chgData name="Pastor Zach Dudenhofer" userId="c4a63011-f6e8-401d-b235-a1891ff3d58e" providerId="ADAL" clId="{4CA7A940-773D-4A49-BAEA-6C3C88B39B4F}" dt="2024-08-23T18:47:07.310" v="1013" actId="47"/>
        <pc:sldMkLst>
          <pc:docMk/>
          <pc:sldMk cId="2313713223" sldId="402"/>
        </pc:sldMkLst>
      </pc:sldChg>
      <pc:sldChg chg="del">
        <pc:chgData name="Pastor Zach Dudenhofer" userId="c4a63011-f6e8-401d-b235-a1891ff3d58e" providerId="ADAL" clId="{4CA7A940-773D-4A49-BAEA-6C3C88B39B4F}" dt="2024-08-23T18:47:07.310" v="1013" actId="47"/>
        <pc:sldMkLst>
          <pc:docMk/>
          <pc:sldMk cId="379262680" sldId="403"/>
        </pc:sldMkLst>
      </pc:sldChg>
      <pc:sldChg chg="del">
        <pc:chgData name="Pastor Zach Dudenhofer" userId="c4a63011-f6e8-401d-b235-a1891ff3d58e" providerId="ADAL" clId="{4CA7A940-773D-4A49-BAEA-6C3C88B39B4F}" dt="2024-08-23T18:47:07.310" v="1013" actId="47"/>
        <pc:sldMkLst>
          <pc:docMk/>
          <pc:sldMk cId="3682688710" sldId="404"/>
        </pc:sldMkLst>
      </pc:sldChg>
      <pc:sldChg chg="del">
        <pc:chgData name="Pastor Zach Dudenhofer" userId="c4a63011-f6e8-401d-b235-a1891ff3d58e" providerId="ADAL" clId="{4CA7A940-773D-4A49-BAEA-6C3C88B39B4F}" dt="2024-08-23T18:47:07.310" v="1013" actId="47"/>
        <pc:sldMkLst>
          <pc:docMk/>
          <pc:sldMk cId="3674294771" sldId="405"/>
        </pc:sldMkLst>
      </pc:sldChg>
      <pc:sldChg chg="del">
        <pc:chgData name="Pastor Zach Dudenhofer" userId="c4a63011-f6e8-401d-b235-a1891ff3d58e" providerId="ADAL" clId="{4CA7A940-773D-4A49-BAEA-6C3C88B39B4F}" dt="2024-08-23T18:47:07.310" v="1013" actId="47"/>
        <pc:sldMkLst>
          <pc:docMk/>
          <pc:sldMk cId="1668992176" sldId="406"/>
        </pc:sldMkLst>
      </pc:sldChg>
      <pc:sldChg chg="del">
        <pc:chgData name="Pastor Zach Dudenhofer" userId="c4a63011-f6e8-401d-b235-a1891ff3d58e" providerId="ADAL" clId="{4CA7A940-773D-4A49-BAEA-6C3C88B39B4F}" dt="2024-08-23T18:47:07.310" v="1013" actId="47"/>
        <pc:sldMkLst>
          <pc:docMk/>
          <pc:sldMk cId="647471669" sldId="407"/>
        </pc:sldMkLst>
      </pc:sldChg>
      <pc:sldChg chg="del">
        <pc:chgData name="Pastor Zach Dudenhofer" userId="c4a63011-f6e8-401d-b235-a1891ff3d58e" providerId="ADAL" clId="{4CA7A940-773D-4A49-BAEA-6C3C88B39B4F}" dt="2024-08-23T18:47:07.310" v="1013" actId="47"/>
        <pc:sldMkLst>
          <pc:docMk/>
          <pc:sldMk cId="3988880257" sldId="408"/>
        </pc:sldMkLst>
      </pc:sldChg>
      <pc:sldChg chg="del">
        <pc:chgData name="Pastor Zach Dudenhofer" userId="c4a63011-f6e8-401d-b235-a1891ff3d58e" providerId="ADAL" clId="{4CA7A940-773D-4A49-BAEA-6C3C88B39B4F}" dt="2024-08-23T18:47:07.310" v="1013" actId="47"/>
        <pc:sldMkLst>
          <pc:docMk/>
          <pc:sldMk cId="128700912" sldId="409"/>
        </pc:sldMkLst>
      </pc:sldChg>
      <pc:sldChg chg="del">
        <pc:chgData name="Pastor Zach Dudenhofer" userId="c4a63011-f6e8-401d-b235-a1891ff3d58e" providerId="ADAL" clId="{4CA7A940-773D-4A49-BAEA-6C3C88B39B4F}" dt="2024-08-23T18:47:07.310" v="1013" actId="47"/>
        <pc:sldMkLst>
          <pc:docMk/>
          <pc:sldMk cId="948053755" sldId="410"/>
        </pc:sldMkLst>
      </pc:sldChg>
      <pc:sldChg chg="del">
        <pc:chgData name="Pastor Zach Dudenhofer" userId="c4a63011-f6e8-401d-b235-a1891ff3d58e" providerId="ADAL" clId="{4CA7A940-773D-4A49-BAEA-6C3C88B39B4F}" dt="2024-08-23T18:47:07.310" v="1013" actId="47"/>
        <pc:sldMkLst>
          <pc:docMk/>
          <pc:sldMk cId="3823073455" sldId="411"/>
        </pc:sldMkLst>
      </pc:sldChg>
      <pc:sldChg chg="del">
        <pc:chgData name="Pastor Zach Dudenhofer" userId="c4a63011-f6e8-401d-b235-a1891ff3d58e" providerId="ADAL" clId="{4CA7A940-773D-4A49-BAEA-6C3C88B39B4F}" dt="2024-08-23T18:47:07.310" v="1013" actId="47"/>
        <pc:sldMkLst>
          <pc:docMk/>
          <pc:sldMk cId="693055880" sldId="412"/>
        </pc:sldMkLst>
      </pc:sldChg>
      <pc:sldChg chg="modSp add mod">
        <pc:chgData name="Pastor Zach Dudenhofer" userId="c4a63011-f6e8-401d-b235-a1891ff3d58e" providerId="ADAL" clId="{4CA7A940-773D-4A49-BAEA-6C3C88B39B4F}" dt="2024-08-23T18:33:02.634" v="337" actId="207"/>
        <pc:sldMkLst>
          <pc:docMk/>
          <pc:sldMk cId="3791872731" sldId="413"/>
        </pc:sldMkLst>
        <pc:spChg chg="mod">
          <ac:chgData name="Pastor Zach Dudenhofer" userId="c4a63011-f6e8-401d-b235-a1891ff3d58e" providerId="ADAL" clId="{4CA7A940-773D-4A49-BAEA-6C3C88B39B4F}" dt="2024-08-23T18:33:02.634" v="337" actId="207"/>
          <ac:spMkLst>
            <pc:docMk/>
            <pc:sldMk cId="3791872731" sldId="413"/>
            <ac:spMk id="2" creationId="{9725AC5F-A538-3B8D-AB2A-8E2086C93F5D}"/>
          </ac:spMkLst>
        </pc:spChg>
        <pc:spChg chg="mod">
          <ac:chgData name="Pastor Zach Dudenhofer" userId="c4a63011-f6e8-401d-b235-a1891ff3d58e" providerId="ADAL" clId="{4CA7A940-773D-4A49-BAEA-6C3C88B39B4F}" dt="2024-08-23T18:28:13.568" v="227" actId="403"/>
          <ac:spMkLst>
            <pc:docMk/>
            <pc:sldMk cId="3791872731" sldId="413"/>
            <ac:spMk id="3" creationId="{E0C6A70B-0872-8155-CCE0-3F2601365044}"/>
          </ac:spMkLst>
        </pc:spChg>
      </pc:sldChg>
      <pc:sldChg chg="addSp delSp modSp add mod">
        <pc:chgData name="Pastor Zach Dudenhofer" userId="c4a63011-f6e8-401d-b235-a1891ff3d58e" providerId="ADAL" clId="{4CA7A940-773D-4A49-BAEA-6C3C88B39B4F}" dt="2024-08-23T18:33:07.181" v="338" actId="207"/>
        <pc:sldMkLst>
          <pc:docMk/>
          <pc:sldMk cId="1424904050" sldId="414"/>
        </pc:sldMkLst>
        <pc:spChg chg="mod">
          <ac:chgData name="Pastor Zach Dudenhofer" userId="c4a63011-f6e8-401d-b235-a1891ff3d58e" providerId="ADAL" clId="{4CA7A940-773D-4A49-BAEA-6C3C88B39B4F}" dt="2024-08-23T18:33:07.181" v="338" actId="207"/>
          <ac:spMkLst>
            <pc:docMk/>
            <pc:sldMk cId="1424904050" sldId="414"/>
            <ac:spMk id="2" creationId="{9725AC5F-A538-3B8D-AB2A-8E2086C93F5D}"/>
          </ac:spMkLst>
        </pc:spChg>
        <pc:spChg chg="add del mod">
          <ac:chgData name="Pastor Zach Dudenhofer" userId="c4a63011-f6e8-401d-b235-a1891ff3d58e" providerId="ADAL" clId="{4CA7A940-773D-4A49-BAEA-6C3C88B39B4F}" dt="2024-08-23T18:30:09.794" v="283" actId="404"/>
          <ac:spMkLst>
            <pc:docMk/>
            <pc:sldMk cId="1424904050" sldId="414"/>
            <ac:spMk id="3" creationId="{E0C6A70B-0872-8155-CCE0-3F2601365044}"/>
          </ac:spMkLst>
        </pc:spChg>
        <pc:spChg chg="add del mod">
          <ac:chgData name="Pastor Zach Dudenhofer" userId="c4a63011-f6e8-401d-b235-a1891ff3d58e" providerId="ADAL" clId="{4CA7A940-773D-4A49-BAEA-6C3C88B39B4F}" dt="2024-08-23T18:29:34.570" v="268" actId="478"/>
          <ac:spMkLst>
            <pc:docMk/>
            <pc:sldMk cId="1424904050" sldId="414"/>
            <ac:spMk id="5" creationId="{3E1DB19A-68EC-690C-C952-04571255ECC3}"/>
          </ac:spMkLst>
        </pc:spChg>
      </pc:sldChg>
      <pc:sldChg chg="modSp add mod">
        <pc:chgData name="Pastor Zach Dudenhofer" userId="c4a63011-f6e8-401d-b235-a1891ff3d58e" providerId="ADAL" clId="{4CA7A940-773D-4A49-BAEA-6C3C88B39B4F}" dt="2024-08-23T18:33:12.276" v="339" actId="207"/>
        <pc:sldMkLst>
          <pc:docMk/>
          <pc:sldMk cId="1910784358" sldId="415"/>
        </pc:sldMkLst>
        <pc:spChg chg="mod">
          <ac:chgData name="Pastor Zach Dudenhofer" userId="c4a63011-f6e8-401d-b235-a1891ff3d58e" providerId="ADAL" clId="{4CA7A940-773D-4A49-BAEA-6C3C88B39B4F}" dt="2024-08-23T18:33:12.276" v="339" actId="207"/>
          <ac:spMkLst>
            <pc:docMk/>
            <pc:sldMk cId="1910784358" sldId="415"/>
            <ac:spMk id="2" creationId="{9725AC5F-A538-3B8D-AB2A-8E2086C93F5D}"/>
          </ac:spMkLst>
        </pc:spChg>
        <pc:spChg chg="mod">
          <ac:chgData name="Pastor Zach Dudenhofer" userId="c4a63011-f6e8-401d-b235-a1891ff3d58e" providerId="ADAL" clId="{4CA7A940-773D-4A49-BAEA-6C3C88B39B4F}" dt="2024-08-23T18:30:51.275" v="312" actId="113"/>
          <ac:spMkLst>
            <pc:docMk/>
            <pc:sldMk cId="1910784358" sldId="415"/>
            <ac:spMk id="3" creationId="{E0C6A70B-0872-8155-CCE0-3F2601365044}"/>
          </ac:spMkLst>
        </pc:spChg>
      </pc:sldChg>
      <pc:sldChg chg="add">
        <pc:chgData name="Pastor Zach Dudenhofer" userId="c4a63011-f6e8-401d-b235-a1891ff3d58e" providerId="ADAL" clId="{4CA7A940-773D-4A49-BAEA-6C3C88B39B4F}" dt="2024-08-23T18:33:23.525" v="342"/>
        <pc:sldMkLst>
          <pc:docMk/>
          <pc:sldMk cId="1925219236" sldId="416"/>
        </pc:sldMkLst>
      </pc:sldChg>
      <pc:sldChg chg="addSp delSp modSp new mod">
        <pc:chgData name="Pastor Zach Dudenhofer" userId="c4a63011-f6e8-401d-b235-a1891ff3d58e" providerId="ADAL" clId="{4CA7A940-773D-4A49-BAEA-6C3C88B39B4F}" dt="2024-08-23T18:37:48.739" v="568" actId="478"/>
        <pc:sldMkLst>
          <pc:docMk/>
          <pc:sldMk cId="3382001137" sldId="417"/>
        </pc:sldMkLst>
        <pc:spChg chg="mod">
          <ac:chgData name="Pastor Zach Dudenhofer" userId="c4a63011-f6e8-401d-b235-a1891ff3d58e" providerId="ADAL" clId="{4CA7A940-773D-4A49-BAEA-6C3C88B39B4F}" dt="2024-08-23T18:35:29.386" v="389" actId="403"/>
          <ac:spMkLst>
            <pc:docMk/>
            <pc:sldMk cId="3382001137" sldId="417"/>
            <ac:spMk id="2" creationId="{169B1CBB-E7D8-1087-F83D-64E99CEA62A9}"/>
          </ac:spMkLst>
        </pc:spChg>
        <pc:spChg chg="del mod">
          <ac:chgData name="Pastor Zach Dudenhofer" userId="c4a63011-f6e8-401d-b235-a1891ff3d58e" providerId="ADAL" clId="{4CA7A940-773D-4A49-BAEA-6C3C88B39B4F}" dt="2024-08-23T18:37:48.739" v="568" actId="478"/>
          <ac:spMkLst>
            <pc:docMk/>
            <pc:sldMk cId="3382001137" sldId="417"/>
            <ac:spMk id="3" creationId="{ED17F30C-8B9E-8C59-1810-CADB3D32B49A}"/>
          </ac:spMkLst>
        </pc:spChg>
        <pc:spChg chg="add mod">
          <ac:chgData name="Pastor Zach Dudenhofer" userId="c4a63011-f6e8-401d-b235-a1891ff3d58e" providerId="ADAL" clId="{4CA7A940-773D-4A49-BAEA-6C3C88B39B4F}" dt="2024-08-23T18:37:48.739" v="568" actId="478"/>
          <ac:spMkLst>
            <pc:docMk/>
            <pc:sldMk cId="3382001137" sldId="417"/>
            <ac:spMk id="5" creationId="{F6C3D930-359D-2EDE-8EBB-6370CEDEDD45}"/>
          </ac:spMkLst>
        </pc:spChg>
      </pc:sldChg>
      <pc:sldChg chg="modSp add mod">
        <pc:chgData name="Pastor Zach Dudenhofer" userId="c4a63011-f6e8-401d-b235-a1891ff3d58e" providerId="ADAL" clId="{4CA7A940-773D-4A49-BAEA-6C3C88B39B4F}" dt="2024-08-23T18:38:27.189" v="572" actId="20577"/>
        <pc:sldMkLst>
          <pc:docMk/>
          <pc:sldMk cId="1085906175" sldId="418"/>
        </pc:sldMkLst>
        <pc:spChg chg="mod">
          <ac:chgData name="Pastor Zach Dudenhofer" userId="c4a63011-f6e8-401d-b235-a1891ff3d58e" providerId="ADAL" clId="{4CA7A940-773D-4A49-BAEA-6C3C88B39B4F}" dt="2024-08-23T18:38:27.189" v="572" actId="20577"/>
          <ac:spMkLst>
            <pc:docMk/>
            <pc:sldMk cId="1085906175" sldId="418"/>
            <ac:spMk id="3" creationId="{ED17F30C-8B9E-8C59-1810-CADB3D32B49A}"/>
          </ac:spMkLst>
        </pc:spChg>
      </pc:sldChg>
      <pc:sldChg chg="modSp add mod">
        <pc:chgData name="Pastor Zach Dudenhofer" userId="c4a63011-f6e8-401d-b235-a1891ff3d58e" providerId="ADAL" clId="{4CA7A940-773D-4A49-BAEA-6C3C88B39B4F}" dt="2024-08-23T18:38:46.475" v="576" actId="404"/>
        <pc:sldMkLst>
          <pc:docMk/>
          <pc:sldMk cId="573760528" sldId="419"/>
        </pc:sldMkLst>
        <pc:spChg chg="mod">
          <ac:chgData name="Pastor Zach Dudenhofer" userId="c4a63011-f6e8-401d-b235-a1891ff3d58e" providerId="ADAL" clId="{4CA7A940-773D-4A49-BAEA-6C3C88B39B4F}" dt="2024-08-23T18:38:46.475" v="576" actId="404"/>
          <ac:spMkLst>
            <pc:docMk/>
            <pc:sldMk cId="573760528" sldId="419"/>
            <ac:spMk id="3" creationId="{ED17F30C-8B9E-8C59-1810-CADB3D32B49A}"/>
          </ac:spMkLst>
        </pc:spChg>
      </pc:sldChg>
      <pc:sldChg chg="modSp add mod">
        <pc:chgData name="Pastor Zach Dudenhofer" userId="c4a63011-f6e8-401d-b235-a1891ff3d58e" providerId="ADAL" clId="{4CA7A940-773D-4A49-BAEA-6C3C88B39B4F}" dt="2024-08-23T18:39:36.561" v="613" actId="255"/>
        <pc:sldMkLst>
          <pc:docMk/>
          <pc:sldMk cId="3902557189" sldId="420"/>
        </pc:sldMkLst>
        <pc:spChg chg="mod">
          <ac:chgData name="Pastor Zach Dudenhofer" userId="c4a63011-f6e8-401d-b235-a1891ff3d58e" providerId="ADAL" clId="{4CA7A940-773D-4A49-BAEA-6C3C88B39B4F}" dt="2024-08-23T18:39:36.561" v="613" actId="255"/>
          <ac:spMkLst>
            <pc:docMk/>
            <pc:sldMk cId="3902557189" sldId="420"/>
            <ac:spMk id="2" creationId="{9725AC5F-A538-3B8D-AB2A-8E2086C93F5D}"/>
          </ac:spMkLst>
        </pc:spChg>
      </pc:sldChg>
      <pc:sldChg chg="addSp modSp add mod">
        <pc:chgData name="Pastor Zach Dudenhofer" userId="c4a63011-f6e8-401d-b235-a1891ff3d58e" providerId="ADAL" clId="{4CA7A940-773D-4A49-BAEA-6C3C88B39B4F}" dt="2024-08-23T18:42:14.362" v="724" actId="208"/>
        <pc:sldMkLst>
          <pc:docMk/>
          <pc:sldMk cId="2135979534" sldId="421"/>
        </pc:sldMkLst>
        <pc:spChg chg="mod">
          <ac:chgData name="Pastor Zach Dudenhofer" userId="c4a63011-f6e8-401d-b235-a1891ff3d58e" providerId="ADAL" clId="{4CA7A940-773D-4A49-BAEA-6C3C88B39B4F}" dt="2024-08-23T18:40:20.036" v="653" actId="114"/>
          <ac:spMkLst>
            <pc:docMk/>
            <pc:sldMk cId="2135979534" sldId="421"/>
            <ac:spMk id="2" creationId="{9725AC5F-A538-3B8D-AB2A-8E2086C93F5D}"/>
          </ac:spMkLst>
        </pc:spChg>
        <pc:spChg chg="mod">
          <ac:chgData name="Pastor Zach Dudenhofer" userId="c4a63011-f6e8-401d-b235-a1891ff3d58e" providerId="ADAL" clId="{4CA7A940-773D-4A49-BAEA-6C3C88B39B4F}" dt="2024-08-23T18:40:48.987" v="659" actId="115"/>
          <ac:spMkLst>
            <pc:docMk/>
            <pc:sldMk cId="2135979534" sldId="421"/>
            <ac:spMk id="3" creationId="{E0C6A70B-0872-8155-CCE0-3F2601365044}"/>
          </ac:spMkLst>
        </pc:spChg>
        <pc:spChg chg="add mod">
          <ac:chgData name="Pastor Zach Dudenhofer" userId="c4a63011-f6e8-401d-b235-a1891ff3d58e" providerId="ADAL" clId="{4CA7A940-773D-4A49-BAEA-6C3C88B39B4F}" dt="2024-08-23T18:41:52.288" v="722" actId="20577"/>
          <ac:spMkLst>
            <pc:docMk/>
            <pc:sldMk cId="2135979534" sldId="421"/>
            <ac:spMk id="4" creationId="{4DB22610-9683-C419-2B9A-72B01C16C0ED}"/>
          </ac:spMkLst>
        </pc:spChg>
        <pc:cxnChg chg="add mod">
          <ac:chgData name="Pastor Zach Dudenhofer" userId="c4a63011-f6e8-401d-b235-a1891ff3d58e" providerId="ADAL" clId="{4CA7A940-773D-4A49-BAEA-6C3C88B39B4F}" dt="2024-08-23T18:42:14.362" v="724" actId="208"/>
          <ac:cxnSpMkLst>
            <pc:docMk/>
            <pc:sldMk cId="2135979534" sldId="421"/>
            <ac:cxnSpMk id="5" creationId="{45B917A2-4750-021E-595A-00A50A26D030}"/>
          </ac:cxnSpMkLst>
        </pc:cxnChg>
      </pc:sldChg>
      <pc:sldChg chg="modSp add mod">
        <pc:chgData name="Pastor Zach Dudenhofer" userId="c4a63011-f6e8-401d-b235-a1891ff3d58e" providerId="ADAL" clId="{4CA7A940-773D-4A49-BAEA-6C3C88B39B4F}" dt="2024-08-23T18:44:12.024" v="834" actId="20577"/>
        <pc:sldMkLst>
          <pc:docMk/>
          <pc:sldMk cId="1756711929" sldId="422"/>
        </pc:sldMkLst>
        <pc:spChg chg="mod">
          <ac:chgData name="Pastor Zach Dudenhofer" userId="c4a63011-f6e8-401d-b235-a1891ff3d58e" providerId="ADAL" clId="{4CA7A940-773D-4A49-BAEA-6C3C88B39B4F}" dt="2024-08-23T18:42:37.233" v="743" actId="20577"/>
          <ac:spMkLst>
            <pc:docMk/>
            <pc:sldMk cId="1756711929" sldId="422"/>
            <ac:spMk id="2" creationId="{9725AC5F-A538-3B8D-AB2A-8E2086C93F5D}"/>
          </ac:spMkLst>
        </pc:spChg>
        <pc:spChg chg="mod">
          <ac:chgData name="Pastor Zach Dudenhofer" userId="c4a63011-f6e8-401d-b235-a1891ff3d58e" providerId="ADAL" clId="{4CA7A940-773D-4A49-BAEA-6C3C88B39B4F}" dt="2024-08-23T18:43:01.307" v="753" actId="115"/>
          <ac:spMkLst>
            <pc:docMk/>
            <pc:sldMk cId="1756711929" sldId="422"/>
            <ac:spMk id="3" creationId="{E0C6A70B-0872-8155-CCE0-3F2601365044}"/>
          </ac:spMkLst>
        </pc:spChg>
        <pc:spChg chg="mod">
          <ac:chgData name="Pastor Zach Dudenhofer" userId="c4a63011-f6e8-401d-b235-a1891ff3d58e" providerId="ADAL" clId="{4CA7A940-773D-4A49-BAEA-6C3C88B39B4F}" dt="2024-08-23T18:44:12.024" v="834" actId="20577"/>
          <ac:spMkLst>
            <pc:docMk/>
            <pc:sldMk cId="1756711929" sldId="422"/>
            <ac:spMk id="4" creationId="{4DB22610-9683-C419-2B9A-72B01C16C0ED}"/>
          </ac:spMkLst>
        </pc:spChg>
      </pc:sldChg>
      <pc:sldChg chg="modSp add mod">
        <pc:chgData name="Pastor Zach Dudenhofer" userId="c4a63011-f6e8-401d-b235-a1891ff3d58e" providerId="ADAL" clId="{4CA7A940-773D-4A49-BAEA-6C3C88B39B4F}" dt="2024-08-23T18:45:47.921" v="946" actId="20577"/>
        <pc:sldMkLst>
          <pc:docMk/>
          <pc:sldMk cId="94657956" sldId="423"/>
        </pc:sldMkLst>
        <pc:spChg chg="mod">
          <ac:chgData name="Pastor Zach Dudenhofer" userId="c4a63011-f6e8-401d-b235-a1891ff3d58e" providerId="ADAL" clId="{4CA7A940-773D-4A49-BAEA-6C3C88B39B4F}" dt="2024-08-23T18:44:34.881" v="849" actId="20577"/>
          <ac:spMkLst>
            <pc:docMk/>
            <pc:sldMk cId="94657956" sldId="423"/>
            <ac:spMk id="2" creationId="{9725AC5F-A538-3B8D-AB2A-8E2086C93F5D}"/>
          </ac:spMkLst>
        </pc:spChg>
        <pc:spChg chg="mod">
          <ac:chgData name="Pastor Zach Dudenhofer" userId="c4a63011-f6e8-401d-b235-a1891ff3d58e" providerId="ADAL" clId="{4CA7A940-773D-4A49-BAEA-6C3C88B39B4F}" dt="2024-08-23T18:44:43.378" v="853" actId="115"/>
          <ac:spMkLst>
            <pc:docMk/>
            <pc:sldMk cId="94657956" sldId="423"/>
            <ac:spMk id="3" creationId="{E0C6A70B-0872-8155-CCE0-3F2601365044}"/>
          </ac:spMkLst>
        </pc:spChg>
        <pc:spChg chg="mod">
          <ac:chgData name="Pastor Zach Dudenhofer" userId="c4a63011-f6e8-401d-b235-a1891ff3d58e" providerId="ADAL" clId="{4CA7A940-773D-4A49-BAEA-6C3C88B39B4F}" dt="2024-08-23T18:45:47.921" v="946" actId="20577"/>
          <ac:spMkLst>
            <pc:docMk/>
            <pc:sldMk cId="94657956" sldId="423"/>
            <ac:spMk id="4" creationId="{4DB22610-9683-C419-2B9A-72B01C16C0ED}"/>
          </ac:spMkLst>
        </pc:spChg>
      </pc:sldChg>
      <pc:sldChg chg="modSp add mod">
        <pc:chgData name="Pastor Zach Dudenhofer" userId="c4a63011-f6e8-401d-b235-a1891ff3d58e" providerId="ADAL" clId="{4CA7A940-773D-4A49-BAEA-6C3C88B39B4F}" dt="2024-08-23T18:46:57.416" v="1012" actId="20577"/>
        <pc:sldMkLst>
          <pc:docMk/>
          <pc:sldMk cId="1264564976" sldId="424"/>
        </pc:sldMkLst>
        <pc:spChg chg="mod">
          <ac:chgData name="Pastor Zach Dudenhofer" userId="c4a63011-f6e8-401d-b235-a1891ff3d58e" providerId="ADAL" clId="{4CA7A940-773D-4A49-BAEA-6C3C88B39B4F}" dt="2024-08-23T18:46:12.857" v="969" actId="20577"/>
          <ac:spMkLst>
            <pc:docMk/>
            <pc:sldMk cId="1264564976" sldId="424"/>
            <ac:spMk id="2" creationId="{9725AC5F-A538-3B8D-AB2A-8E2086C93F5D}"/>
          </ac:spMkLst>
        </pc:spChg>
        <pc:spChg chg="mod">
          <ac:chgData name="Pastor Zach Dudenhofer" userId="c4a63011-f6e8-401d-b235-a1891ff3d58e" providerId="ADAL" clId="{4CA7A940-773D-4A49-BAEA-6C3C88B39B4F}" dt="2024-08-23T18:46:17.867" v="971" actId="115"/>
          <ac:spMkLst>
            <pc:docMk/>
            <pc:sldMk cId="1264564976" sldId="424"/>
            <ac:spMk id="3" creationId="{E0C6A70B-0872-8155-CCE0-3F2601365044}"/>
          </ac:spMkLst>
        </pc:spChg>
        <pc:spChg chg="mod">
          <ac:chgData name="Pastor Zach Dudenhofer" userId="c4a63011-f6e8-401d-b235-a1891ff3d58e" providerId="ADAL" clId="{4CA7A940-773D-4A49-BAEA-6C3C88B39B4F}" dt="2024-08-23T18:46:57.416" v="1012" actId="20577"/>
          <ac:spMkLst>
            <pc:docMk/>
            <pc:sldMk cId="1264564976" sldId="424"/>
            <ac:spMk id="4" creationId="{4DB22610-9683-C419-2B9A-72B01C16C0ED}"/>
          </ac:spMkLst>
        </pc:spChg>
      </pc:sldChg>
      <pc:sldChg chg="addSp modSp new mod">
        <pc:chgData name="Pastor Zach Dudenhofer" userId="c4a63011-f6e8-401d-b235-a1891ff3d58e" providerId="ADAL" clId="{4CA7A940-773D-4A49-BAEA-6C3C88B39B4F}" dt="2024-08-23T18:48:58.080" v="1016" actId="27614"/>
        <pc:sldMkLst>
          <pc:docMk/>
          <pc:sldMk cId="2932203267" sldId="425"/>
        </pc:sldMkLst>
        <pc:picChg chg="add mod">
          <ac:chgData name="Pastor Zach Dudenhofer" userId="c4a63011-f6e8-401d-b235-a1891ff3d58e" providerId="ADAL" clId="{4CA7A940-773D-4A49-BAEA-6C3C88B39B4F}" dt="2024-08-23T18:48:58.080" v="1016" actId="27614"/>
          <ac:picMkLst>
            <pc:docMk/>
            <pc:sldMk cId="2932203267" sldId="425"/>
            <ac:picMk id="3" creationId="{FBCBA578-855A-66E7-FD68-C2E3A852F088}"/>
          </ac:picMkLst>
        </pc:picChg>
      </pc:sldChg>
    </pc:docChg>
  </pc:docChgLst>
  <pc:docChgLst>
    <pc:chgData name="Pastor Zach Dudenhofer" userId="c4a63011-f6e8-401d-b235-a1891ff3d58e" providerId="ADAL" clId="{8C8F6A46-1175-4544-BAFE-04048E4C6D5E}"/>
    <pc:docChg chg="custSel addSld delSld modSld sldOrd">
      <pc:chgData name="Pastor Zach Dudenhofer" userId="c4a63011-f6e8-401d-b235-a1891ff3d58e" providerId="ADAL" clId="{8C8F6A46-1175-4544-BAFE-04048E4C6D5E}" dt="2025-09-05T15:18:52.548" v="578" actId="962"/>
      <pc:docMkLst>
        <pc:docMk/>
      </pc:docMkLst>
      <pc:sldChg chg="addSp delSp modSp mod">
        <pc:chgData name="Pastor Zach Dudenhofer" userId="c4a63011-f6e8-401d-b235-a1891ff3d58e" providerId="ADAL" clId="{8C8F6A46-1175-4544-BAFE-04048E4C6D5E}" dt="2025-09-05T14:48:03.882" v="2" actId="27614"/>
        <pc:sldMkLst>
          <pc:docMk/>
          <pc:sldMk cId="785318392" sldId="263"/>
        </pc:sldMkLst>
        <pc:picChg chg="add mod">
          <ac:chgData name="Pastor Zach Dudenhofer" userId="c4a63011-f6e8-401d-b235-a1891ff3d58e" providerId="ADAL" clId="{8C8F6A46-1175-4544-BAFE-04048E4C6D5E}" dt="2025-09-05T14:48:03.882" v="2" actId="27614"/>
          <ac:picMkLst>
            <pc:docMk/>
            <pc:sldMk cId="785318392" sldId="263"/>
            <ac:picMk id="3" creationId="{E3BEFC6A-3F1D-4301-0C6F-F231169ED354}"/>
          </ac:picMkLst>
        </pc:picChg>
        <pc:picChg chg="del">
          <ac:chgData name="Pastor Zach Dudenhofer" userId="c4a63011-f6e8-401d-b235-a1891ff3d58e" providerId="ADAL" clId="{8C8F6A46-1175-4544-BAFE-04048E4C6D5E}" dt="2025-09-05T14:47:58.552" v="0" actId="478"/>
          <ac:picMkLst>
            <pc:docMk/>
            <pc:sldMk cId="785318392" sldId="263"/>
            <ac:picMk id="4" creationId="{CC42B180-B2D2-FA4D-1F95-676231DF3E65}"/>
          </ac:picMkLst>
        </pc:picChg>
      </pc:sldChg>
      <pc:sldChg chg="addSp delSp modSp mod">
        <pc:chgData name="Pastor Zach Dudenhofer" userId="c4a63011-f6e8-401d-b235-a1891ff3d58e" providerId="ADAL" clId="{8C8F6A46-1175-4544-BAFE-04048E4C6D5E}" dt="2025-09-05T14:51:54.871" v="89" actId="403"/>
        <pc:sldMkLst>
          <pc:docMk/>
          <pc:sldMk cId="318598435" sldId="901"/>
        </pc:sldMkLst>
        <pc:spChg chg="mod">
          <ac:chgData name="Pastor Zach Dudenhofer" userId="c4a63011-f6e8-401d-b235-a1891ff3d58e" providerId="ADAL" clId="{8C8F6A46-1175-4544-BAFE-04048E4C6D5E}" dt="2025-09-05T14:50:06.717" v="63" actId="20577"/>
          <ac:spMkLst>
            <pc:docMk/>
            <pc:sldMk cId="318598435" sldId="901"/>
            <ac:spMk id="2" creationId="{271338D3-A03F-C3BE-2F4D-71DE6FAC63B8}"/>
          </ac:spMkLst>
        </pc:spChg>
        <pc:spChg chg="mod">
          <ac:chgData name="Pastor Zach Dudenhofer" userId="c4a63011-f6e8-401d-b235-a1891ff3d58e" providerId="ADAL" clId="{8C8F6A46-1175-4544-BAFE-04048E4C6D5E}" dt="2025-09-05T14:51:54.871" v="89" actId="403"/>
          <ac:spMkLst>
            <pc:docMk/>
            <pc:sldMk cId="318598435" sldId="901"/>
            <ac:spMk id="3" creationId="{8ADBD640-4AB3-9416-0A8D-67E8F943F061}"/>
          </ac:spMkLst>
        </pc:spChg>
        <pc:picChg chg="add del mod">
          <ac:chgData name="Pastor Zach Dudenhofer" userId="c4a63011-f6e8-401d-b235-a1891ff3d58e" providerId="ADAL" clId="{8C8F6A46-1175-4544-BAFE-04048E4C6D5E}" dt="2025-09-05T14:49:03.988" v="7" actId="478"/>
          <ac:picMkLst>
            <pc:docMk/>
            <pc:sldMk cId="318598435" sldId="901"/>
            <ac:picMk id="4" creationId="{A6788DAD-9102-28D8-12FE-BDBA1606D8D7}"/>
          </ac:picMkLst>
        </pc:picChg>
      </pc:sldChg>
      <pc:sldChg chg="modSp mod">
        <pc:chgData name="Pastor Zach Dudenhofer" userId="c4a63011-f6e8-401d-b235-a1891ff3d58e" providerId="ADAL" clId="{8C8F6A46-1175-4544-BAFE-04048E4C6D5E}" dt="2025-09-05T14:54:50.462" v="142" actId="207"/>
        <pc:sldMkLst>
          <pc:docMk/>
          <pc:sldMk cId="1594877027" sldId="918"/>
        </pc:sldMkLst>
        <pc:spChg chg="mod">
          <ac:chgData name="Pastor Zach Dudenhofer" userId="c4a63011-f6e8-401d-b235-a1891ff3d58e" providerId="ADAL" clId="{8C8F6A46-1175-4544-BAFE-04048E4C6D5E}" dt="2025-09-05T14:54:50.462" v="142" actId="207"/>
          <ac:spMkLst>
            <pc:docMk/>
            <pc:sldMk cId="1594877027" sldId="918"/>
            <ac:spMk id="2" creationId="{86533E5A-C9A4-0E5F-6640-D0FE9826AA88}"/>
          </ac:spMkLst>
        </pc:spChg>
        <pc:spChg chg="mod">
          <ac:chgData name="Pastor Zach Dudenhofer" userId="c4a63011-f6e8-401d-b235-a1891ff3d58e" providerId="ADAL" clId="{8C8F6A46-1175-4544-BAFE-04048E4C6D5E}" dt="2025-09-05T14:54:09.230" v="122" actId="313"/>
          <ac:spMkLst>
            <pc:docMk/>
            <pc:sldMk cId="1594877027" sldId="918"/>
            <ac:spMk id="3" creationId="{54D9753F-F433-BD1A-AB9C-9645E683F8AF}"/>
          </ac:spMkLst>
        </pc:spChg>
      </pc:sldChg>
      <pc:sldChg chg="del">
        <pc:chgData name="Pastor Zach Dudenhofer" userId="c4a63011-f6e8-401d-b235-a1891ff3d58e" providerId="ADAL" clId="{8C8F6A46-1175-4544-BAFE-04048E4C6D5E}" dt="2025-09-05T15:17:49.973" v="574" actId="47"/>
        <pc:sldMkLst>
          <pc:docMk/>
          <pc:sldMk cId="1298591239" sldId="1060"/>
        </pc:sldMkLst>
      </pc:sldChg>
      <pc:sldChg chg="del">
        <pc:chgData name="Pastor Zach Dudenhofer" userId="c4a63011-f6e8-401d-b235-a1891ff3d58e" providerId="ADAL" clId="{8C8F6A46-1175-4544-BAFE-04048E4C6D5E}" dt="2025-09-05T14:48:06.677" v="3" actId="47"/>
        <pc:sldMkLst>
          <pc:docMk/>
          <pc:sldMk cId="2436083259" sldId="1061"/>
        </pc:sldMkLst>
      </pc:sldChg>
      <pc:sldChg chg="del">
        <pc:chgData name="Pastor Zach Dudenhofer" userId="c4a63011-f6e8-401d-b235-a1891ff3d58e" providerId="ADAL" clId="{8C8F6A46-1175-4544-BAFE-04048E4C6D5E}" dt="2025-09-05T14:55:09.308" v="149" actId="47"/>
        <pc:sldMkLst>
          <pc:docMk/>
          <pc:sldMk cId="3880059901" sldId="1062"/>
        </pc:sldMkLst>
      </pc:sldChg>
      <pc:sldChg chg="del">
        <pc:chgData name="Pastor Zach Dudenhofer" userId="c4a63011-f6e8-401d-b235-a1891ff3d58e" providerId="ADAL" clId="{8C8F6A46-1175-4544-BAFE-04048E4C6D5E}" dt="2025-09-05T14:55:09.308" v="149" actId="47"/>
        <pc:sldMkLst>
          <pc:docMk/>
          <pc:sldMk cId="2948666126" sldId="1063"/>
        </pc:sldMkLst>
      </pc:sldChg>
      <pc:sldChg chg="del">
        <pc:chgData name="Pastor Zach Dudenhofer" userId="c4a63011-f6e8-401d-b235-a1891ff3d58e" providerId="ADAL" clId="{8C8F6A46-1175-4544-BAFE-04048E4C6D5E}" dt="2025-09-05T14:55:09.308" v="149" actId="47"/>
        <pc:sldMkLst>
          <pc:docMk/>
          <pc:sldMk cId="2076839759" sldId="1064"/>
        </pc:sldMkLst>
      </pc:sldChg>
      <pc:sldChg chg="del">
        <pc:chgData name="Pastor Zach Dudenhofer" userId="c4a63011-f6e8-401d-b235-a1891ff3d58e" providerId="ADAL" clId="{8C8F6A46-1175-4544-BAFE-04048E4C6D5E}" dt="2025-09-05T14:55:09.308" v="149" actId="47"/>
        <pc:sldMkLst>
          <pc:docMk/>
          <pc:sldMk cId="924903930" sldId="1065"/>
        </pc:sldMkLst>
      </pc:sldChg>
      <pc:sldChg chg="del">
        <pc:chgData name="Pastor Zach Dudenhofer" userId="c4a63011-f6e8-401d-b235-a1891ff3d58e" providerId="ADAL" clId="{8C8F6A46-1175-4544-BAFE-04048E4C6D5E}" dt="2025-09-05T14:55:09.308" v="149" actId="47"/>
        <pc:sldMkLst>
          <pc:docMk/>
          <pc:sldMk cId="3290039573" sldId="1066"/>
        </pc:sldMkLst>
      </pc:sldChg>
      <pc:sldChg chg="addSp delSp modSp mod">
        <pc:chgData name="Pastor Zach Dudenhofer" userId="c4a63011-f6e8-401d-b235-a1891ff3d58e" providerId="ADAL" clId="{8C8F6A46-1175-4544-BAFE-04048E4C6D5E}" dt="2025-09-05T14:55:20.308" v="153" actId="962"/>
        <pc:sldMkLst>
          <pc:docMk/>
          <pc:sldMk cId="3165213121" sldId="1067"/>
        </pc:sldMkLst>
        <pc:picChg chg="add mod">
          <ac:chgData name="Pastor Zach Dudenhofer" userId="c4a63011-f6e8-401d-b235-a1891ff3d58e" providerId="ADAL" clId="{8C8F6A46-1175-4544-BAFE-04048E4C6D5E}" dt="2025-09-05T14:55:20.308" v="153" actId="962"/>
          <ac:picMkLst>
            <pc:docMk/>
            <pc:sldMk cId="3165213121" sldId="1067"/>
            <ac:picMk id="3" creationId="{8C5A5F43-7E87-246C-1132-D865358FA647}"/>
          </ac:picMkLst>
        </pc:picChg>
        <pc:picChg chg="del">
          <ac:chgData name="Pastor Zach Dudenhofer" userId="c4a63011-f6e8-401d-b235-a1891ff3d58e" providerId="ADAL" clId="{8C8F6A46-1175-4544-BAFE-04048E4C6D5E}" dt="2025-09-05T14:55:14.470" v="150" actId="478"/>
          <ac:picMkLst>
            <pc:docMk/>
            <pc:sldMk cId="3165213121" sldId="1067"/>
            <ac:picMk id="4" creationId="{2CA469CB-0B38-696B-8147-94D3859E694A}"/>
          </ac:picMkLst>
        </pc:picChg>
      </pc:sldChg>
      <pc:sldChg chg="del">
        <pc:chgData name="Pastor Zach Dudenhofer" userId="c4a63011-f6e8-401d-b235-a1891ff3d58e" providerId="ADAL" clId="{8C8F6A46-1175-4544-BAFE-04048E4C6D5E}" dt="2025-09-05T15:17:12.745" v="552" actId="47"/>
        <pc:sldMkLst>
          <pc:docMk/>
          <pc:sldMk cId="2294080261" sldId="1068"/>
        </pc:sldMkLst>
      </pc:sldChg>
      <pc:sldChg chg="del">
        <pc:chgData name="Pastor Zach Dudenhofer" userId="c4a63011-f6e8-401d-b235-a1891ff3d58e" providerId="ADAL" clId="{8C8F6A46-1175-4544-BAFE-04048E4C6D5E}" dt="2025-09-05T15:17:12.745" v="552" actId="47"/>
        <pc:sldMkLst>
          <pc:docMk/>
          <pc:sldMk cId="2258445596" sldId="1069"/>
        </pc:sldMkLst>
      </pc:sldChg>
      <pc:sldChg chg="del">
        <pc:chgData name="Pastor Zach Dudenhofer" userId="c4a63011-f6e8-401d-b235-a1891ff3d58e" providerId="ADAL" clId="{8C8F6A46-1175-4544-BAFE-04048E4C6D5E}" dt="2025-09-05T15:17:12.745" v="552" actId="47"/>
        <pc:sldMkLst>
          <pc:docMk/>
          <pc:sldMk cId="880788944" sldId="1070"/>
        </pc:sldMkLst>
      </pc:sldChg>
      <pc:sldChg chg="del">
        <pc:chgData name="Pastor Zach Dudenhofer" userId="c4a63011-f6e8-401d-b235-a1891ff3d58e" providerId="ADAL" clId="{8C8F6A46-1175-4544-BAFE-04048E4C6D5E}" dt="2025-09-05T15:17:12.745" v="552" actId="47"/>
        <pc:sldMkLst>
          <pc:docMk/>
          <pc:sldMk cId="317493350" sldId="1071"/>
        </pc:sldMkLst>
      </pc:sldChg>
      <pc:sldChg chg="del">
        <pc:chgData name="Pastor Zach Dudenhofer" userId="c4a63011-f6e8-401d-b235-a1891ff3d58e" providerId="ADAL" clId="{8C8F6A46-1175-4544-BAFE-04048E4C6D5E}" dt="2025-09-05T15:17:12.745" v="552" actId="47"/>
        <pc:sldMkLst>
          <pc:docMk/>
          <pc:sldMk cId="2068072296" sldId="1072"/>
        </pc:sldMkLst>
      </pc:sldChg>
      <pc:sldChg chg="del">
        <pc:chgData name="Pastor Zach Dudenhofer" userId="c4a63011-f6e8-401d-b235-a1891ff3d58e" providerId="ADAL" clId="{8C8F6A46-1175-4544-BAFE-04048E4C6D5E}" dt="2025-09-05T15:17:12.745" v="552" actId="47"/>
        <pc:sldMkLst>
          <pc:docMk/>
          <pc:sldMk cId="925152739" sldId="1073"/>
        </pc:sldMkLst>
      </pc:sldChg>
      <pc:sldChg chg="del">
        <pc:chgData name="Pastor Zach Dudenhofer" userId="c4a63011-f6e8-401d-b235-a1891ff3d58e" providerId="ADAL" clId="{8C8F6A46-1175-4544-BAFE-04048E4C6D5E}" dt="2025-09-05T15:17:12.745" v="552" actId="47"/>
        <pc:sldMkLst>
          <pc:docMk/>
          <pc:sldMk cId="3696803608" sldId="1074"/>
        </pc:sldMkLst>
      </pc:sldChg>
      <pc:sldChg chg="del">
        <pc:chgData name="Pastor Zach Dudenhofer" userId="c4a63011-f6e8-401d-b235-a1891ff3d58e" providerId="ADAL" clId="{8C8F6A46-1175-4544-BAFE-04048E4C6D5E}" dt="2025-09-05T15:17:12.745" v="552" actId="47"/>
        <pc:sldMkLst>
          <pc:docMk/>
          <pc:sldMk cId="2256326351" sldId="1075"/>
        </pc:sldMkLst>
      </pc:sldChg>
      <pc:sldChg chg="del">
        <pc:chgData name="Pastor Zach Dudenhofer" userId="c4a63011-f6e8-401d-b235-a1891ff3d58e" providerId="ADAL" clId="{8C8F6A46-1175-4544-BAFE-04048E4C6D5E}" dt="2025-09-05T15:17:12.745" v="552" actId="47"/>
        <pc:sldMkLst>
          <pc:docMk/>
          <pc:sldMk cId="2015952092" sldId="1076"/>
        </pc:sldMkLst>
      </pc:sldChg>
      <pc:sldChg chg="del">
        <pc:chgData name="Pastor Zach Dudenhofer" userId="c4a63011-f6e8-401d-b235-a1891ff3d58e" providerId="ADAL" clId="{8C8F6A46-1175-4544-BAFE-04048E4C6D5E}" dt="2025-09-05T15:17:12.745" v="552" actId="47"/>
        <pc:sldMkLst>
          <pc:docMk/>
          <pc:sldMk cId="1052763742" sldId="1077"/>
        </pc:sldMkLst>
      </pc:sldChg>
      <pc:sldChg chg="del">
        <pc:chgData name="Pastor Zach Dudenhofer" userId="c4a63011-f6e8-401d-b235-a1891ff3d58e" providerId="ADAL" clId="{8C8F6A46-1175-4544-BAFE-04048E4C6D5E}" dt="2025-09-05T15:17:12.745" v="552" actId="47"/>
        <pc:sldMkLst>
          <pc:docMk/>
          <pc:sldMk cId="3901796708" sldId="1078"/>
        </pc:sldMkLst>
      </pc:sldChg>
      <pc:sldChg chg="del">
        <pc:chgData name="Pastor Zach Dudenhofer" userId="c4a63011-f6e8-401d-b235-a1891ff3d58e" providerId="ADAL" clId="{8C8F6A46-1175-4544-BAFE-04048E4C6D5E}" dt="2025-09-05T15:17:12.745" v="552" actId="47"/>
        <pc:sldMkLst>
          <pc:docMk/>
          <pc:sldMk cId="1977809345" sldId="1079"/>
        </pc:sldMkLst>
      </pc:sldChg>
      <pc:sldChg chg="del">
        <pc:chgData name="Pastor Zach Dudenhofer" userId="c4a63011-f6e8-401d-b235-a1891ff3d58e" providerId="ADAL" clId="{8C8F6A46-1175-4544-BAFE-04048E4C6D5E}" dt="2025-09-05T15:17:12.745" v="552" actId="47"/>
        <pc:sldMkLst>
          <pc:docMk/>
          <pc:sldMk cId="3036932131" sldId="1080"/>
        </pc:sldMkLst>
      </pc:sldChg>
      <pc:sldChg chg="del">
        <pc:chgData name="Pastor Zach Dudenhofer" userId="c4a63011-f6e8-401d-b235-a1891ff3d58e" providerId="ADAL" clId="{8C8F6A46-1175-4544-BAFE-04048E4C6D5E}" dt="2025-09-05T15:17:12.745" v="552" actId="47"/>
        <pc:sldMkLst>
          <pc:docMk/>
          <pc:sldMk cId="148501178" sldId="1081"/>
        </pc:sldMkLst>
      </pc:sldChg>
      <pc:sldChg chg="del">
        <pc:chgData name="Pastor Zach Dudenhofer" userId="c4a63011-f6e8-401d-b235-a1891ff3d58e" providerId="ADAL" clId="{8C8F6A46-1175-4544-BAFE-04048E4C6D5E}" dt="2025-09-05T15:17:12.745" v="552" actId="47"/>
        <pc:sldMkLst>
          <pc:docMk/>
          <pc:sldMk cId="1956666925" sldId="1082"/>
        </pc:sldMkLst>
      </pc:sldChg>
      <pc:sldChg chg="del">
        <pc:chgData name="Pastor Zach Dudenhofer" userId="c4a63011-f6e8-401d-b235-a1891ff3d58e" providerId="ADAL" clId="{8C8F6A46-1175-4544-BAFE-04048E4C6D5E}" dt="2025-09-05T15:17:12.745" v="552" actId="47"/>
        <pc:sldMkLst>
          <pc:docMk/>
          <pc:sldMk cId="3308952530" sldId="1083"/>
        </pc:sldMkLst>
      </pc:sldChg>
      <pc:sldChg chg="del">
        <pc:chgData name="Pastor Zach Dudenhofer" userId="c4a63011-f6e8-401d-b235-a1891ff3d58e" providerId="ADAL" clId="{8C8F6A46-1175-4544-BAFE-04048E4C6D5E}" dt="2025-09-05T15:17:12.745" v="552" actId="47"/>
        <pc:sldMkLst>
          <pc:docMk/>
          <pc:sldMk cId="2097809374" sldId="1084"/>
        </pc:sldMkLst>
      </pc:sldChg>
      <pc:sldChg chg="del">
        <pc:chgData name="Pastor Zach Dudenhofer" userId="c4a63011-f6e8-401d-b235-a1891ff3d58e" providerId="ADAL" clId="{8C8F6A46-1175-4544-BAFE-04048E4C6D5E}" dt="2025-09-05T15:17:12.745" v="552" actId="47"/>
        <pc:sldMkLst>
          <pc:docMk/>
          <pc:sldMk cId="1406571386" sldId="1085"/>
        </pc:sldMkLst>
      </pc:sldChg>
      <pc:sldChg chg="del">
        <pc:chgData name="Pastor Zach Dudenhofer" userId="c4a63011-f6e8-401d-b235-a1891ff3d58e" providerId="ADAL" clId="{8C8F6A46-1175-4544-BAFE-04048E4C6D5E}" dt="2025-09-05T15:17:12.745" v="552" actId="47"/>
        <pc:sldMkLst>
          <pc:docMk/>
          <pc:sldMk cId="1092685990" sldId="1086"/>
        </pc:sldMkLst>
      </pc:sldChg>
      <pc:sldChg chg="del">
        <pc:chgData name="Pastor Zach Dudenhofer" userId="c4a63011-f6e8-401d-b235-a1891ff3d58e" providerId="ADAL" clId="{8C8F6A46-1175-4544-BAFE-04048E4C6D5E}" dt="2025-09-05T15:17:12.745" v="552" actId="47"/>
        <pc:sldMkLst>
          <pc:docMk/>
          <pc:sldMk cId="1744431835" sldId="1087"/>
        </pc:sldMkLst>
      </pc:sldChg>
      <pc:sldChg chg="del">
        <pc:chgData name="Pastor Zach Dudenhofer" userId="c4a63011-f6e8-401d-b235-a1891ff3d58e" providerId="ADAL" clId="{8C8F6A46-1175-4544-BAFE-04048E4C6D5E}" dt="2025-09-05T15:17:12.745" v="552" actId="47"/>
        <pc:sldMkLst>
          <pc:docMk/>
          <pc:sldMk cId="2323912646" sldId="1088"/>
        </pc:sldMkLst>
      </pc:sldChg>
      <pc:sldChg chg="del">
        <pc:chgData name="Pastor Zach Dudenhofer" userId="c4a63011-f6e8-401d-b235-a1891ff3d58e" providerId="ADAL" clId="{8C8F6A46-1175-4544-BAFE-04048E4C6D5E}" dt="2025-09-05T15:17:49.973" v="574" actId="47"/>
        <pc:sldMkLst>
          <pc:docMk/>
          <pc:sldMk cId="3187900224" sldId="1089"/>
        </pc:sldMkLst>
      </pc:sldChg>
      <pc:sldChg chg="addSp delSp modSp mod">
        <pc:chgData name="Pastor Zach Dudenhofer" userId="c4a63011-f6e8-401d-b235-a1891ff3d58e" providerId="ADAL" clId="{8C8F6A46-1175-4544-BAFE-04048E4C6D5E}" dt="2025-09-05T15:18:52.548" v="578" actId="962"/>
        <pc:sldMkLst>
          <pc:docMk/>
          <pc:sldMk cId="2449594387" sldId="1090"/>
        </pc:sldMkLst>
        <pc:picChg chg="del">
          <ac:chgData name="Pastor Zach Dudenhofer" userId="c4a63011-f6e8-401d-b235-a1891ff3d58e" providerId="ADAL" clId="{8C8F6A46-1175-4544-BAFE-04048E4C6D5E}" dt="2025-09-05T15:18:48.488" v="575" actId="478"/>
          <ac:picMkLst>
            <pc:docMk/>
            <pc:sldMk cId="2449594387" sldId="1090"/>
            <ac:picMk id="3" creationId="{433CE0E6-94D2-F3B5-BE39-91E6E1C9B751}"/>
          </ac:picMkLst>
        </pc:picChg>
        <pc:picChg chg="add mod">
          <ac:chgData name="Pastor Zach Dudenhofer" userId="c4a63011-f6e8-401d-b235-a1891ff3d58e" providerId="ADAL" clId="{8C8F6A46-1175-4544-BAFE-04048E4C6D5E}" dt="2025-09-05T15:18:52.548" v="578" actId="962"/>
          <ac:picMkLst>
            <pc:docMk/>
            <pc:sldMk cId="2449594387" sldId="1090"/>
            <ac:picMk id="4" creationId="{3D15FD50-B271-14D9-E703-3A98F8F40552}"/>
          </ac:picMkLst>
        </pc:picChg>
      </pc:sldChg>
      <pc:sldChg chg="modSp add mod ord">
        <pc:chgData name="Pastor Zach Dudenhofer" userId="c4a63011-f6e8-401d-b235-a1891ff3d58e" providerId="ADAL" clId="{8C8F6A46-1175-4544-BAFE-04048E4C6D5E}" dt="2025-09-05T14:53:30.210" v="109" actId="207"/>
        <pc:sldMkLst>
          <pc:docMk/>
          <pc:sldMk cId="3448533944" sldId="1091"/>
        </pc:sldMkLst>
        <pc:spChg chg="mod">
          <ac:chgData name="Pastor Zach Dudenhofer" userId="c4a63011-f6e8-401d-b235-a1891ff3d58e" providerId="ADAL" clId="{8C8F6A46-1175-4544-BAFE-04048E4C6D5E}" dt="2025-09-05T14:53:30.210" v="109" actId="207"/>
          <ac:spMkLst>
            <pc:docMk/>
            <pc:sldMk cId="3448533944" sldId="1091"/>
            <ac:spMk id="2" creationId="{86533E5A-C9A4-0E5F-6640-D0FE9826AA88}"/>
          </ac:spMkLst>
        </pc:spChg>
        <pc:spChg chg="mod">
          <ac:chgData name="Pastor Zach Dudenhofer" userId="c4a63011-f6e8-401d-b235-a1891ff3d58e" providerId="ADAL" clId="{8C8F6A46-1175-4544-BAFE-04048E4C6D5E}" dt="2025-09-05T14:53:19.652" v="103" actId="403"/>
          <ac:spMkLst>
            <pc:docMk/>
            <pc:sldMk cId="3448533944" sldId="1091"/>
            <ac:spMk id="3" creationId="{54D9753F-F433-BD1A-AB9C-9645E683F8AF}"/>
          </ac:spMkLst>
        </pc:spChg>
      </pc:sldChg>
      <pc:sldChg chg="modSp add mod">
        <pc:chgData name="Pastor Zach Dudenhofer" userId="c4a63011-f6e8-401d-b235-a1891ff3d58e" providerId="ADAL" clId="{8C8F6A46-1175-4544-BAFE-04048E4C6D5E}" dt="2025-09-05T14:54:58.201" v="148" actId="207"/>
        <pc:sldMkLst>
          <pc:docMk/>
          <pc:sldMk cId="1121080591" sldId="1092"/>
        </pc:sldMkLst>
        <pc:spChg chg="mod">
          <ac:chgData name="Pastor Zach Dudenhofer" userId="c4a63011-f6e8-401d-b235-a1891ff3d58e" providerId="ADAL" clId="{8C8F6A46-1175-4544-BAFE-04048E4C6D5E}" dt="2025-09-05T14:54:58.201" v="148" actId="207"/>
          <ac:spMkLst>
            <pc:docMk/>
            <pc:sldMk cId="1121080591" sldId="1092"/>
            <ac:spMk id="2" creationId="{86533E5A-C9A4-0E5F-6640-D0FE9826AA88}"/>
          </ac:spMkLst>
        </pc:spChg>
        <pc:spChg chg="mod">
          <ac:chgData name="Pastor Zach Dudenhofer" userId="c4a63011-f6e8-401d-b235-a1891ff3d58e" providerId="ADAL" clId="{8C8F6A46-1175-4544-BAFE-04048E4C6D5E}" dt="2025-09-05T14:54:29.575" v="136" actId="403"/>
          <ac:spMkLst>
            <pc:docMk/>
            <pc:sldMk cId="1121080591" sldId="1092"/>
            <ac:spMk id="3" creationId="{54D9753F-F433-BD1A-AB9C-9645E683F8AF}"/>
          </ac:spMkLst>
        </pc:spChg>
      </pc:sldChg>
      <pc:sldChg chg="addSp modSp add mod">
        <pc:chgData name="Pastor Zach Dudenhofer" userId="c4a63011-f6e8-401d-b235-a1891ff3d58e" providerId="ADAL" clId="{8C8F6A46-1175-4544-BAFE-04048E4C6D5E}" dt="2025-09-05T15:00:31.521" v="228" actId="20577"/>
        <pc:sldMkLst>
          <pc:docMk/>
          <pc:sldMk cId="1269082496" sldId="1093"/>
        </pc:sldMkLst>
        <pc:spChg chg="mod">
          <ac:chgData name="Pastor Zach Dudenhofer" userId="c4a63011-f6e8-401d-b235-a1891ff3d58e" providerId="ADAL" clId="{8C8F6A46-1175-4544-BAFE-04048E4C6D5E}" dt="2025-09-05T14:57:41.058" v="177" actId="20577"/>
          <ac:spMkLst>
            <pc:docMk/>
            <pc:sldMk cId="1269082496" sldId="1093"/>
            <ac:spMk id="2" creationId="{86533E5A-C9A4-0E5F-6640-D0FE9826AA88}"/>
          </ac:spMkLst>
        </pc:spChg>
        <pc:spChg chg="mod">
          <ac:chgData name="Pastor Zach Dudenhofer" userId="c4a63011-f6e8-401d-b235-a1891ff3d58e" providerId="ADAL" clId="{8C8F6A46-1175-4544-BAFE-04048E4C6D5E}" dt="2025-09-05T14:58:23.978" v="180" actId="115"/>
          <ac:spMkLst>
            <pc:docMk/>
            <pc:sldMk cId="1269082496" sldId="1093"/>
            <ac:spMk id="3" creationId="{54D9753F-F433-BD1A-AB9C-9645E683F8AF}"/>
          </ac:spMkLst>
        </pc:spChg>
        <pc:spChg chg="add mod">
          <ac:chgData name="Pastor Zach Dudenhofer" userId="c4a63011-f6e8-401d-b235-a1891ff3d58e" providerId="ADAL" clId="{8C8F6A46-1175-4544-BAFE-04048E4C6D5E}" dt="2025-09-05T15:00:31.521" v="228" actId="20577"/>
          <ac:spMkLst>
            <pc:docMk/>
            <pc:sldMk cId="1269082496" sldId="1093"/>
            <ac:spMk id="4" creationId="{0A7B6E93-DF87-9827-3790-C8325F934B15}"/>
          </ac:spMkLst>
        </pc:spChg>
        <pc:cxnChg chg="add mod">
          <ac:chgData name="Pastor Zach Dudenhofer" userId="c4a63011-f6e8-401d-b235-a1891ff3d58e" providerId="ADAL" clId="{8C8F6A46-1175-4544-BAFE-04048E4C6D5E}" dt="2025-09-05T14:58:53.888" v="182" actId="208"/>
          <ac:cxnSpMkLst>
            <pc:docMk/>
            <pc:sldMk cId="1269082496" sldId="1093"/>
            <ac:cxnSpMk id="5" creationId="{12E289B1-3841-6B1F-ABA7-183009562118}"/>
          </ac:cxnSpMkLst>
        </pc:cxnChg>
      </pc:sldChg>
      <pc:sldChg chg="delSp modSp add mod">
        <pc:chgData name="Pastor Zach Dudenhofer" userId="c4a63011-f6e8-401d-b235-a1891ff3d58e" providerId="ADAL" clId="{8C8F6A46-1175-4544-BAFE-04048E4C6D5E}" dt="2025-09-05T15:01:53.936" v="252" actId="478"/>
        <pc:sldMkLst>
          <pc:docMk/>
          <pc:sldMk cId="1695516665" sldId="1094"/>
        </pc:sldMkLst>
        <pc:spChg chg="mod">
          <ac:chgData name="Pastor Zach Dudenhofer" userId="c4a63011-f6e8-401d-b235-a1891ff3d58e" providerId="ADAL" clId="{8C8F6A46-1175-4544-BAFE-04048E4C6D5E}" dt="2025-09-05T15:00:50.352" v="247" actId="20577"/>
          <ac:spMkLst>
            <pc:docMk/>
            <pc:sldMk cId="1695516665" sldId="1094"/>
            <ac:spMk id="2" creationId="{86533E5A-C9A4-0E5F-6640-D0FE9826AA88}"/>
          </ac:spMkLst>
        </pc:spChg>
        <pc:spChg chg="mod">
          <ac:chgData name="Pastor Zach Dudenhofer" userId="c4a63011-f6e8-401d-b235-a1891ff3d58e" providerId="ADAL" clId="{8C8F6A46-1175-4544-BAFE-04048E4C6D5E}" dt="2025-09-05T15:01:36.879" v="251" actId="207"/>
          <ac:spMkLst>
            <pc:docMk/>
            <pc:sldMk cId="1695516665" sldId="1094"/>
            <ac:spMk id="3" creationId="{54D9753F-F433-BD1A-AB9C-9645E683F8AF}"/>
          </ac:spMkLst>
        </pc:spChg>
        <pc:spChg chg="del">
          <ac:chgData name="Pastor Zach Dudenhofer" userId="c4a63011-f6e8-401d-b235-a1891ff3d58e" providerId="ADAL" clId="{8C8F6A46-1175-4544-BAFE-04048E4C6D5E}" dt="2025-09-05T15:01:53.936" v="252" actId="478"/>
          <ac:spMkLst>
            <pc:docMk/>
            <pc:sldMk cId="1695516665" sldId="1094"/>
            <ac:spMk id="4" creationId="{0A7B6E93-DF87-9827-3790-C8325F934B15}"/>
          </ac:spMkLst>
        </pc:spChg>
        <pc:cxnChg chg="del">
          <ac:chgData name="Pastor Zach Dudenhofer" userId="c4a63011-f6e8-401d-b235-a1891ff3d58e" providerId="ADAL" clId="{8C8F6A46-1175-4544-BAFE-04048E4C6D5E}" dt="2025-09-05T15:01:53.936" v="252" actId="478"/>
          <ac:cxnSpMkLst>
            <pc:docMk/>
            <pc:sldMk cId="1695516665" sldId="1094"/>
            <ac:cxnSpMk id="5" creationId="{12E289B1-3841-6B1F-ABA7-183009562118}"/>
          </ac:cxnSpMkLst>
        </pc:cxnChg>
      </pc:sldChg>
      <pc:sldChg chg="addSp modSp add mod">
        <pc:chgData name="Pastor Zach Dudenhofer" userId="c4a63011-f6e8-401d-b235-a1891ff3d58e" providerId="ADAL" clId="{8C8F6A46-1175-4544-BAFE-04048E4C6D5E}" dt="2025-09-05T15:07:29.436" v="286" actId="20577"/>
        <pc:sldMkLst>
          <pc:docMk/>
          <pc:sldMk cId="3198410105" sldId="1095"/>
        </pc:sldMkLst>
        <pc:spChg chg="mod">
          <ac:chgData name="Pastor Zach Dudenhofer" userId="c4a63011-f6e8-401d-b235-a1891ff3d58e" providerId="ADAL" clId="{8C8F6A46-1175-4544-BAFE-04048E4C6D5E}" dt="2025-09-05T15:02:01.027" v="255" actId="115"/>
          <ac:spMkLst>
            <pc:docMk/>
            <pc:sldMk cId="3198410105" sldId="1095"/>
            <ac:spMk id="3" creationId="{54D9753F-F433-BD1A-AB9C-9645E683F8AF}"/>
          </ac:spMkLst>
        </pc:spChg>
        <pc:spChg chg="add mod">
          <ac:chgData name="Pastor Zach Dudenhofer" userId="c4a63011-f6e8-401d-b235-a1891ff3d58e" providerId="ADAL" clId="{8C8F6A46-1175-4544-BAFE-04048E4C6D5E}" dt="2025-09-05T15:07:29.436" v="286" actId="20577"/>
          <ac:spMkLst>
            <pc:docMk/>
            <pc:sldMk cId="3198410105" sldId="1095"/>
            <ac:spMk id="4" creationId="{3A789334-188E-6644-4BCC-B088645B1BF6}"/>
          </ac:spMkLst>
        </pc:spChg>
        <pc:cxnChg chg="add mod">
          <ac:chgData name="Pastor Zach Dudenhofer" userId="c4a63011-f6e8-401d-b235-a1891ff3d58e" providerId="ADAL" clId="{8C8F6A46-1175-4544-BAFE-04048E4C6D5E}" dt="2025-09-05T15:02:07.419" v="256"/>
          <ac:cxnSpMkLst>
            <pc:docMk/>
            <pc:sldMk cId="3198410105" sldId="1095"/>
            <ac:cxnSpMk id="5" creationId="{67904F86-DE12-D78E-AC9B-2C1F3FEB22DD}"/>
          </ac:cxnSpMkLst>
        </pc:cxnChg>
      </pc:sldChg>
      <pc:sldChg chg="modSp add mod">
        <pc:chgData name="Pastor Zach Dudenhofer" userId="c4a63011-f6e8-401d-b235-a1891ff3d58e" providerId="ADAL" clId="{8C8F6A46-1175-4544-BAFE-04048E4C6D5E}" dt="2025-09-05T15:09:00.107" v="372" actId="20577"/>
        <pc:sldMkLst>
          <pc:docMk/>
          <pc:sldMk cId="4068836656" sldId="1096"/>
        </pc:sldMkLst>
        <pc:spChg chg="mod">
          <ac:chgData name="Pastor Zach Dudenhofer" userId="c4a63011-f6e8-401d-b235-a1891ff3d58e" providerId="ADAL" clId="{8C8F6A46-1175-4544-BAFE-04048E4C6D5E}" dt="2025-09-05T15:08:17.117" v="291" actId="115"/>
          <ac:spMkLst>
            <pc:docMk/>
            <pc:sldMk cId="4068836656" sldId="1096"/>
            <ac:spMk id="3" creationId="{54D9753F-F433-BD1A-AB9C-9645E683F8AF}"/>
          </ac:spMkLst>
        </pc:spChg>
        <pc:spChg chg="mod">
          <ac:chgData name="Pastor Zach Dudenhofer" userId="c4a63011-f6e8-401d-b235-a1891ff3d58e" providerId="ADAL" clId="{8C8F6A46-1175-4544-BAFE-04048E4C6D5E}" dt="2025-09-05T15:09:00.107" v="372" actId="20577"/>
          <ac:spMkLst>
            <pc:docMk/>
            <pc:sldMk cId="4068836656" sldId="1096"/>
            <ac:spMk id="4" creationId="{3A789334-188E-6644-4BCC-B088645B1BF6}"/>
          </ac:spMkLst>
        </pc:spChg>
      </pc:sldChg>
      <pc:sldChg chg="addSp modSp add mod">
        <pc:chgData name="Pastor Zach Dudenhofer" userId="c4a63011-f6e8-401d-b235-a1891ff3d58e" providerId="ADAL" clId="{8C8F6A46-1175-4544-BAFE-04048E4C6D5E}" dt="2025-09-05T15:13:04.016" v="449" actId="20577"/>
        <pc:sldMkLst>
          <pc:docMk/>
          <pc:sldMk cId="3339603228" sldId="1097"/>
        </pc:sldMkLst>
        <pc:spChg chg="mod">
          <ac:chgData name="Pastor Zach Dudenhofer" userId="c4a63011-f6e8-401d-b235-a1891ff3d58e" providerId="ADAL" clId="{8C8F6A46-1175-4544-BAFE-04048E4C6D5E}" dt="2025-09-05T15:10:13.239" v="398" actId="20577"/>
          <ac:spMkLst>
            <pc:docMk/>
            <pc:sldMk cId="3339603228" sldId="1097"/>
            <ac:spMk id="2" creationId="{86533E5A-C9A4-0E5F-6640-D0FE9826AA88}"/>
          </ac:spMkLst>
        </pc:spChg>
        <pc:spChg chg="mod">
          <ac:chgData name="Pastor Zach Dudenhofer" userId="c4a63011-f6e8-401d-b235-a1891ff3d58e" providerId="ADAL" clId="{8C8F6A46-1175-4544-BAFE-04048E4C6D5E}" dt="2025-09-05T15:10:44.696" v="401" actId="115"/>
          <ac:spMkLst>
            <pc:docMk/>
            <pc:sldMk cId="3339603228" sldId="1097"/>
            <ac:spMk id="3" creationId="{54D9753F-F433-BD1A-AB9C-9645E683F8AF}"/>
          </ac:spMkLst>
        </pc:spChg>
        <pc:spChg chg="add mod">
          <ac:chgData name="Pastor Zach Dudenhofer" userId="c4a63011-f6e8-401d-b235-a1891ff3d58e" providerId="ADAL" clId="{8C8F6A46-1175-4544-BAFE-04048E4C6D5E}" dt="2025-09-05T15:13:04.016" v="449" actId="20577"/>
          <ac:spMkLst>
            <pc:docMk/>
            <pc:sldMk cId="3339603228" sldId="1097"/>
            <ac:spMk id="4" creationId="{D5C03121-5263-799B-EAB8-AFC99B97A7A0}"/>
          </ac:spMkLst>
        </pc:spChg>
        <pc:cxnChg chg="add mod">
          <ac:chgData name="Pastor Zach Dudenhofer" userId="c4a63011-f6e8-401d-b235-a1891ff3d58e" providerId="ADAL" clId="{8C8F6A46-1175-4544-BAFE-04048E4C6D5E}" dt="2025-09-05T15:12:36.859" v="409"/>
          <ac:cxnSpMkLst>
            <pc:docMk/>
            <pc:sldMk cId="3339603228" sldId="1097"/>
            <ac:cxnSpMk id="5" creationId="{CAF6D965-E4BE-9067-ED83-F4ACFAF0C86E}"/>
          </ac:cxnSpMkLst>
        </pc:cxnChg>
      </pc:sldChg>
      <pc:sldChg chg="add ord">
        <pc:chgData name="Pastor Zach Dudenhofer" userId="c4a63011-f6e8-401d-b235-a1891ff3d58e" providerId="ADAL" clId="{8C8F6A46-1175-4544-BAFE-04048E4C6D5E}" dt="2025-09-05T15:10:52.252" v="403"/>
        <pc:sldMkLst>
          <pc:docMk/>
          <pc:sldMk cId="1302161877" sldId="1098"/>
        </pc:sldMkLst>
      </pc:sldChg>
      <pc:sldChg chg="addSp modSp add mod">
        <pc:chgData name="Pastor Zach Dudenhofer" userId="c4a63011-f6e8-401d-b235-a1891ff3d58e" providerId="ADAL" clId="{8C8F6A46-1175-4544-BAFE-04048E4C6D5E}" dt="2025-09-05T15:14:35.410" v="475" actId="20577"/>
        <pc:sldMkLst>
          <pc:docMk/>
          <pc:sldMk cId="119501106" sldId="1099"/>
        </pc:sldMkLst>
        <pc:spChg chg="mod">
          <ac:chgData name="Pastor Zach Dudenhofer" userId="c4a63011-f6e8-401d-b235-a1891ff3d58e" providerId="ADAL" clId="{8C8F6A46-1175-4544-BAFE-04048E4C6D5E}" dt="2025-09-05T15:11:50.033" v="408" actId="115"/>
          <ac:spMkLst>
            <pc:docMk/>
            <pc:sldMk cId="119501106" sldId="1099"/>
            <ac:spMk id="3" creationId="{54D9753F-F433-BD1A-AB9C-9645E683F8AF}"/>
          </ac:spMkLst>
        </pc:spChg>
        <pc:spChg chg="add mod">
          <ac:chgData name="Pastor Zach Dudenhofer" userId="c4a63011-f6e8-401d-b235-a1891ff3d58e" providerId="ADAL" clId="{8C8F6A46-1175-4544-BAFE-04048E4C6D5E}" dt="2025-09-05T15:14:35.410" v="475" actId="20577"/>
          <ac:spMkLst>
            <pc:docMk/>
            <pc:sldMk cId="119501106" sldId="1099"/>
            <ac:spMk id="4" creationId="{4F781C48-53A0-184A-0001-3BBB5F5053AA}"/>
          </ac:spMkLst>
        </pc:spChg>
        <pc:cxnChg chg="add mod">
          <ac:chgData name="Pastor Zach Dudenhofer" userId="c4a63011-f6e8-401d-b235-a1891ff3d58e" providerId="ADAL" clId="{8C8F6A46-1175-4544-BAFE-04048E4C6D5E}" dt="2025-09-05T15:13:59.911" v="450"/>
          <ac:cxnSpMkLst>
            <pc:docMk/>
            <pc:sldMk cId="119501106" sldId="1099"/>
            <ac:cxnSpMk id="5" creationId="{C4B3F080-25C4-9E63-F726-4E1614C77FCD}"/>
          </ac:cxnSpMkLst>
        </pc:cxnChg>
      </pc:sldChg>
      <pc:sldChg chg="modSp add mod">
        <pc:chgData name="Pastor Zach Dudenhofer" userId="c4a63011-f6e8-401d-b235-a1891ff3d58e" providerId="ADAL" clId="{8C8F6A46-1175-4544-BAFE-04048E4C6D5E}" dt="2025-09-05T15:15:58.660" v="523" actId="20577"/>
        <pc:sldMkLst>
          <pc:docMk/>
          <pc:sldMk cId="2478185837" sldId="1100"/>
        </pc:sldMkLst>
        <pc:spChg chg="mod">
          <ac:chgData name="Pastor Zach Dudenhofer" userId="c4a63011-f6e8-401d-b235-a1891ff3d58e" providerId="ADAL" clId="{8C8F6A46-1175-4544-BAFE-04048E4C6D5E}" dt="2025-09-05T15:15:21.623" v="480" actId="115"/>
          <ac:spMkLst>
            <pc:docMk/>
            <pc:sldMk cId="2478185837" sldId="1100"/>
            <ac:spMk id="3" creationId="{54D9753F-F433-BD1A-AB9C-9645E683F8AF}"/>
          </ac:spMkLst>
        </pc:spChg>
        <pc:spChg chg="mod">
          <ac:chgData name="Pastor Zach Dudenhofer" userId="c4a63011-f6e8-401d-b235-a1891ff3d58e" providerId="ADAL" clId="{8C8F6A46-1175-4544-BAFE-04048E4C6D5E}" dt="2025-09-05T15:15:58.660" v="523" actId="20577"/>
          <ac:spMkLst>
            <pc:docMk/>
            <pc:sldMk cId="2478185837" sldId="1100"/>
            <ac:spMk id="4" creationId="{4F781C48-53A0-184A-0001-3BBB5F5053AA}"/>
          </ac:spMkLst>
        </pc:spChg>
      </pc:sldChg>
      <pc:sldChg chg="add del">
        <pc:chgData name="Pastor Zach Dudenhofer" userId="c4a63011-f6e8-401d-b235-a1891ff3d58e" providerId="ADAL" clId="{8C8F6A46-1175-4544-BAFE-04048E4C6D5E}" dt="2025-09-05T15:16:29.042" v="525" actId="47"/>
        <pc:sldMkLst>
          <pc:docMk/>
          <pc:sldMk cId="1243596377" sldId="1101"/>
        </pc:sldMkLst>
      </pc:sldChg>
      <pc:sldChg chg="addSp modSp add mod">
        <pc:chgData name="Pastor Zach Dudenhofer" userId="c4a63011-f6e8-401d-b235-a1891ff3d58e" providerId="ADAL" clId="{8C8F6A46-1175-4544-BAFE-04048E4C6D5E}" dt="2025-09-05T15:17:42.880" v="573" actId="20577"/>
        <pc:sldMkLst>
          <pc:docMk/>
          <pc:sldMk cId="2241687420" sldId="1101"/>
        </pc:sldMkLst>
        <pc:spChg chg="mod">
          <ac:chgData name="Pastor Zach Dudenhofer" userId="c4a63011-f6e8-401d-b235-a1891ff3d58e" providerId="ADAL" clId="{8C8F6A46-1175-4544-BAFE-04048E4C6D5E}" dt="2025-09-05T15:16:40.260" v="547" actId="20577"/>
          <ac:spMkLst>
            <pc:docMk/>
            <pc:sldMk cId="2241687420" sldId="1101"/>
            <ac:spMk id="2" creationId="{86533E5A-C9A4-0E5F-6640-D0FE9826AA88}"/>
          </ac:spMkLst>
        </pc:spChg>
        <pc:spChg chg="mod">
          <ac:chgData name="Pastor Zach Dudenhofer" userId="c4a63011-f6e8-401d-b235-a1891ff3d58e" providerId="ADAL" clId="{8C8F6A46-1175-4544-BAFE-04048E4C6D5E}" dt="2025-09-05T15:17:25.375" v="556" actId="115"/>
          <ac:spMkLst>
            <pc:docMk/>
            <pc:sldMk cId="2241687420" sldId="1101"/>
            <ac:spMk id="3" creationId="{54D9753F-F433-BD1A-AB9C-9645E683F8AF}"/>
          </ac:spMkLst>
        </pc:spChg>
        <pc:spChg chg="add mod">
          <ac:chgData name="Pastor Zach Dudenhofer" userId="c4a63011-f6e8-401d-b235-a1891ff3d58e" providerId="ADAL" clId="{8C8F6A46-1175-4544-BAFE-04048E4C6D5E}" dt="2025-09-05T15:17:42.880" v="573" actId="20577"/>
          <ac:spMkLst>
            <pc:docMk/>
            <pc:sldMk cId="2241687420" sldId="1101"/>
            <ac:spMk id="4" creationId="{E1F6701C-43AE-3C19-E5BE-6B82678D3E8F}"/>
          </ac:spMkLst>
        </pc:spChg>
        <pc:cxnChg chg="add mod">
          <ac:chgData name="Pastor Zach Dudenhofer" userId="c4a63011-f6e8-401d-b235-a1891ff3d58e" providerId="ADAL" clId="{8C8F6A46-1175-4544-BAFE-04048E4C6D5E}" dt="2025-09-05T15:17:30.510" v="557"/>
          <ac:cxnSpMkLst>
            <pc:docMk/>
            <pc:sldMk cId="2241687420" sldId="1101"/>
            <ac:cxnSpMk id="5" creationId="{340EFE48-933A-8952-0C48-E08FF33E3942}"/>
          </ac:cxnSpMkLst>
        </pc:cxnChg>
      </pc:sldChg>
    </pc:docChg>
  </pc:docChgLst>
  <pc:docChgLst>
    <pc:chgData name="Pastor Zach Dudenhofer" userId="c4a63011-f6e8-401d-b235-a1891ff3d58e" providerId="ADAL" clId="{01C35277-EB11-4CDF-BAD3-4FB1F59DDAA6}"/>
    <pc:docChg chg="undo custSel addSld delSld modSld sldOrd">
      <pc:chgData name="Pastor Zach Dudenhofer" userId="c4a63011-f6e8-401d-b235-a1891ff3d58e" providerId="ADAL" clId="{01C35277-EB11-4CDF-BAD3-4FB1F59DDAA6}" dt="2024-07-12T15:44:58.230" v="1446" actId="27614"/>
      <pc:docMkLst>
        <pc:docMk/>
      </pc:docMkLst>
      <pc:sldChg chg="add del ord">
        <pc:chgData name="Pastor Zach Dudenhofer" userId="c4a63011-f6e8-401d-b235-a1891ff3d58e" providerId="ADAL" clId="{01C35277-EB11-4CDF-BAD3-4FB1F59DDAA6}" dt="2024-07-12T15:14:52.528" v="907" actId="47"/>
        <pc:sldMkLst>
          <pc:docMk/>
          <pc:sldMk cId="643197378" sldId="258"/>
        </pc:sldMkLst>
      </pc:sldChg>
      <pc:sldChg chg="ord">
        <pc:chgData name="Pastor Zach Dudenhofer" userId="c4a63011-f6e8-401d-b235-a1891ff3d58e" providerId="ADAL" clId="{01C35277-EB11-4CDF-BAD3-4FB1F59DDAA6}" dt="2024-07-03T17:21:09.982" v="4"/>
        <pc:sldMkLst>
          <pc:docMk/>
          <pc:sldMk cId="785318392" sldId="263"/>
        </pc:sldMkLst>
      </pc:sldChg>
      <pc:sldChg chg="del">
        <pc:chgData name="Pastor Zach Dudenhofer" userId="c4a63011-f6e8-401d-b235-a1891ff3d58e" providerId="ADAL" clId="{01C35277-EB11-4CDF-BAD3-4FB1F59DDAA6}" dt="2024-07-03T18:03:45.603" v="895" actId="47"/>
        <pc:sldMkLst>
          <pc:docMk/>
          <pc:sldMk cId="2667535529" sldId="264"/>
        </pc:sldMkLst>
      </pc:sldChg>
      <pc:sldChg chg="del">
        <pc:chgData name="Pastor Zach Dudenhofer" userId="c4a63011-f6e8-401d-b235-a1891ff3d58e" providerId="ADAL" clId="{01C35277-EB11-4CDF-BAD3-4FB1F59DDAA6}" dt="2024-07-03T17:26:16.308" v="121" actId="2696"/>
        <pc:sldMkLst>
          <pc:docMk/>
          <pc:sldMk cId="2733882958" sldId="265"/>
        </pc:sldMkLst>
      </pc:sldChg>
      <pc:sldChg chg="add">
        <pc:chgData name="Pastor Zach Dudenhofer" userId="c4a63011-f6e8-401d-b235-a1891ff3d58e" providerId="ADAL" clId="{01C35277-EB11-4CDF-BAD3-4FB1F59DDAA6}" dt="2024-07-03T17:26:18.897" v="122"/>
        <pc:sldMkLst>
          <pc:docMk/>
          <pc:sldMk cId="3021919817" sldId="265"/>
        </pc:sldMkLst>
      </pc:sldChg>
      <pc:sldChg chg="add">
        <pc:chgData name="Pastor Zach Dudenhofer" userId="c4a63011-f6e8-401d-b235-a1891ff3d58e" providerId="ADAL" clId="{01C35277-EB11-4CDF-BAD3-4FB1F59DDAA6}" dt="2024-07-03T17:26:18.897" v="122"/>
        <pc:sldMkLst>
          <pc:docMk/>
          <pc:sldMk cId="2194255941" sldId="266"/>
        </pc:sldMkLst>
      </pc:sldChg>
      <pc:sldChg chg="del">
        <pc:chgData name="Pastor Zach Dudenhofer" userId="c4a63011-f6e8-401d-b235-a1891ff3d58e" providerId="ADAL" clId="{01C35277-EB11-4CDF-BAD3-4FB1F59DDAA6}" dt="2024-07-03T17:26:16.308" v="121" actId="2696"/>
        <pc:sldMkLst>
          <pc:docMk/>
          <pc:sldMk cId="2572893773" sldId="266"/>
        </pc:sldMkLst>
      </pc:sldChg>
      <pc:sldChg chg="del">
        <pc:chgData name="Pastor Zach Dudenhofer" userId="c4a63011-f6e8-401d-b235-a1891ff3d58e" providerId="ADAL" clId="{01C35277-EB11-4CDF-BAD3-4FB1F59DDAA6}" dt="2024-07-03T17:26:08.931" v="120" actId="47"/>
        <pc:sldMkLst>
          <pc:docMk/>
          <pc:sldMk cId="429491991" sldId="290"/>
        </pc:sldMkLst>
      </pc:sldChg>
      <pc:sldChg chg="del">
        <pc:chgData name="Pastor Zach Dudenhofer" userId="c4a63011-f6e8-401d-b235-a1891ff3d58e" providerId="ADAL" clId="{01C35277-EB11-4CDF-BAD3-4FB1F59DDAA6}" dt="2024-07-03T17:26:08.931" v="120" actId="47"/>
        <pc:sldMkLst>
          <pc:docMk/>
          <pc:sldMk cId="2331038205" sldId="291"/>
        </pc:sldMkLst>
      </pc:sldChg>
      <pc:sldChg chg="del">
        <pc:chgData name="Pastor Zach Dudenhofer" userId="c4a63011-f6e8-401d-b235-a1891ff3d58e" providerId="ADAL" clId="{01C35277-EB11-4CDF-BAD3-4FB1F59DDAA6}" dt="2024-07-03T17:26:08.931" v="120" actId="47"/>
        <pc:sldMkLst>
          <pc:docMk/>
          <pc:sldMk cId="1827932078" sldId="292"/>
        </pc:sldMkLst>
      </pc:sldChg>
      <pc:sldChg chg="del">
        <pc:chgData name="Pastor Zach Dudenhofer" userId="c4a63011-f6e8-401d-b235-a1891ff3d58e" providerId="ADAL" clId="{01C35277-EB11-4CDF-BAD3-4FB1F59DDAA6}" dt="2024-07-03T18:03:45.603" v="895" actId="47"/>
        <pc:sldMkLst>
          <pc:docMk/>
          <pc:sldMk cId="2567090035" sldId="293"/>
        </pc:sldMkLst>
      </pc:sldChg>
      <pc:sldChg chg="del">
        <pc:chgData name="Pastor Zach Dudenhofer" userId="c4a63011-f6e8-401d-b235-a1891ff3d58e" providerId="ADAL" clId="{01C35277-EB11-4CDF-BAD3-4FB1F59DDAA6}" dt="2024-07-03T18:03:45.603" v="895" actId="47"/>
        <pc:sldMkLst>
          <pc:docMk/>
          <pc:sldMk cId="815615287" sldId="294"/>
        </pc:sldMkLst>
      </pc:sldChg>
      <pc:sldChg chg="add">
        <pc:chgData name="Pastor Zach Dudenhofer" userId="c4a63011-f6e8-401d-b235-a1891ff3d58e" providerId="ADAL" clId="{01C35277-EB11-4CDF-BAD3-4FB1F59DDAA6}" dt="2024-07-03T17:26:18.897" v="122"/>
        <pc:sldMkLst>
          <pc:docMk/>
          <pc:sldMk cId="445197339" sldId="295"/>
        </pc:sldMkLst>
      </pc:sldChg>
      <pc:sldChg chg="del">
        <pc:chgData name="Pastor Zach Dudenhofer" userId="c4a63011-f6e8-401d-b235-a1891ff3d58e" providerId="ADAL" clId="{01C35277-EB11-4CDF-BAD3-4FB1F59DDAA6}" dt="2024-07-03T17:26:16.308" v="121" actId="2696"/>
        <pc:sldMkLst>
          <pc:docMk/>
          <pc:sldMk cId="3331101874" sldId="295"/>
        </pc:sldMkLst>
      </pc:sldChg>
      <pc:sldChg chg="del">
        <pc:chgData name="Pastor Zach Dudenhofer" userId="c4a63011-f6e8-401d-b235-a1891ff3d58e" providerId="ADAL" clId="{01C35277-EB11-4CDF-BAD3-4FB1F59DDAA6}" dt="2024-07-03T17:26:16.308" v="121" actId="2696"/>
        <pc:sldMkLst>
          <pc:docMk/>
          <pc:sldMk cId="2623160232" sldId="296"/>
        </pc:sldMkLst>
      </pc:sldChg>
      <pc:sldChg chg="add">
        <pc:chgData name="Pastor Zach Dudenhofer" userId="c4a63011-f6e8-401d-b235-a1891ff3d58e" providerId="ADAL" clId="{01C35277-EB11-4CDF-BAD3-4FB1F59DDAA6}" dt="2024-07-03T17:26:18.897" v="122"/>
        <pc:sldMkLst>
          <pc:docMk/>
          <pc:sldMk cId="4145332456" sldId="296"/>
        </pc:sldMkLst>
      </pc:sldChg>
      <pc:sldChg chg="add">
        <pc:chgData name="Pastor Zach Dudenhofer" userId="c4a63011-f6e8-401d-b235-a1891ff3d58e" providerId="ADAL" clId="{01C35277-EB11-4CDF-BAD3-4FB1F59DDAA6}" dt="2024-07-03T17:26:18.897" v="122"/>
        <pc:sldMkLst>
          <pc:docMk/>
          <pc:sldMk cId="79425810" sldId="297"/>
        </pc:sldMkLst>
      </pc:sldChg>
      <pc:sldChg chg="del">
        <pc:chgData name="Pastor Zach Dudenhofer" userId="c4a63011-f6e8-401d-b235-a1891ff3d58e" providerId="ADAL" clId="{01C35277-EB11-4CDF-BAD3-4FB1F59DDAA6}" dt="2024-07-03T17:26:16.308" v="121" actId="2696"/>
        <pc:sldMkLst>
          <pc:docMk/>
          <pc:sldMk cId="1358375560" sldId="297"/>
        </pc:sldMkLst>
      </pc:sldChg>
      <pc:sldChg chg="del">
        <pc:chgData name="Pastor Zach Dudenhofer" userId="c4a63011-f6e8-401d-b235-a1891ff3d58e" providerId="ADAL" clId="{01C35277-EB11-4CDF-BAD3-4FB1F59DDAA6}" dt="2024-07-03T17:26:16.308" v="121" actId="2696"/>
        <pc:sldMkLst>
          <pc:docMk/>
          <pc:sldMk cId="612928641" sldId="298"/>
        </pc:sldMkLst>
      </pc:sldChg>
      <pc:sldChg chg="add">
        <pc:chgData name="Pastor Zach Dudenhofer" userId="c4a63011-f6e8-401d-b235-a1891ff3d58e" providerId="ADAL" clId="{01C35277-EB11-4CDF-BAD3-4FB1F59DDAA6}" dt="2024-07-03T17:26:18.897" v="122"/>
        <pc:sldMkLst>
          <pc:docMk/>
          <pc:sldMk cId="1488648984" sldId="298"/>
        </pc:sldMkLst>
      </pc:sldChg>
      <pc:sldChg chg="del">
        <pc:chgData name="Pastor Zach Dudenhofer" userId="c4a63011-f6e8-401d-b235-a1891ff3d58e" providerId="ADAL" clId="{01C35277-EB11-4CDF-BAD3-4FB1F59DDAA6}" dt="2024-07-03T17:26:16.308" v="121" actId="2696"/>
        <pc:sldMkLst>
          <pc:docMk/>
          <pc:sldMk cId="292596291" sldId="299"/>
        </pc:sldMkLst>
      </pc:sldChg>
      <pc:sldChg chg="add">
        <pc:chgData name="Pastor Zach Dudenhofer" userId="c4a63011-f6e8-401d-b235-a1891ff3d58e" providerId="ADAL" clId="{01C35277-EB11-4CDF-BAD3-4FB1F59DDAA6}" dt="2024-07-03T17:26:18.897" v="122"/>
        <pc:sldMkLst>
          <pc:docMk/>
          <pc:sldMk cId="4013584766" sldId="299"/>
        </pc:sldMkLst>
      </pc:sldChg>
      <pc:sldChg chg="del">
        <pc:chgData name="Pastor Zach Dudenhofer" userId="c4a63011-f6e8-401d-b235-a1891ff3d58e" providerId="ADAL" clId="{01C35277-EB11-4CDF-BAD3-4FB1F59DDAA6}" dt="2024-07-03T17:26:16.308" v="121" actId="2696"/>
        <pc:sldMkLst>
          <pc:docMk/>
          <pc:sldMk cId="3301758072" sldId="300"/>
        </pc:sldMkLst>
      </pc:sldChg>
      <pc:sldChg chg="add">
        <pc:chgData name="Pastor Zach Dudenhofer" userId="c4a63011-f6e8-401d-b235-a1891ff3d58e" providerId="ADAL" clId="{01C35277-EB11-4CDF-BAD3-4FB1F59DDAA6}" dt="2024-07-03T17:26:18.897" v="122"/>
        <pc:sldMkLst>
          <pc:docMk/>
          <pc:sldMk cId="3769746481" sldId="300"/>
        </pc:sldMkLst>
      </pc:sldChg>
      <pc:sldChg chg="add">
        <pc:chgData name="Pastor Zach Dudenhofer" userId="c4a63011-f6e8-401d-b235-a1891ff3d58e" providerId="ADAL" clId="{01C35277-EB11-4CDF-BAD3-4FB1F59DDAA6}" dt="2024-07-03T17:26:24.861" v="124"/>
        <pc:sldMkLst>
          <pc:docMk/>
          <pc:sldMk cId="1010017173" sldId="301"/>
        </pc:sldMkLst>
      </pc:sldChg>
      <pc:sldChg chg="del">
        <pc:chgData name="Pastor Zach Dudenhofer" userId="c4a63011-f6e8-401d-b235-a1891ff3d58e" providerId="ADAL" clId="{01C35277-EB11-4CDF-BAD3-4FB1F59DDAA6}" dt="2024-07-03T17:26:22.530" v="123" actId="2696"/>
        <pc:sldMkLst>
          <pc:docMk/>
          <pc:sldMk cId="1084493547" sldId="301"/>
        </pc:sldMkLst>
      </pc:sldChg>
      <pc:sldChg chg="del">
        <pc:chgData name="Pastor Zach Dudenhofer" userId="c4a63011-f6e8-401d-b235-a1891ff3d58e" providerId="ADAL" clId="{01C35277-EB11-4CDF-BAD3-4FB1F59DDAA6}" dt="2024-07-03T18:03:45.603" v="895" actId="47"/>
        <pc:sldMkLst>
          <pc:docMk/>
          <pc:sldMk cId="1509616244" sldId="302"/>
        </pc:sldMkLst>
      </pc:sldChg>
      <pc:sldChg chg="del">
        <pc:chgData name="Pastor Zach Dudenhofer" userId="c4a63011-f6e8-401d-b235-a1891ff3d58e" providerId="ADAL" clId="{01C35277-EB11-4CDF-BAD3-4FB1F59DDAA6}" dt="2024-07-03T18:03:45.603" v="895" actId="47"/>
        <pc:sldMkLst>
          <pc:docMk/>
          <pc:sldMk cId="999366168" sldId="303"/>
        </pc:sldMkLst>
      </pc:sldChg>
      <pc:sldChg chg="del">
        <pc:chgData name="Pastor Zach Dudenhofer" userId="c4a63011-f6e8-401d-b235-a1891ff3d58e" providerId="ADAL" clId="{01C35277-EB11-4CDF-BAD3-4FB1F59DDAA6}" dt="2024-07-03T18:03:45.603" v="895" actId="47"/>
        <pc:sldMkLst>
          <pc:docMk/>
          <pc:sldMk cId="1473908891" sldId="304"/>
        </pc:sldMkLst>
      </pc:sldChg>
      <pc:sldChg chg="del">
        <pc:chgData name="Pastor Zach Dudenhofer" userId="c4a63011-f6e8-401d-b235-a1891ff3d58e" providerId="ADAL" clId="{01C35277-EB11-4CDF-BAD3-4FB1F59DDAA6}" dt="2024-07-03T18:03:45.603" v="895" actId="47"/>
        <pc:sldMkLst>
          <pc:docMk/>
          <pc:sldMk cId="3134233702" sldId="305"/>
        </pc:sldMkLst>
      </pc:sldChg>
      <pc:sldChg chg="del">
        <pc:chgData name="Pastor Zach Dudenhofer" userId="c4a63011-f6e8-401d-b235-a1891ff3d58e" providerId="ADAL" clId="{01C35277-EB11-4CDF-BAD3-4FB1F59DDAA6}" dt="2024-07-03T18:03:45.603" v="895" actId="47"/>
        <pc:sldMkLst>
          <pc:docMk/>
          <pc:sldMk cId="2308477158" sldId="306"/>
        </pc:sldMkLst>
      </pc:sldChg>
      <pc:sldChg chg="del">
        <pc:chgData name="Pastor Zach Dudenhofer" userId="c4a63011-f6e8-401d-b235-a1891ff3d58e" providerId="ADAL" clId="{01C35277-EB11-4CDF-BAD3-4FB1F59DDAA6}" dt="2024-07-03T18:03:45.603" v="895" actId="47"/>
        <pc:sldMkLst>
          <pc:docMk/>
          <pc:sldMk cId="1796483566" sldId="307"/>
        </pc:sldMkLst>
      </pc:sldChg>
      <pc:sldChg chg="del">
        <pc:chgData name="Pastor Zach Dudenhofer" userId="c4a63011-f6e8-401d-b235-a1891ff3d58e" providerId="ADAL" clId="{01C35277-EB11-4CDF-BAD3-4FB1F59DDAA6}" dt="2024-07-03T18:03:45.603" v="895" actId="47"/>
        <pc:sldMkLst>
          <pc:docMk/>
          <pc:sldMk cId="3246375327" sldId="308"/>
        </pc:sldMkLst>
      </pc:sldChg>
      <pc:sldChg chg="del">
        <pc:chgData name="Pastor Zach Dudenhofer" userId="c4a63011-f6e8-401d-b235-a1891ff3d58e" providerId="ADAL" clId="{01C35277-EB11-4CDF-BAD3-4FB1F59DDAA6}" dt="2024-07-03T18:03:45.603" v="895" actId="47"/>
        <pc:sldMkLst>
          <pc:docMk/>
          <pc:sldMk cId="3957985213" sldId="309"/>
        </pc:sldMkLst>
      </pc:sldChg>
      <pc:sldChg chg="del">
        <pc:chgData name="Pastor Zach Dudenhofer" userId="c4a63011-f6e8-401d-b235-a1891ff3d58e" providerId="ADAL" clId="{01C35277-EB11-4CDF-BAD3-4FB1F59DDAA6}" dt="2024-07-03T18:03:45.603" v="895" actId="47"/>
        <pc:sldMkLst>
          <pc:docMk/>
          <pc:sldMk cId="2371688080" sldId="310"/>
        </pc:sldMkLst>
      </pc:sldChg>
      <pc:sldChg chg="del">
        <pc:chgData name="Pastor Zach Dudenhofer" userId="c4a63011-f6e8-401d-b235-a1891ff3d58e" providerId="ADAL" clId="{01C35277-EB11-4CDF-BAD3-4FB1F59DDAA6}" dt="2024-07-03T18:03:45.603" v="895" actId="47"/>
        <pc:sldMkLst>
          <pc:docMk/>
          <pc:sldMk cId="4047680593" sldId="311"/>
        </pc:sldMkLst>
      </pc:sldChg>
      <pc:sldChg chg="del">
        <pc:chgData name="Pastor Zach Dudenhofer" userId="c4a63011-f6e8-401d-b235-a1891ff3d58e" providerId="ADAL" clId="{01C35277-EB11-4CDF-BAD3-4FB1F59DDAA6}" dt="2024-07-03T18:03:45.603" v="895" actId="47"/>
        <pc:sldMkLst>
          <pc:docMk/>
          <pc:sldMk cId="1783346197" sldId="312"/>
        </pc:sldMkLst>
      </pc:sldChg>
      <pc:sldChg chg="del">
        <pc:chgData name="Pastor Zach Dudenhofer" userId="c4a63011-f6e8-401d-b235-a1891ff3d58e" providerId="ADAL" clId="{01C35277-EB11-4CDF-BAD3-4FB1F59DDAA6}" dt="2024-07-03T18:03:45.603" v="895" actId="47"/>
        <pc:sldMkLst>
          <pc:docMk/>
          <pc:sldMk cId="885604582" sldId="313"/>
        </pc:sldMkLst>
      </pc:sldChg>
      <pc:sldChg chg="del">
        <pc:chgData name="Pastor Zach Dudenhofer" userId="c4a63011-f6e8-401d-b235-a1891ff3d58e" providerId="ADAL" clId="{01C35277-EB11-4CDF-BAD3-4FB1F59DDAA6}" dt="2024-07-03T18:03:45.603" v="895" actId="47"/>
        <pc:sldMkLst>
          <pc:docMk/>
          <pc:sldMk cId="3330701101" sldId="314"/>
        </pc:sldMkLst>
      </pc:sldChg>
      <pc:sldChg chg="del">
        <pc:chgData name="Pastor Zach Dudenhofer" userId="c4a63011-f6e8-401d-b235-a1891ff3d58e" providerId="ADAL" clId="{01C35277-EB11-4CDF-BAD3-4FB1F59DDAA6}" dt="2024-07-03T18:03:45.603" v="895" actId="47"/>
        <pc:sldMkLst>
          <pc:docMk/>
          <pc:sldMk cId="4089153599" sldId="316"/>
        </pc:sldMkLst>
      </pc:sldChg>
      <pc:sldChg chg="del">
        <pc:chgData name="Pastor Zach Dudenhofer" userId="c4a63011-f6e8-401d-b235-a1891ff3d58e" providerId="ADAL" clId="{01C35277-EB11-4CDF-BAD3-4FB1F59DDAA6}" dt="2024-07-03T18:03:45.603" v="895" actId="47"/>
        <pc:sldMkLst>
          <pc:docMk/>
          <pc:sldMk cId="3394583604" sldId="317"/>
        </pc:sldMkLst>
      </pc:sldChg>
      <pc:sldChg chg="del">
        <pc:chgData name="Pastor Zach Dudenhofer" userId="c4a63011-f6e8-401d-b235-a1891ff3d58e" providerId="ADAL" clId="{01C35277-EB11-4CDF-BAD3-4FB1F59DDAA6}" dt="2024-07-03T18:03:45.603" v="895" actId="47"/>
        <pc:sldMkLst>
          <pc:docMk/>
          <pc:sldMk cId="2400289761" sldId="318"/>
        </pc:sldMkLst>
      </pc:sldChg>
      <pc:sldChg chg="del">
        <pc:chgData name="Pastor Zach Dudenhofer" userId="c4a63011-f6e8-401d-b235-a1891ff3d58e" providerId="ADAL" clId="{01C35277-EB11-4CDF-BAD3-4FB1F59DDAA6}" dt="2024-07-03T18:03:45.603" v="895" actId="47"/>
        <pc:sldMkLst>
          <pc:docMk/>
          <pc:sldMk cId="2292875386" sldId="319"/>
        </pc:sldMkLst>
      </pc:sldChg>
      <pc:sldChg chg="del">
        <pc:chgData name="Pastor Zach Dudenhofer" userId="c4a63011-f6e8-401d-b235-a1891ff3d58e" providerId="ADAL" clId="{01C35277-EB11-4CDF-BAD3-4FB1F59DDAA6}" dt="2024-07-03T18:03:45.603" v="895" actId="47"/>
        <pc:sldMkLst>
          <pc:docMk/>
          <pc:sldMk cId="792670306" sldId="320"/>
        </pc:sldMkLst>
      </pc:sldChg>
      <pc:sldChg chg="del">
        <pc:chgData name="Pastor Zach Dudenhofer" userId="c4a63011-f6e8-401d-b235-a1891ff3d58e" providerId="ADAL" clId="{01C35277-EB11-4CDF-BAD3-4FB1F59DDAA6}" dt="2024-07-03T18:03:45.603" v="895" actId="47"/>
        <pc:sldMkLst>
          <pc:docMk/>
          <pc:sldMk cId="2090898730" sldId="321"/>
        </pc:sldMkLst>
      </pc:sldChg>
      <pc:sldChg chg="modSp add mod">
        <pc:chgData name="Pastor Zach Dudenhofer" userId="c4a63011-f6e8-401d-b235-a1891ff3d58e" providerId="ADAL" clId="{01C35277-EB11-4CDF-BAD3-4FB1F59DDAA6}" dt="2024-07-03T17:22:31.317" v="7" actId="20577"/>
        <pc:sldMkLst>
          <pc:docMk/>
          <pc:sldMk cId="1758669653" sldId="322"/>
        </pc:sldMkLst>
        <pc:spChg chg="mod">
          <ac:chgData name="Pastor Zach Dudenhofer" userId="c4a63011-f6e8-401d-b235-a1891ff3d58e" providerId="ADAL" clId="{01C35277-EB11-4CDF-BAD3-4FB1F59DDAA6}" dt="2024-07-03T17:22:31.317" v="7" actId="20577"/>
          <ac:spMkLst>
            <pc:docMk/>
            <pc:sldMk cId="1758669653" sldId="322"/>
            <ac:spMk id="3" creationId="{E0C6A70B-0872-8155-CCE0-3F2601365044}"/>
          </ac:spMkLst>
        </pc:spChg>
      </pc:sldChg>
      <pc:sldChg chg="modSp add mod">
        <pc:chgData name="Pastor Zach Dudenhofer" userId="c4a63011-f6e8-401d-b235-a1891ff3d58e" providerId="ADAL" clId="{01C35277-EB11-4CDF-BAD3-4FB1F59DDAA6}" dt="2024-07-03T17:24:34.531" v="108" actId="20577"/>
        <pc:sldMkLst>
          <pc:docMk/>
          <pc:sldMk cId="2157246630" sldId="323"/>
        </pc:sldMkLst>
        <pc:spChg chg="mod">
          <ac:chgData name="Pastor Zach Dudenhofer" userId="c4a63011-f6e8-401d-b235-a1891ff3d58e" providerId="ADAL" clId="{01C35277-EB11-4CDF-BAD3-4FB1F59DDAA6}" dt="2024-07-03T17:24:34.531" v="108" actId="20577"/>
          <ac:spMkLst>
            <pc:docMk/>
            <pc:sldMk cId="2157246630" sldId="323"/>
            <ac:spMk id="3" creationId="{E0C6A70B-0872-8155-CCE0-3F2601365044}"/>
          </ac:spMkLst>
        </pc:spChg>
      </pc:sldChg>
      <pc:sldChg chg="add del">
        <pc:chgData name="Pastor Zach Dudenhofer" userId="c4a63011-f6e8-401d-b235-a1891ff3d58e" providerId="ADAL" clId="{01C35277-EB11-4CDF-BAD3-4FB1F59DDAA6}" dt="2024-07-03T17:25:51.494" v="119" actId="47"/>
        <pc:sldMkLst>
          <pc:docMk/>
          <pc:sldMk cId="102178027" sldId="324"/>
        </pc:sldMkLst>
      </pc:sldChg>
      <pc:sldChg chg="modSp add del mod">
        <pc:chgData name="Pastor Zach Dudenhofer" userId="c4a63011-f6e8-401d-b235-a1891ff3d58e" providerId="ADAL" clId="{01C35277-EB11-4CDF-BAD3-4FB1F59DDAA6}" dt="2024-07-12T15:16:13.491" v="908" actId="47"/>
        <pc:sldMkLst>
          <pc:docMk/>
          <pc:sldMk cId="3118516541" sldId="325"/>
        </pc:sldMkLst>
        <pc:spChg chg="mod">
          <ac:chgData name="Pastor Zach Dudenhofer" userId="c4a63011-f6e8-401d-b235-a1891ff3d58e" providerId="ADAL" clId="{01C35277-EB11-4CDF-BAD3-4FB1F59DDAA6}" dt="2024-07-03T17:25:25.490" v="114" actId="20577"/>
          <ac:spMkLst>
            <pc:docMk/>
            <pc:sldMk cId="3118516541" sldId="325"/>
            <ac:spMk id="3" creationId="{E0C6A70B-0872-8155-CCE0-3F2601365044}"/>
          </ac:spMkLst>
        </pc:spChg>
      </pc:sldChg>
      <pc:sldChg chg="add del">
        <pc:chgData name="Pastor Zach Dudenhofer" userId="c4a63011-f6e8-401d-b235-a1891ff3d58e" providerId="ADAL" clId="{01C35277-EB11-4CDF-BAD3-4FB1F59DDAA6}" dt="2024-07-12T15:16:13.491" v="908" actId="47"/>
        <pc:sldMkLst>
          <pc:docMk/>
          <pc:sldMk cId="894507355" sldId="326"/>
        </pc:sldMkLst>
      </pc:sldChg>
      <pc:sldChg chg="modSp add mod">
        <pc:chgData name="Pastor Zach Dudenhofer" userId="c4a63011-f6e8-401d-b235-a1891ff3d58e" providerId="ADAL" clId="{01C35277-EB11-4CDF-BAD3-4FB1F59DDAA6}" dt="2024-07-12T15:16:18.254" v="909" actId="20577"/>
        <pc:sldMkLst>
          <pc:docMk/>
          <pc:sldMk cId="241698824" sldId="327"/>
        </pc:sldMkLst>
        <pc:spChg chg="mod">
          <ac:chgData name="Pastor Zach Dudenhofer" userId="c4a63011-f6e8-401d-b235-a1891ff3d58e" providerId="ADAL" clId="{01C35277-EB11-4CDF-BAD3-4FB1F59DDAA6}" dt="2024-07-12T15:16:18.254" v="909" actId="20577"/>
          <ac:spMkLst>
            <pc:docMk/>
            <pc:sldMk cId="241698824" sldId="327"/>
            <ac:spMk id="3" creationId="{E0C6A70B-0872-8155-CCE0-3F2601365044}"/>
          </ac:spMkLst>
        </pc:spChg>
      </pc:sldChg>
      <pc:sldChg chg="modSp add del mod">
        <pc:chgData name="Pastor Zach Dudenhofer" userId="c4a63011-f6e8-401d-b235-a1891ff3d58e" providerId="ADAL" clId="{01C35277-EB11-4CDF-BAD3-4FB1F59DDAA6}" dt="2024-07-12T15:42:24.975" v="1441" actId="47"/>
        <pc:sldMkLst>
          <pc:docMk/>
          <pc:sldMk cId="4189504738" sldId="328"/>
        </pc:sldMkLst>
        <pc:spChg chg="mod">
          <ac:chgData name="Pastor Zach Dudenhofer" userId="c4a63011-f6e8-401d-b235-a1891ff3d58e" providerId="ADAL" clId="{01C35277-EB11-4CDF-BAD3-4FB1F59DDAA6}" dt="2024-07-03T17:28:41.592" v="153" actId="20577"/>
          <ac:spMkLst>
            <pc:docMk/>
            <pc:sldMk cId="4189504738" sldId="328"/>
            <ac:spMk id="2" creationId="{9725AC5F-A538-3B8D-AB2A-8E2086C93F5D}"/>
          </ac:spMkLst>
        </pc:spChg>
      </pc:sldChg>
      <pc:sldChg chg="addSp modSp add del mod">
        <pc:chgData name="Pastor Zach Dudenhofer" userId="c4a63011-f6e8-401d-b235-a1891ff3d58e" providerId="ADAL" clId="{01C35277-EB11-4CDF-BAD3-4FB1F59DDAA6}" dt="2024-07-12T15:42:24.975" v="1441" actId="47"/>
        <pc:sldMkLst>
          <pc:docMk/>
          <pc:sldMk cId="1652444112" sldId="329"/>
        </pc:sldMkLst>
        <pc:spChg chg="mod">
          <ac:chgData name="Pastor Zach Dudenhofer" userId="c4a63011-f6e8-401d-b235-a1891ff3d58e" providerId="ADAL" clId="{01C35277-EB11-4CDF-BAD3-4FB1F59DDAA6}" dt="2024-07-03T17:38:31.979" v="414" actId="113"/>
          <ac:spMkLst>
            <pc:docMk/>
            <pc:sldMk cId="1652444112" sldId="329"/>
            <ac:spMk id="2" creationId="{9725AC5F-A538-3B8D-AB2A-8E2086C93F5D}"/>
          </ac:spMkLst>
        </pc:spChg>
        <pc:spChg chg="add mod">
          <ac:chgData name="Pastor Zach Dudenhofer" userId="c4a63011-f6e8-401d-b235-a1891ff3d58e" providerId="ADAL" clId="{01C35277-EB11-4CDF-BAD3-4FB1F59DDAA6}" dt="2024-07-03T17:45:42.284" v="601" actId="20577"/>
          <ac:spMkLst>
            <pc:docMk/>
            <pc:sldMk cId="1652444112" sldId="329"/>
            <ac:spMk id="4" creationId="{305DCE76-4D30-B822-0A4F-D5267F7201F4}"/>
          </ac:spMkLst>
        </pc:spChg>
      </pc:sldChg>
      <pc:sldChg chg="delSp add del mod ord">
        <pc:chgData name="Pastor Zach Dudenhofer" userId="c4a63011-f6e8-401d-b235-a1891ff3d58e" providerId="ADAL" clId="{01C35277-EB11-4CDF-BAD3-4FB1F59DDAA6}" dt="2024-07-12T15:42:24.975" v="1441" actId="47"/>
        <pc:sldMkLst>
          <pc:docMk/>
          <pc:sldMk cId="3108892256" sldId="330"/>
        </pc:sldMkLst>
        <pc:spChg chg="del">
          <ac:chgData name="Pastor Zach Dudenhofer" userId="c4a63011-f6e8-401d-b235-a1891ff3d58e" providerId="ADAL" clId="{01C35277-EB11-4CDF-BAD3-4FB1F59DDAA6}" dt="2024-07-03T17:44:57.057" v="597" actId="478"/>
          <ac:spMkLst>
            <pc:docMk/>
            <pc:sldMk cId="3108892256" sldId="330"/>
            <ac:spMk id="4" creationId="{305DCE76-4D30-B822-0A4F-D5267F7201F4}"/>
          </ac:spMkLst>
        </pc:spChg>
      </pc:sldChg>
      <pc:sldChg chg="modSp add del mod">
        <pc:chgData name="Pastor Zach Dudenhofer" userId="c4a63011-f6e8-401d-b235-a1891ff3d58e" providerId="ADAL" clId="{01C35277-EB11-4CDF-BAD3-4FB1F59DDAA6}" dt="2024-07-12T15:42:24.975" v="1441" actId="47"/>
        <pc:sldMkLst>
          <pc:docMk/>
          <pc:sldMk cId="346563865" sldId="331"/>
        </pc:sldMkLst>
        <pc:spChg chg="mod">
          <ac:chgData name="Pastor Zach Dudenhofer" userId="c4a63011-f6e8-401d-b235-a1891ff3d58e" providerId="ADAL" clId="{01C35277-EB11-4CDF-BAD3-4FB1F59DDAA6}" dt="2024-07-03T17:46:01.198" v="603" actId="20577"/>
          <ac:spMkLst>
            <pc:docMk/>
            <pc:sldMk cId="346563865" sldId="331"/>
            <ac:spMk id="4" creationId="{305DCE76-4D30-B822-0A4F-D5267F7201F4}"/>
          </ac:spMkLst>
        </pc:spChg>
      </pc:sldChg>
      <pc:sldChg chg="add del">
        <pc:chgData name="Pastor Zach Dudenhofer" userId="c4a63011-f6e8-401d-b235-a1891ff3d58e" providerId="ADAL" clId="{01C35277-EB11-4CDF-BAD3-4FB1F59DDAA6}" dt="2024-07-12T15:42:24.975" v="1441" actId="47"/>
        <pc:sldMkLst>
          <pc:docMk/>
          <pc:sldMk cId="2288381073" sldId="332"/>
        </pc:sldMkLst>
      </pc:sldChg>
      <pc:sldChg chg="addSp delSp modSp add del mod">
        <pc:chgData name="Pastor Zach Dudenhofer" userId="c4a63011-f6e8-401d-b235-a1891ff3d58e" providerId="ADAL" clId="{01C35277-EB11-4CDF-BAD3-4FB1F59DDAA6}" dt="2024-07-12T15:42:24.975" v="1441" actId="47"/>
        <pc:sldMkLst>
          <pc:docMk/>
          <pc:sldMk cId="4207940392" sldId="333"/>
        </pc:sldMkLst>
        <pc:spChg chg="mod">
          <ac:chgData name="Pastor Zach Dudenhofer" userId="c4a63011-f6e8-401d-b235-a1891ff3d58e" providerId="ADAL" clId="{01C35277-EB11-4CDF-BAD3-4FB1F59DDAA6}" dt="2024-07-03T17:46:44.849" v="607" actId="115"/>
          <ac:spMkLst>
            <pc:docMk/>
            <pc:sldMk cId="4207940392" sldId="333"/>
            <ac:spMk id="3" creationId="{E0C6A70B-0872-8155-CCE0-3F2601365044}"/>
          </ac:spMkLst>
        </pc:spChg>
        <pc:spChg chg="del">
          <ac:chgData name="Pastor Zach Dudenhofer" userId="c4a63011-f6e8-401d-b235-a1891ff3d58e" providerId="ADAL" clId="{01C35277-EB11-4CDF-BAD3-4FB1F59DDAA6}" dt="2024-07-03T17:46:34.552" v="605" actId="478"/>
          <ac:spMkLst>
            <pc:docMk/>
            <pc:sldMk cId="4207940392" sldId="333"/>
            <ac:spMk id="4" creationId="{305DCE76-4D30-B822-0A4F-D5267F7201F4}"/>
          </ac:spMkLst>
        </pc:spChg>
        <pc:spChg chg="add mod">
          <ac:chgData name="Pastor Zach Dudenhofer" userId="c4a63011-f6e8-401d-b235-a1891ff3d58e" providerId="ADAL" clId="{01C35277-EB11-4CDF-BAD3-4FB1F59DDAA6}" dt="2024-07-03T17:48:36.587" v="650" actId="20577"/>
          <ac:spMkLst>
            <pc:docMk/>
            <pc:sldMk cId="4207940392" sldId="333"/>
            <ac:spMk id="5" creationId="{65DE919E-F318-39FF-717C-55DC168C4A3A}"/>
          </ac:spMkLst>
        </pc:spChg>
        <pc:cxnChg chg="add mod">
          <ac:chgData name="Pastor Zach Dudenhofer" userId="c4a63011-f6e8-401d-b235-a1891ff3d58e" providerId="ADAL" clId="{01C35277-EB11-4CDF-BAD3-4FB1F59DDAA6}" dt="2024-07-03T17:47:55.536" v="608"/>
          <ac:cxnSpMkLst>
            <pc:docMk/>
            <pc:sldMk cId="4207940392" sldId="333"/>
            <ac:cxnSpMk id="6" creationId="{12C3D2D5-5282-DFC8-B445-A5FD8581416F}"/>
          </ac:cxnSpMkLst>
        </pc:cxnChg>
      </pc:sldChg>
      <pc:sldChg chg="modSp add del mod">
        <pc:chgData name="Pastor Zach Dudenhofer" userId="c4a63011-f6e8-401d-b235-a1891ff3d58e" providerId="ADAL" clId="{01C35277-EB11-4CDF-BAD3-4FB1F59DDAA6}" dt="2024-07-12T15:42:24.975" v="1441" actId="47"/>
        <pc:sldMkLst>
          <pc:docMk/>
          <pc:sldMk cId="2335476972" sldId="334"/>
        </pc:sldMkLst>
        <pc:spChg chg="mod">
          <ac:chgData name="Pastor Zach Dudenhofer" userId="c4a63011-f6e8-401d-b235-a1891ff3d58e" providerId="ADAL" clId="{01C35277-EB11-4CDF-BAD3-4FB1F59DDAA6}" dt="2024-07-03T17:49:09.064" v="655" actId="115"/>
          <ac:spMkLst>
            <pc:docMk/>
            <pc:sldMk cId="2335476972" sldId="334"/>
            <ac:spMk id="3" creationId="{E0C6A70B-0872-8155-CCE0-3F2601365044}"/>
          </ac:spMkLst>
        </pc:spChg>
        <pc:spChg chg="mod">
          <ac:chgData name="Pastor Zach Dudenhofer" userId="c4a63011-f6e8-401d-b235-a1891ff3d58e" providerId="ADAL" clId="{01C35277-EB11-4CDF-BAD3-4FB1F59DDAA6}" dt="2024-07-03T17:49:38.977" v="695" actId="20577"/>
          <ac:spMkLst>
            <pc:docMk/>
            <pc:sldMk cId="2335476972" sldId="334"/>
            <ac:spMk id="5" creationId="{65DE919E-F318-39FF-717C-55DC168C4A3A}"/>
          </ac:spMkLst>
        </pc:spChg>
      </pc:sldChg>
      <pc:sldChg chg="modSp add del mod">
        <pc:chgData name="Pastor Zach Dudenhofer" userId="c4a63011-f6e8-401d-b235-a1891ff3d58e" providerId="ADAL" clId="{01C35277-EB11-4CDF-BAD3-4FB1F59DDAA6}" dt="2024-07-12T15:42:24.975" v="1441" actId="47"/>
        <pc:sldMkLst>
          <pc:docMk/>
          <pc:sldMk cId="1474877713" sldId="335"/>
        </pc:sldMkLst>
        <pc:spChg chg="mod">
          <ac:chgData name="Pastor Zach Dudenhofer" userId="c4a63011-f6e8-401d-b235-a1891ff3d58e" providerId="ADAL" clId="{01C35277-EB11-4CDF-BAD3-4FB1F59DDAA6}" dt="2024-07-03T17:50:04.449" v="704" actId="115"/>
          <ac:spMkLst>
            <pc:docMk/>
            <pc:sldMk cId="1474877713" sldId="335"/>
            <ac:spMk id="3" creationId="{E0C6A70B-0872-8155-CCE0-3F2601365044}"/>
          </ac:spMkLst>
        </pc:spChg>
        <pc:spChg chg="mod">
          <ac:chgData name="Pastor Zach Dudenhofer" userId="c4a63011-f6e8-401d-b235-a1891ff3d58e" providerId="ADAL" clId="{01C35277-EB11-4CDF-BAD3-4FB1F59DDAA6}" dt="2024-07-03T17:53:48.416" v="825" actId="20577"/>
          <ac:spMkLst>
            <pc:docMk/>
            <pc:sldMk cId="1474877713" sldId="335"/>
            <ac:spMk id="5" creationId="{65DE919E-F318-39FF-717C-55DC168C4A3A}"/>
          </ac:spMkLst>
        </pc:spChg>
      </pc:sldChg>
      <pc:sldChg chg="addSp delSp modSp add del mod">
        <pc:chgData name="Pastor Zach Dudenhofer" userId="c4a63011-f6e8-401d-b235-a1891ff3d58e" providerId="ADAL" clId="{01C35277-EB11-4CDF-BAD3-4FB1F59DDAA6}" dt="2024-07-12T15:42:24.975" v="1441" actId="47"/>
        <pc:sldMkLst>
          <pc:docMk/>
          <pc:sldMk cId="247915822" sldId="336"/>
        </pc:sldMkLst>
        <pc:spChg chg="del">
          <ac:chgData name="Pastor Zach Dudenhofer" userId="c4a63011-f6e8-401d-b235-a1891ff3d58e" providerId="ADAL" clId="{01C35277-EB11-4CDF-BAD3-4FB1F59DDAA6}" dt="2024-07-03T17:54:45.357" v="827" actId="478"/>
          <ac:spMkLst>
            <pc:docMk/>
            <pc:sldMk cId="247915822" sldId="336"/>
            <ac:spMk id="2" creationId="{9725AC5F-A538-3B8D-AB2A-8E2086C93F5D}"/>
          </ac:spMkLst>
        </pc:spChg>
        <pc:spChg chg="mod">
          <ac:chgData name="Pastor Zach Dudenhofer" userId="c4a63011-f6e8-401d-b235-a1891ff3d58e" providerId="ADAL" clId="{01C35277-EB11-4CDF-BAD3-4FB1F59DDAA6}" dt="2024-07-03T17:58:58.961" v="886" actId="115"/>
          <ac:spMkLst>
            <pc:docMk/>
            <pc:sldMk cId="247915822" sldId="336"/>
            <ac:spMk id="3" creationId="{E0C6A70B-0872-8155-CCE0-3F2601365044}"/>
          </ac:spMkLst>
        </pc:spChg>
        <pc:spChg chg="add del mod">
          <ac:chgData name="Pastor Zach Dudenhofer" userId="c4a63011-f6e8-401d-b235-a1891ff3d58e" providerId="ADAL" clId="{01C35277-EB11-4CDF-BAD3-4FB1F59DDAA6}" dt="2024-07-03T17:54:49.642" v="828" actId="478"/>
          <ac:spMkLst>
            <pc:docMk/>
            <pc:sldMk cId="247915822" sldId="336"/>
            <ac:spMk id="5" creationId="{99CC394A-116F-8339-1F9C-9754C2991A99}"/>
          </ac:spMkLst>
        </pc:spChg>
        <pc:spChg chg="add mod">
          <ac:chgData name="Pastor Zach Dudenhofer" userId="c4a63011-f6e8-401d-b235-a1891ff3d58e" providerId="ADAL" clId="{01C35277-EB11-4CDF-BAD3-4FB1F59DDAA6}" dt="2024-07-03T17:54:49.953" v="829"/>
          <ac:spMkLst>
            <pc:docMk/>
            <pc:sldMk cId="247915822" sldId="336"/>
            <ac:spMk id="6" creationId="{2064AC9D-42A9-9878-98F6-2B5B560B859A}"/>
          </ac:spMkLst>
        </pc:spChg>
        <pc:spChg chg="add mod">
          <ac:chgData name="Pastor Zach Dudenhofer" userId="c4a63011-f6e8-401d-b235-a1891ff3d58e" providerId="ADAL" clId="{01C35277-EB11-4CDF-BAD3-4FB1F59DDAA6}" dt="2024-07-03T17:58:35.440" v="882" actId="20577"/>
          <ac:spMkLst>
            <pc:docMk/>
            <pc:sldMk cId="247915822" sldId="336"/>
            <ac:spMk id="7" creationId="{C1E39B0E-1D70-A1BD-AB4A-54AA3FE651CB}"/>
          </ac:spMkLst>
        </pc:spChg>
        <pc:cxnChg chg="add mod">
          <ac:chgData name="Pastor Zach Dudenhofer" userId="c4a63011-f6e8-401d-b235-a1891ff3d58e" providerId="ADAL" clId="{01C35277-EB11-4CDF-BAD3-4FB1F59DDAA6}" dt="2024-07-03T17:56:05.416" v="830"/>
          <ac:cxnSpMkLst>
            <pc:docMk/>
            <pc:sldMk cId="247915822" sldId="336"/>
            <ac:cxnSpMk id="8" creationId="{AB8433BE-6F34-DF61-425B-E5A4FF372A3C}"/>
          </ac:cxnSpMkLst>
        </pc:cxnChg>
      </pc:sldChg>
      <pc:sldChg chg="delSp modSp add del mod">
        <pc:chgData name="Pastor Zach Dudenhofer" userId="c4a63011-f6e8-401d-b235-a1891ff3d58e" providerId="ADAL" clId="{01C35277-EB11-4CDF-BAD3-4FB1F59DDAA6}" dt="2024-07-12T15:42:24.975" v="1441" actId="47"/>
        <pc:sldMkLst>
          <pc:docMk/>
          <pc:sldMk cId="1830983044" sldId="337"/>
        </pc:sldMkLst>
        <pc:spChg chg="mod">
          <ac:chgData name="Pastor Zach Dudenhofer" userId="c4a63011-f6e8-401d-b235-a1891ff3d58e" providerId="ADAL" clId="{01C35277-EB11-4CDF-BAD3-4FB1F59DDAA6}" dt="2024-07-03T17:59:47.443" v="891" actId="115"/>
          <ac:spMkLst>
            <pc:docMk/>
            <pc:sldMk cId="1830983044" sldId="337"/>
            <ac:spMk id="3" creationId="{E0C6A70B-0872-8155-CCE0-3F2601365044}"/>
          </ac:spMkLst>
        </pc:spChg>
        <pc:spChg chg="del">
          <ac:chgData name="Pastor Zach Dudenhofer" userId="c4a63011-f6e8-401d-b235-a1891ff3d58e" providerId="ADAL" clId="{01C35277-EB11-4CDF-BAD3-4FB1F59DDAA6}" dt="2024-07-03T17:59:51.969" v="892" actId="478"/>
          <ac:spMkLst>
            <pc:docMk/>
            <pc:sldMk cId="1830983044" sldId="337"/>
            <ac:spMk id="7" creationId="{C1E39B0E-1D70-A1BD-AB4A-54AA3FE651CB}"/>
          </ac:spMkLst>
        </pc:spChg>
        <pc:cxnChg chg="del">
          <ac:chgData name="Pastor Zach Dudenhofer" userId="c4a63011-f6e8-401d-b235-a1891ff3d58e" providerId="ADAL" clId="{01C35277-EB11-4CDF-BAD3-4FB1F59DDAA6}" dt="2024-07-03T17:59:53.873" v="893" actId="478"/>
          <ac:cxnSpMkLst>
            <pc:docMk/>
            <pc:sldMk cId="1830983044" sldId="337"/>
            <ac:cxnSpMk id="8" creationId="{AB8433BE-6F34-DF61-425B-E5A4FF372A3C}"/>
          </ac:cxnSpMkLst>
        </pc:cxnChg>
      </pc:sldChg>
      <pc:sldChg chg="addSp delSp modSp add mod">
        <pc:chgData name="Pastor Zach Dudenhofer" userId="c4a63011-f6e8-401d-b235-a1891ff3d58e" providerId="ADAL" clId="{01C35277-EB11-4CDF-BAD3-4FB1F59DDAA6}" dt="2024-07-12T15:44:58.230" v="1446" actId="27614"/>
        <pc:sldMkLst>
          <pc:docMk/>
          <pc:sldMk cId="927716071" sldId="338"/>
        </pc:sldMkLst>
        <pc:picChg chg="add del mod">
          <ac:chgData name="Pastor Zach Dudenhofer" userId="c4a63011-f6e8-401d-b235-a1891ff3d58e" providerId="ADAL" clId="{01C35277-EB11-4CDF-BAD3-4FB1F59DDAA6}" dt="2024-07-12T15:44:53.410" v="1444" actId="478"/>
          <ac:picMkLst>
            <pc:docMk/>
            <pc:sldMk cId="927716071" sldId="338"/>
            <ac:picMk id="3" creationId="{D5DB6D67-BAB3-7484-31AF-4512E24FA956}"/>
          </ac:picMkLst>
        </pc:picChg>
        <pc:picChg chg="add mod">
          <ac:chgData name="Pastor Zach Dudenhofer" userId="c4a63011-f6e8-401d-b235-a1891ff3d58e" providerId="ADAL" clId="{01C35277-EB11-4CDF-BAD3-4FB1F59DDAA6}" dt="2024-07-12T15:44:58.230" v="1446" actId="27614"/>
          <ac:picMkLst>
            <pc:docMk/>
            <pc:sldMk cId="927716071" sldId="338"/>
            <ac:picMk id="4" creationId="{92F8F5ED-D2C1-BFD5-D2BE-3DF876352EB7}"/>
          </ac:picMkLst>
        </pc:picChg>
        <pc:picChg chg="del">
          <ac:chgData name="Pastor Zach Dudenhofer" userId="c4a63011-f6e8-401d-b235-a1891ff3d58e" providerId="ADAL" clId="{01C35277-EB11-4CDF-BAD3-4FB1F59DDAA6}" dt="2024-07-03T18:03:48.033" v="896" actId="478"/>
          <ac:picMkLst>
            <pc:docMk/>
            <pc:sldMk cId="927716071" sldId="338"/>
            <ac:picMk id="8" creationId="{339308F9-92EF-B664-9E96-57941D917246}"/>
          </ac:picMkLst>
        </pc:picChg>
      </pc:sldChg>
      <pc:sldChg chg="addSp delSp modSp add del mod">
        <pc:chgData name="Pastor Zach Dudenhofer" userId="c4a63011-f6e8-401d-b235-a1891ff3d58e" providerId="ADAL" clId="{01C35277-EB11-4CDF-BAD3-4FB1F59DDAA6}" dt="2024-07-12T15:44:52.377" v="1443" actId="47"/>
        <pc:sldMkLst>
          <pc:docMk/>
          <pc:sldMk cId="3897116128" sldId="339"/>
        </pc:sldMkLst>
        <pc:picChg chg="del">
          <ac:chgData name="Pastor Zach Dudenhofer" userId="c4a63011-f6e8-401d-b235-a1891ff3d58e" providerId="ADAL" clId="{01C35277-EB11-4CDF-BAD3-4FB1F59DDAA6}" dt="2024-07-03T18:04:25.297" v="900" actId="478"/>
          <ac:picMkLst>
            <pc:docMk/>
            <pc:sldMk cId="3897116128" sldId="339"/>
            <ac:picMk id="3" creationId="{D5DB6D67-BAB3-7484-31AF-4512E24FA956}"/>
          </ac:picMkLst>
        </pc:picChg>
        <pc:picChg chg="add mod">
          <ac:chgData name="Pastor Zach Dudenhofer" userId="c4a63011-f6e8-401d-b235-a1891ff3d58e" providerId="ADAL" clId="{01C35277-EB11-4CDF-BAD3-4FB1F59DDAA6}" dt="2024-07-03T18:04:29.121" v="902" actId="27614"/>
          <ac:picMkLst>
            <pc:docMk/>
            <pc:sldMk cId="3897116128" sldId="339"/>
            <ac:picMk id="4" creationId="{7153D7A3-DDD3-5D1E-1F40-9C63025FC5A6}"/>
          </ac:picMkLst>
        </pc:picChg>
      </pc:sldChg>
      <pc:sldChg chg="addSp delSp modSp add del mod">
        <pc:chgData name="Pastor Zach Dudenhofer" userId="c4a63011-f6e8-401d-b235-a1891ff3d58e" providerId="ADAL" clId="{01C35277-EB11-4CDF-BAD3-4FB1F59DDAA6}" dt="2024-07-12T15:44:51.627" v="1442" actId="47"/>
        <pc:sldMkLst>
          <pc:docMk/>
          <pc:sldMk cId="37613076" sldId="340"/>
        </pc:sldMkLst>
        <pc:picChg chg="add mod">
          <ac:chgData name="Pastor Zach Dudenhofer" userId="c4a63011-f6e8-401d-b235-a1891ff3d58e" providerId="ADAL" clId="{01C35277-EB11-4CDF-BAD3-4FB1F59DDAA6}" dt="2024-07-03T18:04:52.432" v="906" actId="27614"/>
          <ac:picMkLst>
            <pc:docMk/>
            <pc:sldMk cId="37613076" sldId="340"/>
            <ac:picMk id="3" creationId="{02D64C36-0139-188E-D875-4C0972697EC1}"/>
          </ac:picMkLst>
        </pc:picChg>
        <pc:picChg chg="del">
          <ac:chgData name="Pastor Zach Dudenhofer" userId="c4a63011-f6e8-401d-b235-a1891ff3d58e" providerId="ADAL" clId="{01C35277-EB11-4CDF-BAD3-4FB1F59DDAA6}" dt="2024-07-03T18:04:36.161" v="904" actId="478"/>
          <ac:picMkLst>
            <pc:docMk/>
            <pc:sldMk cId="37613076" sldId="340"/>
            <ac:picMk id="4" creationId="{7153D7A3-DDD3-5D1E-1F40-9C63025FC5A6}"/>
          </ac:picMkLst>
        </pc:picChg>
      </pc:sldChg>
      <pc:sldChg chg="modSp add mod">
        <pc:chgData name="Pastor Zach Dudenhofer" userId="c4a63011-f6e8-401d-b235-a1891ff3d58e" providerId="ADAL" clId="{01C35277-EB11-4CDF-BAD3-4FB1F59DDAA6}" dt="2024-07-12T15:25:57.759" v="935" actId="255"/>
        <pc:sldMkLst>
          <pc:docMk/>
          <pc:sldMk cId="1600370308" sldId="341"/>
        </pc:sldMkLst>
        <pc:spChg chg="mod">
          <ac:chgData name="Pastor Zach Dudenhofer" userId="c4a63011-f6e8-401d-b235-a1891ff3d58e" providerId="ADAL" clId="{01C35277-EB11-4CDF-BAD3-4FB1F59DDAA6}" dt="2024-07-12T15:25:42.701" v="933" actId="20577"/>
          <ac:spMkLst>
            <pc:docMk/>
            <pc:sldMk cId="1600370308" sldId="341"/>
            <ac:spMk id="2" creationId="{9725AC5F-A538-3B8D-AB2A-8E2086C93F5D}"/>
          </ac:spMkLst>
        </pc:spChg>
        <pc:spChg chg="mod">
          <ac:chgData name="Pastor Zach Dudenhofer" userId="c4a63011-f6e8-401d-b235-a1891ff3d58e" providerId="ADAL" clId="{01C35277-EB11-4CDF-BAD3-4FB1F59DDAA6}" dt="2024-07-12T15:25:57.759" v="935" actId="255"/>
          <ac:spMkLst>
            <pc:docMk/>
            <pc:sldMk cId="1600370308" sldId="341"/>
            <ac:spMk id="3" creationId="{E0C6A70B-0872-8155-CCE0-3F2601365044}"/>
          </ac:spMkLst>
        </pc:spChg>
      </pc:sldChg>
      <pc:sldChg chg="addSp modSp add mod">
        <pc:chgData name="Pastor Zach Dudenhofer" userId="c4a63011-f6e8-401d-b235-a1891ff3d58e" providerId="ADAL" clId="{01C35277-EB11-4CDF-BAD3-4FB1F59DDAA6}" dt="2024-07-12T15:29:26.661" v="994" actId="20577"/>
        <pc:sldMkLst>
          <pc:docMk/>
          <pc:sldMk cId="1184560189" sldId="342"/>
        </pc:sldMkLst>
        <pc:spChg chg="mod">
          <ac:chgData name="Pastor Zach Dudenhofer" userId="c4a63011-f6e8-401d-b235-a1891ff3d58e" providerId="ADAL" clId="{01C35277-EB11-4CDF-BAD3-4FB1F59DDAA6}" dt="2024-07-12T15:27:15.414" v="938" actId="115"/>
          <ac:spMkLst>
            <pc:docMk/>
            <pc:sldMk cId="1184560189" sldId="342"/>
            <ac:spMk id="3" creationId="{E0C6A70B-0872-8155-CCE0-3F2601365044}"/>
          </ac:spMkLst>
        </pc:spChg>
        <pc:spChg chg="add mod">
          <ac:chgData name="Pastor Zach Dudenhofer" userId="c4a63011-f6e8-401d-b235-a1891ff3d58e" providerId="ADAL" clId="{01C35277-EB11-4CDF-BAD3-4FB1F59DDAA6}" dt="2024-07-12T15:29:26.661" v="994" actId="20577"/>
          <ac:spMkLst>
            <pc:docMk/>
            <pc:sldMk cId="1184560189" sldId="342"/>
            <ac:spMk id="4" creationId="{CA74F224-8977-C6C5-FA26-F3C9E16FD5C1}"/>
          </ac:spMkLst>
        </pc:spChg>
        <pc:cxnChg chg="add mod">
          <ac:chgData name="Pastor Zach Dudenhofer" userId="c4a63011-f6e8-401d-b235-a1891ff3d58e" providerId="ADAL" clId="{01C35277-EB11-4CDF-BAD3-4FB1F59DDAA6}" dt="2024-07-12T15:27:36.875" v="944" actId="1036"/>
          <ac:cxnSpMkLst>
            <pc:docMk/>
            <pc:sldMk cId="1184560189" sldId="342"/>
            <ac:cxnSpMk id="5" creationId="{19D3F1A7-C956-ACDC-1DD9-61C551CEDFE0}"/>
          </ac:cxnSpMkLst>
        </pc:cxnChg>
      </pc:sldChg>
      <pc:sldChg chg="modSp add mod">
        <pc:chgData name="Pastor Zach Dudenhofer" userId="c4a63011-f6e8-401d-b235-a1891ff3d58e" providerId="ADAL" clId="{01C35277-EB11-4CDF-BAD3-4FB1F59DDAA6}" dt="2024-07-12T15:31:00.516" v="1074" actId="20577"/>
        <pc:sldMkLst>
          <pc:docMk/>
          <pc:sldMk cId="2641778261" sldId="343"/>
        </pc:sldMkLst>
        <pc:spChg chg="mod">
          <ac:chgData name="Pastor Zach Dudenhofer" userId="c4a63011-f6e8-401d-b235-a1891ff3d58e" providerId="ADAL" clId="{01C35277-EB11-4CDF-BAD3-4FB1F59DDAA6}" dt="2024-07-12T15:29:51.149" v="999" actId="115"/>
          <ac:spMkLst>
            <pc:docMk/>
            <pc:sldMk cId="2641778261" sldId="343"/>
            <ac:spMk id="3" creationId="{E0C6A70B-0872-8155-CCE0-3F2601365044}"/>
          </ac:spMkLst>
        </pc:spChg>
        <pc:spChg chg="mod">
          <ac:chgData name="Pastor Zach Dudenhofer" userId="c4a63011-f6e8-401d-b235-a1891ff3d58e" providerId="ADAL" clId="{01C35277-EB11-4CDF-BAD3-4FB1F59DDAA6}" dt="2024-07-12T15:31:00.516" v="1074" actId="20577"/>
          <ac:spMkLst>
            <pc:docMk/>
            <pc:sldMk cId="2641778261" sldId="343"/>
            <ac:spMk id="4" creationId="{CA74F224-8977-C6C5-FA26-F3C9E16FD5C1}"/>
          </ac:spMkLst>
        </pc:spChg>
      </pc:sldChg>
      <pc:sldChg chg="modSp add mod">
        <pc:chgData name="Pastor Zach Dudenhofer" userId="c4a63011-f6e8-401d-b235-a1891ff3d58e" providerId="ADAL" clId="{01C35277-EB11-4CDF-BAD3-4FB1F59DDAA6}" dt="2024-07-12T15:34:51.220" v="1253" actId="1035"/>
        <pc:sldMkLst>
          <pc:docMk/>
          <pc:sldMk cId="513298720" sldId="344"/>
        </pc:sldMkLst>
        <pc:spChg chg="mod">
          <ac:chgData name="Pastor Zach Dudenhofer" userId="c4a63011-f6e8-401d-b235-a1891ff3d58e" providerId="ADAL" clId="{01C35277-EB11-4CDF-BAD3-4FB1F59DDAA6}" dt="2024-07-12T15:31:51.845" v="1079" actId="115"/>
          <ac:spMkLst>
            <pc:docMk/>
            <pc:sldMk cId="513298720" sldId="344"/>
            <ac:spMk id="3" creationId="{E0C6A70B-0872-8155-CCE0-3F2601365044}"/>
          </ac:spMkLst>
        </pc:spChg>
        <pc:spChg chg="mod">
          <ac:chgData name="Pastor Zach Dudenhofer" userId="c4a63011-f6e8-401d-b235-a1891ff3d58e" providerId="ADAL" clId="{01C35277-EB11-4CDF-BAD3-4FB1F59DDAA6}" dt="2024-07-12T15:34:51.220" v="1253" actId="1035"/>
          <ac:spMkLst>
            <pc:docMk/>
            <pc:sldMk cId="513298720" sldId="344"/>
            <ac:spMk id="4" creationId="{CA74F224-8977-C6C5-FA26-F3C9E16FD5C1}"/>
          </ac:spMkLst>
        </pc:spChg>
        <pc:cxnChg chg="mod">
          <ac:chgData name="Pastor Zach Dudenhofer" userId="c4a63011-f6e8-401d-b235-a1891ff3d58e" providerId="ADAL" clId="{01C35277-EB11-4CDF-BAD3-4FB1F59DDAA6}" dt="2024-07-12T15:34:51.220" v="1253" actId="1035"/>
          <ac:cxnSpMkLst>
            <pc:docMk/>
            <pc:sldMk cId="513298720" sldId="344"/>
            <ac:cxnSpMk id="5" creationId="{19D3F1A7-C956-ACDC-1DD9-61C551CEDFE0}"/>
          </ac:cxnSpMkLst>
        </pc:cxnChg>
      </pc:sldChg>
      <pc:sldChg chg="addSp modSp add mod">
        <pc:chgData name="Pastor Zach Dudenhofer" userId="c4a63011-f6e8-401d-b235-a1891ff3d58e" providerId="ADAL" clId="{01C35277-EB11-4CDF-BAD3-4FB1F59DDAA6}" dt="2024-07-12T15:36:08.532" v="1296" actId="20577"/>
        <pc:sldMkLst>
          <pc:docMk/>
          <pc:sldMk cId="2230696855" sldId="345"/>
        </pc:sldMkLst>
        <pc:spChg chg="mod">
          <ac:chgData name="Pastor Zach Dudenhofer" userId="c4a63011-f6e8-401d-b235-a1891ff3d58e" providerId="ADAL" clId="{01C35277-EB11-4CDF-BAD3-4FB1F59DDAA6}" dt="2024-07-12T15:35:32.261" v="1277" actId="20577"/>
          <ac:spMkLst>
            <pc:docMk/>
            <pc:sldMk cId="2230696855" sldId="345"/>
            <ac:spMk id="2" creationId="{9725AC5F-A538-3B8D-AB2A-8E2086C93F5D}"/>
          </ac:spMkLst>
        </pc:spChg>
        <pc:spChg chg="mod">
          <ac:chgData name="Pastor Zach Dudenhofer" userId="c4a63011-f6e8-401d-b235-a1891ff3d58e" providerId="ADAL" clId="{01C35277-EB11-4CDF-BAD3-4FB1F59DDAA6}" dt="2024-07-12T15:35:43.422" v="1279" actId="115"/>
          <ac:spMkLst>
            <pc:docMk/>
            <pc:sldMk cId="2230696855" sldId="345"/>
            <ac:spMk id="3" creationId="{E0C6A70B-0872-8155-CCE0-3F2601365044}"/>
          </ac:spMkLst>
        </pc:spChg>
        <pc:spChg chg="add mod">
          <ac:chgData name="Pastor Zach Dudenhofer" userId="c4a63011-f6e8-401d-b235-a1891ff3d58e" providerId="ADAL" clId="{01C35277-EB11-4CDF-BAD3-4FB1F59DDAA6}" dt="2024-07-12T15:36:08.532" v="1296" actId="20577"/>
          <ac:spMkLst>
            <pc:docMk/>
            <pc:sldMk cId="2230696855" sldId="345"/>
            <ac:spMk id="4" creationId="{C8BE0B0C-C6EE-C209-C193-FA55E907EAB0}"/>
          </ac:spMkLst>
        </pc:spChg>
        <pc:cxnChg chg="add mod">
          <ac:chgData name="Pastor Zach Dudenhofer" userId="c4a63011-f6e8-401d-b235-a1891ff3d58e" providerId="ADAL" clId="{01C35277-EB11-4CDF-BAD3-4FB1F59DDAA6}" dt="2024-07-12T15:35:50.242" v="1280"/>
          <ac:cxnSpMkLst>
            <pc:docMk/>
            <pc:sldMk cId="2230696855" sldId="345"/>
            <ac:cxnSpMk id="5" creationId="{01894B10-B6D6-3842-9E87-A4840638F553}"/>
          </ac:cxnSpMkLst>
        </pc:cxnChg>
      </pc:sldChg>
      <pc:sldChg chg="modSp add mod">
        <pc:chgData name="Pastor Zach Dudenhofer" userId="c4a63011-f6e8-401d-b235-a1891ff3d58e" providerId="ADAL" clId="{01C35277-EB11-4CDF-BAD3-4FB1F59DDAA6}" dt="2024-07-12T15:37:15.100" v="1330" actId="20577"/>
        <pc:sldMkLst>
          <pc:docMk/>
          <pc:sldMk cId="3885210513" sldId="346"/>
        </pc:sldMkLst>
        <pc:spChg chg="mod">
          <ac:chgData name="Pastor Zach Dudenhofer" userId="c4a63011-f6e8-401d-b235-a1891ff3d58e" providerId="ADAL" clId="{01C35277-EB11-4CDF-BAD3-4FB1F59DDAA6}" dt="2024-07-12T15:36:26.061" v="1301" actId="115"/>
          <ac:spMkLst>
            <pc:docMk/>
            <pc:sldMk cId="3885210513" sldId="346"/>
            <ac:spMk id="3" creationId="{E0C6A70B-0872-8155-CCE0-3F2601365044}"/>
          </ac:spMkLst>
        </pc:spChg>
        <pc:spChg chg="mod">
          <ac:chgData name="Pastor Zach Dudenhofer" userId="c4a63011-f6e8-401d-b235-a1891ff3d58e" providerId="ADAL" clId="{01C35277-EB11-4CDF-BAD3-4FB1F59DDAA6}" dt="2024-07-12T15:37:15.100" v="1330" actId="20577"/>
          <ac:spMkLst>
            <pc:docMk/>
            <pc:sldMk cId="3885210513" sldId="346"/>
            <ac:spMk id="4" creationId="{C8BE0B0C-C6EE-C209-C193-FA55E907EAB0}"/>
          </ac:spMkLst>
        </pc:spChg>
      </pc:sldChg>
      <pc:sldChg chg="modSp add mod">
        <pc:chgData name="Pastor Zach Dudenhofer" userId="c4a63011-f6e8-401d-b235-a1891ff3d58e" providerId="ADAL" clId="{01C35277-EB11-4CDF-BAD3-4FB1F59DDAA6}" dt="2024-07-12T15:38:11.125" v="1357" actId="20577"/>
        <pc:sldMkLst>
          <pc:docMk/>
          <pc:sldMk cId="935563041" sldId="347"/>
        </pc:sldMkLst>
        <pc:spChg chg="mod">
          <ac:chgData name="Pastor Zach Dudenhofer" userId="c4a63011-f6e8-401d-b235-a1891ff3d58e" providerId="ADAL" clId="{01C35277-EB11-4CDF-BAD3-4FB1F59DDAA6}" dt="2024-07-12T15:37:47.013" v="1335" actId="115"/>
          <ac:spMkLst>
            <pc:docMk/>
            <pc:sldMk cId="935563041" sldId="347"/>
            <ac:spMk id="3" creationId="{E0C6A70B-0872-8155-CCE0-3F2601365044}"/>
          </ac:spMkLst>
        </pc:spChg>
        <pc:spChg chg="mod">
          <ac:chgData name="Pastor Zach Dudenhofer" userId="c4a63011-f6e8-401d-b235-a1891ff3d58e" providerId="ADAL" clId="{01C35277-EB11-4CDF-BAD3-4FB1F59DDAA6}" dt="2024-07-12T15:38:11.125" v="1357" actId="20577"/>
          <ac:spMkLst>
            <pc:docMk/>
            <pc:sldMk cId="935563041" sldId="347"/>
            <ac:spMk id="4" creationId="{C8BE0B0C-C6EE-C209-C193-FA55E907EAB0}"/>
          </ac:spMkLst>
        </pc:spChg>
      </pc:sldChg>
      <pc:sldChg chg="modSp add mod">
        <pc:chgData name="Pastor Zach Dudenhofer" userId="c4a63011-f6e8-401d-b235-a1891ff3d58e" providerId="ADAL" clId="{01C35277-EB11-4CDF-BAD3-4FB1F59DDAA6}" dt="2024-07-12T15:40:38.119" v="1383" actId="115"/>
        <pc:sldMkLst>
          <pc:docMk/>
          <pc:sldMk cId="2880521748" sldId="348"/>
        </pc:sldMkLst>
        <pc:spChg chg="mod">
          <ac:chgData name="Pastor Zach Dudenhofer" userId="c4a63011-f6e8-401d-b235-a1891ff3d58e" providerId="ADAL" clId="{01C35277-EB11-4CDF-BAD3-4FB1F59DDAA6}" dt="2024-07-12T15:40:07.852" v="1381" actId="20577"/>
          <ac:spMkLst>
            <pc:docMk/>
            <pc:sldMk cId="2880521748" sldId="348"/>
            <ac:spMk id="2" creationId="{9725AC5F-A538-3B8D-AB2A-8E2086C93F5D}"/>
          </ac:spMkLst>
        </pc:spChg>
        <pc:spChg chg="mod">
          <ac:chgData name="Pastor Zach Dudenhofer" userId="c4a63011-f6e8-401d-b235-a1891ff3d58e" providerId="ADAL" clId="{01C35277-EB11-4CDF-BAD3-4FB1F59DDAA6}" dt="2024-07-12T15:40:38.119" v="1383" actId="115"/>
          <ac:spMkLst>
            <pc:docMk/>
            <pc:sldMk cId="2880521748" sldId="348"/>
            <ac:spMk id="3" creationId="{E0C6A70B-0872-8155-CCE0-3F2601365044}"/>
          </ac:spMkLst>
        </pc:spChg>
      </pc:sldChg>
      <pc:sldChg chg="addSp modSp add mod">
        <pc:chgData name="Pastor Zach Dudenhofer" userId="c4a63011-f6e8-401d-b235-a1891ff3d58e" providerId="ADAL" clId="{01C35277-EB11-4CDF-BAD3-4FB1F59DDAA6}" dt="2024-07-12T15:41:53.788" v="1440" actId="20577"/>
        <pc:sldMkLst>
          <pc:docMk/>
          <pc:sldMk cId="3955343492" sldId="349"/>
        </pc:sldMkLst>
        <pc:spChg chg="mod">
          <ac:chgData name="Pastor Zach Dudenhofer" userId="c4a63011-f6e8-401d-b235-a1891ff3d58e" providerId="ADAL" clId="{01C35277-EB11-4CDF-BAD3-4FB1F59DDAA6}" dt="2024-07-12T15:41:05.574" v="1388" actId="115"/>
          <ac:spMkLst>
            <pc:docMk/>
            <pc:sldMk cId="3955343492" sldId="349"/>
            <ac:spMk id="3" creationId="{E0C6A70B-0872-8155-CCE0-3F2601365044}"/>
          </ac:spMkLst>
        </pc:spChg>
        <pc:spChg chg="add mod">
          <ac:chgData name="Pastor Zach Dudenhofer" userId="c4a63011-f6e8-401d-b235-a1891ff3d58e" providerId="ADAL" clId="{01C35277-EB11-4CDF-BAD3-4FB1F59DDAA6}" dt="2024-07-12T15:41:53.788" v="1440" actId="20577"/>
          <ac:spMkLst>
            <pc:docMk/>
            <pc:sldMk cId="3955343492" sldId="349"/>
            <ac:spMk id="4" creationId="{C0730C05-D61C-F5FA-6358-14DF285A7C5B}"/>
          </ac:spMkLst>
        </pc:spChg>
        <pc:cxnChg chg="add mod">
          <ac:chgData name="Pastor Zach Dudenhofer" userId="c4a63011-f6e8-401d-b235-a1891ff3d58e" providerId="ADAL" clId="{01C35277-EB11-4CDF-BAD3-4FB1F59DDAA6}" dt="2024-07-12T15:41:12.257" v="1389"/>
          <ac:cxnSpMkLst>
            <pc:docMk/>
            <pc:sldMk cId="3955343492" sldId="349"/>
            <ac:cxnSpMk id="5" creationId="{07B3DFC7-408C-BA8C-94D6-0517091D3C9B}"/>
          </ac:cxnSpMkLst>
        </pc:cxnChg>
      </pc:sldChg>
    </pc:docChg>
  </pc:docChgLst>
  <pc:docChgLst>
    <pc:chgData name="Pastor Zach Dudenhofer" userId="c4a63011-f6e8-401d-b235-a1891ff3d58e" providerId="ADAL" clId="{099E4070-6907-4DD0-8149-651D2592994A}"/>
    <pc:docChg chg="custSel addSld delSld modSld">
      <pc:chgData name="Pastor Zach Dudenhofer" userId="c4a63011-f6e8-401d-b235-a1891ff3d58e" providerId="ADAL" clId="{099E4070-6907-4DD0-8149-651D2592994A}" dt="2025-03-14T21:50:02.168" v="928" actId="27614"/>
      <pc:docMkLst>
        <pc:docMk/>
      </pc:docMkLst>
      <pc:sldChg chg="addSp delSp modSp mod">
        <pc:chgData name="Pastor Zach Dudenhofer" userId="c4a63011-f6e8-401d-b235-a1891ff3d58e" providerId="ADAL" clId="{099E4070-6907-4DD0-8149-651D2592994A}" dt="2025-03-14T21:26:44.350" v="219" actId="27614"/>
        <pc:sldMkLst>
          <pc:docMk/>
          <pc:sldMk cId="785318392" sldId="263"/>
        </pc:sldMkLst>
        <pc:picChg chg="del">
          <ac:chgData name="Pastor Zach Dudenhofer" userId="c4a63011-f6e8-401d-b235-a1891ff3d58e" providerId="ADAL" clId="{099E4070-6907-4DD0-8149-651D2592994A}" dt="2025-03-14T21:26:38.816" v="217" actId="478"/>
          <ac:picMkLst>
            <pc:docMk/>
            <pc:sldMk cId="785318392" sldId="263"/>
            <ac:picMk id="3" creationId="{A10D5425-9257-E184-1EB3-EE9A00FB6A74}"/>
          </ac:picMkLst>
        </pc:picChg>
        <pc:picChg chg="add mod">
          <ac:chgData name="Pastor Zach Dudenhofer" userId="c4a63011-f6e8-401d-b235-a1891ff3d58e" providerId="ADAL" clId="{099E4070-6907-4DD0-8149-651D2592994A}" dt="2025-03-14T21:26:44.350" v="219" actId="27614"/>
          <ac:picMkLst>
            <pc:docMk/>
            <pc:sldMk cId="785318392" sldId="263"/>
            <ac:picMk id="4" creationId="{3855B5AD-9AEF-2E92-ADB8-94F2705B25CA}"/>
          </ac:picMkLst>
        </pc:picChg>
      </pc:sldChg>
      <pc:sldChg chg="addSp delSp modSp mod">
        <pc:chgData name="Pastor Zach Dudenhofer" userId="c4a63011-f6e8-401d-b235-a1891ff3d58e" providerId="ADAL" clId="{099E4070-6907-4DD0-8149-651D2592994A}" dt="2025-03-14T21:49:26.230" v="925" actId="478"/>
        <pc:sldMkLst>
          <pc:docMk/>
          <pc:sldMk cId="921707156" sldId="783"/>
        </pc:sldMkLst>
        <pc:picChg chg="add mod">
          <ac:chgData name="Pastor Zach Dudenhofer" userId="c4a63011-f6e8-401d-b235-a1891ff3d58e" providerId="ADAL" clId="{099E4070-6907-4DD0-8149-651D2592994A}" dt="2025-03-14T21:49:17.639" v="923" actId="27614"/>
          <ac:picMkLst>
            <pc:docMk/>
            <pc:sldMk cId="921707156" sldId="783"/>
            <ac:picMk id="3" creationId="{4345B943-852F-FDDF-B3D6-82471773BA34}"/>
          </ac:picMkLst>
        </pc:picChg>
        <pc:picChg chg="add del mod">
          <ac:chgData name="Pastor Zach Dudenhofer" userId="c4a63011-f6e8-401d-b235-a1891ff3d58e" providerId="ADAL" clId="{099E4070-6907-4DD0-8149-651D2592994A}" dt="2025-03-14T21:49:26.230" v="925" actId="478"/>
          <ac:picMkLst>
            <pc:docMk/>
            <pc:sldMk cId="921707156" sldId="783"/>
            <ac:picMk id="5" creationId="{FAD07CD3-73C0-3156-548F-FAF409C02968}"/>
          </ac:picMkLst>
        </pc:picChg>
        <pc:picChg chg="del">
          <ac:chgData name="Pastor Zach Dudenhofer" userId="c4a63011-f6e8-401d-b235-a1891ff3d58e" providerId="ADAL" clId="{099E4070-6907-4DD0-8149-651D2592994A}" dt="2025-03-14T21:48:16.886" v="921" actId="478"/>
          <ac:picMkLst>
            <pc:docMk/>
            <pc:sldMk cId="921707156" sldId="783"/>
            <ac:picMk id="6" creationId="{E622BB9C-918B-5FC1-B8A8-35017EBA8761}"/>
          </ac:picMkLst>
        </pc:picChg>
      </pc:sldChg>
      <pc:sldChg chg="modSp mod">
        <pc:chgData name="Pastor Zach Dudenhofer" userId="c4a63011-f6e8-401d-b235-a1891ff3d58e" providerId="ADAL" clId="{099E4070-6907-4DD0-8149-651D2592994A}" dt="2025-03-14T21:31:10.842" v="389" actId="403"/>
        <pc:sldMkLst>
          <pc:docMk/>
          <pc:sldMk cId="1898228851" sldId="786"/>
        </pc:sldMkLst>
        <pc:spChg chg="mod">
          <ac:chgData name="Pastor Zach Dudenhofer" userId="c4a63011-f6e8-401d-b235-a1891ff3d58e" providerId="ADAL" clId="{099E4070-6907-4DD0-8149-651D2592994A}" dt="2025-03-14T21:31:10.842" v="389" actId="403"/>
          <ac:spMkLst>
            <pc:docMk/>
            <pc:sldMk cId="1898228851" sldId="786"/>
            <ac:spMk id="3" creationId="{E0C6A70B-0872-8155-CCE0-3F2601365044}"/>
          </ac:spMkLst>
        </pc:spChg>
      </pc:sldChg>
      <pc:sldChg chg="modSp mod">
        <pc:chgData name="Pastor Zach Dudenhofer" userId="c4a63011-f6e8-401d-b235-a1891ff3d58e" providerId="ADAL" clId="{099E4070-6907-4DD0-8149-651D2592994A}" dt="2025-03-14T21:31:06.274" v="388" actId="403"/>
        <pc:sldMkLst>
          <pc:docMk/>
          <pc:sldMk cId="983200868" sldId="788"/>
        </pc:sldMkLst>
        <pc:spChg chg="mod">
          <ac:chgData name="Pastor Zach Dudenhofer" userId="c4a63011-f6e8-401d-b235-a1891ff3d58e" providerId="ADAL" clId="{099E4070-6907-4DD0-8149-651D2592994A}" dt="2025-03-14T21:31:06.274" v="388" actId="403"/>
          <ac:spMkLst>
            <pc:docMk/>
            <pc:sldMk cId="983200868" sldId="788"/>
            <ac:spMk id="3" creationId="{E0C6A70B-0872-8155-CCE0-3F2601365044}"/>
          </ac:spMkLst>
        </pc:spChg>
      </pc:sldChg>
      <pc:sldChg chg="modSp mod">
        <pc:chgData name="Pastor Zach Dudenhofer" userId="c4a63011-f6e8-401d-b235-a1891ff3d58e" providerId="ADAL" clId="{099E4070-6907-4DD0-8149-651D2592994A}" dt="2025-03-14T21:31:01.415" v="387" actId="403"/>
        <pc:sldMkLst>
          <pc:docMk/>
          <pc:sldMk cId="902394450" sldId="789"/>
        </pc:sldMkLst>
        <pc:spChg chg="mod">
          <ac:chgData name="Pastor Zach Dudenhofer" userId="c4a63011-f6e8-401d-b235-a1891ff3d58e" providerId="ADAL" clId="{099E4070-6907-4DD0-8149-651D2592994A}" dt="2025-03-14T21:31:01.415" v="387" actId="403"/>
          <ac:spMkLst>
            <pc:docMk/>
            <pc:sldMk cId="902394450" sldId="789"/>
            <ac:spMk id="3" creationId="{E0C6A70B-0872-8155-CCE0-3F2601365044}"/>
          </ac:spMkLst>
        </pc:spChg>
      </pc:sldChg>
      <pc:sldChg chg="modSp mod">
        <pc:chgData name="Pastor Zach Dudenhofer" userId="c4a63011-f6e8-401d-b235-a1891ff3d58e" providerId="ADAL" clId="{099E4070-6907-4DD0-8149-651D2592994A}" dt="2025-03-14T21:29:37.982" v="368" actId="27636"/>
        <pc:sldMkLst>
          <pc:docMk/>
          <pc:sldMk cId="2386007229" sldId="797"/>
        </pc:sldMkLst>
        <pc:spChg chg="mod">
          <ac:chgData name="Pastor Zach Dudenhofer" userId="c4a63011-f6e8-401d-b235-a1891ff3d58e" providerId="ADAL" clId="{099E4070-6907-4DD0-8149-651D2592994A}" dt="2025-03-14T21:28:23.771" v="225" actId="404"/>
          <ac:spMkLst>
            <pc:docMk/>
            <pc:sldMk cId="2386007229" sldId="797"/>
            <ac:spMk id="2" creationId="{9725AC5F-A538-3B8D-AB2A-8E2086C93F5D}"/>
          </ac:spMkLst>
        </pc:spChg>
        <pc:spChg chg="mod">
          <ac:chgData name="Pastor Zach Dudenhofer" userId="c4a63011-f6e8-401d-b235-a1891ff3d58e" providerId="ADAL" clId="{099E4070-6907-4DD0-8149-651D2592994A}" dt="2025-03-14T21:29:37.982" v="368" actId="27636"/>
          <ac:spMkLst>
            <pc:docMk/>
            <pc:sldMk cId="2386007229" sldId="797"/>
            <ac:spMk id="3" creationId="{E0C6A70B-0872-8155-CCE0-3F2601365044}"/>
          </ac:spMkLst>
        </pc:spChg>
      </pc:sldChg>
      <pc:sldChg chg="addSp delSp modSp mod">
        <pc:chgData name="Pastor Zach Dudenhofer" userId="c4a63011-f6e8-401d-b235-a1891ff3d58e" providerId="ADAL" clId="{099E4070-6907-4DD0-8149-651D2592994A}" dt="2025-03-14T21:26:25.182" v="215" actId="20577"/>
        <pc:sldMkLst>
          <pc:docMk/>
          <pc:sldMk cId="2246330003" sldId="799"/>
        </pc:sldMkLst>
        <pc:spChg chg="mod">
          <ac:chgData name="Pastor Zach Dudenhofer" userId="c4a63011-f6e8-401d-b235-a1891ff3d58e" providerId="ADAL" clId="{099E4070-6907-4DD0-8149-651D2592994A}" dt="2025-03-14T21:25:36.875" v="195" actId="20577"/>
          <ac:spMkLst>
            <pc:docMk/>
            <pc:sldMk cId="2246330003" sldId="799"/>
            <ac:spMk id="2" creationId="{9725AC5F-A538-3B8D-AB2A-8E2086C93F5D}"/>
          </ac:spMkLst>
        </pc:spChg>
        <pc:spChg chg="del">
          <ac:chgData name="Pastor Zach Dudenhofer" userId="c4a63011-f6e8-401d-b235-a1891ff3d58e" providerId="ADAL" clId="{099E4070-6907-4DD0-8149-651D2592994A}" dt="2025-03-14T21:21:38.486" v="15" actId="478"/>
          <ac:spMkLst>
            <pc:docMk/>
            <pc:sldMk cId="2246330003" sldId="799"/>
            <ac:spMk id="3" creationId="{E0C6A70B-0872-8155-CCE0-3F2601365044}"/>
          </ac:spMkLst>
        </pc:spChg>
        <pc:spChg chg="add del mod">
          <ac:chgData name="Pastor Zach Dudenhofer" userId="c4a63011-f6e8-401d-b235-a1891ff3d58e" providerId="ADAL" clId="{099E4070-6907-4DD0-8149-651D2592994A}" dt="2025-03-14T21:21:42.669" v="16" actId="478"/>
          <ac:spMkLst>
            <pc:docMk/>
            <pc:sldMk cId="2246330003" sldId="799"/>
            <ac:spMk id="5" creationId="{5F979A82-0C27-1177-A809-9606AA410B99}"/>
          </ac:spMkLst>
        </pc:spChg>
        <pc:spChg chg="add mod">
          <ac:chgData name="Pastor Zach Dudenhofer" userId="c4a63011-f6e8-401d-b235-a1891ff3d58e" providerId="ADAL" clId="{099E4070-6907-4DD0-8149-651D2592994A}" dt="2025-03-14T21:26:25.182" v="215" actId="20577"/>
          <ac:spMkLst>
            <pc:docMk/>
            <pc:sldMk cId="2246330003" sldId="799"/>
            <ac:spMk id="6" creationId="{F2519BE6-9B2E-26FF-EBC6-AD393B9BE8D1}"/>
          </ac:spMkLst>
        </pc:spChg>
      </pc:sldChg>
      <pc:sldChg chg="del">
        <pc:chgData name="Pastor Zach Dudenhofer" userId="c4a63011-f6e8-401d-b235-a1891ff3d58e" providerId="ADAL" clId="{099E4070-6907-4DD0-8149-651D2592994A}" dt="2025-03-14T21:25:09.478" v="193" actId="47"/>
        <pc:sldMkLst>
          <pc:docMk/>
          <pc:sldMk cId="1539258367" sldId="807"/>
        </pc:sldMkLst>
      </pc:sldChg>
      <pc:sldChg chg="addSp delSp modSp mod">
        <pc:chgData name="Pastor Zach Dudenhofer" userId="c4a63011-f6e8-401d-b235-a1891ff3d58e" providerId="ADAL" clId="{099E4070-6907-4DD0-8149-651D2592994A}" dt="2025-03-14T21:32:49.552" v="399" actId="27614"/>
        <pc:sldMkLst>
          <pc:docMk/>
          <pc:sldMk cId="3218188503" sldId="808"/>
        </pc:sldMkLst>
        <pc:picChg chg="del">
          <ac:chgData name="Pastor Zach Dudenhofer" userId="c4a63011-f6e8-401d-b235-a1891ff3d58e" providerId="ADAL" clId="{099E4070-6907-4DD0-8149-651D2592994A}" dt="2025-03-14T21:32:45.888" v="397" actId="478"/>
          <ac:picMkLst>
            <pc:docMk/>
            <pc:sldMk cId="3218188503" sldId="808"/>
            <ac:picMk id="3" creationId="{A10D5425-9257-E184-1EB3-EE9A00FB6A74}"/>
          </ac:picMkLst>
        </pc:picChg>
        <pc:picChg chg="add mod">
          <ac:chgData name="Pastor Zach Dudenhofer" userId="c4a63011-f6e8-401d-b235-a1891ff3d58e" providerId="ADAL" clId="{099E4070-6907-4DD0-8149-651D2592994A}" dt="2025-03-14T21:32:49.552" v="399" actId="27614"/>
          <ac:picMkLst>
            <pc:docMk/>
            <pc:sldMk cId="3218188503" sldId="808"/>
            <ac:picMk id="4" creationId="{5A2B9D8E-E404-2450-3857-F0604CD30216}"/>
          </ac:picMkLst>
        </pc:picChg>
      </pc:sldChg>
      <pc:sldChg chg="del">
        <pc:chgData name="Pastor Zach Dudenhofer" userId="c4a63011-f6e8-401d-b235-a1891ff3d58e" providerId="ADAL" clId="{099E4070-6907-4DD0-8149-651D2592994A}" dt="2025-03-14T21:41:02.774" v="564" actId="47"/>
        <pc:sldMkLst>
          <pc:docMk/>
          <pc:sldMk cId="3498135863" sldId="809"/>
        </pc:sldMkLst>
      </pc:sldChg>
      <pc:sldChg chg="del">
        <pc:chgData name="Pastor Zach Dudenhofer" userId="c4a63011-f6e8-401d-b235-a1891ff3d58e" providerId="ADAL" clId="{099E4070-6907-4DD0-8149-651D2592994A}" dt="2025-03-14T21:41:02.774" v="564" actId="47"/>
        <pc:sldMkLst>
          <pc:docMk/>
          <pc:sldMk cId="4275421541" sldId="810"/>
        </pc:sldMkLst>
      </pc:sldChg>
      <pc:sldChg chg="del">
        <pc:chgData name="Pastor Zach Dudenhofer" userId="c4a63011-f6e8-401d-b235-a1891ff3d58e" providerId="ADAL" clId="{099E4070-6907-4DD0-8149-651D2592994A}" dt="2025-03-14T21:41:02.774" v="564" actId="47"/>
        <pc:sldMkLst>
          <pc:docMk/>
          <pc:sldMk cId="651772573" sldId="811"/>
        </pc:sldMkLst>
      </pc:sldChg>
      <pc:sldChg chg="del">
        <pc:chgData name="Pastor Zach Dudenhofer" userId="c4a63011-f6e8-401d-b235-a1891ff3d58e" providerId="ADAL" clId="{099E4070-6907-4DD0-8149-651D2592994A}" dt="2025-03-14T21:41:02.774" v="564" actId="47"/>
        <pc:sldMkLst>
          <pc:docMk/>
          <pc:sldMk cId="1584320991" sldId="812"/>
        </pc:sldMkLst>
      </pc:sldChg>
      <pc:sldChg chg="del">
        <pc:chgData name="Pastor Zach Dudenhofer" userId="c4a63011-f6e8-401d-b235-a1891ff3d58e" providerId="ADAL" clId="{099E4070-6907-4DD0-8149-651D2592994A}" dt="2025-03-14T21:41:02.774" v="564" actId="47"/>
        <pc:sldMkLst>
          <pc:docMk/>
          <pc:sldMk cId="3983292017" sldId="813"/>
        </pc:sldMkLst>
      </pc:sldChg>
      <pc:sldChg chg="del">
        <pc:chgData name="Pastor Zach Dudenhofer" userId="c4a63011-f6e8-401d-b235-a1891ff3d58e" providerId="ADAL" clId="{099E4070-6907-4DD0-8149-651D2592994A}" dt="2025-03-14T21:41:02.774" v="564" actId="47"/>
        <pc:sldMkLst>
          <pc:docMk/>
          <pc:sldMk cId="2660106985" sldId="814"/>
        </pc:sldMkLst>
      </pc:sldChg>
      <pc:sldChg chg="del">
        <pc:chgData name="Pastor Zach Dudenhofer" userId="c4a63011-f6e8-401d-b235-a1891ff3d58e" providerId="ADAL" clId="{099E4070-6907-4DD0-8149-651D2592994A}" dt="2025-03-14T21:41:02.774" v="564" actId="47"/>
        <pc:sldMkLst>
          <pc:docMk/>
          <pc:sldMk cId="4196143447" sldId="815"/>
        </pc:sldMkLst>
      </pc:sldChg>
      <pc:sldChg chg="del">
        <pc:chgData name="Pastor Zach Dudenhofer" userId="c4a63011-f6e8-401d-b235-a1891ff3d58e" providerId="ADAL" clId="{099E4070-6907-4DD0-8149-651D2592994A}" dt="2025-03-14T21:41:02.774" v="564" actId="47"/>
        <pc:sldMkLst>
          <pc:docMk/>
          <pc:sldMk cId="1658668686" sldId="816"/>
        </pc:sldMkLst>
      </pc:sldChg>
      <pc:sldChg chg="del">
        <pc:chgData name="Pastor Zach Dudenhofer" userId="c4a63011-f6e8-401d-b235-a1891ff3d58e" providerId="ADAL" clId="{099E4070-6907-4DD0-8149-651D2592994A}" dt="2025-03-14T21:41:02.774" v="564" actId="47"/>
        <pc:sldMkLst>
          <pc:docMk/>
          <pc:sldMk cId="3162000647" sldId="817"/>
        </pc:sldMkLst>
      </pc:sldChg>
      <pc:sldChg chg="addSp modSp add mod">
        <pc:chgData name="Pastor Zach Dudenhofer" userId="c4a63011-f6e8-401d-b235-a1891ff3d58e" providerId="ADAL" clId="{099E4070-6907-4DD0-8149-651D2592994A}" dt="2025-03-14T21:26:29.897" v="216"/>
        <pc:sldMkLst>
          <pc:docMk/>
          <pc:sldMk cId="1669013377" sldId="818"/>
        </pc:sldMkLst>
        <pc:spChg chg="mod">
          <ac:chgData name="Pastor Zach Dudenhofer" userId="c4a63011-f6e8-401d-b235-a1891ff3d58e" providerId="ADAL" clId="{099E4070-6907-4DD0-8149-651D2592994A}" dt="2025-03-14T21:25:53.077" v="197" actId="20577"/>
          <ac:spMkLst>
            <pc:docMk/>
            <pc:sldMk cId="1669013377" sldId="818"/>
            <ac:spMk id="2" creationId="{9725AC5F-A538-3B8D-AB2A-8E2086C93F5D}"/>
          </ac:spMkLst>
        </pc:spChg>
        <pc:spChg chg="add mod">
          <ac:chgData name="Pastor Zach Dudenhofer" userId="c4a63011-f6e8-401d-b235-a1891ff3d58e" providerId="ADAL" clId="{099E4070-6907-4DD0-8149-651D2592994A}" dt="2025-03-14T21:26:29.897" v="216"/>
          <ac:spMkLst>
            <pc:docMk/>
            <pc:sldMk cId="1669013377" sldId="818"/>
            <ac:spMk id="3" creationId="{F20C3813-6BDB-0E25-AE05-0D4DF0D2B833}"/>
          </ac:spMkLst>
        </pc:spChg>
      </pc:sldChg>
      <pc:sldChg chg="add del">
        <pc:chgData name="Pastor Zach Dudenhofer" userId="c4a63011-f6e8-401d-b235-a1891ff3d58e" providerId="ADAL" clId="{099E4070-6907-4DD0-8149-651D2592994A}" dt="2025-03-14T21:26:02.305" v="198" actId="47"/>
        <pc:sldMkLst>
          <pc:docMk/>
          <pc:sldMk cId="2542498287" sldId="819"/>
        </pc:sldMkLst>
      </pc:sldChg>
      <pc:sldChg chg="modSp add mod">
        <pc:chgData name="Pastor Zach Dudenhofer" userId="c4a63011-f6e8-401d-b235-a1891ff3d58e" providerId="ADAL" clId="{099E4070-6907-4DD0-8149-651D2592994A}" dt="2025-03-14T21:31:37.419" v="396" actId="20577"/>
        <pc:sldMkLst>
          <pc:docMk/>
          <pc:sldMk cId="3223000462" sldId="819"/>
        </pc:sldMkLst>
        <pc:spChg chg="mod">
          <ac:chgData name="Pastor Zach Dudenhofer" userId="c4a63011-f6e8-401d-b235-a1891ff3d58e" providerId="ADAL" clId="{099E4070-6907-4DD0-8149-651D2592994A}" dt="2025-03-14T21:31:37.419" v="396" actId="20577"/>
          <ac:spMkLst>
            <pc:docMk/>
            <pc:sldMk cId="3223000462" sldId="819"/>
            <ac:spMk id="2" creationId="{9725AC5F-A538-3B8D-AB2A-8E2086C93F5D}"/>
          </ac:spMkLst>
        </pc:spChg>
        <pc:spChg chg="mod">
          <ac:chgData name="Pastor Zach Dudenhofer" userId="c4a63011-f6e8-401d-b235-a1891ff3d58e" providerId="ADAL" clId="{099E4070-6907-4DD0-8149-651D2592994A}" dt="2025-03-14T21:31:30.827" v="391" actId="255"/>
          <ac:spMkLst>
            <pc:docMk/>
            <pc:sldMk cId="3223000462" sldId="819"/>
            <ac:spMk id="3" creationId="{E0C6A70B-0872-8155-CCE0-3F2601365044}"/>
          </ac:spMkLst>
        </pc:spChg>
      </pc:sldChg>
      <pc:sldChg chg="modSp add mod">
        <pc:chgData name="Pastor Zach Dudenhofer" userId="c4a63011-f6e8-401d-b235-a1891ff3d58e" providerId="ADAL" clId="{099E4070-6907-4DD0-8149-651D2592994A}" dt="2025-03-14T21:33:57.390" v="426" actId="207"/>
        <pc:sldMkLst>
          <pc:docMk/>
          <pc:sldMk cId="2739535954" sldId="820"/>
        </pc:sldMkLst>
        <pc:spChg chg="mod">
          <ac:chgData name="Pastor Zach Dudenhofer" userId="c4a63011-f6e8-401d-b235-a1891ff3d58e" providerId="ADAL" clId="{099E4070-6907-4DD0-8149-651D2592994A}" dt="2025-03-14T21:33:28.027" v="425" actId="404"/>
          <ac:spMkLst>
            <pc:docMk/>
            <pc:sldMk cId="2739535954" sldId="820"/>
            <ac:spMk id="2" creationId="{9725AC5F-A538-3B8D-AB2A-8E2086C93F5D}"/>
          </ac:spMkLst>
        </pc:spChg>
        <pc:spChg chg="mod">
          <ac:chgData name="Pastor Zach Dudenhofer" userId="c4a63011-f6e8-401d-b235-a1891ff3d58e" providerId="ADAL" clId="{099E4070-6907-4DD0-8149-651D2592994A}" dt="2025-03-14T21:33:57.390" v="426" actId="207"/>
          <ac:spMkLst>
            <pc:docMk/>
            <pc:sldMk cId="2739535954" sldId="820"/>
            <ac:spMk id="3" creationId="{E0C6A70B-0872-8155-CCE0-3F2601365044}"/>
          </ac:spMkLst>
        </pc:spChg>
      </pc:sldChg>
      <pc:sldChg chg="addSp delSp modSp add mod">
        <pc:chgData name="Pastor Zach Dudenhofer" userId="c4a63011-f6e8-401d-b235-a1891ff3d58e" providerId="ADAL" clId="{099E4070-6907-4DD0-8149-651D2592994A}" dt="2025-03-14T21:38:55.570" v="494" actId="20577"/>
        <pc:sldMkLst>
          <pc:docMk/>
          <pc:sldMk cId="2531539598" sldId="821"/>
        </pc:sldMkLst>
        <pc:spChg chg="mod">
          <ac:chgData name="Pastor Zach Dudenhofer" userId="c4a63011-f6e8-401d-b235-a1891ff3d58e" providerId="ADAL" clId="{099E4070-6907-4DD0-8149-651D2592994A}" dt="2025-03-14T21:37:16.346" v="434" actId="115"/>
          <ac:spMkLst>
            <pc:docMk/>
            <pc:sldMk cId="2531539598" sldId="821"/>
            <ac:spMk id="3" creationId="{E0C6A70B-0872-8155-CCE0-3F2601365044}"/>
          </ac:spMkLst>
        </pc:spChg>
        <pc:spChg chg="add mod">
          <ac:chgData name="Pastor Zach Dudenhofer" userId="c4a63011-f6e8-401d-b235-a1891ff3d58e" providerId="ADAL" clId="{099E4070-6907-4DD0-8149-651D2592994A}" dt="2025-03-14T21:38:55.570" v="494" actId="20577"/>
          <ac:spMkLst>
            <pc:docMk/>
            <pc:sldMk cId="2531539598" sldId="821"/>
            <ac:spMk id="4" creationId="{B201BC49-DFED-FFBA-7A42-B0919589A69E}"/>
          </ac:spMkLst>
        </pc:spChg>
        <pc:picChg chg="add del mod">
          <ac:chgData name="Pastor Zach Dudenhofer" userId="c4a63011-f6e8-401d-b235-a1891ff3d58e" providerId="ADAL" clId="{099E4070-6907-4DD0-8149-651D2592994A}" dt="2025-03-14T21:36:56.341" v="432" actId="478"/>
          <ac:picMkLst>
            <pc:docMk/>
            <pc:sldMk cId="2531539598" sldId="821"/>
            <ac:picMk id="6" creationId="{CA45B663-F0CC-F84B-5F93-B4057D889B3A}"/>
          </ac:picMkLst>
        </pc:picChg>
        <pc:cxnChg chg="add mod">
          <ac:chgData name="Pastor Zach Dudenhofer" userId="c4a63011-f6e8-401d-b235-a1891ff3d58e" providerId="ADAL" clId="{099E4070-6907-4DD0-8149-651D2592994A}" dt="2025-03-14T21:36:53.651" v="431" actId="208"/>
          <ac:cxnSpMkLst>
            <pc:docMk/>
            <pc:sldMk cId="2531539598" sldId="821"/>
            <ac:cxnSpMk id="5" creationId="{41CC25BA-4666-7764-5A92-7300F299C473}"/>
          </ac:cxnSpMkLst>
        </pc:cxnChg>
      </pc:sldChg>
      <pc:sldChg chg="modSp add mod">
        <pc:chgData name="Pastor Zach Dudenhofer" userId="c4a63011-f6e8-401d-b235-a1891ff3d58e" providerId="ADAL" clId="{099E4070-6907-4DD0-8149-651D2592994A}" dt="2025-03-14T21:39:46.759" v="543" actId="20577"/>
        <pc:sldMkLst>
          <pc:docMk/>
          <pc:sldMk cId="4212557116" sldId="822"/>
        </pc:sldMkLst>
        <pc:spChg chg="mod">
          <ac:chgData name="Pastor Zach Dudenhofer" userId="c4a63011-f6e8-401d-b235-a1891ff3d58e" providerId="ADAL" clId="{099E4070-6907-4DD0-8149-651D2592994A}" dt="2025-03-14T21:39:15.238" v="499" actId="115"/>
          <ac:spMkLst>
            <pc:docMk/>
            <pc:sldMk cId="4212557116" sldId="822"/>
            <ac:spMk id="3" creationId="{E0C6A70B-0872-8155-CCE0-3F2601365044}"/>
          </ac:spMkLst>
        </pc:spChg>
        <pc:spChg chg="mod">
          <ac:chgData name="Pastor Zach Dudenhofer" userId="c4a63011-f6e8-401d-b235-a1891ff3d58e" providerId="ADAL" clId="{099E4070-6907-4DD0-8149-651D2592994A}" dt="2025-03-14T21:39:46.759" v="543" actId="20577"/>
          <ac:spMkLst>
            <pc:docMk/>
            <pc:sldMk cId="4212557116" sldId="822"/>
            <ac:spMk id="4" creationId="{B201BC49-DFED-FFBA-7A42-B0919589A69E}"/>
          </ac:spMkLst>
        </pc:spChg>
      </pc:sldChg>
      <pc:sldChg chg="delSp modSp add mod">
        <pc:chgData name="Pastor Zach Dudenhofer" userId="c4a63011-f6e8-401d-b235-a1891ff3d58e" providerId="ADAL" clId="{099E4070-6907-4DD0-8149-651D2592994A}" dt="2025-03-14T21:40:55.362" v="563" actId="478"/>
        <pc:sldMkLst>
          <pc:docMk/>
          <pc:sldMk cId="371836144" sldId="823"/>
        </pc:sldMkLst>
        <pc:spChg chg="mod">
          <ac:chgData name="Pastor Zach Dudenhofer" userId="c4a63011-f6e8-401d-b235-a1891ff3d58e" providerId="ADAL" clId="{099E4070-6907-4DD0-8149-651D2592994A}" dt="2025-03-14T21:40:41.430" v="562" actId="404"/>
          <ac:spMkLst>
            <pc:docMk/>
            <pc:sldMk cId="371836144" sldId="823"/>
            <ac:spMk id="2" creationId="{9725AC5F-A538-3B8D-AB2A-8E2086C93F5D}"/>
          </ac:spMkLst>
        </pc:spChg>
        <pc:spChg chg="mod">
          <ac:chgData name="Pastor Zach Dudenhofer" userId="c4a63011-f6e8-401d-b235-a1891ff3d58e" providerId="ADAL" clId="{099E4070-6907-4DD0-8149-651D2592994A}" dt="2025-03-14T21:40:28.919" v="548" actId="207"/>
          <ac:spMkLst>
            <pc:docMk/>
            <pc:sldMk cId="371836144" sldId="823"/>
            <ac:spMk id="3" creationId="{E0C6A70B-0872-8155-CCE0-3F2601365044}"/>
          </ac:spMkLst>
        </pc:spChg>
        <pc:spChg chg="del">
          <ac:chgData name="Pastor Zach Dudenhofer" userId="c4a63011-f6e8-401d-b235-a1891ff3d58e" providerId="ADAL" clId="{099E4070-6907-4DD0-8149-651D2592994A}" dt="2025-03-14T21:40:55.362" v="563" actId="478"/>
          <ac:spMkLst>
            <pc:docMk/>
            <pc:sldMk cId="371836144" sldId="823"/>
            <ac:spMk id="4" creationId="{B201BC49-DFED-FFBA-7A42-B0919589A69E}"/>
          </ac:spMkLst>
        </pc:spChg>
        <pc:cxnChg chg="del">
          <ac:chgData name="Pastor Zach Dudenhofer" userId="c4a63011-f6e8-401d-b235-a1891ff3d58e" providerId="ADAL" clId="{099E4070-6907-4DD0-8149-651D2592994A}" dt="2025-03-14T21:40:55.362" v="563" actId="478"/>
          <ac:cxnSpMkLst>
            <pc:docMk/>
            <pc:sldMk cId="371836144" sldId="823"/>
            <ac:cxnSpMk id="5" creationId="{41CC25BA-4666-7764-5A92-7300F299C473}"/>
          </ac:cxnSpMkLst>
        </pc:cxnChg>
      </pc:sldChg>
      <pc:sldChg chg="addSp modSp add mod">
        <pc:chgData name="Pastor Zach Dudenhofer" userId="c4a63011-f6e8-401d-b235-a1891ff3d58e" providerId="ADAL" clId="{099E4070-6907-4DD0-8149-651D2592994A}" dt="2025-03-14T21:45:03.517" v="712" actId="20577"/>
        <pc:sldMkLst>
          <pc:docMk/>
          <pc:sldMk cId="2364523651" sldId="824"/>
        </pc:sldMkLst>
        <pc:spChg chg="mod">
          <ac:chgData name="Pastor Zach Dudenhofer" userId="c4a63011-f6e8-401d-b235-a1891ff3d58e" providerId="ADAL" clId="{099E4070-6907-4DD0-8149-651D2592994A}" dt="2025-03-14T21:42:56.563" v="601" actId="207"/>
          <ac:spMkLst>
            <pc:docMk/>
            <pc:sldMk cId="2364523651" sldId="824"/>
            <ac:spMk id="2" creationId="{9725AC5F-A538-3B8D-AB2A-8E2086C93F5D}"/>
          </ac:spMkLst>
        </pc:spChg>
        <pc:spChg chg="mod">
          <ac:chgData name="Pastor Zach Dudenhofer" userId="c4a63011-f6e8-401d-b235-a1891ff3d58e" providerId="ADAL" clId="{099E4070-6907-4DD0-8149-651D2592994A}" dt="2025-03-14T21:41:51.435" v="567" actId="115"/>
          <ac:spMkLst>
            <pc:docMk/>
            <pc:sldMk cId="2364523651" sldId="824"/>
            <ac:spMk id="3" creationId="{E0C6A70B-0872-8155-CCE0-3F2601365044}"/>
          </ac:spMkLst>
        </pc:spChg>
        <pc:spChg chg="add mod">
          <ac:chgData name="Pastor Zach Dudenhofer" userId="c4a63011-f6e8-401d-b235-a1891ff3d58e" providerId="ADAL" clId="{099E4070-6907-4DD0-8149-651D2592994A}" dt="2025-03-14T21:45:03.517" v="712" actId="20577"/>
          <ac:spMkLst>
            <pc:docMk/>
            <pc:sldMk cId="2364523651" sldId="824"/>
            <ac:spMk id="4" creationId="{D1A583A8-02C9-FCB3-F656-1D1FEC07FC17}"/>
          </ac:spMkLst>
        </pc:spChg>
        <pc:cxnChg chg="add mod">
          <ac:chgData name="Pastor Zach Dudenhofer" userId="c4a63011-f6e8-401d-b235-a1891ff3d58e" providerId="ADAL" clId="{099E4070-6907-4DD0-8149-651D2592994A}" dt="2025-03-14T21:42:24.197" v="598"/>
          <ac:cxnSpMkLst>
            <pc:docMk/>
            <pc:sldMk cId="2364523651" sldId="824"/>
            <ac:cxnSpMk id="5" creationId="{2A69A0E2-5301-F882-A129-89C2AA474060}"/>
          </ac:cxnSpMkLst>
        </pc:cxnChg>
      </pc:sldChg>
      <pc:sldChg chg="modSp add mod">
        <pc:chgData name="Pastor Zach Dudenhofer" userId="c4a63011-f6e8-401d-b235-a1891ff3d58e" providerId="ADAL" clId="{099E4070-6907-4DD0-8149-651D2592994A}" dt="2025-03-14T21:47:37.239" v="920" actId="1035"/>
        <pc:sldMkLst>
          <pc:docMk/>
          <pc:sldMk cId="45423547" sldId="825"/>
        </pc:sldMkLst>
        <pc:spChg chg="mod">
          <ac:chgData name="Pastor Zach Dudenhofer" userId="c4a63011-f6e8-401d-b235-a1891ff3d58e" providerId="ADAL" clId="{099E4070-6907-4DD0-8149-651D2592994A}" dt="2025-03-14T21:45:30.833" v="725" actId="20577"/>
          <ac:spMkLst>
            <pc:docMk/>
            <pc:sldMk cId="45423547" sldId="825"/>
            <ac:spMk id="2" creationId="{9725AC5F-A538-3B8D-AB2A-8E2086C93F5D}"/>
          </ac:spMkLst>
        </pc:spChg>
        <pc:spChg chg="mod">
          <ac:chgData name="Pastor Zach Dudenhofer" userId="c4a63011-f6e8-401d-b235-a1891ff3d58e" providerId="ADAL" clId="{099E4070-6907-4DD0-8149-651D2592994A}" dt="2025-03-14T21:45:42.805" v="729" actId="115"/>
          <ac:spMkLst>
            <pc:docMk/>
            <pc:sldMk cId="45423547" sldId="825"/>
            <ac:spMk id="3" creationId="{E0C6A70B-0872-8155-CCE0-3F2601365044}"/>
          </ac:spMkLst>
        </pc:spChg>
        <pc:spChg chg="mod">
          <ac:chgData name="Pastor Zach Dudenhofer" userId="c4a63011-f6e8-401d-b235-a1891ff3d58e" providerId="ADAL" clId="{099E4070-6907-4DD0-8149-651D2592994A}" dt="2025-03-14T21:47:37.239" v="920" actId="1035"/>
          <ac:spMkLst>
            <pc:docMk/>
            <pc:sldMk cId="45423547" sldId="825"/>
            <ac:spMk id="4" creationId="{D1A583A8-02C9-FCB3-F656-1D1FEC07FC17}"/>
          </ac:spMkLst>
        </pc:spChg>
        <pc:cxnChg chg="mod">
          <ac:chgData name="Pastor Zach Dudenhofer" userId="c4a63011-f6e8-401d-b235-a1891ff3d58e" providerId="ADAL" clId="{099E4070-6907-4DD0-8149-651D2592994A}" dt="2025-03-14T21:47:37.239" v="920" actId="1035"/>
          <ac:cxnSpMkLst>
            <pc:docMk/>
            <pc:sldMk cId="45423547" sldId="825"/>
            <ac:cxnSpMk id="5" creationId="{2A69A0E2-5301-F882-A129-89C2AA474060}"/>
          </ac:cxnSpMkLst>
        </pc:cxnChg>
      </pc:sldChg>
      <pc:sldChg chg="addSp modSp new mod">
        <pc:chgData name="Pastor Zach Dudenhofer" userId="c4a63011-f6e8-401d-b235-a1891ff3d58e" providerId="ADAL" clId="{099E4070-6907-4DD0-8149-651D2592994A}" dt="2025-03-14T21:50:02.168" v="928" actId="27614"/>
        <pc:sldMkLst>
          <pc:docMk/>
          <pc:sldMk cId="1379877970" sldId="826"/>
        </pc:sldMkLst>
        <pc:picChg chg="add mod">
          <ac:chgData name="Pastor Zach Dudenhofer" userId="c4a63011-f6e8-401d-b235-a1891ff3d58e" providerId="ADAL" clId="{099E4070-6907-4DD0-8149-651D2592994A}" dt="2025-03-14T21:50:02.168" v="928" actId="27614"/>
          <ac:picMkLst>
            <pc:docMk/>
            <pc:sldMk cId="1379877970" sldId="826"/>
            <ac:picMk id="3" creationId="{3AC8CCE5-E405-DD3D-99B0-C7E26A1E24C6}"/>
          </ac:picMkLst>
        </pc:picChg>
      </pc:sldChg>
    </pc:docChg>
  </pc:docChgLst>
  <pc:docChgLst>
    <pc:chgData name="Pastor Zach Dudenhofer" userId="c4a63011-f6e8-401d-b235-a1891ff3d58e" providerId="ADAL" clId="{D3D10D59-0A05-43FB-AE7C-928F39464D9F}"/>
    <pc:docChg chg="undo redo custSel addSld delSld modSld sldOrd">
      <pc:chgData name="Pastor Zach Dudenhofer" userId="c4a63011-f6e8-401d-b235-a1891ff3d58e" providerId="ADAL" clId="{D3D10D59-0A05-43FB-AE7C-928F39464D9F}" dt="2025-07-03T22:44:15.656" v="1143" actId="962"/>
      <pc:docMkLst>
        <pc:docMk/>
      </pc:docMkLst>
      <pc:sldChg chg="addSp delSp modSp mod">
        <pc:chgData name="Pastor Zach Dudenhofer" userId="c4a63011-f6e8-401d-b235-a1891ff3d58e" providerId="ADAL" clId="{D3D10D59-0A05-43FB-AE7C-928F39464D9F}" dt="2025-07-03T21:58:14.115" v="2" actId="27614"/>
        <pc:sldMkLst>
          <pc:docMk/>
          <pc:sldMk cId="785318392" sldId="263"/>
        </pc:sldMkLst>
        <pc:picChg chg="add mod">
          <ac:chgData name="Pastor Zach Dudenhofer" userId="c4a63011-f6e8-401d-b235-a1891ff3d58e" providerId="ADAL" clId="{D3D10D59-0A05-43FB-AE7C-928F39464D9F}" dt="2025-07-03T21:58:14.115" v="2" actId="27614"/>
          <ac:picMkLst>
            <pc:docMk/>
            <pc:sldMk cId="785318392" sldId="263"/>
            <ac:picMk id="3" creationId="{6EABF678-FB28-CBE3-EECA-E15CF6F155C0}"/>
          </ac:picMkLst>
        </pc:picChg>
        <pc:picChg chg="del">
          <ac:chgData name="Pastor Zach Dudenhofer" userId="c4a63011-f6e8-401d-b235-a1891ff3d58e" providerId="ADAL" clId="{D3D10D59-0A05-43FB-AE7C-928F39464D9F}" dt="2025-07-03T21:58:09.817" v="0" actId="478"/>
          <ac:picMkLst>
            <pc:docMk/>
            <pc:sldMk cId="785318392" sldId="263"/>
            <ac:picMk id="4" creationId="{12CA8542-6B2D-99FE-01C9-BA1CC3EF6132}"/>
          </ac:picMkLst>
        </pc:picChg>
      </pc:sldChg>
      <pc:sldChg chg="addSp delSp modSp mod">
        <pc:chgData name="Pastor Zach Dudenhofer" userId="c4a63011-f6e8-401d-b235-a1891ff3d58e" providerId="ADAL" clId="{D3D10D59-0A05-43FB-AE7C-928F39464D9F}" dt="2025-07-03T22:44:15.656" v="1143" actId="962"/>
        <pc:sldMkLst>
          <pc:docMk/>
          <pc:sldMk cId="1379877970" sldId="826"/>
        </pc:sldMkLst>
        <pc:picChg chg="del">
          <ac:chgData name="Pastor Zach Dudenhofer" userId="c4a63011-f6e8-401d-b235-a1891ff3d58e" providerId="ADAL" clId="{D3D10D59-0A05-43FB-AE7C-928F39464D9F}" dt="2025-07-03T22:43:37.583" v="1140" actId="478"/>
          <ac:picMkLst>
            <pc:docMk/>
            <pc:sldMk cId="1379877970" sldId="826"/>
            <ac:picMk id="3" creationId="{FD32B66E-B860-E51F-0994-23035D1329F9}"/>
          </ac:picMkLst>
        </pc:picChg>
        <pc:picChg chg="add mod">
          <ac:chgData name="Pastor Zach Dudenhofer" userId="c4a63011-f6e8-401d-b235-a1891ff3d58e" providerId="ADAL" clId="{D3D10D59-0A05-43FB-AE7C-928F39464D9F}" dt="2025-07-03T22:44:15.656" v="1143" actId="962"/>
          <ac:picMkLst>
            <pc:docMk/>
            <pc:sldMk cId="1379877970" sldId="826"/>
            <ac:picMk id="4" creationId="{42F34BA4-CC85-AF4A-72A3-99AEF08D694D}"/>
          </ac:picMkLst>
        </pc:picChg>
      </pc:sldChg>
      <pc:sldChg chg="modSp mod">
        <pc:chgData name="Pastor Zach Dudenhofer" userId="c4a63011-f6e8-401d-b235-a1891ff3d58e" providerId="ADAL" clId="{D3D10D59-0A05-43FB-AE7C-928F39464D9F}" dt="2025-07-03T22:01:03.714" v="201" actId="403"/>
        <pc:sldMkLst>
          <pc:docMk/>
          <pc:sldMk cId="318598435" sldId="901"/>
        </pc:sldMkLst>
        <pc:spChg chg="mod">
          <ac:chgData name="Pastor Zach Dudenhofer" userId="c4a63011-f6e8-401d-b235-a1891ff3d58e" providerId="ADAL" clId="{D3D10D59-0A05-43FB-AE7C-928F39464D9F}" dt="2025-07-03T22:01:03.714" v="201" actId="403"/>
          <ac:spMkLst>
            <pc:docMk/>
            <pc:sldMk cId="318598435" sldId="901"/>
            <ac:spMk id="2" creationId="{271338D3-A03F-C3BE-2F4D-71DE6FAC63B8}"/>
          </ac:spMkLst>
        </pc:spChg>
        <pc:spChg chg="mod">
          <ac:chgData name="Pastor Zach Dudenhofer" userId="c4a63011-f6e8-401d-b235-a1891ff3d58e" providerId="ADAL" clId="{D3D10D59-0A05-43FB-AE7C-928F39464D9F}" dt="2025-07-03T22:00:55.913" v="199" actId="27636"/>
          <ac:spMkLst>
            <pc:docMk/>
            <pc:sldMk cId="318598435" sldId="901"/>
            <ac:spMk id="3" creationId="{8ADBD640-4AB3-9416-0A8D-67E8F943F061}"/>
          </ac:spMkLst>
        </pc:spChg>
      </pc:sldChg>
      <pc:sldChg chg="modSp mod">
        <pc:chgData name="Pastor Zach Dudenhofer" userId="c4a63011-f6e8-401d-b235-a1891ff3d58e" providerId="ADAL" clId="{D3D10D59-0A05-43FB-AE7C-928F39464D9F}" dt="2025-07-03T22:02:32.074" v="220" actId="20577"/>
        <pc:sldMkLst>
          <pc:docMk/>
          <pc:sldMk cId="1594877027" sldId="918"/>
        </pc:sldMkLst>
        <pc:spChg chg="mod">
          <ac:chgData name="Pastor Zach Dudenhofer" userId="c4a63011-f6e8-401d-b235-a1891ff3d58e" providerId="ADAL" clId="{D3D10D59-0A05-43FB-AE7C-928F39464D9F}" dt="2025-07-03T22:02:32.074" v="220" actId="20577"/>
          <ac:spMkLst>
            <pc:docMk/>
            <pc:sldMk cId="1594877027" sldId="918"/>
            <ac:spMk id="2" creationId="{86533E5A-C9A4-0E5F-6640-D0FE9826AA88}"/>
          </ac:spMkLst>
        </pc:spChg>
        <pc:spChg chg="mod">
          <ac:chgData name="Pastor Zach Dudenhofer" userId="c4a63011-f6e8-401d-b235-a1891ff3d58e" providerId="ADAL" clId="{D3D10D59-0A05-43FB-AE7C-928F39464D9F}" dt="2025-07-03T22:02:27.044" v="216" actId="113"/>
          <ac:spMkLst>
            <pc:docMk/>
            <pc:sldMk cId="1594877027" sldId="918"/>
            <ac:spMk id="3" creationId="{54D9753F-F433-BD1A-AB9C-9645E683F8AF}"/>
          </ac:spMkLst>
        </pc:spChg>
      </pc:sldChg>
      <pc:sldChg chg="del">
        <pc:chgData name="Pastor Zach Dudenhofer" userId="c4a63011-f6e8-401d-b235-a1891ff3d58e" providerId="ADAL" clId="{D3D10D59-0A05-43FB-AE7C-928F39464D9F}" dt="2025-07-03T22:15:52.755" v="401" actId="47"/>
        <pc:sldMkLst>
          <pc:docMk/>
          <pc:sldMk cId="4156958008" sldId="919"/>
        </pc:sldMkLst>
      </pc:sldChg>
      <pc:sldChg chg="del">
        <pc:chgData name="Pastor Zach Dudenhofer" userId="c4a63011-f6e8-401d-b235-a1891ff3d58e" providerId="ADAL" clId="{D3D10D59-0A05-43FB-AE7C-928F39464D9F}" dt="2025-07-03T22:15:52.755" v="401" actId="47"/>
        <pc:sldMkLst>
          <pc:docMk/>
          <pc:sldMk cId="1690396338" sldId="920"/>
        </pc:sldMkLst>
      </pc:sldChg>
      <pc:sldChg chg="del">
        <pc:chgData name="Pastor Zach Dudenhofer" userId="c4a63011-f6e8-401d-b235-a1891ff3d58e" providerId="ADAL" clId="{D3D10D59-0A05-43FB-AE7C-928F39464D9F}" dt="2025-07-03T22:15:52.755" v="401" actId="47"/>
        <pc:sldMkLst>
          <pc:docMk/>
          <pc:sldMk cId="1946626945" sldId="921"/>
        </pc:sldMkLst>
      </pc:sldChg>
      <pc:sldChg chg="del">
        <pc:chgData name="Pastor Zach Dudenhofer" userId="c4a63011-f6e8-401d-b235-a1891ff3d58e" providerId="ADAL" clId="{D3D10D59-0A05-43FB-AE7C-928F39464D9F}" dt="2025-07-03T22:15:52.755" v="401" actId="47"/>
        <pc:sldMkLst>
          <pc:docMk/>
          <pc:sldMk cId="3813622412" sldId="922"/>
        </pc:sldMkLst>
      </pc:sldChg>
      <pc:sldChg chg="addSp delSp modSp mod">
        <pc:chgData name="Pastor Zach Dudenhofer" userId="c4a63011-f6e8-401d-b235-a1891ff3d58e" providerId="ADAL" clId="{D3D10D59-0A05-43FB-AE7C-928F39464D9F}" dt="2025-07-03T22:15:59.163" v="404" actId="27614"/>
        <pc:sldMkLst>
          <pc:docMk/>
          <pc:sldMk cId="3552953830" sldId="923"/>
        </pc:sldMkLst>
        <pc:picChg chg="add mod">
          <ac:chgData name="Pastor Zach Dudenhofer" userId="c4a63011-f6e8-401d-b235-a1891ff3d58e" providerId="ADAL" clId="{D3D10D59-0A05-43FB-AE7C-928F39464D9F}" dt="2025-07-03T22:15:59.163" v="404" actId="27614"/>
          <ac:picMkLst>
            <pc:docMk/>
            <pc:sldMk cId="3552953830" sldId="923"/>
            <ac:picMk id="3" creationId="{5D4FC75C-D62F-FEDD-4717-071D0468F02E}"/>
          </ac:picMkLst>
        </pc:picChg>
        <pc:picChg chg="del">
          <ac:chgData name="Pastor Zach Dudenhofer" userId="c4a63011-f6e8-401d-b235-a1891ff3d58e" providerId="ADAL" clId="{D3D10D59-0A05-43FB-AE7C-928F39464D9F}" dt="2025-07-03T22:15:54.905" v="402" actId="478"/>
          <ac:picMkLst>
            <pc:docMk/>
            <pc:sldMk cId="3552953830" sldId="923"/>
            <ac:picMk id="4" creationId="{12CA8542-6B2D-99FE-01C9-BA1CC3EF6132}"/>
          </ac:picMkLst>
        </pc:picChg>
      </pc:sldChg>
      <pc:sldChg chg="del">
        <pc:chgData name="Pastor Zach Dudenhofer" userId="c4a63011-f6e8-401d-b235-a1891ff3d58e" providerId="ADAL" clId="{D3D10D59-0A05-43FB-AE7C-928F39464D9F}" dt="2025-07-03T22:25:03.258" v="675" actId="47"/>
        <pc:sldMkLst>
          <pc:docMk/>
          <pc:sldMk cId="3608969340" sldId="924"/>
        </pc:sldMkLst>
      </pc:sldChg>
      <pc:sldChg chg="del">
        <pc:chgData name="Pastor Zach Dudenhofer" userId="c4a63011-f6e8-401d-b235-a1891ff3d58e" providerId="ADAL" clId="{D3D10D59-0A05-43FB-AE7C-928F39464D9F}" dt="2025-07-03T22:25:03.258" v="675" actId="47"/>
        <pc:sldMkLst>
          <pc:docMk/>
          <pc:sldMk cId="122443758" sldId="925"/>
        </pc:sldMkLst>
      </pc:sldChg>
      <pc:sldChg chg="del">
        <pc:chgData name="Pastor Zach Dudenhofer" userId="c4a63011-f6e8-401d-b235-a1891ff3d58e" providerId="ADAL" clId="{D3D10D59-0A05-43FB-AE7C-928F39464D9F}" dt="2025-07-03T22:25:03.258" v="675" actId="47"/>
        <pc:sldMkLst>
          <pc:docMk/>
          <pc:sldMk cId="1620373306" sldId="926"/>
        </pc:sldMkLst>
      </pc:sldChg>
      <pc:sldChg chg="del">
        <pc:chgData name="Pastor Zach Dudenhofer" userId="c4a63011-f6e8-401d-b235-a1891ff3d58e" providerId="ADAL" clId="{D3D10D59-0A05-43FB-AE7C-928F39464D9F}" dt="2025-07-03T22:25:03.258" v="675" actId="47"/>
        <pc:sldMkLst>
          <pc:docMk/>
          <pc:sldMk cId="4254506597" sldId="927"/>
        </pc:sldMkLst>
      </pc:sldChg>
      <pc:sldChg chg="del">
        <pc:chgData name="Pastor Zach Dudenhofer" userId="c4a63011-f6e8-401d-b235-a1891ff3d58e" providerId="ADAL" clId="{D3D10D59-0A05-43FB-AE7C-928F39464D9F}" dt="2025-07-03T22:25:03.258" v="675" actId="47"/>
        <pc:sldMkLst>
          <pc:docMk/>
          <pc:sldMk cId="3583116037" sldId="928"/>
        </pc:sldMkLst>
      </pc:sldChg>
      <pc:sldChg chg="del">
        <pc:chgData name="Pastor Zach Dudenhofer" userId="c4a63011-f6e8-401d-b235-a1891ff3d58e" providerId="ADAL" clId="{D3D10D59-0A05-43FB-AE7C-928F39464D9F}" dt="2025-07-03T22:25:03.258" v="675" actId="47"/>
        <pc:sldMkLst>
          <pc:docMk/>
          <pc:sldMk cId="2780215165" sldId="929"/>
        </pc:sldMkLst>
      </pc:sldChg>
      <pc:sldChg chg="del">
        <pc:chgData name="Pastor Zach Dudenhofer" userId="c4a63011-f6e8-401d-b235-a1891ff3d58e" providerId="ADAL" clId="{D3D10D59-0A05-43FB-AE7C-928F39464D9F}" dt="2025-07-03T22:25:03.258" v="675" actId="47"/>
        <pc:sldMkLst>
          <pc:docMk/>
          <pc:sldMk cId="3410329624" sldId="930"/>
        </pc:sldMkLst>
      </pc:sldChg>
      <pc:sldChg chg="del">
        <pc:chgData name="Pastor Zach Dudenhofer" userId="c4a63011-f6e8-401d-b235-a1891ff3d58e" providerId="ADAL" clId="{D3D10D59-0A05-43FB-AE7C-928F39464D9F}" dt="2025-07-03T22:25:03.258" v="675" actId="47"/>
        <pc:sldMkLst>
          <pc:docMk/>
          <pc:sldMk cId="3102461181" sldId="931"/>
        </pc:sldMkLst>
      </pc:sldChg>
      <pc:sldChg chg="del">
        <pc:chgData name="Pastor Zach Dudenhofer" userId="c4a63011-f6e8-401d-b235-a1891ff3d58e" providerId="ADAL" clId="{D3D10D59-0A05-43FB-AE7C-928F39464D9F}" dt="2025-07-03T22:25:03.258" v="675" actId="47"/>
        <pc:sldMkLst>
          <pc:docMk/>
          <pc:sldMk cId="2142173917" sldId="932"/>
        </pc:sldMkLst>
      </pc:sldChg>
      <pc:sldChg chg="del">
        <pc:chgData name="Pastor Zach Dudenhofer" userId="c4a63011-f6e8-401d-b235-a1891ff3d58e" providerId="ADAL" clId="{D3D10D59-0A05-43FB-AE7C-928F39464D9F}" dt="2025-07-03T22:25:03.258" v="675" actId="47"/>
        <pc:sldMkLst>
          <pc:docMk/>
          <pc:sldMk cId="2109728800" sldId="933"/>
        </pc:sldMkLst>
      </pc:sldChg>
      <pc:sldChg chg="del">
        <pc:chgData name="Pastor Zach Dudenhofer" userId="c4a63011-f6e8-401d-b235-a1891ff3d58e" providerId="ADAL" clId="{D3D10D59-0A05-43FB-AE7C-928F39464D9F}" dt="2025-07-03T22:25:03.258" v="675" actId="47"/>
        <pc:sldMkLst>
          <pc:docMk/>
          <pc:sldMk cId="2647070905" sldId="934"/>
        </pc:sldMkLst>
      </pc:sldChg>
      <pc:sldChg chg="del">
        <pc:chgData name="Pastor Zach Dudenhofer" userId="c4a63011-f6e8-401d-b235-a1891ff3d58e" providerId="ADAL" clId="{D3D10D59-0A05-43FB-AE7C-928F39464D9F}" dt="2025-07-03T22:25:03.258" v="675" actId="47"/>
        <pc:sldMkLst>
          <pc:docMk/>
          <pc:sldMk cId="2009646217" sldId="935"/>
        </pc:sldMkLst>
      </pc:sldChg>
      <pc:sldChg chg="del">
        <pc:chgData name="Pastor Zach Dudenhofer" userId="c4a63011-f6e8-401d-b235-a1891ff3d58e" providerId="ADAL" clId="{D3D10D59-0A05-43FB-AE7C-928F39464D9F}" dt="2025-07-03T22:25:03.258" v="675" actId="47"/>
        <pc:sldMkLst>
          <pc:docMk/>
          <pc:sldMk cId="2573851861" sldId="936"/>
        </pc:sldMkLst>
      </pc:sldChg>
      <pc:sldChg chg="del">
        <pc:chgData name="Pastor Zach Dudenhofer" userId="c4a63011-f6e8-401d-b235-a1891ff3d58e" providerId="ADAL" clId="{D3D10D59-0A05-43FB-AE7C-928F39464D9F}" dt="2025-07-03T22:25:03.258" v="675" actId="47"/>
        <pc:sldMkLst>
          <pc:docMk/>
          <pc:sldMk cId="1584087710" sldId="937"/>
        </pc:sldMkLst>
      </pc:sldChg>
      <pc:sldChg chg="del">
        <pc:chgData name="Pastor Zach Dudenhofer" userId="c4a63011-f6e8-401d-b235-a1891ff3d58e" providerId="ADAL" clId="{D3D10D59-0A05-43FB-AE7C-928F39464D9F}" dt="2025-07-03T22:25:03.258" v="675" actId="47"/>
        <pc:sldMkLst>
          <pc:docMk/>
          <pc:sldMk cId="3604296895" sldId="938"/>
        </pc:sldMkLst>
      </pc:sldChg>
      <pc:sldChg chg="del">
        <pc:chgData name="Pastor Zach Dudenhofer" userId="c4a63011-f6e8-401d-b235-a1891ff3d58e" providerId="ADAL" clId="{D3D10D59-0A05-43FB-AE7C-928F39464D9F}" dt="2025-07-03T22:25:03.258" v="675" actId="47"/>
        <pc:sldMkLst>
          <pc:docMk/>
          <pc:sldMk cId="4276740316" sldId="939"/>
        </pc:sldMkLst>
      </pc:sldChg>
      <pc:sldChg chg="del">
        <pc:chgData name="Pastor Zach Dudenhofer" userId="c4a63011-f6e8-401d-b235-a1891ff3d58e" providerId="ADAL" clId="{D3D10D59-0A05-43FB-AE7C-928F39464D9F}" dt="2025-07-03T22:25:03.258" v="675" actId="47"/>
        <pc:sldMkLst>
          <pc:docMk/>
          <pc:sldMk cId="2640203081" sldId="940"/>
        </pc:sldMkLst>
      </pc:sldChg>
      <pc:sldChg chg="modSp add mod">
        <pc:chgData name="Pastor Zach Dudenhofer" userId="c4a63011-f6e8-401d-b235-a1891ff3d58e" providerId="ADAL" clId="{D3D10D59-0A05-43FB-AE7C-928F39464D9F}" dt="2025-07-03T22:06:37.530" v="293" actId="20577"/>
        <pc:sldMkLst>
          <pc:docMk/>
          <pc:sldMk cId="2222534233" sldId="941"/>
        </pc:sldMkLst>
        <pc:spChg chg="mod">
          <ac:chgData name="Pastor Zach Dudenhofer" userId="c4a63011-f6e8-401d-b235-a1891ff3d58e" providerId="ADAL" clId="{D3D10D59-0A05-43FB-AE7C-928F39464D9F}" dt="2025-07-03T22:06:37.530" v="293" actId="20577"/>
          <ac:spMkLst>
            <pc:docMk/>
            <pc:sldMk cId="2222534233" sldId="941"/>
            <ac:spMk id="2" creationId="{86533E5A-C9A4-0E5F-6640-D0FE9826AA88}"/>
          </ac:spMkLst>
        </pc:spChg>
        <pc:spChg chg="mod">
          <ac:chgData name="Pastor Zach Dudenhofer" userId="c4a63011-f6e8-401d-b235-a1891ff3d58e" providerId="ADAL" clId="{D3D10D59-0A05-43FB-AE7C-928F39464D9F}" dt="2025-07-03T22:05:38.369" v="272" actId="404"/>
          <ac:spMkLst>
            <pc:docMk/>
            <pc:sldMk cId="2222534233" sldId="941"/>
            <ac:spMk id="3" creationId="{54D9753F-F433-BD1A-AB9C-9645E683F8AF}"/>
          </ac:spMkLst>
        </pc:spChg>
      </pc:sldChg>
      <pc:sldChg chg="modSp add mod ord">
        <pc:chgData name="Pastor Zach Dudenhofer" userId="c4a63011-f6e8-401d-b235-a1891ff3d58e" providerId="ADAL" clId="{D3D10D59-0A05-43FB-AE7C-928F39464D9F}" dt="2025-07-03T22:06:31.354" v="289" actId="20577"/>
        <pc:sldMkLst>
          <pc:docMk/>
          <pc:sldMk cId="2701160394" sldId="942"/>
        </pc:sldMkLst>
        <pc:spChg chg="mod">
          <ac:chgData name="Pastor Zach Dudenhofer" userId="c4a63011-f6e8-401d-b235-a1891ff3d58e" providerId="ADAL" clId="{D3D10D59-0A05-43FB-AE7C-928F39464D9F}" dt="2025-07-03T22:06:31.354" v="289" actId="20577"/>
          <ac:spMkLst>
            <pc:docMk/>
            <pc:sldMk cId="2701160394" sldId="942"/>
            <ac:spMk id="2" creationId="{86533E5A-C9A4-0E5F-6640-D0FE9826AA88}"/>
          </ac:spMkLst>
        </pc:spChg>
        <pc:spChg chg="mod">
          <ac:chgData name="Pastor Zach Dudenhofer" userId="c4a63011-f6e8-401d-b235-a1891ff3d58e" providerId="ADAL" clId="{D3D10D59-0A05-43FB-AE7C-928F39464D9F}" dt="2025-07-03T22:03:42.675" v="233" actId="20577"/>
          <ac:spMkLst>
            <pc:docMk/>
            <pc:sldMk cId="2701160394" sldId="942"/>
            <ac:spMk id="3" creationId="{54D9753F-F433-BD1A-AB9C-9645E683F8AF}"/>
          </ac:spMkLst>
        </pc:spChg>
      </pc:sldChg>
      <pc:sldChg chg="modSp add mod">
        <pc:chgData name="Pastor Zach Dudenhofer" userId="c4a63011-f6e8-401d-b235-a1891ff3d58e" providerId="ADAL" clId="{D3D10D59-0A05-43FB-AE7C-928F39464D9F}" dt="2025-07-03T22:06:45.594" v="298" actId="20577"/>
        <pc:sldMkLst>
          <pc:docMk/>
          <pc:sldMk cId="2993135090" sldId="943"/>
        </pc:sldMkLst>
        <pc:spChg chg="mod">
          <ac:chgData name="Pastor Zach Dudenhofer" userId="c4a63011-f6e8-401d-b235-a1891ff3d58e" providerId="ADAL" clId="{D3D10D59-0A05-43FB-AE7C-928F39464D9F}" dt="2025-07-03T22:06:45.594" v="298" actId="20577"/>
          <ac:spMkLst>
            <pc:docMk/>
            <pc:sldMk cId="2993135090" sldId="943"/>
            <ac:spMk id="2" creationId="{86533E5A-C9A4-0E5F-6640-D0FE9826AA88}"/>
          </ac:spMkLst>
        </pc:spChg>
        <pc:spChg chg="mod">
          <ac:chgData name="Pastor Zach Dudenhofer" userId="c4a63011-f6e8-401d-b235-a1891ff3d58e" providerId="ADAL" clId="{D3D10D59-0A05-43FB-AE7C-928F39464D9F}" dt="2025-07-03T22:06:23.139" v="284" actId="20577"/>
          <ac:spMkLst>
            <pc:docMk/>
            <pc:sldMk cId="2993135090" sldId="943"/>
            <ac:spMk id="3" creationId="{54D9753F-F433-BD1A-AB9C-9645E683F8AF}"/>
          </ac:spMkLst>
        </pc:spChg>
      </pc:sldChg>
      <pc:sldChg chg="modSp add mod">
        <pc:chgData name="Pastor Zach Dudenhofer" userId="c4a63011-f6e8-401d-b235-a1891ff3d58e" providerId="ADAL" clId="{D3D10D59-0A05-43FB-AE7C-928F39464D9F}" dt="2025-07-03T22:10:48.658" v="341" actId="20577"/>
        <pc:sldMkLst>
          <pc:docMk/>
          <pc:sldMk cId="4176957117" sldId="944"/>
        </pc:sldMkLst>
        <pc:spChg chg="mod">
          <ac:chgData name="Pastor Zach Dudenhofer" userId="c4a63011-f6e8-401d-b235-a1891ff3d58e" providerId="ADAL" clId="{D3D10D59-0A05-43FB-AE7C-928F39464D9F}" dt="2025-07-03T22:10:48.658" v="341" actId="20577"/>
          <ac:spMkLst>
            <pc:docMk/>
            <pc:sldMk cId="4176957117" sldId="944"/>
            <ac:spMk id="2" creationId="{86533E5A-C9A4-0E5F-6640-D0FE9826AA88}"/>
          </ac:spMkLst>
        </pc:spChg>
        <pc:spChg chg="mod">
          <ac:chgData name="Pastor Zach Dudenhofer" userId="c4a63011-f6e8-401d-b235-a1891ff3d58e" providerId="ADAL" clId="{D3D10D59-0A05-43FB-AE7C-928F39464D9F}" dt="2025-07-03T22:10:40.837" v="336" actId="403"/>
          <ac:spMkLst>
            <pc:docMk/>
            <pc:sldMk cId="4176957117" sldId="944"/>
            <ac:spMk id="3" creationId="{54D9753F-F433-BD1A-AB9C-9645E683F8AF}"/>
          </ac:spMkLst>
        </pc:spChg>
      </pc:sldChg>
      <pc:sldChg chg="modSp add mod">
        <pc:chgData name="Pastor Zach Dudenhofer" userId="c4a63011-f6e8-401d-b235-a1891ff3d58e" providerId="ADAL" clId="{D3D10D59-0A05-43FB-AE7C-928F39464D9F}" dt="2025-07-03T22:12:30.114" v="362" actId="20577"/>
        <pc:sldMkLst>
          <pc:docMk/>
          <pc:sldMk cId="236025401" sldId="945"/>
        </pc:sldMkLst>
        <pc:spChg chg="mod">
          <ac:chgData name="Pastor Zach Dudenhofer" userId="c4a63011-f6e8-401d-b235-a1891ff3d58e" providerId="ADAL" clId="{D3D10D59-0A05-43FB-AE7C-928F39464D9F}" dt="2025-07-03T22:12:23.097" v="359" actId="20577"/>
          <ac:spMkLst>
            <pc:docMk/>
            <pc:sldMk cId="236025401" sldId="945"/>
            <ac:spMk id="2" creationId="{86533E5A-C9A4-0E5F-6640-D0FE9826AA88}"/>
          </ac:spMkLst>
        </pc:spChg>
        <pc:spChg chg="mod">
          <ac:chgData name="Pastor Zach Dudenhofer" userId="c4a63011-f6e8-401d-b235-a1891ff3d58e" providerId="ADAL" clId="{D3D10D59-0A05-43FB-AE7C-928F39464D9F}" dt="2025-07-03T22:12:30.114" v="362" actId="20577"/>
          <ac:spMkLst>
            <pc:docMk/>
            <pc:sldMk cId="236025401" sldId="945"/>
            <ac:spMk id="3" creationId="{54D9753F-F433-BD1A-AB9C-9645E683F8AF}"/>
          </ac:spMkLst>
        </pc:spChg>
      </pc:sldChg>
      <pc:sldChg chg="modSp add mod">
        <pc:chgData name="Pastor Zach Dudenhofer" userId="c4a63011-f6e8-401d-b235-a1891ff3d58e" providerId="ADAL" clId="{D3D10D59-0A05-43FB-AE7C-928F39464D9F}" dt="2025-07-03T22:11:56.426" v="354" actId="20577"/>
        <pc:sldMkLst>
          <pc:docMk/>
          <pc:sldMk cId="3405803726" sldId="946"/>
        </pc:sldMkLst>
        <pc:spChg chg="mod">
          <ac:chgData name="Pastor Zach Dudenhofer" userId="c4a63011-f6e8-401d-b235-a1891ff3d58e" providerId="ADAL" clId="{D3D10D59-0A05-43FB-AE7C-928F39464D9F}" dt="2025-07-03T22:11:56.426" v="354" actId="20577"/>
          <ac:spMkLst>
            <pc:docMk/>
            <pc:sldMk cId="3405803726" sldId="946"/>
            <ac:spMk id="2" creationId="{86533E5A-C9A4-0E5F-6640-D0FE9826AA88}"/>
          </ac:spMkLst>
        </pc:spChg>
        <pc:spChg chg="mod">
          <ac:chgData name="Pastor Zach Dudenhofer" userId="c4a63011-f6e8-401d-b235-a1891ff3d58e" providerId="ADAL" clId="{D3D10D59-0A05-43FB-AE7C-928F39464D9F}" dt="2025-07-03T22:11:50.348" v="350" actId="113"/>
          <ac:spMkLst>
            <pc:docMk/>
            <pc:sldMk cId="3405803726" sldId="946"/>
            <ac:spMk id="3" creationId="{54D9753F-F433-BD1A-AB9C-9645E683F8AF}"/>
          </ac:spMkLst>
        </pc:spChg>
      </pc:sldChg>
      <pc:sldChg chg="add del">
        <pc:chgData name="Pastor Zach Dudenhofer" userId="c4a63011-f6e8-401d-b235-a1891ff3d58e" providerId="ADAL" clId="{D3D10D59-0A05-43FB-AE7C-928F39464D9F}" dt="2025-07-03T22:11:33.732" v="343" actId="47"/>
        <pc:sldMkLst>
          <pc:docMk/>
          <pc:sldMk cId="1043170539" sldId="947"/>
        </pc:sldMkLst>
      </pc:sldChg>
      <pc:sldChg chg="modSp add mod">
        <pc:chgData name="Pastor Zach Dudenhofer" userId="c4a63011-f6e8-401d-b235-a1891ff3d58e" providerId="ADAL" clId="{D3D10D59-0A05-43FB-AE7C-928F39464D9F}" dt="2025-07-03T22:13:00.870" v="372" actId="20577"/>
        <pc:sldMkLst>
          <pc:docMk/>
          <pc:sldMk cId="2078217926" sldId="947"/>
        </pc:sldMkLst>
        <pc:spChg chg="mod">
          <ac:chgData name="Pastor Zach Dudenhofer" userId="c4a63011-f6e8-401d-b235-a1891ff3d58e" providerId="ADAL" clId="{D3D10D59-0A05-43FB-AE7C-928F39464D9F}" dt="2025-07-03T22:13:00.870" v="372" actId="20577"/>
          <ac:spMkLst>
            <pc:docMk/>
            <pc:sldMk cId="2078217926" sldId="947"/>
            <ac:spMk id="2" creationId="{86533E5A-C9A4-0E5F-6640-D0FE9826AA88}"/>
          </ac:spMkLst>
        </pc:spChg>
        <pc:spChg chg="mod">
          <ac:chgData name="Pastor Zach Dudenhofer" userId="c4a63011-f6e8-401d-b235-a1891ff3d58e" providerId="ADAL" clId="{D3D10D59-0A05-43FB-AE7C-928F39464D9F}" dt="2025-07-03T22:12:51.479" v="371" actId="403"/>
          <ac:spMkLst>
            <pc:docMk/>
            <pc:sldMk cId="2078217926" sldId="947"/>
            <ac:spMk id="3" creationId="{54D9753F-F433-BD1A-AB9C-9645E683F8AF}"/>
          </ac:spMkLst>
        </pc:spChg>
      </pc:sldChg>
      <pc:sldChg chg="modSp add mod">
        <pc:chgData name="Pastor Zach Dudenhofer" userId="c4a63011-f6e8-401d-b235-a1891ff3d58e" providerId="ADAL" clId="{D3D10D59-0A05-43FB-AE7C-928F39464D9F}" dt="2025-07-03T22:15:36.042" v="400" actId="20577"/>
        <pc:sldMkLst>
          <pc:docMk/>
          <pc:sldMk cId="1260850534" sldId="948"/>
        </pc:sldMkLst>
        <pc:spChg chg="mod">
          <ac:chgData name="Pastor Zach Dudenhofer" userId="c4a63011-f6e8-401d-b235-a1891ff3d58e" providerId="ADAL" clId="{D3D10D59-0A05-43FB-AE7C-928F39464D9F}" dt="2025-07-03T22:15:36.042" v="400" actId="20577"/>
          <ac:spMkLst>
            <pc:docMk/>
            <pc:sldMk cId="1260850534" sldId="948"/>
            <ac:spMk id="2" creationId="{86533E5A-C9A4-0E5F-6640-D0FE9826AA88}"/>
          </ac:spMkLst>
        </pc:spChg>
        <pc:spChg chg="mod">
          <ac:chgData name="Pastor Zach Dudenhofer" userId="c4a63011-f6e8-401d-b235-a1891ff3d58e" providerId="ADAL" clId="{D3D10D59-0A05-43FB-AE7C-928F39464D9F}" dt="2025-07-03T22:13:40.294" v="395" actId="404"/>
          <ac:spMkLst>
            <pc:docMk/>
            <pc:sldMk cId="1260850534" sldId="948"/>
            <ac:spMk id="3" creationId="{54D9753F-F433-BD1A-AB9C-9645E683F8AF}"/>
          </ac:spMkLst>
        </pc:spChg>
      </pc:sldChg>
      <pc:sldChg chg="modSp add mod">
        <pc:chgData name="Pastor Zach Dudenhofer" userId="c4a63011-f6e8-401d-b235-a1891ff3d58e" providerId="ADAL" clId="{D3D10D59-0A05-43FB-AE7C-928F39464D9F}" dt="2025-07-03T22:16:28.449" v="425" actId="20577"/>
        <pc:sldMkLst>
          <pc:docMk/>
          <pc:sldMk cId="1406363015" sldId="949"/>
        </pc:sldMkLst>
        <pc:spChg chg="mod">
          <ac:chgData name="Pastor Zach Dudenhofer" userId="c4a63011-f6e8-401d-b235-a1891ff3d58e" providerId="ADAL" clId="{D3D10D59-0A05-43FB-AE7C-928F39464D9F}" dt="2025-07-03T22:16:28.449" v="425" actId="20577"/>
          <ac:spMkLst>
            <pc:docMk/>
            <pc:sldMk cId="1406363015" sldId="949"/>
            <ac:spMk id="2" creationId="{86533E5A-C9A4-0E5F-6640-D0FE9826AA88}"/>
          </ac:spMkLst>
        </pc:spChg>
      </pc:sldChg>
      <pc:sldChg chg="addSp modSp add mod">
        <pc:chgData name="Pastor Zach Dudenhofer" userId="c4a63011-f6e8-401d-b235-a1891ff3d58e" providerId="ADAL" clId="{D3D10D59-0A05-43FB-AE7C-928F39464D9F}" dt="2025-07-03T22:19:11.330" v="473" actId="115"/>
        <pc:sldMkLst>
          <pc:docMk/>
          <pc:sldMk cId="3379250095" sldId="950"/>
        </pc:sldMkLst>
        <pc:spChg chg="mod">
          <ac:chgData name="Pastor Zach Dudenhofer" userId="c4a63011-f6e8-401d-b235-a1891ff3d58e" providerId="ADAL" clId="{D3D10D59-0A05-43FB-AE7C-928F39464D9F}" dt="2025-07-03T22:19:11.330" v="473" actId="115"/>
          <ac:spMkLst>
            <pc:docMk/>
            <pc:sldMk cId="3379250095" sldId="950"/>
            <ac:spMk id="3" creationId="{54D9753F-F433-BD1A-AB9C-9645E683F8AF}"/>
          </ac:spMkLst>
        </pc:spChg>
        <pc:spChg chg="add mod">
          <ac:chgData name="Pastor Zach Dudenhofer" userId="c4a63011-f6e8-401d-b235-a1891ff3d58e" providerId="ADAL" clId="{D3D10D59-0A05-43FB-AE7C-928F39464D9F}" dt="2025-07-03T22:17:57.049" v="468" actId="20577"/>
          <ac:spMkLst>
            <pc:docMk/>
            <pc:sldMk cId="3379250095" sldId="950"/>
            <ac:spMk id="4" creationId="{17583A4D-BE17-09AC-62DD-A5B5F2D054DF}"/>
          </ac:spMkLst>
        </pc:spChg>
        <pc:cxnChg chg="add mod">
          <ac:chgData name="Pastor Zach Dudenhofer" userId="c4a63011-f6e8-401d-b235-a1891ff3d58e" providerId="ADAL" clId="{D3D10D59-0A05-43FB-AE7C-928F39464D9F}" dt="2025-07-03T22:17:25.898" v="427"/>
          <ac:cxnSpMkLst>
            <pc:docMk/>
            <pc:sldMk cId="3379250095" sldId="950"/>
            <ac:cxnSpMk id="5" creationId="{9E85D980-6929-C169-AAF2-0443ED675779}"/>
          </ac:cxnSpMkLst>
        </pc:cxnChg>
      </pc:sldChg>
      <pc:sldChg chg="modSp add mod">
        <pc:chgData name="Pastor Zach Dudenhofer" userId="c4a63011-f6e8-401d-b235-a1891ff3d58e" providerId="ADAL" clId="{D3D10D59-0A05-43FB-AE7C-928F39464D9F}" dt="2025-07-03T22:21:39.225" v="510" actId="20577"/>
        <pc:sldMkLst>
          <pc:docMk/>
          <pc:sldMk cId="648703828" sldId="951"/>
        </pc:sldMkLst>
        <pc:spChg chg="mod">
          <ac:chgData name="Pastor Zach Dudenhofer" userId="c4a63011-f6e8-401d-b235-a1891ff3d58e" providerId="ADAL" clId="{D3D10D59-0A05-43FB-AE7C-928F39464D9F}" dt="2025-07-03T22:19:33.396" v="480" actId="115"/>
          <ac:spMkLst>
            <pc:docMk/>
            <pc:sldMk cId="648703828" sldId="951"/>
            <ac:spMk id="3" creationId="{54D9753F-F433-BD1A-AB9C-9645E683F8AF}"/>
          </ac:spMkLst>
        </pc:spChg>
        <pc:spChg chg="mod">
          <ac:chgData name="Pastor Zach Dudenhofer" userId="c4a63011-f6e8-401d-b235-a1891ff3d58e" providerId="ADAL" clId="{D3D10D59-0A05-43FB-AE7C-928F39464D9F}" dt="2025-07-03T22:21:39.225" v="510" actId="20577"/>
          <ac:spMkLst>
            <pc:docMk/>
            <pc:sldMk cId="648703828" sldId="951"/>
            <ac:spMk id="4" creationId="{17583A4D-BE17-09AC-62DD-A5B5F2D054DF}"/>
          </ac:spMkLst>
        </pc:spChg>
      </pc:sldChg>
      <pc:sldChg chg="modSp add mod">
        <pc:chgData name="Pastor Zach Dudenhofer" userId="c4a63011-f6e8-401d-b235-a1891ff3d58e" providerId="ADAL" clId="{D3D10D59-0A05-43FB-AE7C-928F39464D9F}" dt="2025-07-03T22:22:11.529" v="528" actId="20577"/>
        <pc:sldMkLst>
          <pc:docMk/>
          <pc:sldMk cId="302552301" sldId="952"/>
        </pc:sldMkLst>
        <pc:spChg chg="mod">
          <ac:chgData name="Pastor Zach Dudenhofer" userId="c4a63011-f6e8-401d-b235-a1891ff3d58e" providerId="ADAL" clId="{D3D10D59-0A05-43FB-AE7C-928F39464D9F}" dt="2025-07-03T22:21:53.843" v="515" actId="115"/>
          <ac:spMkLst>
            <pc:docMk/>
            <pc:sldMk cId="302552301" sldId="952"/>
            <ac:spMk id="3" creationId="{54D9753F-F433-BD1A-AB9C-9645E683F8AF}"/>
          </ac:spMkLst>
        </pc:spChg>
        <pc:spChg chg="mod">
          <ac:chgData name="Pastor Zach Dudenhofer" userId="c4a63011-f6e8-401d-b235-a1891ff3d58e" providerId="ADAL" clId="{D3D10D59-0A05-43FB-AE7C-928F39464D9F}" dt="2025-07-03T22:22:11.529" v="528" actId="20577"/>
          <ac:spMkLst>
            <pc:docMk/>
            <pc:sldMk cId="302552301" sldId="952"/>
            <ac:spMk id="4" creationId="{17583A4D-BE17-09AC-62DD-A5B5F2D054DF}"/>
          </ac:spMkLst>
        </pc:spChg>
      </pc:sldChg>
      <pc:sldChg chg="modSp add mod">
        <pc:chgData name="Pastor Zach Dudenhofer" userId="c4a63011-f6e8-401d-b235-a1891ff3d58e" providerId="ADAL" clId="{D3D10D59-0A05-43FB-AE7C-928F39464D9F}" dt="2025-07-03T22:23:43.904" v="608" actId="20577"/>
        <pc:sldMkLst>
          <pc:docMk/>
          <pc:sldMk cId="1828634137" sldId="953"/>
        </pc:sldMkLst>
        <pc:spChg chg="mod">
          <ac:chgData name="Pastor Zach Dudenhofer" userId="c4a63011-f6e8-401d-b235-a1891ff3d58e" providerId="ADAL" clId="{D3D10D59-0A05-43FB-AE7C-928F39464D9F}" dt="2025-07-03T22:22:39.059" v="535" actId="115"/>
          <ac:spMkLst>
            <pc:docMk/>
            <pc:sldMk cId="1828634137" sldId="953"/>
            <ac:spMk id="3" creationId="{54D9753F-F433-BD1A-AB9C-9645E683F8AF}"/>
          </ac:spMkLst>
        </pc:spChg>
        <pc:spChg chg="mod">
          <ac:chgData name="Pastor Zach Dudenhofer" userId="c4a63011-f6e8-401d-b235-a1891ff3d58e" providerId="ADAL" clId="{D3D10D59-0A05-43FB-AE7C-928F39464D9F}" dt="2025-07-03T22:23:43.904" v="608" actId="20577"/>
          <ac:spMkLst>
            <pc:docMk/>
            <pc:sldMk cId="1828634137" sldId="953"/>
            <ac:spMk id="4" creationId="{17583A4D-BE17-09AC-62DD-A5B5F2D054DF}"/>
          </ac:spMkLst>
        </pc:spChg>
      </pc:sldChg>
      <pc:sldChg chg="modSp add mod">
        <pc:chgData name="Pastor Zach Dudenhofer" userId="c4a63011-f6e8-401d-b235-a1891ff3d58e" providerId="ADAL" clId="{D3D10D59-0A05-43FB-AE7C-928F39464D9F}" dt="2025-07-03T22:24:38.320" v="673" actId="20577"/>
        <pc:sldMkLst>
          <pc:docMk/>
          <pc:sldMk cId="1144453413" sldId="954"/>
        </pc:sldMkLst>
        <pc:spChg chg="mod">
          <ac:chgData name="Pastor Zach Dudenhofer" userId="c4a63011-f6e8-401d-b235-a1891ff3d58e" providerId="ADAL" clId="{D3D10D59-0A05-43FB-AE7C-928F39464D9F}" dt="2025-07-03T22:24:00.194" v="613" actId="115"/>
          <ac:spMkLst>
            <pc:docMk/>
            <pc:sldMk cId="1144453413" sldId="954"/>
            <ac:spMk id="3" creationId="{54D9753F-F433-BD1A-AB9C-9645E683F8AF}"/>
          </ac:spMkLst>
        </pc:spChg>
        <pc:spChg chg="mod">
          <ac:chgData name="Pastor Zach Dudenhofer" userId="c4a63011-f6e8-401d-b235-a1891ff3d58e" providerId="ADAL" clId="{D3D10D59-0A05-43FB-AE7C-928F39464D9F}" dt="2025-07-03T22:24:38.320" v="673" actId="20577"/>
          <ac:spMkLst>
            <pc:docMk/>
            <pc:sldMk cId="1144453413" sldId="954"/>
            <ac:spMk id="4" creationId="{17583A4D-BE17-09AC-62DD-A5B5F2D054DF}"/>
          </ac:spMkLst>
        </pc:spChg>
      </pc:sldChg>
      <pc:sldChg chg="modSp add mod">
        <pc:chgData name="Pastor Zach Dudenhofer" userId="c4a63011-f6e8-401d-b235-a1891ff3d58e" providerId="ADAL" clId="{D3D10D59-0A05-43FB-AE7C-928F39464D9F}" dt="2025-07-03T22:26:21.789" v="751" actId="113"/>
        <pc:sldMkLst>
          <pc:docMk/>
          <pc:sldMk cId="88938662" sldId="955"/>
        </pc:sldMkLst>
        <pc:spChg chg="mod">
          <ac:chgData name="Pastor Zach Dudenhofer" userId="c4a63011-f6e8-401d-b235-a1891ff3d58e" providerId="ADAL" clId="{D3D10D59-0A05-43FB-AE7C-928F39464D9F}" dt="2025-07-03T22:25:46.848" v="747" actId="1035"/>
          <ac:spMkLst>
            <pc:docMk/>
            <pc:sldMk cId="88938662" sldId="955"/>
            <ac:spMk id="2" creationId="{86533E5A-C9A4-0E5F-6640-D0FE9826AA88}"/>
          </ac:spMkLst>
        </pc:spChg>
        <pc:spChg chg="mod">
          <ac:chgData name="Pastor Zach Dudenhofer" userId="c4a63011-f6e8-401d-b235-a1891ff3d58e" providerId="ADAL" clId="{D3D10D59-0A05-43FB-AE7C-928F39464D9F}" dt="2025-07-03T22:26:21.789" v="751" actId="113"/>
          <ac:spMkLst>
            <pc:docMk/>
            <pc:sldMk cId="88938662" sldId="955"/>
            <ac:spMk id="3" creationId="{54D9753F-F433-BD1A-AB9C-9645E683F8AF}"/>
          </ac:spMkLst>
        </pc:spChg>
      </pc:sldChg>
      <pc:sldChg chg="addSp modSp add mod">
        <pc:chgData name="Pastor Zach Dudenhofer" userId="c4a63011-f6e8-401d-b235-a1891ff3d58e" providerId="ADAL" clId="{D3D10D59-0A05-43FB-AE7C-928F39464D9F}" dt="2025-07-03T22:27:22.721" v="805" actId="20577"/>
        <pc:sldMkLst>
          <pc:docMk/>
          <pc:sldMk cId="3473769458" sldId="956"/>
        </pc:sldMkLst>
        <pc:spChg chg="mod">
          <ac:chgData name="Pastor Zach Dudenhofer" userId="c4a63011-f6e8-401d-b235-a1891ff3d58e" providerId="ADAL" clId="{D3D10D59-0A05-43FB-AE7C-928F39464D9F}" dt="2025-07-03T22:26:35.474" v="754" actId="115"/>
          <ac:spMkLst>
            <pc:docMk/>
            <pc:sldMk cId="3473769458" sldId="956"/>
            <ac:spMk id="3" creationId="{54D9753F-F433-BD1A-AB9C-9645E683F8AF}"/>
          </ac:spMkLst>
        </pc:spChg>
        <pc:spChg chg="add mod">
          <ac:chgData name="Pastor Zach Dudenhofer" userId="c4a63011-f6e8-401d-b235-a1891ff3d58e" providerId="ADAL" clId="{D3D10D59-0A05-43FB-AE7C-928F39464D9F}" dt="2025-07-03T22:27:22.721" v="805" actId="20577"/>
          <ac:spMkLst>
            <pc:docMk/>
            <pc:sldMk cId="3473769458" sldId="956"/>
            <ac:spMk id="4" creationId="{2A45C8EA-A426-B522-6E92-C2F2807125CB}"/>
          </ac:spMkLst>
        </pc:spChg>
        <pc:cxnChg chg="add mod">
          <ac:chgData name="Pastor Zach Dudenhofer" userId="c4a63011-f6e8-401d-b235-a1891ff3d58e" providerId="ADAL" clId="{D3D10D59-0A05-43FB-AE7C-928F39464D9F}" dt="2025-07-03T22:26:55.765" v="755"/>
          <ac:cxnSpMkLst>
            <pc:docMk/>
            <pc:sldMk cId="3473769458" sldId="956"/>
            <ac:cxnSpMk id="5" creationId="{350263E9-84D9-1666-F09B-5D369BDD8113}"/>
          </ac:cxnSpMkLst>
        </pc:cxnChg>
      </pc:sldChg>
      <pc:sldChg chg="addSp modSp add mod">
        <pc:chgData name="Pastor Zach Dudenhofer" userId="c4a63011-f6e8-401d-b235-a1891ff3d58e" providerId="ADAL" clId="{D3D10D59-0A05-43FB-AE7C-928F39464D9F}" dt="2025-07-03T22:28:35.737" v="825" actId="20577"/>
        <pc:sldMkLst>
          <pc:docMk/>
          <pc:sldMk cId="397852585" sldId="957"/>
        </pc:sldMkLst>
        <pc:spChg chg="mod">
          <ac:chgData name="Pastor Zach Dudenhofer" userId="c4a63011-f6e8-401d-b235-a1891ff3d58e" providerId="ADAL" clId="{D3D10D59-0A05-43FB-AE7C-928F39464D9F}" dt="2025-07-03T22:27:59.680" v="808" actId="27636"/>
          <ac:spMkLst>
            <pc:docMk/>
            <pc:sldMk cId="397852585" sldId="957"/>
            <ac:spMk id="2" creationId="{86533E5A-C9A4-0E5F-6640-D0FE9826AA88}"/>
          </ac:spMkLst>
        </pc:spChg>
        <pc:spChg chg="add mod">
          <ac:chgData name="Pastor Zach Dudenhofer" userId="c4a63011-f6e8-401d-b235-a1891ff3d58e" providerId="ADAL" clId="{D3D10D59-0A05-43FB-AE7C-928F39464D9F}" dt="2025-07-03T22:28:35.737" v="825" actId="20577"/>
          <ac:spMkLst>
            <pc:docMk/>
            <pc:sldMk cId="397852585" sldId="957"/>
            <ac:spMk id="4" creationId="{D47CB7F3-B072-C82C-69A2-5BBE3DB98DD7}"/>
          </ac:spMkLst>
        </pc:spChg>
        <pc:cxnChg chg="add mod">
          <ac:chgData name="Pastor Zach Dudenhofer" userId="c4a63011-f6e8-401d-b235-a1891ff3d58e" providerId="ADAL" clId="{D3D10D59-0A05-43FB-AE7C-928F39464D9F}" dt="2025-07-03T22:28:22.973" v="809"/>
          <ac:cxnSpMkLst>
            <pc:docMk/>
            <pc:sldMk cId="397852585" sldId="957"/>
            <ac:cxnSpMk id="5" creationId="{3A0CF615-5756-0AB1-4961-B2C4406FD4BA}"/>
          </ac:cxnSpMkLst>
        </pc:cxnChg>
      </pc:sldChg>
      <pc:sldChg chg="modSp add mod">
        <pc:chgData name="Pastor Zach Dudenhofer" userId="c4a63011-f6e8-401d-b235-a1891ff3d58e" providerId="ADAL" clId="{D3D10D59-0A05-43FB-AE7C-928F39464D9F}" dt="2025-07-03T22:29:47.897" v="834" actId="115"/>
        <pc:sldMkLst>
          <pc:docMk/>
          <pc:sldMk cId="2770884821" sldId="958"/>
        </pc:sldMkLst>
        <pc:spChg chg="mod">
          <ac:chgData name="Pastor Zach Dudenhofer" userId="c4a63011-f6e8-401d-b235-a1891ff3d58e" providerId="ADAL" clId="{D3D10D59-0A05-43FB-AE7C-928F39464D9F}" dt="2025-07-03T22:29:06.632" v="830" actId="27636"/>
          <ac:spMkLst>
            <pc:docMk/>
            <pc:sldMk cId="2770884821" sldId="958"/>
            <ac:spMk id="2" creationId="{86533E5A-C9A4-0E5F-6640-D0FE9826AA88}"/>
          </ac:spMkLst>
        </pc:spChg>
        <pc:spChg chg="mod">
          <ac:chgData name="Pastor Zach Dudenhofer" userId="c4a63011-f6e8-401d-b235-a1891ff3d58e" providerId="ADAL" clId="{D3D10D59-0A05-43FB-AE7C-928F39464D9F}" dt="2025-07-03T22:29:47.897" v="834" actId="115"/>
          <ac:spMkLst>
            <pc:docMk/>
            <pc:sldMk cId="2770884821" sldId="958"/>
            <ac:spMk id="3" creationId="{54D9753F-F433-BD1A-AB9C-9645E683F8AF}"/>
          </ac:spMkLst>
        </pc:spChg>
      </pc:sldChg>
      <pc:sldChg chg="add del">
        <pc:chgData name="Pastor Zach Dudenhofer" userId="c4a63011-f6e8-401d-b235-a1891ff3d58e" providerId="ADAL" clId="{D3D10D59-0A05-43FB-AE7C-928F39464D9F}" dt="2025-07-03T22:28:45.927" v="827" actId="47"/>
        <pc:sldMkLst>
          <pc:docMk/>
          <pc:sldMk cId="3090833541" sldId="958"/>
        </pc:sldMkLst>
      </pc:sldChg>
      <pc:sldChg chg="addSp modSp add mod">
        <pc:chgData name="Pastor Zach Dudenhofer" userId="c4a63011-f6e8-401d-b235-a1891ff3d58e" providerId="ADAL" clId="{D3D10D59-0A05-43FB-AE7C-928F39464D9F}" dt="2025-07-03T22:31:43.056" v="848" actId="20577"/>
        <pc:sldMkLst>
          <pc:docMk/>
          <pc:sldMk cId="3345864621" sldId="959"/>
        </pc:sldMkLst>
        <pc:spChg chg="mod">
          <ac:chgData name="Pastor Zach Dudenhofer" userId="c4a63011-f6e8-401d-b235-a1891ff3d58e" providerId="ADAL" clId="{D3D10D59-0A05-43FB-AE7C-928F39464D9F}" dt="2025-07-03T22:31:11.561" v="837" actId="115"/>
          <ac:spMkLst>
            <pc:docMk/>
            <pc:sldMk cId="3345864621" sldId="959"/>
            <ac:spMk id="3" creationId="{54D9753F-F433-BD1A-AB9C-9645E683F8AF}"/>
          </ac:spMkLst>
        </pc:spChg>
        <pc:spChg chg="add mod">
          <ac:chgData name="Pastor Zach Dudenhofer" userId="c4a63011-f6e8-401d-b235-a1891ff3d58e" providerId="ADAL" clId="{D3D10D59-0A05-43FB-AE7C-928F39464D9F}" dt="2025-07-03T22:31:43.056" v="848" actId="20577"/>
          <ac:spMkLst>
            <pc:docMk/>
            <pc:sldMk cId="3345864621" sldId="959"/>
            <ac:spMk id="4" creationId="{71556E5D-CF79-E57A-3C28-0B09E1D81A0F}"/>
          </ac:spMkLst>
        </pc:spChg>
        <pc:cxnChg chg="add mod">
          <ac:chgData name="Pastor Zach Dudenhofer" userId="c4a63011-f6e8-401d-b235-a1891ff3d58e" providerId="ADAL" clId="{D3D10D59-0A05-43FB-AE7C-928F39464D9F}" dt="2025-07-03T22:31:38.206" v="838"/>
          <ac:cxnSpMkLst>
            <pc:docMk/>
            <pc:sldMk cId="3345864621" sldId="959"/>
            <ac:cxnSpMk id="5" creationId="{35A5AADB-27C5-8A43-FE31-307A7DA126F0}"/>
          </ac:cxnSpMkLst>
        </pc:cxnChg>
      </pc:sldChg>
      <pc:sldChg chg="modSp add mod">
        <pc:chgData name="Pastor Zach Dudenhofer" userId="c4a63011-f6e8-401d-b235-a1891ff3d58e" providerId="ADAL" clId="{D3D10D59-0A05-43FB-AE7C-928F39464D9F}" dt="2025-07-03T22:32:31.185" v="877" actId="20577"/>
        <pc:sldMkLst>
          <pc:docMk/>
          <pc:sldMk cId="1500188444" sldId="960"/>
        </pc:sldMkLst>
        <pc:spChg chg="mod">
          <ac:chgData name="Pastor Zach Dudenhofer" userId="c4a63011-f6e8-401d-b235-a1891ff3d58e" providerId="ADAL" clId="{D3D10D59-0A05-43FB-AE7C-928F39464D9F}" dt="2025-07-03T22:32:07.010" v="851" actId="115"/>
          <ac:spMkLst>
            <pc:docMk/>
            <pc:sldMk cId="1500188444" sldId="960"/>
            <ac:spMk id="3" creationId="{54D9753F-F433-BD1A-AB9C-9645E683F8AF}"/>
          </ac:spMkLst>
        </pc:spChg>
        <pc:spChg chg="mod">
          <ac:chgData name="Pastor Zach Dudenhofer" userId="c4a63011-f6e8-401d-b235-a1891ff3d58e" providerId="ADAL" clId="{D3D10D59-0A05-43FB-AE7C-928F39464D9F}" dt="2025-07-03T22:32:31.185" v="877" actId="20577"/>
          <ac:spMkLst>
            <pc:docMk/>
            <pc:sldMk cId="1500188444" sldId="960"/>
            <ac:spMk id="4" creationId="{D47CB7F3-B072-C82C-69A2-5BBE3DB98DD7}"/>
          </ac:spMkLst>
        </pc:spChg>
      </pc:sldChg>
      <pc:sldChg chg="modSp add mod">
        <pc:chgData name="Pastor Zach Dudenhofer" userId="c4a63011-f6e8-401d-b235-a1891ff3d58e" providerId="ADAL" clId="{D3D10D59-0A05-43FB-AE7C-928F39464D9F}" dt="2025-07-03T22:35:00.992" v="937" actId="20577"/>
        <pc:sldMkLst>
          <pc:docMk/>
          <pc:sldMk cId="3883493613" sldId="961"/>
        </pc:sldMkLst>
        <pc:spChg chg="mod">
          <ac:chgData name="Pastor Zach Dudenhofer" userId="c4a63011-f6e8-401d-b235-a1891ff3d58e" providerId="ADAL" clId="{D3D10D59-0A05-43FB-AE7C-928F39464D9F}" dt="2025-07-03T22:32:59.514" v="882" actId="115"/>
          <ac:spMkLst>
            <pc:docMk/>
            <pc:sldMk cId="3883493613" sldId="961"/>
            <ac:spMk id="3" creationId="{54D9753F-F433-BD1A-AB9C-9645E683F8AF}"/>
          </ac:spMkLst>
        </pc:spChg>
        <pc:spChg chg="mod">
          <ac:chgData name="Pastor Zach Dudenhofer" userId="c4a63011-f6e8-401d-b235-a1891ff3d58e" providerId="ADAL" clId="{D3D10D59-0A05-43FB-AE7C-928F39464D9F}" dt="2025-07-03T22:35:00.992" v="937" actId="20577"/>
          <ac:spMkLst>
            <pc:docMk/>
            <pc:sldMk cId="3883493613" sldId="961"/>
            <ac:spMk id="4" creationId="{D47CB7F3-B072-C82C-69A2-5BBE3DB98DD7}"/>
          </ac:spMkLst>
        </pc:spChg>
      </pc:sldChg>
      <pc:sldChg chg="modSp add mod">
        <pc:chgData name="Pastor Zach Dudenhofer" userId="c4a63011-f6e8-401d-b235-a1891ff3d58e" providerId="ADAL" clId="{D3D10D59-0A05-43FB-AE7C-928F39464D9F}" dt="2025-07-03T22:36:05.056" v="989" actId="20577"/>
        <pc:sldMkLst>
          <pc:docMk/>
          <pc:sldMk cId="4158929550" sldId="962"/>
        </pc:sldMkLst>
        <pc:spChg chg="mod">
          <ac:chgData name="Pastor Zach Dudenhofer" userId="c4a63011-f6e8-401d-b235-a1891ff3d58e" providerId="ADAL" clId="{D3D10D59-0A05-43FB-AE7C-928F39464D9F}" dt="2025-07-03T22:35:41.281" v="946" actId="115"/>
          <ac:spMkLst>
            <pc:docMk/>
            <pc:sldMk cId="4158929550" sldId="962"/>
            <ac:spMk id="3" creationId="{54D9753F-F433-BD1A-AB9C-9645E683F8AF}"/>
          </ac:spMkLst>
        </pc:spChg>
        <pc:spChg chg="mod">
          <ac:chgData name="Pastor Zach Dudenhofer" userId="c4a63011-f6e8-401d-b235-a1891ff3d58e" providerId="ADAL" clId="{D3D10D59-0A05-43FB-AE7C-928F39464D9F}" dt="2025-07-03T22:36:05.056" v="989" actId="20577"/>
          <ac:spMkLst>
            <pc:docMk/>
            <pc:sldMk cId="4158929550" sldId="962"/>
            <ac:spMk id="4" creationId="{D47CB7F3-B072-C82C-69A2-5BBE3DB98DD7}"/>
          </ac:spMkLst>
        </pc:spChg>
      </pc:sldChg>
      <pc:sldChg chg="modSp add mod">
        <pc:chgData name="Pastor Zach Dudenhofer" userId="c4a63011-f6e8-401d-b235-a1891ff3d58e" providerId="ADAL" clId="{D3D10D59-0A05-43FB-AE7C-928F39464D9F}" dt="2025-07-03T22:40:34.720" v="1066" actId="20577"/>
        <pc:sldMkLst>
          <pc:docMk/>
          <pc:sldMk cId="3114797891" sldId="963"/>
        </pc:sldMkLst>
        <pc:spChg chg="mod">
          <ac:chgData name="Pastor Zach Dudenhofer" userId="c4a63011-f6e8-401d-b235-a1891ff3d58e" providerId="ADAL" clId="{D3D10D59-0A05-43FB-AE7C-928F39464D9F}" dt="2025-07-03T22:36:33.753" v="994" actId="115"/>
          <ac:spMkLst>
            <pc:docMk/>
            <pc:sldMk cId="3114797891" sldId="963"/>
            <ac:spMk id="3" creationId="{54D9753F-F433-BD1A-AB9C-9645E683F8AF}"/>
          </ac:spMkLst>
        </pc:spChg>
        <pc:spChg chg="mod">
          <ac:chgData name="Pastor Zach Dudenhofer" userId="c4a63011-f6e8-401d-b235-a1891ff3d58e" providerId="ADAL" clId="{D3D10D59-0A05-43FB-AE7C-928F39464D9F}" dt="2025-07-03T22:40:34.720" v="1066" actId="20577"/>
          <ac:spMkLst>
            <pc:docMk/>
            <pc:sldMk cId="3114797891" sldId="963"/>
            <ac:spMk id="4" creationId="{D47CB7F3-B072-C82C-69A2-5BBE3DB98DD7}"/>
          </ac:spMkLst>
        </pc:spChg>
      </pc:sldChg>
      <pc:sldChg chg="modSp add mod">
        <pc:chgData name="Pastor Zach Dudenhofer" userId="c4a63011-f6e8-401d-b235-a1891ff3d58e" providerId="ADAL" clId="{D3D10D59-0A05-43FB-AE7C-928F39464D9F}" dt="2025-07-03T22:41:09.953" v="1071" actId="115"/>
        <pc:sldMkLst>
          <pc:docMk/>
          <pc:sldMk cId="791483604" sldId="964"/>
        </pc:sldMkLst>
        <pc:spChg chg="mod">
          <ac:chgData name="Pastor Zach Dudenhofer" userId="c4a63011-f6e8-401d-b235-a1891ff3d58e" providerId="ADAL" clId="{D3D10D59-0A05-43FB-AE7C-928F39464D9F}" dt="2025-07-03T22:41:09.953" v="1071" actId="115"/>
          <ac:spMkLst>
            <pc:docMk/>
            <pc:sldMk cId="791483604" sldId="964"/>
            <ac:spMk id="3" creationId="{54D9753F-F433-BD1A-AB9C-9645E683F8AF}"/>
          </ac:spMkLst>
        </pc:spChg>
      </pc:sldChg>
      <pc:sldChg chg="addSp modSp add mod">
        <pc:chgData name="Pastor Zach Dudenhofer" userId="c4a63011-f6e8-401d-b235-a1891ff3d58e" providerId="ADAL" clId="{D3D10D59-0A05-43FB-AE7C-928F39464D9F}" dt="2025-07-03T22:42:33.359" v="1139" actId="20577"/>
        <pc:sldMkLst>
          <pc:docMk/>
          <pc:sldMk cId="2537226758" sldId="965"/>
        </pc:sldMkLst>
        <pc:spChg chg="mod">
          <ac:chgData name="Pastor Zach Dudenhofer" userId="c4a63011-f6e8-401d-b235-a1891ff3d58e" providerId="ADAL" clId="{D3D10D59-0A05-43FB-AE7C-928F39464D9F}" dt="2025-07-03T22:41:44.040" v="1076" actId="123"/>
          <ac:spMkLst>
            <pc:docMk/>
            <pc:sldMk cId="2537226758" sldId="965"/>
            <ac:spMk id="3" creationId="{54D9753F-F433-BD1A-AB9C-9645E683F8AF}"/>
          </ac:spMkLst>
        </pc:spChg>
        <pc:spChg chg="add mod">
          <ac:chgData name="Pastor Zach Dudenhofer" userId="c4a63011-f6e8-401d-b235-a1891ff3d58e" providerId="ADAL" clId="{D3D10D59-0A05-43FB-AE7C-928F39464D9F}" dt="2025-07-03T22:42:33.359" v="1139" actId="20577"/>
          <ac:spMkLst>
            <pc:docMk/>
            <pc:sldMk cId="2537226758" sldId="965"/>
            <ac:spMk id="4" creationId="{75F9B771-A61C-3AEF-8884-39E74CC3AFF8}"/>
          </ac:spMkLst>
        </pc:spChg>
        <pc:cxnChg chg="add mod">
          <ac:chgData name="Pastor Zach Dudenhofer" userId="c4a63011-f6e8-401d-b235-a1891ff3d58e" providerId="ADAL" clId="{D3D10D59-0A05-43FB-AE7C-928F39464D9F}" dt="2025-07-03T22:42:02.380" v="1077"/>
          <ac:cxnSpMkLst>
            <pc:docMk/>
            <pc:sldMk cId="2537226758" sldId="965"/>
            <ac:cxnSpMk id="5" creationId="{4C41F97D-458B-0DAB-5B7D-3072B5255182}"/>
          </ac:cxnSpMkLst>
        </pc:cxnChg>
      </pc:sldChg>
    </pc:docChg>
  </pc:docChgLst>
  <pc:docChgLst>
    <pc:chgData name="Pastor Zach Dudenhofer" userId="c4a63011-f6e8-401d-b235-a1891ff3d58e" providerId="ADAL" clId="{B3084AC8-F65D-4A7D-BD29-923CACDEB394}"/>
    <pc:docChg chg="undo redo custSel addSld delSld modSld sldOrd">
      <pc:chgData name="Pastor Zach Dudenhofer" userId="c4a63011-f6e8-401d-b235-a1891ff3d58e" providerId="ADAL" clId="{B3084AC8-F65D-4A7D-BD29-923CACDEB394}" dt="2024-11-27T00:07:10.964" v="747" actId="27614"/>
      <pc:docMkLst>
        <pc:docMk/>
      </pc:docMkLst>
      <pc:sldChg chg="addSp delSp modSp mod">
        <pc:chgData name="Pastor Zach Dudenhofer" userId="c4a63011-f6e8-401d-b235-a1891ff3d58e" providerId="ADAL" clId="{B3084AC8-F65D-4A7D-BD29-923CACDEB394}" dt="2024-11-26T23:33:01.380" v="2" actId="27614"/>
        <pc:sldMkLst>
          <pc:docMk/>
          <pc:sldMk cId="785318392" sldId="263"/>
        </pc:sldMkLst>
        <pc:picChg chg="add mod">
          <ac:chgData name="Pastor Zach Dudenhofer" userId="c4a63011-f6e8-401d-b235-a1891ff3d58e" providerId="ADAL" clId="{B3084AC8-F65D-4A7D-BD29-923CACDEB394}" dt="2024-11-26T23:33:01.380" v="2" actId="27614"/>
          <ac:picMkLst>
            <pc:docMk/>
            <pc:sldMk cId="785318392" sldId="263"/>
            <ac:picMk id="3" creationId="{51D2458C-FEA6-75A8-3792-148BFA8919FA}"/>
          </ac:picMkLst>
        </pc:picChg>
        <pc:picChg chg="del">
          <ac:chgData name="Pastor Zach Dudenhofer" userId="c4a63011-f6e8-401d-b235-a1891ff3d58e" providerId="ADAL" clId="{B3084AC8-F65D-4A7D-BD29-923CACDEB394}" dt="2024-11-26T23:32:52.058" v="0" actId="478"/>
          <ac:picMkLst>
            <pc:docMk/>
            <pc:sldMk cId="785318392" sldId="263"/>
            <ac:picMk id="4" creationId="{80F511C9-2E2C-7413-0268-28799AB6E2DB}"/>
          </ac:picMkLst>
        </pc:picChg>
      </pc:sldChg>
      <pc:sldChg chg="modSp mod">
        <pc:chgData name="Pastor Zach Dudenhofer" userId="c4a63011-f6e8-401d-b235-a1891ff3d58e" providerId="ADAL" clId="{B3084AC8-F65D-4A7D-BD29-923CACDEB394}" dt="2024-11-26T23:44:32.339" v="191" actId="20577"/>
        <pc:sldMkLst>
          <pc:docMk/>
          <pc:sldMk cId="3021919817" sldId="265"/>
        </pc:sldMkLst>
        <pc:spChg chg="mod">
          <ac:chgData name="Pastor Zach Dudenhofer" userId="c4a63011-f6e8-401d-b235-a1891ff3d58e" providerId="ADAL" clId="{B3084AC8-F65D-4A7D-BD29-923CACDEB394}" dt="2024-11-26T23:44:32.339" v="191" actId="20577"/>
          <ac:spMkLst>
            <pc:docMk/>
            <pc:sldMk cId="3021919817" sldId="265"/>
            <ac:spMk id="2" creationId="{9725AC5F-A538-3B8D-AB2A-8E2086C93F5D}"/>
          </ac:spMkLst>
        </pc:spChg>
        <pc:spChg chg="mod">
          <ac:chgData name="Pastor Zach Dudenhofer" userId="c4a63011-f6e8-401d-b235-a1891ff3d58e" providerId="ADAL" clId="{B3084AC8-F65D-4A7D-BD29-923CACDEB394}" dt="2024-11-26T23:44:08.051" v="183" actId="255"/>
          <ac:spMkLst>
            <pc:docMk/>
            <pc:sldMk cId="3021919817" sldId="265"/>
            <ac:spMk id="3" creationId="{E0C6A70B-0872-8155-CCE0-3F2601365044}"/>
          </ac:spMkLst>
        </pc:spChg>
      </pc:sldChg>
      <pc:sldChg chg="addSp delSp modSp mod">
        <pc:chgData name="Pastor Zach Dudenhofer" userId="c4a63011-f6e8-401d-b235-a1891ff3d58e" providerId="ADAL" clId="{B3084AC8-F65D-4A7D-BD29-923CACDEB394}" dt="2024-11-27T00:07:10.964" v="747" actId="27614"/>
        <pc:sldMkLst>
          <pc:docMk/>
          <pc:sldMk cId="1649534806" sldId="553"/>
        </pc:sldMkLst>
        <pc:picChg chg="add mod">
          <ac:chgData name="Pastor Zach Dudenhofer" userId="c4a63011-f6e8-401d-b235-a1891ff3d58e" providerId="ADAL" clId="{B3084AC8-F65D-4A7D-BD29-923CACDEB394}" dt="2024-11-27T00:07:10.964" v="747" actId="27614"/>
          <ac:picMkLst>
            <pc:docMk/>
            <pc:sldMk cId="1649534806" sldId="553"/>
            <ac:picMk id="3" creationId="{D284F3B7-A778-D983-592B-3EF80E2EEA04}"/>
          </ac:picMkLst>
        </pc:picChg>
        <pc:picChg chg="del">
          <ac:chgData name="Pastor Zach Dudenhofer" userId="c4a63011-f6e8-401d-b235-a1891ff3d58e" providerId="ADAL" clId="{B3084AC8-F65D-4A7D-BD29-923CACDEB394}" dt="2024-11-27T00:07:07.359" v="745" actId="478"/>
          <ac:picMkLst>
            <pc:docMk/>
            <pc:sldMk cId="1649534806" sldId="553"/>
            <ac:picMk id="4" creationId="{384E9EA5-9089-151F-C0D9-B70BDE7DC176}"/>
          </ac:picMkLst>
        </pc:picChg>
      </pc:sldChg>
      <pc:sldChg chg="del">
        <pc:chgData name="Pastor Zach Dudenhofer" userId="c4a63011-f6e8-401d-b235-a1891ff3d58e" providerId="ADAL" clId="{B3084AC8-F65D-4A7D-BD29-923CACDEB394}" dt="2024-11-26T23:40:10.785" v="32" actId="47"/>
        <pc:sldMkLst>
          <pc:docMk/>
          <pc:sldMk cId="3500975456" sldId="564"/>
        </pc:sldMkLst>
      </pc:sldChg>
      <pc:sldChg chg="del">
        <pc:chgData name="Pastor Zach Dudenhofer" userId="c4a63011-f6e8-401d-b235-a1891ff3d58e" providerId="ADAL" clId="{B3084AC8-F65D-4A7D-BD29-923CACDEB394}" dt="2024-11-26T23:52:49.208" v="323" actId="47"/>
        <pc:sldMkLst>
          <pc:docMk/>
          <pc:sldMk cId="1399895348" sldId="576"/>
        </pc:sldMkLst>
      </pc:sldChg>
      <pc:sldChg chg="del">
        <pc:chgData name="Pastor Zach Dudenhofer" userId="c4a63011-f6e8-401d-b235-a1891ff3d58e" providerId="ADAL" clId="{B3084AC8-F65D-4A7D-BD29-923CACDEB394}" dt="2024-11-26T23:52:49.208" v="323" actId="47"/>
        <pc:sldMkLst>
          <pc:docMk/>
          <pc:sldMk cId="3984888666" sldId="577"/>
        </pc:sldMkLst>
      </pc:sldChg>
      <pc:sldChg chg="del">
        <pc:chgData name="Pastor Zach Dudenhofer" userId="c4a63011-f6e8-401d-b235-a1891ff3d58e" providerId="ADAL" clId="{B3084AC8-F65D-4A7D-BD29-923CACDEB394}" dt="2024-11-26T23:52:49.208" v="323" actId="47"/>
        <pc:sldMkLst>
          <pc:docMk/>
          <pc:sldMk cId="3400425134" sldId="578"/>
        </pc:sldMkLst>
      </pc:sldChg>
      <pc:sldChg chg="del">
        <pc:chgData name="Pastor Zach Dudenhofer" userId="c4a63011-f6e8-401d-b235-a1891ff3d58e" providerId="ADAL" clId="{B3084AC8-F65D-4A7D-BD29-923CACDEB394}" dt="2024-11-26T23:52:49.208" v="323" actId="47"/>
        <pc:sldMkLst>
          <pc:docMk/>
          <pc:sldMk cId="3665786643" sldId="579"/>
        </pc:sldMkLst>
      </pc:sldChg>
      <pc:sldChg chg="del">
        <pc:chgData name="Pastor Zach Dudenhofer" userId="c4a63011-f6e8-401d-b235-a1891ff3d58e" providerId="ADAL" clId="{B3084AC8-F65D-4A7D-BD29-923CACDEB394}" dt="2024-11-26T23:52:49.208" v="323" actId="47"/>
        <pc:sldMkLst>
          <pc:docMk/>
          <pc:sldMk cId="3572895520" sldId="580"/>
        </pc:sldMkLst>
      </pc:sldChg>
      <pc:sldChg chg="del">
        <pc:chgData name="Pastor Zach Dudenhofer" userId="c4a63011-f6e8-401d-b235-a1891ff3d58e" providerId="ADAL" clId="{B3084AC8-F65D-4A7D-BD29-923CACDEB394}" dt="2024-11-26T23:40:10.785" v="32" actId="47"/>
        <pc:sldMkLst>
          <pc:docMk/>
          <pc:sldMk cId="259765321" sldId="587"/>
        </pc:sldMkLst>
      </pc:sldChg>
      <pc:sldChg chg="modSp mod">
        <pc:chgData name="Pastor Zach Dudenhofer" userId="c4a63011-f6e8-401d-b235-a1891ff3d58e" providerId="ADAL" clId="{B3084AC8-F65D-4A7D-BD29-923CACDEB394}" dt="2024-11-26T23:42:14.659" v="156" actId="20577"/>
        <pc:sldMkLst>
          <pc:docMk/>
          <pc:sldMk cId="3516076450" sldId="588"/>
        </pc:sldMkLst>
        <pc:spChg chg="mod">
          <ac:chgData name="Pastor Zach Dudenhofer" userId="c4a63011-f6e8-401d-b235-a1891ff3d58e" providerId="ADAL" clId="{B3084AC8-F65D-4A7D-BD29-923CACDEB394}" dt="2024-11-26T23:40:40.279" v="59" actId="207"/>
          <ac:spMkLst>
            <pc:docMk/>
            <pc:sldMk cId="3516076450" sldId="588"/>
            <ac:spMk id="2" creationId="{9725AC5F-A538-3B8D-AB2A-8E2086C93F5D}"/>
          </ac:spMkLst>
        </pc:spChg>
        <pc:spChg chg="mod">
          <ac:chgData name="Pastor Zach Dudenhofer" userId="c4a63011-f6e8-401d-b235-a1891ff3d58e" providerId="ADAL" clId="{B3084AC8-F65D-4A7D-BD29-923CACDEB394}" dt="2024-11-26T23:42:14.659" v="156" actId="20577"/>
          <ac:spMkLst>
            <pc:docMk/>
            <pc:sldMk cId="3516076450" sldId="588"/>
            <ac:spMk id="3" creationId="{E0C6A70B-0872-8155-CCE0-3F2601365044}"/>
          </ac:spMkLst>
        </pc:spChg>
      </pc:sldChg>
      <pc:sldChg chg="del">
        <pc:chgData name="Pastor Zach Dudenhofer" userId="c4a63011-f6e8-401d-b235-a1891ff3d58e" providerId="ADAL" clId="{B3084AC8-F65D-4A7D-BD29-923CACDEB394}" dt="2024-11-26T23:56:09.097" v="326" actId="47"/>
        <pc:sldMkLst>
          <pc:docMk/>
          <pc:sldMk cId="2385341591" sldId="589"/>
        </pc:sldMkLst>
      </pc:sldChg>
      <pc:sldChg chg="del">
        <pc:chgData name="Pastor Zach Dudenhofer" userId="c4a63011-f6e8-401d-b235-a1891ff3d58e" providerId="ADAL" clId="{B3084AC8-F65D-4A7D-BD29-923CACDEB394}" dt="2024-11-27T00:07:05.124" v="744" actId="47"/>
        <pc:sldMkLst>
          <pc:docMk/>
          <pc:sldMk cId="4021603339" sldId="606"/>
        </pc:sldMkLst>
      </pc:sldChg>
      <pc:sldChg chg="del">
        <pc:chgData name="Pastor Zach Dudenhofer" userId="c4a63011-f6e8-401d-b235-a1891ff3d58e" providerId="ADAL" clId="{B3084AC8-F65D-4A7D-BD29-923CACDEB394}" dt="2024-11-27T00:07:05.124" v="744" actId="47"/>
        <pc:sldMkLst>
          <pc:docMk/>
          <pc:sldMk cId="4131022344" sldId="607"/>
        </pc:sldMkLst>
      </pc:sldChg>
      <pc:sldChg chg="del">
        <pc:chgData name="Pastor Zach Dudenhofer" userId="c4a63011-f6e8-401d-b235-a1891ff3d58e" providerId="ADAL" clId="{B3084AC8-F65D-4A7D-BD29-923CACDEB394}" dt="2024-11-27T00:07:05.124" v="744" actId="47"/>
        <pc:sldMkLst>
          <pc:docMk/>
          <pc:sldMk cId="21702149" sldId="608"/>
        </pc:sldMkLst>
      </pc:sldChg>
      <pc:sldChg chg="del">
        <pc:chgData name="Pastor Zach Dudenhofer" userId="c4a63011-f6e8-401d-b235-a1891ff3d58e" providerId="ADAL" clId="{B3084AC8-F65D-4A7D-BD29-923CACDEB394}" dt="2024-11-27T00:07:05.124" v="744" actId="47"/>
        <pc:sldMkLst>
          <pc:docMk/>
          <pc:sldMk cId="1328436247" sldId="609"/>
        </pc:sldMkLst>
      </pc:sldChg>
      <pc:sldChg chg="del">
        <pc:chgData name="Pastor Zach Dudenhofer" userId="c4a63011-f6e8-401d-b235-a1891ff3d58e" providerId="ADAL" clId="{B3084AC8-F65D-4A7D-BD29-923CACDEB394}" dt="2024-11-27T00:07:05.124" v="744" actId="47"/>
        <pc:sldMkLst>
          <pc:docMk/>
          <pc:sldMk cId="1785203852" sldId="610"/>
        </pc:sldMkLst>
      </pc:sldChg>
      <pc:sldChg chg="del">
        <pc:chgData name="Pastor Zach Dudenhofer" userId="c4a63011-f6e8-401d-b235-a1891ff3d58e" providerId="ADAL" clId="{B3084AC8-F65D-4A7D-BD29-923CACDEB394}" dt="2024-11-27T00:07:05.124" v="744" actId="47"/>
        <pc:sldMkLst>
          <pc:docMk/>
          <pc:sldMk cId="83475390" sldId="611"/>
        </pc:sldMkLst>
      </pc:sldChg>
      <pc:sldChg chg="del">
        <pc:chgData name="Pastor Zach Dudenhofer" userId="c4a63011-f6e8-401d-b235-a1891ff3d58e" providerId="ADAL" clId="{B3084AC8-F65D-4A7D-BD29-923CACDEB394}" dt="2024-11-27T00:07:05.124" v="744" actId="47"/>
        <pc:sldMkLst>
          <pc:docMk/>
          <pc:sldMk cId="2511687354" sldId="612"/>
        </pc:sldMkLst>
      </pc:sldChg>
      <pc:sldChg chg="del">
        <pc:chgData name="Pastor Zach Dudenhofer" userId="c4a63011-f6e8-401d-b235-a1891ff3d58e" providerId="ADAL" clId="{B3084AC8-F65D-4A7D-BD29-923CACDEB394}" dt="2024-11-27T00:07:05.124" v="744" actId="47"/>
        <pc:sldMkLst>
          <pc:docMk/>
          <pc:sldMk cId="4281076306" sldId="613"/>
        </pc:sldMkLst>
      </pc:sldChg>
      <pc:sldChg chg="addSp delSp modSp add mod">
        <pc:chgData name="Pastor Zach Dudenhofer" userId="c4a63011-f6e8-401d-b235-a1891ff3d58e" providerId="ADAL" clId="{B3084AC8-F65D-4A7D-BD29-923CACDEB394}" dt="2024-11-26T23:37:56.891" v="26" actId="478"/>
        <pc:sldMkLst>
          <pc:docMk/>
          <pc:sldMk cId="207978872" sldId="614"/>
        </pc:sldMkLst>
        <pc:spChg chg="mod">
          <ac:chgData name="Pastor Zach Dudenhofer" userId="c4a63011-f6e8-401d-b235-a1891ff3d58e" providerId="ADAL" clId="{B3084AC8-F65D-4A7D-BD29-923CACDEB394}" dt="2024-11-26T23:37:53.784" v="25" actId="207"/>
          <ac:spMkLst>
            <pc:docMk/>
            <pc:sldMk cId="207978872" sldId="614"/>
            <ac:spMk id="2" creationId="{9725AC5F-A538-3B8D-AB2A-8E2086C93F5D}"/>
          </ac:spMkLst>
        </pc:spChg>
        <pc:spChg chg="mod">
          <ac:chgData name="Pastor Zach Dudenhofer" userId="c4a63011-f6e8-401d-b235-a1891ff3d58e" providerId="ADAL" clId="{B3084AC8-F65D-4A7D-BD29-923CACDEB394}" dt="2024-11-26T23:37:31.259" v="22" actId="20577"/>
          <ac:spMkLst>
            <pc:docMk/>
            <pc:sldMk cId="207978872" sldId="614"/>
            <ac:spMk id="3" creationId="{E0C6A70B-0872-8155-CCE0-3F2601365044}"/>
          </ac:spMkLst>
        </pc:spChg>
        <pc:picChg chg="add del mod">
          <ac:chgData name="Pastor Zach Dudenhofer" userId="c4a63011-f6e8-401d-b235-a1891ff3d58e" providerId="ADAL" clId="{B3084AC8-F65D-4A7D-BD29-923CACDEB394}" dt="2024-11-26T23:37:56.891" v="26" actId="478"/>
          <ac:picMkLst>
            <pc:docMk/>
            <pc:sldMk cId="207978872" sldId="614"/>
            <ac:picMk id="4" creationId="{B5A8D099-CB1D-E93E-30C0-32F53E6AB3A8}"/>
          </ac:picMkLst>
        </pc:picChg>
      </pc:sldChg>
      <pc:sldChg chg="modSp add mod">
        <pc:chgData name="Pastor Zach Dudenhofer" userId="c4a63011-f6e8-401d-b235-a1891ff3d58e" providerId="ADAL" clId="{B3084AC8-F65D-4A7D-BD29-923CACDEB394}" dt="2024-11-26T23:39:00.644" v="31" actId="115"/>
        <pc:sldMkLst>
          <pc:docMk/>
          <pc:sldMk cId="324997155" sldId="615"/>
        </pc:sldMkLst>
        <pc:spChg chg="mod">
          <ac:chgData name="Pastor Zach Dudenhofer" userId="c4a63011-f6e8-401d-b235-a1891ff3d58e" providerId="ADAL" clId="{B3084AC8-F65D-4A7D-BD29-923CACDEB394}" dt="2024-11-26T23:39:00.644" v="31" actId="115"/>
          <ac:spMkLst>
            <pc:docMk/>
            <pc:sldMk cId="324997155" sldId="615"/>
            <ac:spMk id="3" creationId="{E0C6A70B-0872-8155-CCE0-3F2601365044}"/>
          </ac:spMkLst>
        </pc:spChg>
      </pc:sldChg>
      <pc:sldChg chg="modSp add mod ord">
        <pc:chgData name="Pastor Zach Dudenhofer" userId="c4a63011-f6e8-401d-b235-a1891ff3d58e" providerId="ADAL" clId="{B3084AC8-F65D-4A7D-BD29-923CACDEB394}" dt="2024-11-26T23:48:17.136" v="228" actId="5793"/>
        <pc:sldMkLst>
          <pc:docMk/>
          <pc:sldMk cId="3316735971" sldId="616"/>
        </pc:sldMkLst>
        <pc:spChg chg="mod">
          <ac:chgData name="Pastor Zach Dudenhofer" userId="c4a63011-f6e8-401d-b235-a1891ff3d58e" providerId="ADAL" clId="{B3084AC8-F65D-4A7D-BD29-923CACDEB394}" dt="2024-11-26T23:47:43.626" v="221" actId="20577"/>
          <ac:spMkLst>
            <pc:docMk/>
            <pc:sldMk cId="3316735971" sldId="616"/>
            <ac:spMk id="2" creationId="{9725AC5F-A538-3B8D-AB2A-8E2086C93F5D}"/>
          </ac:spMkLst>
        </pc:spChg>
        <pc:spChg chg="mod">
          <ac:chgData name="Pastor Zach Dudenhofer" userId="c4a63011-f6e8-401d-b235-a1891ff3d58e" providerId="ADAL" clId="{B3084AC8-F65D-4A7D-BD29-923CACDEB394}" dt="2024-11-26T23:48:17.136" v="228" actId="5793"/>
          <ac:spMkLst>
            <pc:docMk/>
            <pc:sldMk cId="3316735971" sldId="616"/>
            <ac:spMk id="3" creationId="{E0C6A70B-0872-8155-CCE0-3F2601365044}"/>
          </ac:spMkLst>
        </pc:spChg>
      </pc:sldChg>
      <pc:sldChg chg="modSp add mod">
        <pc:chgData name="Pastor Zach Dudenhofer" userId="c4a63011-f6e8-401d-b235-a1891ff3d58e" providerId="ADAL" clId="{B3084AC8-F65D-4A7D-BD29-923CACDEB394}" dt="2024-11-26T23:46:50.475" v="208" actId="20577"/>
        <pc:sldMkLst>
          <pc:docMk/>
          <pc:sldMk cId="805291767" sldId="617"/>
        </pc:sldMkLst>
        <pc:spChg chg="mod">
          <ac:chgData name="Pastor Zach Dudenhofer" userId="c4a63011-f6e8-401d-b235-a1891ff3d58e" providerId="ADAL" clId="{B3084AC8-F65D-4A7D-BD29-923CACDEB394}" dt="2024-11-26T23:46:50.475" v="208" actId="20577"/>
          <ac:spMkLst>
            <pc:docMk/>
            <pc:sldMk cId="805291767" sldId="617"/>
            <ac:spMk id="3" creationId="{E0C6A70B-0872-8155-CCE0-3F2601365044}"/>
          </ac:spMkLst>
        </pc:spChg>
      </pc:sldChg>
      <pc:sldChg chg="modSp add mod">
        <pc:chgData name="Pastor Zach Dudenhofer" userId="c4a63011-f6e8-401d-b235-a1891ff3d58e" providerId="ADAL" clId="{B3084AC8-F65D-4A7D-BD29-923CACDEB394}" dt="2024-11-26T23:49:16.614" v="268" actId="20577"/>
        <pc:sldMkLst>
          <pc:docMk/>
          <pc:sldMk cId="448788614" sldId="618"/>
        </pc:sldMkLst>
        <pc:spChg chg="mod">
          <ac:chgData name="Pastor Zach Dudenhofer" userId="c4a63011-f6e8-401d-b235-a1891ff3d58e" providerId="ADAL" clId="{B3084AC8-F65D-4A7D-BD29-923CACDEB394}" dt="2024-11-26T23:49:03.514" v="266" actId="20577"/>
          <ac:spMkLst>
            <pc:docMk/>
            <pc:sldMk cId="448788614" sldId="618"/>
            <ac:spMk id="2" creationId="{9725AC5F-A538-3B8D-AB2A-8E2086C93F5D}"/>
          </ac:spMkLst>
        </pc:spChg>
        <pc:spChg chg="mod">
          <ac:chgData name="Pastor Zach Dudenhofer" userId="c4a63011-f6e8-401d-b235-a1891ff3d58e" providerId="ADAL" clId="{B3084AC8-F65D-4A7D-BD29-923CACDEB394}" dt="2024-11-26T23:49:16.614" v="268" actId="20577"/>
          <ac:spMkLst>
            <pc:docMk/>
            <pc:sldMk cId="448788614" sldId="618"/>
            <ac:spMk id="3" creationId="{E0C6A70B-0872-8155-CCE0-3F2601365044}"/>
          </ac:spMkLst>
        </pc:spChg>
      </pc:sldChg>
      <pc:sldChg chg="modSp add mod">
        <pc:chgData name="Pastor Zach Dudenhofer" userId="c4a63011-f6e8-401d-b235-a1891ff3d58e" providerId="ADAL" clId="{B3084AC8-F65D-4A7D-BD29-923CACDEB394}" dt="2024-11-26T23:50:16.687" v="286" actId="404"/>
        <pc:sldMkLst>
          <pc:docMk/>
          <pc:sldMk cId="2371840922" sldId="619"/>
        </pc:sldMkLst>
        <pc:spChg chg="mod">
          <ac:chgData name="Pastor Zach Dudenhofer" userId="c4a63011-f6e8-401d-b235-a1891ff3d58e" providerId="ADAL" clId="{B3084AC8-F65D-4A7D-BD29-923CACDEB394}" dt="2024-11-26T23:49:58.194" v="283" actId="20577"/>
          <ac:spMkLst>
            <pc:docMk/>
            <pc:sldMk cId="2371840922" sldId="619"/>
            <ac:spMk id="2" creationId="{9725AC5F-A538-3B8D-AB2A-8E2086C93F5D}"/>
          </ac:spMkLst>
        </pc:spChg>
        <pc:spChg chg="mod">
          <ac:chgData name="Pastor Zach Dudenhofer" userId="c4a63011-f6e8-401d-b235-a1891ff3d58e" providerId="ADAL" clId="{B3084AC8-F65D-4A7D-BD29-923CACDEB394}" dt="2024-11-26T23:50:16.687" v="286" actId="404"/>
          <ac:spMkLst>
            <pc:docMk/>
            <pc:sldMk cId="2371840922" sldId="619"/>
            <ac:spMk id="3" creationId="{E0C6A70B-0872-8155-CCE0-3F2601365044}"/>
          </ac:spMkLst>
        </pc:spChg>
      </pc:sldChg>
      <pc:sldChg chg="modSp add mod">
        <pc:chgData name="Pastor Zach Dudenhofer" userId="c4a63011-f6e8-401d-b235-a1891ff3d58e" providerId="ADAL" clId="{B3084AC8-F65D-4A7D-BD29-923CACDEB394}" dt="2024-11-26T23:52:09.570" v="308" actId="20577"/>
        <pc:sldMkLst>
          <pc:docMk/>
          <pc:sldMk cId="186184578" sldId="620"/>
        </pc:sldMkLst>
        <pc:spChg chg="mod">
          <ac:chgData name="Pastor Zach Dudenhofer" userId="c4a63011-f6e8-401d-b235-a1891ff3d58e" providerId="ADAL" clId="{B3084AC8-F65D-4A7D-BD29-923CACDEB394}" dt="2024-11-26T23:52:09.570" v="308" actId="20577"/>
          <ac:spMkLst>
            <pc:docMk/>
            <pc:sldMk cId="186184578" sldId="620"/>
            <ac:spMk id="2" creationId="{9725AC5F-A538-3B8D-AB2A-8E2086C93F5D}"/>
          </ac:spMkLst>
        </pc:spChg>
        <pc:spChg chg="mod">
          <ac:chgData name="Pastor Zach Dudenhofer" userId="c4a63011-f6e8-401d-b235-a1891ff3d58e" providerId="ADAL" clId="{B3084AC8-F65D-4A7D-BD29-923CACDEB394}" dt="2024-11-26T23:51:51.574" v="302" actId="20577"/>
          <ac:spMkLst>
            <pc:docMk/>
            <pc:sldMk cId="186184578" sldId="620"/>
            <ac:spMk id="3" creationId="{E0C6A70B-0872-8155-CCE0-3F2601365044}"/>
          </ac:spMkLst>
        </pc:spChg>
      </pc:sldChg>
      <pc:sldChg chg="modSp add mod">
        <pc:chgData name="Pastor Zach Dudenhofer" userId="c4a63011-f6e8-401d-b235-a1891ff3d58e" providerId="ADAL" clId="{B3084AC8-F65D-4A7D-BD29-923CACDEB394}" dt="2024-11-26T23:52:43.897" v="322" actId="20577"/>
        <pc:sldMkLst>
          <pc:docMk/>
          <pc:sldMk cId="831653996" sldId="621"/>
        </pc:sldMkLst>
        <pc:spChg chg="mod">
          <ac:chgData name="Pastor Zach Dudenhofer" userId="c4a63011-f6e8-401d-b235-a1891ff3d58e" providerId="ADAL" clId="{B3084AC8-F65D-4A7D-BD29-923CACDEB394}" dt="2024-11-26T23:52:43.897" v="322" actId="20577"/>
          <ac:spMkLst>
            <pc:docMk/>
            <pc:sldMk cId="831653996" sldId="621"/>
            <ac:spMk id="2" creationId="{9725AC5F-A538-3B8D-AB2A-8E2086C93F5D}"/>
          </ac:spMkLst>
        </pc:spChg>
        <pc:spChg chg="mod">
          <ac:chgData name="Pastor Zach Dudenhofer" userId="c4a63011-f6e8-401d-b235-a1891ff3d58e" providerId="ADAL" clId="{B3084AC8-F65D-4A7D-BD29-923CACDEB394}" dt="2024-11-26T23:52:37.019" v="318" actId="113"/>
          <ac:spMkLst>
            <pc:docMk/>
            <pc:sldMk cId="831653996" sldId="621"/>
            <ac:spMk id="3" creationId="{E0C6A70B-0872-8155-CCE0-3F2601365044}"/>
          </ac:spMkLst>
        </pc:spChg>
      </pc:sldChg>
      <pc:sldChg chg="add del">
        <pc:chgData name="Pastor Zach Dudenhofer" userId="c4a63011-f6e8-401d-b235-a1891ff3d58e" providerId="ADAL" clId="{B3084AC8-F65D-4A7D-BD29-923CACDEB394}" dt="2024-11-26T23:50:31.452" v="288" actId="47"/>
        <pc:sldMkLst>
          <pc:docMk/>
          <pc:sldMk cId="4292831652" sldId="621"/>
        </pc:sldMkLst>
      </pc:sldChg>
      <pc:sldChg chg="modSp add mod">
        <pc:chgData name="Pastor Zach Dudenhofer" userId="c4a63011-f6e8-401d-b235-a1891ff3d58e" providerId="ADAL" clId="{B3084AC8-F65D-4A7D-BD29-923CACDEB394}" dt="2024-11-26T23:52:17.161" v="312" actId="20577"/>
        <pc:sldMkLst>
          <pc:docMk/>
          <pc:sldMk cId="383787181" sldId="622"/>
        </pc:sldMkLst>
        <pc:spChg chg="mod">
          <ac:chgData name="Pastor Zach Dudenhofer" userId="c4a63011-f6e8-401d-b235-a1891ff3d58e" providerId="ADAL" clId="{B3084AC8-F65D-4A7D-BD29-923CACDEB394}" dt="2024-11-26T23:52:17.161" v="312" actId="20577"/>
          <ac:spMkLst>
            <pc:docMk/>
            <pc:sldMk cId="383787181" sldId="622"/>
            <ac:spMk id="2" creationId="{9725AC5F-A538-3B8D-AB2A-8E2086C93F5D}"/>
          </ac:spMkLst>
        </pc:spChg>
        <pc:spChg chg="mod">
          <ac:chgData name="Pastor Zach Dudenhofer" userId="c4a63011-f6e8-401d-b235-a1891ff3d58e" providerId="ADAL" clId="{B3084AC8-F65D-4A7D-BD29-923CACDEB394}" dt="2024-11-26T23:51:58.640" v="304" actId="403"/>
          <ac:spMkLst>
            <pc:docMk/>
            <pc:sldMk cId="383787181" sldId="622"/>
            <ac:spMk id="3" creationId="{E0C6A70B-0872-8155-CCE0-3F2601365044}"/>
          </ac:spMkLst>
        </pc:spChg>
      </pc:sldChg>
      <pc:sldChg chg="delSp add setBg delDesignElem">
        <pc:chgData name="Pastor Zach Dudenhofer" userId="c4a63011-f6e8-401d-b235-a1891ff3d58e" providerId="ADAL" clId="{B3084AC8-F65D-4A7D-BD29-923CACDEB394}" dt="2024-11-26T23:56:06.883" v="325"/>
        <pc:sldMkLst>
          <pc:docMk/>
          <pc:sldMk cId="3249571223" sldId="623"/>
        </pc:sldMkLst>
        <pc:spChg chg="del">
          <ac:chgData name="Pastor Zach Dudenhofer" userId="c4a63011-f6e8-401d-b235-a1891ff3d58e" providerId="ADAL" clId="{B3084AC8-F65D-4A7D-BD29-923CACDEB394}" dt="2024-11-26T23:56:06.883" v="325"/>
          <ac:spMkLst>
            <pc:docMk/>
            <pc:sldMk cId="3249571223" sldId="623"/>
            <ac:spMk id="16" creationId="{42A4FC2C-047E-45A5-965D-8E1E3BF09BC6}"/>
          </ac:spMkLst>
        </pc:spChg>
      </pc:sldChg>
      <pc:sldChg chg="addSp modSp add mod">
        <pc:chgData name="Pastor Zach Dudenhofer" userId="c4a63011-f6e8-401d-b235-a1891ff3d58e" providerId="ADAL" clId="{B3084AC8-F65D-4A7D-BD29-923CACDEB394}" dt="2024-11-26T23:58:16.633" v="377" actId="20577"/>
        <pc:sldMkLst>
          <pc:docMk/>
          <pc:sldMk cId="3072725888" sldId="624"/>
        </pc:sldMkLst>
        <pc:spChg chg="mod">
          <ac:chgData name="Pastor Zach Dudenhofer" userId="c4a63011-f6e8-401d-b235-a1891ff3d58e" providerId="ADAL" clId="{B3084AC8-F65D-4A7D-BD29-923CACDEB394}" dt="2024-11-26T23:56:54.161" v="358" actId="255"/>
          <ac:spMkLst>
            <pc:docMk/>
            <pc:sldMk cId="3072725888" sldId="624"/>
            <ac:spMk id="2" creationId="{9725AC5F-A538-3B8D-AB2A-8E2086C93F5D}"/>
          </ac:spMkLst>
        </pc:spChg>
        <pc:spChg chg="mod">
          <ac:chgData name="Pastor Zach Dudenhofer" userId="c4a63011-f6e8-401d-b235-a1891ff3d58e" providerId="ADAL" clId="{B3084AC8-F65D-4A7D-BD29-923CACDEB394}" dt="2024-11-26T23:57:36.323" v="360" actId="115"/>
          <ac:spMkLst>
            <pc:docMk/>
            <pc:sldMk cId="3072725888" sldId="624"/>
            <ac:spMk id="3" creationId="{E0C6A70B-0872-8155-CCE0-3F2601365044}"/>
          </ac:spMkLst>
        </pc:spChg>
        <pc:spChg chg="add mod">
          <ac:chgData name="Pastor Zach Dudenhofer" userId="c4a63011-f6e8-401d-b235-a1891ff3d58e" providerId="ADAL" clId="{B3084AC8-F65D-4A7D-BD29-923CACDEB394}" dt="2024-11-26T23:58:16.633" v="377" actId="20577"/>
          <ac:spMkLst>
            <pc:docMk/>
            <pc:sldMk cId="3072725888" sldId="624"/>
            <ac:spMk id="4" creationId="{65B799A0-FD7A-CFF6-C1A0-289D1D7BC1AD}"/>
          </ac:spMkLst>
        </pc:spChg>
        <pc:cxnChg chg="add mod">
          <ac:chgData name="Pastor Zach Dudenhofer" userId="c4a63011-f6e8-401d-b235-a1891ff3d58e" providerId="ADAL" clId="{B3084AC8-F65D-4A7D-BD29-923CACDEB394}" dt="2024-11-26T23:57:48.301" v="361"/>
          <ac:cxnSpMkLst>
            <pc:docMk/>
            <pc:sldMk cId="3072725888" sldId="624"/>
            <ac:cxnSpMk id="5" creationId="{6D177291-B679-34E3-1D4F-D94C01179D30}"/>
          </ac:cxnSpMkLst>
        </pc:cxnChg>
      </pc:sldChg>
      <pc:sldChg chg="modSp add mod">
        <pc:chgData name="Pastor Zach Dudenhofer" userId="c4a63011-f6e8-401d-b235-a1891ff3d58e" providerId="ADAL" clId="{B3084AC8-F65D-4A7D-BD29-923CACDEB394}" dt="2024-11-26T23:59:43.137" v="435" actId="20577"/>
        <pc:sldMkLst>
          <pc:docMk/>
          <pc:sldMk cId="4237219054" sldId="625"/>
        </pc:sldMkLst>
        <pc:spChg chg="mod">
          <ac:chgData name="Pastor Zach Dudenhofer" userId="c4a63011-f6e8-401d-b235-a1891ff3d58e" providerId="ADAL" clId="{B3084AC8-F65D-4A7D-BD29-923CACDEB394}" dt="2024-11-26T23:58:48.635" v="383" actId="115"/>
          <ac:spMkLst>
            <pc:docMk/>
            <pc:sldMk cId="4237219054" sldId="625"/>
            <ac:spMk id="3" creationId="{E0C6A70B-0872-8155-CCE0-3F2601365044}"/>
          </ac:spMkLst>
        </pc:spChg>
        <pc:spChg chg="mod">
          <ac:chgData name="Pastor Zach Dudenhofer" userId="c4a63011-f6e8-401d-b235-a1891ff3d58e" providerId="ADAL" clId="{B3084AC8-F65D-4A7D-BD29-923CACDEB394}" dt="2024-11-26T23:59:43.137" v="435" actId="20577"/>
          <ac:spMkLst>
            <pc:docMk/>
            <pc:sldMk cId="4237219054" sldId="625"/>
            <ac:spMk id="4" creationId="{65B799A0-FD7A-CFF6-C1A0-289D1D7BC1AD}"/>
          </ac:spMkLst>
        </pc:spChg>
      </pc:sldChg>
      <pc:sldChg chg="modSp add mod">
        <pc:chgData name="Pastor Zach Dudenhofer" userId="c4a63011-f6e8-401d-b235-a1891ff3d58e" providerId="ADAL" clId="{B3084AC8-F65D-4A7D-BD29-923CACDEB394}" dt="2024-11-27T00:02:10.016" v="484" actId="20577"/>
        <pc:sldMkLst>
          <pc:docMk/>
          <pc:sldMk cId="3204701372" sldId="626"/>
        </pc:sldMkLst>
        <pc:spChg chg="mod">
          <ac:chgData name="Pastor Zach Dudenhofer" userId="c4a63011-f6e8-401d-b235-a1891ff3d58e" providerId="ADAL" clId="{B3084AC8-F65D-4A7D-BD29-923CACDEB394}" dt="2024-11-27T00:00:49.457" v="443" actId="115"/>
          <ac:spMkLst>
            <pc:docMk/>
            <pc:sldMk cId="3204701372" sldId="626"/>
            <ac:spMk id="3" creationId="{E0C6A70B-0872-8155-CCE0-3F2601365044}"/>
          </ac:spMkLst>
        </pc:spChg>
        <pc:spChg chg="mod">
          <ac:chgData name="Pastor Zach Dudenhofer" userId="c4a63011-f6e8-401d-b235-a1891ff3d58e" providerId="ADAL" clId="{B3084AC8-F65D-4A7D-BD29-923CACDEB394}" dt="2024-11-27T00:02:10.016" v="484" actId="20577"/>
          <ac:spMkLst>
            <pc:docMk/>
            <pc:sldMk cId="3204701372" sldId="626"/>
            <ac:spMk id="4" creationId="{65B799A0-FD7A-CFF6-C1A0-289D1D7BC1AD}"/>
          </ac:spMkLst>
        </pc:spChg>
      </pc:sldChg>
      <pc:sldChg chg="modSp add mod">
        <pc:chgData name="Pastor Zach Dudenhofer" userId="c4a63011-f6e8-401d-b235-a1891ff3d58e" providerId="ADAL" clId="{B3084AC8-F65D-4A7D-BD29-923CACDEB394}" dt="2024-11-27T00:05:40.984" v="743" actId="1036"/>
        <pc:sldMkLst>
          <pc:docMk/>
          <pc:sldMk cId="1636005788" sldId="627"/>
        </pc:sldMkLst>
        <pc:spChg chg="mod">
          <ac:chgData name="Pastor Zach Dudenhofer" userId="c4a63011-f6e8-401d-b235-a1891ff3d58e" providerId="ADAL" clId="{B3084AC8-F65D-4A7D-BD29-923CACDEB394}" dt="2024-11-27T00:02:35.898" v="493" actId="115"/>
          <ac:spMkLst>
            <pc:docMk/>
            <pc:sldMk cId="1636005788" sldId="627"/>
            <ac:spMk id="3" creationId="{E0C6A70B-0872-8155-CCE0-3F2601365044}"/>
          </ac:spMkLst>
        </pc:spChg>
        <pc:spChg chg="mod">
          <ac:chgData name="Pastor Zach Dudenhofer" userId="c4a63011-f6e8-401d-b235-a1891ff3d58e" providerId="ADAL" clId="{B3084AC8-F65D-4A7D-BD29-923CACDEB394}" dt="2024-11-27T00:05:40.984" v="743" actId="1036"/>
          <ac:spMkLst>
            <pc:docMk/>
            <pc:sldMk cId="1636005788" sldId="627"/>
            <ac:spMk id="4" creationId="{65B799A0-FD7A-CFF6-C1A0-289D1D7BC1AD}"/>
          </ac:spMkLst>
        </pc:spChg>
        <pc:cxnChg chg="mod">
          <ac:chgData name="Pastor Zach Dudenhofer" userId="c4a63011-f6e8-401d-b235-a1891ff3d58e" providerId="ADAL" clId="{B3084AC8-F65D-4A7D-BD29-923CACDEB394}" dt="2024-11-27T00:05:40.984" v="743" actId="1036"/>
          <ac:cxnSpMkLst>
            <pc:docMk/>
            <pc:sldMk cId="1636005788" sldId="627"/>
            <ac:cxnSpMk id="5" creationId="{6D177291-B679-34E3-1D4F-D94C01179D30}"/>
          </ac:cxnSpMkLst>
        </pc:cxnChg>
      </pc:sldChg>
    </pc:docChg>
  </pc:docChgLst>
  <pc:docChgLst>
    <pc:chgData name="Pastor Zach Dudenhofer" userId="c4a63011-f6e8-401d-b235-a1891ff3d58e" providerId="ADAL" clId="{9969A473-7F9E-47F9-9869-BB3ED2EBE1EC}"/>
    <pc:docChg chg="undo custSel addSld delSld modSld">
      <pc:chgData name="Pastor Zach Dudenhofer" userId="c4a63011-f6e8-401d-b235-a1891ff3d58e" providerId="ADAL" clId="{9969A473-7F9E-47F9-9869-BB3ED2EBE1EC}" dt="2024-07-18T01:05:01.278" v="913" actId="962"/>
      <pc:docMkLst>
        <pc:docMk/>
      </pc:docMkLst>
      <pc:sldChg chg="addSp delSp modSp mod">
        <pc:chgData name="Pastor Zach Dudenhofer" userId="c4a63011-f6e8-401d-b235-a1891ff3d58e" providerId="ADAL" clId="{9969A473-7F9E-47F9-9869-BB3ED2EBE1EC}" dt="2024-07-18T00:41:39.193" v="300" actId="27614"/>
        <pc:sldMkLst>
          <pc:docMk/>
          <pc:sldMk cId="785318392" sldId="263"/>
        </pc:sldMkLst>
        <pc:picChg chg="add del mod">
          <ac:chgData name="Pastor Zach Dudenhofer" userId="c4a63011-f6e8-401d-b235-a1891ff3d58e" providerId="ADAL" clId="{9969A473-7F9E-47F9-9869-BB3ED2EBE1EC}" dt="2024-07-18T00:41:36.427" v="298" actId="478"/>
          <ac:picMkLst>
            <pc:docMk/>
            <pc:sldMk cId="785318392" sldId="263"/>
            <ac:picMk id="3" creationId="{8D6414C0-4FF6-4CD7-3B46-C98D9619AFEF}"/>
          </ac:picMkLst>
        </pc:picChg>
        <pc:picChg chg="add mod">
          <ac:chgData name="Pastor Zach Dudenhofer" userId="c4a63011-f6e8-401d-b235-a1891ff3d58e" providerId="ADAL" clId="{9969A473-7F9E-47F9-9869-BB3ED2EBE1EC}" dt="2024-07-18T00:41:39.193" v="300" actId="27614"/>
          <ac:picMkLst>
            <pc:docMk/>
            <pc:sldMk cId="785318392" sldId="263"/>
            <ac:picMk id="5" creationId="{072E9F5F-B7C3-FEEA-649D-BDDEA9FB79DC}"/>
          </ac:picMkLst>
        </pc:picChg>
        <pc:picChg chg="del">
          <ac:chgData name="Pastor Zach Dudenhofer" userId="c4a63011-f6e8-401d-b235-a1891ff3d58e" providerId="ADAL" clId="{9969A473-7F9E-47F9-9869-BB3ED2EBE1EC}" dt="2024-07-18T00:26:41.743" v="0" actId="478"/>
          <ac:picMkLst>
            <pc:docMk/>
            <pc:sldMk cId="785318392" sldId="263"/>
            <ac:picMk id="8" creationId="{339308F9-92EF-B664-9E96-57941D917246}"/>
          </ac:picMkLst>
        </pc:picChg>
      </pc:sldChg>
      <pc:sldChg chg="modSp mod">
        <pc:chgData name="Pastor Zach Dudenhofer" userId="c4a63011-f6e8-401d-b235-a1891ff3d58e" providerId="ADAL" clId="{9969A473-7F9E-47F9-9869-BB3ED2EBE1EC}" dt="2024-07-18T00:45:08.029" v="307" actId="207"/>
        <pc:sldMkLst>
          <pc:docMk/>
          <pc:sldMk cId="3021919817" sldId="265"/>
        </pc:sldMkLst>
        <pc:spChg chg="mod">
          <ac:chgData name="Pastor Zach Dudenhofer" userId="c4a63011-f6e8-401d-b235-a1891ff3d58e" providerId="ADAL" clId="{9969A473-7F9E-47F9-9869-BB3ED2EBE1EC}" dt="2024-07-18T00:45:08.029" v="307" actId="207"/>
          <ac:spMkLst>
            <pc:docMk/>
            <pc:sldMk cId="3021919817" sldId="265"/>
            <ac:spMk id="2" creationId="{9725AC5F-A538-3B8D-AB2A-8E2086C93F5D}"/>
          </ac:spMkLst>
        </pc:spChg>
        <pc:spChg chg="mod">
          <ac:chgData name="Pastor Zach Dudenhofer" userId="c4a63011-f6e8-401d-b235-a1891ff3d58e" providerId="ADAL" clId="{9969A473-7F9E-47F9-9869-BB3ED2EBE1EC}" dt="2024-07-18T00:32:20.276" v="221" actId="255"/>
          <ac:spMkLst>
            <pc:docMk/>
            <pc:sldMk cId="3021919817" sldId="265"/>
            <ac:spMk id="3" creationId="{E0C6A70B-0872-8155-CCE0-3F2601365044}"/>
          </ac:spMkLst>
        </pc:spChg>
      </pc:sldChg>
      <pc:sldChg chg="del">
        <pc:chgData name="Pastor Zach Dudenhofer" userId="c4a63011-f6e8-401d-b235-a1891ff3d58e" providerId="ADAL" clId="{9969A473-7F9E-47F9-9869-BB3ED2EBE1EC}" dt="2024-07-18T00:35:49.813" v="292" actId="47"/>
        <pc:sldMkLst>
          <pc:docMk/>
          <pc:sldMk cId="2194255941" sldId="266"/>
        </pc:sldMkLst>
      </pc:sldChg>
      <pc:sldChg chg="del">
        <pc:chgData name="Pastor Zach Dudenhofer" userId="c4a63011-f6e8-401d-b235-a1891ff3d58e" providerId="ADAL" clId="{9969A473-7F9E-47F9-9869-BB3ED2EBE1EC}" dt="2024-07-18T00:35:49.813" v="292" actId="47"/>
        <pc:sldMkLst>
          <pc:docMk/>
          <pc:sldMk cId="445197339" sldId="295"/>
        </pc:sldMkLst>
      </pc:sldChg>
      <pc:sldChg chg="del">
        <pc:chgData name="Pastor Zach Dudenhofer" userId="c4a63011-f6e8-401d-b235-a1891ff3d58e" providerId="ADAL" clId="{9969A473-7F9E-47F9-9869-BB3ED2EBE1EC}" dt="2024-07-18T00:35:49.813" v="292" actId="47"/>
        <pc:sldMkLst>
          <pc:docMk/>
          <pc:sldMk cId="4145332456" sldId="296"/>
        </pc:sldMkLst>
      </pc:sldChg>
      <pc:sldChg chg="del">
        <pc:chgData name="Pastor Zach Dudenhofer" userId="c4a63011-f6e8-401d-b235-a1891ff3d58e" providerId="ADAL" clId="{9969A473-7F9E-47F9-9869-BB3ED2EBE1EC}" dt="2024-07-18T00:35:49.813" v="292" actId="47"/>
        <pc:sldMkLst>
          <pc:docMk/>
          <pc:sldMk cId="79425810" sldId="297"/>
        </pc:sldMkLst>
      </pc:sldChg>
      <pc:sldChg chg="del">
        <pc:chgData name="Pastor Zach Dudenhofer" userId="c4a63011-f6e8-401d-b235-a1891ff3d58e" providerId="ADAL" clId="{9969A473-7F9E-47F9-9869-BB3ED2EBE1EC}" dt="2024-07-18T00:35:49.813" v="292" actId="47"/>
        <pc:sldMkLst>
          <pc:docMk/>
          <pc:sldMk cId="1488648984" sldId="298"/>
        </pc:sldMkLst>
      </pc:sldChg>
      <pc:sldChg chg="del">
        <pc:chgData name="Pastor Zach Dudenhofer" userId="c4a63011-f6e8-401d-b235-a1891ff3d58e" providerId="ADAL" clId="{9969A473-7F9E-47F9-9869-BB3ED2EBE1EC}" dt="2024-07-18T00:35:49.813" v="292" actId="47"/>
        <pc:sldMkLst>
          <pc:docMk/>
          <pc:sldMk cId="4013584766" sldId="299"/>
        </pc:sldMkLst>
      </pc:sldChg>
      <pc:sldChg chg="del">
        <pc:chgData name="Pastor Zach Dudenhofer" userId="c4a63011-f6e8-401d-b235-a1891ff3d58e" providerId="ADAL" clId="{9969A473-7F9E-47F9-9869-BB3ED2EBE1EC}" dt="2024-07-18T00:35:49.813" v="292" actId="47"/>
        <pc:sldMkLst>
          <pc:docMk/>
          <pc:sldMk cId="3769746481" sldId="300"/>
        </pc:sldMkLst>
      </pc:sldChg>
      <pc:sldChg chg="del">
        <pc:chgData name="Pastor Zach Dudenhofer" userId="c4a63011-f6e8-401d-b235-a1891ff3d58e" providerId="ADAL" clId="{9969A473-7F9E-47F9-9869-BB3ED2EBE1EC}" dt="2024-07-18T00:35:58.824" v="294" actId="47"/>
        <pc:sldMkLst>
          <pc:docMk/>
          <pc:sldMk cId="1010017173" sldId="301"/>
        </pc:sldMkLst>
      </pc:sldChg>
      <pc:sldChg chg="modSp mod">
        <pc:chgData name="Pastor Zach Dudenhofer" userId="c4a63011-f6e8-401d-b235-a1891ff3d58e" providerId="ADAL" clId="{9969A473-7F9E-47F9-9869-BB3ED2EBE1EC}" dt="2024-07-18T00:45:28.662" v="312" actId="207"/>
        <pc:sldMkLst>
          <pc:docMk/>
          <pc:sldMk cId="1758669653" sldId="322"/>
        </pc:sldMkLst>
        <pc:spChg chg="mod">
          <ac:chgData name="Pastor Zach Dudenhofer" userId="c4a63011-f6e8-401d-b235-a1891ff3d58e" providerId="ADAL" clId="{9969A473-7F9E-47F9-9869-BB3ED2EBE1EC}" dt="2024-07-18T00:45:28.662" v="312" actId="207"/>
          <ac:spMkLst>
            <pc:docMk/>
            <pc:sldMk cId="1758669653" sldId="322"/>
            <ac:spMk id="2" creationId="{9725AC5F-A538-3B8D-AB2A-8E2086C93F5D}"/>
          </ac:spMkLst>
        </pc:spChg>
        <pc:spChg chg="mod">
          <ac:chgData name="Pastor Zach Dudenhofer" userId="c4a63011-f6e8-401d-b235-a1891ff3d58e" providerId="ADAL" clId="{9969A473-7F9E-47F9-9869-BB3ED2EBE1EC}" dt="2024-07-18T00:30:15.312" v="203" actId="113"/>
          <ac:spMkLst>
            <pc:docMk/>
            <pc:sldMk cId="1758669653" sldId="322"/>
            <ac:spMk id="3" creationId="{E0C6A70B-0872-8155-CCE0-3F2601365044}"/>
          </ac:spMkLst>
        </pc:spChg>
      </pc:sldChg>
      <pc:sldChg chg="del">
        <pc:chgData name="Pastor Zach Dudenhofer" userId="c4a63011-f6e8-401d-b235-a1891ff3d58e" providerId="ADAL" clId="{9969A473-7F9E-47F9-9869-BB3ED2EBE1EC}" dt="2024-07-18T00:30:32.090" v="204" actId="47"/>
        <pc:sldMkLst>
          <pc:docMk/>
          <pc:sldMk cId="2157246630" sldId="323"/>
        </pc:sldMkLst>
      </pc:sldChg>
      <pc:sldChg chg="del">
        <pc:chgData name="Pastor Zach Dudenhofer" userId="c4a63011-f6e8-401d-b235-a1891ff3d58e" providerId="ADAL" clId="{9969A473-7F9E-47F9-9869-BB3ED2EBE1EC}" dt="2024-07-18T00:30:32.090" v="204" actId="47"/>
        <pc:sldMkLst>
          <pc:docMk/>
          <pc:sldMk cId="241698824" sldId="327"/>
        </pc:sldMkLst>
      </pc:sldChg>
      <pc:sldChg chg="addSp delSp modSp mod">
        <pc:chgData name="Pastor Zach Dudenhofer" userId="c4a63011-f6e8-401d-b235-a1891ff3d58e" providerId="ADAL" clId="{9969A473-7F9E-47F9-9869-BB3ED2EBE1EC}" dt="2024-07-18T01:05:01.278" v="913" actId="962"/>
        <pc:sldMkLst>
          <pc:docMk/>
          <pc:sldMk cId="927716071" sldId="338"/>
        </pc:sldMkLst>
        <pc:picChg chg="add mod">
          <ac:chgData name="Pastor Zach Dudenhofer" userId="c4a63011-f6e8-401d-b235-a1891ff3d58e" providerId="ADAL" clId="{9969A473-7F9E-47F9-9869-BB3ED2EBE1EC}" dt="2024-07-18T01:05:01.278" v="913" actId="962"/>
          <ac:picMkLst>
            <pc:docMk/>
            <pc:sldMk cId="927716071" sldId="338"/>
            <ac:picMk id="3" creationId="{1F250C43-D0A5-D09E-E033-B4F534CD8E06}"/>
          </ac:picMkLst>
        </pc:picChg>
        <pc:picChg chg="del">
          <ac:chgData name="Pastor Zach Dudenhofer" userId="c4a63011-f6e8-401d-b235-a1891ff3d58e" providerId="ADAL" clId="{9969A473-7F9E-47F9-9869-BB3ED2EBE1EC}" dt="2024-07-18T01:03:34.109" v="910" actId="478"/>
          <ac:picMkLst>
            <pc:docMk/>
            <pc:sldMk cId="927716071" sldId="338"/>
            <ac:picMk id="4" creationId="{92F8F5ED-D2C1-BFD5-D2BE-3DF876352EB7}"/>
          </ac:picMkLst>
        </pc:picChg>
      </pc:sldChg>
      <pc:sldChg chg="del">
        <pc:chgData name="Pastor Zach Dudenhofer" userId="c4a63011-f6e8-401d-b235-a1891ff3d58e" providerId="ADAL" clId="{9969A473-7F9E-47F9-9869-BB3ED2EBE1EC}" dt="2024-07-18T01:03:31.366" v="909" actId="47"/>
        <pc:sldMkLst>
          <pc:docMk/>
          <pc:sldMk cId="1600370308" sldId="341"/>
        </pc:sldMkLst>
      </pc:sldChg>
      <pc:sldChg chg="del">
        <pc:chgData name="Pastor Zach Dudenhofer" userId="c4a63011-f6e8-401d-b235-a1891ff3d58e" providerId="ADAL" clId="{9969A473-7F9E-47F9-9869-BB3ED2EBE1EC}" dt="2024-07-18T01:03:31.366" v="909" actId="47"/>
        <pc:sldMkLst>
          <pc:docMk/>
          <pc:sldMk cId="1184560189" sldId="342"/>
        </pc:sldMkLst>
      </pc:sldChg>
      <pc:sldChg chg="del">
        <pc:chgData name="Pastor Zach Dudenhofer" userId="c4a63011-f6e8-401d-b235-a1891ff3d58e" providerId="ADAL" clId="{9969A473-7F9E-47F9-9869-BB3ED2EBE1EC}" dt="2024-07-18T01:03:31.366" v="909" actId="47"/>
        <pc:sldMkLst>
          <pc:docMk/>
          <pc:sldMk cId="2641778261" sldId="343"/>
        </pc:sldMkLst>
      </pc:sldChg>
      <pc:sldChg chg="del">
        <pc:chgData name="Pastor Zach Dudenhofer" userId="c4a63011-f6e8-401d-b235-a1891ff3d58e" providerId="ADAL" clId="{9969A473-7F9E-47F9-9869-BB3ED2EBE1EC}" dt="2024-07-18T01:03:31.366" v="909" actId="47"/>
        <pc:sldMkLst>
          <pc:docMk/>
          <pc:sldMk cId="513298720" sldId="344"/>
        </pc:sldMkLst>
      </pc:sldChg>
      <pc:sldChg chg="del">
        <pc:chgData name="Pastor Zach Dudenhofer" userId="c4a63011-f6e8-401d-b235-a1891ff3d58e" providerId="ADAL" clId="{9969A473-7F9E-47F9-9869-BB3ED2EBE1EC}" dt="2024-07-18T01:03:31.366" v="909" actId="47"/>
        <pc:sldMkLst>
          <pc:docMk/>
          <pc:sldMk cId="2230696855" sldId="345"/>
        </pc:sldMkLst>
      </pc:sldChg>
      <pc:sldChg chg="del">
        <pc:chgData name="Pastor Zach Dudenhofer" userId="c4a63011-f6e8-401d-b235-a1891ff3d58e" providerId="ADAL" clId="{9969A473-7F9E-47F9-9869-BB3ED2EBE1EC}" dt="2024-07-18T01:03:31.366" v="909" actId="47"/>
        <pc:sldMkLst>
          <pc:docMk/>
          <pc:sldMk cId="3885210513" sldId="346"/>
        </pc:sldMkLst>
      </pc:sldChg>
      <pc:sldChg chg="del">
        <pc:chgData name="Pastor Zach Dudenhofer" userId="c4a63011-f6e8-401d-b235-a1891ff3d58e" providerId="ADAL" clId="{9969A473-7F9E-47F9-9869-BB3ED2EBE1EC}" dt="2024-07-18T01:03:31.366" v="909" actId="47"/>
        <pc:sldMkLst>
          <pc:docMk/>
          <pc:sldMk cId="935563041" sldId="347"/>
        </pc:sldMkLst>
      </pc:sldChg>
      <pc:sldChg chg="del">
        <pc:chgData name="Pastor Zach Dudenhofer" userId="c4a63011-f6e8-401d-b235-a1891ff3d58e" providerId="ADAL" clId="{9969A473-7F9E-47F9-9869-BB3ED2EBE1EC}" dt="2024-07-18T01:03:31.366" v="909" actId="47"/>
        <pc:sldMkLst>
          <pc:docMk/>
          <pc:sldMk cId="2880521748" sldId="348"/>
        </pc:sldMkLst>
      </pc:sldChg>
      <pc:sldChg chg="del">
        <pc:chgData name="Pastor Zach Dudenhofer" userId="c4a63011-f6e8-401d-b235-a1891ff3d58e" providerId="ADAL" clId="{9969A473-7F9E-47F9-9869-BB3ED2EBE1EC}" dt="2024-07-18T01:03:31.366" v="909" actId="47"/>
        <pc:sldMkLst>
          <pc:docMk/>
          <pc:sldMk cId="3955343492" sldId="349"/>
        </pc:sldMkLst>
      </pc:sldChg>
      <pc:sldChg chg="modSp add mod">
        <pc:chgData name="Pastor Zach Dudenhofer" userId="c4a63011-f6e8-401d-b235-a1891ff3d58e" providerId="ADAL" clId="{9969A473-7F9E-47F9-9869-BB3ED2EBE1EC}" dt="2024-07-18T00:45:10.927" v="308" actId="207"/>
        <pc:sldMkLst>
          <pc:docMk/>
          <pc:sldMk cId="2836991121" sldId="350"/>
        </pc:sldMkLst>
        <pc:spChg chg="mod">
          <ac:chgData name="Pastor Zach Dudenhofer" userId="c4a63011-f6e8-401d-b235-a1891ff3d58e" providerId="ADAL" clId="{9969A473-7F9E-47F9-9869-BB3ED2EBE1EC}" dt="2024-07-18T00:45:10.927" v="308" actId="207"/>
          <ac:spMkLst>
            <pc:docMk/>
            <pc:sldMk cId="2836991121" sldId="350"/>
            <ac:spMk id="2" creationId="{9725AC5F-A538-3B8D-AB2A-8E2086C93F5D}"/>
          </ac:spMkLst>
        </pc:spChg>
        <pc:spChg chg="mod">
          <ac:chgData name="Pastor Zach Dudenhofer" userId="c4a63011-f6e8-401d-b235-a1891ff3d58e" providerId="ADAL" clId="{9969A473-7F9E-47F9-9869-BB3ED2EBE1EC}" dt="2024-07-18T00:32:51.894" v="232" actId="20577"/>
          <ac:spMkLst>
            <pc:docMk/>
            <pc:sldMk cId="2836991121" sldId="350"/>
            <ac:spMk id="3" creationId="{E0C6A70B-0872-8155-CCE0-3F2601365044}"/>
          </ac:spMkLst>
        </pc:spChg>
      </pc:sldChg>
      <pc:sldChg chg="modSp add mod">
        <pc:chgData name="Pastor Zach Dudenhofer" userId="c4a63011-f6e8-401d-b235-a1891ff3d58e" providerId="ADAL" clId="{9969A473-7F9E-47F9-9869-BB3ED2EBE1EC}" dt="2024-07-18T00:48:00.943" v="348" actId="255"/>
        <pc:sldMkLst>
          <pc:docMk/>
          <pc:sldMk cId="2848659952" sldId="351"/>
        </pc:sldMkLst>
        <pc:spChg chg="mod">
          <ac:chgData name="Pastor Zach Dudenhofer" userId="c4a63011-f6e8-401d-b235-a1891ff3d58e" providerId="ADAL" clId="{9969A473-7F9E-47F9-9869-BB3ED2EBE1EC}" dt="2024-07-18T00:45:13.635" v="309" actId="207"/>
          <ac:spMkLst>
            <pc:docMk/>
            <pc:sldMk cId="2848659952" sldId="351"/>
            <ac:spMk id="2" creationId="{9725AC5F-A538-3B8D-AB2A-8E2086C93F5D}"/>
          </ac:spMkLst>
        </pc:spChg>
        <pc:spChg chg="mod">
          <ac:chgData name="Pastor Zach Dudenhofer" userId="c4a63011-f6e8-401d-b235-a1891ff3d58e" providerId="ADAL" clId="{9969A473-7F9E-47F9-9869-BB3ED2EBE1EC}" dt="2024-07-18T00:48:00.943" v="348" actId="255"/>
          <ac:spMkLst>
            <pc:docMk/>
            <pc:sldMk cId="2848659952" sldId="351"/>
            <ac:spMk id="3" creationId="{E0C6A70B-0872-8155-CCE0-3F2601365044}"/>
          </ac:spMkLst>
        </pc:spChg>
      </pc:sldChg>
      <pc:sldChg chg="modSp add mod">
        <pc:chgData name="Pastor Zach Dudenhofer" userId="c4a63011-f6e8-401d-b235-a1891ff3d58e" providerId="ADAL" clId="{9969A473-7F9E-47F9-9869-BB3ED2EBE1EC}" dt="2024-07-18T00:48:07.002" v="349" actId="255"/>
        <pc:sldMkLst>
          <pc:docMk/>
          <pc:sldMk cId="1504801069" sldId="352"/>
        </pc:sldMkLst>
        <pc:spChg chg="mod">
          <ac:chgData name="Pastor Zach Dudenhofer" userId="c4a63011-f6e8-401d-b235-a1891ff3d58e" providerId="ADAL" clId="{9969A473-7F9E-47F9-9869-BB3ED2EBE1EC}" dt="2024-07-18T00:45:17.401" v="310" actId="207"/>
          <ac:spMkLst>
            <pc:docMk/>
            <pc:sldMk cId="1504801069" sldId="352"/>
            <ac:spMk id="2" creationId="{9725AC5F-A538-3B8D-AB2A-8E2086C93F5D}"/>
          </ac:spMkLst>
        </pc:spChg>
        <pc:spChg chg="mod">
          <ac:chgData name="Pastor Zach Dudenhofer" userId="c4a63011-f6e8-401d-b235-a1891ff3d58e" providerId="ADAL" clId="{9969A473-7F9E-47F9-9869-BB3ED2EBE1EC}" dt="2024-07-18T00:48:07.002" v="349" actId="255"/>
          <ac:spMkLst>
            <pc:docMk/>
            <pc:sldMk cId="1504801069" sldId="352"/>
            <ac:spMk id="3" creationId="{E0C6A70B-0872-8155-CCE0-3F2601365044}"/>
          </ac:spMkLst>
        </pc:spChg>
      </pc:sldChg>
      <pc:sldChg chg="modSp add mod">
        <pc:chgData name="Pastor Zach Dudenhofer" userId="c4a63011-f6e8-401d-b235-a1891ff3d58e" providerId="ADAL" clId="{9969A473-7F9E-47F9-9869-BB3ED2EBE1EC}" dt="2024-07-18T00:48:13.830" v="350" actId="255"/>
        <pc:sldMkLst>
          <pc:docMk/>
          <pc:sldMk cId="2092822831" sldId="353"/>
        </pc:sldMkLst>
        <pc:spChg chg="mod">
          <ac:chgData name="Pastor Zach Dudenhofer" userId="c4a63011-f6e8-401d-b235-a1891ff3d58e" providerId="ADAL" clId="{9969A473-7F9E-47F9-9869-BB3ED2EBE1EC}" dt="2024-07-18T00:45:20.411" v="311" actId="207"/>
          <ac:spMkLst>
            <pc:docMk/>
            <pc:sldMk cId="2092822831" sldId="353"/>
            <ac:spMk id="2" creationId="{9725AC5F-A538-3B8D-AB2A-8E2086C93F5D}"/>
          </ac:spMkLst>
        </pc:spChg>
        <pc:spChg chg="mod">
          <ac:chgData name="Pastor Zach Dudenhofer" userId="c4a63011-f6e8-401d-b235-a1891ff3d58e" providerId="ADAL" clId="{9969A473-7F9E-47F9-9869-BB3ED2EBE1EC}" dt="2024-07-18T00:48:13.830" v="350" actId="255"/>
          <ac:spMkLst>
            <pc:docMk/>
            <pc:sldMk cId="2092822831" sldId="353"/>
            <ac:spMk id="3" creationId="{E0C6A70B-0872-8155-CCE0-3F2601365044}"/>
          </ac:spMkLst>
        </pc:spChg>
      </pc:sldChg>
      <pc:sldChg chg="addSp delSp modSp add mod">
        <pc:chgData name="Pastor Zach Dudenhofer" userId="c4a63011-f6e8-401d-b235-a1891ff3d58e" providerId="ADAL" clId="{9969A473-7F9E-47F9-9869-BB3ED2EBE1EC}" dt="2024-07-18T00:41:32.877" v="297" actId="27614"/>
        <pc:sldMkLst>
          <pc:docMk/>
          <pc:sldMk cId="2593494992" sldId="354"/>
        </pc:sldMkLst>
        <pc:picChg chg="del">
          <ac:chgData name="Pastor Zach Dudenhofer" userId="c4a63011-f6e8-401d-b235-a1891ff3d58e" providerId="ADAL" clId="{9969A473-7F9E-47F9-9869-BB3ED2EBE1EC}" dt="2024-07-18T00:41:29.133" v="295" actId="478"/>
          <ac:picMkLst>
            <pc:docMk/>
            <pc:sldMk cId="2593494992" sldId="354"/>
            <ac:picMk id="3" creationId="{8D6414C0-4FF6-4CD7-3B46-C98D9619AFEF}"/>
          </ac:picMkLst>
        </pc:picChg>
        <pc:picChg chg="add mod">
          <ac:chgData name="Pastor Zach Dudenhofer" userId="c4a63011-f6e8-401d-b235-a1891ff3d58e" providerId="ADAL" clId="{9969A473-7F9E-47F9-9869-BB3ED2EBE1EC}" dt="2024-07-18T00:41:32.877" v="297" actId="27614"/>
          <ac:picMkLst>
            <pc:docMk/>
            <pc:sldMk cId="2593494992" sldId="354"/>
            <ac:picMk id="4" creationId="{47447CE5-FB9D-BE64-40CD-190044EBA476}"/>
          </ac:picMkLst>
        </pc:picChg>
      </pc:sldChg>
      <pc:sldChg chg="addSp delSp modSp add mod">
        <pc:chgData name="Pastor Zach Dudenhofer" userId="c4a63011-f6e8-401d-b235-a1891ff3d58e" providerId="ADAL" clId="{9969A473-7F9E-47F9-9869-BB3ED2EBE1EC}" dt="2024-07-18T00:46:02.141" v="341" actId="20577"/>
        <pc:sldMkLst>
          <pc:docMk/>
          <pc:sldMk cId="529220683" sldId="355"/>
        </pc:sldMkLst>
        <pc:spChg chg="mod">
          <ac:chgData name="Pastor Zach Dudenhofer" userId="c4a63011-f6e8-401d-b235-a1891ff3d58e" providerId="ADAL" clId="{9969A473-7F9E-47F9-9869-BB3ED2EBE1EC}" dt="2024-07-18T00:46:02.141" v="341" actId="20577"/>
          <ac:spMkLst>
            <pc:docMk/>
            <pc:sldMk cId="529220683" sldId="355"/>
            <ac:spMk id="2" creationId="{9725AC5F-A538-3B8D-AB2A-8E2086C93F5D}"/>
          </ac:spMkLst>
        </pc:spChg>
        <pc:picChg chg="add del mod">
          <ac:chgData name="Pastor Zach Dudenhofer" userId="c4a63011-f6e8-401d-b235-a1891ff3d58e" providerId="ADAL" clId="{9969A473-7F9E-47F9-9869-BB3ED2EBE1EC}" dt="2024-07-18T00:44:28.180" v="305" actId="478"/>
          <ac:picMkLst>
            <pc:docMk/>
            <pc:sldMk cId="529220683" sldId="355"/>
            <ac:picMk id="4" creationId="{6A9544D5-E826-3419-E708-9DC6332F16C0}"/>
          </ac:picMkLst>
        </pc:picChg>
      </pc:sldChg>
      <pc:sldChg chg="addSp modSp add mod">
        <pc:chgData name="Pastor Zach Dudenhofer" userId="c4a63011-f6e8-401d-b235-a1891ff3d58e" providerId="ADAL" clId="{9969A473-7F9E-47F9-9869-BB3ED2EBE1EC}" dt="2024-07-18T00:49:28.846" v="414" actId="20577"/>
        <pc:sldMkLst>
          <pc:docMk/>
          <pc:sldMk cId="2968469137" sldId="356"/>
        </pc:sldMkLst>
        <pc:spChg chg="mod">
          <ac:chgData name="Pastor Zach Dudenhofer" userId="c4a63011-f6e8-401d-b235-a1891ff3d58e" providerId="ADAL" clId="{9969A473-7F9E-47F9-9869-BB3ED2EBE1EC}" dt="2024-07-18T00:46:54.607" v="344" actId="115"/>
          <ac:spMkLst>
            <pc:docMk/>
            <pc:sldMk cId="2968469137" sldId="356"/>
            <ac:spMk id="3" creationId="{E0C6A70B-0872-8155-CCE0-3F2601365044}"/>
          </ac:spMkLst>
        </pc:spChg>
        <pc:spChg chg="add mod">
          <ac:chgData name="Pastor Zach Dudenhofer" userId="c4a63011-f6e8-401d-b235-a1891ff3d58e" providerId="ADAL" clId="{9969A473-7F9E-47F9-9869-BB3ED2EBE1EC}" dt="2024-07-18T00:49:28.846" v="414" actId="20577"/>
          <ac:spMkLst>
            <pc:docMk/>
            <pc:sldMk cId="2968469137" sldId="356"/>
            <ac:spMk id="4" creationId="{17A8C48E-0932-7B5E-18EB-54BD5359A7AF}"/>
          </ac:spMkLst>
        </pc:spChg>
        <pc:cxnChg chg="add mod">
          <ac:chgData name="Pastor Zach Dudenhofer" userId="c4a63011-f6e8-401d-b235-a1891ff3d58e" providerId="ADAL" clId="{9969A473-7F9E-47F9-9869-BB3ED2EBE1EC}" dt="2024-07-18T00:47:23.204" v="347" actId="1582"/>
          <ac:cxnSpMkLst>
            <pc:docMk/>
            <pc:sldMk cId="2968469137" sldId="356"/>
            <ac:cxnSpMk id="5" creationId="{D523DB34-9EC2-8500-6DC2-0930330BFC5C}"/>
          </ac:cxnSpMkLst>
        </pc:cxnChg>
      </pc:sldChg>
      <pc:sldChg chg="modSp add mod">
        <pc:chgData name="Pastor Zach Dudenhofer" userId="c4a63011-f6e8-401d-b235-a1891ff3d58e" providerId="ADAL" clId="{9969A473-7F9E-47F9-9869-BB3ED2EBE1EC}" dt="2024-07-18T00:51:02.719" v="495" actId="20577"/>
        <pc:sldMkLst>
          <pc:docMk/>
          <pc:sldMk cId="1619459725" sldId="357"/>
        </pc:sldMkLst>
        <pc:spChg chg="mod">
          <ac:chgData name="Pastor Zach Dudenhofer" userId="c4a63011-f6e8-401d-b235-a1891ff3d58e" providerId="ADAL" clId="{9969A473-7F9E-47F9-9869-BB3ED2EBE1EC}" dt="2024-07-18T00:50:02.310" v="419" actId="115"/>
          <ac:spMkLst>
            <pc:docMk/>
            <pc:sldMk cId="1619459725" sldId="357"/>
            <ac:spMk id="3" creationId="{E0C6A70B-0872-8155-CCE0-3F2601365044}"/>
          </ac:spMkLst>
        </pc:spChg>
        <pc:spChg chg="mod">
          <ac:chgData name="Pastor Zach Dudenhofer" userId="c4a63011-f6e8-401d-b235-a1891ff3d58e" providerId="ADAL" clId="{9969A473-7F9E-47F9-9869-BB3ED2EBE1EC}" dt="2024-07-18T00:51:02.719" v="495" actId="20577"/>
          <ac:spMkLst>
            <pc:docMk/>
            <pc:sldMk cId="1619459725" sldId="357"/>
            <ac:spMk id="4" creationId="{17A8C48E-0932-7B5E-18EB-54BD5359A7AF}"/>
          </ac:spMkLst>
        </pc:spChg>
      </pc:sldChg>
      <pc:sldChg chg="modSp add mod">
        <pc:chgData name="Pastor Zach Dudenhofer" userId="c4a63011-f6e8-401d-b235-a1891ff3d58e" providerId="ADAL" clId="{9969A473-7F9E-47F9-9869-BB3ED2EBE1EC}" dt="2024-07-18T00:52:17.773" v="522" actId="20577"/>
        <pc:sldMkLst>
          <pc:docMk/>
          <pc:sldMk cId="3140259145" sldId="358"/>
        </pc:sldMkLst>
        <pc:spChg chg="mod">
          <ac:chgData name="Pastor Zach Dudenhofer" userId="c4a63011-f6e8-401d-b235-a1891ff3d58e" providerId="ADAL" clId="{9969A473-7F9E-47F9-9869-BB3ED2EBE1EC}" dt="2024-07-18T00:51:51.158" v="500" actId="115"/>
          <ac:spMkLst>
            <pc:docMk/>
            <pc:sldMk cId="3140259145" sldId="358"/>
            <ac:spMk id="3" creationId="{E0C6A70B-0872-8155-CCE0-3F2601365044}"/>
          </ac:spMkLst>
        </pc:spChg>
        <pc:spChg chg="mod">
          <ac:chgData name="Pastor Zach Dudenhofer" userId="c4a63011-f6e8-401d-b235-a1891ff3d58e" providerId="ADAL" clId="{9969A473-7F9E-47F9-9869-BB3ED2EBE1EC}" dt="2024-07-18T00:52:17.773" v="522" actId="20577"/>
          <ac:spMkLst>
            <pc:docMk/>
            <pc:sldMk cId="3140259145" sldId="358"/>
            <ac:spMk id="4" creationId="{17A8C48E-0932-7B5E-18EB-54BD5359A7AF}"/>
          </ac:spMkLst>
        </pc:spChg>
      </pc:sldChg>
      <pc:sldChg chg="modSp add mod">
        <pc:chgData name="Pastor Zach Dudenhofer" userId="c4a63011-f6e8-401d-b235-a1891ff3d58e" providerId="ADAL" clId="{9969A473-7F9E-47F9-9869-BB3ED2EBE1EC}" dt="2024-07-18T00:55:06.461" v="686" actId="1035"/>
        <pc:sldMkLst>
          <pc:docMk/>
          <pc:sldMk cId="4178993769" sldId="359"/>
        </pc:sldMkLst>
        <pc:spChg chg="mod">
          <ac:chgData name="Pastor Zach Dudenhofer" userId="c4a63011-f6e8-401d-b235-a1891ff3d58e" providerId="ADAL" clId="{9969A473-7F9E-47F9-9869-BB3ED2EBE1EC}" dt="2024-07-18T00:52:39.166" v="527" actId="115"/>
          <ac:spMkLst>
            <pc:docMk/>
            <pc:sldMk cId="4178993769" sldId="359"/>
            <ac:spMk id="3" creationId="{E0C6A70B-0872-8155-CCE0-3F2601365044}"/>
          </ac:spMkLst>
        </pc:spChg>
        <pc:spChg chg="mod">
          <ac:chgData name="Pastor Zach Dudenhofer" userId="c4a63011-f6e8-401d-b235-a1891ff3d58e" providerId="ADAL" clId="{9969A473-7F9E-47F9-9869-BB3ED2EBE1EC}" dt="2024-07-18T00:55:06.461" v="686" actId="1035"/>
          <ac:spMkLst>
            <pc:docMk/>
            <pc:sldMk cId="4178993769" sldId="359"/>
            <ac:spMk id="4" creationId="{17A8C48E-0932-7B5E-18EB-54BD5359A7AF}"/>
          </ac:spMkLst>
        </pc:spChg>
        <pc:cxnChg chg="mod">
          <ac:chgData name="Pastor Zach Dudenhofer" userId="c4a63011-f6e8-401d-b235-a1891ff3d58e" providerId="ADAL" clId="{9969A473-7F9E-47F9-9869-BB3ED2EBE1EC}" dt="2024-07-18T00:55:06.461" v="686" actId="1035"/>
          <ac:cxnSpMkLst>
            <pc:docMk/>
            <pc:sldMk cId="4178993769" sldId="359"/>
            <ac:cxnSpMk id="5" creationId="{D523DB34-9EC2-8500-6DC2-0930330BFC5C}"/>
          </ac:cxnSpMkLst>
        </pc:cxnChg>
      </pc:sldChg>
      <pc:sldChg chg="addSp delSp modSp add mod">
        <pc:chgData name="Pastor Zach Dudenhofer" userId="c4a63011-f6e8-401d-b235-a1891ff3d58e" providerId="ADAL" clId="{9969A473-7F9E-47F9-9869-BB3ED2EBE1EC}" dt="2024-07-18T00:56:30.837" v="716" actId="20577"/>
        <pc:sldMkLst>
          <pc:docMk/>
          <pc:sldMk cId="1530608357" sldId="360"/>
        </pc:sldMkLst>
        <pc:spChg chg="mod">
          <ac:chgData name="Pastor Zach Dudenhofer" userId="c4a63011-f6e8-401d-b235-a1891ff3d58e" providerId="ADAL" clId="{9969A473-7F9E-47F9-9869-BB3ED2EBE1EC}" dt="2024-07-18T00:55:29.102" v="691" actId="115"/>
          <ac:spMkLst>
            <pc:docMk/>
            <pc:sldMk cId="1530608357" sldId="360"/>
            <ac:spMk id="3" creationId="{E0C6A70B-0872-8155-CCE0-3F2601365044}"/>
          </ac:spMkLst>
        </pc:spChg>
        <pc:spChg chg="del mod">
          <ac:chgData name="Pastor Zach Dudenhofer" userId="c4a63011-f6e8-401d-b235-a1891ff3d58e" providerId="ADAL" clId="{9969A473-7F9E-47F9-9869-BB3ED2EBE1EC}" dt="2024-07-18T00:56:05.901" v="698" actId="478"/>
          <ac:spMkLst>
            <pc:docMk/>
            <pc:sldMk cId="1530608357" sldId="360"/>
            <ac:spMk id="4" creationId="{17A8C48E-0932-7B5E-18EB-54BD5359A7AF}"/>
          </ac:spMkLst>
        </pc:spChg>
        <pc:spChg chg="add mod">
          <ac:chgData name="Pastor Zach Dudenhofer" userId="c4a63011-f6e8-401d-b235-a1891ff3d58e" providerId="ADAL" clId="{9969A473-7F9E-47F9-9869-BB3ED2EBE1EC}" dt="2024-07-18T00:56:30.837" v="716" actId="20577"/>
          <ac:spMkLst>
            <pc:docMk/>
            <pc:sldMk cId="1530608357" sldId="360"/>
            <ac:spMk id="6" creationId="{86E812BA-972C-175A-9005-41942B18F643}"/>
          </ac:spMkLst>
        </pc:spChg>
        <pc:cxnChg chg="del">
          <ac:chgData name="Pastor Zach Dudenhofer" userId="c4a63011-f6e8-401d-b235-a1891ff3d58e" providerId="ADAL" clId="{9969A473-7F9E-47F9-9869-BB3ED2EBE1EC}" dt="2024-07-18T00:56:05.901" v="698" actId="478"/>
          <ac:cxnSpMkLst>
            <pc:docMk/>
            <pc:sldMk cId="1530608357" sldId="360"/>
            <ac:cxnSpMk id="5" creationId="{D523DB34-9EC2-8500-6DC2-0930330BFC5C}"/>
          </ac:cxnSpMkLst>
        </pc:cxnChg>
        <pc:cxnChg chg="add mod">
          <ac:chgData name="Pastor Zach Dudenhofer" userId="c4a63011-f6e8-401d-b235-a1891ff3d58e" providerId="ADAL" clId="{9969A473-7F9E-47F9-9869-BB3ED2EBE1EC}" dt="2024-07-18T00:56:10.986" v="699"/>
          <ac:cxnSpMkLst>
            <pc:docMk/>
            <pc:sldMk cId="1530608357" sldId="360"/>
            <ac:cxnSpMk id="7" creationId="{56184F5F-A658-001A-C046-EC1C7473CC00}"/>
          </ac:cxnSpMkLst>
        </pc:cxnChg>
      </pc:sldChg>
      <pc:sldChg chg="modSp add mod">
        <pc:chgData name="Pastor Zach Dudenhofer" userId="c4a63011-f6e8-401d-b235-a1891ff3d58e" providerId="ADAL" clId="{9969A473-7F9E-47F9-9869-BB3ED2EBE1EC}" dt="2024-07-18T00:57:17.309" v="739" actId="20577"/>
        <pc:sldMkLst>
          <pc:docMk/>
          <pc:sldMk cId="2552553906" sldId="361"/>
        </pc:sldMkLst>
        <pc:spChg chg="mod">
          <ac:chgData name="Pastor Zach Dudenhofer" userId="c4a63011-f6e8-401d-b235-a1891ff3d58e" providerId="ADAL" clId="{9969A473-7F9E-47F9-9869-BB3ED2EBE1EC}" dt="2024-07-18T00:57:17.309" v="739" actId="20577"/>
          <ac:spMkLst>
            <pc:docMk/>
            <pc:sldMk cId="2552553906" sldId="361"/>
            <ac:spMk id="2" creationId="{9725AC5F-A538-3B8D-AB2A-8E2086C93F5D}"/>
          </ac:spMkLst>
        </pc:spChg>
      </pc:sldChg>
      <pc:sldChg chg="addSp modSp add mod">
        <pc:chgData name="Pastor Zach Dudenhofer" userId="c4a63011-f6e8-401d-b235-a1891ff3d58e" providerId="ADAL" clId="{9969A473-7F9E-47F9-9869-BB3ED2EBE1EC}" dt="2024-07-18T00:58:29.589" v="787" actId="20577"/>
        <pc:sldMkLst>
          <pc:docMk/>
          <pc:sldMk cId="1360939062" sldId="362"/>
        </pc:sldMkLst>
        <pc:spChg chg="mod">
          <ac:chgData name="Pastor Zach Dudenhofer" userId="c4a63011-f6e8-401d-b235-a1891ff3d58e" providerId="ADAL" clId="{9969A473-7F9E-47F9-9869-BB3ED2EBE1EC}" dt="2024-07-18T00:57:43.806" v="742" actId="115"/>
          <ac:spMkLst>
            <pc:docMk/>
            <pc:sldMk cId="1360939062" sldId="362"/>
            <ac:spMk id="3" creationId="{E0C6A70B-0872-8155-CCE0-3F2601365044}"/>
          </ac:spMkLst>
        </pc:spChg>
        <pc:spChg chg="add mod">
          <ac:chgData name="Pastor Zach Dudenhofer" userId="c4a63011-f6e8-401d-b235-a1891ff3d58e" providerId="ADAL" clId="{9969A473-7F9E-47F9-9869-BB3ED2EBE1EC}" dt="2024-07-18T00:58:29.589" v="787" actId="20577"/>
          <ac:spMkLst>
            <pc:docMk/>
            <pc:sldMk cId="1360939062" sldId="362"/>
            <ac:spMk id="4" creationId="{B666C744-EDA1-61C0-BD21-2ACF2034BBF8}"/>
          </ac:spMkLst>
        </pc:spChg>
        <pc:cxnChg chg="add mod">
          <ac:chgData name="Pastor Zach Dudenhofer" userId="c4a63011-f6e8-401d-b235-a1891ff3d58e" providerId="ADAL" clId="{9969A473-7F9E-47F9-9869-BB3ED2EBE1EC}" dt="2024-07-18T00:57:49.625" v="743"/>
          <ac:cxnSpMkLst>
            <pc:docMk/>
            <pc:sldMk cId="1360939062" sldId="362"/>
            <ac:cxnSpMk id="5" creationId="{5BD06BA8-A638-6E1A-4917-595AE417376D}"/>
          </ac:cxnSpMkLst>
        </pc:cxnChg>
      </pc:sldChg>
      <pc:sldChg chg="modSp add mod">
        <pc:chgData name="Pastor Zach Dudenhofer" userId="c4a63011-f6e8-401d-b235-a1891ff3d58e" providerId="ADAL" clId="{9969A473-7F9E-47F9-9869-BB3ED2EBE1EC}" dt="2024-07-18T00:59:31.309" v="804" actId="20577"/>
        <pc:sldMkLst>
          <pc:docMk/>
          <pc:sldMk cId="1635350289" sldId="363"/>
        </pc:sldMkLst>
        <pc:spChg chg="mod">
          <ac:chgData name="Pastor Zach Dudenhofer" userId="c4a63011-f6e8-401d-b235-a1891ff3d58e" providerId="ADAL" clId="{9969A473-7F9E-47F9-9869-BB3ED2EBE1EC}" dt="2024-07-18T00:58:41.839" v="792" actId="115"/>
          <ac:spMkLst>
            <pc:docMk/>
            <pc:sldMk cId="1635350289" sldId="363"/>
            <ac:spMk id="3" creationId="{E0C6A70B-0872-8155-CCE0-3F2601365044}"/>
          </ac:spMkLst>
        </pc:spChg>
        <pc:spChg chg="mod">
          <ac:chgData name="Pastor Zach Dudenhofer" userId="c4a63011-f6e8-401d-b235-a1891ff3d58e" providerId="ADAL" clId="{9969A473-7F9E-47F9-9869-BB3ED2EBE1EC}" dt="2024-07-18T00:59:31.309" v="804" actId="20577"/>
          <ac:spMkLst>
            <pc:docMk/>
            <pc:sldMk cId="1635350289" sldId="363"/>
            <ac:spMk id="4" creationId="{B666C744-EDA1-61C0-BD21-2ACF2034BBF8}"/>
          </ac:spMkLst>
        </pc:spChg>
      </pc:sldChg>
      <pc:sldChg chg="delSp modSp add mod">
        <pc:chgData name="Pastor Zach Dudenhofer" userId="c4a63011-f6e8-401d-b235-a1891ff3d58e" providerId="ADAL" clId="{9969A473-7F9E-47F9-9869-BB3ED2EBE1EC}" dt="2024-07-18T00:59:53.693" v="810" actId="478"/>
        <pc:sldMkLst>
          <pc:docMk/>
          <pc:sldMk cId="4223597882" sldId="364"/>
        </pc:sldMkLst>
        <pc:spChg chg="mod">
          <ac:chgData name="Pastor Zach Dudenhofer" userId="c4a63011-f6e8-401d-b235-a1891ff3d58e" providerId="ADAL" clId="{9969A473-7F9E-47F9-9869-BB3ED2EBE1EC}" dt="2024-07-18T00:59:48.830" v="809" actId="115"/>
          <ac:spMkLst>
            <pc:docMk/>
            <pc:sldMk cId="4223597882" sldId="364"/>
            <ac:spMk id="3" creationId="{E0C6A70B-0872-8155-CCE0-3F2601365044}"/>
          </ac:spMkLst>
        </pc:spChg>
        <pc:spChg chg="del">
          <ac:chgData name="Pastor Zach Dudenhofer" userId="c4a63011-f6e8-401d-b235-a1891ff3d58e" providerId="ADAL" clId="{9969A473-7F9E-47F9-9869-BB3ED2EBE1EC}" dt="2024-07-18T00:59:53.693" v="810" actId="478"/>
          <ac:spMkLst>
            <pc:docMk/>
            <pc:sldMk cId="4223597882" sldId="364"/>
            <ac:spMk id="4" creationId="{B666C744-EDA1-61C0-BD21-2ACF2034BBF8}"/>
          </ac:spMkLst>
        </pc:spChg>
        <pc:cxnChg chg="del">
          <ac:chgData name="Pastor Zach Dudenhofer" userId="c4a63011-f6e8-401d-b235-a1891ff3d58e" providerId="ADAL" clId="{9969A473-7F9E-47F9-9869-BB3ED2EBE1EC}" dt="2024-07-18T00:59:53.693" v="810" actId="478"/>
          <ac:cxnSpMkLst>
            <pc:docMk/>
            <pc:sldMk cId="4223597882" sldId="364"/>
            <ac:cxnSpMk id="5" creationId="{5BD06BA8-A638-6E1A-4917-595AE417376D}"/>
          </ac:cxnSpMkLst>
        </pc:cxnChg>
      </pc:sldChg>
      <pc:sldChg chg="modSp add mod">
        <pc:chgData name="Pastor Zach Dudenhofer" userId="c4a63011-f6e8-401d-b235-a1891ff3d58e" providerId="ADAL" clId="{9969A473-7F9E-47F9-9869-BB3ED2EBE1EC}" dt="2024-07-18T01:00:09.175" v="815" actId="115"/>
        <pc:sldMkLst>
          <pc:docMk/>
          <pc:sldMk cId="3069446373" sldId="365"/>
        </pc:sldMkLst>
        <pc:spChg chg="mod">
          <ac:chgData name="Pastor Zach Dudenhofer" userId="c4a63011-f6e8-401d-b235-a1891ff3d58e" providerId="ADAL" clId="{9969A473-7F9E-47F9-9869-BB3ED2EBE1EC}" dt="2024-07-18T01:00:09.175" v="815" actId="115"/>
          <ac:spMkLst>
            <pc:docMk/>
            <pc:sldMk cId="3069446373" sldId="365"/>
            <ac:spMk id="3" creationId="{E0C6A70B-0872-8155-CCE0-3F2601365044}"/>
          </ac:spMkLst>
        </pc:spChg>
      </pc:sldChg>
      <pc:sldChg chg="addSp modSp add mod">
        <pc:chgData name="Pastor Zach Dudenhofer" userId="c4a63011-f6e8-401d-b235-a1891ff3d58e" providerId="ADAL" clId="{9969A473-7F9E-47F9-9869-BB3ED2EBE1EC}" dt="2024-07-18T01:01:48.901" v="848" actId="20577"/>
        <pc:sldMkLst>
          <pc:docMk/>
          <pc:sldMk cId="3234817186" sldId="366"/>
        </pc:sldMkLst>
        <pc:spChg chg="mod">
          <ac:chgData name="Pastor Zach Dudenhofer" userId="c4a63011-f6e8-401d-b235-a1891ff3d58e" providerId="ADAL" clId="{9969A473-7F9E-47F9-9869-BB3ED2EBE1EC}" dt="2024-07-18T01:00:59.495" v="820" actId="115"/>
          <ac:spMkLst>
            <pc:docMk/>
            <pc:sldMk cId="3234817186" sldId="366"/>
            <ac:spMk id="3" creationId="{E0C6A70B-0872-8155-CCE0-3F2601365044}"/>
          </ac:spMkLst>
        </pc:spChg>
        <pc:spChg chg="add mod">
          <ac:chgData name="Pastor Zach Dudenhofer" userId="c4a63011-f6e8-401d-b235-a1891ff3d58e" providerId="ADAL" clId="{9969A473-7F9E-47F9-9869-BB3ED2EBE1EC}" dt="2024-07-18T01:01:48.901" v="848" actId="20577"/>
          <ac:spMkLst>
            <pc:docMk/>
            <pc:sldMk cId="3234817186" sldId="366"/>
            <ac:spMk id="4" creationId="{7C7B71B9-0B41-A97C-7C17-91F07BAA3960}"/>
          </ac:spMkLst>
        </pc:spChg>
        <pc:cxnChg chg="add mod">
          <ac:chgData name="Pastor Zach Dudenhofer" userId="c4a63011-f6e8-401d-b235-a1891ff3d58e" providerId="ADAL" clId="{9969A473-7F9E-47F9-9869-BB3ED2EBE1EC}" dt="2024-07-18T01:01:19.417" v="821"/>
          <ac:cxnSpMkLst>
            <pc:docMk/>
            <pc:sldMk cId="3234817186" sldId="366"/>
            <ac:cxnSpMk id="5" creationId="{752C2F98-A993-0B65-231B-2D401E15FAB4}"/>
          </ac:cxnSpMkLst>
        </pc:cxnChg>
      </pc:sldChg>
      <pc:sldChg chg="modSp add mod">
        <pc:chgData name="Pastor Zach Dudenhofer" userId="c4a63011-f6e8-401d-b235-a1891ff3d58e" providerId="ADAL" clId="{9969A473-7F9E-47F9-9869-BB3ED2EBE1EC}" dt="2024-07-18T01:02:24.829" v="908" actId="20577"/>
        <pc:sldMkLst>
          <pc:docMk/>
          <pc:sldMk cId="2047511458" sldId="367"/>
        </pc:sldMkLst>
        <pc:spChg chg="mod">
          <ac:chgData name="Pastor Zach Dudenhofer" userId="c4a63011-f6e8-401d-b235-a1891ff3d58e" providerId="ADAL" clId="{9969A473-7F9E-47F9-9869-BB3ED2EBE1EC}" dt="2024-07-18T01:01:58.638" v="853" actId="115"/>
          <ac:spMkLst>
            <pc:docMk/>
            <pc:sldMk cId="2047511458" sldId="367"/>
            <ac:spMk id="3" creationId="{E0C6A70B-0872-8155-CCE0-3F2601365044}"/>
          </ac:spMkLst>
        </pc:spChg>
        <pc:spChg chg="mod">
          <ac:chgData name="Pastor Zach Dudenhofer" userId="c4a63011-f6e8-401d-b235-a1891ff3d58e" providerId="ADAL" clId="{9969A473-7F9E-47F9-9869-BB3ED2EBE1EC}" dt="2024-07-18T01:02:24.829" v="908" actId="20577"/>
          <ac:spMkLst>
            <pc:docMk/>
            <pc:sldMk cId="2047511458" sldId="367"/>
            <ac:spMk id="4" creationId="{7C7B71B9-0B41-A97C-7C17-91F07BAA3960}"/>
          </ac:spMkLst>
        </pc:spChg>
      </pc:sldChg>
    </pc:docChg>
  </pc:docChgLst>
  <pc:docChgLst>
    <pc:chgData name="Pastor Zach Dudenhofer" userId="c4a63011-f6e8-401d-b235-a1891ff3d58e" providerId="ADAL" clId="{F300B120-E4D0-4C15-AEC7-C8A8E192D822}"/>
    <pc:docChg chg="undo custSel addSld delSld modSld">
      <pc:chgData name="Pastor Zach Dudenhofer" userId="c4a63011-f6e8-401d-b235-a1891ff3d58e" providerId="ADAL" clId="{F300B120-E4D0-4C15-AEC7-C8A8E192D822}" dt="2025-05-16T17:10:24.446" v="1210" actId="27614"/>
      <pc:docMkLst>
        <pc:docMk/>
      </pc:docMkLst>
      <pc:sldChg chg="addSp delSp modSp mod">
        <pc:chgData name="Pastor Zach Dudenhofer" userId="c4a63011-f6e8-401d-b235-a1891ff3d58e" providerId="ADAL" clId="{F300B120-E4D0-4C15-AEC7-C8A8E192D822}" dt="2025-05-16T17:10:24.446" v="1210" actId="27614"/>
        <pc:sldMkLst>
          <pc:docMk/>
          <pc:sldMk cId="1379877970" sldId="826"/>
        </pc:sldMkLst>
        <pc:picChg chg="add mod">
          <ac:chgData name="Pastor Zach Dudenhofer" userId="c4a63011-f6e8-401d-b235-a1891ff3d58e" providerId="ADAL" clId="{F300B120-E4D0-4C15-AEC7-C8A8E192D822}" dt="2025-05-16T17:10:24.446" v="1210" actId="27614"/>
          <ac:picMkLst>
            <pc:docMk/>
            <pc:sldMk cId="1379877970" sldId="826"/>
            <ac:picMk id="3" creationId="{D898E47C-3A03-7FF7-00AE-8BAD6738F433}"/>
          </ac:picMkLst>
        </pc:picChg>
        <pc:picChg chg="del">
          <ac:chgData name="Pastor Zach Dudenhofer" userId="c4a63011-f6e8-401d-b235-a1891ff3d58e" providerId="ADAL" clId="{F300B120-E4D0-4C15-AEC7-C8A8E192D822}" dt="2025-05-16T17:09:09.962" v="1208" actId="478"/>
          <ac:picMkLst>
            <pc:docMk/>
            <pc:sldMk cId="1379877970" sldId="826"/>
            <ac:picMk id="6" creationId="{14A709C9-951D-398E-A139-93126D348C91}"/>
          </ac:picMkLst>
        </pc:picChg>
      </pc:sldChg>
      <pc:sldChg chg="modSp mod">
        <pc:chgData name="Pastor Zach Dudenhofer" userId="c4a63011-f6e8-401d-b235-a1891ff3d58e" providerId="ADAL" clId="{F300B120-E4D0-4C15-AEC7-C8A8E192D822}" dt="2025-05-16T16:37:48.223" v="115" actId="20577"/>
        <pc:sldMkLst>
          <pc:docMk/>
          <pc:sldMk cId="185652198" sldId="865"/>
        </pc:sldMkLst>
        <pc:spChg chg="mod">
          <ac:chgData name="Pastor Zach Dudenhofer" userId="c4a63011-f6e8-401d-b235-a1891ff3d58e" providerId="ADAL" clId="{F300B120-E4D0-4C15-AEC7-C8A8E192D822}" dt="2025-05-16T16:36:50.374" v="30" actId="20577"/>
          <ac:spMkLst>
            <pc:docMk/>
            <pc:sldMk cId="185652198" sldId="865"/>
            <ac:spMk id="2" creationId="{9725AC5F-A538-3B8D-AB2A-8E2086C93F5D}"/>
          </ac:spMkLst>
        </pc:spChg>
        <pc:spChg chg="mod">
          <ac:chgData name="Pastor Zach Dudenhofer" userId="c4a63011-f6e8-401d-b235-a1891ff3d58e" providerId="ADAL" clId="{F300B120-E4D0-4C15-AEC7-C8A8E192D822}" dt="2025-05-16T16:36:32.917" v="10" actId="115"/>
          <ac:spMkLst>
            <pc:docMk/>
            <pc:sldMk cId="185652198" sldId="865"/>
            <ac:spMk id="3" creationId="{E0C6A70B-0872-8155-CCE0-3F2601365044}"/>
          </ac:spMkLst>
        </pc:spChg>
        <pc:spChg chg="mod">
          <ac:chgData name="Pastor Zach Dudenhofer" userId="c4a63011-f6e8-401d-b235-a1891ff3d58e" providerId="ADAL" clId="{F300B120-E4D0-4C15-AEC7-C8A8E192D822}" dt="2025-05-16T16:37:48.223" v="115" actId="20577"/>
          <ac:spMkLst>
            <pc:docMk/>
            <pc:sldMk cId="185652198" sldId="865"/>
            <ac:spMk id="4" creationId="{5A646BFD-EE3C-4BEC-DF2C-A07ACE212475}"/>
          </ac:spMkLst>
        </pc:spChg>
      </pc:sldChg>
      <pc:sldChg chg="del">
        <pc:chgData name="Pastor Zach Dudenhofer" userId="c4a63011-f6e8-401d-b235-a1891ff3d58e" providerId="ADAL" clId="{F300B120-E4D0-4C15-AEC7-C8A8E192D822}" dt="2025-05-16T17:09:07.491" v="1207" actId="47"/>
        <pc:sldMkLst>
          <pc:docMk/>
          <pc:sldMk cId="2297731426" sldId="866"/>
        </pc:sldMkLst>
      </pc:sldChg>
      <pc:sldChg chg="del">
        <pc:chgData name="Pastor Zach Dudenhofer" userId="c4a63011-f6e8-401d-b235-a1891ff3d58e" providerId="ADAL" clId="{F300B120-E4D0-4C15-AEC7-C8A8E192D822}" dt="2025-05-16T17:09:07.491" v="1207" actId="47"/>
        <pc:sldMkLst>
          <pc:docMk/>
          <pc:sldMk cId="1843144300" sldId="867"/>
        </pc:sldMkLst>
      </pc:sldChg>
      <pc:sldChg chg="del">
        <pc:chgData name="Pastor Zach Dudenhofer" userId="c4a63011-f6e8-401d-b235-a1891ff3d58e" providerId="ADAL" clId="{F300B120-E4D0-4C15-AEC7-C8A8E192D822}" dt="2025-05-16T17:09:07.491" v="1207" actId="47"/>
        <pc:sldMkLst>
          <pc:docMk/>
          <pc:sldMk cId="1702649209" sldId="868"/>
        </pc:sldMkLst>
      </pc:sldChg>
      <pc:sldChg chg="del">
        <pc:chgData name="Pastor Zach Dudenhofer" userId="c4a63011-f6e8-401d-b235-a1891ff3d58e" providerId="ADAL" clId="{F300B120-E4D0-4C15-AEC7-C8A8E192D822}" dt="2025-05-16T17:09:07.491" v="1207" actId="47"/>
        <pc:sldMkLst>
          <pc:docMk/>
          <pc:sldMk cId="1317262824" sldId="869"/>
        </pc:sldMkLst>
      </pc:sldChg>
      <pc:sldChg chg="del">
        <pc:chgData name="Pastor Zach Dudenhofer" userId="c4a63011-f6e8-401d-b235-a1891ff3d58e" providerId="ADAL" clId="{F300B120-E4D0-4C15-AEC7-C8A8E192D822}" dt="2025-05-16T17:09:07.491" v="1207" actId="47"/>
        <pc:sldMkLst>
          <pc:docMk/>
          <pc:sldMk cId="1223827869" sldId="870"/>
        </pc:sldMkLst>
      </pc:sldChg>
      <pc:sldChg chg="del">
        <pc:chgData name="Pastor Zach Dudenhofer" userId="c4a63011-f6e8-401d-b235-a1891ff3d58e" providerId="ADAL" clId="{F300B120-E4D0-4C15-AEC7-C8A8E192D822}" dt="2025-05-16T17:09:07.491" v="1207" actId="47"/>
        <pc:sldMkLst>
          <pc:docMk/>
          <pc:sldMk cId="3991869591" sldId="871"/>
        </pc:sldMkLst>
      </pc:sldChg>
      <pc:sldChg chg="del">
        <pc:chgData name="Pastor Zach Dudenhofer" userId="c4a63011-f6e8-401d-b235-a1891ff3d58e" providerId="ADAL" clId="{F300B120-E4D0-4C15-AEC7-C8A8E192D822}" dt="2025-05-16T17:09:07.491" v="1207" actId="47"/>
        <pc:sldMkLst>
          <pc:docMk/>
          <pc:sldMk cId="3033282638" sldId="872"/>
        </pc:sldMkLst>
      </pc:sldChg>
      <pc:sldChg chg="del">
        <pc:chgData name="Pastor Zach Dudenhofer" userId="c4a63011-f6e8-401d-b235-a1891ff3d58e" providerId="ADAL" clId="{F300B120-E4D0-4C15-AEC7-C8A8E192D822}" dt="2025-05-16T17:09:07.491" v="1207" actId="47"/>
        <pc:sldMkLst>
          <pc:docMk/>
          <pc:sldMk cId="1004340147" sldId="873"/>
        </pc:sldMkLst>
      </pc:sldChg>
      <pc:sldChg chg="del">
        <pc:chgData name="Pastor Zach Dudenhofer" userId="c4a63011-f6e8-401d-b235-a1891ff3d58e" providerId="ADAL" clId="{F300B120-E4D0-4C15-AEC7-C8A8E192D822}" dt="2025-05-16T17:09:07.491" v="1207" actId="47"/>
        <pc:sldMkLst>
          <pc:docMk/>
          <pc:sldMk cId="1996777874" sldId="874"/>
        </pc:sldMkLst>
      </pc:sldChg>
      <pc:sldChg chg="del">
        <pc:chgData name="Pastor Zach Dudenhofer" userId="c4a63011-f6e8-401d-b235-a1891ff3d58e" providerId="ADAL" clId="{F300B120-E4D0-4C15-AEC7-C8A8E192D822}" dt="2025-05-16T17:09:07.491" v="1207" actId="47"/>
        <pc:sldMkLst>
          <pc:docMk/>
          <pc:sldMk cId="2859089733" sldId="875"/>
        </pc:sldMkLst>
      </pc:sldChg>
      <pc:sldChg chg="del">
        <pc:chgData name="Pastor Zach Dudenhofer" userId="c4a63011-f6e8-401d-b235-a1891ff3d58e" providerId="ADAL" clId="{F300B120-E4D0-4C15-AEC7-C8A8E192D822}" dt="2025-05-16T17:09:07.491" v="1207" actId="47"/>
        <pc:sldMkLst>
          <pc:docMk/>
          <pc:sldMk cId="3719622842" sldId="876"/>
        </pc:sldMkLst>
      </pc:sldChg>
      <pc:sldChg chg="del">
        <pc:chgData name="Pastor Zach Dudenhofer" userId="c4a63011-f6e8-401d-b235-a1891ff3d58e" providerId="ADAL" clId="{F300B120-E4D0-4C15-AEC7-C8A8E192D822}" dt="2025-05-16T17:09:07.491" v="1207" actId="47"/>
        <pc:sldMkLst>
          <pc:docMk/>
          <pc:sldMk cId="3537498149" sldId="877"/>
        </pc:sldMkLst>
      </pc:sldChg>
      <pc:sldChg chg="modSp add mod">
        <pc:chgData name="Pastor Zach Dudenhofer" userId="c4a63011-f6e8-401d-b235-a1891ff3d58e" providerId="ADAL" clId="{F300B120-E4D0-4C15-AEC7-C8A8E192D822}" dt="2025-05-16T16:34:54.013" v="3" actId="115"/>
        <pc:sldMkLst>
          <pc:docMk/>
          <pc:sldMk cId="248602629" sldId="878"/>
        </pc:sldMkLst>
        <pc:spChg chg="mod">
          <ac:chgData name="Pastor Zach Dudenhofer" userId="c4a63011-f6e8-401d-b235-a1891ff3d58e" providerId="ADAL" clId="{F300B120-E4D0-4C15-AEC7-C8A8E192D822}" dt="2025-05-16T16:34:54.013" v="3" actId="115"/>
          <ac:spMkLst>
            <pc:docMk/>
            <pc:sldMk cId="248602629" sldId="878"/>
            <ac:spMk id="3" creationId="{E0C6A70B-0872-8155-CCE0-3F2601365044}"/>
          </ac:spMkLst>
        </pc:spChg>
      </pc:sldChg>
      <pc:sldChg chg="modSp add mod">
        <pc:chgData name="Pastor Zach Dudenhofer" userId="c4a63011-f6e8-401d-b235-a1891ff3d58e" providerId="ADAL" clId="{F300B120-E4D0-4C15-AEC7-C8A8E192D822}" dt="2025-05-16T16:35:14.435" v="6" actId="115"/>
        <pc:sldMkLst>
          <pc:docMk/>
          <pc:sldMk cId="899642403" sldId="879"/>
        </pc:sldMkLst>
        <pc:spChg chg="mod">
          <ac:chgData name="Pastor Zach Dudenhofer" userId="c4a63011-f6e8-401d-b235-a1891ff3d58e" providerId="ADAL" clId="{F300B120-E4D0-4C15-AEC7-C8A8E192D822}" dt="2025-05-16T16:35:14.435" v="6" actId="115"/>
          <ac:spMkLst>
            <pc:docMk/>
            <pc:sldMk cId="899642403" sldId="879"/>
            <ac:spMk id="3" creationId="{E0C6A70B-0872-8155-CCE0-3F2601365044}"/>
          </ac:spMkLst>
        </pc:spChg>
      </pc:sldChg>
      <pc:sldChg chg="delSp modSp add mod">
        <pc:chgData name="Pastor Zach Dudenhofer" userId="c4a63011-f6e8-401d-b235-a1891ff3d58e" providerId="ADAL" clId="{F300B120-E4D0-4C15-AEC7-C8A8E192D822}" dt="2025-05-16T16:39:14.828" v="158" actId="478"/>
        <pc:sldMkLst>
          <pc:docMk/>
          <pc:sldMk cId="2711636549" sldId="880"/>
        </pc:sldMkLst>
        <pc:spChg chg="mod">
          <ac:chgData name="Pastor Zach Dudenhofer" userId="c4a63011-f6e8-401d-b235-a1891ff3d58e" providerId="ADAL" clId="{F300B120-E4D0-4C15-AEC7-C8A8E192D822}" dt="2025-05-16T16:38:45.384" v="153" actId="404"/>
          <ac:spMkLst>
            <pc:docMk/>
            <pc:sldMk cId="2711636549" sldId="880"/>
            <ac:spMk id="2" creationId="{9725AC5F-A538-3B8D-AB2A-8E2086C93F5D}"/>
          </ac:spMkLst>
        </pc:spChg>
        <pc:spChg chg="mod">
          <ac:chgData name="Pastor Zach Dudenhofer" userId="c4a63011-f6e8-401d-b235-a1891ff3d58e" providerId="ADAL" clId="{F300B120-E4D0-4C15-AEC7-C8A8E192D822}" dt="2025-05-16T16:39:05.237" v="157" actId="207"/>
          <ac:spMkLst>
            <pc:docMk/>
            <pc:sldMk cId="2711636549" sldId="880"/>
            <ac:spMk id="3" creationId="{E0C6A70B-0872-8155-CCE0-3F2601365044}"/>
          </ac:spMkLst>
        </pc:spChg>
        <pc:spChg chg="del">
          <ac:chgData name="Pastor Zach Dudenhofer" userId="c4a63011-f6e8-401d-b235-a1891ff3d58e" providerId="ADAL" clId="{F300B120-E4D0-4C15-AEC7-C8A8E192D822}" dt="2025-05-16T16:39:14.828" v="158" actId="478"/>
          <ac:spMkLst>
            <pc:docMk/>
            <pc:sldMk cId="2711636549" sldId="880"/>
            <ac:spMk id="4" creationId="{5A646BFD-EE3C-4BEC-DF2C-A07ACE212475}"/>
          </ac:spMkLst>
        </pc:spChg>
        <pc:cxnChg chg="del">
          <ac:chgData name="Pastor Zach Dudenhofer" userId="c4a63011-f6e8-401d-b235-a1891ff3d58e" providerId="ADAL" clId="{F300B120-E4D0-4C15-AEC7-C8A8E192D822}" dt="2025-05-16T16:39:14.828" v="158" actId="478"/>
          <ac:cxnSpMkLst>
            <pc:docMk/>
            <pc:sldMk cId="2711636549" sldId="880"/>
            <ac:cxnSpMk id="5" creationId="{6E41AF81-5D77-B187-EA75-626BBAF226EB}"/>
          </ac:cxnSpMkLst>
        </pc:cxnChg>
      </pc:sldChg>
      <pc:sldChg chg="addSp modSp add mod">
        <pc:chgData name="Pastor Zach Dudenhofer" userId="c4a63011-f6e8-401d-b235-a1891ff3d58e" providerId="ADAL" clId="{F300B120-E4D0-4C15-AEC7-C8A8E192D822}" dt="2025-05-16T16:40:41.723" v="185" actId="20577"/>
        <pc:sldMkLst>
          <pc:docMk/>
          <pc:sldMk cId="1836511227" sldId="881"/>
        </pc:sldMkLst>
        <pc:spChg chg="mod">
          <ac:chgData name="Pastor Zach Dudenhofer" userId="c4a63011-f6e8-401d-b235-a1891ff3d58e" providerId="ADAL" clId="{F300B120-E4D0-4C15-AEC7-C8A8E192D822}" dt="2025-05-16T16:39:55.037" v="161" actId="115"/>
          <ac:spMkLst>
            <pc:docMk/>
            <pc:sldMk cId="1836511227" sldId="881"/>
            <ac:spMk id="3" creationId="{E0C6A70B-0872-8155-CCE0-3F2601365044}"/>
          </ac:spMkLst>
        </pc:spChg>
        <pc:spChg chg="add mod">
          <ac:chgData name="Pastor Zach Dudenhofer" userId="c4a63011-f6e8-401d-b235-a1891ff3d58e" providerId="ADAL" clId="{F300B120-E4D0-4C15-AEC7-C8A8E192D822}" dt="2025-05-16T16:40:41.723" v="185" actId="20577"/>
          <ac:spMkLst>
            <pc:docMk/>
            <pc:sldMk cId="1836511227" sldId="881"/>
            <ac:spMk id="4" creationId="{FCD0CC87-E4CE-5C96-5390-139922996D9A}"/>
          </ac:spMkLst>
        </pc:spChg>
        <pc:cxnChg chg="add mod">
          <ac:chgData name="Pastor Zach Dudenhofer" userId="c4a63011-f6e8-401d-b235-a1891ff3d58e" providerId="ADAL" clId="{F300B120-E4D0-4C15-AEC7-C8A8E192D822}" dt="2025-05-16T16:40:02.828" v="162"/>
          <ac:cxnSpMkLst>
            <pc:docMk/>
            <pc:sldMk cId="1836511227" sldId="881"/>
            <ac:cxnSpMk id="5" creationId="{F7FB8BCD-66E8-031D-A305-960439CDDE2C}"/>
          </ac:cxnSpMkLst>
        </pc:cxnChg>
      </pc:sldChg>
      <pc:sldChg chg="modSp add mod">
        <pc:chgData name="Pastor Zach Dudenhofer" userId="c4a63011-f6e8-401d-b235-a1891ff3d58e" providerId="ADAL" clId="{F300B120-E4D0-4C15-AEC7-C8A8E192D822}" dt="2025-05-16T16:42:28.353" v="284" actId="20577"/>
        <pc:sldMkLst>
          <pc:docMk/>
          <pc:sldMk cId="2374928524" sldId="882"/>
        </pc:sldMkLst>
        <pc:spChg chg="mod">
          <ac:chgData name="Pastor Zach Dudenhofer" userId="c4a63011-f6e8-401d-b235-a1891ff3d58e" providerId="ADAL" clId="{F300B120-E4D0-4C15-AEC7-C8A8E192D822}" dt="2025-05-16T16:41:28.751" v="190" actId="115"/>
          <ac:spMkLst>
            <pc:docMk/>
            <pc:sldMk cId="2374928524" sldId="882"/>
            <ac:spMk id="3" creationId="{E0C6A70B-0872-8155-CCE0-3F2601365044}"/>
          </ac:spMkLst>
        </pc:spChg>
        <pc:spChg chg="mod">
          <ac:chgData name="Pastor Zach Dudenhofer" userId="c4a63011-f6e8-401d-b235-a1891ff3d58e" providerId="ADAL" clId="{F300B120-E4D0-4C15-AEC7-C8A8E192D822}" dt="2025-05-16T16:42:28.353" v="284" actId="20577"/>
          <ac:spMkLst>
            <pc:docMk/>
            <pc:sldMk cId="2374928524" sldId="882"/>
            <ac:spMk id="4" creationId="{FCD0CC87-E4CE-5C96-5390-139922996D9A}"/>
          </ac:spMkLst>
        </pc:spChg>
      </pc:sldChg>
      <pc:sldChg chg="delSp modSp add mod">
        <pc:chgData name="Pastor Zach Dudenhofer" userId="c4a63011-f6e8-401d-b235-a1891ff3d58e" providerId="ADAL" clId="{F300B120-E4D0-4C15-AEC7-C8A8E192D822}" dt="2025-05-16T16:44:24.558" v="322" actId="113"/>
        <pc:sldMkLst>
          <pc:docMk/>
          <pc:sldMk cId="702565945" sldId="883"/>
        </pc:sldMkLst>
        <pc:spChg chg="mod">
          <ac:chgData name="Pastor Zach Dudenhofer" userId="c4a63011-f6e8-401d-b235-a1891ff3d58e" providerId="ADAL" clId="{F300B120-E4D0-4C15-AEC7-C8A8E192D822}" dt="2025-05-16T16:43:12.273" v="314" actId="20577"/>
          <ac:spMkLst>
            <pc:docMk/>
            <pc:sldMk cId="702565945" sldId="883"/>
            <ac:spMk id="2" creationId="{9725AC5F-A538-3B8D-AB2A-8E2086C93F5D}"/>
          </ac:spMkLst>
        </pc:spChg>
        <pc:spChg chg="mod">
          <ac:chgData name="Pastor Zach Dudenhofer" userId="c4a63011-f6e8-401d-b235-a1891ff3d58e" providerId="ADAL" clId="{F300B120-E4D0-4C15-AEC7-C8A8E192D822}" dt="2025-05-16T16:44:24.558" v="322" actId="113"/>
          <ac:spMkLst>
            <pc:docMk/>
            <pc:sldMk cId="702565945" sldId="883"/>
            <ac:spMk id="3" creationId="{E0C6A70B-0872-8155-CCE0-3F2601365044}"/>
          </ac:spMkLst>
        </pc:spChg>
        <pc:spChg chg="del">
          <ac:chgData name="Pastor Zach Dudenhofer" userId="c4a63011-f6e8-401d-b235-a1891ff3d58e" providerId="ADAL" clId="{F300B120-E4D0-4C15-AEC7-C8A8E192D822}" dt="2025-05-16T16:43:55.496" v="318" actId="478"/>
          <ac:spMkLst>
            <pc:docMk/>
            <pc:sldMk cId="702565945" sldId="883"/>
            <ac:spMk id="4" creationId="{FCD0CC87-E4CE-5C96-5390-139922996D9A}"/>
          </ac:spMkLst>
        </pc:spChg>
        <pc:cxnChg chg="del">
          <ac:chgData name="Pastor Zach Dudenhofer" userId="c4a63011-f6e8-401d-b235-a1891ff3d58e" providerId="ADAL" clId="{F300B120-E4D0-4C15-AEC7-C8A8E192D822}" dt="2025-05-16T16:43:55.496" v="318" actId="478"/>
          <ac:cxnSpMkLst>
            <pc:docMk/>
            <pc:sldMk cId="702565945" sldId="883"/>
            <ac:cxnSpMk id="5" creationId="{F7FB8BCD-66E8-031D-A305-960439CDDE2C}"/>
          </ac:cxnSpMkLst>
        </pc:cxnChg>
      </pc:sldChg>
      <pc:sldChg chg="addSp modSp add mod">
        <pc:chgData name="Pastor Zach Dudenhofer" userId="c4a63011-f6e8-401d-b235-a1891ff3d58e" providerId="ADAL" clId="{F300B120-E4D0-4C15-AEC7-C8A8E192D822}" dt="2025-05-16T16:46:12.681" v="411" actId="20577"/>
        <pc:sldMkLst>
          <pc:docMk/>
          <pc:sldMk cId="59803664" sldId="884"/>
        </pc:sldMkLst>
        <pc:spChg chg="mod">
          <ac:chgData name="Pastor Zach Dudenhofer" userId="c4a63011-f6e8-401d-b235-a1891ff3d58e" providerId="ADAL" clId="{F300B120-E4D0-4C15-AEC7-C8A8E192D822}" dt="2025-05-16T16:44:33.928" v="325" actId="115"/>
          <ac:spMkLst>
            <pc:docMk/>
            <pc:sldMk cId="59803664" sldId="884"/>
            <ac:spMk id="3" creationId="{E0C6A70B-0872-8155-CCE0-3F2601365044}"/>
          </ac:spMkLst>
        </pc:spChg>
        <pc:spChg chg="add mod">
          <ac:chgData name="Pastor Zach Dudenhofer" userId="c4a63011-f6e8-401d-b235-a1891ff3d58e" providerId="ADAL" clId="{F300B120-E4D0-4C15-AEC7-C8A8E192D822}" dt="2025-05-16T16:46:12.681" v="411" actId="20577"/>
          <ac:spMkLst>
            <pc:docMk/>
            <pc:sldMk cId="59803664" sldId="884"/>
            <ac:spMk id="4" creationId="{C3E25119-78D5-2005-DFCE-AAE092324AA3}"/>
          </ac:spMkLst>
        </pc:spChg>
        <pc:cxnChg chg="add mod">
          <ac:chgData name="Pastor Zach Dudenhofer" userId="c4a63011-f6e8-401d-b235-a1891ff3d58e" providerId="ADAL" clId="{F300B120-E4D0-4C15-AEC7-C8A8E192D822}" dt="2025-05-16T16:44:40.815" v="326"/>
          <ac:cxnSpMkLst>
            <pc:docMk/>
            <pc:sldMk cId="59803664" sldId="884"/>
            <ac:cxnSpMk id="5" creationId="{426975A2-C447-062F-9066-9FB87A8BF179}"/>
          </ac:cxnSpMkLst>
        </pc:cxnChg>
      </pc:sldChg>
      <pc:sldChg chg="modSp add mod">
        <pc:chgData name="Pastor Zach Dudenhofer" userId="c4a63011-f6e8-401d-b235-a1891ff3d58e" providerId="ADAL" clId="{F300B120-E4D0-4C15-AEC7-C8A8E192D822}" dt="2025-05-16T16:48:40.910" v="457" actId="20577"/>
        <pc:sldMkLst>
          <pc:docMk/>
          <pc:sldMk cId="1965589703" sldId="885"/>
        </pc:sldMkLst>
        <pc:spChg chg="mod">
          <ac:chgData name="Pastor Zach Dudenhofer" userId="c4a63011-f6e8-401d-b235-a1891ff3d58e" providerId="ADAL" clId="{F300B120-E4D0-4C15-AEC7-C8A8E192D822}" dt="2025-05-16T16:47:59.966" v="416" actId="115"/>
          <ac:spMkLst>
            <pc:docMk/>
            <pc:sldMk cId="1965589703" sldId="885"/>
            <ac:spMk id="3" creationId="{E0C6A70B-0872-8155-CCE0-3F2601365044}"/>
          </ac:spMkLst>
        </pc:spChg>
        <pc:spChg chg="mod">
          <ac:chgData name="Pastor Zach Dudenhofer" userId="c4a63011-f6e8-401d-b235-a1891ff3d58e" providerId="ADAL" clId="{F300B120-E4D0-4C15-AEC7-C8A8E192D822}" dt="2025-05-16T16:48:40.910" v="457" actId="20577"/>
          <ac:spMkLst>
            <pc:docMk/>
            <pc:sldMk cId="1965589703" sldId="885"/>
            <ac:spMk id="4" creationId="{C3E25119-78D5-2005-DFCE-AAE092324AA3}"/>
          </ac:spMkLst>
        </pc:spChg>
      </pc:sldChg>
      <pc:sldChg chg="addSp modSp add mod">
        <pc:chgData name="Pastor Zach Dudenhofer" userId="c4a63011-f6e8-401d-b235-a1891ff3d58e" providerId="ADAL" clId="{F300B120-E4D0-4C15-AEC7-C8A8E192D822}" dt="2025-05-16T16:51:39.932" v="600" actId="20577"/>
        <pc:sldMkLst>
          <pc:docMk/>
          <pc:sldMk cId="2077599349" sldId="886"/>
        </pc:sldMkLst>
        <pc:spChg chg="add mod">
          <ac:chgData name="Pastor Zach Dudenhofer" userId="c4a63011-f6e8-401d-b235-a1891ff3d58e" providerId="ADAL" clId="{F300B120-E4D0-4C15-AEC7-C8A8E192D822}" dt="2025-05-16T16:51:39.932" v="600" actId="20577"/>
          <ac:spMkLst>
            <pc:docMk/>
            <pc:sldMk cId="2077599349" sldId="886"/>
            <ac:spMk id="6" creationId="{16B8FE22-5F32-7CE9-992D-A4F61F33D74F}"/>
          </ac:spMkLst>
        </pc:spChg>
      </pc:sldChg>
      <pc:sldChg chg="add del">
        <pc:chgData name="Pastor Zach Dudenhofer" userId="c4a63011-f6e8-401d-b235-a1891ff3d58e" providerId="ADAL" clId="{F300B120-E4D0-4C15-AEC7-C8A8E192D822}" dt="2025-05-16T16:51:35.493" v="598" actId="47"/>
        <pc:sldMkLst>
          <pc:docMk/>
          <pc:sldMk cId="283291256" sldId="887"/>
        </pc:sldMkLst>
      </pc:sldChg>
      <pc:sldChg chg="modSp add mod">
        <pc:chgData name="Pastor Zach Dudenhofer" userId="c4a63011-f6e8-401d-b235-a1891ff3d58e" providerId="ADAL" clId="{F300B120-E4D0-4C15-AEC7-C8A8E192D822}" dt="2025-05-16T17:00:26.823" v="990" actId="115"/>
        <pc:sldMkLst>
          <pc:docMk/>
          <pc:sldMk cId="3010637024" sldId="887"/>
        </pc:sldMkLst>
        <pc:spChg chg="mod">
          <ac:chgData name="Pastor Zach Dudenhofer" userId="c4a63011-f6e8-401d-b235-a1891ff3d58e" providerId="ADAL" clId="{F300B120-E4D0-4C15-AEC7-C8A8E192D822}" dt="2025-05-16T17:00:26.823" v="990" actId="115"/>
          <ac:spMkLst>
            <pc:docMk/>
            <pc:sldMk cId="3010637024" sldId="887"/>
            <ac:spMk id="6" creationId="{16B8FE22-5F32-7CE9-992D-A4F61F33D74F}"/>
          </ac:spMkLst>
        </pc:spChg>
      </pc:sldChg>
      <pc:sldChg chg="modSp add mod">
        <pc:chgData name="Pastor Zach Dudenhofer" userId="c4a63011-f6e8-401d-b235-a1891ff3d58e" providerId="ADAL" clId="{F300B120-E4D0-4C15-AEC7-C8A8E192D822}" dt="2025-05-16T17:00:33.821" v="992" actId="115"/>
        <pc:sldMkLst>
          <pc:docMk/>
          <pc:sldMk cId="117298050" sldId="888"/>
        </pc:sldMkLst>
        <pc:spChg chg="mod">
          <ac:chgData name="Pastor Zach Dudenhofer" userId="c4a63011-f6e8-401d-b235-a1891ff3d58e" providerId="ADAL" clId="{F300B120-E4D0-4C15-AEC7-C8A8E192D822}" dt="2025-05-16T17:00:33.821" v="992" actId="115"/>
          <ac:spMkLst>
            <pc:docMk/>
            <pc:sldMk cId="117298050" sldId="888"/>
            <ac:spMk id="6" creationId="{16B8FE22-5F32-7CE9-992D-A4F61F33D74F}"/>
          </ac:spMkLst>
        </pc:spChg>
      </pc:sldChg>
      <pc:sldChg chg="modSp add mod">
        <pc:chgData name="Pastor Zach Dudenhofer" userId="c4a63011-f6e8-401d-b235-a1891ff3d58e" providerId="ADAL" clId="{F300B120-E4D0-4C15-AEC7-C8A8E192D822}" dt="2025-05-16T17:00:29.410" v="991" actId="115"/>
        <pc:sldMkLst>
          <pc:docMk/>
          <pc:sldMk cId="3815348304" sldId="889"/>
        </pc:sldMkLst>
        <pc:spChg chg="mod">
          <ac:chgData name="Pastor Zach Dudenhofer" userId="c4a63011-f6e8-401d-b235-a1891ff3d58e" providerId="ADAL" clId="{F300B120-E4D0-4C15-AEC7-C8A8E192D822}" dt="2025-05-16T17:00:29.410" v="991" actId="115"/>
          <ac:spMkLst>
            <pc:docMk/>
            <pc:sldMk cId="3815348304" sldId="889"/>
            <ac:spMk id="6" creationId="{16B8FE22-5F32-7CE9-992D-A4F61F33D74F}"/>
          </ac:spMkLst>
        </pc:spChg>
      </pc:sldChg>
      <pc:sldChg chg="modSp add mod">
        <pc:chgData name="Pastor Zach Dudenhofer" userId="c4a63011-f6e8-401d-b235-a1891ff3d58e" providerId="ADAL" clId="{F300B120-E4D0-4C15-AEC7-C8A8E192D822}" dt="2025-05-16T17:00:39.602" v="993" actId="115"/>
        <pc:sldMkLst>
          <pc:docMk/>
          <pc:sldMk cId="2508665104" sldId="890"/>
        </pc:sldMkLst>
        <pc:spChg chg="mod">
          <ac:chgData name="Pastor Zach Dudenhofer" userId="c4a63011-f6e8-401d-b235-a1891ff3d58e" providerId="ADAL" clId="{F300B120-E4D0-4C15-AEC7-C8A8E192D822}" dt="2025-05-16T17:00:39.602" v="993" actId="115"/>
          <ac:spMkLst>
            <pc:docMk/>
            <pc:sldMk cId="2508665104" sldId="890"/>
            <ac:spMk id="6" creationId="{16B8FE22-5F32-7CE9-992D-A4F61F33D74F}"/>
          </ac:spMkLst>
        </pc:spChg>
      </pc:sldChg>
      <pc:sldChg chg="modSp add mod">
        <pc:chgData name="Pastor Zach Dudenhofer" userId="c4a63011-f6e8-401d-b235-a1891ff3d58e" providerId="ADAL" clId="{F300B120-E4D0-4C15-AEC7-C8A8E192D822}" dt="2025-05-16T17:00:51.647" v="996" actId="20577"/>
        <pc:sldMkLst>
          <pc:docMk/>
          <pc:sldMk cId="1073857044" sldId="891"/>
        </pc:sldMkLst>
        <pc:spChg chg="mod">
          <ac:chgData name="Pastor Zach Dudenhofer" userId="c4a63011-f6e8-401d-b235-a1891ff3d58e" providerId="ADAL" clId="{F300B120-E4D0-4C15-AEC7-C8A8E192D822}" dt="2025-05-16T17:00:51.647" v="996" actId="20577"/>
          <ac:spMkLst>
            <pc:docMk/>
            <pc:sldMk cId="1073857044" sldId="891"/>
            <ac:spMk id="6" creationId="{16B8FE22-5F32-7CE9-992D-A4F61F33D74F}"/>
          </ac:spMkLst>
        </pc:spChg>
      </pc:sldChg>
      <pc:sldChg chg="modSp add mod">
        <pc:chgData name="Pastor Zach Dudenhofer" userId="c4a63011-f6e8-401d-b235-a1891ff3d58e" providerId="ADAL" clId="{F300B120-E4D0-4C15-AEC7-C8A8E192D822}" dt="2025-05-16T17:01:15.470" v="998" actId="20577"/>
        <pc:sldMkLst>
          <pc:docMk/>
          <pc:sldMk cId="1852645377" sldId="892"/>
        </pc:sldMkLst>
        <pc:spChg chg="mod">
          <ac:chgData name="Pastor Zach Dudenhofer" userId="c4a63011-f6e8-401d-b235-a1891ff3d58e" providerId="ADAL" clId="{F300B120-E4D0-4C15-AEC7-C8A8E192D822}" dt="2025-05-16T17:01:15.470" v="998" actId="20577"/>
          <ac:spMkLst>
            <pc:docMk/>
            <pc:sldMk cId="1852645377" sldId="892"/>
            <ac:spMk id="6" creationId="{16B8FE22-5F32-7CE9-992D-A4F61F33D74F}"/>
          </ac:spMkLst>
        </pc:spChg>
      </pc:sldChg>
      <pc:sldChg chg="add">
        <pc:chgData name="Pastor Zach Dudenhofer" userId="c4a63011-f6e8-401d-b235-a1891ff3d58e" providerId="ADAL" clId="{F300B120-E4D0-4C15-AEC7-C8A8E192D822}" dt="2025-05-16T17:01:11.945" v="997" actId="2890"/>
        <pc:sldMkLst>
          <pc:docMk/>
          <pc:sldMk cId="3567423998" sldId="893"/>
        </pc:sldMkLst>
      </pc:sldChg>
      <pc:sldChg chg="modSp add mod">
        <pc:chgData name="Pastor Zach Dudenhofer" userId="c4a63011-f6e8-401d-b235-a1891ff3d58e" providerId="ADAL" clId="{F300B120-E4D0-4C15-AEC7-C8A8E192D822}" dt="2025-05-16T17:03:22.235" v="1056" actId="115"/>
        <pc:sldMkLst>
          <pc:docMk/>
          <pc:sldMk cId="167704912" sldId="894"/>
        </pc:sldMkLst>
        <pc:spChg chg="mod">
          <ac:chgData name="Pastor Zach Dudenhofer" userId="c4a63011-f6e8-401d-b235-a1891ff3d58e" providerId="ADAL" clId="{F300B120-E4D0-4C15-AEC7-C8A8E192D822}" dt="2025-05-16T17:03:22.235" v="1056" actId="115"/>
          <ac:spMkLst>
            <pc:docMk/>
            <pc:sldMk cId="167704912" sldId="894"/>
            <ac:spMk id="6" creationId="{16B8FE22-5F32-7CE9-992D-A4F61F33D74F}"/>
          </ac:spMkLst>
        </pc:spChg>
      </pc:sldChg>
      <pc:sldChg chg="modSp add mod">
        <pc:chgData name="Pastor Zach Dudenhofer" userId="c4a63011-f6e8-401d-b235-a1891ff3d58e" providerId="ADAL" clId="{F300B120-E4D0-4C15-AEC7-C8A8E192D822}" dt="2025-05-16T17:03:45.838" v="1061" actId="115"/>
        <pc:sldMkLst>
          <pc:docMk/>
          <pc:sldMk cId="1966358804" sldId="895"/>
        </pc:sldMkLst>
        <pc:spChg chg="mod">
          <ac:chgData name="Pastor Zach Dudenhofer" userId="c4a63011-f6e8-401d-b235-a1891ff3d58e" providerId="ADAL" clId="{F300B120-E4D0-4C15-AEC7-C8A8E192D822}" dt="2025-05-16T17:03:45.838" v="1061" actId="115"/>
          <ac:spMkLst>
            <pc:docMk/>
            <pc:sldMk cId="1966358804" sldId="895"/>
            <ac:spMk id="6" creationId="{16B8FE22-5F32-7CE9-992D-A4F61F33D74F}"/>
          </ac:spMkLst>
        </pc:spChg>
      </pc:sldChg>
      <pc:sldChg chg="modSp add mod">
        <pc:chgData name="Pastor Zach Dudenhofer" userId="c4a63011-f6e8-401d-b235-a1891ff3d58e" providerId="ADAL" clId="{F300B120-E4D0-4C15-AEC7-C8A8E192D822}" dt="2025-05-16T17:04:07.259" v="1066" actId="115"/>
        <pc:sldMkLst>
          <pc:docMk/>
          <pc:sldMk cId="3241718279" sldId="896"/>
        </pc:sldMkLst>
        <pc:spChg chg="mod">
          <ac:chgData name="Pastor Zach Dudenhofer" userId="c4a63011-f6e8-401d-b235-a1891ff3d58e" providerId="ADAL" clId="{F300B120-E4D0-4C15-AEC7-C8A8E192D822}" dt="2025-05-16T17:04:07.259" v="1066" actId="115"/>
          <ac:spMkLst>
            <pc:docMk/>
            <pc:sldMk cId="3241718279" sldId="896"/>
            <ac:spMk id="6" creationId="{16B8FE22-5F32-7CE9-992D-A4F61F33D74F}"/>
          </ac:spMkLst>
        </pc:spChg>
      </pc:sldChg>
      <pc:sldChg chg="add">
        <pc:chgData name="Pastor Zach Dudenhofer" userId="c4a63011-f6e8-401d-b235-a1891ff3d58e" providerId="ADAL" clId="{F300B120-E4D0-4C15-AEC7-C8A8E192D822}" dt="2025-05-16T17:04:27.207" v="1067"/>
        <pc:sldMkLst>
          <pc:docMk/>
          <pc:sldMk cId="2077738812" sldId="897"/>
        </pc:sldMkLst>
      </pc:sldChg>
      <pc:sldChg chg="modSp add mod">
        <pc:chgData name="Pastor Zach Dudenhofer" userId="c4a63011-f6e8-401d-b235-a1891ff3d58e" providerId="ADAL" clId="{F300B120-E4D0-4C15-AEC7-C8A8E192D822}" dt="2025-05-16T17:06:54.280" v="1198" actId="20577"/>
        <pc:sldMkLst>
          <pc:docMk/>
          <pc:sldMk cId="1254164698" sldId="898"/>
        </pc:sldMkLst>
        <pc:spChg chg="mod">
          <ac:chgData name="Pastor Zach Dudenhofer" userId="c4a63011-f6e8-401d-b235-a1891ff3d58e" providerId="ADAL" clId="{F300B120-E4D0-4C15-AEC7-C8A8E192D822}" dt="2025-05-16T17:06:54.280" v="1198" actId="20577"/>
          <ac:spMkLst>
            <pc:docMk/>
            <pc:sldMk cId="1254164698" sldId="898"/>
            <ac:spMk id="6" creationId="{16B8FE22-5F32-7CE9-992D-A4F61F33D74F}"/>
          </ac:spMkLst>
        </pc:spChg>
      </pc:sldChg>
      <pc:sldChg chg="modSp add mod">
        <pc:chgData name="Pastor Zach Dudenhofer" userId="c4a63011-f6e8-401d-b235-a1891ff3d58e" providerId="ADAL" clId="{F300B120-E4D0-4C15-AEC7-C8A8E192D822}" dt="2025-05-16T17:07:45.759" v="1203" actId="114"/>
        <pc:sldMkLst>
          <pc:docMk/>
          <pc:sldMk cId="2831872261" sldId="899"/>
        </pc:sldMkLst>
        <pc:spChg chg="mod">
          <ac:chgData name="Pastor Zach Dudenhofer" userId="c4a63011-f6e8-401d-b235-a1891ff3d58e" providerId="ADAL" clId="{F300B120-E4D0-4C15-AEC7-C8A8E192D822}" dt="2025-05-16T17:07:45.759" v="1203" actId="114"/>
          <ac:spMkLst>
            <pc:docMk/>
            <pc:sldMk cId="2831872261" sldId="899"/>
            <ac:spMk id="6" creationId="{16B8FE22-5F32-7CE9-992D-A4F61F33D74F}"/>
          </ac:spMkLst>
        </pc:spChg>
      </pc:sldChg>
      <pc:sldChg chg="delSp add mod">
        <pc:chgData name="Pastor Zach Dudenhofer" userId="c4a63011-f6e8-401d-b235-a1891ff3d58e" providerId="ADAL" clId="{F300B120-E4D0-4C15-AEC7-C8A8E192D822}" dt="2025-05-16T17:08:37.750" v="1206" actId="478"/>
        <pc:sldMkLst>
          <pc:docMk/>
          <pc:sldMk cId="2960608981" sldId="900"/>
        </pc:sldMkLst>
        <pc:spChg chg="del">
          <ac:chgData name="Pastor Zach Dudenhofer" userId="c4a63011-f6e8-401d-b235-a1891ff3d58e" providerId="ADAL" clId="{F300B120-E4D0-4C15-AEC7-C8A8E192D822}" dt="2025-05-16T17:08:37.750" v="1206" actId="478"/>
          <ac:spMkLst>
            <pc:docMk/>
            <pc:sldMk cId="2960608981" sldId="900"/>
            <ac:spMk id="4" creationId="{C3E25119-78D5-2005-DFCE-AAE092324AA3}"/>
          </ac:spMkLst>
        </pc:spChg>
        <pc:spChg chg="del">
          <ac:chgData name="Pastor Zach Dudenhofer" userId="c4a63011-f6e8-401d-b235-a1891ff3d58e" providerId="ADAL" clId="{F300B120-E4D0-4C15-AEC7-C8A8E192D822}" dt="2025-05-16T17:08:22.006" v="1205" actId="478"/>
          <ac:spMkLst>
            <pc:docMk/>
            <pc:sldMk cId="2960608981" sldId="900"/>
            <ac:spMk id="6" creationId="{16B8FE22-5F32-7CE9-992D-A4F61F33D74F}"/>
          </ac:spMkLst>
        </pc:spChg>
        <pc:cxnChg chg="del">
          <ac:chgData name="Pastor Zach Dudenhofer" userId="c4a63011-f6e8-401d-b235-a1891ff3d58e" providerId="ADAL" clId="{F300B120-E4D0-4C15-AEC7-C8A8E192D822}" dt="2025-05-16T17:08:37.750" v="1206" actId="478"/>
          <ac:cxnSpMkLst>
            <pc:docMk/>
            <pc:sldMk cId="2960608981" sldId="900"/>
            <ac:cxnSpMk id="5" creationId="{426975A2-C447-062F-9066-9FB87A8BF179}"/>
          </ac:cxnSpMkLst>
        </pc:cxnChg>
      </pc:sldChg>
    </pc:docChg>
  </pc:docChgLst>
  <pc:docChgLst>
    <pc:chgData name="Pastor Zach Dudenhofer" userId="c4a63011-f6e8-401d-b235-a1891ff3d58e" providerId="ADAL" clId="{A9495020-4829-4048-B7BA-6A689940C815}"/>
    <pc:docChg chg="undo custSel addSld delSld modSld sldOrd">
      <pc:chgData name="Pastor Zach Dudenhofer" userId="c4a63011-f6e8-401d-b235-a1891ff3d58e" providerId="ADAL" clId="{A9495020-4829-4048-B7BA-6A689940C815}" dt="2026-03-13T18:43:31.249" v="693" actId="47"/>
      <pc:docMkLst>
        <pc:docMk/>
      </pc:docMkLst>
      <pc:sldChg chg="del">
        <pc:chgData name="Pastor Zach Dudenhofer" userId="c4a63011-f6e8-401d-b235-a1891ff3d58e" providerId="ADAL" clId="{A9495020-4829-4048-B7BA-6A689940C815}" dt="2026-03-13T18:13:17.019" v="251" actId="47"/>
        <pc:sldMkLst>
          <pc:docMk/>
          <pc:sldMk cId="2980077077" sldId="1225"/>
        </pc:sldMkLst>
      </pc:sldChg>
      <pc:sldChg chg="ord">
        <pc:chgData name="Pastor Zach Dudenhofer" userId="c4a63011-f6e8-401d-b235-a1891ff3d58e" providerId="ADAL" clId="{A9495020-4829-4048-B7BA-6A689940C815}" dt="2026-03-13T18:07:36.809" v="175"/>
        <pc:sldMkLst>
          <pc:docMk/>
          <pc:sldMk cId="2285471302" sldId="1375"/>
        </pc:sldMkLst>
      </pc:sldChg>
      <pc:sldChg chg="addSp delSp modSp mod">
        <pc:chgData name="Pastor Zach Dudenhofer" userId="c4a63011-f6e8-401d-b235-a1891ff3d58e" providerId="ADAL" clId="{A9495020-4829-4048-B7BA-6A689940C815}" dt="2026-03-13T18:43:26.617" v="692" actId="962"/>
        <pc:sldMkLst>
          <pc:docMk/>
          <pc:sldMk cId="2388245749" sldId="1423"/>
        </pc:sldMkLst>
        <pc:picChg chg="add mod">
          <ac:chgData name="Pastor Zach Dudenhofer" userId="c4a63011-f6e8-401d-b235-a1891ff3d58e" providerId="ADAL" clId="{A9495020-4829-4048-B7BA-6A689940C815}" dt="2026-03-13T18:43:26.617" v="692" actId="962"/>
          <ac:picMkLst>
            <pc:docMk/>
            <pc:sldMk cId="2388245749" sldId="1423"/>
            <ac:picMk id="3" creationId="{C2FFA34B-059D-0148-3DC5-A7CE83795F77}"/>
          </ac:picMkLst>
        </pc:picChg>
        <pc:picChg chg="del">
          <ac:chgData name="Pastor Zach Dudenhofer" userId="c4a63011-f6e8-401d-b235-a1891ff3d58e" providerId="ADAL" clId="{A9495020-4829-4048-B7BA-6A689940C815}" dt="2026-03-13T18:43:16.038" v="689" actId="478"/>
          <ac:picMkLst>
            <pc:docMk/>
            <pc:sldMk cId="2388245749" sldId="1423"/>
            <ac:picMk id="4" creationId="{8FA2E223-9A9D-D884-7204-75FA721A2937}"/>
          </ac:picMkLst>
        </pc:picChg>
      </pc:sldChg>
      <pc:sldChg chg="ord">
        <pc:chgData name="Pastor Zach Dudenhofer" userId="c4a63011-f6e8-401d-b235-a1891ff3d58e" providerId="ADAL" clId="{A9495020-4829-4048-B7BA-6A689940C815}" dt="2026-03-13T18:03:58.506" v="171"/>
        <pc:sldMkLst>
          <pc:docMk/>
          <pc:sldMk cId="2881897963" sldId="1424"/>
        </pc:sldMkLst>
      </pc:sldChg>
      <pc:sldChg chg="modSp mod">
        <pc:chgData name="Pastor Zach Dudenhofer" userId="c4a63011-f6e8-401d-b235-a1891ff3d58e" providerId="ADAL" clId="{A9495020-4829-4048-B7BA-6A689940C815}" dt="2026-03-13T18:09:28.122" v="192" actId="20577"/>
        <pc:sldMkLst>
          <pc:docMk/>
          <pc:sldMk cId="3798282747" sldId="1425"/>
        </pc:sldMkLst>
        <pc:spChg chg="mod">
          <ac:chgData name="Pastor Zach Dudenhofer" userId="c4a63011-f6e8-401d-b235-a1891ff3d58e" providerId="ADAL" clId="{A9495020-4829-4048-B7BA-6A689940C815}" dt="2026-03-13T18:09:12.440" v="189" actId="20577"/>
          <ac:spMkLst>
            <pc:docMk/>
            <pc:sldMk cId="3798282747" sldId="1425"/>
            <ac:spMk id="2" creationId="{36C1704A-816A-DE6E-5F31-BA1A172B91A8}"/>
          </ac:spMkLst>
        </pc:spChg>
        <pc:spChg chg="mod">
          <ac:chgData name="Pastor Zach Dudenhofer" userId="c4a63011-f6e8-401d-b235-a1891ff3d58e" providerId="ADAL" clId="{A9495020-4829-4048-B7BA-6A689940C815}" dt="2026-03-13T18:09:28.122" v="192" actId="20577"/>
          <ac:spMkLst>
            <pc:docMk/>
            <pc:sldMk cId="3798282747" sldId="1425"/>
            <ac:spMk id="3" creationId="{00A7871A-2BAF-46B6-F0EB-21FA790C8E76}"/>
          </ac:spMkLst>
        </pc:spChg>
      </pc:sldChg>
      <pc:sldChg chg="del">
        <pc:chgData name="Pastor Zach Dudenhofer" userId="c4a63011-f6e8-401d-b235-a1891ff3d58e" providerId="ADAL" clId="{A9495020-4829-4048-B7BA-6A689940C815}" dt="2026-03-13T18:13:17.019" v="251" actId="47"/>
        <pc:sldMkLst>
          <pc:docMk/>
          <pc:sldMk cId="285859066" sldId="1426"/>
        </pc:sldMkLst>
      </pc:sldChg>
      <pc:sldChg chg="del">
        <pc:chgData name="Pastor Zach Dudenhofer" userId="c4a63011-f6e8-401d-b235-a1891ff3d58e" providerId="ADAL" clId="{A9495020-4829-4048-B7BA-6A689940C815}" dt="2026-03-13T18:13:24.778" v="253" actId="47"/>
        <pc:sldMkLst>
          <pc:docMk/>
          <pc:sldMk cId="343943985" sldId="1427"/>
        </pc:sldMkLst>
      </pc:sldChg>
      <pc:sldChg chg="del">
        <pc:chgData name="Pastor Zach Dudenhofer" userId="c4a63011-f6e8-401d-b235-a1891ff3d58e" providerId="ADAL" clId="{A9495020-4829-4048-B7BA-6A689940C815}" dt="2026-03-13T18:26:22.915" v="433" actId="47"/>
        <pc:sldMkLst>
          <pc:docMk/>
          <pc:sldMk cId="910367573" sldId="1428"/>
        </pc:sldMkLst>
      </pc:sldChg>
      <pc:sldChg chg="del">
        <pc:chgData name="Pastor Zach Dudenhofer" userId="c4a63011-f6e8-401d-b235-a1891ff3d58e" providerId="ADAL" clId="{A9495020-4829-4048-B7BA-6A689940C815}" dt="2026-03-13T18:26:22.915" v="433" actId="47"/>
        <pc:sldMkLst>
          <pc:docMk/>
          <pc:sldMk cId="2841698621" sldId="1429"/>
        </pc:sldMkLst>
      </pc:sldChg>
      <pc:sldChg chg="del">
        <pc:chgData name="Pastor Zach Dudenhofer" userId="c4a63011-f6e8-401d-b235-a1891ff3d58e" providerId="ADAL" clId="{A9495020-4829-4048-B7BA-6A689940C815}" dt="2026-03-13T18:26:22.915" v="433" actId="47"/>
        <pc:sldMkLst>
          <pc:docMk/>
          <pc:sldMk cId="795171489" sldId="1430"/>
        </pc:sldMkLst>
      </pc:sldChg>
      <pc:sldChg chg="del">
        <pc:chgData name="Pastor Zach Dudenhofer" userId="c4a63011-f6e8-401d-b235-a1891ff3d58e" providerId="ADAL" clId="{A9495020-4829-4048-B7BA-6A689940C815}" dt="2026-03-13T18:26:22.915" v="433" actId="47"/>
        <pc:sldMkLst>
          <pc:docMk/>
          <pc:sldMk cId="1659990236" sldId="1431"/>
        </pc:sldMkLst>
      </pc:sldChg>
      <pc:sldChg chg="del">
        <pc:chgData name="Pastor Zach Dudenhofer" userId="c4a63011-f6e8-401d-b235-a1891ff3d58e" providerId="ADAL" clId="{A9495020-4829-4048-B7BA-6A689940C815}" dt="2026-03-13T18:26:22.915" v="433" actId="47"/>
        <pc:sldMkLst>
          <pc:docMk/>
          <pc:sldMk cId="3469900475" sldId="1432"/>
        </pc:sldMkLst>
      </pc:sldChg>
      <pc:sldChg chg="del">
        <pc:chgData name="Pastor Zach Dudenhofer" userId="c4a63011-f6e8-401d-b235-a1891ff3d58e" providerId="ADAL" clId="{A9495020-4829-4048-B7BA-6A689940C815}" dt="2026-03-13T18:26:22.915" v="433" actId="47"/>
        <pc:sldMkLst>
          <pc:docMk/>
          <pc:sldMk cId="4279140845" sldId="1433"/>
        </pc:sldMkLst>
      </pc:sldChg>
      <pc:sldChg chg="del">
        <pc:chgData name="Pastor Zach Dudenhofer" userId="c4a63011-f6e8-401d-b235-a1891ff3d58e" providerId="ADAL" clId="{A9495020-4829-4048-B7BA-6A689940C815}" dt="2026-03-13T18:26:22.915" v="433" actId="47"/>
        <pc:sldMkLst>
          <pc:docMk/>
          <pc:sldMk cId="203454483" sldId="1434"/>
        </pc:sldMkLst>
      </pc:sldChg>
      <pc:sldChg chg="del">
        <pc:chgData name="Pastor Zach Dudenhofer" userId="c4a63011-f6e8-401d-b235-a1891ff3d58e" providerId="ADAL" clId="{A9495020-4829-4048-B7BA-6A689940C815}" dt="2026-03-13T18:43:31.249" v="693" actId="47"/>
        <pc:sldMkLst>
          <pc:docMk/>
          <pc:sldMk cId="486463574" sldId="1435"/>
        </pc:sldMkLst>
      </pc:sldChg>
      <pc:sldChg chg="addSp delSp modSp new mod">
        <pc:chgData name="Pastor Zach Dudenhofer" userId="c4a63011-f6e8-401d-b235-a1891ff3d58e" providerId="ADAL" clId="{A9495020-4829-4048-B7BA-6A689940C815}" dt="2026-03-13T17:57:49.882" v="115" actId="255"/>
        <pc:sldMkLst>
          <pc:docMk/>
          <pc:sldMk cId="3330523326" sldId="1436"/>
        </pc:sldMkLst>
        <pc:spChg chg="add mod">
          <ac:chgData name="Pastor Zach Dudenhofer" userId="c4a63011-f6e8-401d-b235-a1891ff3d58e" providerId="ADAL" clId="{A9495020-4829-4048-B7BA-6A689940C815}" dt="2026-03-13T17:57:10.116" v="102" actId="20577"/>
          <ac:spMkLst>
            <pc:docMk/>
            <pc:sldMk cId="3330523326" sldId="1436"/>
            <ac:spMk id="2" creationId="{B295C3F3-79AF-80AC-D572-B61D6450DBFB}"/>
          </ac:spMkLst>
        </pc:spChg>
        <pc:spChg chg="add mod">
          <ac:chgData name="Pastor Zach Dudenhofer" userId="c4a63011-f6e8-401d-b235-a1891ff3d58e" providerId="ADAL" clId="{A9495020-4829-4048-B7BA-6A689940C815}" dt="2026-03-13T17:57:49.882" v="115" actId="255"/>
          <ac:spMkLst>
            <pc:docMk/>
            <pc:sldMk cId="3330523326" sldId="1436"/>
            <ac:spMk id="3" creationId="{F5378510-63CA-AFFB-786E-60A539895A84}"/>
          </ac:spMkLst>
        </pc:spChg>
        <pc:picChg chg="add del mod">
          <ac:chgData name="Pastor Zach Dudenhofer" userId="c4a63011-f6e8-401d-b235-a1891ff3d58e" providerId="ADAL" clId="{A9495020-4829-4048-B7BA-6A689940C815}" dt="2026-03-13T17:56:28.131" v="91" actId="478"/>
          <ac:picMkLst>
            <pc:docMk/>
            <pc:sldMk cId="3330523326" sldId="1436"/>
            <ac:picMk id="4" creationId="{6B4AFBD3-2D35-88BA-E8BC-01EEA0559A2D}"/>
          </ac:picMkLst>
        </pc:picChg>
      </pc:sldChg>
      <pc:sldChg chg="modSp add mod">
        <pc:chgData name="Pastor Zach Dudenhofer" userId="c4a63011-f6e8-401d-b235-a1891ff3d58e" providerId="ADAL" clId="{A9495020-4829-4048-B7BA-6A689940C815}" dt="2026-03-13T17:57:41.377" v="114" actId="255"/>
        <pc:sldMkLst>
          <pc:docMk/>
          <pc:sldMk cId="1065639654" sldId="1437"/>
        </pc:sldMkLst>
        <pc:spChg chg="mod">
          <ac:chgData name="Pastor Zach Dudenhofer" userId="c4a63011-f6e8-401d-b235-a1891ff3d58e" providerId="ADAL" clId="{A9495020-4829-4048-B7BA-6A689940C815}" dt="2026-03-13T17:57:41.377" v="114" actId="255"/>
          <ac:spMkLst>
            <pc:docMk/>
            <pc:sldMk cId="1065639654" sldId="1437"/>
            <ac:spMk id="3" creationId="{F5378510-63CA-AFFB-786E-60A539895A84}"/>
          </ac:spMkLst>
        </pc:spChg>
      </pc:sldChg>
      <pc:sldChg chg="modSp add mod">
        <pc:chgData name="Pastor Zach Dudenhofer" userId="c4a63011-f6e8-401d-b235-a1891ff3d58e" providerId="ADAL" clId="{A9495020-4829-4048-B7BA-6A689940C815}" dt="2026-03-13T17:58:03.172" v="123" actId="20577"/>
        <pc:sldMkLst>
          <pc:docMk/>
          <pc:sldMk cId="1416580480" sldId="1438"/>
        </pc:sldMkLst>
        <pc:spChg chg="mod">
          <ac:chgData name="Pastor Zach Dudenhofer" userId="c4a63011-f6e8-401d-b235-a1891ff3d58e" providerId="ADAL" clId="{A9495020-4829-4048-B7BA-6A689940C815}" dt="2026-03-13T17:58:03.172" v="123" actId="20577"/>
          <ac:spMkLst>
            <pc:docMk/>
            <pc:sldMk cId="1416580480" sldId="1438"/>
            <ac:spMk id="3" creationId="{F5378510-63CA-AFFB-786E-60A539895A84}"/>
          </ac:spMkLst>
        </pc:spChg>
      </pc:sldChg>
      <pc:sldChg chg="addSp delSp modSp add mod">
        <pc:chgData name="Pastor Zach Dudenhofer" userId="c4a63011-f6e8-401d-b235-a1891ff3d58e" providerId="ADAL" clId="{A9495020-4829-4048-B7BA-6A689940C815}" dt="2026-03-13T18:03:27.666" v="169" actId="1076"/>
        <pc:sldMkLst>
          <pc:docMk/>
          <pc:sldMk cId="650595334" sldId="1439"/>
        </pc:sldMkLst>
        <pc:spChg chg="mod">
          <ac:chgData name="Pastor Zach Dudenhofer" userId="c4a63011-f6e8-401d-b235-a1891ff3d58e" providerId="ADAL" clId="{A9495020-4829-4048-B7BA-6A689940C815}" dt="2026-03-13T17:59:33.364" v="153" actId="20577"/>
          <ac:spMkLst>
            <pc:docMk/>
            <pc:sldMk cId="650595334" sldId="1439"/>
            <ac:spMk id="3" creationId="{F5378510-63CA-AFFB-786E-60A539895A84}"/>
          </ac:spMkLst>
        </pc:spChg>
        <pc:picChg chg="add del mod">
          <ac:chgData name="Pastor Zach Dudenhofer" userId="c4a63011-f6e8-401d-b235-a1891ff3d58e" providerId="ADAL" clId="{A9495020-4829-4048-B7BA-6A689940C815}" dt="2026-03-13T18:01:23.552" v="155" actId="478"/>
          <ac:picMkLst>
            <pc:docMk/>
            <pc:sldMk cId="650595334" sldId="1439"/>
            <ac:picMk id="5" creationId="{2B4ADBB2-FF3F-88F2-44A6-727B46553FCC}"/>
          </ac:picMkLst>
        </pc:picChg>
        <pc:picChg chg="add mod ord">
          <ac:chgData name="Pastor Zach Dudenhofer" userId="c4a63011-f6e8-401d-b235-a1891ff3d58e" providerId="ADAL" clId="{A9495020-4829-4048-B7BA-6A689940C815}" dt="2026-03-13T18:03:27.666" v="169" actId="1076"/>
          <ac:picMkLst>
            <pc:docMk/>
            <pc:sldMk cId="650595334" sldId="1439"/>
            <ac:picMk id="7" creationId="{EAD134AA-FE46-821A-E8F9-8009E07AF43C}"/>
          </ac:picMkLst>
        </pc:picChg>
      </pc:sldChg>
      <pc:sldChg chg="addSp modSp new">
        <pc:chgData name="Pastor Zach Dudenhofer" userId="c4a63011-f6e8-401d-b235-a1891ff3d58e" providerId="ADAL" clId="{A9495020-4829-4048-B7BA-6A689940C815}" dt="2026-03-13T18:07:06.231" v="173"/>
        <pc:sldMkLst>
          <pc:docMk/>
          <pc:sldMk cId="583715898" sldId="1440"/>
        </pc:sldMkLst>
        <pc:picChg chg="add mod">
          <ac:chgData name="Pastor Zach Dudenhofer" userId="c4a63011-f6e8-401d-b235-a1891ff3d58e" providerId="ADAL" clId="{A9495020-4829-4048-B7BA-6A689940C815}" dt="2026-03-13T18:07:06.231" v="173"/>
          <ac:picMkLst>
            <pc:docMk/>
            <pc:sldMk cId="583715898" sldId="1440"/>
            <ac:picMk id="3" creationId="{DFF79676-7651-FDEC-0163-ED3AF6255491}"/>
          </ac:picMkLst>
        </pc:picChg>
      </pc:sldChg>
      <pc:sldChg chg="modSp add mod">
        <pc:chgData name="Pastor Zach Dudenhofer" userId="c4a63011-f6e8-401d-b235-a1891ff3d58e" providerId="ADAL" clId="{A9495020-4829-4048-B7BA-6A689940C815}" dt="2026-03-13T18:12:54.404" v="236" actId="20577"/>
        <pc:sldMkLst>
          <pc:docMk/>
          <pc:sldMk cId="2797866155" sldId="1441"/>
        </pc:sldMkLst>
        <pc:spChg chg="mod">
          <ac:chgData name="Pastor Zach Dudenhofer" userId="c4a63011-f6e8-401d-b235-a1891ff3d58e" providerId="ADAL" clId="{A9495020-4829-4048-B7BA-6A689940C815}" dt="2026-03-13T18:12:54.404" v="236" actId="20577"/>
          <ac:spMkLst>
            <pc:docMk/>
            <pc:sldMk cId="2797866155" sldId="1441"/>
            <ac:spMk id="2" creationId="{36C1704A-816A-DE6E-5F31-BA1A172B91A8}"/>
          </ac:spMkLst>
        </pc:spChg>
        <pc:spChg chg="mod">
          <ac:chgData name="Pastor Zach Dudenhofer" userId="c4a63011-f6e8-401d-b235-a1891ff3d58e" providerId="ADAL" clId="{A9495020-4829-4048-B7BA-6A689940C815}" dt="2026-03-13T18:11:09.419" v="198" actId="20577"/>
          <ac:spMkLst>
            <pc:docMk/>
            <pc:sldMk cId="2797866155" sldId="1441"/>
            <ac:spMk id="3" creationId="{00A7871A-2BAF-46B6-F0EB-21FA790C8E76}"/>
          </ac:spMkLst>
        </pc:spChg>
      </pc:sldChg>
      <pc:sldChg chg="modSp add mod">
        <pc:chgData name="Pastor Zach Dudenhofer" userId="c4a63011-f6e8-401d-b235-a1891ff3d58e" providerId="ADAL" clId="{A9495020-4829-4048-B7BA-6A689940C815}" dt="2026-03-13T18:13:01.905" v="243" actId="20577"/>
        <pc:sldMkLst>
          <pc:docMk/>
          <pc:sldMk cId="4049934654" sldId="1442"/>
        </pc:sldMkLst>
        <pc:spChg chg="mod">
          <ac:chgData name="Pastor Zach Dudenhofer" userId="c4a63011-f6e8-401d-b235-a1891ff3d58e" providerId="ADAL" clId="{A9495020-4829-4048-B7BA-6A689940C815}" dt="2026-03-13T18:13:01.905" v="243" actId="20577"/>
          <ac:spMkLst>
            <pc:docMk/>
            <pc:sldMk cId="4049934654" sldId="1442"/>
            <ac:spMk id="2" creationId="{36C1704A-816A-DE6E-5F31-BA1A172B91A8}"/>
          </ac:spMkLst>
        </pc:spChg>
        <pc:spChg chg="mod">
          <ac:chgData name="Pastor Zach Dudenhofer" userId="c4a63011-f6e8-401d-b235-a1891ff3d58e" providerId="ADAL" clId="{A9495020-4829-4048-B7BA-6A689940C815}" dt="2026-03-13T18:11:46.360" v="214" actId="20577"/>
          <ac:spMkLst>
            <pc:docMk/>
            <pc:sldMk cId="4049934654" sldId="1442"/>
            <ac:spMk id="3" creationId="{00A7871A-2BAF-46B6-F0EB-21FA790C8E76}"/>
          </ac:spMkLst>
        </pc:spChg>
      </pc:sldChg>
      <pc:sldChg chg="modSp add mod">
        <pc:chgData name="Pastor Zach Dudenhofer" userId="c4a63011-f6e8-401d-b235-a1891ff3d58e" providerId="ADAL" clId="{A9495020-4829-4048-B7BA-6A689940C815}" dt="2026-03-13T18:13:05.684" v="245" actId="20577"/>
        <pc:sldMkLst>
          <pc:docMk/>
          <pc:sldMk cId="3070179917" sldId="1443"/>
        </pc:sldMkLst>
        <pc:spChg chg="mod">
          <ac:chgData name="Pastor Zach Dudenhofer" userId="c4a63011-f6e8-401d-b235-a1891ff3d58e" providerId="ADAL" clId="{A9495020-4829-4048-B7BA-6A689940C815}" dt="2026-03-13T18:13:05.684" v="245" actId="20577"/>
          <ac:spMkLst>
            <pc:docMk/>
            <pc:sldMk cId="3070179917" sldId="1443"/>
            <ac:spMk id="2" creationId="{36C1704A-816A-DE6E-5F31-BA1A172B91A8}"/>
          </ac:spMkLst>
        </pc:spChg>
        <pc:spChg chg="mod">
          <ac:chgData name="Pastor Zach Dudenhofer" userId="c4a63011-f6e8-401d-b235-a1891ff3d58e" providerId="ADAL" clId="{A9495020-4829-4048-B7BA-6A689940C815}" dt="2026-03-13T18:12:21.624" v="223" actId="20577"/>
          <ac:spMkLst>
            <pc:docMk/>
            <pc:sldMk cId="3070179917" sldId="1443"/>
            <ac:spMk id="3" creationId="{00A7871A-2BAF-46B6-F0EB-21FA790C8E76}"/>
          </ac:spMkLst>
        </pc:spChg>
      </pc:sldChg>
      <pc:sldChg chg="modSp add mod">
        <pc:chgData name="Pastor Zach Dudenhofer" userId="c4a63011-f6e8-401d-b235-a1891ff3d58e" providerId="ADAL" clId="{A9495020-4829-4048-B7BA-6A689940C815}" dt="2026-03-13T18:13:11.798" v="250" actId="20577"/>
        <pc:sldMkLst>
          <pc:docMk/>
          <pc:sldMk cId="1036800743" sldId="1444"/>
        </pc:sldMkLst>
        <pc:spChg chg="mod">
          <ac:chgData name="Pastor Zach Dudenhofer" userId="c4a63011-f6e8-401d-b235-a1891ff3d58e" providerId="ADAL" clId="{A9495020-4829-4048-B7BA-6A689940C815}" dt="2026-03-13T18:13:11.798" v="250" actId="20577"/>
          <ac:spMkLst>
            <pc:docMk/>
            <pc:sldMk cId="1036800743" sldId="1444"/>
            <ac:spMk id="2" creationId="{36C1704A-816A-DE6E-5F31-BA1A172B91A8}"/>
          </ac:spMkLst>
        </pc:spChg>
        <pc:spChg chg="mod">
          <ac:chgData name="Pastor Zach Dudenhofer" userId="c4a63011-f6e8-401d-b235-a1891ff3d58e" providerId="ADAL" clId="{A9495020-4829-4048-B7BA-6A689940C815}" dt="2026-03-13T18:12:46.999" v="234" actId="113"/>
          <ac:spMkLst>
            <pc:docMk/>
            <pc:sldMk cId="1036800743" sldId="1444"/>
            <ac:spMk id="3" creationId="{00A7871A-2BAF-46B6-F0EB-21FA790C8E76}"/>
          </ac:spMkLst>
        </pc:spChg>
      </pc:sldChg>
      <pc:sldChg chg="add">
        <pc:chgData name="Pastor Zach Dudenhofer" userId="c4a63011-f6e8-401d-b235-a1891ff3d58e" providerId="ADAL" clId="{A9495020-4829-4048-B7BA-6A689940C815}" dt="2026-03-13T18:13:22.418" v="252"/>
        <pc:sldMkLst>
          <pc:docMk/>
          <pc:sldMk cId="1159858487" sldId="1445"/>
        </pc:sldMkLst>
      </pc:sldChg>
      <pc:sldChg chg="modSp add mod">
        <pc:chgData name="Pastor Zach Dudenhofer" userId="c4a63011-f6e8-401d-b235-a1891ff3d58e" providerId="ADAL" clId="{A9495020-4829-4048-B7BA-6A689940C815}" dt="2026-03-13T18:14:59.756" v="295" actId="115"/>
        <pc:sldMkLst>
          <pc:docMk/>
          <pc:sldMk cId="3459579125" sldId="1446"/>
        </pc:sldMkLst>
        <pc:spChg chg="mod">
          <ac:chgData name="Pastor Zach Dudenhofer" userId="c4a63011-f6e8-401d-b235-a1891ff3d58e" providerId="ADAL" clId="{A9495020-4829-4048-B7BA-6A689940C815}" dt="2026-03-13T18:14:59.756" v="295" actId="115"/>
          <ac:spMkLst>
            <pc:docMk/>
            <pc:sldMk cId="3459579125" sldId="1446"/>
            <ac:spMk id="2" creationId="{36C1704A-816A-DE6E-5F31-BA1A172B91A8}"/>
          </ac:spMkLst>
        </pc:spChg>
      </pc:sldChg>
      <pc:sldChg chg="addSp modSp add mod">
        <pc:chgData name="Pastor Zach Dudenhofer" userId="c4a63011-f6e8-401d-b235-a1891ff3d58e" providerId="ADAL" clId="{A9495020-4829-4048-B7BA-6A689940C815}" dt="2026-03-13T18:15:55.689" v="306" actId="20577"/>
        <pc:sldMkLst>
          <pc:docMk/>
          <pc:sldMk cId="3727567947" sldId="1447"/>
        </pc:sldMkLst>
        <pc:spChg chg="mod">
          <ac:chgData name="Pastor Zach Dudenhofer" userId="c4a63011-f6e8-401d-b235-a1891ff3d58e" providerId="ADAL" clId="{A9495020-4829-4048-B7BA-6A689940C815}" dt="2026-03-13T18:15:26.063" v="298" actId="115"/>
          <ac:spMkLst>
            <pc:docMk/>
            <pc:sldMk cId="3727567947" sldId="1447"/>
            <ac:spMk id="3" creationId="{00A7871A-2BAF-46B6-F0EB-21FA790C8E76}"/>
          </ac:spMkLst>
        </pc:spChg>
        <pc:spChg chg="add mod">
          <ac:chgData name="Pastor Zach Dudenhofer" userId="c4a63011-f6e8-401d-b235-a1891ff3d58e" providerId="ADAL" clId="{A9495020-4829-4048-B7BA-6A689940C815}" dt="2026-03-13T18:15:55.689" v="306" actId="20577"/>
          <ac:spMkLst>
            <pc:docMk/>
            <pc:sldMk cId="3727567947" sldId="1447"/>
            <ac:spMk id="4" creationId="{99D666EE-F091-516F-3366-3D421E38BF86}"/>
          </ac:spMkLst>
        </pc:spChg>
        <pc:cxnChg chg="add mod">
          <ac:chgData name="Pastor Zach Dudenhofer" userId="c4a63011-f6e8-401d-b235-a1891ff3d58e" providerId="ADAL" clId="{A9495020-4829-4048-B7BA-6A689940C815}" dt="2026-03-13T18:15:35.266" v="299"/>
          <ac:cxnSpMkLst>
            <pc:docMk/>
            <pc:sldMk cId="3727567947" sldId="1447"/>
            <ac:cxnSpMk id="5" creationId="{43F5FEF8-88BB-0C76-153C-10E3E2942F30}"/>
          </ac:cxnSpMkLst>
        </pc:cxnChg>
      </pc:sldChg>
      <pc:sldChg chg="delSp modSp add mod">
        <pc:chgData name="Pastor Zach Dudenhofer" userId="c4a63011-f6e8-401d-b235-a1891ff3d58e" providerId="ADAL" clId="{A9495020-4829-4048-B7BA-6A689940C815}" dt="2026-03-13T18:16:31.830" v="313" actId="478"/>
        <pc:sldMkLst>
          <pc:docMk/>
          <pc:sldMk cId="4189189599" sldId="1448"/>
        </pc:sldMkLst>
        <pc:spChg chg="mod">
          <ac:chgData name="Pastor Zach Dudenhofer" userId="c4a63011-f6e8-401d-b235-a1891ff3d58e" providerId="ADAL" clId="{A9495020-4829-4048-B7BA-6A689940C815}" dt="2026-03-13T18:16:13.025" v="312" actId="115"/>
          <ac:spMkLst>
            <pc:docMk/>
            <pc:sldMk cId="4189189599" sldId="1448"/>
            <ac:spMk id="3" creationId="{00A7871A-2BAF-46B6-F0EB-21FA790C8E76}"/>
          </ac:spMkLst>
        </pc:spChg>
        <pc:spChg chg="del">
          <ac:chgData name="Pastor Zach Dudenhofer" userId="c4a63011-f6e8-401d-b235-a1891ff3d58e" providerId="ADAL" clId="{A9495020-4829-4048-B7BA-6A689940C815}" dt="2026-03-13T18:16:31.830" v="313" actId="478"/>
          <ac:spMkLst>
            <pc:docMk/>
            <pc:sldMk cId="4189189599" sldId="1448"/>
            <ac:spMk id="4" creationId="{99D666EE-F091-516F-3366-3D421E38BF86}"/>
          </ac:spMkLst>
        </pc:spChg>
        <pc:cxnChg chg="del">
          <ac:chgData name="Pastor Zach Dudenhofer" userId="c4a63011-f6e8-401d-b235-a1891ff3d58e" providerId="ADAL" clId="{A9495020-4829-4048-B7BA-6A689940C815}" dt="2026-03-13T18:16:31.830" v="313" actId="478"/>
          <ac:cxnSpMkLst>
            <pc:docMk/>
            <pc:sldMk cId="4189189599" sldId="1448"/>
            <ac:cxnSpMk id="5" creationId="{43F5FEF8-88BB-0C76-153C-10E3E2942F30}"/>
          </ac:cxnSpMkLst>
        </pc:cxnChg>
      </pc:sldChg>
      <pc:sldChg chg="addSp delSp modSp add mod">
        <pc:chgData name="Pastor Zach Dudenhofer" userId="c4a63011-f6e8-401d-b235-a1891ff3d58e" providerId="ADAL" clId="{A9495020-4829-4048-B7BA-6A689940C815}" dt="2026-03-13T18:18:22.777" v="356" actId="20577"/>
        <pc:sldMkLst>
          <pc:docMk/>
          <pc:sldMk cId="744410638" sldId="1449"/>
        </pc:sldMkLst>
        <pc:spChg chg="del">
          <ac:chgData name="Pastor Zach Dudenhofer" userId="c4a63011-f6e8-401d-b235-a1891ff3d58e" providerId="ADAL" clId="{A9495020-4829-4048-B7BA-6A689940C815}" dt="2026-03-13T18:16:49.425" v="315" actId="478"/>
          <ac:spMkLst>
            <pc:docMk/>
            <pc:sldMk cId="744410638" sldId="1449"/>
            <ac:spMk id="2" creationId="{36C1704A-816A-DE6E-5F31-BA1A172B91A8}"/>
          </ac:spMkLst>
        </pc:spChg>
        <pc:spChg chg="mod">
          <ac:chgData name="Pastor Zach Dudenhofer" userId="c4a63011-f6e8-401d-b235-a1891ff3d58e" providerId="ADAL" clId="{A9495020-4829-4048-B7BA-6A689940C815}" dt="2026-03-13T18:17:25.102" v="323" actId="115"/>
          <ac:spMkLst>
            <pc:docMk/>
            <pc:sldMk cId="744410638" sldId="1449"/>
            <ac:spMk id="3" creationId="{00A7871A-2BAF-46B6-F0EB-21FA790C8E76}"/>
          </ac:spMkLst>
        </pc:spChg>
        <pc:spChg chg="add del mod">
          <ac:chgData name="Pastor Zach Dudenhofer" userId="c4a63011-f6e8-401d-b235-a1891ff3d58e" providerId="ADAL" clId="{A9495020-4829-4048-B7BA-6A689940C815}" dt="2026-03-13T18:16:52.507" v="316" actId="478"/>
          <ac:spMkLst>
            <pc:docMk/>
            <pc:sldMk cId="744410638" sldId="1449"/>
            <ac:spMk id="5" creationId="{6E2ADD4E-451C-CEEB-979A-C3FFFFEECDF8}"/>
          </ac:spMkLst>
        </pc:spChg>
        <pc:spChg chg="add mod">
          <ac:chgData name="Pastor Zach Dudenhofer" userId="c4a63011-f6e8-401d-b235-a1891ff3d58e" providerId="ADAL" clId="{A9495020-4829-4048-B7BA-6A689940C815}" dt="2026-03-13T18:16:52.891" v="317"/>
          <ac:spMkLst>
            <pc:docMk/>
            <pc:sldMk cId="744410638" sldId="1449"/>
            <ac:spMk id="6" creationId="{6394DB15-3D04-2426-BFFE-2801E2D899AC}"/>
          </ac:spMkLst>
        </pc:spChg>
        <pc:spChg chg="add mod">
          <ac:chgData name="Pastor Zach Dudenhofer" userId="c4a63011-f6e8-401d-b235-a1891ff3d58e" providerId="ADAL" clId="{A9495020-4829-4048-B7BA-6A689940C815}" dt="2026-03-13T18:18:22.777" v="356" actId="20577"/>
          <ac:spMkLst>
            <pc:docMk/>
            <pc:sldMk cId="744410638" sldId="1449"/>
            <ac:spMk id="7" creationId="{62807264-48F6-71F8-D9F9-7CE580E5D6D7}"/>
          </ac:spMkLst>
        </pc:spChg>
        <pc:cxnChg chg="add mod">
          <ac:chgData name="Pastor Zach Dudenhofer" userId="c4a63011-f6e8-401d-b235-a1891ff3d58e" providerId="ADAL" clId="{A9495020-4829-4048-B7BA-6A689940C815}" dt="2026-03-13T18:17:36.136" v="324"/>
          <ac:cxnSpMkLst>
            <pc:docMk/>
            <pc:sldMk cId="744410638" sldId="1449"/>
            <ac:cxnSpMk id="8" creationId="{E0BC64C4-A463-14FC-85AC-F1A979BAE650}"/>
          </ac:cxnSpMkLst>
        </pc:cxnChg>
      </pc:sldChg>
      <pc:sldChg chg="addSp delSp modSp add mod">
        <pc:chgData name="Pastor Zach Dudenhofer" userId="c4a63011-f6e8-401d-b235-a1891ff3d58e" providerId="ADAL" clId="{A9495020-4829-4048-B7BA-6A689940C815}" dt="2026-03-13T18:26:03.069" v="432" actId="20577"/>
        <pc:sldMkLst>
          <pc:docMk/>
          <pc:sldMk cId="1136130836" sldId="1450"/>
        </pc:sldMkLst>
        <pc:spChg chg="mod">
          <ac:chgData name="Pastor Zach Dudenhofer" userId="c4a63011-f6e8-401d-b235-a1891ff3d58e" providerId="ADAL" clId="{A9495020-4829-4048-B7BA-6A689940C815}" dt="2026-03-13T18:26:03.069" v="432" actId="20577"/>
          <ac:spMkLst>
            <pc:docMk/>
            <pc:sldMk cId="1136130836" sldId="1450"/>
            <ac:spMk id="7" creationId="{62807264-48F6-71F8-D9F9-7CE580E5D6D7}"/>
          </ac:spMkLst>
        </pc:spChg>
        <pc:picChg chg="add del mod ord modCrop">
          <ac:chgData name="Pastor Zach Dudenhofer" userId="c4a63011-f6e8-401d-b235-a1891ff3d58e" providerId="ADAL" clId="{A9495020-4829-4048-B7BA-6A689940C815}" dt="2026-03-13T18:25:00.965" v="388" actId="21"/>
          <ac:picMkLst>
            <pc:docMk/>
            <pc:sldMk cId="1136130836" sldId="1450"/>
            <ac:picMk id="4" creationId="{382FE8A6-E911-5738-3B3E-E9D5BB7B8E19}"/>
          </ac:picMkLst>
        </pc:picChg>
        <pc:picChg chg="add del mod">
          <ac:chgData name="Pastor Zach Dudenhofer" userId="c4a63011-f6e8-401d-b235-a1891ff3d58e" providerId="ADAL" clId="{A9495020-4829-4048-B7BA-6A689940C815}" dt="2026-03-13T18:25:00.965" v="388" actId="21"/>
          <ac:picMkLst>
            <pc:docMk/>
            <pc:sldMk cId="1136130836" sldId="1450"/>
            <ac:picMk id="9" creationId="{66AFD3DC-059D-15D3-521B-D79D4DB829E4}"/>
          </ac:picMkLst>
        </pc:picChg>
      </pc:sldChg>
      <pc:sldChg chg="addSp modSp new mod">
        <pc:chgData name="Pastor Zach Dudenhofer" userId="c4a63011-f6e8-401d-b235-a1891ff3d58e" providerId="ADAL" clId="{A9495020-4829-4048-B7BA-6A689940C815}" dt="2026-03-13T18:25:24.290" v="393" actId="1076"/>
        <pc:sldMkLst>
          <pc:docMk/>
          <pc:sldMk cId="2105085779" sldId="1451"/>
        </pc:sldMkLst>
        <pc:picChg chg="add mod">
          <ac:chgData name="Pastor Zach Dudenhofer" userId="c4a63011-f6e8-401d-b235-a1891ff3d58e" providerId="ADAL" clId="{A9495020-4829-4048-B7BA-6A689940C815}" dt="2026-03-13T18:25:24.290" v="393" actId="1076"/>
          <ac:picMkLst>
            <pc:docMk/>
            <pc:sldMk cId="2105085779" sldId="1451"/>
            <ac:picMk id="4" creationId="{382FE8A6-E911-5738-3B3E-E9D5BB7B8E19}"/>
          </ac:picMkLst>
        </pc:picChg>
        <pc:picChg chg="add mod">
          <ac:chgData name="Pastor Zach Dudenhofer" userId="c4a63011-f6e8-401d-b235-a1891ff3d58e" providerId="ADAL" clId="{A9495020-4829-4048-B7BA-6A689940C815}" dt="2026-03-13T18:25:24.290" v="393" actId="1076"/>
          <ac:picMkLst>
            <pc:docMk/>
            <pc:sldMk cId="2105085779" sldId="1451"/>
            <ac:picMk id="9" creationId="{66AFD3DC-059D-15D3-521B-D79D4DB829E4}"/>
          </ac:picMkLst>
        </pc:picChg>
      </pc:sldChg>
      <pc:sldChg chg="addSp delSp modSp add mod">
        <pc:chgData name="Pastor Zach Dudenhofer" userId="c4a63011-f6e8-401d-b235-a1891ff3d58e" providerId="ADAL" clId="{A9495020-4829-4048-B7BA-6A689940C815}" dt="2026-03-13T18:26:50.855" v="439" actId="115"/>
        <pc:sldMkLst>
          <pc:docMk/>
          <pc:sldMk cId="1438370426" sldId="1452"/>
        </pc:sldMkLst>
        <pc:spChg chg="del">
          <ac:chgData name="Pastor Zach Dudenhofer" userId="c4a63011-f6e8-401d-b235-a1891ff3d58e" providerId="ADAL" clId="{A9495020-4829-4048-B7BA-6A689940C815}" dt="2026-03-13T18:26:41.085" v="435" actId="478"/>
          <ac:spMkLst>
            <pc:docMk/>
            <pc:sldMk cId="1438370426" sldId="1452"/>
            <ac:spMk id="2" creationId="{36C1704A-816A-DE6E-5F31-BA1A172B91A8}"/>
          </ac:spMkLst>
        </pc:spChg>
        <pc:spChg chg="mod">
          <ac:chgData name="Pastor Zach Dudenhofer" userId="c4a63011-f6e8-401d-b235-a1891ff3d58e" providerId="ADAL" clId="{A9495020-4829-4048-B7BA-6A689940C815}" dt="2026-03-13T18:26:50.855" v="439" actId="115"/>
          <ac:spMkLst>
            <pc:docMk/>
            <pc:sldMk cId="1438370426" sldId="1452"/>
            <ac:spMk id="3" creationId="{00A7871A-2BAF-46B6-F0EB-21FA790C8E76}"/>
          </ac:spMkLst>
        </pc:spChg>
        <pc:spChg chg="add del mod">
          <ac:chgData name="Pastor Zach Dudenhofer" userId="c4a63011-f6e8-401d-b235-a1891ff3d58e" providerId="ADAL" clId="{A9495020-4829-4048-B7BA-6A689940C815}" dt="2026-03-13T18:26:44.393" v="436" actId="478"/>
          <ac:spMkLst>
            <pc:docMk/>
            <pc:sldMk cId="1438370426" sldId="1452"/>
            <ac:spMk id="5" creationId="{B9CB5B06-0A7F-62C1-3CDD-F7E9C7719CC5}"/>
          </ac:spMkLst>
        </pc:spChg>
        <pc:spChg chg="add mod">
          <ac:chgData name="Pastor Zach Dudenhofer" userId="c4a63011-f6e8-401d-b235-a1891ff3d58e" providerId="ADAL" clId="{A9495020-4829-4048-B7BA-6A689940C815}" dt="2026-03-13T18:26:44.718" v="437"/>
          <ac:spMkLst>
            <pc:docMk/>
            <pc:sldMk cId="1438370426" sldId="1452"/>
            <ac:spMk id="6" creationId="{A1D935B1-B1BE-3083-2EAC-15D26C1ED997}"/>
          </ac:spMkLst>
        </pc:spChg>
      </pc:sldChg>
      <pc:sldChg chg="addSp modSp add mod">
        <pc:chgData name="Pastor Zach Dudenhofer" userId="c4a63011-f6e8-401d-b235-a1891ff3d58e" providerId="ADAL" clId="{A9495020-4829-4048-B7BA-6A689940C815}" dt="2026-03-13T18:28:01.613" v="473" actId="20577"/>
        <pc:sldMkLst>
          <pc:docMk/>
          <pc:sldMk cId="2336735517" sldId="1453"/>
        </pc:sldMkLst>
        <pc:spChg chg="add mod">
          <ac:chgData name="Pastor Zach Dudenhofer" userId="c4a63011-f6e8-401d-b235-a1891ff3d58e" providerId="ADAL" clId="{A9495020-4829-4048-B7BA-6A689940C815}" dt="2026-03-13T18:28:01.613" v="473" actId="20577"/>
          <ac:spMkLst>
            <pc:docMk/>
            <pc:sldMk cId="2336735517" sldId="1453"/>
            <ac:spMk id="2" creationId="{F1FE7181-E6BF-63CB-534C-6F1DCA780DC3}"/>
          </ac:spMkLst>
        </pc:spChg>
        <pc:spChg chg="mod">
          <ac:chgData name="Pastor Zach Dudenhofer" userId="c4a63011-f6e8-401d-b235-a1891ff3d58e" providerId="ADAL" clId="{A9495020-4829-4048-B7BA-6A689940C815}" dt="2026-03-13T18:27:46.179" v="451" actId="115"/>
          <ac:spMkLst>
            <pc:docMk/>
            <pc:sldMk cId="2336735517" sldId="1453"/>
            <ac:spMk id="3" creationId="{00A7871A-2BAF-46B6-F0EB-21FA790C8E76}"/>
          </ac:spMkLst>
        </pc:spChg>
        <pc:cxnChg chg="add mod">
          <ac:chgData name="Pastor Zach Dudenhofer" userId="c4a63011-f6e8-401d-b235-a1891ff3d58e" providerId="ADAL" clId="{A9495020-4829-4048-B7BA-6A689940C815}" dt="2026-03-13T18:27:39.596" v="450"/>
          <ac:cxnSpMkLst>
            <pc:docMk/>
            <pc:sldMk cId="2336735517" sldId="1453"/>
            <ac:cxnSpMk id="4" creationId="{2F2291CB-2AF3-21DE-C304-2552850A135E}"/>
          </ac:cxnSpMkLst>
        </pc:cxnChg>
      </pc:sldChg>
      <pc:sldChg chg="addSp delSp modSp add mod">
        <pc:chgData name="Pastor Zach Dudenhofer" userId="c4a63011-f6e8-401d-b235-a1891ff3d58e" providerId="ADAL" clId="{A9495020-4829-4048-B7BA-6A689940C815}" dt="2026-03-13T18:29:24.504" v="498" actId="20577"/>
        <pc:sldMkLst>
          <pc:docMk/>
          <pc:sldMk cId="1092885056" sldId="1454"/>
        </pc:sldMkLst>
        <pc:spChg chg="del">
          <ac:chgData name="Pastor Zach Dudenhofer" userId="c4a63011-f6e8-401d-b235-a1891ff3d58e" providerId="ADAL" clId="{A9495020-4829-4048-B7BA-6A689940C815}" dt="2026-03-13T18:28:48.236" v="477" actId="478"/>
          <ac:spMkLst>
            <pc:docMk/>
            <pc:sldMk cId="1092885056" sldId="1454"/>
            <ac:spMk id="2" creationId="{36C1704A-816A-DE6E-5F31-BA1A172B91A8}"/>
          </ac:spMkLst>
        </pc:spChg>
        <pc:spChg chg="mod">
          <ac:chgData name="Pastor Zach Dudenhofer" userId="c4a63011-f6e8-401d-b235-a1891ff3d58e" providerId="ADAL" clId="{A9495020-4829-4048-B7BA-6A689940C815}" dt="2026-03-13T18:28:55.038" v="481" actId="115"/>
          <ac:spMkLst>
            <pc:docMk/>
            <pc:sldMk cId="1092885056" sldId="1454"/>
            <ac:spMk id="3" creationId="{00A7871A-2BAF-46B6-F0EB-21FA790C8E76}"/>
          </ac:spMkLst>
        </pc:spChg>
        <pc:spChg chg="add del mod">
          <ac:chgData name="Pastor Zach Dudenhofer" userId="c4a63011-f6e8-401d-b235-a1891ff3d58e" providerId="ADAL" clId="{A9495020-4829-4048-B7BA-6A689940C815}" dt="2026-03-13T18:28:49.816" v="478" actId="478"/>
          <ac:spMkLst>
            <pc:docMk/>
            <pc:sldMk cId="1092885056" sldId="1454"/>
            <ac:spMk id="5" creationId="{4FB37C30-5759-F342-4742-CBA1F835BC2C}"/>
          </ac:spMkLst>
        </pc:spChg>
        <pc:spChg chg="add mod">
          <ac:chgData name="Pastor Zach Dudenhofer" userId="c4a63011-f6e8-401d-b235-a1891ff3d58e" providerId="ADAL" clId="{A9495020-4829-4048-B7BA-6A689940C815}" dt="2026-03-13T18:28:50.176" v="479"/>
          <ac:spMkLst>
            <pc:docMk/>
            <pc:sldMk cId="1092885056" sldId="1454"/>
            <ac:spMk id="6" creationId="{2594EBAD-3AF1-672E-2655-F45ADB780953}"/>
          </ac:spMkLst>
        </pc:spChg>
        <pc:spChg chg="add mod">
          <ac:chgData name="Pastor Zach Dudenhofer" userId="c4a63011-f6e8-401d-b235-a1891ff3d58e" providerId="ADAL" clId="{A9495020-4829-4048-B7BA-6A689940C815}" dt="2026-03-13T18:29:24.504" v="498" actId="20577"/>
          <ac:spMkLst>
            <pc:docMk/>
            <pc:sldMk cId="1092885056" sldId="1454"/>
            <ac:spMk id="7" creationId="{93389ECB-99E7-CE55-7C5C-7EDBF21C1DAF}"/>
          </ac:spMkLst>
        </pc:spChg>
        <pc:cxnChg chg="add mod">
          <ac:chgData name="Pastor Zach Dudenhofer" userId="c4a63011-f6e8-401d-b235-a1891ff3d58e" providerId="ADAL" clId="{A9495020-4829-4048-B7BA-6A689940C815}" dt="2026-03-13T18:29:15.332" v="482"/>
          <ac:cxnSpMkLst>
            <pc:docMk/>
            <pc:sldMk cId="1092885056" sldId="1454"/>
            <ac:cxnSpMk id="8" creationId="{92D341B3-BB24-C0C4-E94A-E3E0D2F0E5D2}"/>
          </ac:cxnSpMkLst>
        </pc:cxnChg>
      </pc:sldChg>
      <pc:sldChg chg="add del">
        <pc:chgData name="Pastor Zach Dudenhofer" userId="c4a63011-f6e8-401d-b235-a1891ff3d58e" providerId="ADAL" clId="{A9495020-4829-4048-B7BA-6A689940C815}" dt="2026-03-13T18:28:41.033" v="476"/>
        <pc:sldMkLst>
          <pc:docMk/>
          <pc:sldMk cId="3009897177" sldId="1455"/>
        </pc:sldMkLst>
      </pc:sldChg>
      <pc:sldChg chg="modSp add mod">
        <pc:chgData name="Pastor Zach Dudenhofer" userId="c4a63011-f6e8-401d-b235-a1891ff3d58e" providerId="ADAL" clId="{A9495020-4829-4048-B7BA-6A689940C815}" dt="2026-03-13T18:31:05.824" v="538" actId="20577"/>
        <pc:sldMkLst>
          <pc:docMk/>
          <pc:sldMk cId="3954460967" sldId="1455"/>
        </pc:sldMkLst>
        <pc:spChg chg="mod">
          <ac:chgData name="Pastor Zach Dudenhofer" userId="c4a63011-f6e8-401d-b235-a1891ff3d58e" providerId="ADAL" clId="{A9495020-4829-4048-B7BA-6A689940C815}" dt="2026-03-13T18:29:39.295" v="503" actId="115"/>
          <ac:spMkLst>
            <pc:docMk/>
            <pc:sldMk cId="3954460967" sldId="1455"/>
            <ac:spMk id="3" creationId="{00A7871A-2BAF-46B6-F0EB-21FA790C8E76}"/>
          </ac:spMkLst>
        </pc:spChg>
        <pc:spChg chg="mod">
          <ac:chgData name="Pastor Zach Dudenhofer" userId="c4a63011-f6e8-401d-b235-a1891ff3d58e" providerId="ADAL" clId="{A9495020-4829-4048-B7BA-6A689940C815}" dt="2026-03-13T18:31:05.824" v="538" actId="20577"/>
          <ac:spMkLst>
            <pc:docMk/>
            <pc:sldMk cId="3954460967" sldId="1455"/>
            <ac:spMk id="7" creationId="{93389ECB-99E7-CE55-7C5C-7EDBF21C1DAF}"/>
          </ac:spMkLst>
        </pc:spChg>
      </pc:sldChg>
      <pc:sldChg chg="addSp delSp modSp add mod">
        <pc:chgData name="Pastor Zach Dudenhofer" userId="c4a63011-f6e8-401d-b235-a1891ff3d58e" providerId="ADAL" clId="{A9495020-4829-4048-B7BA-6A689940C815}" dt="2026-03-13T18:34:01.890" v="595" actId="20577"/>
        <pc:sldMkLst>
          <pc:docMk/>
          <pc:sldMk cId="3718587952" sldId="1456"/>
        </pc:sldMkLst>
        <pc:spChg chg="del">
          <ac:chgData name="Pastor Zach Dudenhofer" userId="c4a63011-f6e8-401d-b235-a1891ff3d58e" providerId="ADAL" clId="{A9495020-4829-4048-B7BA-6A689940C815}" dt="2026-03-13T18:32:30.374" v="548" actId="478"/>
          <ac:spMkLst>
            <pc:docMk/>
            <pc:sldMk cId="3718587952" sldId="1456"/>
            <ac:spMk id="2" creationId="{36C1704A-816A-DE6E-5F31-BA1A172B91A8}"/>
          </ac:spMkLst>
        </pc:spChg>
        <pc:spChg chg="add del mod">
          <ac:chgData name="Pastor Zach Dudenhofer" userId="c4a63011-f6e8-401d-b235-a1891ff3d58e" providerId="ADAL" clId="{A9495020-4829-4048-B7BA-6A689940C815}" dt="2026-03-13T18:32:13.319" v="547" actId="255"/>
          <ac:spMkLst>
            <pc:docMk/>
            <pc:sldMk cId="3718587952" sldId="1456"/>
            <ac:spMk id="3" creationId="{00A7871A-2BAF-46B6-F0EB-21FA790C8E76}"/>
          </ac:spMkLst>
        </pc:spChg>
        <pc:spChg chg="add del mod">
          <ac:chgData name="Pastor Zach Dudenhofer" userId="c4a63011-f6e8-401d-b235-a1891ff3d58e" providerId="ADAL" clId="{A9495020-4829-4048-B7BA-6A689940C815}" dt="2026-03-13T18:32:10.972" v="546" actId="478"/>
          <ac:spMkLst>
            <pc:docMk/>
            <pc:sldMk cId="3718587952" sldId="1456"/>
            <ac:spMk id="5" creationId="{94C06B99-C134-6914-3B7C-A28ABE88176A}"/>
          </ac:spMkLst>
        </pc:spChg>
        <pc:spChg chg="add del mod">
          <ac:chgData name="Pastor Zach Dudenhofer" userId="c4a63011-f6e8-401d-b235-a1891ff3d58e" providerId="ADAL" clId="{A9495020-4829-4048-B7BA-6A689940C815}" dt="2026-03-13T18:32:31.960" v="549" actId="478"/>
          <ac:spMkLst>
            <pc:docMk/>
            <pc:sldMk cId="3718587952" sldId="1456"/>
            <ac:spMk id="7" creationId="{ADDECF4B-A521-556B-0DC5-AB7E4A5577D5}"/>
          </ac:spMkLst>
        </pc:spChg>
        <pc:spChg chg="add mod">
          <ac:chgData name="Pastor Zach Dudenhofer" userId="c4a63011-f6e8-401d-b235-a1891ff3d58e" providerId="ADAL" clId="{A9495020-4829-4048-B7BA-6A689940C815}" dt="2026-03-13T18:32:32.348" v="550"/>
          <ac:spMkLst>
            <pc:docMk/>
            <pc:sldMk cId="3718587952" sldId="1456"/>
            <ac:spMk id="8" creationId="{60FC03B7-09D3-4ACE-FC3A-592D4D078246}"/>
          </ac:spMkLst>
        </pc:spChg>
        <pc:spChg chg="add mod">
          <ac:chgData name="Pastor Zach Dudenhofer" userId="c4a63011-f6e8-401d-b235-a1891ff3d58e" providerId="ADAL" clId="{A9495020-4829-4048-B7BA-6A689940C815}" dt="2026-03-13T18:34:01.890" v="595" actId="20577"/>
          <ac:spMkLst>
            <pc:docMk/>
            <pc:sldMk cId="3718587952" sldId="1456"/>
            <ac:spMk id="9" creationId="{9A5D4695-EFEC-58B8-1494-28CD492B1C66}"/>
          </ac:spMkLst>
        </pc:spChg>
        <pc:cxnChg chg="add mod">
          <ac:chgData name="Pastor Zach Dudenhofer" userId="c4a63011-f6e8-401d-b235-a1891ff3d58e" providerId="ADAL" clId="{A9495020-4829-4048-B7BA-6A689940C815}" dt="2026-03-13T18:33:00.871" v="551"/>
          <ac:cxnSpMkLst>
            <pc:docMk/>
            <pc:sldMk cId="3718587952" sldId="1456"/>
            <ac:cxnSpMk id="10" creationId="{452B5CA6-D2BB-4174-4CAB-4E03A859671B}"/>
          </ac:cxnSpMkLst>
        </pc:cxnChg>
      </pc:sldChg>
      <pc:sldChg chg="modSp add mod">
        <pc:chgData name="Pastor Zach Dudenhofer" userId="c4a63011-f6e8-401d-b235-a1891ff3d58e" providerId="ADAL" clId="{A9495020-4829-4048-B7BA-6A689940C815}" dt="2026-03-13T18:37:49.931" v="683" actId="20577"/>
        <pc:sldMkLst>
          <pc:docMk/>
          <pc:sldMk cId="4138333503" sldId="1457"/>
        </pc:sldMkLst>
        <pc:spChg chg="mod">
          <ac:chgData name="Pastor Zach Dudenhofer" userId="c4a63011-f6e8-401d-b235-a1891ff3d58e" providerId="ADAL" clId="{A9495020-4829-4048-B7BA-6A689940C815}" dt="2026-03-13T18:34:22.368" v="600" actId="115"/>
          <ac:spMkLst>
            <pc:docMk/>
            <pc:sldMk cId="4138333503" sldId="1457"/>
            <ac:spMk id="3" creationId="{00A7871A-2BAF-46B6-F0EB-21FA790C8E76}"/>
          </ac:spMkLst>
        </pc:spChg>
        <pc:spChg chg="mod">
          <ac:chgData name="Pastor Zach Dudenhofer" userId="c4a63011-f6e8-401d-b235-a1891ff3d58e" providerId="ADAL" clId="{A9495020-4829-4048-B7BA-6A689940C815}" dt="2026-03-13T18:37:49.931" v="683" actId="20577"/>
          <ac:spMkLst>
            <pc:docMk/>
            <pc:sldMk cId="4138333503" sldId="1457"/>
            <ac:spMk id="9" creationId="{9A5D4695-EFEC-58B8-1494-28CD492B1C66}"/>
          </ac:spMkLst>
        </pc:spChg>
      </pc:sldChg>
      <pc:sldChg chg="modSp add mod">
        <pc:chgData name="Pastor Zach Dudenhofer" userId="c4a63011-f6e8-401d-b235-a1891ff3d58e" providerId="ADAL" clId="{A9495020-4829-4048-B7BA-6A689940C815}" dt="2026-03-13T18:38:14.870" v="688" actId="20577"/>
        <pc:sldMkLst>
          <pc:docMk/>
          <pc:sldMk cId="1865675471" sldId="1458"/>
        </pc:sldMkLst>
        <pc:spChg chg="mod">
          <ac:chgData name="Pastor Zach Dudenhofer" userId="c4a63011-f6e8-401d-b235-a1891ff3d58e" providerId="ADAL" clId="{A9495020-4829-4048-B7BA-6A689940C815}" dt="2026-03-13T18:38:09.577" v="687" actId="115"/>
          <ac:spMkLst>
            <pc:docMk/>
            <pc:sldMk cId="1865675471" sldId="1458"/>
            <ac:spMk id="3" creationId="{00A7871A-2BAF-46B6-F0EB-21FA790C8E76}"/>
          </ac:spMkLst>
        </pc:spChg>
        <pc:spChg chg="mod">
          <ac:chgData name="Pastor Zach Dudenhofer" userId="c4a63011-f6e8-401d-b235-a1891ff3d58e" providerId="ADAL" clId="{A9495020-4829-4048-B7BA-6A689940C815}" dt="2026-03-13T18:38:14.870" v="688" actId="20577"/>
          <ac:spMkLst>
            <pc:docMk/>
            <pc:sldMk cId="1865675471" sldId="1458"/>
            <ac:spMk id="9" creationId="{9A5D4695-EFEC-58B8-1494-28CD492B1C66}"/>
          </ac:spMkLst>
        </pc:spChg>
      </pc:sldChg>
    </pc:docChg>
  </pc:docChgLst>
  <pc:docChgLst>
    <pc:chgData name="Pastor Zach Dudenhofer" userId="c4a63011-f6e8-401d-b235-a1891ff3d58e" providerId="ADAL" clId="{3D67482C-DF1F-4427-9EEA-45AC72DD4F81}"/>
    <pc:docChg chg="undo custSel addSld delSld modSld">
      <pc:chgData name="Pastor Zach Dudenhofer" userId="c4a63011-f6e8-401d-b235-a1891ff3d58e" providerId="ADAL" clId="{3D67482C-DF1F-4427-9EEA-45AC72DD4F81}" dt="2025-01-04T16:17:39.640" v="5157" actId="962"/>
      <pc:docMkLst>
        <pc:docMk/>
      </pc:docMkLst>
      <pc:sldChg chg="addSp delSp modSp mod">
        <pc:chgData name="Pastor Zach Dudenhofer" userId="c4a63011-f6e8-401d-b235-a1891ff3d58e" providerId="ADAL" clId="{3D67482C-DF1F-4427-9EEA-45AC72DD4F81}" dt="2025-01-04T16:17:39.640" v="5157" actId="962"/>
        <pc:sldMkLst>
          <pc:docMk/>
          <pc:sldMk cId="1649534806" sldId="553"/>
        </pc:sldMkLst>
        <pc:picChg chg="add mod">
          <ac:chgData name="Pastor Zach Dudenhofer" userId="c4a63011-f6e8-401d-b235-a1891ff3d58e" providerId="ADAL" clId="{3D67482C-DF1F-4427-9EEA-45AC72DD4F81}" dt="2025-01-04T16:17:39.640" v="5157" actId="962"/>
          <ac:picMkLst>
            <pc:docMk/>
            <pc:sldMk cId="1649534806" sldId="553"/>
            <ac:picMk id="3" creationId="{AAA865F6-6CBC-E754-9A9E-DAAFF485F479}"/>
          </ac:picMkLst>
        </pc:picChg>
        <pc:picChg chg="del">
          <ac:chgData name="Pastor Zach Dudenhofer" userId="c4a63011-f6e8-401d-b235-a1891ff3d58e" providerId="ADAL" clId="{3D67482C-DF1F-4427-9EEA-45AC72DD4F81}" dt="2025-01-04T16:17:34.046" v="5154" actId="478"/>
          <ac:picMkLst>
            <pc:docMk/>
            <pc:sldMk cId="1649534806" sldId="553"/>
            <ac:picMk id="6" creationId="{44739C40-03AF-54DF-4CEE-CB5FB5F332CB}"/>
          </ac:picMkLst>
        </pc:picChg>
      </pc:sldChg>
      <pc:sldChg chg="del">
        <pc:chgData name="Pastor Zach Dudenhofer" userId="c4a63011-f6e8-401d-b235-a1891ff3d58e" providerId="ADAL" clId="{3D67482C-DF1F-4427-9EEA-45AC72DD4F81}" dt="2025-01-04T14:42:14.273" v="55" actId="47"/>
        <pc:sldMkLst>
          <pc:docMk/>
          <pc:sldMk cId="543028360" sldId="665"/>
        </pc:sldMkLst>
      </pc:sldChg>
      <pc:sldChg chg="del">
        <pc:chgData name="Pastor Zach Dudenhofer" userId="c4a63011-f6e8-401d-b235-a1891ff3d58e" providerId="ADAL" clId="{3D67482C-DF1F-4427-9EEA-45AC72DD4F81}" dt="2025-01-04T14:42:14.273" v="55" actId="47"/>
        <pc:sldMkLst>
          <pc:docMk/>
          <pc:sldMk cId="3829670292" sldId="666"/>
        </pc:sldMkLst>
      </pc:sldChg>
      <pc:sldChg chg="del">
        <pc:chgData name="Pastor Zach Dudenhofer" userId="c4a63011-f6e8-401d-b235-a1891ff3d58e" providerId="ADAL" clId="{3D67482C-DF1F-4427-9EEA-45AC72DD4F81}" dt="2025-01-04T14:42:14.273" v="55" actId="47"/>
        <pc:sldMkLst>
          <pc:docMk/>
          <pc:sldMk cId="3127252590" sldId="668"/>
        </pc:sldMkLst>
      </pc:sldChg>
      <pc:sldChg chg="del">
        <pc:chgData name="Pastor Zach Dudenhofer" userId="c4a63011-f6e8-401d-b235-a1891ff3d58e" providerId="ADAL" clId="{3D67482C-DF1F-4427-9EEA-45AC72DD4F81}" dt="2025-01-04T14:42:14.273" v="55" actId="47"/>
        <pc:sldMkLst>
          <pc:docMk/>
          <pc:sldMk cId="2461777032" sldId="669"/>
        </pc:sldMkLst>
      </pc:sldChg>
      <pc:sldChg chg="del">
        <pc:chgData name="Pastor Zach Dudenhofer" userId="c4a63011-f6e8-401d-b235-a1891ff3d58e" providerId="ADAL" clId="{3D67482C-DF1F-4427-9EEA-45AC72DD4F81}" dt="2025-01-04T14:42:14.273" v="55" actId="47"/>
        <pc:sldMkLst>
          <pc:docMk/>
          <pc:sldMk cId="748095279" sldId="670"/>
        </pc:sldMkLst>
      </pc:sldChg>
      <pc:sldChg chg="del">
        <pc:chgData name="Pastor Zach Dudenhofer" userId="c4a63011-f6e8-401d-b235-a1891ff3d58e" providerId="ADAL" clId="{3D67482C-DF1F-4427-9EEA-45AC72DD4F81}" dt="2025-01-04T14:42:14.273" v="55" actId="47"/>
        <pc:sldMkLst>
          <pc:docMk/>
          <pc:sldMk cId="888680187" sldId="671"/>
        </pc:sldMkLst>
      </pc:sldChg>
      <pc:sldChg chg="addSp delSp modSp add mod">
        <pc:chgData name="Pastor Zach Dudenhofer" userId="c4a63011-f6e8-401d-b235-a1891ff3d58e" providerId="ADAL" clId="{3D67482C-DF1F-4427-9EEA-45AC72DD4F81}" dt="2025-01-04T14:40:06.191" v="4"/>
        <pc:sldMkLst>
          <pc:docMk/>
          <pc:sldMk cId="2816789920" sldId="672"/>
        </pc:sldMkLst>
        <pc:spChg chg="del mod">
          <ac:chgData name="Pastor Zach Dudenhofer" userId="c4a63011-f6e8-401d-b235-a1891ff3d58e" providerId="ADAL" clId="{3D67482C-DF1F-4427-9EEA-45AC72DD4F81}" dt="2025-01-04T14:40:00.812" v="2" actId="478"/>
          <ac:spMkLst>
            <pc:docMk/>
            <pc:sldMk cId="2816789920" sldId="672"/>
            <ac:spMk id="2" creationId="{9725AC5F-A538-3B8D-AB2A-8E2086C93F5D}"/>
          </ac:spMkLst>
        </pc:spChg>
        <pc:spChg chg="add del mod">
          <ac:chgData name="Pastor Zach Dudenhofer" userId="c4a63011-f6e8-401d-b235-a1891ff3d58e" providerId="ADAL" clId="{3D67482C-DF1F-4427-9EEA-45AC72DD4F81}" dt="2025-01-04T14:40:04.692" v="3" actId="478"/>
          <ac:spMkLst>
            <pc:docMk/>
            <pc:sldMk cId="2816789920" sldId="672"/>
            <ac:spMk id="5" creationId="{72EA3499-0F65-03C3-A7D3-BB13D6C051BF}"/>
          </ac:spMkLst>
        </pc:spChg>
        <pc:spChg chg="add mod">
          <ac:chgData name="Pastor Zach Dudenhofer" userId="c4a63011-f6e8-401d-b235-a1891ff3d58e" providerId="ADAL" clId="{3D67482C-DF1F-4427-9EEA-45AC72DD4F81}" dt="2025-01-04T14:40:06.191" v="4"/>
          <ac:spMkLst>
            <pc:docMk/>
            <pc:sldMk cId="2816789920" sldId="672"/>
            <ac:spMk id="6" creationId="{430355F7-7E10-BA6A-69BE-92496E59E6CC}"/>
          </ac:spMkLst>
        </pc:spChg>
      </pc:sldChg>
      <pc:sldChg chg="addSp delSp modSp add mod">
        <pc:chgData name="Pastor Zach Dudenhofer" userId="c4a63011-f6e8-401d-b235-a1891ff3d58e" providerId="ADAL" clId="{3D67482C-DF1F-4427-9EEA-45AC72DD4F81}" dt="2025-01-04T14:42:02.076" v="54" actId="20577"/>
        <pc:sldMkLst>
          <pc:docMk/>
          <pc:sldMk cId="2516060008" sldId="673"/>
        </pc:sldMkLst>
        <pc:spChg chg="add mod">
          <ac:chgData name="Pastor Zach Dudenhofer" userId="c4a63011-f6e8-401d-b235-a1891ff3d58e" providerId="ADAL" clId="{3D67482C-DF1F-4427-9EEA-45AC72DD4F81}" dt="2025-01-04T14:40:58.652" v="7"/>
          <ac:spMkLst>
            <pc:docMk/>
            <pc:sldMk cId="2516060008" sldId="673"/>
            <ac:spMk id="2" creationId="{FCDD99CB-37D7-0B00-6829-A715781AFB1F}"/>
          </ac:spMkLst>
        </pc:spChg>
        <pc:spChg chg="add del mod">
          <ac:chgData name="Pastor Zach Dudenhofer" userId="c4a63011-f6e8-401d-b235-a1891ff3d58e" providerId="ADAL" clId="{3D67482C-DF1F-4427-9EEA-45AC72DD4F81}" dt="2025-01-04T14:41:02.878" v="9" actId="478"/>
          <ac:spMkLst>
            <pc:docMk/>
            <pc:sldMk cId="2516060008" sldId="673"/>
            <ac:spMk id="5" creationId="{F2BF69DF-2A84-66FD-4D70-2ED4155AAFC3}"/>
          </ac:spMkLst>
        </pc:spChg>
        <pc:spChg chg="del">
          <ac:chgData name="Pastor Zach Dudenhofer" userId="c4a63011-f6e8-401d-b235-a1891ff3d58e" providerId="ADAL" clId="{3D67482C-DF1F-4427-9EEA-45AC72DD4F81}" dt="2025-01-04T14:41:00.924" v="8" actId="478"/>
          <ac:spMkLst>
            <pc:docMk/>
            <pc:sldMk cId="2516060008" sldId="673"/>
            <ac:spMk id="6" creationId="{430355F7-7E10-BA6A-69BE-92496E59E6CC}"/>
          </ac:spMkLst>
        </pc:spChg>
        <pc:spChg chg="add mod">
          <ac:chgData name="Pastor Zach Dudenhofer" userId="c4a63011-f6e8-401d-b235-a1891ff3d58e" providerId="ADAL" clId="{3D67482C-DF1F-4427-9EEA-45AC72DD4F81}" dt="2025-01-04T14:41:27.763" v="35" actId="20577"/>
          <ac:spMkLst>
            <pc:docMk/>
            <pc:sldMk cId="2516060008" sldId="673"/>
            <ac:spMk id="7" creationId="{D71C760F-4D1C-6037-4282-248EBF245AA3}"/>
          </ac:spMkLst>
        </pc:spChg>
        <pc:spChg chg="add mod">
          <ac:chgData name="Pastor Zach Dudenhofer" userId="c4a63011-f6e8-401d-b235-a1891ff3d58e" providerId="ADAL" clId="{3D67482C-DF1F-4427-9EEA-45AC72DD4F81}" dt="2025-01-04T14:42:02.076" v="54" actId="20577"/>
          <ac:spMkLst>
            <pc:docMk/>
            <pc:sldMk cId="2516060008" sldId="673"/>
            <ac:spMk id="8" creationId="{1823EE3A-A82E-1239-6806-76632397C1AF}"/>
          </ac:spMkLst>
        </pc:spChg>
        <pc:cxnChg chg="add mod">
          <ac:chgData name="Pastor Zach Dudenhofer" userId="c4a63011-f6e8-401d-b235-a1891ff3d58e" providerId="ADAL" clId="{3D67482C-DF1F-4427-9EEA-45AC72DD4F81}" dt="2025-01-04T14:41:53.404" v="36"/>
          <ac:cxnSpMkLst>
            <pc:docMk/>
            <pc:sldMk cId="2516060008" sldId="673"/>
            <ac:cxnSpMk id="9" creationId="{0AE61479-5B57-65A0-A3AB-7E067A75A842}"/>
          </ac:cxnSpMkLst>
        </pc:cxnChg>
      </pc:sldChg>
      <pc:sldChg chg="modSp add mod">
        <pc:chgData name="Pastor Zach Dudenhofer" userId="c4a63011-f6e8-401d-b235-a1891ff3d58e" providerId="ADAL" clId="{3D67482C-DF1F-4427-9EEA-45AC72DD4F81}" dt="2025-01-04T14:43:07.486" v="113" actId="20577"/>
        <pc:sldMkLst>
          <pc:docMk/>
          <pc:sldMk cId="4186457962" sldId="674"/>
        </pc:sldMkLst>
        <pc:spChg chg="mod">
          <ac:chgData name="Pastor Zach Dudenhofer" userId="c4a63011-f6e8-401d-b235-a1891ff3d58e" providerId="ADAL" clId="{3D67482C-DF1F-4427-9EEA-45AC72DD4F81}" dt="2025-01-04T14:42:42.535" v="58" actId="115"/>
          <ac:spMkLst>
            <pc:docMk/>
            <pc:sldMk cId="4186457962" sldId="674"/>
            <ac:spMk id="3" creationId="{E0C6A70B-0872-8155-CCE0-3F2601365044}"/>
          </ac:spMkLst>
        </pc:spChg>
        <pc:spChg chg="mod">
          <ac:chgData name="Pastor Zach Dudenhofer" userId="c4a63011-f6e8-401d-b235-a1891ff3d58e" providerId="ADAL" clId="{3D67482C-DF1F-4427-9EEA-45AC72DD4F81}" dt="2025-01-04T14:43:07.486" v="113" actId="20577"/>
          <ac:spMkLst>
            <pc:docMk/>
            <pc:sldMk cId="4186457962" sldId="674"/>
            <ac:spMk id="8" creationId="{1823EE3A-A82E-1239-6806-76632397C1AF}"/>
          </ac:spMkLst>
        </pc:spChg>
      </pc:sldChg>
      <pc:sldChg chg="delSp modSp add mod">
        <pc:chgData name="Pastor Zach Dudenhofer" userId="c4a63011-f6e8-401d-b235-a1891ff3d58e" providerId="ADAL" clId="{3D67482C-DF1F-4427-9EEA-45AC72DD4F81}" dt="2025-01-04T14:45:03.767" v="149" actId="478"/>
        <pc:sldMkLst>
          <pc:docMk/>
          <pc:sldMk cId="156394013" sldId="675"/>
        </pc:sldMkLst>
        <pc:spChg chg="mod">
          <ac:chgData name="Pastor Zach Dudenhofer" userId="c4a63011-f6e8-401d-b235-a1891ff3d58e" providerId="ADAL" clId="{3D67482C-DF1F-4427-9EEA-45AC72DD4F81}" dt="2025-01-04T14:44:06.461" v="119" actId="115"/>
          <ac:spMkLst>
            <pc:docMk/>
            <pc:sldMk cId="156394013" sldId="675"/>
            <ac:spMk id="3" creationId="{E0C6A70B-0872-8155-CCE0-3F2601365044}"/>
          </ac:spMkLst>
        </pc:spChg>
        <pc:spChg chg="del mod">
          <ac:chgData name="Pastor Zach Dudenhofer" userId="c4a63011-f6e8-401d-b235-a1891ff3d58e" providerId="ADAL" clId="{3D67482C-DF1F-4427-9EEA-45AC72DD4F81}" dt="2025-01-04T14:45:03.767" v="149" actId="478"/>
          <ac:spMkLst>
            <pc:docMk/>
            <pc:sldMk cId="156394013" sldId="675"/>
            <ac:spMk id="8" creationId="{1823EE3A-A82E-1239-6806-76632397C1AF}"/>
          </ac:spMkLst>
        </pc:spChg>
        <pc:cxnChg chg="del">
          <ac:chgData name="Pastor Zach Dudenhofer" userId="c4a63011-f6e8-401d-b235-a1891ff3d58e" providerId="ADAL" clId="{3D67482C-DF1F-4427-9EEA-45AC72DD4F81}" dt="2025-01-04T14:45:03.767" v="149" actId="478"/>
          <ac:cxnSpMkLst>
            <pc:docMk/>
            <pc:sldMk cId="156394013" sldId="675"/>
            <ac:cxnSpMk id="9" creationId="{0AE61479-5B57-65A0-A3AB-7E067A75A842}"/>
          </ac:cxnSpMkLst>
        </pc:cxnChg>
      </pc:sldChg>
      <pc:sldChg chg="modSp add mod">
        <pc:chgData name="Pastor Zach Dudenhofer" userId="c4a63011-f6e8-401d-b235-a1891ff3d58e" providerId="ADAL" clId="{3D67482C-DF1F-4427-9EEA-45AC72DD4F81}" dt="2025-01-04T14:44:40.706" v="148" actId="115"/>
        <pc:sldMkLst>
          <pc:docMk/>
          <pc:sldMk cId="3814526070" sldId="676"/>
        </pc:sldMkLst>
        <pc:spChg chg="mod">
          <ac:chgData name="Pastor Zach Dudenhofer" userId="c4a63011-f6e8-401d-b235-a1891ff3d58e" providerId="ADAL" clId="{3D67482C-DF1F-4427-9EEA-45AC72DD4F81}" dt="2025-01-04T14:44:40.706" v="148" actId="115"/>
          <ac:spMkLst>
            <pc:docMk/>
            <pc:sldMk cId="3814526070" sldId="676"/>
            <ac:spMk id="3" creationId="{E0C6A70B-0872-8155-CCE0-3F2601365044}"/>
          </ac:spMkLst>
        </pc:spChg>
      </pc:sldChg>
      <pc:sldChg chg="addSp delSp modSp add mod">
        <pc:chgData name="Pastor Zach Dudenhofer" userId="c4a63011-f6e8-401d-b235-a1891ff3d58e" providerId="ADAL" clId="{3D67482C-DF1F-4427-9EEA-45AC72DD4F81}" dt="2025-01-04T14:45:48.503" v="153"/>
        <pc:sldMkLst>
          <pc:docMk/>
          <pc:sldMk cId="3181933101" sldId="677"/>
        </pc:sldMkLst>
        <pc:spChg chg="del">
          <ac:chgData name="Pastor Zach Dudenhofer" userId="c4a63011-f6e8-401d-b235-a1891ff3d58e" providerId="ADAL" clId="{3D67482C-DF1F-4427-9EEA-45AC72DD4F81}" dt="2025-01-04T14:45:45.845" v="151" actId="478"/>
          <ac:spMkLst>
            <pc:docMk/>
            <pc:sldMk cId="3181933101" sldId="677"/>
            <ac:spMk id="2" creationId="{9725AC5F-A538-3B8D-AB2A-8E2086C93F5D}"/>
          </ac:spMkLst>
        </pc:spChg>
        <pc:spChg chg="add del mod">
          <ac:chgData name="Pastor Zach Dudenhofer" userId="c4a63011-f6e8-401d-b235-a1891ff3d58e" providerId="ADAL" clId="{3D67482C-DF1F-4427-9EEA-45AC72DD4F81}" dt="2025-01-04T14:45:48.116" v="152" actId="478"/>
          <ac:spMkLst>
            <pc:docMk/>
            <pc:sldMk cId="3181933101" sldId="677"/>
            <ac:spMk id="5" creationId="{44404746-53B0-2516-3F17-D692BAC89FE0}"/>
          </ac:spMkLst>
        </pc:spChg>
        <pc:spChg chg="add mod">
          <ac:chgData name="Pastor Zach Dudenhofer" userId="c4a63011-f6e8-401d-b235-a1891ff3d58e" providerId="ADAL" clId="{3D67482C-DF1F-4427-9EEA-45AC72DD4F81}" dt="2025-01-04T14:45:48.503" v="153"/>
          <ac:spMkLst>
            <pc:docMk/>
            <pc:sldMk cId="3181933101" sldId="677"/>
            <ac:spMk id="6" creationId="{23F61BA1-677C-7A48-C20F-BBE7808A3C76}"/>
          </ac:spMkLst>
        </pc:spChg>
      </pc:sldChg>
      <pc:sldChg chg="addSp modSp add mod">
        <pc:chgData name="Pastor Zach Dudenhofer" userId="c4a63011-f6e8-401d-b235-a1891ff3d58e" providerId="ADAL" clId="{3D67482C-DF1F-4427-9EEA-45AC72DD4F81}" dt="2025-01-04T14:47:46.198" v="186" actId="20577"/>
        <pc:sldMkLst>
          <pc:docMk/>
          <pc:sldMk cId="3394306412" sldId="678"/>
        </pc:sldMkLst>
        <pc:spChg chg="add mod">
          <ac:chgData name="Pastor Zach Dudenhofer" userId="c4a63011-f6e8-401d-b235-a1891ff3d58e" providerId="ADAL" clId="{3D67482C-DF1F-4427-9EEA-45AC72DD4F81}" dt="2025-01-04T14:47:46.198" v="186" actId="20577"/>
          <ac:spMkLst>
            <pc:docMk/>
            <pc:sldMk cId="3394306412" sldId="678"/>
            <ac:spMk id="2" creationId="{841E2AD1-8AC7-783A-D481-286E033A5CE6}"/>
          </ac:spMkLst>
        </pc:spChg>
        <pc:spChg chg="mod">
          <ac:chgData name="Pastor Zach Dudenhofer" userId="c4a63011-f6e8-401d-b235-a1891ff3d58e" providerId="ADAL" clId="{3D67482C-DF1F-4427-9EEA-45AC72DD4F81}" dt="2025-01-04T14:46:48.374" v="156" actId="115"/>
          <ac:spMkLst>
            <pc:docMk/>
            <pc:sldMk cId="3394306412" sldId="678"/>
            <ac:spMk id="3" creationId="{E0C6A70B-0872-8155-CCE0-3F2601365044}"/>
          </ac:spMkLst>
        </pc:spChg>
        <pc:cxnChg chg="add mod">
          <ac:chgData name="Pastor Zach Dudenhofer" userId="c4a63011-f6e8-401d-b235-a1891ff3d58e" providerId="ADAL" clId="{3D67482C-DF1F-4427-9EEA-45AC72DD4F81}" dt="2025-01-04T14:47:09.776" v="157"/>
          <ac:cxnSpMkLst>
            <pc:docMk/>
            <pc:sldMk cId="3394306412" sldId="678"/>
            <ac:cxnSpMk id="4" creationId="{BC0132BE-5D41-9E51-BE45-A1878F8FAFEA}"/>
          </ac:cxnSpMkLst>
        </pc:cxnChg>
      </pc:sldChg>
      <pc:sldChg chg="addSp delSp modSp add mod">
        <pc:chgData name="Pastor Zach Dudenhofer" userId="c4a63011-f6e8-401d-b235-a1891ff3d58e" providerId="ADAL" clId="{3D67482C-DF1F-4427-9EEA-45AC72DD4F81}" dt="2025-01-04T14:51:09.581" v="201" actId="478"/>
        <pc:sldMkLst>
          <pc:docMk/>
          <pc:sldMk cId="2295201016" sldId="679"/>
        </pc:sldMkLst>
        <pc:spChg chg="mod">
          <ac:chgData name="Pastor Zach Dudenhofer" userId="c4a63011-f6e8-401d-b235-a1891ff3d58e" providerId="ADAL" clId="{3D67482C-DF1F-4427-9EEA-45AC72DD4F81}" dt="2025-01-04T14:48:38.828" v="197" actId="115"/>
          <ac:spMkLst>
            <pc:docMk/>
            <pc:sldMk cId="2295201016" sldId="679"/>
            <ac:spMk id="3" creationId="{E0C6A70B-0872-8155-CCE0-3F2601365044}"/>
          </ac:spMkLst>
        </pc:spChg>
        <pc:spChg chg="add del">
          <ac:chgData name="Pastor Zach Dudenhofer" userId="c4a63011-f6e8-401d-b235-a1891ff3d58e" providerId="ADAL" clId="{3D67482C-DF1F-4427-9EEA-45AC72DD4F81}" dt="2025-01-04T14:51:09.581" v="201" actId="478"/>
          <ac:spMkLst>
            <pc:docMk/>
            <pc:sldMk cId="2295201016" sldId="679"/>
            <ac:spMk id="5" creationId="{4099993A-326B-DB36-DF25-1D1D031D986B}"/>
          </ac:spMkLst>
        </pc:spChg>
      </pc:sldChg>
      <pc:sldChg chg="addSp delSp modSp add mod">
        <pc:chgData name="Pastor Zach Dudenhofer" userId="c4a63011-f6e8-401d-b235-a1891ff3d58e" providerId="ADAL" clId="{3D67482C-DF1F-4427-9EEA-45AC72DD4F81}" dt="2025-01-04T15:06:21.899" v="739" actId="478"/>
        <pc:sldMkLst>
          <pc:docMk/>
          <pc:sldMk cId="3315289120" sldId="680"/>
        </pc:sldMkLst>
        <pc:spChg chg="del">
          <ac:chgData name="Pastor Zach Dudenhofer" userId="c4a63011-f6e8-401d-b235-a1891ff3d58e" providerId="ADAL" clId="{3D67482C-DF1F-4427-9EEA-45AC72DD4F81}" dt="2025-01-04T14:50:20.958" v="199" actId="478"/>
          <ac:spMkLst>
            <pc:docMk/>
            <pc:sldMk cId="3315289120" sldId="680"/>
            <ac:spMk id="2" creationId="{841E2AD1-8AC7-783A-D481-286E033A5CE6}"/>
          </ac:spMkLst>
        </pc:spChg>
        <pc:spChg chg="del mod">
          <ac:chgData name="Pastor Zach Dudenhofer" userId="c4a63011-f6e8-401d-b235-a1891ff3d58e" providerId="ADAL" clId="{3D67482C-DF1F-4427-9EEA-45AC72DD4F81}" dt="2025-01-04T15:06:20.663" v="738" actId="478"/>
          <ac:spMkLst>
            <pc:docMk/>
            <pc:sldMk cId="3315289120" sldId="680"/>
            <ac:spMk id="3" creationId="{E0C6A70B-0872-8155-CCE0-3F2601365044}"/>
          </ac:spMkLst>
        </pc:spChg>
        <pc:spChg chg="add del mod">
          <ac:chgData name="Pastor Zach Dudenhofer" userId="c4a63011-f6e8-401d-b235-a1891ff3d58e" providerId="ADAL" clId="{3D67482C-DF1F-4427-9EEA-45AC72DD4F81}" dt="2025-01-04T15:03:16.227" v="640" actId="478"/>
          <ac:spMkLst>
            <pc:docMk/>
            <pc:sldMk cId="3315289120" sldId="680"/>
            <ac:spMk id="5" creationId="{A759A6FC-9590-5866-0AB2-41D49FFAB113}"/>
          </ac:spMkLst>
        </pc:spChg>
        <pc:spChg chg="mod">
          <ac:chgData name="Pastor Zach Dudenhofer" userId="c4a63011-f6e8-401d-b235-a1891ff3d58e" providerId="ADAL" clId="{3D67482C-DF1F-4427-9EEA-45AC72DD4F81}" dt="2025-01-04T15:03:07.135" v="639" actId="122"/>
          <ac:spMkLst>
            <pc:docMk/>
            <pc:sldMk cId="3315289120" sldId="680"/>
            <ac:spMk id="6" creationId="{23F61BA1-677C-7A48-C20F-BBE7808A3C76}"/>
          </ac:spMkLst>
        </pc:spChg>
        <pc:spChg chg="add del mod">
          <ac:chgData name="Pastor Zach Dudenhofer" userId="c4a63011-f6e8-401d-b235-a1891ff3d58e" providerId="ADAL" clId="{3D67482C-DF1F-4427-9EEA-45AC72DD4F81}" dt="2025-01-04T15:06:21.899" v="739" actId="478"/>
          <ac:spMkLst>
            <pc:docMk/>
            <pc:sldMk cId="3315289120" sldId="680"/>
            <ac:spMk id="8" creationId="{89D1B6BF-770D-1148-6928-7677109B9887}"/>
          </ac:spMkLst>
        </pc:spChg>
        <pc:cxnChg chg="del">
          <ac:chgData name="Pastor Zach Dudenhofer" userId="c4a63011-f6e8-401d-b235-a1891ff3d58e" providerId="ADAL" clId="{3D67482C-DF1F-4427-9EEA-45AC72DD4F81}" dt="2025-01-04T14:50:20.958" v="199" actId="478"/>
          <ac:cxnSpMkLst>
            <pc:docMk/>
            <pc:sldMk cId="3315289120" sldId="680"/>
            <ac:cxnSpMk id="4" creationId="{BC0132BE-5D41-9E51-BE45-A1878F8FAFEA}"/>
          </ac:cxnSpMkLst>
        </pc:cxnChg>
      </pc:sldChg>
      <pc:sldChg chg="add del">
        <pc:chgData name="Pastor Zach Dudenhofer" userId="c4a63011-f6e8-401d-b235-a1891ff3d58e" providerId="ADAL" clId="{3D67482C-DF1F-4427-9EEA-45AC72DD4F81}" dt="2025-01-04T15:09:30.737" v="770" actId="47"/>
        <pc:sldMkLst>
          <pc:docMk/>
          <pc:sldMk cId="2785741405" sldId="681"/>
        </pc:sldMkLst>
      </pc:sldChg>
      <pc:sldChg chg="modSp add mod">
        <pc:chgData name="Pastor Zach Dudenhofer" userId="c4a63011-f6e8-401d-b235-a1891ff3d58e" providerId="ADAL" clId="{3D67482C-DF1F-4427-9EEA-45AC72DD4F81}" dt="2025-01-04T15:09:36.079" v="771" actId="115"/>
        <pc:sldMkLst>
          <pc:docMk/>
          <pc:sldMk cId="1192851465" sldId="682"/>
        </pc:sldMkLst>
        <pc:spChg chg="mod">
          <ac:chgData name="Pastor Zach Dudenhofer" userId="c4a63011-f6e8-401d-b235-a1891ff3d58e" providerId="ADAL" clId="{3D67482C-DF1F-4427-9EEA-45AC72DD4F81}" dt="2025-01-04T15:09:36.079" v="771" actId="115"/>
          <ac:spMkLst>
            <pc:docMk/>
            <pc:sldMk cId="1192851465" sldId="682"/>
            <ac:spMk id="3" creationId="{E0C6A70B-0872-8155-CCE0-3F2601365044}"/>
          </ac:spMkLst>
        </pc:spChg>
      </pc:sldChg>
      <pc:sldChg chg="modSp add mod">
        <pc:chgData name="Pastor Zach Dudenhofer" userId="c4a63011-f6e8-401d-b235-a1891ff3d58e" providerId="ADAL" clId="{3D67482C-DF1F-4427-9EEA-45AC72DD4F81}" dt="2025-01-04T15:09:38.913" v="772" actId="115"/>
        <pc:sldMkLst>
          <pc:docMk/>
          <pc:sldMk cId="3203765904" sldId="683"/>
        </pc:sldMkLst>
        <pc:spChg chg="mod">
          <ac:chgData name="Pastor Zach Dudenhofer" userId="c4a63011-f6e8-401d-b235-a1891ff3d58e" providerId="ADAL" clId="{3D67482C-DF1F-4427-9EEA-45AC72DD4F81}" dt="2025-01-04T15:09:38.913" v="772" actId="115"/>
          <ac:spMkLst>
            <pc:docMk/>
            <pc:sldMk cId="3203765904" sldId="683"/>
            <ac:spMk id="3" creationId="{E0C6A70B-0872-8155-CCE0-3F2601365044}"/>
          </ac:spMkLst>
        </pc:spChg>
      </pc:sldChg>
      <pc:sldChg chg="modSp add mod">
        <pc:chgData name="Pastor Zach Dudenhofer" userId="c4a63011-f6e8-401d-b235-a1891ff3d58e" providerId="ADAL" clId="{3D67482C-DF1F-4427-9EEA-45AC72DD4F81}" dt="2025-01-04T15:09:42.021" v="773" actId="115"/>
        <pc:sldMkLst>
          <pc:docMk/>
          <pc:sldMk cId="3704881260" sldId="684"/>
        </pc:sldMkLst>
        <pc:spChg chg="mod">
          <ac:chgData name="Pastor Zach Dudenhofer" userId="c4a63011-f6e8-401d-b235-a1891ff3d58e" providerId="ADAL" clId="{3D67482C-DF1F-4427-9EEA-45AC72DD4F81}" dt="2025-01-04T15:09:42.021" v="773" actId="115"/>
          <ac:spMkLst>
            <pc:docMk/>
            <pc:sldMk cId="3704881260" sldId="684"/>
            <ac:spMk id="3" creationId="{E0C6A70B-0872-8155-CCE0-3F2601365044}"/>
          </ac:spMkLst>
        </pc:spChg>
      </pc:sldChg>
      <pc:sldChg chg="modSp add mod">
        <pc:chgData name="Pastor Zach Dudenhofer" userId="c4a63011-f6e8-401d-b235-a1891ff3d58e" providerId="ADAL" clId="{3D67482C-DF1F-4427-9EEA-45AC72DD4F81}" dt="2025-01-04T15:09:59.436" v="778" actId="113"/>
        <pc:sldMkLst>
          <pc:docMk/>
          <pc:sldMk cId="2843272525" sldId="685"/>
        </pc:sldMkLst>
        <pc:spChg chg="mod">
          <ac:chgData name="Pastor Zach Dudenhofer" userId="c4a63011-f6e8-401d-b235-a1891ff3d58e" providerId="ADAL" clId="{3D67482C-DF1F-4427-9EEA-45AC72DD4F81}" dt="2025-01-04T15:09:59.436" v="778" actId="113"/>
          <ac:spMkLst>
            <pc:docMk/>
            <pc:sldMk cId="2843272525" sldId="685"/>
            <ac:spMk id="3" creationId="{E0C6A70B-0872-8155-CCE0-3F2601365044}"/>
          </ac:spMkLst>
        </pc:spChg>
      </pc:sldChg>
      <pc:sldChg chg="modSp add mod">
        <pc:chgData name="Pastor Zach Dudenhofer" userId="c4a63011-f6e8-401d-b235-a1891ff3d58e" providerId="ADAL" clId="{3D67482C-DF1F-4427-9EEA-45AC72DD4F81}" dt="2025-01-04T15:25:51.590" v="2133" actId="948"/>
        <pc:sldMkLst>
          <pc:docMk/>
          <pc:sldMk cId="3656053423" sldId="686"/>
        </pc:sldMkLst>
        <pc:spChg chg="mod">
          <ac:chgData name="Pastor Zach Dudenhofer" userId="c4a63011-f6e8-401d-b235-a1891ff3d58e" providerId="ADAL" clId="{3D67482C-DF1F-4427-9EEA-45AC72DD4F81}" dt="2025-01-04T15:25:51.590" v="2133" actId="948"/>
          <ac:spMkLst>
            <pc:docMk/>
            <pc:sldMk cId="3656053423" sldId="686"/>
            <ac:spMk id="3" creationId="{E0C6A70B-0872-8155-CCE0-3F2601365044}"/>
          </ac:spMkLst>
        </pc:spChg>
      </pc:sldChg>
      <pc:sldChg chg="modSp add mod">
        <pc:chgData name="Pastor Zach Dudenhofer" userId="c4a63011-f6e8-401d-b235-a1891ff3d58e" providerId="ADAL" clId="{3D67482C-DF1F-4427-9EEA-45AC72DD4F81}" dt="2025-01-04T15:25:39.064" v="2131" actId="948"/>
        <pc:sldMkLst>
          <pc:docMk/>
          <pc:sldMk cId="2551849398" sldId="687"/>
        </pc:sldMkLst>
        <pc:spChg chg="mod">
          <ac:chgData name="Pastor Zach Dudenhofer" userId="c4a63011-f6e8-401d-b235-a1891ff3d58e" providerId="ADAL" clId="{3D67482C-DF1F-4427-9EEA-45AC72DD4F81}" dt="2025-01-04T15:25:39.064" v="2131" actId="948"/>
          <ac:spMkLst>
            <pc:docMk/>
            <pc:sldMk cId="2551849398" sldId="687"/>
            <ac:spMk id="3" creationId="{E0C6A70B-0872-8155-CCE0-3F2601365044}"/>
          </ac:spMkLst>
        </pc:spChg>
      </pc:sldChg>
      <pc:sldChg chg="modSp add mod">
        <pc:chgData name="Pastor Zach Dudenhofer" userId="c4a63011-f6e8-401d-b235-a1891ff3d58e" providerId="ADAL" clId="{3D67482C-DF1F-4427-9EEA-45AC72DD4F81}" dt="2025-01-04T15:25:27.394" v="2129" actId="948"/>
        <pc:sldMkLst>
          <pc:docMk/>
          <pc:sldMk cId="3516201466" sldId="688"/>
        </pc:sldMkLst>
        <pc:spChg chg="mod">
          <ac:chgData name="Pastor Zach Dudenhofer" userId="c4a63011-f6e8-401d-b235-a1891ff3d58e" providerId="ADAL" clId="{3D67482C-DF1F-4427-9EEA-45AC72DD4F81}" dt="2025-01-04T15:25:27.394" v="2129" actId="948"/>
          <ac:spMkLst>
            <pc:docMk/>
            <pc:sldMk cId="3516201466" sldId="688"/>
            <ac:spMk id="3" creationId="{E0C6A70B-0872-8155-CCE0-3F2601365044}"/>
          </ac:spMkLst>
        </pc:spChg>
      </pc:sldChg>
      <pc:sldChg chg="modSp add mod">
        <pc:chgData name="Pastor Zach Dudenhofer" userId="c4a63011-f6e8-401d-b235-a1891ff3d58e" providerId="ADAL" clId="{3D67482C-DF1F-4427-9EEA-45AC72DD4F81}" dt="2025-01-04T15:25:15.027" v="2127" actId="948"/>
        <pc:sldMkLst>
          <pc:docMk/>
          <pc:sldMk cId="459637679" sldId="689"/>
        </pc:sldMkLst>
        <pc:spChg chg="mod">
          <ac:chgData name="Pastor Zach Dudenhofer" userId="c4a63011-f6e8-401d-b235-a1891ff3d58e" providerId="ADAL" clId="{3D67482C-DF1F-4427-9EEA-45AC72DD4F81}" dt="2025-01-04T15:25:15.027" v="2127" actId="948"/>
          <ac:spMkLst>
            <pc:docMk/>
            <pc:sldMk cId="459637679" sldId="689"/>
            <ac:spMk id="3" creationId="{E0C6A70B-0872-8155-CCE0-3F2601365044}"/>
          </ac:spMkLst>
        </pc:spChg>
      </pc:sldChg>
      <pc:sldChg chg="modSp add mod">
        <pc:chgData name="Pastor Zach Dudenhofer" userId="c4a63011-f6e8-401d-b235-a1891ff3d58e" providerId="ADAL" clId="{3D67482C-DF1F-4427-9EEA-45AC72DD4F81}" dt="2025-01-04T15:25:03.500" v="2125" actId="948"/>
        <pc:sldMkLst>
          <pc:docMk/>
          <pc:sldMk cId="4103096140" sldId="690"/>
        </pc:sldMkLst>
        <pc:spChg chg="mod">
          <ac:chgData name="Pastor Zach Dudenhofer" userId="c4a63011-f6e8-401d-b235-a1891ff3d58e" providerId="ADAL" clId="{3D67482C-DF1F-4427-9EEA-45AC72DD4F81}" dt="2025-01-04T15:25:03.500" v="2125" actId="948"/>
          <ac:spMkLst>
            <pc:docMk/>
            <pc:sldMk cId="4103096140" sldId="690"/>
            <ac:spMk id="3" creationId="{E0C6A70B-0872-8155-CCE0-3F2601365044}"/>
          </ac:spMkLst>
        </pc:spChg>
      </pc:sldChg>
      <pc:sldChg chg="modSp add mod">
        <pc:chgData name="Pastor Zach Dudenhofer" userId="c4a63011-f6e8-401d-b235-a1891ff3d58e" providerId="ADAL" clId="{3D67482C-DF1F-4427-9EEA-45AC72DD4F81}" dt="2025-01-04T15:28:09.735" v="2388" actId="20577"/>
        <pc:sldMkLst>
          <pc:docMk/>
          <pc:sldMk cId="2281894288" sldId="691"/>
        </pc:sldMkLst>
        <pc:spChg chg="mod">
          <ac:chgData name="Pastor Zach Dudenhofer" userId="c4a63011-f6e8-401d-b235-a1891ff3d58e" providerId="ADAL" clId="{3D67482C-DF1F-4427-9EEA-45AC72DD4F81}" dt="2025-01-04T15:28:09.735" v="2388" actId="20577"/>
          <ac:spMkLst>
            <pc:docMk/>
            <pc:sldMk cId="2281894288" sldId="691"/>
            <ac:spMk id="3" creationId="{E0C6A70B-0872-8155-CCE0-3F2601365044}"/>
          </ac:spMkLst>
        </pc:spChg>
      </pc:sldChg>
      <pc:sldChg chg="modSp add mod">
        <pc:chgData name="Pastor Zach Dudenhofer" userId="c4a63011-f6e8-401d-b235-a1891ff3d58e" providerId="ADAL" clId="{3D67482C-DF1F-4427-9EEA-45AC72DD4F81}" dt="2025-01-04T15:28:23.840" v="2390" actId="20577"/>
        <pc:sldMkLst>
          <pc:docMk/>
          <pc:sldMk cId="3260544404" sldId="692"/>
        </pc:sldMkLst>
        <pc:spChg chg="mod">
          <ac:chgData name="Pastor Zach Dudenhofer" userId="c4a63011-f6e8-401d-b235-a1891ff3d58e" providerId="ADAL" clId="{3D67482C-DF1F-4427-9EEA-45AC72DD4F81}" dt="2025-01-04T15:28:23.840" v="2390" actId="20577"/>
          <ac:spMkLst>
            <pc:docMk/>
            <pc:sldMk cId="3260544404" sldId="692"/>
            <ac:spMk id="3" creationId="{E0C6A70B-0872-8155-CCE0-3F2601365044}"/>
          </ac:spMkLst>
        </pc:spChg>
      </pc:sldChg>
      <pc:sldChg chg="add">
        <pc:chgData name="Pastor Zach Dudenhofer" userId="c4a63011-f6e8-401d-b235-a1891ff3d58e" providerId="ADAL" clId="{3D67482C-DF1F-4427-9EEA-45AC72DD4F81}" dt="2025-01-04T15:28:20.162" v="2389" actId="2890"/>
        <pc:sldMkLst>
          <pc:docMk/>
          <pc:sldMk cId="3065957973" sldId="693"/>
        </pc:sldMkLst>
      </pc:sldChg>
      <pc:sldChg chg="modSp add mod">
        <pc:chgData name="Pastor Zach Dudenhofer" userId="c4a63011-f6e8-401d-b235-a1891ff3d58e" providerId="ADAL" clId="{3D67482C-DF1F-4427-9EEA-45AC72DD4F81}" dt="2025-01-04T15:31:06.317" v="2692" actId="115"/>
        <pc:sldMkLst>
          <pc:docMk/>
          <pc:sldMk cId="624783417" sldId="694"/>
        </pc:sldMkLst>
        <pc:spChg chg="mod">
          <ac:chgData name="Pastor Zach Dudenhofer" userId="c4a63011-f6e8-401d-b235-a1891ff3d58e" providerId="ADAL" clId="{3D67482C-DF1F-4427-9EEA-45AC72DD4F81}" dt="2025-01-04T15:31:06.317" v="2692" actId="115"/>
          <ac:spMkLst>
            <pc:docMk/>
            <pc:sldMk cId="624783417" sldId="694"/>
            <ac:spMk id="3" creationId="{E0C6A70B-0872-8155-CCE0-3F2601365044}"/>
          </ac:spMkLst>
        </pc:spChg>
      </pc:sldChg>
      <pc:sldChg chg="modSp add mod">
        <pc:chgData name="Pastor Zach Dudenhofer" userId="c4a63011-f6e8-401d-b235-a1891ff3d58e" providerId="ADAL" clId="{3D67482C-DF1F-4427-9EEA-45AC72DD4F81}" dt="2025-01-04T15:34:43.402" v="2929" actId="114"/>
        <pc:sldMkLst>
          <pc:docMk/>
          <pc:sldMk cId="2258156654" sldId="695"/>
        </pc:sldMkLst>
        <pc:spChg chg="mod">
          <ac:chgData name="Pastor Zach Dudenhofer" userId="c4a63011-f6e8-401d-b235-a1891ff3d58e" providerId="ADAL" clId="{3D67482C-DF1F-4427-9EEA-45AC72DD4F81}" dt="2025-01-04T15:34:43.402" v="2929" actId="114"/>
          <ac:spMkLst>
            <pc:docMk/>
            <pc:sldMk cId="2258156654" sldId="695"/>
            <ac:spMk id="3" creationId="{E0C6A70B-0872-8155-CCE0-3F2601365044}"/>
          </ac:spMkLst>
        </pc:spChg>
      </pc:sldChg>
      <pc:sldChg chg="modSp add mod">
        <pc:chgData name="Pastor Zach Dudenhofer" userId="c4a63011-f6e8-401d-b235-a1891ff3d58e" providerId="ADAL" clId="{3D67482C-DF1F-4427-9EEA-45AC72DD4F81}" dt="2025-01-04T15:37:24.077" v="3059" actId="20577"/>
        <pc:sldMkLst>
          <pc:docMk/>
          <pc:sldMk cId="990369377" sldId="696"/>
        </pc:sldMkLst>
        <pc:spChg chg="mod">
          <ac:chgData name="Pastor Zach Dudenhofer" userId="c4a63011-f6e8-401d-b235-a1891ff3d58e" providerId="ADAL" clId="{3D67482C-DF1F-4427-9EEA-45AC72DD4F81}" dt="2025-01-04T15:37:24.077" v="3059" actId="20577"/>
          <ac:spMkLst>
            <pc:docMk/>
            <pc:sldMk cId="990369377" sldId="696"/>
            <ac:spMk id="3" creationId="{E0C6A70B-0872-8155-CCE0-3F2601365044}"/>
          </ac:spMkLst>
        </pc:spChg>
      </pc:sldChg>
      <pc:sldChg chg="add del">
        <pc:chgData name="Pastor Zach Dudenhofer" userId="c4a63011-f6e8-401d-b235-a1891ff3d58e" providerId="ADAL" clId="{3D67482C-DF1F-4427-9EEA-45AC72DD4F81}" dt="2025-01-04T15:38:43.958" v="3062" actId="47"/>
        <pc:sldMkLst>
          <pc:docMk/>
          <pc:sldMk cId="3251478724" sldId="697"/>
        </pc:sldMkLst>
      </pc:sldChg>
      <pc:sldChg chg="add">
        <pc:chgData name="Pastor Zach Dudenhofer" userId="c4a63011-f6e8-401d-b235-a1891ff3d58e" providerId="ADAL" clId="{3D67482C-DF1F-4427-9EEA-45AC72DD4F81}" dt="2025-01-04T15:37:20.935" v="3058" actId="2890"/>
        <pc:sldMkLst>
          <pc:docMk/>
          <pc:sldMk cId="163316484" sldId="698"/>
        </pc:sldMkLst>
      </pc:sldChg>
      <pc:sldChg chg="modSp add mod">
        <pc:chgData name="Pastor Zach Dudenhofer" userId="c4a63011-f6e8-401d-b235-a1891ff3d58e" providerId="ADAL" clId="{3D67482C-DF1F-4427-9EEA-45AC72DD4F81}" dt="2025-01-04T15:37:46.646" v="3061" actId="20577"/>
        <pc:sldMkLst>
          <pc:docMk/>
          <pc:sldMk cId="620399819" sldId="699"/>
        </pc:sldMkLst>
        <pc:spChg chg="mod">
          <ac:chgData name="Pastor Zach Dudenhofer" userId="c4a63011-f6e8-401d-b235-a1891ff3d58e" providerId="ADAL" clId="{3D67482C-DF1F-4427-9EEA-45AC72DD4F81}" dt="2025-01-04T15:37:46.646" v="3061" actId="20577"/>
          <ac:spMkLst>
            <pc:docMk/>
            <pc:sldMk cId="620399819" sldId="699"/>
            <ac:spMk id="3" creationId="{E0C6A70B-0872-8155-CCE0-3F2601365044}"/>
          </ac:spMkLst>
        </pc:spChg>
      </pc:sldChg>
      <pc:sldChg chg="modSp add mod">
        <pc:chgData name="Pastor Zach Dudenhofer" userId="c4a63011-f6e8-401d-b235-a1891ff3d58e" providerId="ADAL" clId="{3D67482C-DF1F-4427-9EEA-45AC72DD4F81}" dt="2025-01-04T15:39:59.147" v="3271" actId="20577"/>
        <pc:sldMkLst>
          <pc:docMk/>
          <pc:sldMk cId="2831257364" sldId="700"/>
        </pc:sldMkLst>
        <pc:spChg chg="mod">
          <ac:chgData name="Pastor Zach Dudenhofer" userId="c4a63011-f6e8-401d-b235-a1891ff3d58e" providerId="ADAL" clId="{3D67482C-DF1F-4427-9EEA-45AC72DD4F81}" dt="2025-01-04T15:39:59.147" v="3271" actId="20577"/>
          <ac:spMkLst>
            <pc:docMk/>
            <pc:sldMk cId="2831257364" sldId="700"/>
            <ac:spMk id="3" creationId="{E0C6A70B-0872-8155-CCE0-3F2601365044}"/>
          </ac:spMkLst>
        </pc:spChg>
      </pc:sldChg>
      <pc:sldChg chg="modSp add mod">
        <pc:chgData name="Pastor Zach Dudenhofer" userId="c4a63011-f6e8-401d-b235-a1891ff3d58e" providerId="ADAL" clId="{3D67482C-DF1F-4427-9EEA-45AC72DD4F81}" dt="2025-01-04T15:41:24.988" v="3543" actId="115"/>
        <pc:sldMkLst>
          <pc:docMk/>
          <pc:sldMk cId="306685258" sldId="701"/>
        </pc:sldMkLst>
        <pc:spChg chg="mod">
          <ac:chgData name="Pastor Zach Dudenhofer" userId="c4a63011-f6e8-401d-b235-a1891ff3d58e" providerId="ADAL" clId="{3D67482C-DF1F-4427-9EEA-45AC72DD4F81}" dt="2025-01-04T15:41:24.988" v="3543" actId="115"/>
          <ac:spMkLst>
            <pc:docMk/>
            <pc:sldMk cId="306685258" sldId="701"/>
            <ac:spMk id="3" creationId="{E0C6A70B-0872-8155-CCE0-3F2601365044}"/>
          </ac:spMkLst>
        </pc:spChg>
      </pc:sldChg>
      <pc:sldChg chg="modSp add mod">
        <pc:chgData name="Pastor Zach Dudenhofer" userId="c4a63011-f6e8-401d-b235-a1891ff3d58e" providerId="ADAL" clId="{3D67482C-DF1F-4427-9EEA-45AC72DD4F81}" dt="2025-01-04T15:49:29.485" v="4069" actId="115"/>
        <pc:sldMkLst>
          <pc:docMk/>
          <pc:sldMk cId="2391151026" sldId="702"/>
        </pc:sldMkLst>
        <pc:spChg chg="mod">
          <ac:chgData name="Pastor Zach Dudenhofer" userId="c4a63011-f6e8-401d-b235-a1891ff3d58e" providerId="ADAL" clId="{3D67482C-DF1F-4427-9EEA-45AC72DD4F81}" dt="2025-01-04T15:49:29.485" v="4069" actId="115"/>
          <ac:spMkLst>
            <pc:docMk/>
            <pc:sldMk cId="2391151026" sldId="702"/>
            <ac:spMk id="3" creationId="{E0C6A70B-0872-8155-CCE0-3F2601365044}"/>
          </ac:spMkLst>
        </pc:spChg>
      </pc:sldChg>
      <pc:sldChg chg="modSp add mod">
        <pc:chgData name="Pastor Zach Dudenhofer" userId="c4a63011-f6e8-401d-b235-a1891ff3d58e" providerId="ADAL" clId="{3D67482C-DF1F-4427-9EEA-45AC72DD4F81}" dt="2025-01-04T15:44:29.357" v="3616" actId="20577"/>
        <pc:sldMkLst>
          <pc:docMk/>
          <pc:sldMk cId="3850908776" sldId="703"/>
        </pc:sldMkLst>
        <pc:spChg chg="mod">
          <ac:chgData name="Pastor Zach Dudenhofer" userId="c4a63011-f6e8-401d-b235-a1891ff3d58e" providerId="ADAL" clId="{3D67482C-DF1F-4427-9EEA-45AC72DD4F81}" dt="2025-01-04T15:44:29.357" v="3616" actId="20577"/>
          <ac:spMkLst>
            <pc:docMk/>
            <pc:sldMk cId="3850908776" sldId="703"/>
            <ac:spMk id="3" creationId="{E0C6A70B-0872-8155-CCE0-3F2601365044}"/>
          </ac:spMkLst>
        </pc:spChg>
      </pc:sldChg>
      <pc:sldChg chg="modSp add mod">
        <pc:chgData name="Pastor Zach Dudenhofer" userId="c4a63011-f6e8-401d-b235-a1891ff3d58e" providerId="ADAL" clId="{3D67482C-DF1F-4427-9EEA-45AC72DD4F81}" dt="2025-01-04T15:51:18.706" v="4145" actId="115"/>
        <pc:sldMkLst>
          <pc:docMk/>
          <pc:sldMk cId="3643521302" sldId="704"/>
        </pc:sldMkLst>
        <pc:spChg chg="mod">
          <ac:chgData name="Pastor Zach Dudenhofer" userId="c4a63011-f6e8-401d-b235-a1891ff3d58e" providerId="ADAL" clId="{3D67482C-DF1F-4427-9EEA-45AC72DD4F81}" dt="2025-01-04T15:51:18.706" v="4145" actId="115"/>
          <ac:spMkLst>
            <pc:docMk/>
            <pc:sldMk cId="3643521302" sldId="704"/>
            <ac:spMk id="3" creationId="{E0C6A70B-0872-8155-CCE0-3F2601365044}"/>
          </ac:spMkLst>
        </pc:spChg>
      </pc:sldChg>
      <pc:sldChg chg="modSp add mod">
        <pc:chgData name="Pastor Zach Dudenhofer" userId="c4a63011-f6e8-401d-b235-a1891ff3d58e" providerId="ADAL" clId="{3D67482C-DF1F-4427-9EEA-45AC72DD4F81}" dt="2025-01-04T15:53:33.008" v="4420" actId="115"/>
        <pc:sldMkLst>
          <pc:docMk/>
          <pc:sldMk cId="2379356791" sldId="705"/>
        </pc:sldMkLst>
        <pc:spChg chg="mod">
          <ac:chgData name="Pastor Zach Dudenhofer" userId="c4a63011-f6e8-401d-b235-a1891ff3d58e" providerId="ADAL" clId="{3D67482C-DF1F-4427-9EEA-45AC72DD4F81}" dt="2025-01-04T15:53:33.008" v="4420" actId="115"/>
          <ac:spMkLst>
            <pc:docMk/>
            <pc:sldMk cId="2379356791" sldId="705"/>
            <ac:spMk id="3" creationId="{E0C6A70B-0872-8155-CCE0-3F2601365044}"/>
          </ac:spMkLst>
        </pc:spChg>
      </pc:sldChg>
      <pc:sldChg chg="add">
        <pc:chgData name="Pastor Zach Dudenhofer" userId="c4a63011-f6e8-401d-b235-a1891ff3d58e" providerId="ADAL" clId="{3D67482C-DF1F-4427-9EEA-45AC72DD4F81}" dt="2025-01-04T15:53:53.460" v="4421" actId="2890"/>
        <pc:sldMkLst>
          <pc:docMk/>
          <pc:sldMk cId="3913506550" sldId="706"/>
        </pc:sldMkLst>
      </pc:sldChg>
      <pc:sldChg chg="modSp add mod">
        <pc:chgData name="Pastor Zach Dudenhofer" userId="c4a63011-f6e8-401d-b235-a1891ff3d58e" providerId="ADAL" clId="{3D67482C-DF1F-4427-9EEA-45AC72DD4F81}" dt="2025-01-04T15:55:47.814" v="4499" actId="15"/>
        <pc:sldMkLst>
          <pc:docMk/>
          <pc:sldMk cId="263220178" sldId="707"/>
        </pc:sldMkLst>
        <pc:spChg chg="mod">
          <ac:chgData name="Pastor Zach Dudenhofer" userId="c4a63011-f6e8-401d-b235-a1891ff3d58e" providerId="ADAL" clId="{3D67482C-DF1F-4427-9EEA-45AC72DD4F81}" dt="2025-01-04T15:55:47.814" v="4499" actId="15"/>
          <ac:spMkLst>
            <pc:docMk/>
            <pc:sldMk cId="263220178" sldId="707"/>
            <ac:spMk id="3" creationId="{E0C6A70B-0872-8155-CCE0-3F2601365044}"/>
          </ac:spMkLst>
        </pc:spChg>
      </pc:sldChg>
      <pc:sldChg chg="modSp add mod">
        <pc:chgData name="Pastor Zach Dudenhofer" userId="c4a63011-f6e8-401d-b235-a1891ff3d58e" providerId="ADAL" clId="{3D67482C-DF1F-4427-9EEA-45AC72DD4F81}" dt="2025-01-04T15:56:57.136" v="4551" actId="20577"/>
        <pc:sldMkLst>
          <pc:docMk/>
          <pc:sldMk cId="1140829745" sldId="708"/>
        </pc:sldMkLst>
        <pc:spChg chg="mod">
          <ac:chgData name="Pastor Zach Dudenhofer" userId="c4a63011-f6e8-401d-b235-a1891ff3d58e" providerId="ADAL" clId="{3D67482C-DF1F-4427-9EEA-45AC72DD4F81}" dt="2025-01-04T15:56:57.136" v="4551" actId="20577"/>
          <ac:spMkLst>
            <pc:docMk/>
            <pc:sldMk cId="1140829745" sldId="708"/>
            <ac:spMk id="3" creationId="{E0C6A70B-0872-8155-CCE0-3F2601365044}"/>
          </ac:spMkLst>
        </pc:spChg>
      </pc:sldChg>
      <pc:sldChg chg="modSp add mod">
        <pc:chgData name="Pastor Zach Dudenhofer" userId="c4a63011-f6e8-401d-b235-a1891ff3d58e" providerId="ADAL" clId="{3D67482C-DF1F-4427-9EEA-45AC72DD4F81}" dt="2025-01-04T15:58:48.014" v="4579" actId="20577"/>
        <pc:sldMkLst>
          <pc:docMk/>
          <pc:sldMk cId="2576747359" sldId="709"/>
        </pc:sldMkLst>
        <pc:spChg chg="mod">
          <ac:chgData name="Pastor Zach Dudenhofer" userId="c4a63011-f6e8-401d-b235-a1891ff3d58e" providerId="ADAL" clId="{3D67482C-DF1F-4427-9EEA-45AC72DD4F81}" dt="2025-01-04T15:58:48.014" v="4579" actId="20577"/>
          <ac:spMkLst>
            <pc:docMk/>
            <pc:sldMk cId="2576747359" sldId="709"/>
            <ac:spMk id="3" creationId="{E0C6A70B-0872-8155-CCE0-3F2601365044}"/>
          </ac:spMkLst>
        </pc:spChg>
      </pc:sldChg>
      <pc:sldChg chg="modSp add mod">
        <pc:chgData name="Pastor Zach Dudenhofer" userId="c4a63011-f6e8-401d-b235-a1891ff3d58e" providerId="ADAL" clId="{3D67482C-DF1F-4427-9EEA-45AC72DD4F81}" dt="2025-01-04T16:01:47.614" v="4751" actId="115"/>
        <pc:sldMkLst>
          <pc:docMk/>
          <pc:sldMk cId="2258762687" sldId="710"/>
        </pc:sldMkLst>
        <pc:spChg chg="mod">
          <ac:chgData name="Pastor Zach Dudenhofer" userId="c4a63011-f6e8-401d-b235-a1891ff3d58e" providerId="ADAL" clId="{3D67482C-DF1F-4427-9EEA-45AC72DD4F81}" dt="2025-01-04T16:01:47.614" v="4751" actId="115"/>
          <ac:spMkLst>
            <pc:docMk/>
            <pc:sldMk cId="2258762687" sldId="710"/>
            <ac:spMk id="3" creationId="{E0C6A70B-0872-8155-CCE0-3F2601365044}"/>
          </ac:spMkLst>
        </pc:spChg>
      </pc:sldChg>
      <pc:sldChg chg="modSp add mod">
        <pc:chgData name="Pastor Zach Dudenhofer" userId="c4a63011-f6e8-401d-b235-a1891ff3d58e" providerId="ADAL" clId="{3D67482C-DF1F-4427-9EEA-45AC72DD4F81}" dt="2025-01-04T16:05:40.850" v="4926" actId="20577"/>
        <pc:sldMkLst>
          <pc:docMk/>
          <pc:sldMk cId="1952976298" sldId="711"/>
        </pc:sldMkLst>
        <pc:spChg chg="mod">
          <ac:chgData name="Pastor Zach Dudenhofer" userId="c4a63011-f6e8-401d-b235-a1891ff3d58e" providerId="ADAL" clId="{3D67482C-DF1F-4427-9EEA-45AC72DD4F81}" dt="2025-01-04T16:05:40.850" v="4926" actId="20577"/>
          <ac:spMkLst>
            <pc:docMk/>
            <pc:sldMk cId="1952976298" sldId="711"/>
            <ac:spMk id="3" creationId="{E0C6A70B-0872-8155-CCE0-3F2601365044}"/>
          </ac:spMkLst>
        </pc:spChg>
      </pc:sldChg>
      <pc:sldChg chg="modSp add mod">
        <pc:chgData name="Pastor Zach Dudenhofer" userId="c4a63011-f6e8-401d-b235-a1891ff3d58e" providerId="ADAL" clId="{3D67482C-DF1F-4427-9EEA-45AC72DD4F81}" dt="2025-01-04T16:07:04.600" v="4976" actId="20577"/>
        <pc:sldMkLst>
          <pc:docMk/>
          <pc:sldMk cId="2874541801" sldId="712"/>
        </pc:sldMkLst>
        <pc:spChg chg="mod">
          <ac:chgData name="Pastor Zach Dudenhofer" userId="c4a63011-f6e8-401d-b235-a1891ff3d58e" providerId="ADAL" clId="{3D67482C-DF1F-4427-9EEA-45AC72DD4F81}" dt="2025-01-04T16:07:04.600" v="4976" actId="20577"/>
          <ac:spMkLst>
            <pc:docMk/>
            <pc:sldMk cId="2874541801" sldId="712"/>
            <ac:spMk id="3" creationId="{E0C6A70B-0872-8155-CCE0-3F2601365044}"/>
          </ac:spMkLst>
        </pc:spChg>
      </pc:sldChg>
      <pc:sldChg chg="modSp add mod">
        <pc:chgData name="Pastor Zach Dudenhofer" userId="c4a63011-f6e8-401d-b235-a1891ff3d58e" providerId="ADAL" clId="{3D67482C-DF1F-4427-9EEA-45AC72DD4F81}" dt="2025-01-04T16:07:32.499" v="4978" actId="20577"/>
        <pc:sldMkLst>
          <pc:docMk/>
          <pc:sldMk cId="2533548816" sldId="713"/>
        </pc:sldMkLst>
        <pc:spChg chg="mod">
          <ac:chgData name="Pastor Zach Dudenhofer" userId="c4a63011-f6e8-401d-b235-a1891ff3d58e" providerId="ADAL" clId="{3D67482C-DF1F-4427-9EEA-45AC72DD4F81}" dt="2025-01-04T16:07:32.499" v="4978" actId="20577"/>
          <ac:spMkLst>
            <pc:docMk/>
            <pc:sldMk cId="2533548816" sldId="713"/>
            <ac:spMk id="3" creationId="{E0C6A70B-0872-8155-CCE0-3F2601365044}"/>
          </ac:spMkLst>
        </pc:spChg>
      </pc:sldChg>
      <pc:sldChg chg="add">
        <pc:chgData name="Pastor Zach Dudenhofer" userId="c4a63011-f6e8-401d-b235-a1891ff3d58e" providerId="ADAL" clId="{3D67482C-DF1F-4427-9EEA-45AC72DD4F81}" dt="2025-01-04T16:07:29.207" v="4977" actId="2890"/>
        <pc:sldMkLst>
          <pc:docMk/>
          <pc:sldMk cId="2201469265" sldId="714"/>
        </pc:sldMkLst>
      </pc:sldChg>
      <pc:sldChg chg="modSp add mod">
        <pc:chgData name="Pastor Zach Dudenhofer" userId="c4a63011-f6e8-401d-b235-a1891ff3d58e" providerId="ADAL" clId="{3D67482C-DF1F-4427-9EEA-45AC72DD4F81}" dt="2025-01-04T16:09:22.659" v="5035" actId="20577"/>
        <pc:sldMkLst>
          <pc:docMk/>
          <pc:sldMk cId="3383222537" sldId="715"/>
        </pc:sldMkLst>
        <pc:spChg chg="mod">
          <ac:chgData name="Pastor Zach Dudenhofer" userId="c4a63011-f6e8-401d-b235-a1891ff3d58e" providerId="ADAL" clId="{3D67482C-DF1F-4427-9EEA-45AC72DD4F81}" dt="2025-01-04T16:09:22.659" v="5035" actId="20577"/>
          <ac:spMkLst>
            <pc:docMk/>
            <pc:sldMk cId="3383222537" sldId="715"/>
            <ac:spMk id="2" creationId="{841E2AD1-8AC7-783A-D481-286E033A5CE6}"/>
          </ac:spMkLst>
        </pc:spChg>
        <pc:spChg chg="mod">
          <ac:chgData name="Pastor Zach Dudenhofer" userId="c4a63011-f6e8-401d-b235-a1891ff3d58e" providerId="ADAL" clId="{3D67482C-DF1F-4427-9EEA-45AC72DD4F81}" dt="2025-01-04T16:08:44.321" v="4981" actId="115"/>
          <ac:spMkLst>
            <pc:docMk/>
            <pc:sldMk cId="3383222537" sldId="715"/>
            <ac:spMk id="3" creationId="{E0C6A70B-0872-8155-CCE0-3F2601365044}"/>
          </ac:spMkLst>
        </pc:spChg>
      </pc:sldChg>
      <pc:sldChg chg="modSp add mod">
        <pc:chgData name="Pastor Zach Dudenhofer" userId="c4a63011-f6e8-401d-b235-a1891ff3d58e" providerId="ADAL" clId="{3D67482C-DF1F-4427-9EEA-45AC72DD4F81}" dt="2025-01-04T16:09:50.649" v="5053" actId="20577"/>
        <pc:sldMkLst>
          <pc:docMk/>
          <pc:sldMk cId="713450916" sldId="716"/>
        </pc:sldMkLst>
        <pc:spChg chg="mod">
          <ac:chgData name="Pastor Zach Dudenhofer" userId="c4a63011-f6e8-401d-b235-a1891ff3d58e" providerId="ADAL" clId="{3D67482C-DF1F-4427-9EEA-45AC72DD4F81}" dt="2025-01-04T16:09:50.649" v="5053" actId="20577"/>
          <ac:spMkLst>
            <pc:docMk/>
            <pc:sldMk cId="713450916" sldId="716"/>
            <ac:spMk id="2" creationId="{9725AC5F-A538-3B8D-AB2A-8E2086C93F5D}"/>
          </ac:spMkLst>
        </pc:spChg>
      </pc:sldChg>
      <pc:sldChg chg="addSp modSp add mod">
        <pc:chgData name="Pastor Zach Dudenhofer" userId="c4a63011-f6e8-401d-b235-a1891ff3d58e" providerId="ADAL" clId="{3D67482C-DF1F-4427-9EEA-45AC72DD4F81}" dt="2025-01-04T16:12:16.206" v="5072" actId="20577"/>
        <pc:sldMkLst>
          <pc:docMk/>
          <pc:sldMk cId="3644095806" sldId="717"/>
        </pc:sldMkLst>
        <pc:spChg chg="mod">
          <ac:chgData name="Pastor Zach Dudenhofer" userId="c4a63011-f6e8-401d-b235-a1891ff3d58e" providerId="ADAL" clId="{3D67482C-DF1F-4427-9EEA-45AC72DD4F81}" dt="2025-01-04T16:10:31.536" v="5057" actId="115"/>
          <ac:spMkLst>
            <pc:docMk/>
            <pc:sldMk cId="3644095806" sldId="717"/>
            <ac:spMk id="3" creationId="{E0C6A70B-0872-8155-CCE0-3F2601365044}"/>
          </ac:spMkLst>
        </pc:spChg>
        <pc:spChg chg="add mod">
          <ac:chgData name="Pastor Zach Dudenhofer" userId="c4a63011-f6e8-401d-b235-a1891ff3d58e" providerId="ADAL" clId="{3D67482C-DF1F-4427-9EEA-45AC72DD4F81}" dt="2025-01-04T16:12:16.206" v="5072" actId="20577"/>
          <ac:spMkLst>
            <pc:docMk/>
            <pc:sldMk cId="3644095806" sldId="717"/>
            <ac:spMk id="4" creationId="{3B8109E8-5C8A-5B2A-FBF4-1E4BAA6B10D7}"/>
          </ac:spMkLst>
        </pc:spChg>
        <pc:cxnChg chg="add mod">
          <ac:chgData name="Pastor Zach Dudenhofer" userId="c4a63011-f6e8-401d-b235-a1891ff3d58e" providerId="ADAL" clId="{3D67482C-DF1F-4427-9EEA-45AC72DD4F81}" dt="2025-01-04T16:10:59.822" v="5058"/>
          <ac:cxnSpMkLst>
            <pc:docMk/>
            <pc:sldMk cId="3644095806" sldId="717"/>
            <ac:cxnSpMk id="5" creationId="{CB660D81-7066-0752-6084-1E74431ECE3A}"/>
          </ac:cxnSpMkLst>
        </pc:cxnChg>
      </pc:sldChg>
      <pc:sldChg chg="modSp add mod">
        <pc:chgData name="Pastor Zach Dudenhofer" userId="c4a63011-f6e8-401d-b235-a1891ff3d58e" providerId="ADAL" clId="{3D67482C-DF1F-4427-9EEA-45AC72DD4F81}" dt="2025-01-04T16:14:40.231" v="5153" actId="20577"/>
        <pc:sldMkLst>
          <pc:docMk/>
          <pc:sldMk cId="2279423745" sldId="718"/>
        </pc:sldMkLst>
        <pc:spChg chg="mod">
          <ac:chgData name="Pastor Zach Dudenhofer" userId="c4a63011-f6e8-401d-b235-a1891ff3d58e" providerId="ADAL" clId="{3D67482C-DF1F-4427-9EEA-45AC72DD4F81}" dt="2025-01-04T16:12:45.977" v="5078" actId="115"/>
          <ac:spMkLst>
            <pc:docMk/>
            <pc:sldMk cId="2279423745" sldId="718"/>
            <ac:spMk id="3" creationId="{E0C6A70B-0872-8155-CCE0-3F2601365044}"/>
          </ac:spMkLst>
        </pc:spChg>
        <pc:spChg chg="mod">
          <ac:chgData name="Pastor Zach Dudenhofer" userId="c4a63011-f6e8-401d-b235-a1891ff3d58e" providerId="ADAL" clId="{3D67482C-DF1F-4427-9EEA-45AC72DD4F81}" dt="2025-01-04T16:14:40.231" v="5153" actId="20577"/>
          <ac:spMkLst>
            <pc:docMk/>
            <pc:sldMk cId="2279423745" sldId="718"/>
            <ac:spMk id="4" creationId="{3B8109E8-5C8A-5B2A-FBF4-1E4BAA6B10D7}"/>
          </ac:spMkLst>
        </pc:spChg>
      </pc:sldChg>
    </pc:docChg>
  </pc:docChgLst>
  <pc:docChgLst>
    <pc:chgData name="Pastor Zach Dudenhofer" userId="c4a63011-f6e8-401d-b235-a1891ff3d58e" providerId="ADAL" clId="{B670DA20-6699-41B6-92D2-FBD5BC79AA9C}"/>
    <pc:docChg chg="undo redo custSel addSld delSld modSld sldOrd">
      <pc:chgData name="Pastor Zach Dudenhofer" userId="c4a63011-f6e8-401d-b235-a1891ff3d58e" providerId="ADAL" clId="{B670DA20-6699-41B6-92D2-FBD5BC79AA9C}" dt="2025-06-05T19:42:51.092" v="1045" actId="962"/>
      <pc:docMkLst>
        <pc:docMk/>
      </pc:docMkLst>
      <pc:sldChg chg="addSp delSp modSp mod">
        <pc:chgData name="Pastor Zach Dudenhofer" userId="c4a63011-f6e8-401d-b235-a1891ff3d58e" providerId="ADAL" clId="{B670DA20-6699-41B6-92D2-FBD5BC79AA9C}" dt="2025-06-05T18:49:48.279" v="3" actId="962"/>
        <pc:sldMkLst>
          <pc:docMk/>
          <pc:sldMk cId="785318392" sldId="263"/>
        </pc:sldMkLst>
        <pc:picChg chg="del">
          <ac:chgData name="Pastor Zach Dudenhofer" userId="c4a63011-f6e8-401d-b235-a1891ff3d58e" providerId="ADAL" clId="{B670DA20-6699-41B6-92D2-FBD5BC79AA9C}" dt="2025-06-05T18:49:43.329" v="0" actId="478"/>
          <ac:picMkLst>
            <pc:docMk/>
            <pc:sldMk cId="785318392" sldId="263"/>
            <ac:picMk id="3" creationId="{6A92FB06-36BD-D41E-5ACC-DC8C44904546}"/>
          </ac:picMkLst>
        </pc:picChg>
        <pc:picChg chg="add mod">
          <ac:chgData name="Pastor Zach Dudenhofer" userId="c4a63011-f6e8-401d-b235-a1891ff3d58e" providerId="ADAL" clId="{B670DA20-6699-41B6-92D2-FBD5BC79AA9C}" dt="2025-06-05T18:49:48.279" v="3" actId="962"/>
          <ac:picMkLst>
            <pc:docMk/>
            <pc:sldMk cId="785318392" sldId="263"/>
            <ac:picMk id="4" creationId="{12CA8542-6B2D-99FE-01C9-BA1CC3EF6132}"/>
          </ac:picMkLst>
        </pc:picChg>
      </pc:sldChg>
      <pc:sldChg chg="addSp delSp modSp mod">
        <pc:chgData name="Pastor Zach Dudenhofer" userId="c4a63011-f6e8-401d-b235-a1891ff3d58e" providerId="ADAL" clId="{B670DA20-6699-41B6-92D2-FBD5BC79AA9C}" dt="2025-06-05T19:42:03.403" v="1037" actId="27614"/>
        <pc:sldMkLst>
          <pc:docMk/>
          <pc:sldMk cId="1379877970" sldId="826"/>
        </pc:sldMkLst>
        <pc:picChg chg="add mod">
          <ac:chgData name="Pastor Zach Dudenhofer" userId="c4a63011-f6e8-401d-b235-a1891ff3d58e" providerId="ADAL" clId="{B670DA20-6699-41B6-92D2-FBD5BC79AA9C}" dt="2025-06-05T19:42:03.403" v="1037" actId="27614"/>
          <ac:picMkLst>
            <pc:docMk/>
            <pc:sldMk cId="1379877970" sldId="826"/>
            <ac:picMk id="3" creationId="{FD32B66E-B860-E51F-0994-23035D1329F9}"/>
          </ac:picMkLst>
        </pc:picChg>
        <pc:picChg chg="del">
          <ac:chgData name="Pastor Zach Dudenhofer" userId="c4a63011-f6e8-401d-b235-a1891ff3d58e" providerId="ADAL" clId="{B670DA20-6699-41B6-92D2-FBD5BC79AA9C}" dt="2025-06-05T19:41:03.563" v="1035" actId="478"/>
          <ac:picMkLst>
            <pc:docMk/>
            <pc:sldMk cId="1379877970" sldId="826"/>
            <ac:picMk id="4" creationId="{282E9DF1-AD77-49A6-975F-F5611DDF22A6}"/>
          </ac:picMkLst>
        </pc:picChg>
      </pc:sldChg>
      <pc:sldChg chg="del">
        <pc:chgData name="Pastor Zach Dudenhofer" userId="c4a63011-f6e8-401d-b235-a1891ff3d58e" providerId="ADAL" clId="{B670DA20-6699-41B6-92D2-FBD5BC79AA9C}" dt="2025-06-05T19:40:55.567" v="1034" actId="47"/>
        <pc:sldMkLst>
          <pc:docMk/>
          <pc:sldMk cId="3629570381" sldId="864"/>
        </pc:sldMkLst>
      </pc:sldChg>
      <pc:sldChg chg="addSp delSp modSp mod">
        <pc:chgData name="Pastor Zach Dudenhofer" userId="c4a63011-f6e8-401d-b235-a1891ff3d58e" providerId="ADAL" clId="{B670DA20-6699-41B6-92D2-FBD5BC79AA9C}" dt="2025-06-05T18:53:01.807" v="175" actId="14100"/>
        <pc:sldMkLst>
          <pc:docMk/>
          <pc:sldMk cId="318598435" sldId="901"/>
        </pc:sldMkLst>
        <pc:spChg chg="mod">
          <ac:chgData name="Pastor Zach Dudenhofer" userId="c4a63011-f6e8-401d-b235-a1891ff3d58e" providerId="ADAL" clId="{B670DA20-6699-41B6-92D2-FBD5BC79AA9C}" dt="2025-06-05T18:52:04.125" v="26" actId="207"/>
          <ac:spMkLst>
            <pc:docMk/>
            <pc:sldMk cId="318598435" sldId="901"/>
            <ac:spMk id="2" creationId="{271338D3-A03F-C3BE-2F4D-71DE6FAC63B8}"/>
          </ac:spMkLst>
        </pc:spChg>
        <pc:spChg chg="mod">
          <ac:chgData name="Pastor Zach Dudenhofer" userId="c4a63011-f6e8-401d-b235-a1891ff3d58e" providerId="ADAL" clId="{B670DA20-6699-41B6-92D2-FBD5BC79AA9C}" dt="2025-06-05T18:53:01.807" v="175" actId="14100"/>
          <ac:spMkLst>
            <pc:docMk/>
            <pc:sldMk cId="318598435" sldId="901"/>
            <ac:spMk id="3" creationId="{8ADBD640-4AB3-9416-0A8D-67E8F943F061}"/>
          </ac:spMkLst>
        </pc:spChg>
        <pc:picChg chg="add del mod">
          <ac:chgData name="Pastor Zach Dudenhofer" userId="c4a63011-f6e8-401d-b235-a1891ff3d58e" providerId="ADAL" clId="{B670DA20-6699-41B6-92D2-FBD5BC79AA9C}" dt="2025-06-05T18:51:50.446" v="25" actId="478"/>
          <ac:picMkLst>
            <pc:docMk/>
            <pc:sldMk cId="318598435" sldId="901"/>
            <ac:picMk id="4" creationId="{C3DE88C1-FFEA-71D6-C042-165EBE9F011F}"/>
          </ac:picMkLst>
        </pc:picChg>
      </pc:sldChg>
      <pc:sldChg chg="del">
        <pc:chgData name="Pastor Zach Dudenhofer" userId="c4a63011-f6e8-401d-b235-a1891ff3d58e" providerId="ADAL" clId="{B670DA20-6699-41B6-92D2-FBD5BC79AA9C}" dt="2025-06-05T19:40:46.043" v="1033" actId="47"/>
        <pc:sldMkLst>
          <pc:docMk/>
          <pc:sldMk cId="3439864946" sldId="903"/>
        </pc:sldMkLst>
      </pc:sldChg>
      <pc:sldChg chg="modSp del mod">
        <pc:chgData name="Pastor Zach Dudenhofer" userId="c4a63011-f6e8-401d-b235-a1891ff3d58e" providerId="ADAL" clId="{B670DA20-6699-41B6-92D2-FBD5BC79AA9C}" dt="2025-06-05T18:58:09.996" v="218" actId="47"/>
        <pc:sldMkLst>
          <pc:docMk/>
          <pc:sldMk cId="2179666102" sldId="904"/>
        </pc:sldMkLst>
        <pc:spChg chg="mod">
          <ac:chgData name="Pastor Zach Dudenhofer" userId="c4a63011-f6e8-401d-b235-a1891ff3d58e" providerId="ADAL" clId="{B670DA20-6699-41B6-92D2-FBD5BC79AA9C}" dt="2025-06-05T18:55:53.975" v="187" actId="20577"/>
          <ac:spMkLst>
            <pc:docMk/>
            <pc:sldMk cId="2179666102" sldId="904"/>
            <ac:spMk id="2" creationId="{271338D3-A03F-C3BE-2F4D-71DE6FAC63B8}"/>
          </ac:spMkLst>
        </pc:spChg>
        <pc:spChg chg="mod">
          <ac:chgData name="Pastor Zach Dudenhofer" userId="c4a63011-f6e8-401d-b235-a1891ff3d58e" providerId="ADAL" clId="{B670DA20-6699-41B6-92D2-FBD5BC79AA9C}" dt="2025-06-05T18:57:16.535" v="203" actId="20577"/>
          <ac:spMkLst>
            <pc:docMk/>
            <pc:sldMk cId="2179666102" sldId="904"/>
            <ac:spMk id="3" creationId="{8ADBD640-4AB3-9416-0A8D-67E8F943F061}"/>
          </ac:spMkLst>
        </pc:spChg>
      </pc:sldChg>
      <pc:sldChg chg="del">
        <pc:chgData name="Pastor Zach Dudenhofer" userId="c4a63011-f6e8-401d-b235-a1891ff3d58e" providerId="ADAL" clId="{B670DA20-6699-41B6-92D2-FBD5BC79AA9C}" dt="2025-06-05T19:40:46.043" v="1033" actId="47"/>
        <pc:sldMkLst>
          <pc:docMk/>
          <pc:sldMk cId="2298285217" sldId="905"/>
        </pc:sldMkLst>
      </pc:sldChg>
      <pc:sldChg chg="del">
        <pc:chgData name="Pastor Zach Dudenhofer" userId="c4a63011-f6e8-401d-b235-a1891ff3d58e" providerId="ADAL" clId="{B670DA20-6699-41B6-92D2-FBD5BC79AA9C}" dt="2025-06-05T19:40:55.567" v="1034" actId="47"/>
        <pc:sldMkLst>
          <pc:docMk/>
          <pc:sldMk cId="934080770" sldId="906"/>
        </pc:sldMkLst>
      </pc:sldChg>
      <pc:sldChg chg="del">
        <pc:chgData name="Pastor Zach Dudenhofer" userId="c4a63011-f6e8-401d-b235-a1891ff3d58e" providerId="ADAL" clId="{B670DA20-6699-41B6-92D2-FBD5BC79AA9C}" dt="2025-06-05T19:40:55.567" v="1034" actId="47"/>
        <pc:sldMkLst>
          <pc:docMk/>
          <pc:sldMk cId="3682451734" sldId="907"/>
        </pc:sldMkLst>
      </pc:sldChg>
      <pc:sldChg chg="del">
        <pc:chgData name="Pastor Zach Dudenhofer" userId="c4a63011-f6e8-401d-b235-a1891ff3d58e" providerId="ADAL" clId="{B670DA20-6699-41B6-92D2-FBD5BC79AA9C}" dt="2025-06-05T19:40:55.567" v="1034" actId="47"/>
        <pc:sldMkLst>
          <pc:docMk/>
          <pc:sldMk cId="1059588038" sldId="909"/>
        </pc:sldMkLst>
      </pc:sldChg>
      <pc:sldChg chg="del">
        <pc:chgData name="Pastor Zach Dudenhofer" userId="c4a63011-f6e8-401d-b235-a1891ff3d58e" providerId="ADAL" clId="{B670DA20-6699-41B6-92D2-FBD5BC79AA9C}" dt="2025-06-05T19:40:55.567" v="1034" actId="47"/>
        <pc:sldMkLst>
          <pc:docMk/>
          <pc:sldMk cId="1555793796" sldId="910"/>
        </pc:sldMkLst>
      </pc:sldChg>
      <pc:sldChg chg="del">
        <pc:chgData name="Pastor Zach Dudenhofer" userId="c4a63011-f6e8-401d-b235-a1891ff3d58e" providerId="ADAL" clId="{B670DA20-6699-41B6-92D2-FBD5BC79AA9C}" dt="2025-06-05T19:40:55.567" v="1034" actId="47"/>
        <pc:sldMkLst>
          <pc:docMk/>
          <pc:sldMk cId="3856555216" sldId="911"/>
        </pc:sldMkLst>
      </pc:sldChg>
      <pc:sldChg chg="del">
        <pc:chgData name="Pastor Zach Dudenhofer" userId="c4a63011-f6e8-401d-b235-a1891ff3d58e" providerId="ADAL" clId="{B670DA20-6699-41B6-92D2-FBD5BC79AA9C}" dt="2025-06-05T19:40:55.567" v="1034" actId="47"/>
        <pc:sldMkLst>
          <pc:docMk/>
          <pc:sldMk cId="4128901676" sldId="912"/>
        </pc:sldMkLst>
      </pc:sldChg>
      <pc:sldChg chg="del">
        <pc:chgData name="Pastor Zach Dudenhofer" userId="c4a63011-f6e8-401d-b235-a1891ff3d58e" providerId="ADAL" clId="{B670DA20-6699-41B6-92D2-FBD5BC79AA9C}" dt="2025-06-05T19:40:55.567" v="1034" actId="47"/>
        <pc:sldMkLst>
          <pc:docMk/>
          <pc:sldMk cId="2983659707" sldId="913"/>
        </pc:sldMkLst>
      </pc:sldChg>
      <pc:sldChg chg="del">
        <pc:chgData name="Pastor Zach Dudenhofer" userId="c4a63011-f6e8-401d-b235-a1891ff3d58e" providerId="ADAL" clId="{B670DA20-6699-41B6-92D2-FBD5BC79AA9C}" dt="2025-06-05T19:40:55.567" v="1034" actId="47"/>
        <pc:sldMkLst>
          <pc:docMk/>
          <pc:sldMk cId="238132469" sldId="914"/>
        </pc:sldMkLst>
      </pc:sldChg>
      <pc:sldChg chg="del">
        <pc:chgData name="Pastor Zach Dudenhofer" userId="c4a63011-f6e8-401d-b235-a1891ff3d58e" providerId="ADAL" clId="{B670DA20-6699-41B6-92D2-FBD5BC79AA9C}" dt="2025-06-05T19:40:55.567" v="1034" actId="47"/>
        <pc:sldMkLst>
          <pc:docMk/>
          <pc:sldMk cId="961671646" sldId="915"/>
        </pc:sldMkLst>
      </pc:sldChg>
      <pc:sldChg chg="del">
        <pc:chgData name="Pastor Zach Dudenhofer" userId="c4a63011-f6e8-401d-b235-a1891ff3d58e" providerId="ADAL" clId="{B670DA20-6699-41B6-92D2-FBD5BC79AA9C}" dt="2025-06-05T19:40:55.567" v="1034" actId="47"/>
        <pc:sldMkLst>
          <pc:docMk/>
          <pc:sldMk cId="1792685719" sldId="916"/>
        </pc:sldMkLst>
      </pc:sldChg>
      <pc:sldChg chg="del">
        <pc:chgData name="Pastor Zach Dudenhofer" userId="c4a63011-f6e8-401d-b235-a1891ff3d58e" providerId="ADAL" clId="{B670DA20-6699-41B6-92D2-FBD5BC79AA9C}" dt="2025-06-05T19:40:55.567" v="1034" actId="47"/>
        <pc:sldMkLst>
          <pc:docMk/>
          <pc:sldMk cId="3153874219" sldId="917"/>
        </pc:sldMkLst>
      </pc:sldChg>
      <pc:sldChg chg="modSp new mod">
        <pc:chgData name="Pastor Zach Dudenhofer" userId="c4a63011-f6e8-401d-b235-a1891ff3d58e" providerId="ADAL" clId="{B670DA20-6699-41B6-92D2-FBD5BC79AA9C}" dt="2025-06-05T19:02:47.605" v="326" actId="20577"/>
        <pc:sldMkLst>
          <pc:docMk/>
          <pc:sldMk cId="1594877027" sldId="918"/>
        </pc:sldMkLst>
        <pc:spChg chg="mod">
          <ac:chgData name="Pastor Zach Dudenhofer" userId="c4a63011-f6e8-401d-b235-a1891ff3d58e" providerId="ADAL" clId="{B670DA20-6699-41B6-92D2-FBD5BC79AA9C}" dt="2025-06-05T19:02:47.605" v="326" actId="20577"/>
          <ac:spMkLst>
            <pc:docMk/>
            <pc:sldMk cId="1594877027" sldId="918"/>
            <ac:spMk id="2" creationId="{86533E5A-C9A4-0E5F-6640-D0FE9826AA88}"/>
          </ac:spMkLst>
        </pc:spChg>
        <pc:spChg chg="mod">
          <ac:chgData name="Pastor Zach Dudenhofer" userId="c4a63011-f6e8-401d-b235-a1891ff3d58e" providerId="ADAL" clId="{B670DA20-6699-41B6-92D2-FBD5BC79AA9C}" dt="2025-06-05T18:58:26.021" v="223" actId="403"/>
          <ac:spMkLst>
            <pc:docMk/>
            <pc:sldMk cId="1594877027" sldId="918"/>
            <ac:spMk id="3" creationId="{54D9753F-F433-BD1A-AB9C-9645E683F8AF}"/>
          </ac:spMkLst>
        </pc:spChg>
      </pc:sldChg>
      <pc:sldChg chg="modSp add mod">
        <pc:chgData name="Pastor Zach Dudenhofer" userId="c4a63011-f6e8-401d-b235-a1891ff3d58e" providerId="ADAL" clId="{B670DA20-6699-41B6-92D2-FBD5BC79AA9C}" dt="2025-06-05T19:03:00.518" v="334" actId="20577"/>
        <pc:sldMkLst>
          <pc:docMk/>
          <pc:sldMk cId="4156958008" sldId="919"/>
        </pc:sldMkLst>
        <pc:spChg chg="mod">
          <ac:chgData name="Pastor Zach Dudenhofer" userId="c4a63011-f6e8-401d-b235-a1891ff3d58e" providerId="ADAL" clId="{B670DA20-6699-41B6-92D2-FBD5BC79AA9C}" dt="2025-06-05T19:03:00.518" v="334" actId="20577"/>
          <ac:spMkLst>
            <pc:docMk/>
            <pc:sldMk cId="4156958008" sldId="919"/>
            <ac:spMk id="2" creationId="{86533E5A-C9A4-0E5F-6640-D0FE9826AA88}"/>
          </ac:spMkLst>
        </pc:spChg>
        <pc:spChg chg="mod">
          <ac:chgData name="Pastor Zach Dudenhofer" userId="c4a63011-f6e8-401d-b235-a1891ff3d58e" providerId="ADAL" clId="{B670DA20-6699-41B6-92D2-FBD5BC79AA9C}" dt="2025-06-05T19:02:20.807" v="318" actId="255"/>
          <ac:spMkLst>
            <pc:docMk/>
            <pc:sldMk cId="4156958008" sldId="919"/>
            <ac:spMk id="3" creationId="{54D9753F-F433-BD1A-AB9C-9645E683F8AF}"/>
          </ac:spMkLst>
        </pc:spChg>
      </pc:sldChg>
      <pc:sldChg chg="modSp add mod ord">
        <pc:chgData name="Pastor Zach Dudenhofer" userId="c4a63011-f6e8-401d-b235-a1891ff3d58e" providerId="ADAL" clId="{B670DA20-6699-41B6-92D2-FBD5BC79AA9C}" dt="2025-06-05T19:02:53.318" v="331" actId="20577"/>
        <pc:sldMkLst>
          <pc:docMk/>
          <pc:sldMk cId="1690396338" sldId="920"/>
        </pc:sldMkLst>
        <pc:spChg chg="mod">
          <ac:chgData name="Pastor Zach Dudenhofer" userId="c4a63011-f6e8-401d-b235-a1891ff3d58e" providerId="ADAL" clId="{B670DA20-6699-41B6-92D2-FBD5BC79AA9C}" dt="2025-06-05T19:02:53.318" v="331" actId="20577"/>
          <ac:spMkLst>
            <pc:docMk/>
            <pc:sldMk cId="1690396338" sldId="920"/>
            <ac:spMk id="2" creationId="{86533E5A-C9A4-0E5F-6640-D0FE9826AA88}"/>
          </ac:spMkLst>
        </pc:spChg>
        <pc:spChg chg="mod">
          <ac:chgData name="Pastor Zach Dudenhofer" userId="c4a63011-f6e8-401d-b235-a1891ff3d58e" providerId="ADAL" clId="{B670DA20-6699-41B6-92D2-FBD5BC79AA9C}" dt="2025-06-05T19:00:58.760" v="291" actId="20577"/>
          <ac:spMkLst>
            <pc:docMk/>
            <pc:sldMk cId="1690396338" sldId="920"/>
            <ac:spMk id="3" creationId="{54D9753F-F433-BD1A-AB9C-9645E683F8AF}"/>
          </ac:spMkLst>
        </pc:spChg>
      </pc:sldChg>
      <pc:sldChg chg="add del">
        <pc:chgData name="Pastor Zach Dudenhofer" userId="c4a63011-f6e8-401d-b235-a1891ff3d58e" providerId="ADAL" clId="{B670DA20-6699-41B6-92D2-FBD5BC79AA9C}" dt="2025-06-05T18:58:59.267" v="226" actId="47"/>
        <pc:sldMkLst>
          <pc:docMk/>
          <pc:sldMk cId="3053848126" sldId="920"/>
        </pc:sldMkLst>
      </pc:sldChg>
      <pc:sldChg chg="modSp add mod">
        <pc:chgData name="Pastor Zach Dudenhofer" userId="c4a63011-f6e8-401d-b235-a1891ff3d58e" providerId="ADAL" clId="{B670DA20-6699-41B6-92D2-FBD5BC79AA9C}" dt="2025-06-05T19:03:13.286" v="342" actId="20577"/>
        <pc:sldMkLst>
          <pc:docMk/>
          <pc:sldMk cId="1946626945" sldId="921"/>
        </pc:sldMkLst>
        <pc:spChg chg="mod">
          <ac:chgData name="Pastor Zach Dudenhofer" userId="c4a63011-f6e8-401d-b235-a1891ff3d58e" providerId="ADAL" clId="{B670DA20-6699-41B6-92D2-FBD5BC79AA9C}" dt="2025-06-05T19:03:13.286" v="342" actId="20577"/>
          <ac:spMkLst>
            <pc:docMk/>
            <pc:sldMk cId="1946626945" sldId="921"/>
            <ac:spMk id="2" creationId="{86533E5A-C9A4-0E5F-6640-D0FE9826AA88}"/>
          </ac:spMkLst>
        </pc:spChg>
        <pc:spChg chg="mod">
          <ac:chgData name="Pastor Zach Dudenhofer" userId="c4a63011-f6e8-401d-b235-a1891ff3d58e" providerId="ADAL" clId="{B670DA20-6699-41B6-92D2-FBD5BC79AA9C}" dt="2025-06-05T19:01:56.172" v="316" actId="403"/>
          <ac:spMkLst>
            <pc:docMk/>
            <pc:sldMk cId="1946626945" sldId="921"/>
            <ac:spMk id="3" creationId="{54D9753F-F433-BD1A-AB9C-9645E683F8AF}"/>
          </ac:spMkLst>
        </pc:spChg>
      </pc:sldChg>
      <pc:sldChg chg="modSp add mod ord">
        <pc:chgData name="Pastor Zach Dudenhofer" userId="c4a63011-f6e8-401d-b235-a1891ff3d58e" providerId="ADAL" clId="{B670DA20-6699-41B6-92D2-FBD5BC79AA9C}" dt="2025-06-05T19:03:08.206" v="340" actId="20577"/>
        <pc:sldMkLst>
          <pc:docMk/>
          <pc:sldMk cId="3813622412" sldId="922"/>
        </pc:sldMkLst>
        <pc:spChg chg="mod">
          <ac:chgData name="Pastor Zach Dudenhofer" userId="c4a63011-f6e8-401d-b235-a1891ff3d58e" providerId="ADAL" clId="{B670DA20-6699-41B6-92D2-FBD5BC79AA9C}" dt="2025-06-05T19:03:08.206" v="340" actId="20577"/>
          <ac:spMkLst>
            <pc:docMk/>
            <pc:sldMk cId="3813622412" sldId="922"/>
            <ac:spMk id="2" creationId="{86533E5A-C9A4-0E5F-6640-D0FE9826AA88}"/>
          </ac:spMkLst>
        </pc:spChg>
        <pc:spChg chg="mod">
          <ac:chgData name="Pastor Zach Dudenhofer" userId="c4a63011-f6e8-401d-b235-a1891ff3d58e" providerId="ADAL" clId="{B670DA20-6699-41B6-92D2-FBD5BC79AA9C}" dt="2025-06-05T19:02:31.975" v="319" actId="255"/>
          <ac:spMkLst>
            <pc:docMk/>
            <pc:sldMk cId="3813622412" sldId="922"/>
            <ac:spMk id="3" creationId="{54D9753F-F433-BD1A-AB9C-9645E683F8AF}"/>
          </ac:spMkLst>
        </pc:spChg>
      </pc:sldChg>
      <pc:sldChg chg="delSp add setBg delDesignElem">
        <pc:chgData name="Pastor Zach Dudenhofer" userId="c4a63011-f6e8-401d-b235-a1891ff3d58e" providerId="ADAL" clId="{B670DA20-6699-41B6-92D2-FBD5BC79AA9C}" dt="2025-06-05T19:04:35.296" v="344"/>
        <pc:sldMkLst>
          <pc:docMk/>
          <pc:sldMk cId="3552953830" sldId="923"/>
        </pc:sldMkLst>
        <pc:spChg chg="del">
          <ac:chgData name="Pastor Zach Dudenhofer" userId="c4a63011-f6e8-401d-b235-a1891ff3d58e" providerId="ADAL" clId="{B670DA20-6699-41B6-92D2-FBD5BC79AA9C}" dt="2025-06-05T19:04:35.296" v="344"/>
          <ac:spMkLst>
            <pc:docMk/>
            <pc:sldMk cId="3552953830" sldId="923"/>
            <ac:spMk id="42" creationId="{42A4FC2C-047E-45A5-965D-8E1E3BF09BC6}"/>
          </ac:spMkLst>
        </pc:spChg>
      </pc:sldChg>
      <pc:sldChg chg="modSp add mod">
        <pc:chgData name="Pastor Zach Dudenhofer" userId="c4a63011-f6e8-401d-b235-a1891ff3d58e" providerId="ADAL" clId="{B670DA20-6699-41B6-92D2-FBD5BC79AA9C}" dt="2025-06-05T19:05:03.910" v="359" actId="20577"/>
        <pc:sldMkLst>
          <pc:docMk/>
          <pc:sldMk cId="3608969340" sldId="924"/>
        </pc:sldMkLst>
        <pc:spChg chg="mod">
          <ac:chgData name="Pastor Zach Dudenhofer" userId="c4a63011-f6e8-401d-b235-a1891ff3d58e" providerId="ADAL" clId="{B670DA20-6699-41B6-92D2-FBD5BC79AA9C}" dt="2025-06-05T19:05:03.910" v="359" actId="20577"/>
          <ac:spMkLst>
            <pc:docMk/>
            <pc:sldMk cId="3608969340" sldId="924"/>
            <ac:spMk id="2" creationId="{86533E5A-C9A4-0E5F-6640-D0FE9826AA88}"/>
          </ac:spMkLst>
        </pc:spChg>
      </pc:sldChg>
      <pc:sldChg chg="addSp modSp add mod">
        <pc:chgData name="Pastor Zach Dudenhofer" userId="c4a63011-f6e8-401d-b235-a1891ff3d58e" providerId="ADAL" clId="{B670DA20-6699-41B6-92D2-FBD5BC79AA9C}" dt="2025-06-05T19:08:24.197" v="485" actId="20577"/>
        <pc:sldMkLst>
          <pc:docMk/>
          <pc:sldMk cId="122443758" sldId="925"/>
        </pc:sldMkLst>
        <pc:spChg chg="mod">
          <ac:chgData name="Pastor Zach Dudenhofer" userId="c4a63011-f6e8-401d-b235-a1891ff3d58e" providerId="ADAL" clId="{B670DA20-6699-41B6-92D2-FBD5BC79AA9C}" dt="2025-06-05T19:06:19.980" v="387" actId="114"/>
          <ac:spMkLst>
            <pc:docMk/>
            <pc:sldMk cId="122443758" sldId="925"/>
            <ac:spMk id="2" creationId="{86533E5A-C9A4-0E5F-6640-D0FE9826AA88}"/>
          </ac:spMkLst>
        </pc:spChg>
        <pc:spChg chg="mod">
          <ac:chgData name="Pastor Zach Dudenhofer" userId="c4a63011-f6e8-401d-b235-a1891ff3d58e" providerId="ADAL" clId="{B670DA20-6699-41B6-92D2-FBD5BC79AA9C}" dt="2025-06-05T19:06:34.744" v="389" actId="115"/>
          <ac:spMkLst>
            <pc:docMk/>
            <pc:sldMk cId="122443758" sldId="925"/>
            <ac:spMk id="3" creationId="{54D9753F-F433-BD1A-AB9C-9645E683F8AF}"/>
          </ac:spMkLst>
        </pc:spChg>
        <pc:spChg chg="add mod">
          <ac:chgData name="Pastor Zach Dudenhofer" userId="c4a63011-f6e8-401d-b235-a1891ff3d58e" providerId="ADAL" clId="{B670DA20-6699-41B6-92D2-FBD5BC79AA9C}" dt="2025-06-05T19:08:24.197" v="485" actId="20577"/>
          <ac:spMkLst>
            <pc:docMk/>
            <pc:sldMk cId="122443758" sldId="925"/>
            <ac:spMk id="4" creationId="{6A2D5852-6960-1AF2-FADE-251E65706CC1}"/>
          </ac:spMkLst>
        </pc:spChg>
        <pc:cxnChg chg="add mod">
          <ac:chgData name="Pastor Zach Dudenhofer" userId="c4a63011-f6e8-401d-b235-a1891ff3d58e" providerId="ADAL" clId="{B670DA20-6699-41B6-92D2-FBD5BC79AA9C}" dt="2025-06-05T19:06:54.292" v="391" actId="208"/>
          <ac:cxnSpMkLst>
            <pc:docMk/>
            <pc:sldMk cId="122443758" sldId="925"/>
            <ac:cxnSpMk id="5" creationId="{9861C555-38BF-F7EE-6DB8-046F53B51FD0}"/>
          </ac:cxnSpMkLst>
        </pc:cxnChg>
      </pc:sldChg>
      <pc:sldChg chg="modSp add mod">
        <pc:chgData name="Pastor Zach Dudenhofer" userId="c4a63011-f6e8-401d-b235-a1891ff3d58e" providerId="ADAL" clId="{B670DA20-6699-41B6-92D2-FBD5BC79AA9C}" dt="2025-06-05T19:12:42.400" v="546" actId="115"/>
        <pc:sldMkLst>
          <pc:docMk/>
          <pc:sldMk cId="1620373306" sldId="926"/>
        </pc:sldMkLst>
        <pc:spChg chg="mod">
          <ac:chgData name="Pastor Zach Dudenhofer" userId="c4a63011-f6e8-401d-b235-a1891ff3d58e" providerId="ADAL" clId="{B670DA20-6699-41B6-92D2-FBD5BC79AA9C}" dt="2025-06-05T19:08:52.406" v="496" actId="20577"/>
          <ac:spMkLst>
            <pc:docMk/>
            <pc:sldMk cId="1620373306" sldId="926"/>
            <ac:spMk id="2" creationId="{86533E5A-C9A4-0E5F-6640-D0FE9826AA88}"/>
          </ac:spMkLst>
        </pc:spChg>
        <pc:spChg chg="mod">
          <ac:chgData name="Pastor Zach Dudenhofer" userId="c4a63011-f6e8-401d-b235-a1891ff3d58e" providerId="ADAL" clId="{B670DA20-6699-41B6-92D2-FBD5BC79AA9C}" dt="2025-06-05T19:12:42.400" v="546" actId="115"/>
          <ac:spMkLst>
            <pc:docMk/>
            <pc:sldMk cId="1620373306" sldId="926"/>
            <ac:spMk id="3" creationId="{54D9753F-F433-BD1A-AB9C-9645E683F8AF}"/>
          </ac:spMkLst>
        </pc:spChg>
        <pc:spChg chg="mod">
          <ac:chgData name="Pastor Zach Dudenhofer" userId="c4a63011-f6e8-401d-b235-a1891ff3d58e" providerId="ADAL" clId="{B670DA20-6699-41B6-92D2-FBD5BC79AA9C}" dt="2025-06-05T19:11:16.902" v="538" actId="20577"/>
          <ac:spMkLst>
            <pc:docMk/>
            <pc:sldMk cId="1620373306" sldId="926"/>
            <ac:spMk id="4" creationId="{6A2D5852-6960-1AF2-FADE-251E65706CC1}"/>
          </ac:spMkLst>
        </pc:spChg>
      </pc:sldChg>
      <pc:sldChg chg="modSp add mod">
        <pc:chgData name="Pastor Zach Dudenhofer" userId="c4a63011-f6e8-401d-b235-a1891ff3d58e" providerId="ADAL" clId="{B670DA20-6699-41B6-92D2-FBD5BC79AA9C}" dt="2025-06-05T19:16:48.989" v="657" actId="20577"/>
        <pc:sldMkLst>
          <pc:docMk/>
          <pc:sldMk cId="4254506597" sldId="927"/>
        </pc:sldMkLst>
        <pc:spChg chg="mod">
          <ac:chgData name="Pastor Zach Dudenhofer" userId="c4a63011-f6e8-401d-b235-a1891ff3d58e" providerId="ADAL" clId="{B670DA20-6699-41B6-92D2-FBD5BC79AA9C}" dt="2025-06-05T19:16:48.989" v="657" actId="20577"/>
          <ac:spMkLst>
            <pc:docMk/>
            <pc:sldMk cId="4254506597" sldId="927"/>
            <ac:spMk id="2" creationId="{86533E5A-C9A4-0E5F-6640-D0FE9826AA88}"/>
          </ac:spMkLst>
        </pc:spChg>
        <pc:spChg chg="mod">
          <ac:chgData name="Pastor Zach Dudenhofer" userId="c4a63011-f6e8-401d-b235-a1891ff3d58e" providerId="ADAL" clId="{B670DA20-6699-41B6-92D2-FBD5BC79AA9C}" dt="2025-06-05T19:12:51.935" v="548" actId="115"/>
          <ac:spMkLst>
            <pc:docMk/>
            <pc:sldMk cId="4254506597" sldId="927"/>
            <ac:spMk id="3" creationId="{54D9753F-F433-BD1A-AB9C-9645E683F8AF}"/>
          </ac:spMkLst>
        </pc:spChg>
        <pc:spChg chg="mod">
          <ac:chgData name="Pastor Zach Dudenhofer" userId="c4a63011-f6e8-401d-b235-a1891ff3d58e" providerId="ADAL" clId="{B670DA20-6699-41B6-92D2-FBD5BC79AA9C}" dt="2025-06-05T19:13:51.070" v="582" actId="20577"/>
          <ac:spMkLst>
            <pc:docMk/>
            <pc:sldMk cId="4254506597" sldId="927"/>
            <ac:spMk id="4" creationId="{6A2D5852-6960-1AF2-FADE-251E65706CC1}"/>
          </ac:spMkLst>
        </pc:spChg>
      </pc:sldChg>
      <pc:sldChg chg="modSp add mod">
        <pc:chgData name="Pastor Zach Dudenhofer" userId="c4a63011-f6e8-401d-b235-a1891ff3d58e" providerId="ADAL" clId="{B670DA20-6699-41B6-92D2-FBD5BC79AA9C}" dt="2025-06-05T19:14:44.180" v="601" actId="20577"/>
        <pc:sldMkLst>
          <pc:docMk/>
          <pc:sldMk cId="3583116037" sldId="928"/>
        </pc:sldMkLst>
        <pc:spChg chg="mod">
          <ac:chgData name="Pastor Zach Dudenhofer" userId="c4a63011-f6e8-401d-b235-a1891ff3d58e" providerId="ADAL" clId="{B670DA20-6699-41B6-92D2-FBD5BC79AA9C}" dt="2025-06-05T19:14:44.180" v="601" actId="20577"/>
          <ac:spMkLst>
            <pc:docMk/>
            <pc:sldMk cId="3583116037" sldId="928"/>
            <ac:spMk id="2" creationId="{86533E5A-C9A4-0E5F-6640-D0FE9826AA88}"/>
          </ac:spMkLst>
        </pc:spChg>
      </pc:sldChg>
      <pc:sldChg chg="add del">
        <pc:chgData name="Pastor Zach Dudenhofer" userId="c4a63011-f6e8-401d-b235-a1891ff3d58e" providerId="ADAL" clId="{B670DA20-6699-41B6-92D2-FBD5BC79AA9C}" dt="2025-06-05T19:14:29.105" v="584" actId="47"/>
        <pc:sldMkLst>
          <pc:docMk/>
          <pc:sldMk cId="4083748427" sldId="928"/>
        </pc:sldMkLst>
      </pc:sldChg>
      <pc:sldChg chg="addSp delSp modSp add mod">
        <pc:chgData name="Pastor Zach Dudenhofer" userId="c4a63011-f6e8-401d-b235-a1891ff3d58e" providerId="ADAL" clId="{B670DA20-6699-41B6-92D2-FBD5BC79AA9C}" dt="2025-06-05T19:16:35.165" v="643" actId="20577"/>
        <pc:sldMkLst>
          <pc:docMk/>
          <pc:sldMk cId="2780215165" sldId="929"/>
        </pc:sldMkLst>
        <pc:spChg chg="del">
          <ac:chgData name="Pastor Zach Dudenhofer" userId="c4a63011-f6e8-401d-b235-a1891ff3d58e" providerId="ADAL" clId="{B670DA20-6699-41B6-92D2-FBD5BC79AA9C}" dt="2025-06-05T19:16:18.595" v="611" actId="478"/>
          <ac:spMkLst>
            <pc:docMk/>
            <pc:sldMk cId="2780215165" sldId="929"/>
            <ac:spMk id="2" creationId="{86533E5A-C9A4-0E5F-6640-D0FE9826AA88}"/>
          </ac:spMkLst>
        </pc:spChg>
        <pc:spChg chg="add mod">
          <ac:chgData name="Pastor Zach Dudenhofer" userId="c4a63011-f6e8-401d-b235-a1891ff3d58e" providerId="ADAL" clId="{B670DA20-6699-41B6-92D2-FBD5BC79AA9C}" dt="2025-06-05T19:16:10.275" v="606"/>
          <ac:spMkLst>
            <pc:docMk/>
            <pc:sldMk cId="2780215165" sldId="929"/>
            <ac:spMk id="4" creationId="{15016035-D444-0D6B-3380-B92559340A5A}"/>
          </ac:spMkLst>
        </pc:spChg>
        <pc:spChg chg="add mod">
          <ac:chgData name="Pastor Zach Dudenhofer" userId="c4a63011-f6e8-401d-b235-a1891ff3d58e" providerId="ADAL" clId="{B670DA20-6699-41B6-92D2-FBD5BC79AA9C}" dt="2025-06-05T19:16:15.465" v="610"/>
          <ac:spMkLst>
            <pc:docMk/>
            <pc:sldMk cId="2780215165" sldId="929"/>
            <ac:spMk id="5" creationId="{877BC1F0-8705-4AB5-8A67-EBFD3D25F3EA}"/>
          </ac:spMkLst>
        </pc:spChg>
        <pc:spChg chg="add del mod">
          <ac:chgData name="Pastor Zach Dudenhofer" userId="c4a63011-f6e8-401d-b235-a1891ff3d58e" providerId="ADAL" clId="{B670DA20-6699-41B6-92D2-FBD5BC79AA9C}" dt="2025-06-05T19:16:19.933" v="612" actId="478"/>
          <ac:spMkLst>
            <pc:docMk/>
            <pc:sldMk cId="2780215165" sldId="929"/>
            <ac:spMk id="7" creationId="{A7E1CF60-3C3B-5447-32D5-B25E24DB3828}"/>
          </ac:spMkLst>
        </pc:spChg>
        <pc:spChg chg="add mod">
          <ac:chgData name="Pastor Zach Dudenhofer" userId="c4a63011-f6e8-401d-b235-a1891ff3d58e" providerId="ADAL" clId="{B670DA20-6699-41B6-92D2-FBD5BC79AA9C}" dt="2025-06-05T19:16:35.165" v="643" actId="20577"/>
          <ac:spMkLst>
            <pc:docMk/>
            <pc:sldMk cId="2780215165" sldId="929"/>
            <ac:spMk id="8" creationId="{B390C992-2745-E0B0-DB8D-0A5B30D089E2}"/>
          </ac:spMkLst>
        </pc:spChg>
      </pc:sldChg>
      <pc:sldChg chg="addSp modSp add mod">
        <pc:chgData name="Pastor Zach Dudenhofer" userId="c4a63011-f6e8-401d-b235-a1891ff3d58e" providerId="ADAL" clId="{B670DA20-6699-41B6-92D2-FBD5BC79AA9C}" dt="2025-06-05T19:21:23.470" v="697" actId="20577"/>
        <pc:sldMkLst>
          <pc:docMk/>
          <pc:sldMk cId="3410329624" sldId="930"/>
        </pc:sldMkLst>
        <pc:spChg chg="add mod">
          <ac:chgData name="Pastor Zach Dudenhofer" userId="c4a63011-f6e8-401d-b235-a1891ff3d58e" providerId="ADAL" clId="{B670DA20-6699-41B6-92D2-FBD5BC79AA9C}" dt="2025-06-05T19:21:23.470" v="697" actId="20577"/>
          <ac:spMkLst>
            <pc:docMk/>
            <pc:sldMk cId="3410329624" sldId="930"/>
            <ac:spMk id="2" creationId="{1F76287D-4377-20E2-0E09-844B3F458747}"/>
          </ac:spMkLst>
        </pc:spChg>
        <pc:spChg chg="mod">
          <ac:chgData name="Pastor Zach Dudenhofer" userId="c4a63011-f6e8-401d-b235-a1891ff3d58e" providerId="ADAL" clId="{B670DA20-6699-41B6-92D2-FBD5BC79AA9C}" dt="2025-06-05T19:18:11.558" v="660" actId="115"/>
          <ac:spMkLst>
            <pc:docMk/>
            <pc:sldMk cId="3410329624" sldId="930"/>
            <ac:spMk id="3" creationId="{54D9753F-F433-BD1A-AB9C-9645E683F8AF}"/>
          </ac:spMkLst>
        </pc:spChg>
        <pc:cxnChg chg="add mod">
          <ac:chgData name="Pastor Zach Dudenhofer" userId="c4a63011-f6e8-401d-b235-a1891ff3d58e" providerId="ADAL" clId="{B670DA20-6699-41B6-92D2-FBD5BC79AA9C}" dt="2025-06-05T19:18:33.457" v="661"/>
          <ac:cxnSpMkLst>
            <pc:docMk/>
            <pc:sldMk cId="3410329624" sldId="930"/>
            <ac:cxnSpMk id="4" creationId="{D06F257F-D24D-0585-8F02-85C0789B569C}"/>
          </ac:cxnSpMkLst>
        </pc:cxnChg>
      </pc:sldChg>
      <pc:sldChg chg="modSp add mod">
        <pc:chgData name="Pastor Zach Dudenhofer" userId="c4a63011-f6e8-401d-b235-a1891ff3d58e" providerId="ADAL" clId="{B670DA20-6699-41B6-92D2-FBD5BC79AA9C}" dt="2025-06-05T19:22:59.469" v="746" actId="20577"/>
        <pc:sldMkLst>
          <pc:docMk/>
          <pc:sldMk cId="3102461181" sldId="931"/>
        </pc:sldMkLst>
        <pc:spChg chg="mod">
          <ac:chgData name="Pastor Zach Dudenhofer" userId="c4a63011-f6e8-401d-b235-a1891ff3d58e" providerId="ADAL" clId="{B670DA20-6699-41B6-92D2-FBD5BC79AA9C}" dt="2025-06-05T19:22:59.469" v="746" actId="20577"/>
          <ac:spMkLst>
            <pc:docMk/>
            <pc:sldMk cId="3102461181" sldId="931"/>
            <ac:spMk id="2" creationId="{1F76287D-4377-20E2-0E09-844B3F458747}"/>
          </ac:spMkLst>
        </pc:spChg>
        <pc:spChg chg="mod">
          <ac:chgData name="Pastor Zach Dudenhofer" userId="c4a63011-f6e8-401d-b235-a1891ff3d58e" providerId="ADAL" clId="{B670DA20-6699-41B6-92D2-FBD5BC79AA9C}" dt="2025-06-05T19:21:54.366" v="702" actId="115"/>
          <ac:spMkLst>
            <pc:docMk/>
            <pc:sldMk cId="3102461181" sldId="931"/>
            <ac:spMk id="3" creationId="{54D9753F-F433-BD1A-AB9C-9645E683F8AF}"/>
          </ac:spMkLst>
        </pc:spChg>
      </pc:sldChg>
      <pc:sldChg chg="addSp delSp modSp add mod">
        <pc:chgData name="Pastor Zach Dudenhofer" userId="c4a63011-f6e8-401d-b235-a1891ff3d58e" providerId="ADAL" clId="{B670DA20-6699-41B6-92D2-FBD5BC79AA9C}" dt="2025-06-05T19:25:33.721" v="767" actId="113"/>
        <pc:sldMkLst>
          <pc:docMk/>
          <pc:sldMk cId="2142173917" sldId="932"/>
        </pc:sldMkLst>
        <pc:spChg chg="del">
          <ac:chgData name="Pastor Zach Dudenhofer" userId="c4a63011-f6e8-401d-b235-a1891ff3d58e" providerId="ADAL" clId="{B670DA20-6699-41B6-92D2-FBD5BC79AA9C}" dt="2025-06-05T19:24:04.327" v="754" actId="478"/>
          <ac:spMkLst>
            <pc:docMk/>
            <pc:sldMk cId="2142173917" sldId="932"/>
            <ac:spMk id="2" creationId="{86533E5A-C9A4-0E5F-6640-D0FE9826AA88}"/>
          </ac:spMkLst>
        </pc:spChg>
        <pc:spChg chg="mod">
          <ac:chgData name="Pastor Zach Dudenhofer" userId="c4a63011-f6e8-401d-b235-a1891ff3d58e" providerId="ADAL" clId="{B670DA20-6699-41B6-92D2-FBD5BC79AA9C}" dt="2025-06-05T19:25:33.721" v="767" actId="113"/>
          <ac:spMkLst>
            <pc:docMk/>
            <pc:sldMk cId="2142173917" sldId="932"/>
            <ac:spMk id="3" creationId="{54D9753F-F433-BD1A-AB9C-9645E683F8AF}"/>
          </ac:spMkLst>
        </pc:spChg>
        <pc:spChg chg="add mod">
          <ac:chgData name="Pastor Zach Dudenhofer" userId="c4a63011-f6e8-401d-b235-a1891ff3d58e" providerId="ADAL" clId="{B670DA20-6699-41B6-92D2-FBD5BC79AA9C}" dt="2025-06-05T19:24:02.263" v="753"/>
          <ac:spMkLst>
            <pc:docMk/>
            <pc:sldMk cId="2142173917" sldId="932"/>
            <ac:spMk id="4" creationId="{A9579E3A-28E5-1513-3872-34D0D4A55102}"/>
          </ac:spMkLst>
        </pc:spChg>
        <pc:spChg chg="add del mod">
          <ac:chgData name="Pastor Zach Dudenhofer" userId="c4a63011-f6e8-401d-b235-a1891ff3d58e" providerId="ADAL" clId="{B670DA20-6699-41B6-92D2-FBD5BC79AA9C}" dt="2025-06-05T19:24:05.701" v="755" actId="478"/>
          <ac:spMkLst>
            <pc:docMk/>
            <pc:sldMk cId="2142173917" sldId="932"/>
            <ac:spMk id="6" creationId="{C8F07286-20BD-83D1-73AE-F037CE38974C}"/>
          </ac:spMkLst>
        </pc:spChg>
        <pc:spChg chg="add mod">
          <ac:chgData name="Pastor Zach Dudenhofer" userId="c4a63011-f6e8-401d-b235-a1891ff3d58e" providerId="ADAL" clId="{B670DA20-6699-41B6-92D2-FBD5BC79AA9C}" dt="2025-06-05T19:24:17.526" v="763" actId="20577"/>
          <ac:spMkLst>
            <pc:docMk/>
            <pc:sldMk cId="2142173917" sldId="932"/>
            <ac:spMk id="7" creationId="{FF22E92C-41A9-D30C-DD28-7736077042E5}"/>
          </ac:spMkLst>
        </pc:spChg>
      </pc:sldChg>
      <pc:sldChg chg="add del">
        <pc:chgData name="Pastor Zach Dudenhofer" userId="c4a63011-f6e8-401d-b235-a1891ff3d58e" providerId="ADAL" clId="{B670DA20-6699-41B6-92D2-FBD5BC79AA9C}" dt="2025-06-05T19:23:16.689" v="748" actId="47"/>
        <pc:sldMkLst>
          <pc:docMk/>
          <pc:sldMk cId="3803749038" sldId="932"/>
        </pc:sldMkLst>
      </pc:sldChg>
      <pc:sldChg chg="addSp modSp add mod">
        <pc:chgData name="Pastor Zach Dudenhofer" userId="c4a63011-f6e8-401d-b235-a1891ff3d58e" providerId="ADAL" clId="{B670DA20-6699-41B6-92D2-FBD5BC79AA9C}" dt="2025-06-05T19:27:37.500" v="811" actId="20577"/>
        <pc:sldMkLst>
          <pc:docMk/>
          <pc:sldMk cId="2109728800" sldId="933"/>
        </pc:sldMkLst>
        <pc:spChg chg="add mod">
          <ac:chgData name="Pastor Zach Dudenhofer" userId="c4a63011-f6e8-401d-b235-a1891ff3d58e" providerId="ADAL" clId="{B670DA20-6699-41B6-92D2-FBD5BC79AA9C}" dt="2025-06-05T19:27:37.500" v="811" actId="20577"/>
          <ac:spMkLst>
            <pc:docMk/>
            <pc:sldMk cId="2109728800" sldId="933"/>
            <ac:spMk id="2" creationId="{26C5CAB8-50EB-F361-811D-13E40D422B0C}"/>
          </ac:spMkLst>
        </pc:spChg>
        <pc:spChg chg="mod">
          <ac:chgData name="Pastor Zach Dudenhofer" userId="c4a63011-f6e8-401d-b235-a1891ff3d58e" providerId="ADAL" clId="{B670DA20-6699-41B6-92D2-FBD5BC79AA9C}" dt="2025-06-05T19:25:56.240" v="773" actId="115"/>
          <ac:spMkLst>
            <pc:docMk/>
            <pc:sldMk cId="2109728800" sldId="933"/>
            <ac:spMk id="3" creationId="{54D9753F-F433-BD1A-AB9C-9645E683F8AF}"/>
          </ac:spMkLst>
        </pc:spChg>
        <pc:cxnChg chg="add mod">
          <ac:chgData name="Pastor Zach Dudenhofer" userId="c4a63011-f6e8-401d-b235-a1891ff3d58e" providerId="ADAL" clId="{B670DA20-6699-41B6-92D2-FBD5BC79AA9C}" dt="2025-06-05T19:26:36.410" v="774"/>
          <ac:cxnSpMkLst>
            <pc:docMk/>
            <pc:sldMk cId="2109728800" sldId="933"/>
            <ac:cxnSpMk id="4" creationId="{5A3BFB85-1583-26CE-F62F-178C9467AAA5}"/>
          </ac:cxnSpMkLst>
        </pc:cxnChg>
      </pc:sldChg>
      <pc:sldChg chg="modSp add mod">
        <pc:chgData name="Pastor Zach Dudenhofer" userId="c4a63011-f6e8-401d-b235-a1891ff3d58e" providerId="ADAL" clId="{B670DA20-6699-41B6-92D2-FBD5BC79AA9C}" dt="2025-06-05T19:30:11.020" v="885" actId="20577"/>
        <pc:sldMkLst>
          <pc:docMk/>
          <pc:sldMk cId="2647070905" sldId="934"/>
        </pc:sldMkLst>
        <pc:spChg chg="mod">
          <ac:chgData name="Pastor Zach Dudenhofer" userId="c4a63011-f6e8-401d-b235-a1891ff3d58e" providerId="ADAL" clId="{B670DA20-6699-41B6-92D2-FBD5BC79AA9C}" dt="2025-06-05T19:30:11.020" v="885" actId="20577"/>
          <ac:spMkLst>
            <pc:docMk/>
            <pc:sldMk cId="2647070905" sldId="934"/>
            <ac:spMk id="2" creationId="{26C5CAB8-50EB-F361-811D-13E40D422B0C}"/>
          </ac:spMkLst>
        </pc:spChg>
        <pc:spChg chg="mod">
          <ac:chgData name="Pastor Zach Dudenhofer" userId="c4a63011-f6e8-401d-b235-a1891ff3d58e" providerId="ADAL" clId="{B670DA20-6699-41B6-92D2-FBD5BC79AA9C}" dt="2025-06-05T19:28:03.359" v="820" actId="115"/>
          <ac:spMkLst>
            <pc:docMk/>
            <pc:sldMk cId="2647070905" sldId="934"/>
            <ac:spMk id="3" creationId="{54D9753F-F433-BD1A-AB9C-9645E683F8AF}"/>
          </ac:spMkLst>
        </pc:spChg>
      </pc:sldChg>
      <pc:sldChg chg="addSp delSp modSp add mod">
        <pc:chgData name="Pastor Zach Dudenhofer" userId="c4a63011-f6e8-401d-b235-a1891ff3d58e" providerId="ADAL" clId="{B670DA20-6699-41B6-92D2-FBD5BC79AA9C}" dt="2025-06-05T19:35:49.724" v="1010" actId="20577"/>
        <pc:sldMkLst>
          <pc:docMk/>
          <pc:sldMk cId="2009646217" sldId="935"/>
        </pc:sldMkLst>
        <pc:spChg chg="del">
          <ac:chgData name="Pastor Zach Dudenhofer" userId="c4a63011-f6e8-401d-b235-a1891ff3d58e" providerId="ADAL" clId="{B670DA20-6699-41B6-92D2-FBD5BC79AA9C}" dt="2025-06-05T19:31:06.271" v="889" actId="478"/>
          <ac:spMkLst>
            <pc:docMk/>
            <pc:sldMk cId="2009646217" sldId="935"/>
            <ac:spMk id="2" creationId="{86533E5A-C9A4-0E5F-6640-D0FE9826AA88}"/>
          </ac:spMkLst>
        </pc:spChg>
        <pc:spChg chg="add del mod">
          <ac:chgData name="Pastor Zach Dudenhofer" userId="c4a63011-f6e8-401d-b235-a1891ff3d58e" providerId="ADAL" clId="{B670DA20-6699-41B6-92D2-FBD5BC79AA9C}" dt="2025-06-05T19:31:07.341" v="890" actId="478"/>
          <ac:spMkLst>
            <pc:docMk/>
            <pc:sldMk cId="2009646217" sldId="935"/>
            <ac:spMk id="5" creationId="{2D400C30-6C57-B0B9-38C8-5EE216C512C5}"/>
          </ac:spMkLst>
        </pc:spChg>
        <pc:spChg chg="add mod">
          <ac:chgData name="Pastor Zach Dudenhofer" userId="c4a63011-f6e8-401d-b235-a1891ff3d58e" providerId="ADAL" clId="{B670DA20-6699-41B6-92D2-FBD5BC79AA9C}" dt="2025-06-05T19:35:49.724" v="1010" actId="20577"/>
          <ac:spMkLst>
            <pc:docMk/>
            <pc:sldMk cId="2009646217" sldId="935"/>
            <ac:spMk id="6" creationId="{5B764DFB-E7D1-2939-F15A-490DD469A368}"/>
          </ac:spMkLst>
        </pc:spChg>
      </pc:sldChg>
      <pc:sldChg chg="add del">
        <pc:chgData name="Pastor Zach Dudenhofer" userId="c4a63011-f6e8-401d-b235-a1891ff3d58e" providerId="ADAL" clId="{B670DA20-6699-41B6-92D2-FBD5BC79AA9C}" dt="2025-06-05T19:30:40.131" v="887" actId="47"/>
        <pc:sldMkLst>
          <pc:docMk/>
          <pc:sldMk cId="2052195615" sldId="935"/>
        </pc:sldMkLst>
      </pc:sldChg>
      <pc:sldChg chg="addSp modSp add mod">
        <pc:chgData name="Pastor Zach Dudenhofer" userId="c4a63011-f6e8-401d-b235-a1891ff3d58e" providerId="ADAL" clId="{B670DA20-6699-41B6-92D2-FBD5BC79AA9C}" dt="2025-06-05T19:35:46.301" v="1009" actId="20577"/>
        <pc:sldMkLst>
          <pc:docMk/>
          <pc:sldMk cId="2573851861" sldId="936"/>
        </pc:sldMkLst>
        <pc:spChg chg="add mod">
          <ac:chgData name="Pastor Zach Dudenhofer" userId="c4a63011-f6e8-401d-b235-a1891ff3d58e" providerId="ADAL" clId="{B670DA20-6699-41B6-92D2-FBD5BC79AA9C}" dt="2025-06-05T19:33:58.716" v="944" actId="20577"/>
          <ac:spMkLst>
            <pc:docMk/>
            <pc:sldMk cId="2573851861" sldId="936"/>
            <ac:spMk id="2" creationId="{5C8F6D24-464B-DD0E-1CFF-76691984B897}"/>
          </ac:spMkLst>
        </pc:spChg>
        <pc:spChg chg="mod">
          <ac:chgData name="Pastor Zach Dudenhofer" userId="c4a63011-f6e8-401d-b235-a1891ff3d58e" providerId="ADAL" clId="{B670DA20-6699-41B6-92D2-FBD5BC79AA9C}" dt="2025-06-05T19:32:26.422" v="924" actId="115"/>
          <ac:spMkLst>
            <pc:docMk/>
            <pc:sldMk cId="2573851861" sldId="936"/>
            <ac:spMk id="3" creationId="{54D9753F-F433-BD1A-AB9C-9645E683F8AF}"/>
          </ac:spMkLst>
        </pc:spChg>
        <pc:spChg chg="mod">
          <ac:chgData name="Pastor Zach Dudenhofer" userId="c4a63011-f6e8-401d-b235-a1891ff3d58e" providerId="ADAL" clId="{B670DA20-6699-41B6-92D2-FBD5BC79AA9C}" dt="2025-06-05T19:35:46.301" v="1009" actId="20577"/>
          <ac:spMkLst>
            <pc:docMk/>
            <pc:sldMk cId="2573851861" sldId="936"/>
            <ac:spMk id="6" creationId="{5B764DFB-E7D1-2939-F15A-490DD469A368}"/>
          </ac:spMkLst>
        </pc:spChg>
        <pc:cxnChg chg="add mod">
          <ac:chgData name="Pastor Zach Dudenhofer" userId="c4a63011-f6e8-401d-b235-a1891ff3d58e" providerId="ADAL" clId="{B670DA20-6699-41B6-92D2-FBD5BC79AA9C}" dt="2025-06-05T19:33:05.753" v="925"/>
          <ac:cxnSpMkLst>
            <pc:docMk/>
            <pc:sldMk cId="2573851861" sldId="936"/>
            <ac:cxnSpMk id="4" creationId="{A0D6D754-0163-C178-5873-09F064C265BC}"/>
          </ac:cxnSpMkLst>
        </pc:cxnChg>
      </pc:sldChg>
      <pc:sldChg chg="modSp add mod">
        <pc:chgData name="Pastor Zach Dudenhofer" userId="c4a63011-f6e8-401d-b235-a1891ff3d58e" providerId="ADAL" clId="{B670DA20-6699-41B6-92D2-FBD5BC79AA9C}" dt="2025-06-05T19:35:43.333" v="1008" actId="20577"/>
        <pc:sldMkLst>
          <pc:docMk/>
          <pc:sldMk cId="1584087710" sldId="937"/>
        </pc:sldMkLst>
        <pc:spChg chg="mod">
          <ac:chgData name="Pastor Zach Dudenhofer" userId="c4a63011-f6e8-401d-b235-a1891ff3d58e" providerId="ADAL" clId="{B670DA20-6699-41B6-92D2-FBD5BC79AA9C}" dt="2025-06-05T19:34:55.357" v="985" actId="20577"/>
          <ac:spMkLst>
            <pc:docMk/>
            <pc:sldMk cId="1584087710" sldId="937"/>
            <ac:spMk id="2" creationId="{5C8F6D24-464B-DD0E-1CFF-76691984B897}"/>
          </ac:spMkLst>
        </pc:spChg>
        <pc:spChg chg="mod">
          <ac:chgData name="Pastor Zach Dudenhofer" userId="c4a63011-f6e8-401d-b235-a1891ff3d58e" providerId="ADAL" clId="{B670DA20-6699-41B6-92D2-FBD5BC79AA9C}" dt="2025-06-05T19:34:31.085" v="953" actId="115"/>
          <ac:spMkLst>
            <pc:docMk/>
            <pc:sldMk cId="1584087710" sldId="937"/>
            <ac:spMk id="3" creationId="{54D9753F-F433-BD1A-AB9C-9645E683F8AF}"/>
          </ac:spMkLst>
        </pc:spChg>
        <pc:spChg chg="mod">
          <ac:chgData name="Pastor Zach Dudenhofer" userId="c4a63011-f6e8-401d-b235-a1891ff3d58e" providerId="ADAL" clId="{B670DA20-6699-41B6-92D2-FBD5BC79AA9C}" dt="2025-06-05T19:35:43.333" v="1008" actId="20577"/>
          <ac:spMkLst>
            <pc:docMk/>
            <pc:sldMk cId="1584087710" sldId="937"/>
            <ac:spMk id="6" creationId="{5B764DFB-E7D1-2939-F15A-490DD469A368}"/>
          </ac:spMkLst>
        </pc:spChg>
      </pc:sldChg>
      <pc:sldChg chg="addSp modSp add mod">
        <pc:chgData name="Pastor Zach Dudenhofer" userId="c4a63011-f6e8-401d-b235-a1891ff3d58e" providerId="ADAL" clId="{B670DA20-6699-41B6-92D2-FBD5BC79AA9C}" dt="2025-06-05T19:40:42.420" v="1032" actId="20577"/>
        <pc:sldMkLst>
          <pc:docMk/>
          <pc:sldMk cId="3604296895" sldId="938"/>
        </pc:sldMkLst>
        <pc:spChg chg="mod">
          <ac:chgData name="Pastor Zach Dudenhofer" userId="c4a63011-f6e8-401d-b235-a1891ff3d58e" providerId="ADAL" clId="{B670DA20-6699-41B6-92D2-FBD5BC79AA9C}" dt="2025-06-05T19:35:39.837" v="1007" actId="20577"/>
          <ac:spMkLst>
            <pc:docMk/>
            <pc:sldMk cId="3604296895" sldId="938"/>
            <ac:spMk id="2" creationId="{86533E5A-C9A4-0E5F-6640-D0FE9826AA88}"/>
          </ac:spMkLst>
        </pc:spChg>
        <pc:spChg chg="mod">
          <ac:chgData name="Pastor Zach Dudenhofer" userId="c4a63011-f6e8-401d-b235-a1891ff3d58e" providerId="ADAL" clId="{B670DA20-6699-41B6-92D2-FBD5BC79AA9C}" dt="2025-06-05T19:40:02.423" v="1012" actId="115"/>
          <ac:spMkLst>
            <pc:docMk/>
            <pc:sldMk cId="3604296895" sldId="938"/>
            <ac:spMk id="3" creationId="{54D9753F-F433-BD1A-AB9C-9645E683F8AF}"/>
          </ac:spMkLst>
        </pc:spChg>
        <pc:spChg chg="add mod">
          <ac:chgData name="Pastor Zach Dudenhofer" userId="c4a63011-f6e8-401d-b235-a1891ff3d58e" providerId="ADAL" clId="{B670DA20-6699-41B6-92D2-FBD5BC79AA9C}" dt="2025-06-05T19:40:42.420" v="1032" actId="20577"/>
          <ac:spMkLst>
            <pc:docMk/>
            <pc:sldMk cId="3604296895" sldId="938"/>
            <ac:spMk id="4" creationId="{C1CC9F51-C00F-D608-410E-E21607DEFB6E}"/>
          </ac:spMkLst>
        </pc:spChg>
        <pc:cxnChg chg="add mod">
          <ac:chgData name="Pastor Zach Dudenhofer" userId="c4a63011-f6e8-401d-b235-a1891ff3d58e" providerId="ADAL" clId="{B670DA20-6699-41B6-92D2-FBD5BC79AA9C}" dt="2025-06-05T19:40:22.376" v="1013"/>
          <ac:cxnSpMkLst>
            <pc:docMk/>
            <pc:sldMk cId="3604296895" sldId="938"/>
            <ac:cxnSpMk id="5" creationId="{4B4B7976-AE3E-1485-4949-520C969D57AD}"/>
          </ac:cxnSpMkLst>
        </pc:cxnChg>
      </pc:sldChg>
      <pc:sldChg chg="addSp modSp new mod">
        <pc:chgData name="Pastor Zach Dudenhofer" userId="c4a63011-f6e8-401d-b235-a1891ff3d58e" providerId="ADAL" clId="{B670DA20-6699-41B6-92D2-FBD5BC79AA9C}" dt="2025-06-05T19:42:26.165" v="1041" actId="962"/>
        <pc:sldMkLst>
          <pc:docMk/>
          <pc:sldMk cId="4276740316" sldId="939"/>
        </pc:sldMkLst>
        <pc:picChg chg="add mod">
          <ac:chgData name="Pastor Zach Dudenhofer" userId="c4a63011-f6e8-401d-b235-a1891ff3d58e" providerId="ADAL" clId="{B670DA20-6699-41B6-92D2-FBD5BC79AA9C}" dt="2025-06-05T19:42:26.165" v="1041" actId="962"/>
          <ac:picMkLst>
            <pc:docMk/>
            <pc:sldMk cId="4276740316" sldId="939"/>
            <ac:picMk id="3" creationId="{D854ADFB-FF56-3F7B-F70A-123B684B5895}"/>
          </ac:picMkLst>
        </pc:picChg>
      </pc:sldChg>
      <pc:sldChg chg="addSp modSp new mod">
        <pc:chgData name="Pastor Zach Dudenhofer" userId="c4a63011-f6e8-401d-b235-a1891ff3d58e" providerId="ADAL" clId="{B670DA20-6699-41B6-92D2-FBD5BC79AA9C}" dt="2025-06-05T19:42:51.092" v="1045" actId="962"/>
        <pc:sldMkLst>
          <pc:docMk/>
          <pc:sldMk cId="2640203081" sldId="940"/>
        </pc:sldMkLst>
        <pc:picChg chg="add mod">
          <ac:chgData name="Pastor Zach Dudenhofer" userId="c4a63011-f6e8-401d-b235-a1891ff3d58e" providerId="ADAL" clId="{B670DA20-6699-41B6-92D2-FBD5BC79AA9C}" dt="2025-06-05T19:42:51.092" v="1045" actId="962"/>
          <ac:picMkLst>
            <pc:docMk/>
            <pc:sldMk cId="2640203081" sldId="940"/>
            <ac:picMk id="3" creationId="{2F59B4D1-9CCC-BE1E-4282-69E04822FCC7}"/>
          </ac:picMkLst>
        </pc:picChg>
      </pc:sldChg>
    </pc:docChg>
  </pc:docChgLst>
  <pc:docChgLst>
    <pc:chgData name="Pastor Zach Dudenhofer" userId="c4a63011-f6e8-401d-b235-a1891ff3d58e" providerId="ADAL" clId="{8434E944-B22C-4F2D-8E77-6FB2DF62055A}"/>
    <pc:docChg chg="custSel addSld delSld modSld">
      <pc:chgData name="Pastor Zach Dudenhofer" userId="c4a63011-f6e8-401d-b235-a1891ff3d58e" providerId="ADAL" clId="{8434E944-B22C-4F2D-8E77-6FB2DF62055A}" dt="2026-02-27T20:57:35.914" v="888" actId="962"/>
      <pc:docMkLst>
        <pc:docMk/>
      </pc:docMkLst>
      <pc:sldChg chg="del">
        <pc:chgData name="Pastor Zach Dudenhofer" userId="c4a63011-f6e8-401d-b235-a1891ff3d58e" providerId="ADAL" clId="{8434E944-B22C-4F2D-8E77-6FB2DF62055A}" dt="2026-02-27T20:26:00.682" v="0" actId="47"/>
        <pc:sldMkLst>
          <pc:docMk/>
          <pc:sldMk cId="4103748038" sldId="1155"/>
        </pc:sldMkLst>
      </pc:sldChg>
      <pc:sldChg chg="addSp delSp modSp mod">
        <pc:chgData name="Pastor Zach Dudenhofer" userId="c4a63011-f6e8-401d-b235-a1891ff3d58e" providerId="ADAL" clId="{8434E944-B22C-4F2D-8E77-6FB2DF62055A}" dt="2026-02-27T20:36:50.360" v="167" actId="207"/>
        <pc:sldMkLst>
          <pc:docMk/>
          <pc:sldMk cId="2980077077" sldId="1225"/>
        </pc:sldMkLst>
        <pc:spChg chg="mod">
          <ac:chgData name="Pastor Zach Dudenhofer" userId="c4a63011-f6e8-401d-b235-a1891ff3d58e" providerId="ADAL" clId="{8434E944-B22C-4F2D-8E77-6FB2DF62055A}" dt="2026-02-27T20:36:50.360" v="167" actId="207"/>
          <ac:spMkLst>
            <pc:docMk/>
            <pc:sldMk cId="2980077077" sldId="1225"/>
            <ac:spMk id="2" creationId="{36C1704A-816A-DE6E-5F31-BA1A172B91A8}"/>
          </ac:spMkLst>
        </pc:spChg>
        <pc:spChg chg="mod">
          <ac:chgData name="Pastor Zach Dudenhofer" userId="c4a63011-f6e8-401d-b235-a1891ff3d58e" providerId="ADAL" clId="{8434E944-B22C-4F2D-8E77-6FB2DF62055A}" dt="2026-02-27T20:34:16.872" v="115" actId="404"/>
          <ac:spMkLst>
            <pc:docMk/>
            <pc:sldMk cId="2980077077" sldId="1225"/>
            <ac:spMk id="3" creationId="{00A7871A-2BAF-46B6-F0EB-21FA790C8E76}"/>
          </ac:spMkLst>
        </pc:spChg>
        <pc:picChg chg="add del mod">
          <ac:chgData name="Pastor Zach Dudenhofer" userId="c4a63011-f6e8-401d-b235-a1891ff3d58e" providerId="ADAL" clId="{8434E944-B22C-4F2D-8E77-6FB2DF62055A}" dt="2026-02-27T20:36:42.200" v="166" actId="478"/>
          <ac:picMkLst>
            <pc:docMk/>
            <pc:sldMk cId="2980077077" sldId="1225"/>
            <ac:picMk id="4" creationId="{E0C844E7-84C0-124A-9B0E-B18E4C8DB617}"/>
          </ac:picMkLst>
        </pc:picChg>
      </pc:sldChg>
      <pc:sldChg chg="addSp delSp modSp mod">
        <pc:chgData name="Pastor Zach Dudenhofer" userId="c4a63011-f6e8-401d-b235-a1891ff3d58e" providerId="ADAL" clId="{8434E944-B22C-4F2D-8E77-6FB2DF62055A}" dt="2026-02-27T20:28:19.060" v="7" actId="962"/>
        <pc:sldMkLst>
          <pc:docMk/>
          <pc:sldMk cId="1905295010" sldId="1337"/>
        </pc:sldMkLst>
        <pc:picChg chg="del">
          <ac:chgData name="Pastor Zach Dudenhofer" userId="c4a63011-f6e8-401d-b235-a1891ff3d58e" providerId="ADAL" clId="{8434E944-B22C-4F2D-8E77-6FB2DF62055A}" dt="2026-02-27T20:26:01.987" v="1" actId="478"/>
          <ac:picMkLst>
            <pc:docMk/>
            <pc:sldMk cId="1905295010" sldId="1337"/>
            <ac:picMk id="3" creationId="{D38278AA-AA74-E0C1-6533-A437E65514E0}"/>
          </ac:picMkLst>
        </pc:picChg>
        <pc:picChg chg="add del mod">
          <ac:chgData name="Pastor Zach Dudenhofer" userId="c4a63011-f6e8-401d-b235-a1891ff3d58e" providerId="ADAL" clId="{8434E944-B22C-4F2D-8E77-6FB2DF62055A}" dt="2026-02-27T20:28:14.799" v="4" actId="478"/>
          <ac:picMkLst>
            <pc:docMk/>
            <pc:sldMk cId="1905295010" sldId="1337"/>
            <ac:picMk id="4" creationId="{92805A34-1C47-B46F-AC5F-01B82BDA4DA9}"/>
          </ac:picMkLst>
        </pc:picChg>
        <pc:picChg chg="add mod">
          <ac:chgData name="Pastor Zach Dudenhofer" userId="c4a63011-f6e8-401d-b235-a1891ff3d58e" providerId="ADAL" clId="{8434E944-B22C-4F2D-8E77-6FB2DF62055A}" dt="2026-02-27T20:28:19.060" v="7" actId="962"/>
          <ac:picMkLst>
            <pc:docMk/>
            <pc:sldMk cId="1905295010" sldId="1337"/>
            <ac:picMk id="6" creationId="{74CC243A-C02F-C575-347C-89DD14411280}"/>
          </ac:picMkLst>
        </pc:picChg>
      </pc:sldChg>
      <pc:sldChg chg="del">
        <pc:chgData name="Pastor Zach Dudenhofer" userId="c4a63011-f6e8-401d-b235-a1891ff3d58e" providerId="ADAL" clId="{8434E944-B22C-4F2D-8E77-6FB2DF62055A}" dt="2026-02-27T20:37:16.922" v="173" actId="47"/>
        <pc:sldMkLst>
          <pc:docMk/>
          <pc:sldMk cId="528193208" sldId="1342"/>
        </pc:sldMkLst>
      </pc:sldChg>
      <pc:sldChg chg="del">
        <pc:chgData name="Pastor Zach Dudenhofer" userId="c4a63011-f6e8-401d-b235-a1891ff3d58e" providerId="ADAL" clId="{8434E944-B22C-4F2D-8E77-6FB2DF62055A}" dt="2026-02-27T20:55:00.810" v="884" actId="47"/>
        <pc:sldMkLst>
          <pc:docMk/>
          <pc:sldMk cId="3594490922" sldId="1357"/>
        </pc:sldMkLst>
      </pc:sldChg>
      <pc:sldChg chg="modSp mod">
        <pc:chgData name="Pastor Zach Dudenhofer" userId="c4a63011-f6e8-401d-b235-a1891ff3d58e" providerId="ADAL" clId="{8434E944-B22C-4F2D-8E77-6FB2DF62055A}" dt="2026-02-27T20:32:26.103" v="103" actId="113"/>
        <pc:sldMkLst>
          <pc:docMk/>
          <pc:sldMk cId="2285471302" sldId="1375"/>
        </pc:sldMkLst>
        <pc:spChg chg="mod">
          <ac:chgData name="Pastor Zach Dudenhofer" userId="c4a63011-f6e8-401d-b235-a1891ff3d58e" providerId="ADAL" clId="{8434E944-B22C-4F2D-8E77-6FB2DF62055A}" dt="2026-02-27T20:32:26.103" v="103" actId="113"/>
          <ac:spMkLst>
            <pc:docMk/>
            <pc:sldMk cId="2285471302" sldId="1375"/>
            <ac:spMk id="3" creationId="{C5FA7C8D-C969-32E2-1095-B80BBAF294CF}"/>
          </ac:spMkLst>
        </pc:spChg>
        <pc:graphicFrameChg chg="mod">
          <ac:chgData name="Pastor Zach Dudenhofer" userId="c4a63011-f6e8-401d-b235-a1891ff3d58e" providerId="ADAL" clId="{8434E944-B22C-4F2D-8E77-6FB2DF62055A}" dt="2026-02-27T20:32:17.633" v="99"/>
          <ac:graphicFrameMkLst>
            <pc:docMk/>
            <pc:sldMk cId="2285471302" sldId="1375"/>
            <ac:graphicFrameMk id="4" creationId="{4CB24A3B-C22E-B321-5BCF-DE026261C223}"/>
          </ac:graphicFrameMkLst>
        </pc:graphicFrameChg>
      </pc:sldChg>
      <pc:sldChg chg="del">
        <pc:chgData name="Pastor Zach Dudenhofer" userId="c4a63011-f6e8-401d-b235-a1891ff3d58e" providerId="ADAL" clId="{8434E944-B22C-4F2D-8E77-6FB2DF62055A}" dt="2026-02-27T20:37:09.350" v="171" actId="47"/>
        <pc:sldMkLst>
          <pc:docMk/>
          <pc:sldMk cId="1093852233" sldId="1376"/>
        </pc:sldMkLst>
      </pc:sldChg>
      <pc:sldChg chg="del">
        <pc:chgData name="Pastor Zach Dudenhofer" userId="c4a63011-f6e8-401d-b235-a1891ff3d58e" providerId="ADAL" clId="{8434E944-B22C-4F2D-8E77-6FB2DF62055A}" dt="2026-02-27T20:37:09.350" v="171" actId="47"/>
        <pc:sldMkLst>
          <pc:docMk/>
          <pc:sldMk cId="223362064" sldId="1377"/>
        </pc:sldMkLst>
      </pc:sldChg>
      <pc:sldChg chg="del">
        <pc:chgData name="Pastor Zach Dudenhofer" userId="c4a63011-f6e8-401d-b235-a1891ff3d58e" providerId="ADAL" clId="{8434E944-B22C-4F2D-8E77-6FB2DF62055A}" dt="2026-02-27T20:37:09.350" v="171" actId="47"/>
        <pc:sldMkLst>
          <pc:docMk/>
          <pc:sldMk cId="3573183295" sldId="1378"/>
        </pc:sldMkLst>
      </pc:sldChg>
      <pc:sldChg chg="del">
        <pc:chgData name="Pastor Zach Dudenhofer" userId="c4a63011-f6e8-401d-b235-a1891ff3d58e" providerId="ADAL" clId="{8434E944-B22C-4F2D-8E77-6FB2DF62055A}" dt="2026-02-27T20:37:09.350" v="171" actId="47"/>
        <pc:sldMkLst>
          <pc:docMk/>
          <pc:sldMk cId="2450748062" sldId="1379"/>
        </pc:sldMkLst>
      </pc:sldChg>
      <pc:sldChg chg="del">
        <pc:chgData name="Pastor Zach Dudenhofer" userId="c4a63011-f6e8-401d-b235-a1891ff3d58e" providerId="ADAL" clId="{8434E944-B22C-4F2D-8E77-6FB2DF62055A}" dt="2026-02-27T20:37:09.350" v="171" actId="47"/>
        <pc:sldMkLst>
          <pc:docMk/>
          <pc:sldMk cId="4011029975" sldId="1380"/>
        </pc:sldMkLst>
      </pc:sldChg>
      <pc:sldChg chg="del">
        <pc:chgData name="Pastor Zach Dudenhofer" userId="c4a63011-f6e8-401d-b235-a1891ff3d58e" providerId="ADAL" clId="{8434E944-B22C-4F2D-8E77-6FB2DF62055A}" dt="2026-02-27T20:55:00.810" v="884" actId="47"/>
        <pc:sldMkLst>
          <pc:docMk/>
          <pc:sldMk cId="293128738" sldId="1381"/>
        </pc:sldMkLst>
      </pc:sldChg>
      <pc:sldChg chg="del">
        <pc:chgData name="Pastor Zach Dudenhofer" userId="c4a63011-f6e8-401d-b235-a1891ff3d58e" providerId="ADAL" clId="{8434E944-B22C-4F2D-8E77-6FB2DF62055A}" dt="2026-02-27T20:55:00.810" v="884" actId="47"/>
        <pc:sldMkLst>
          <pc:docMk/>
          <pc:sldMk cId="2453764278" sldId="1382"/>
        </pc:sldMkLst>
      </pc:sldChg>
      <pc:sldChg chg="del">
        <pc:chgData name="Pastor Zach Dudenhofer" userId="c4a63011-f6e8-401d-b235-a1891ff3d58e" providerId="ADAL" clId="{8434E944-B22C-4F2D-8E77-6FB2DF62055A}" dt="2026-02-27T20:55:00.810" v="884" actId="47"/>
        <pc:sldMkLst>
          <pc:docMk/>
          <pc:sldMk cId="4229244389" sldId="1384"/>
        </pc:sldMkLst>
      </pc:sldChg>
      <pc:sldChg chg="del">
        <pc:chgData name="Pastor Zach Dudenhofer" userId="c4a63011-f6e8-401d-b235-a1891ff3d58e" providerId="ADAL" clId="{8434E944-B22C-4F2D-8E77-6FB2DF62055A}" dt="2026-02-27T20:55:00.810" v="884" actId="47"/>
        <pc:sldMkLst>
          <pc:docMk/>
          <pc:sldMk cId="2113203706" sldId="1385"/>
        </pc:sldMkLst>
      </pc:sldChg>
      <pc:sldChg chg="del">
        <pc:chgData name="Pastor Zach Dudenhofer" userId="c4a63011-f6e8-401d-b235-a1891ff3d58e" providerId="ADAL" clId="{8434E944-B22C-4F2D-8E77-6FB2DF62055A}" dt="2026-02-27T20:55:00.810" v="884" actId="47"/>
        <pc:sldMkLst>
          <pc:docMk/>
          <pc:sldMk cId="1784203124" sldId="1386"/>
        </pc:sldMkLst>
      </pc:sldChg>
      <pc:sldChg chg="del">
        <pc:chgData name="Pastor Zach Dudenhofer" userId="c4a63011-f6e8-401d-b235-a1891ff3d58e" providerId="ADAL" clId="{8434E944-B22C-4F2D-8E77-6FB2DF62055A}" dt="2026-02-27T20:55:00.810" v="884" actId="47"/>
        <pc:sldMkLst>
          <pc:docMk/>
          <pc:sldMk cId="2273413653" sldId="1387"/>
        </pc:sldMkLst>
      </pc:sldChg>
      <pc:sldChg chg="del">
        <pc:chgData name="Pastor Zach Dudenhofer" userId="c4a63011-f6e8-401d-b235-a1891ff3d58e" providerId="ADAL" clId="{8434E944-B22C-4F2D-8E77-6FB2DF62055A}" dt="2026-02-27T20:55:00.810" v="884" actId="47"/>
        <pc:sldMkLst>
          <pc:docMk/>
          <pc:sldMk cId="1220773588" sldId="1388"/>
        </pc:sldMkLst>
      </pc:sldChg>
      <pc:sldChg chg="del">
        <pc:chgData name="Pastor Zach Dudenhofer" userId="c4a63011-f6e8-401d-b235-a1891ff3d58e" providerId="ADAL" clId="{8434E944-B22C-4F2D-8E77-6FB2DF62055A}" dt="2026-02-27T20:55:00.810" v="884" actId="47"/>
        <pc:sldMkLst>
          <pc:docMk/>
          <pc:sldMk cId="1140874566" sldId="1389"/>
        </pc:sldMkLst>
      </pc:sldChg>
      <pc:sldChg chg="del">
        <pc:chgData name="Pastor Zach Dudenhofer" userId="c4a63011-f6e8-401d-b235-a1891ff3d58e" providerId="ADAL" clId="{8434E944-B22C-4F2D-8E77-6FB2DF62055A}" dt="2026-02-27T20:55:00.810" v="884" actId="47"/>
        <pc:sldMkLst>
          <pc:docMk/>
          <pc:sldMk cId="887884116" sldId="1390"/>
        </pc:sldMkLst>
      </pc:sldChg>
      <pc:sldChg chg="del">
        <pc:chgData name="Pastor Zach Dudenhofer" userId="c4a63011-f6e8-401d-b235-a1891ff3d58e" providerId="ADAL" clId="{8434E944-B22C-4F2D-8E77-6FB2DF62055A}" dt="2026-02-27T20:55:00.810" v="884" actId="47"/>
        <pc:sldMkLst>
          <pc:docMk/>
          <pc:sldMk cId="2637406003" sldId="1391"/>
        </pc:sldMkLst>
      </pc:sldChg>
      <pc:sldChg chg="del">
        <pc:chgData name="Pastor Zach Dudenhofer" userId="c4a63011-f6e8-401d-b235-a1891ff3d58e" providerId="ADAL" clId="{8434E944-B22C-4F2D-8E77-6FB2DF62055A}" dt="2026-02-27T20:55:00.810" v="884" actId="47"/>
        <pc:sldMkLst>
          <pc:docMk/>
          <pc:sldMk cId="3547198407" sldId="1392"/>
        </pc:sldMkLst>
      </pc:sldChg>
      <pc:sldChg chg="del">
        <pc:chgData name="Pastor Zach Dudenhofer" userId="c4a63011-f6e8-401d-b235-a1891ff3d58e" providerId="ADAL" clId="{8434E944-B22C-4F2D-8E77-6FB2DF62055A}" dt="2026-02-27T20:55:00.810" v="884" actId="47"/>
        <pc:sldMkLst>
          <pc:docMk/>
          <pc:sldMk cId="1090421087" sldId="1393"/>
        </pc:sldMkLst>
      </pc:sldChg>
      <pc:sldChg chg="del">
        <pc:chgData name="Pastor Zach Dudenhofer" userId="c4a63011-f6e8-401d-b235-a1891ff3d58e" providerId="ADAL" clId="{8434E944-B22C-4F2D-8E77-6FB2DF62055A}" dt="2026-02-27T20:55:00.810" v="884" actId="47"/>
        <pc:sldMkLst>
          <pc:docMk/>
          <pc:sldMk cId="3723211266" sldId="1394"/>
        </pc:sldMkLst>
      </pc:sldChg>
      <pc:sldChg chg="del">
        <pc:chgData name="Pastor Zach Dudenhofer" userId="c4a63011-f6e8-401d-b235-a1891ff3d58e" providerId="ADAL" clId="{8434E944-B22C-4F2D-8E77-6FB2DF62055A}" dt="2026-02-27T20:55:00.810" v="884" actId="47"/>
        <pc:sldMkLst>
          <pc:docMk/>
          <pc:sldMk cId="323977819" sldId="1395"/>
        </pc:sldMkLst>
      </pc:sldChg>
      <pc:sldChg chg="del">
        <pc:chgData name="Pastor Zach Dudenhofer" userId="c4a63011-f6e8-401d-b235-a1891ff3d58e" providerId="ADAL" clId="{8434E944-B22C-4F2D-8E77-6FB2DF62055A}" dt="2026-02-27T20:55:00.810" v="884" actId="47"/>
        <pc:sldMkLst>
          <pc:docMk/>
          <pc:sldMk cId="968785704" sldId="1396"/>
        </pc:sldMkLst>
      </pc:sldChg>
      <pc:sldChg chg="del">
        <pc:chgData name="Pastor Zach Dudenhofer" userId="c4a63011-f6e8-401d-b235-a1891ff3d58e" providerId="ADAL" clId="{8434E944-B22C-4F2D-8E77-6FB2DF62055A}" dt="2026-02-27T20:55:00.810" v="884" actId="47"/>
        <pc:sldMkLst>
          <pc:docMk/>
          <pc:sldMk cId="275770038" sldId="1397"/>
        </pc:sldMkLst>
      </pc:sldChg>
      <pc:sldChg chg="del">
        <pc:chgData name="Pastor Zach Dudenhofer" userId="c4a63011-f6e8-401d-b235-a1891ff3d58e" providerId="ADAL" clId="{8434E944-B22C-4F2D-8E77-6FB2DF62055A}" dt="2026-02-27T20:55:00.810" v="884" actId="47"/>
        <pc:sldMkLst>
          <pc:docMk/>
          <pc:sldMk cId="2818133249" sldId="1398"/>
        </pc:sldMkLst>
      </pc:sldChg>
      <pc:sldChg chg="del">
        <pc:chgData name="Pastor Zach Dudenhofer" userId="c4a63011-f6e8-401d-b235-a1891ff3d58e" providerId="ADAL" clId="{8434E944-B22C-4F2D-8E77-6FB2DF62055A}" dt="2026-02-27T20:55:00.810" v="884" actId="47"/>
        <pc:sldMkLst>
          <pc:docMk/>
          <pc:sldMk cId="945942358" sldId="1399"/>
        </pc:sldMkLst>
      </pc:sldChg>
      <pc:sldChg chg="del">
        <pc:chgData name="Pastor Zach Dudenhofer" userId="c4a63011-f6e8-401d-b235-a1891ff3d58e" providerId="ADAL" clId="{8434E944-B22C-4F2D-8E77-6FB2DF62055A}" dt="2026-02-27T20:55:00.810" v="884" actId="47"/>
        <pc:sldMkLst>
          <pc:docMk/>
          <pc:sldMk cId="130157325" sldId="1400"/>
        </pc:sldMkLst>
      </pc:sldChg>
      <pc:sldChg chg="del">
        <pc:chgData name="Pastor Zach Dudenhofer" userId="c4a63011-f6e8-401d-b235-a1891ff3d58e" providerId="ADAL" clId="{8434E944-B22C-4F2D-8E77-6FB2DF62055A}" dt="2026-02-27T20:55:00.810" v="884" actId="47"/>
        <pc:sldMkLst>
          <pc:docMk/>
          <pc:sldMk cId="3263361260" sldId="1401"/>
        </pc:sldMkLst>
      </pc:sldChg>
      <pc:sldChg chg="del">
        <pc:chgData name="Pastor Zach Dudenhofer" userId="c4a63011-f6e8-401d-b235-a1891ff3d58e" providerId="ADAL" clId="{8434E944-B22C-4F2D-8E77-6FB2DF62055A}" dt="2026-02-27T20:55:00.810" v="884" actId="47"/>
        <pc:sldMkLst>
          <pc:docMk/>
          <pc:sldMk cId="4048553202" sldId="1402"/>
        </pc:sldMkLst>
      </pc:sldChg>
      <pc:sldChg chg="del">
        <pc:chgData name="Pastor Zach Dudenhofer" userId="c4a63011-f6e8-401d-b235-a1891ff3d58e" providerId="ADAL" clId="{8434E944-B22C-4F2D-8E77-6FB2DF62055A}" dt="2026-02-27T20:55:00.810" v="884" actId="47"/>
        <pc:sldMkLst>
          <pc:docMk/>
          <pc:sldMk cId="3839094142" sldId="1403"/>
        </pc:sldMkLst>
      </pc:sldChg>
      <pc:sldChg chg="del">
        <pc:chgData name="Pastor Zach Dudenhofer" userId="c4a63011-f6e8-401d-b235-a1891ff3d58e" providerId="ADAL" clId="{8434E944-B22C-4F2D-8E77-6FB2DF62055A}" dt="2026-02-27T20:55:00.810" v="884" actId="47"/>
        <pc:sldMkLst>
          <pc:docMk/>
          <pc:sldMk cId="968335046" sldId="1404"/>
        </pc:sldMkLst>
      </pc:sldChg>
      <pc:sldChg chg="addSp modSp new mod">
        <pc:chgData name="Pastor Zach Dudenhofer" userId="c4a63011-f6e8-401d-b235-a1891ff3d58e" providerId="ADAL" clId="{8434E944-B22C-4F2D-8E77-6FB2DF62055A}" dt="2026-02-27T20:30:13.965" v="11" actId="962"/>
        <pc:sldMkLst>
          <pc:docMk/>
          <pc:sldMk cId="3972578269" sldId="1405"/>
        </pc:sldMkLst>
        <pc:picChg chg="add mod">
          <ac:chgData name="Pastor Zach Dudenhofer" userId="c4a63011-f6e8-401d-b235-a1891ff3d58e" providerId="ADAL" clId="{8434E944-B22C-4F2D-8E77-6FB2DF62055A}" dt="2026-02-27T20:30:13.965" v="11" actId="962"/>
          <ac:picMkLst>
            <pc:docMk/>
            <pc:sldMk cId="3972578269" sldId="1405"/>
            <ac:picMk id="3" creationId="{175C705A-14E9-4906-9115-CA7F962CE655}"/>
          </ac:picMkLst>
        </pc:picChg>
      </pc:sldChg>
      <pc:sldChg chg="modSp add mod">
        <pc:chgData name="Pastor Zach Dudenhofer" userId="c4a63011-f6e8-401d-b235-a1891ff3d58e" providerId="ADAL" clId="{8434E944-B22C-4F2D-8E77-6FB2DF62055A}" dt="2026-02-27T20:36:58.098" v="168" actId="207"/>
        <pc:sldMkLst>
          <pc:docMk/>
          <pc:sldMk cId="455695197" sldId="1406"/>
        </pc:sldMkLst>
        <pc:spChg chg="mod">
          <ac:chgData name="Pastor Zach Dudenhofer" userId="c4a63011-f6e8-401d-b235-a1891ff3d58e" providerId="ADAL" clId="{8434E944-B22C-4F2D-8E77-6FB2DF62055A}" dt="2026-02-27T20:36:58.098" v="168" actId="207"/>
          <ac:spMkLst>
            <pc:docMk/>
            <pc:sldMk cId="455695197" sldId="1406"/>
            <ac:spMk id="2" creationId="{36C1704A-816A-DE6E-5F31-BA1A172B91A8}"/>
          </ac:spMkLst>
        </pc:spChg>
        <pc:spChg chg="mod">
          <ac:chgData name="Pastor Zach Dudenhofer" userId="c4a63011-f6e8-401d-b235-a1891ff3d58e" providerId="ADAL" clId="{8434E944-B22C-4F2D-8E77-6FB2DF62055A}" dt="2026-02-27T20:34:57.458" v="127" actId="20577"/>
          <ac:spMkLst>
            <pc:docMk/>
            <pc:sldMk cId="455695197" sldId="1406"/>
            <ac:spMk id="3" creationId="{00A7871A-2BAF-46B6-F0EB-21FA790C8E76}"/>
          </ac:spMkLst>
        </pc:spChg>
      </pc:sldChg>
      <pc:sldChg chg="modSp add mod">
        <pc:chgData name="Pastor Zach Dudenhofer" userId="c4a63011-f6e8-401d-b235-a1891ff3d58e" providerId="ADAL" clId="{8434E944-B22C-4F2D-8E77-6FB2DF62055A}" dt="2026-02-27T20:37:01.297" v="169" actId="207"/>
        <pc:sldMkLst>
          <pc:docMk/>
          <pc:sldMk cId="2744083758" sldId="1407"/>
        </pc:sldMkLst>
        <pc:spChg chg="mod">
          <ac:chgData name="Pastor Zach Dudenhofer" userId="c4a63011-f6e8-401d-b235-a1891ff3d58e" providerId="ADAL" clId="{8434E944-B22C-4F2D-8E77-6FB2DF62055A}" dt="2026-02-27T20:37:01.297" v="169" actId="207"/>
          <ac:spMkLst>
            <pc:docMk/>
            <pc:sldMk cId="2744083758" sldId="1407"/>
            <ac:spMk id="2" creationId="{36C1704A-816A-DE6E-5F31-BA1A172B91A8}"/>
          </ac:spMkLst>
        </pc:spChg>
        <pc:spChg chg="mod">
          <ac:chgData name="Pastor Zach Dudenhofer" userId="c4a63011-f6e8-401d-b235-a1891ff3d58e" providerId="ADAL" clId="{8434E944-B22C-4F2D-8E77-6FB2DF62055A}" dt="2026-02-27T20:36:08.545" v="154" actId="403"/>
          <ac:spMkLst>
            <pc:docMk/>
            <pc:sldMk cId="2744083758" sldId="1407"/>
            <ac:spMk id="3" creationId="{00A7871A-2BAF-46B6-F0EB-21FA790C8E76}"/>
          </ac:spMkLst>
        </pc:spChg>
      </pc:sldChg>
      <pc:sldChg chg="modSp add mod">
        <pc:chgData name="Pastor Zach Dudenhofer" userId="c4a63011-f6e8-401d-b235-a1891ff3d58e" providerId="ADAL" clId="{8434E944-B22C-4F2D-8E77-6FB2DF62055A}" dt="2026-02-27T20:37:04.169" v="170" actId="207"/>
        <pc:sldMkLst>
          <pc:docMk/>
          <pc:sldMk cId="1441908217" sldId="1408"/>
        </pc:sldMkLst>
        <pc:spChg chg="mod">
          <ac:chgData name="Pastor Zach Dudenhofer" userId="c4a63011-f6e8-401d-b235-a1891ff3d58e" providerId="ADAL" clId="{8434E944-B22C-4F2D-8E77-6FB2DF62055A}" dt="2026-02-27T20:37:04.169" v="170" actId="207"/>
          <ac:spMkLst>
            <pc:docMk/>
            <pc:sldMk cId="1441908217" sldId="1408"/>
            <ac:spMk id="2" creationId="{36C1704A-816A-DE6E-5F31-BA1A172B91A8}"/>
          </ac:spMkLst>
        </pc:spChg>
        <pc:spChg chg="mod">
          <ac:chgData name="Pastor Zach Dudenhofer" userId="c4a63011-f6e8-401d-b235-a1891ff3d58e" providerId="ADAL" clId="{8434E944-B22C-4F2D-8E77-6FB2DF62055A}" dt="2026-02-27T20:36:04.074" v="153" actId="404"/>
          <ac:spMkLst>
            <pc:docMk/>
            <pc:sldMk cId="1441908217" sldId="1408"/>
            <ac:spMk id="3" creationId="{00A7871A-2BAF-46B6-F0EB-21FA790C8E76}"/>
          </ac:spMkLst>
        </pc:spChg>
      </pc:sldChg>
      <pc:sldChg chg="add">
        <pc:chgData name="Pastor Zach Dudenhofer" userId="c4a63011-f6e8-401d-b235-a1891ff3d58e" providerId="ADAL" clId="{8434E944-B22C-4F2D-8E77-6FB2DF62055A}" dt="2026-02-27T20:37:15.432" v="172"/>
        <pc:sldMkLst>
          <pc:docMk/>
          <pc:sldMk cId="54027101" sldId="1409"/>
        </pc:sldMkLst>
      </pc:sldChg>
      <pc:sldChg chg="modSp add mod">
        <pc:chgData name="Pastor Zach Dudenhofer" userId="c4a63011-f6e8-401d-b235-a1891ff3d58e" providerId="ADAL" clId="{8434E944-B22C-4F2D-8E77-6FB2DF62055A}" dt="2026-02-27T20:38:27.547" v="196" actId="404"/>
        <pc:sldMkLst>
          <pc:docMk/>
          <pc:sldMk cId="2500729516" sldId="1410"/>
        </pc:sldMkLst>
        <pc:spChg chg="mod">
          <ac:chgData name="Pastor Zach Dudenhofer" userId="c4a63011-f6e8-401d-b235-a1891ff3d58e" providerId="ADAL" clId="{8434E944-B22C-4F2D-8E77-6FB2DF62055A}" dt="2026-02-27T20:38:27.547" v="196" actId="404"/>
          <ac:spMkLst>
            <pc:docMk/>
            <pc:sldMk cId="2500729516" sldId="1410"/>
            <ac:spMk id="2" creationId="{36C1704A-816A-DE6E-5F31-BA1A172B91A8}"/>
          </ac:spMkLst>
        </pc:spChg>
      </pc:sldChg>
      <pc:sldChg chg="addSp modSp add mod">
        <pc:chgData name="Pastor Zach Dudenhofer" userId="c4a63011-f6e8-401d-b235-a1891ff3d58e" providerId="ADAL" clId="{8434E944-B22C-4F2D-8E77-6FB2DF62055A}" dt="2026-02-27T20:40:10.663" v="263" actId="20577"/>
        <pc:sldMkLst>
          <pc:docMk/>
          <pc:sldMk cId="1924138709" sldId="1411"/>
        </pc:sldMkLst>
        <pc:spChg chg="mod">
          <ac:chgData name="Pastor Zach Dudenhofer" userId="c4a63011-f6e8-401d-b235-a1891ff3d58e" providerId="ADAL" clId="{8434E944-B22C-4F2D-8E77-6FB2DF62055A}" dt="2026-02-27T20:38:57.672" v="199" actId="115"/>
          <ac:spMkLst>
            <pc:docMk/>
            <pc:sldMk cId="1924138709" sldId="1411"/>
            <ac:spMk id="3" creationId="{00A7871A-2BAF-46B6-F0EB-21FA790C8E76}"/>
          </ac:spMkLst>
        </pc:spChg>
        <pc:spChg chg="add mod">
          <ac:chgData name="Pastor Zach Dudenhofer" userId="c4a63011-f6e8-401d-b235-a1891ff3d58e" providerId="ADAL" clId="{8434E944-B22C-4F2D-8E77-6FB2DF62055A}" dt="2026-02-27T20:40:10.663" v="263" actId="20577"/>
          <ac:spMkLst>
            <pc:docMk/>
            <pc:sldMk cId="1924138709" sldId="1411"/>
            <ac:spMk id="4" creationId="{73035CBC-5047-C8EB-6176-A0282DF1FE5E}"/>
          </ac:spMkLst>
        </pc:spChg>
        <pc:cxnChg chg="add mod">
          <ac:chgData name="Pastor Zach Dudenhofer" userId="c4a63011-f6e8-401d-b235-a1891ff3d58e" providerId="ADAL" clId="{8434E944-B22C-4F2D-8E77-6FB2DF62055A}" dt="2026-02-27T20:39:31.919" v="200"/>
          <ac:cxnSpMkLst>
            <pc:docMk/>
            <pc:sldMk cId="1924138709" sldId="1411"/>
            <ac:cxnSpMk id="5" creationId="{C85C3B62-DD04-AEBB-0D94-2C314692E42C}"/>
          </ac:cxnSpMkLst>
        </pc:cxnChg>
      </pc:sldChg>
      <pc:sldChg chg="modSp add mod">
        <pc:chgData name="Pastor Zach Dudenhofer" userId="c4a63011-f6e8-401d-b235-a1891ff3d58e" providerId="ADAL" clId="{8434E944-B22C-4F2D-8E77-6FB2DF62055A}" dt="2026-02-27T20:42:37.605" v="347" actId="20577"/>
        <pc:sldMkLst>
          <pc:docMk/>
          <pc:sldMk cId="1383375522" sldId="1412"/>
        </pc:sldMkLst>
        <pc:spChg chg="mod">
          <ac:chgData name="Pastor Zach Dudenhofer" userId="c4a63011-f6e8-401d-b235-a1891ff3d58e" providerId="ADAL" clId="{8434E944-B22C-4F2D-8E77-6FB2DF62055A}" dt="2026-02-27T20:41:19.232" v="268" actId="115"/>
          <ac:spMkLst>
            <pc:docMk/>
            <pc:sldMk cId="1383375522" sldId="1412"/>
            <ac:spMk id="3" creationId="{00A7871A-2BAF-46B6-F0EB-21FA790C8E76}"/>
          </ac:spMkLst>
        </pc:spChg>
        <pc:spChg chg="mod">
          <ac:chgData name="Pastor Zach Dudenhofer" userId="c4a63011-f6e8-401d-b235-a1891ff3d58e" providerId="ADAL" clId="{8434E944-B22C-4F2D-8E77-6FB2DF62055A}" dt="2026-02-27T20:42:37.605" v="347" actId="20577"/>
          <ac:spMkLst>
            <pc:docMk/>
            <pc:sldMk cId="1383375522" sldId="1412"/>
            <ac:spMk id="4" creationId="{73035CBC-5047-C8EB-6176-A0282DF1FE5E}"/>
          </ac:spMkLst>
        </pc:spChg>
      </pc:sldChg>
      <pc:sldChg chg="modSp add mod">
        <pc:chgData name="Pastor Zach Dudenhofer" userId="c4a63011-f6e8-401d-b235-a1891ff3d58e" providerId="ADAL" clId="{8434E944-B22C-4F2D-8E77-6FB2DF62055A}" dt="2026-02-27T20:43:03.326" v="371" actId="27636"/>
        <pc:sldMkLst>
          <pc:docMk/>
          <pc:sldMk cId="598802740" sldId="1413"/>
        </pc:sldMkLst>
        <pc:spChg chg="mod">
          <ac:chgData name="Pastor Zach Dudenhofer" userId="c4a63011-f6e8-401d-b235-a1891ff3d58e" providerId="ADAL" clId="{8434E944-B22C-4F2D-8E77-6FB2DF62055A}" dt="2026-02-27T20:43:03.326" v="371" actId="27636"/>
          <ac:spMkLst>
            <pc:docMk/>
            <pc:sldMk cId="598802740" sldId="1413"/>
            <ac:spMk id="2" creationId="{36C1704A-816A-DE6E-5F31-BA1A172B91A8}"/>
          </ac:spMkLst>
        </pc:spChg>
      </pc:sldChg>
      <pc:sldChg chg="addSp modSp add mod">
        <pc:chgData name="Pastor Zach Dudenhofer" userId="c4a63011-f6e8-401d-b235-a1891ff3d58e" providerId="ADAL" clId="{8434E944-B22C-4F2D-8E77-6FB2DF62055A}" dt="2026-02-27T20:44:55.741" v="451" actId="20577"/>
        <pc:sldMkLst>
          <pc:docMk/>
          <pc:sldMk cId="3625741462" sldId="1414"/>
        </pc:sldMkLst>
        <pc:spChg chg="mod">
          <ac:chgData name="Pastor Zach Dudenhofer" userId="c4a63011-f6e8-401d-b235-a1891ff3d58e" providerId="ADAL" clId="{8434E944-B22C-4F2D-8E77-6FB2DF62055A}" dt="2026-02-27T20:43:22.135" v="374" actId="115"/>
          <ac:spMkLst>
            <pc:docMk/>
            <pc:sldMk cId="3625741462" sldId="1414"/>
            <ac:spMk id="3" creationId="{00A7871A-2BAF-46B6-F0EB-21FA790C8E76}"/>
          </ac:spMkLst>
        </pc:spChg>
        <pc:spChg chg="add mod">
          <ac:chgData name="Pastor Zach Dudenhofer" userId="c4a63011-f6e8-401d-b235-a1891ff3d58e" providerId="ADAL" clId="{8434E944-B22C-4F2D-8E77-6FB2DF62055A}" dt="2026-02-27T20:44:55.741" v="451" actId="20577"/>
          <ac:spMkLst>
            <pc:docMk/>
            <pc:sldMk cId="3625741462" sldId="1414"/>
            <ac:spMk id="4" creationId="{9941105E-5BA0-98E7-C050-0249F91ADA4F}"/>
          </ac:spMkLst>
        </pc:spChg>
        <pc:cxnChg chg="add mod">
          <ac:chgData name="Pastor Zach Dudenhofer" userId="c4a63011-f6e8-401d-b235-a1891ff3d58e" providerId="ADAL" clId="{8434E944-B22C-4F2D-8E77-6FB2DF62055A}" dt="2026-02-27T20:43:43.850" v="375"/>
          <ac:cxnSpMkLst>
            <pc:docMk/>
            <pc:sldMk cId="3625741462" sldId="1414"/>
            <ac:cxnSpMk id="5" creationId="{30C66E18-B19C-6299-71E6-688867A7141B}"/>
          </ac:cxnSpMkLst>
        </pc:cxnChg>
      </pc:sldChg>
      <pc:sldChg chg="delSp modSp add mod">
        <pc:chgData name="Pastor Zach Dudenhofer" userId="c4a63011-f6e8-401d-b235-a1891ff3d58e" providerId="ADAL" clId="{8434E944-B22C-4F2D-8E77-6FB2DF62055A}" dt="2026-02-27T20:45:24.852" v="457" actId="478"/>
        <pc:sldMkLst>
          <pc:docMk/>
          <pc:sldMk cId="3751775051" sldId="1415"/>
        </pc:sldMkLst>
        <pc:spChg chg="mod">
          <ac:chgData name="Pastor Zach Dudenhofer" userId="c4a63011-f6e8-401d-b235-a1891ff3d58e" providerId="ADAL" clId="{8434E944-B22C-4F2D-8E77-6FB2DF62055A}" dt="2026-02-27T20:45:20.847" v="456" actId="115"/>
          <ac:spMkLst>
            <pc:docMk/>
            <pc:sldMk cId="3751775051" sldId="1415"/>
            <ac:spMk id="3" creationId="{00A7871A-2BAF-46B6-F0EB-21FA790C8E76}"/>
          </ac:spMkLst>
        </pc:spChg>
        <pc:spChg chg="del">
          <ac:chgData name="Pastor Zach Dudenhofer" userId="c4a63011-f6e8-401d-b235-a1891ff3d58e" providerId="ADAL" clId="{8434E944-B22C-4F2D-8E77-6FB2DF62055A}" dt="2026-02-27T20:45:24.852" v="457" actId="478"/>
          <ac:spMkLst>
            <pc:docMk/>
            <pc:sldMk cId="3751775051" sldId="1415"/>
            <ac:spMk id="4" creationId="{9941105E-5BA0-98E7-C050-0249F91ADA4F}"/>
          </ac:spMkLst>
        </pc:spChg>
        <pc:cxnChg chg="del">
          <ac:chgData name="Pastor Zach Dudenhofer" userId="c4a63011-f6e8-401d-b235-a1891ff3d58e" providerId="ADAL" clId="{8434E944-B22C-4F2D-8E77-6FB2DF62055A}" dt="2026-02-27T20:45:24.852" v="457" actId="478"/>
          <ac:cxnSpMkLst>
            <pc:docMk/>
            <pc:sldMk cId="3751775051" sldId="1415"/>
            <ac:cxnSpMk id="5" creationId="{30C66E18-B19C-6299-71E6-688867A7141B}"/>
          </ac:cxnSpMkLst>
        </pc:cxnChg>
      </pc:sldChg>
      <pc:sldChg chg="addSp modSp add mod">
        <pc:chgData name="Pastor Zach Dudenhofer" userId="c4a63011-f6e8-401d-b235-a1891ff3d58e" providerId="ADAL" clId="{8434E944-B22C-4F2D-8E77-6FB2DF62055A}" dt="2026-02-27T20:47:55.913" v="617" actId="1035"/>
        <pc:sldMkLst>
          <pc:docMk/>
          <pc:sldMk cId="694309813" sldId="1416"/>
        </pc:sldMkLst>
        <pc:spChg chg="mod">
          <ac:chgData name="Pastor Zach Dudenhofer" userId="c4a63011-f6e8-401d-b235-a1891ff3d58e" providerId="ADAL" clId="{8434E944-B22C-4F2D-8E77-6FB2DF62055A}" dt="2026-02-27T20:46:02.569" v="464" actId="255"/>
          <ac:spMkLst>
            <pc:docMk/>
            <pc:sldMk cId="694309813" sldId="1416"/>
            <ac:spMk id="3" creationId="{00A7871A-2BAF-46B6-F0EB-21FA790C8E76}"/>
          </ac:spMkLst>
        </pc:spChg>
        <pc:spChg chg="add mod">
          <ac:chgData name="Pastor Zach Dudenhofer" userId="c4a63011-f6e8-401d-b235-a1891ff3d58e" providerId="ADAL" clId="{8434E944-B22C-4F2D-8E77-6FB2DF62055A}" dt="2026-02-27T20:47:55.913" v="617" actId="1035"/>
          <ac:spMkLst>
            <pc:docMk/>
            <pc:sldMk cId="694309813" sldId="1416"/>
            <ac:spMk id="4" creationId="{AF340A25-E7B3-4770-1547-A09B4AEEC7A9}"/>
          </ac:spMkLst>
        </pc:spChg>
        <pc:cxnChg chg="add mod">
          <ac:chgData name="Pastor Zach Dudenhofer" userId="c4a63011-f6e8-401d-b235-a1891ff3d58e" providerId="ADAL" clId="{8434E944-B22C-4F2D-8E77-6FB2DF62055A}" dt="2026-02-27T20:47:55.913" v="617" actId="1035"/>
          <ac:cxnSpMkLst>
            <pc:docMk/>
            <pc:sldMk cId="694309813" sldId="1416"/>
            <ac:cxnSpMk id="5" creationId="{E45A4357-1CE0-D157-6FB9-BAAA3621AA14}"/>
          </ac:cxnSpMkLst>
        </pc:cxnChg>
      </pc:sldChg>
      <pc:sldChg chg="modSp add mod">
        <pc:chgData name="Pastor Zach Dudenhofer" userId="c4a63011-f6e8-401d-b235-a1891ff3d58e" providerId="ADAL" clId="{8434E944-B22C-4F2D-8E77-6FB2DF62055A}" dt="2026-02-27T20:48:18.210" v="640" actId="20577"/>
        <pc:sldMkLst>
          <pc:docMk/>
          <pc:sldMk cId="4267578809" sldId="1417"/>
        </pc:sldMkLst>
        <pc:spChg chg="mod">
          <ac:chgData name="Pastor Zach Dudenhofer" userId="c4a63011-f6e8-401d-b235-a1891ff3d58e" providerId="ADAL" clId="{8434E944-B22C-4F2D-8E77-6FB2DF62055A}" dt="2026-02-27T20:48:18.210" v="640" actId="20577"/>
          <ac:spMkLst>
            <pc:docMk/>
            <pc:sldMk cId="4267578809" sldId="1417"/>
            <ac:spMk id="2" creationId="{36C1704A-816A-DE6E-5F31-BA1A172B91A8}"/>
          </ac:spMkLst>
        </pc:spChg>
      </pc:sldChg>
      <pc:sldChg chg="addSp modSp add mod">
        <pc:chgData name="Pastor Zach Dudenhofer" userId="c4a63011-f6e8-401d-b235-a1891ff3d58e" providerId="ADAL" clId="{8434E944-B22C-4F2D-8E77-6FB2DF62055A}" dt="2026-02-27T20:49:35.341" v="683" actId="20577"/>
        <pc:sldMkLst>
          <pc:docMk/>
          <pc:sldMk cId="2195699451" sldId="1418"/>
        </pc:sldMkLst>
        <pc:spChg chg="mod">
          <ac:chgData name="Pastor Zach Dudenhofer" userId="c4a63011-f6e8-401d-b235-a1891ff3d58e" providerId="ADAL" clId="{8434E944-B22C-4F2D-8E77-6FB2DF62055A}" dt="2026-02-27T20:48:36.746" v="643" actId="115"/>
          <ac:spMkLst>
            <pc:docMk/>
            <pc:sldMk cId="2195699451" sldId="1418"/>
            <ac:spMk id="3" creationId="{00A7871A-2BAF-46B6-F0EB-21FA790C8E76}"/>
          </ac:spMkLst>
        </pc:spChg>
        <pc:spChg chg="add mod">
          <ac:chgData name="Pastor Zach Dudenhofer" userId="c4a63011-f6e8-401d-b235-a1891ff3d58e" providerId="ADAL" clId="{8434E944-B22C-4F2D-8E77-6FB2DF62055A}" dt="2026-02-27T20:49:35.341" v="683" actId="20577"/>
          <ac:spMkLst>
            <pc:docMk/>
            <pc:sldMk cId="2195699451" sldId="1418"/>
            <ac:spMk id="4" creationId="{A3514774-CC87-8667-84D4-AB3CBF74C1A3}"/>
          </ac:spMkLst>
        </pc:spChg>
        <pc:cxnChg chg="add mod">
          <ac:chgData name="Pastor Zach Dudenhofer" userId="c4a63011-f6e8-401d-b235-a1891ff3d58e" providerId="ADAL" clId="{8434E944-B22C-4F2D-8E77-6FB2DF62055A}" dt="2026-02-27T20:48:51.135" v="644"/>
          <ac:cxnSpMkLst>
            <pc:docMk/>
            <pc:sldMk cId="2195699451" sldId="1418"/>
            <ac:cxnSpMk id="5" creationId="{4F53EF68-448B-288C-048C-5F6549008212}"/>
          </ac:cxnSpMkLst>
        </pc:cxnChg>
      </pc:sldChg>
      <pc:sldChg chg="modSp add mod">
        <pc:chgData name="Pastor Zach Dudenhofer" userId="c4a63011-f6e8-401d-b235-a1891ff3d58e" providerId="ADAL" clId="{8434E944-B22C-4F2D-8E77-6FB2DF62055A}" dt="2026-02-27T20:50:53.760" v="799" actId="1035"/>
        <pc:sldMkLst>
          <pc:docMk/>
          <pc:sldMk cId="3205967213" sldId="1419"/>
        </pc:sldMkLst>
        <pc:spChg chg="mod">
          <ac:chgData name="Pastor Zach Dudenhofer" userId="c4a63011-f6e8-401d-b235-a1891ff3d58e" providerId="ADAL" clId="{8434E944-B22C-4F2D-8E77-6FB2DF62055A}" dt="2026-02-27T20:49:52.129" v="688" actId="115"/>
          <ac:spMkLst>
            <pc:docMk/>
            <pc:sldMk cId="3205967213" sldId="1419"/>
            <ac:spMk id="3" creationId="{00A7871A-2BAF-46B6-F0EB-21FA790C8E76}"/>
          </ac:spMkLst>
        </pc:spChg>
        <pc:spChg chg="mod">
          <ac:chgData name="Pastor Zach Dudenhofer" userId="c4a63011-f6e8-401d-b235-a1891ff3d58e" providerId="ADAL" clId="{8434E944-B22C-4F2D-8E77-6FB2DF62055A}" dt="2026-02-27T20:50:53.760" v="799" actId="1035"/>
          <ac:spMkLst>
            <pc:docMk/>
            <pc:sldMk cId="3205967213" sldId="1419"/>
            <ac:spMk id="4" creationId="{A3514774-CC87-8667-84D4-AB3CBF74C1A3}"/>
          </ac:spMkLst>
        </pc:spChg>
        <pc:cxnChg chg="mod">
          <ac:chgData name="Pastor Zach Dudenhofer" userId="c4a63011-f6e8-401d-b235-a1891ff3d58e" providerId="ADAL" clId="{8434E944-B22C-4F2D-8E77-6FB2DF62055A}" dt="2026-02-27T20:50:53.760" v="799" actId="1035"/>
          <ac:cxnSpMkLst>
            <pc:docMk/>
            <pc:sldMk cId="3205967213" sldId="1419"/>
            <ac:cxnSpMk id="5" creationId="{4F53EF68-448B-288C-048C-5F6549008212}"/>
          </ac:cxnSpMkLst>
        </pc:cxnChg>
      </pc:sldChg>
      <pc:sldChg chg="modSp add mod">
        <pc:chgData name="Pastor Zach Dudenhofer" userId="c4a63011-f6e8-401d-b235-a1891ff3d58e" providerId="ADAL" clId="{8434E944-B22C-4F2D-8E77-6FB2DF62055A}" dt="2026-02-27T20:51:24.045" v="828" actId="404"/>
        <pc:sldMkLst>
          <pc:docMk/>
          <pc:sldMk cId="3018624240" sldId="1420"/>
        </pc:sldMkLst>
        <pc:spChg chg="mod">
          <ac:chgData name="Pastor Zach Dudenhofer" userId="c4a63011-f6e8-401d-b235-a1891ff3d58e" providerId="ADAL" clId="{8434E944-B22C-4F2D-8E77-6FB2DF62055A}" dt="2026-02-27T20:51:24.045" v="828" actId="404"/>
          <ac:spMkLst>
            <pc:docMk/>
            <pc:sldMk cId="3018624240" sldId="1420"/>
            <ac:spMk id="2" creationId="{36C1704A-816A-DE6E-5F31-BA1A172B91A8}"/>
          </ac:spMkLst>
        </pc:spChg>
      </pc:sldChg>
      <pc:sldChg chg="addSp modSp add mod">
        <pc:chgData name="Pastor Zach Dudenhofer" userId="c4a63011-f6e8-401d-b235-a1891ff3d58e" providerId="ADAL" clId="{8434E944-B22C-4F2D-8E77-6FB2DF62055A}" dt="2026-02-27T20:53:43.453" v="866" actId="115"/>
        <pc:sldMkLst>
          <pc:docMk/>
          <pc:sldMk cId="2218368070" sldId="1421"/>
        </pc:sldMkLst>
        <pc:spChg chg="mod">
          <ac:chgData name="Pastor Zach Dudenhofer" userId="c4a63011-f6e8-401d-b235-a1891ff3d58e" providerId="ADAL" clId="{8434E944-B22C-4F2D-8E77-6FB2DF62055A}" dt="2026-02-27T20:53:43.453" v="866" actId="115"/>
          <ac:spMkLst>
            <pc:docMk/>
            <pc:sldMk cId="2218368070" sldId="1421"/>
            <ac:spMk id="3" creationId="{00A7871A-2BAF-46B6-F0EB-21FA790C8E76}"/>
          </ac:spMkLst>
        </pc:spChg>
        <pc:spChg chg="add mod">
          <ac:chgData name="Pastor Zach Dudenhofer" userId="c4a63011-f6e8-401d-b235-a1891ff3d58e" providerId="ADAL" clId="{8434E944-B22C-4F2D-8E77-6FB2DF62055A}" dt="2026-02-27T20:53:35.018" v="864" actId="20577"/>
          <ac:spMkLst>
            <pc:docMk/>
            <pc:sldMk cId="2218368070" sldId="1421"/>
            <ac:spMk id="4" creationId="{EB68C039-A6B1-6A6E-A25F-6A89FAB98891}"/>
          </ac:spMkLst>
        </pc:spChg>
        <pc:cxnChg chg="add mod">
          <ac:chgData name="Pastor Zach Dudenhofer" userId="c4a63011-f6e8-401d-b235-a1891ff3d58e" providerId="ADAL" clId="{8434E944-B22C-4F2D-8E77-6FB2DF62055A}" dt="2026-02-27T20:53:13.892" v="834"/>
          <ac:cxnSpMkLst>
            <pc:docMk/>
            <pc:sldMk cId="2218368070" sldId="1421"/>
            <ac:cxnSpMk id="5" creationId="{9D2119C1-C58B-515C-D02E-6F93AD6FDC5B}"/>
          </ac:cxnSpMkLst>
        </pc:cxnChg>
      </pc:sldChg>
      <pc:sldChg chg="modSp add mod">
        <pc:chgData name="Pastor Zach Dudenhofer" userId="c4a63011-f6e8-401d-b235-a1891ff3d58e" providerId="ADAL" clId="{8434E944-B22C-4F2D-8E77-6FB2DF62055A}" dt="2026-02-27T20:54:34.717" v="882" actId="20577"/>
        <pc:sldMkLst>
          <pc:docMk/>
          <pc:sldMk cId="3941704181" sldId="1422"/>
        </pc:sldMkLst>
        <pc:spChg chg="mod">
          <ac:chgData name="Pastor Zach Dudenhofer" userId="c4a63011-f6e8-401d-b235-a1891ff3d58e" providerId="ADAL" clId="{8434E944-B22C-4F2D-8E77-6FB2DF62055A}" dt="2026-02-27T20:54:03.902" v="871" actId="115"/>
          <ac:spMkLst>
            <pc:docMk/>
            <pc:sldMk cId="3941704181" sldId="1422"/>
            <ac:spMk id="3" creationId="{00A7871A-2BAF-46B6-F0EB-21FA790C8E76}"/>
          </ac:spMkLst>
        </pc:spChg>
        <pc:spChg chg="mod">
          <ac:chgData name="Pastor Zach Dudenhofer" userId="c4a63011-f6e8-401d-b235-a1891ff3d58e" providerId="ADAL" clId="{8434E944-B22C-4F2D-8E77-6FB2DF62055A}" dt="2026-02-27T20:54:34.717" v="882" actId="20577"/>
          <ac:spMkLst>
            <pc:docMk/>
            <pc:sldMk cId="3941704181" sldId="1422"/>
            <ac:spMk id="4" creationId="{EB68C039-A6B1-6A6E-A25F-6A89FAB98891}"/>
          </ac:spMkLst>
        </pc:spChg>
        <pc:cxnChg chg="mod">
          <ac:chgData name="Pastor Zach Dudenhofer" userId="c4a63011-f6e8-401d-b235-a1891ff3d58e" providerId="ADAL" clId="{8434E944-B22C-4F2D-8E77-6FB2DF62055A}" dt="2026-02-27T20:54:30.833" v="872" actId="1076"/>
          <ac:cxnSpMkLst>
            <pc:docMk/>
            <pc:sldMk cId="3941704181" sldId="1422"/>
            <ac:cxnSpMk id="5" creationId="{9D2119C1-C58B-515C-D02E-6F93AD6FDC5B}"/>
          </ac:cxnSpMkLst>
        </pc:cxnChg>
      </pc:sldChg>
      <pc:sldChg chg="addSp delSp modSp add mod">
        <pc:chgData name="Pastor Zach Dudenhofer" userId="c4a63011-f6e8-401d-b235-a1891ff3d58e" providerId="ADAL" clId="{8434E944-B22C-4F2D-8E77-6FB2DF62055A}" dt="2026-02-27T20:57:35.914" v="888" actId="962"/>
        <pc:sldMkLst>
          <pc:docMk/>
          <pc:sldMk cId="2388245749" sldId="1423"/>
        </pc:sldMkLst>
        <pc:picChg chg="add mod">
          <ac:chgData name="Pastor Zach Dudenhofer" userId="c4a63011-f6e8-401d-b235-a1891ff3d58e" providerId="ADAL" clId="{8434E944-B22C-4F2D-8E77-6FB2DF62055A}" dt="2026-02-27T20:57:35.914" v="888" actId="962"/>
          <ac:picMkLst>
            <pc:docMk/>
            <pc:sldMk cId="2388245749" sldId="1423"/>
            <ac:picMk id="3" creationId="{1BDBBC4A-03AD-CE3B-AE6C-7D292D9BA7A5}"/>
          </ac:picMkLst>
        </pc:picChg>
        <pc:picChg chg="del">
          <ac:chgData name="Pastor Zach Dudenhofer" userId="c4a63011-f6e8-401d-b235-a1891ff3d58e" providerId="ADAL" clId="{8434E944-B22C-4F2D-8E77-6FB2DF62055A}" dt="2026-02-27T20:57:32.680" v="885" actId="478"/>
          <ac:picMkLst>
            <pc:docMk/>
            <pc:sldMk cId="2388245749" sldId="1423"/>
            <ac:picMk id="6" creationId="{74CC243A-C02F-C575-347C-89DD14411280}"/>
          </ac:picMkLst>
        </pc:picChg>
      </pc:sldChg>
    </pc:docChg>
  </pc:docChgLst>
  <pc:docChgLst>
    <pc:chgData name="Pastor Zach Dudenhofer" userId="c4a63011-f6e8-401d-b235-a1891ff3d58e" providerId="ADAL" clId="{C1D9DB80-47F4-4B2F-BC25-820DF69DF9CB}"/>
    <pc:docChg chg="undo custSel addSld delSld modSld sldOrd">
      <pc:chgData name="Pastor Zach Dudenhofer" userId="c4a63011-f6e8-401d-b235-a1891ff3d58e" providerId="ADAL" clId="{C1D9DB80-47F4-4B2F-BC25-820DF69DF9CB}" dt="2025-11-21T20:21:39.435" v="1087" actId="27614"/>
      <pc:docMkLst>
        <pc:docMk/>
      </pc:docMkLst>
      <pc:sldChg chg="del">
        <pc:chgData name="Pastor Zach Dudenhofer" userId="c4a63011-f6e8-401d-b235-a1891ff3d58e" providerId="ADAL" clId="{C1D9DB80-47F4-4B2F-BC25-820DF69DF9CB}" dt="2025-11-21T20:11:52.235" v="1084" actId="47"/>
        <pc:sldMkLst>
          <pc:docMk/>
          <pc:sldMk cId="2449594387" sldId="1090"/>
        </pc:sldMkLst>
      </pc:sldChg>
      <pc:sldChg chg="del">
        <pc:chgData name="Pastor Zach Dudenhofer" userId="c4a63011-f6e8-401d-b235-a1891ff3d58e" providerId="ADAL" clId="{C1D9DB80-47F4-4B2F-BC25-820DF69DF9CB}" dt="2025-11-21T20:11:52.235" v="1084" actId="47"/>
        <pc:sldMkLst>
          <pc:docMk/>
          <pc:sldMk cId="3439143443" sldId="1118"/>
        </pc:sldMkLst>
      </pc:sldChg>
      <pc:sldChg chg="addSp delSp modSp mod">
        <pc:chgData name="Pastor Zach Dudenhofer" userId="c4a63011-f6e8-401d-b235-a1891ff3d58e" providerId="ADAL" clId="{C1D9DB80-47F4-4B2F-BC25-820DF69DF9CB}" dt="2025-11-21T19:34:46.157" v="2" actId="27614"/>
        <pc:sldMkLst>
          <pc:docMk/>
          <pc:sldMk cId="4103748038" sldId="1155"/>
        </pc:sldMkLst>
        <pc:picChg chg="add mod">
          <ac:chgData name="Pastor Zach Dudenhofer" userId="c4a63011-f6e8-401d-b235-a1891ff3d58e" providerId="ADAL" clId="{C1D9DB80-47F4-4B2F-BC25-820DF69DF9CB}" dt="2025-11-21T19:34:46.157" v="2" actId="27614"/>
          <ac:picMkLst>
            <pc:docMk/>
            <pc:sldMk cId="4103748038" sldId="1155"/>
            <ac:picMk id="3" creationId="{FA68967E-23C6-3270-6977-4FE1091C54D8}"/>
          </ac:picMkLst>
        </pc:picChg>
        <pc:picChg chg="del">
          <ac:chgData name="Pastor Zach Dudenhofer" userId="c4a63011-f6e8-401d-b235-a1891ff3d58e" providerId="ADAL" clId="{C1D9DB80-47F4-4B2F-BC25-820DF69DF9CB}" dt="2025-11-21T19:34:42.076" v="0" actId="478"/>
          <ac:picMkLst>
            <pc:docMk/>
            <pc:sldMk cId="4103748038" sldId="1155"/>
            <ac:picMk id="4" creationId="{5E83887F-795D-7EA2-0454-787B20109FE3}"/>
          </ac:picMkLst>
        </pc:picChg>
      </pc:sldChg>
      <pc:sldChg chg="del">
        <pc:chgData name="Pastor Zach Dudenhofer" userId="c4a63011-f6e8-401d-b235-a1891ff3d58e" providerId="ADAL" clId="{C1D9DB80-47F4-4B2F-BC25-820DF69DF9CB}" dt="2025-11-21T19:57:57.137" v="531" actId="47"/>
        <pc:sldMkLst>
          <pc:docMk/>
          <pc:sldMk cId="2112752256" sldId="1197"/>
        </pc:sldMkLst>
      </pc:sldChg>
      <pc:sldChg chg="del">
        <pc:chgData name="Pastor Zach Dudenhofer" userId="c4a63011-f6e8-401d-b235-a1891ff3d58e" providerId="ADAL" clId="{C1D9DB80-47F4-4B2F-BC25-820DF69DF9CB}" dt="2025-11-21T20:11:52.235" v="1084" actId="47"/>
        <pc:sldMkLst>
          <pc:docMk/>
          <pc:sldMk cId="240386944" sldId="1198"/>
        </pc:sldMkLst>
      </pc:sldChg>
      <pc:sldChg chg="del">
        <pc:chgData name="Pastor Zach Dudenhofer" userId="c4a63011-f6e8-401d-b235-a1891ff3d58e" providerId="ADAL" clId="{C1D9DB80-47F4-4B2F-BC25-820DF69DF9CB}" dt="2025-11-21T20:11:52.235" v="1084" actId="47"/>
        <pc:sldMkLst>
          <pc:docMk/>
          <pc:sldMk cId="4122890263" sldId="1199"/>
        </pc:sldMkLst>
      </pc:sldChg>
      <pc:sldChg chg="del">
        <pc:chgData name="Pastor Zach Dudenhofer" userId="c4a63011-f6e8-401d-b235-a1891ff3d58e" providerId="ADAL" clId="{C1D9DB80-47F4-4B2F-BC25-820DF69DF9CB}" dt="2025-11-21T20:11:52.235" v="1084" actId="47"/>
        <pc:sldMkLst>
          <pc:docMk/>
          <pc:sldMk cId="2948030855" sldId="1200"/>
        </pc:sldMkLst>
      </pc:sldChg>
      <pc:sldChg chg="del">
        <pc:chgData name="Pastor Zach Dudenhofer" userId="c4a63011-f6e8-401d-b235-a1891ff3d58e" providerId="ADAL" clId="{C1D9DB80-47F4-4B2F-BC25-820DF69DF9CB}" dt="2025-11-21T20:11:52.235" v="1084" actId="47"/>
        <pc:sldMkLst>
          <pc:docMk/>
          <pc:sldMk cId="2347654753" sldId="1201"/>
        </pc:sldMkLst>
      </pc:sldChg>
      <pc:sldChg chg="del">
        <pc:chgData name="Pastor Zach Dudenhofer" userId="c4a63011-f6e8-401d-b235-a1891ff3d58e" providerId="ADAL" clId="{C1D9DB80-47F4-4B2F-BC25-820DF69DF9CB}" dt="2025-11-21T20:11:52.235" v="1084" actId="47"/>
        <pc:sldMkLst>
          <pc:docMk/>
          <pc:sldMk cId="3088390960" sldId="1202"/>
        </pc:sldMkLst>
      </pc:sldChg>
      <pc:sldChg chg="del">
        <pc:chgData name="Pastor Zach Dudenhofer" userId="c4a63011-f6e8-401d-b235-a1891ff3d58e" providerId="ADAL" clId="{C1D9DB80-47F4-4B2F-BC25-820DF69DF9CB}" dt="2025-11-21T20:11:52.235" v="1084" actId="47"/>
        <pc:sldMkLst>
          <pc:docMk/>
          <pc:sldMk cId="3579210668" sldId="1203"/>
        </pc:sldMkLst>
      </pc:sldChg>
      <pc:sldChg chg="del">
        <pc:chgData name="Pastor Zach Dudenhofer" userId="c4a63011-f6e8-401d-b235-a1891ff3d58e" providerId="ADAL" clId="{C1D9DB80-47F4-4B2F-BC25-820DF69DF9CB}" dt="2025-11-21T20:11:52.235" v="1084" actId="47"/>
        <pc:sldMkLst>
          <pc:docMk/>
          <pc:sldMk cId="408339774" sldId="1204"/>
        </pc:sldMkLst>
      </pc:sldChg>
      <pc:sldChg chg="del">
        <pc:chgData name="Pastor Zach Dudenhofer" userId="c4a63011-f6e8-401d-b235-a1891ff3d58e" providerId="ADAL" clId="{C1D9DB80-47F4-4B2F-BC25-820DF69DF9CB}" dt="2025-11-21T20:11:52.235" v="1084" actId="47"/>
        <pc:sldMkLst>
          <pc:docMk/>
          <pc:sldMk cId="2293460462" sldId="1205"/>
        </pc:sldMkLst>
      </pc:sldChg>
      <pc:sldChg chg="del">
        <pc:chgData name="Pastor Zach Dudenhofer" userId="c4a63011-f6e8-401d-b235-a1891ff3d58e" providerId="ADAL" clId="{C1D9DB80-47F4-4B2F-BC25-820DF69DF9CB}" dt="2025-11-21T20:11:52.235" v="1084" actId="47"/>
        <pc:sldMkLst>
          <pc:docMk/>
          <pc:sldMk cId="1428437236" sldId="1206"/>
        </pc:sldMkLst>
      </pc:sldChg>
      <pc:sldChg chg="del">
        <pc:chgData name="Pastor Zach Dudenhofer" userId="c4a63011-f6e8-401d-b235-a1891ff3d58e" providerId="ADAL" clId="{C1D9DB80-47F4-4B2F-BC25-820DF69DF9CB}" dt="2025-11-21T20:11:52.235" v="1084" actId="47"/>
        <pc:sldMkLst>
          <pc:docMk/>
          <pc:sldMk cId="745604914" sldId="1207"/>
        </pc:sldMkLst>
      </pc:sldChg>
      <pc:sldChg chg="del">
        <pc:chgData name="Pastor Zach Dudenhofer" userId="c4a63011-f6e8-401d-b235-a1891ff3d58e" providerId="ADAL" clId="{C1D9DB80-47F4-4B2F-BC25-820DF69DF9CB}" dt="2025-11-21T20:11:52.235" v="1084" actId="47"/>
        <pc:sldMkLst>
          <pc:docMk/>
          <pc:sldMk cId="1832525152" sldId="1208"/>
        </pc:sldMkLst>
      </pc:sldChg>
      <pc:sldChg chg="del">
        <pc:chgData name="Pastor Zach Dudenhofer" userId="c4a63011-f6e8-401d-b235-a1891ff3d58e" providerId="ADAL" clId="{C1D9DB80-47F4-4B2F-BC25-820DF69DF9CB}" dt="2025-11-21T20:11:52.235" v="1084" actId="47"/>
        <pc:sldMkLst>
          <pc:docMk/>
          <pc:sldMk cId="3286670965" sldId="1209"/>
        </pc:sldMkLst>
      </pc:sldChg>
      <pc:sldChg chg="del">
        <pc:chgData name="Pastor Zach Dudenhofer" userId="c4a63011-f6e8-401d-b235-a1891ff3d58e" providerId="ADAL" clId="{C1D9DB80-47F4-4B2F-BC25-820DF69DF9CB}" dt="2025-11-21T20:11:52.235" v="1084" actId="47"/>
        <pc:sldMkLst>
          <pc:docMk/>
          <pc:sldMk cId="886628878" sldId="1210"/>
        </pc:sldMkLst>
      </pc:sldChg>
      <pc:sldChg chg="del">
        <pc:chgData name="Pastor Zach Dudenhofer" userId="c4a63011-f6e8-401d-b235-a1891ff3d58e" providerId="ADAL" clId="{C1D9DB80-47F4-4B2F-BC25-820DF69DF9CB}" dt="2025-11-21T20:11:52.235" v="1084" actId="47"/>
        <pc:sldMkLst>
          <pc:docMk/>
          <pc:sldMk cId="3990151466" sldId="1211"/>
        </pc:sldMkLst>
      </pc:sldChg>
      <pc:sldChg chg="del">
        <pc:chgData name="Pastor Zach Dudenhofer" userId="c4a63011-f6e8-401d-b235-a1891ff3d58e" providerId="ADAL" clId="{C1D9DB80-47F4-4B2F-BC25-820DF69DF9CB}" dt="2025-11-21T20:11:52.235" v="1084" actId="47"/>
        <pc:sldMkLst>
          <pc:docMk/>
          <pc:sldMk cId="282466032" sldId="1212"/>
        </pc:sldMkLst>
      </pc:sldChg>
      <pc:sldChg chg="del">
        <pc:chgData name="Pastor Zach Dudenhofer" userId="c4a63011-f6e8-401d-b235-a1891ff3d58e" providerId="ADAL" clId="{C1D9DB80-47F4-4B2F-BC25-820DF69DF9CB}" dt="2025-11-21T20:11:52.235" v="1084" actId="47"/>
        <pc:sldMkLst>
          <pc:docMk/>
          <pc:sldMk cId="2492309694" sldId="1213"/>
        </pc:sldMkLst>
      </pc:sldChg>
      <pc:sldChg chg="del">
        <pc:chgData name="Pastor Zach Dudenhofer" userId="c4a63011-f6e8-401d-b235-a1891ff3d58e" providerId="ADAL" clId="{C1D9DB80-47F4-4B2F-BC25-820DF69DF9CB}" dt="2025-11-21T20:11:52.235" v="1084" actId="47"/>
        <pc:sldMkLst>
          <pc:docMk/>
          <pc:sldMk cId="4160439067" sldId="1214"/>
        </pc:sldMkLst>
      </pc:sldChg>
      <pc:sldChg chg="del">
        <pc:chgData name="Pastor Zach Dudenhofer" userId="c4a63011-f6e8-401d-b235-a1891ff3d58e" providerId="ADAL" clId="{C1D9DB80-47F4-4B2F-BC25-820DF69DF9CB}" dt="2025-11-21T20:11:52.235" v="1084" actId="47"/>
        <pc:sldMkLst>
          <pc:docMk/>
          <pc:sldMk cId="1883719003" sldId="1215"/>
        </pc:sldMkLst>
      </pc:sldChg>
      <pc:sldChg chg="del">
        <pc:chgData name="Pastor Zach Dudenhofer" userId="c4a63011-f6e8-401d-b235-a1891ff3d58e" providerId="ADAL" clId="{C1D9DB80-47F4-4B2F-BC25-820DF69DF9CB}" dt="2025-11-21T20:11:52.235" v="1084" actId="47"/>
        <pc:sldMkLst>
          <pc:docMk/>
          <pc:sldMk cId="134846126" sldId="1216"/>
        </pc:sldMkLst>
      </pc:sldChg>
      <pc:sldChg chg="del">
        <pc:chgData name="Pastor Zach Dudenhofer" userId="c4a63011-f6e8-401d-b235-a1891ff3d58e" providerId="ADAL" clId="{C1D9DB80-47F4-4B2F-BC25-820DF69DF9CB}" dt="2025-11-21T20:11:52.235" v="1084" actId="47"/>
        <pc:sldMkLst>
          <pc:docMk/>
          <pc:sldMk cId="394470689" sldId="1217"/>
        </pc:sldMkLst>
      </pc:sldChg>
      <pc:sldChg chg="del">
        <pc:chgData name="Pastor Zach Dudenhofer" userId="c4a63011-f6e8-401d-b235-a1891ff3d58e" providerId="ADAL" clId="{C1D9DB80-47F4-4B2F-BC25-820DF69DF9CB}" dt="2025-11-21T20:11:52.235" v="1084" actId="47"/>
        <pc:sldMkLst>
          <pc:docMk/>
          <pc:sldMk cId="4046935078" sldId="1218"/>
        </pc:sldMkLst>
      </pc:sldChg>
      <pc:sldChg chg="del">
        <pc:chgData name="Pastor Zach Dudenhofer" userId="c4a63011-f6e8-401d-b235-a1891ff3d58e" providerId="ADAL" clId="{C1D9DB80-47F4-4B2F-BC25-820DF69DF9CB}" dt="2025-11-21T20:11:52.235" v="1084" actId="47"/>
        <pc:sldMkLst>
          <pc:docMk/>
          <pc:sldMk cId="1732703321" sldId="1219"/>
        </pc:sldMkLst>
      </pc:sldChg>
      <pc:sldChg chg="new del">
        <pc:chgData name="Pastor Zach Dudenhofer" userId="c4a63011-f6e8-401d-b235-a1891ff3d58e" providerId="ADAL" clId="{C1D9DB80-47F4-4B2F-BC25-820DF69DF9CB}" dt="2025-11-21T19:35:38.694" v="5" actId="47"/>
        <pc:sldMkLst>
          <pc:docMk/>
          <pc:sldMk cId="373428062" sldId="1220"/>
        </pc:sldMkLst>
      </pc:sldChg>
      <pc:sldChg chg="addSp delSp modSp new mod">
        <pc:chgData name="Pastor Zach Dudenhofer" userId="c4a63011-f6e8-401d-b235-a1891ff3d58e" providerId="ADAL" clId="{C1D9DB80-47F4-4B2F-BC25-820DF69DF9CB}" dt="2025-11-21T19:41:08.275" v="283" actId="20577"/>
        <pc:sldMkLst>
          <pc:docMk/>
          <pc:sldMk cId="1082121167" sldId="1221"/>
        </pc:sldMkLst>
        <pc:spChg chg="mod">
          <ac:chgData name="Pastor Zach Dudenhofer" userId="c4a63011-f6e8-401d-b235-a1891ff3d58e" providerId="ADAL" clId="{C1D9DB80-47F4-4B2F-BC25-820DF69DF9CB}" dt="2025-11-21T19:41:08.275" v="283" actId="20577"/>
          <ac:spMkLst>
            <pc:docMk/>
            <pc:sldMk cId="1082121167" sldId="1221"/>
            <ac:spMk id="2" creationId="{1C2ED8F8-402C-139F-FC27-20195D87BEFA}"/>
          </ac:spMkLst>
        </pc:spChg>
        <pc:spChg chg="mod">
          <ac:chgData name="Pastor Zach Dudenhofer" userId="c4a63011-f6e8-401d-b235-a1891ff3d58e" providerId="ADAL" clId="{C1D9DB80-47F4-4B2F-BC25-820DF69DF9CB}" dt="2025-11-21T19:40:38.458" v="281" actId="115"/>
          <ac:spMkLst>
            <pc:docMk/>
            <pc:sldMk cId="1082121167" sldId="1221"/>
            <ac:spMk id="3" creationId="{8D5BC23A-DF30-E63F-6336-7AB871D8B36A}"/>
          </ac:spMkLst>
        </pc:spChg>
        <pc:picChg chg="add del mod">
          <ac:chgData name="Pastor Zach Dudenhofer" userId="c4a63011-f6e8-401d-b235-a1891ff3d58e" providerId="ADAL" clId="{C1D9DB80-47F4-4B2F-BC25-820DF69DF9CB}" dt="2025-11-21T19:38:58.113" v="180" actId="478"/>
          <ac:picMkLst>
            <pc:docMk/>
            <pc:sldMk cId="1082121167" sldId="1221"/>
            <ac:picMk id="4" creationId="{4064C676-20DA-A388-6512-2914B9BB2F42}"/>
          </ac:picMkLst>
        </pc:picChg>
      </pc:sldChg>
      <pc:sldChg chg="addSp modSp new mod">
        <pc:chgData name="Pastor Zach Dudenhofer" userId="c4a63011-f6e8-401d-b235-a1891ff3d58e" providerId="ADAL" clId="{C1D9DB80-47F4-4B2F-BC25-820DF69DF9CB}" dt="2025-11-21T19:48:22.886" v="286" actId="27614"/>
        <pc:sldMkLst>
          <pc:docMk/>
          <pc:sldMk cId="2926269372" sldId="1222"/>
        </pc:sldMkLst>
        <pc:picChg chg="add mod">
          <ac:chgData name="Pastor Zach Dudenhofer" userId="c4a63011-f6e8-401d-b235-a1891ff3d58e" providerId="ADAL" clId="{C1D9DB80-47F4-4B2F-BC25-820DF69DF9CB}" dt="2025-11-21T19:48:22.886" v="286" actId="27614"/>
          <ac:picMkLst>
            <pc:docMk/>
            <pc:sldMk cId="2926269372" sldId="1222"/>
            <ac:picMk id="3" creationId="{00F2ED80-88BA-6300-0773-A2E61AB7FB28}"/>
          </ac:picMkLst>
        </pc:picChg>
      </pc:sldChg>
      <pc:sldChg chg="addSp delSp modSp add del mod">
        <pc:chgData name="Pastor Zach Dudenhofer" userId="c4a63011-f6e8-401d-b235-a1891ff3d58e" providerId="ADAL" clId="{C1D9DB80-47F4-4B2F-BC25-820DF69DF9CB}" dt="2025-11-21T19:51:11.896" v="403" actId="47"/>
        <pc:sldMkLst>
          <pc:docMk/>
          <pc:sldMk cId="1973012713" sldId="1223"/>
        </pc:sldMkLst>
        <pc:spChg chg="mod">
          <ac:chgData name="Pastor Zach Dudenhofer" userId="c4a63011-f6e8-401d-b235-a1891ff3d58e" providerId="ADAL" clId="{C1D9DB80-47F4-4B2F-BC25-820DF69DF9CB}" dt="2025-11-21T19:49:26.641" v="299" actId="207"/>
          <ac:spMkLst>
            <pc:docMk/>
            <pc:sldMk cId="1973012713" sldId="1223"/>
            <ac:spMk id="2" creationId="{1C2ED8F8-402C-139F-FC27-20195D87BEFA}"/>
          </ac:spMkLst>
        </pc:spChg>
        <pc:picChg chg="add del mod">
          <ac:chgData name="Pastor Zach Dudenhofer" userId="c4a63011-f6e8-401d-b235-a1891ff3d58e" providerId="ADAL" clId="{C1D9DB80-47F4-4B2F-BC25-820DF69DF9CB}" dt="2025-11-21T19:49:29.100" v="300" actId="478"/>
          <ac:picMkLst>
            <pc:docMk/>
            <pc:sldMk cId="1973012713" sldId="1223"/>
            <ac:picMk id="4" creationId="{3187A83B-1E0A-0CC8-DEB8-F790BC166AAE}"/>
          </ac:picMkLst>
        </pc:picChg>
      </pc:sldChg>
      <pc:sldChg chg="modSp new mod ord">
        <pc:chgData name="Pastor Zach Dudenhofer" userId="c4a63011-f6e8-401d-b235-a1891ff3d58e" providerId="ADAL" clId="{C1D9DB80-47F4-4B2F-BC25-820DF69DF9CB}" dt="2025-11-21T19:51:10.384" v="402"/>
        <pc:sldMkLst>
          <pc:docMk/>
          <pc:sldMk cId="1016362246" sldId="1224"/>
        </pc:sldMkLst>
        <pc:spChg chg="mod">
          <ac:chgData name="Pastor Zach Dudenhofer" userId="c4a63011-f6e8-401d-b235-a1891ff3d58e" providerId="ADAL" clId="{C1D9DB80-47F4-4B2F-BC25-820DF69DF9CB}" dt="2025-11-21T19:50:26.767" v="347" actId="207"/>
          <ac:spMkLst>
            <pc:docMk/>
            <pc:sldMk cId="1016362246" sldId="1224"/>
            <ac:spMk id="2" creationId="{36C1704A-816A-DE6E-5F31-BA1A172B91A8}"/>
          </ac:spMkLst>
        </pc:spChg>
        <pc:spChg chg="mod">
          <ac:chgData name="Pastor Zach Dudenhofer" userId="c4a63011-f6e8-401d-b235-a1891ff3d58e" providerId="ADAL" clId="{C1D9DB80-47F4-4B2F-BC25-820DF69DF9CB}" dt="2025-11-21T19:51:06.798" v="400" actId="404"/>
          <ac:spMkLst>
            <pc:docMk/>
            <pc:sldMk cId="1016362246" sldId="1224"/>
            <ac:spMk id="3" creationId="{00A7871A-2BAF-46B6-F0EB-21FA790C8E76}"/>
          </ac:spMkLst>
        </pc:spChg>
      </pc:sldChg>
      <pc:sldChg chg="modSp add mod">
        <pc:chgData name="Pastor Zach Dudenhofer" userId="c4a63011-f6e8-401d-b235-a1891ff3d58e" providerId="ADAL" clId="{C1D9DB80-47F4-4B2F-BC25-820DF69DF9CB}" dt="2025-11-21T19:56:09.683" v="478" actId="20577"/>
        <pc:sldMkLst>
          <pc:docMk/>
          <pc:sldMk cId="2980077077" sldId="1225"/>
        </pc:sldMkLst>
        <pc:spChg chg="mod">
          <ac:chgData name="Pastor Zach Dudenhofer" userId="c4a63011-f6e8-401d-b235-a1891ff3d58e" providerId="ADAL" clId="{C1D9DB80-47F4-4B2F-BC25-820DF69DF9CB}" dt="2025-11-21T19:56:09.683" v="478" actId="20577"/>
          <ac:spMkLst>
            <pc:docMk/>
            <pc:sldMk cId="2980077077" sldId="1225"/>
            <ac:spMk id="2" creationId="{36C1704A-816A-DE6E-5F31-BA1A172B91A8}"/>
          </ac:spMkLst>
        </pc:spChg>
        <pc:spChg chg="mod">
          <ac:chgData name="Pastor Zach Dudenhofer" userId="c4a63011-f6e8-401d-b235-a1891ff3d58e" providerId="ADAL" clId="{C1D9DB80-47F4-4B2F-BC25-820DF69DF9CB}" dt="2025-11-21T19:53:58.825" v="426" actId="20577"/>
          <ac:spMkLst>
            <pc:docMk/>
            <pc:sldMk cId="2980077077" sldId="1225"/>
            <ac:spMk id="3" creationId="{00A7871A-2BAF-46B6-F0EB-21FA790C8E76}"/>
          </ac:spMkLst>
        </pc:spChg>
      </pc:sldChg>
      <pc:sldChg chg="modSp add mod">
        <pc:chgData name="Pastor Zach Dudenhofer" userId="c4a63011-f6e8-401d-b235-a1891ff3d58e" providerId="ADAL" clId="{C1D9DB80-47F4-4B2F-BC25-820DF69DF9CB}" dt="2025-11-21T19:56:14.456" v="487" actId="20577"/>
        <pc:sldMkLst>
          <pc:docMk/>
          <pc:sldMk cId="3011256301" sldId="1226"/>
        </pc:sldMkLst>
        <pc:spChg chg="mod">
          <ac:chgData name="Pastor Zach Dudenhofer" userId="c4a63011-f6e8-401d-b235-a1891ff3d58e" providerId="ADAL" clId="{C1D9DB80-47F4-4B2F-BC25-820DF69DF9CB}" dt="2025-11-21T19:56:14.456" v="487" actId="20577"/>
          <ac:spMkLst>
            <pc:docMk/>
            <pc:sldMk cId="3011256301" sldId="1226"/>
            <ac:spMk id="2" creationId="{36C1704A-816A-DE6E-5F31-BA1A172B91A8}"/>
          </ac:spMkLst>
        </pc:spChg>
        <pc:spChg chg="mod">
          <ac:chgData name="Pastor Zach Dudenhofer" userId="c4a63011-f6e8-401d-b235-a1891ff3d58e" providerId="ADAL" clId="{C1D9DB80-47F4-4B2F-BC25-820DF69DF9CB}" dt="2025-11-21T19:54:04.274" v="429" actId="20577"/>
          <ac:spMkLst>
            <pc:docMk/>
            <pc:sldMk cId="3011256301" sldId="1226"/>
            <ac:spMk id="3" creationId="{00A7871A-2BAF-46B6-F0EB-21FA790C8E76}"/>
          </ac:spMkLst>
        </pc:spChg>
      </pc:sldChg>
      <pc:sldChg chg="modSp add mod">
        <pc:chgData name="Pastor Zach Dudenhofer" userId="c4a63011-f6e8-401d-b235-a1891ff3d58e" providerId="ADAL" clId="{C1D9DB80-47F4-4B2F-BC25-820DF69DF9CB}" dt="2025-11-21T19:56:20.911" v="501" actId="20577"/>
        <pc:sldMkLst>
          <pc:docMk/>
          <pc:sldMk cId="1916814690" sldId="1227"/>
        </pc:sldMkLst>
        <pc:spChg chg="mod">
          <ac:chgData name="Pastor Zach Dudenhofer" userId="c4a63011-f6e8-401d-b235-a1891ff3d58e" providerId="ADAL" clId="{C1D9DB80-47F4-4B2F-BC25-820DF69DF9CB}" dt="2025-11-21T19:56:20.911" v="501" actId="20577"/>
          <ac:spMkLst>
            <pc:docMk/>
            <pc:sldMk cId="1916814690" sldId="1227"/>
            <ac:spMk id="2" creationId="{36C1704A-816A-DE6E-5F31-BA1A172B91A8}"/>
          </ac:spMkLst>
        </pc:spChg>
        <pc:spChg chg="mod">
          <ac:chgData name="Pastor Zach Dudenhofer" userId="c4a63011-f6e8-401d-b235-a1891ff3d58e" providerId="ADAL" clId="{C1D9DB80-47F4-4B2F-BC25-820DF69DF9CB}" dt="2025-11-21T19:54:47.158" v="440" actId="20577"/>
          <ac:spMkLst>
            <pc:docMk/>
            <pc:sldMk cId="1916814690" sldId="1227"/>
            <ac:spMk id="3" creationId="{00A7871A-2BAF-46B6-F0EB-21FA790C8E76}"/>
          </ac:spMkLst>
        </pc:spChg>
      </pc:sldChg>
      <pc:sldChg chg="modSp add mod">
        <pc:chgData name="Pastor Zach Dudenhofer" userId="c4a63011-f6e8-401d-b235-a1891ff3d58e" providerId="ADAL" clId="{C1D9DB80-47F4-4B2F-BC25-820DF69DF9CB}" dt="2025-11-21T19:56:26.788" v="510" actId="20577"/>
        <pc:sldMkLst>
          <pc:docMk/>
          <pc:sldMk cId="1452976352" sldId="1228"/>
        </pc:sldMkLst>
        <pc:spChg chg="mod">
          <ac:chgData name="Pastor Zach Dudenhofer" userId="c4a63011-f6e8-401d-b235-a1891ff3d58e" providerId="ADAL" clId="{C1D9DB80-47F4-4B2F-BC25-820DF69DF9CB}" dt="2025-11-21T19:56:26.788" v="510" actId="20577"/>
          <ac:spMkLst>
            <pc:docMk/>
            <pc:sldMk cId="1452976352" sldId="1228"/>
            <ac:spMk id="2" creationId="{36C1704A-816A-DE6E-5F31-BA1A172B91A8}"/>
          </ac:spMkLst>
        </pc:spChg>
        <pc:spChg chg="mod">
          <ac:chgData name="Pastor Zach Dudenhofer" userId="c4a63011-f6e8-401d-b235-a1891ff3d58e" providerId="ADAL" clId="{C1D9DB80-47F4-4B2F-BC25-820DF69DF9CB}" dt="2025-11-21T19:55:30.675" v="451" actId="20577"/>
          <ac:spMkLst>
            <pc:docMk/>
            <pc:sldMk cId="1452976352" sldId="1228"/>
            <ac:spMk id="3" creationId="{00A7871A-2BAF-46B6-F0EB-21FA790C8E76}"/>
          </ac:spMkLst>
        </pc:spChg>
      </pc:sldChg>
      <pc:sldChg chg="modSp add mod">
        <pc:chgData name="Pastor Zach Dudenhofer" userId="c4a63011-f6e8-401d-b235-a1891ff3d58e" providerId="ADAL" clId="{C1D9DB80-47F4-4B2F-BC25-820DF69DF9CB}" dt="2025-11-21T19:56:33.334" v="519" actId="20577"/>
        <pc:sldMkLst>
          <pc:docMk/>
          <pc:sldMk cId="221537301" sldId="1229"/>
        </pc:sldMkLst>
        <pc:spChg chg="mod">
          <ac:chgData name="Pastor Zach Dudenhofer" userId="c4a63011-f6e8-401d-b235-a1891ff3d58e" providerId="ADAL" clId="{C1D9DB80-47F4-4B2F-BC25-820DF69DF9CB}" dt="2025-11-21T19:56:33.334" v="519" actId="20577"/>
          <ac:spMkLst>
            <pc:docMk/>
            <pc:sldMk cId="221537301" sldId="1229"/>
            <ac:spMk id="2" creationId="{36C1704A-816A-DE6E-5F31-BA1A172B91A8}"/>
          </ac:spMkLst>
        </pc:spChg>
        <pc:spChg chg="mod">
          <ac:chgData name="Pastor Zach Dudenhofer" userId="c4a63011-f6e8-401d-b235-a1891ff3d58e" providerId="ADAL" clId="{C1D9DB80-47F4-4B2F-BC25-820DF69DF9CB}" dt="2025-11-21T19:56:00.395" v="469" actId="20577"/>
          <ac:spMkLst>
            <pc:docMk/>
            <pc:sldMk cId="221537301" sldId="1229"/>
            <ac:spMk id="3" creationId="{00A7871A-2BAF-46B6-F0EB-21FA790C8E76}"/>
          </ac:spMkLst>
        </pc:spChg>
      </pc:sldChg>
      <pc:sldChg chg="modSp add mod">
        <pc:chgData name="Pastor Zach Dudenhofer" userId="c4a63011-f6e8-401d-b235-a1891ff3d58e" providerId="ADAL" clId="{C1D9DB80-47F4-4B2F-BC25-820DF69DF9CB}" dt="2025-11-21T19:56:39.875" v="529" actId="20577"/>
        <pc:sldMkLst>
          <pc:docMk/>
          <pc:sldMk cId="1145211678" sldId="1230"/>
        </pc:sldMkLst>
        <pc:spChg chg="mod">
          <ac:chgData name="Pastor Zach Dudenhofer" userId="c4a63011-f6e8-401d-b235-a1891ff3d58e" providerId="ADAL" clId="{C1D9DB80-47F4-4B2F-BC25-820DF69DF9CB}" dt="2025-11-21T19:56:39.875" v="529" actId="20577"/>
          <ac:spMkLst>
            <pc:docMk/>
            <pc:sldMk cId="1145211678" sldId="1230"/>
            <ac:spMk id="2" creationId="{36C1704A-816A-DE6E-5F31-BA1A172B91A8}"/>
          </ac:spMkLst>
        </pc:spChg>
        <pc:spChg chg="mod">
          <ac:chgData name="Pastor Zach Dudenhofer" userId="c4a63011-f6e8-401d-b235-a1891ff3d58e" providerId="ADAL" clId="{C1D9DB80-47F4-4B2F-BC25-820DF69DF9CB}" dt="2025-11-21T19:55:54.653" v="468" actId="20577"/>
          <ac:spMkLst>
            <pc:docMk/>
            <pc:sldMk cId="1145211678" sldId="1230"/>
            <ac:spMk id="3" creationId="{00A7871A-2BAF-46B6-F0EB-21FA790C8E76}"/>
          </ac:spMkLst>
        </pc:spChg>
      </pc:sldChg>
      <pc:sldChg chg="add">
        <pc:chgData name="Pastor Zach Dudenhofer" userId="c4a63011-f6e8-401d-b235-a1891ff3d58e" providerId="ADAL" clId="{C1D9DB80-47F4-4B2F-BC25-820DF69DF9CB}" dt="2025-11-21T19:57:44.466" v="530"/>
        <pc:sldMkLst>
          <pc:docMk/>
          <pc:sldMk cId="3465906046" sldId="1231"/>
        </pc:sldMkLst>
      </pc:sldChg>
      <pc:sldChg chg="modSp add del mod">
        <pc:chgData name="Pastor Zach Dudenhofer" userId="c4a63011-f6e8-401d-b235-a1891ff3d58e" providerId="ADAL" clId="{C1D9DB80-47F4-4B2F-BC25-820DF69DF9CB}" dt="2025-11-21T20:01:22.628" v="638" actId="47"/>
        <pc:sldMkLst>
          <pc:docMk/>
          <pc:sldMk cId="2342018076" sldId="1232"/>
        </pc:sldMkLst>
        <pc:spChg chg="mod">
          <ac:chgData name="Pastor Zach Dudenhofer" userId="c4a63011-f6e8-401d-b235-a1891ff3d58e" providerId="ADAL" clId="{C1D9DB80-47F4-4B2F-BC25-820DF69DF9CB}" dt="2025-11-21T19:59:14.321" v="533" actId="20577"/>
          <ac:spMkLst>
            <pc:docMk/>
            <pc:sldMk cId="2342018076" sldId="1232"/>
            <ac:spMk id="3" creationId="{00A7871A-2BAF-46B6-F0EB-21FA790C8E76}"/>
          </ac:spMkLst>
        </pc:spChg>
      </pc:sldChg>
      <pc:sldChg chg="modSp new mod">
        <pc:chgData name="Pastor Zach Dudenhofer" userId="c4a63011-f6e8-401d-b235-a1891ff3d58e" providerId="ADAL" clId="{C1D9DB80-47F4-4B2F-BC25-820DF69DF9CB}" dt="2025-11-21T20:01:47.480" v="641" actId="20577"/>
        <pc:sldMkLst>
          <pc:docMk/>
          <pc:sldMk cId="869321037" sldId="1233"/>
        </pc:sldMkLst>
        <pc:spChg chg="mod">
          <ac:chgData name="Pastor Zach Dudenhofer" userId="c4a63011-f6e8-401d-b235-a1891ff3d58e" providerId="ADAL" clId="{C1D9DB80-47F4-4B2F-BC25-820DF69DF9CB}" dt="2025-11-21T20:01:30.450" v="639" actId="14100"/>
          <ac:spMkLst>
            <pc:docMk/>
            <pc:sldMk cId="869321037" sldId="1233"/>
            <ac:spMk id="2" creationId="{7797CDE1-A261-77C5-358E-9FC249593633}"/>
          </ac:spMkLst>
        </pc:spChg>
        <pc:spChg chg="mod">
          <ac:chgData name="Pastor Zach Dudenhofer" userId="c4a63011-f6e8-401d-b235-a1891ff3d58e" providerId="ADAL" clId="{C1D9DB80-47F4-4B2F-BC25-820DF69DF9CB}" dt="2025-11-21T20:01:47.480" v="641" actId="20577"/>
          <ac:spMkLst>
            <pc:docMk/>
            <pc:sldMk cId="869321037" sldId="1233"/>
            <ac:spMk id="3" creationId="{ADB0252E-AF5F-CE8F-B3CF-FB792D78134D}"/>
          </ac:spMkLst>
        </pc:spChg>
      </pc:sldChg>
      <pc:sldChg chg="modSp add mod">
        <pc:chgData name="Pastor Zach Dudenhofer" userId="c4a63011-f6e8-401d-b235-a1891ff3d58e" providerId="ADAL" clId="{C1D9DB80-47F4-4B2F-BC25-820DF69DF9CB}" dt="2025-11-21T20:05:41.145" v="813" actId="404"/>
        <pc:sldMkLst>
          <pc:docMk/>
          <pc:sldMk cId="3404790502" sldId="1234"/>
        </pc:sldMkLst>
        <pc:spChg chg="mod">
          <ac:chgData name="Pastor Zach Dudenhofer" userId="c4a63011-f6e8-401d-b235-a1891ff3d58e" providerId="ADAL" clId="{C1D9DB80-47F4-4B2F-BC25-820DF69DF9CB}" dt="2025-11-21T20:04:57.396" v="808" actId="207"/>
          <ac:spMkLst>
            <pc:docMk/>
            <pc:sldMk cId="3404790502" sldId="1234"/>
            <ac:spMk id="2" creationId="{36C1704A-816A-DE6E-5F31-BA1A172B91A8}"/>
          </ac:spMkLst>
        </pc:spChg>
        <pc:spChg chg="mod">
          <ac:chgData name="Pastor Zach Dudenhofer" userId="c4a63011-f6e8-401d-b235-a1891ff3d58e" providerId="ADAL" clId="{C1D9DB80-47F4-4B2F-BC25-820DF69DF9CB}" dt="2025-11-21T20:05:41.145" v="813" actId="404"/>
          <ac:spMkLst>
            <pc:docMk/>
            <pc:sldMk cId="3404790502" sldId="1234"/>
            <ac:spMk id="3" creationId="{00A7871A-2BAF-46B6-F0EB-21FA790C8E76}"/>
          </ac:spMkLst>
        </pc:spChg>
      </pc:sldChg>
      <pc:sldChg chg="addSp modSp add mod">
        <pc:chgData name="Pastor Zach Dudenhofer" userId="c4a63011-f6e8-401d-b235-a1891ff3d58e" providerId="ADAL" clId="{C1D9DB80-47F4-4B2F-BC25-820DF69DF9CB}" dt="2025-11-21T20:08:00.062" v="946" actId="1036"/>
        <pc:sldMkLst>
          <pc:docMk/>
          <pc:sldMk cId="3887055392" sldId="1235"/>
        </pc:sldMkLst>
        <pc:spChg chg="mod">
          <ac:chgData name="Pastor Zach Dudenhofer" userId="c4a63011-f6e8-401d-b235-a1891ff3d58e" providerId="ADAL" clId="{C1D9DB80-47F4-4B2F-BC25-820DF69DF9CB}" dt="2025-11-21T20:05:35.540" v="812" actId="404"/>
          <ac:spMkLst>
            <pc:docMk/>
            <pc:sldMk cId="3887055392" sldId="1235"/>
            <ac:spMk id="3" creationId="{00A7871A-2BAF-46B6-F0EB-21FA790C8E76}"/>
          </ac:spMkLst>
        </pc:spChg>
        <pc:spChg chg="add mod">
          <ac:chgData name="Pastor Zach Dudenhofer" userId="c4a63011-f6e8-401d-b235-a1891ff3d58e" providerId="ADAL" clId="{C1D9DB80-47F4-4B2F-BC25-820DF69DF9CB}" dt="2025-11-21T20:08:00.062" v="946" actId="1036"/>
          <ac:spMkLst>
            <pc:docMk/>
            <pc:sldMk cId="3887055392" sldId="1235"/>
            <ac:spMk id="4" creationId="{2AD06A12-AF0C-EB74-1832-F470D25A1F97}"/>
          </ac:spMkLst>
        </pc:spChg>
        <pc:cxnChg chg="add mod">
          <ac:chgData name="Pastor Zach Dudenhofer" userId="c4a63011-f6e8-401d-b235-a1891ff3d58e" providerId="ADAL" clId="{C1D9DB80-47F4-4B2F-BC25-820DF69DF9CB}" dt="2025-11-21T20:08:00.062" v="946" actId="1036"/>
          <ac:cxnSpMkLst>
            <pc:docMk/>
            <pc:sldMk cId="3887055392" sldId="1235"/>
            <ac:cxnSpMk id="5" creationId="{4F218779-C29A-FC31-4AE6-F7C06E5B4CC9}"/>
          </ac:cxnSpMkLst>
        </pc:cxnChg>
      </pc:sldChg>
      <pc:sldChg chg="delSp modSp add mod">
        <pc:chgData name="Pastor Zach Dudenhofer" userId="c4a63011-f6e8-401d-b235-a1891ff3d58e" providerId="ADAL" clId="{C1D9DB80-47F4-4B2F-BC25-820DF69DF9CB}" dt="2025-11-21T20:09:50.897" v="1029" actId="478"/>
        <pc:sldMkLst>
          <pc:docMk/>
          <pc:sldMk cId="3802624569" sldId="1236"/>
        </pc:sldMkLst>
        <pc:spChg chg="mod">
          <ac:chgData name="Pastor Zach Dudenhofer" userId="c4a63011-f6e8-401d-b235-a1891ff3d58e" providerId="ADAL" clId="{C1D9DB80-47F4-4B2F-BC25-820DF69DF9CB}" dt="2025-11-21T20:08:19.129" v="951" actId="115"/>
          <ac:spMkLst>
            <pc:docMk/>
            <pc:sldMk cId="3802624569" sldId="1236"/>
            <ac:spMk id="3" creationId="{00A7871A-2BAF-46B6-F0EB-21FA790C8E76}"/>
          </ac:spMkLst>
        </pc:spChg>
        <pc:spChg chg="del mod">
          <ac:chgData name="Pastor Zach Dudenhofer" userId="c4a63011-f6e8-401d-b235-a1891ff3d58e" providerId="ADAL" clId="{C1D9DB80-47F4-4B2F-BC25-820DF69DF9CB}" dt="2025-11-21T20:09:50.897" v="1029" actId="478"/>
          <ac:spMkLst>
            <pc:docMk/>
            <pc:sldMk cId="3802624569" sldId="1236"/>
            <ac:spMk id="4" creationId="{2AD06A12-AF0C-EB74-1832-F470D25A1F97}"/>
          </ac:spMkLst>
        </pc:spChg>
        <pc:cxnChg chg="del">
          <ac:chgData name="Pastor Zach Dudenhofer" userId="c4a63011-f6e8-401d-b235-a1891ff3d58e" providerId="ADAL" clId="{C1D9DB80-47F4-4B2F-BC25-820DF69DF9CB}" dt="2025-11-21T20:09:50.897" v="1029" actId="478"/>
          <ac:cxnSpMkLst>
            <pc:docMk/>
            <pc:sldMk cId="3802624569" sldId="1236"/>
            <ac:cxnSpMk id="5" creationId="{4F218779-C29A-FC31-4AE6-F7C06E5B4CC9}"/>
          </ac:cxnSpMkLst>
        </pc:cxnChg>
      </pc:sldChg>
      <pc:sldChg chg="add">
        <pc:chgData name="Pastor Zach Dudenhofer" userId="c4a63011-f6e8-401d-b235-a1891ff3d58e" providerId="ADAL" clId="{C1D9DB80-47F4-4B2F-BC25-820DF69DF9CB}" dt="2025-11-21T20:09:48.458" v="1028" actId="2890"/>
        <pc:sldMkLst>
          <pc:docMk/>
          <pc:sldMk cId="1358133523" sldId="1237"/>
        </pc:sldMkLst>
      </pc:sldChg>
      <pc:sldChg chg="modSp add mod">
        <pc:chgData name="Pastor Zach Dudenhofer" userId="c4a63011-f6e8-401d-b235-a1891ff3d58e" providerId="ADAL" clId="{C1D9DB80-47F4-4B2F-BC25-820DF69DF9CB}" dt="2025-11-21T20:10:54.085" v="1083" actId="20577"/>
        <pc:sldMkLst>
          <pc:docMk/>
          <pc:sldMk cId="4080304998" sldId="1238"/>
        </pc:sldMkLst>
        <pc:spChg chg="mod">
          <ac:chgData name="Pastor Zach Dudenhofer" userId="c4a63011-f6e8-401d-b235-a1891ff3d58e" providerId="ADAL" clId="{C1D9DB80-47F4-4B2F-BC25-820DF69DF9CB}" dt="2025-11-21T20:10:54.085" v="1083" actId="20577"/>
          <ac:spMkLst>
            <pc:docMk/>
            <pc:sldMk cId="4080304998" sldId="1238"/>
            <ac:spMk id="4" creationId="{2AD06A12-AF0C-EB74-1832-F470D25A1F97}"/>
          </ac:spMkLst>
        </pc:spChg>
      </pc:sldChg>
      <pc:sldChg chg="addSp modSp new mod">
        <pc:chgData name="Pastor Zach Dudenhofer" userId="c4a63011-f6e8-401d-b235-a1891ff3d58e" providerId="ADAL" clId="{C1D9DB80-47F4-4B2F-BC25-820DF69DF9CB}" dt="2025-11-21T20:21:39.435" v="1087" actId="27614"/>
        <pc:sldMkLst>
          <pc:docMk/>
          <pc:sldMk cId="4101094194" sldId="1239"/>
        </pc:sldMkLst>
        <pc:picChg chg="add mod">
          <ac:chgData name="Pastor Zach Dudenhofer" userId="c4a63011-f6e8-401d-b235-a1891ff3d58e" providerId="ADAL" clId="{C1D9DB80-47F4-4B2F-BC25-820DF69DF9CB}" dt="2025-11-21T20:21:39.435" v="1087" actId="27614"/>
          <ac:picMkLst>
            <pc:docMk/>
            <pc:sldMk cId="4101094194" sldId="1239"/>
            <ac:picMk id="3" creationId="{3AE5BDDE-3109-293E-D746-D76268242007}"/>
          </ac:picMkLst>
        </pc:picChg>
      </pc:sldChg>
    </pc:docChg>
  </pc:docChgLst>
  <pc:docChgLst>
    <pc:chgData name="Pastor Zach Dudenhofer" userId="c4a63011-f6e8-401d-b235-a1891ff3d58e" providerId="ADAL" clId="{AED79109-A587-434A-A4D7-75C43D2C0478}"/>
    <pc:docChg chg="undo custSel addSld delSld modSld">
      <pc:chgData name="Pastor Zach Dudenhofer" userId="c4a63011-f6e8-401d-b235-a1891ff3d58e" providerId="ADAL" clId="{AED79109-A587-434A-A4D7-75C43D2C0478}" dt="2024-09-20T16:44:29.731" v="1719" actId="962"/>
      <pc:docMkLst>
        <pc:docMk/>
      </pc:docMkLst>
      <pc:sldChg chg="addSp delSp modSp mod setBg">
        <pc:chgData name="Pastor Zach Dudenhofer" userId="c4a63011-f6e8-401d-b235-a1891ff3d58e" providerId="ADAL" clId="{AED79109-A587-434A-A4D7-75C43D2C0478}" dt="2024-09-20T15:53:38.035" v="5" actId="26606"/>
        <pc:sldMkLst>
          <pc:docMk/>
          <pc:sldMk cId="785318392" sldId="263"/>
        </pc:sldMkLst>
        <pc:spChg chg="add del">
          <ac:chgData name="Pastor Zach Dudenhofer" userId="c4a63011-f6e8-401d-b235-a1891ff3d58e" providerId="ADAL" clId="{AED79109-A587-434A-A4D7-75C43D2C0478}" dt="2024-09-20T15:53:38.025" v="4" actId="26606"/>
          <ac:spMkLst>
            <pc:docMk/>
            <pc:sldMk cId="785318392" sldId="263"/>
            <ac:spMk id="7" creationId="{AB8C311F-7253-4AED-9701-7FC0708C41C7}"/>
          </ac:spMkLst>
        </pc:spChg>
        <pc:spChg chg="add del">
          <ac:chgData name="Pastor Zach Dudenhofer" userId="c4a63011-f6e8-401d-b235-a1891ff3d58e" providerId="ADAL" clId="{AED79109-A587-434A-A4D7-75C43D2C0478}" dt="2024-09-20T15:53:38.025" v="4" actId="26606"/>
          <ac:spMkLst>
            <pc:docMk/>
            <pc:sldMk cId="785318392" sldId="263"/>
            <ac:spMk id="10" creationId="{E2384209-CB15-4CDF-9D31-C44FD9A3F20D}"/>
          </ac:spMkLst>
        </pc:spChg>
        <pc:spChg chg="add del">
          <ac:chgData name="Pastor Zach Dudenhofer" userId="c4a63011-f6e8-401d-b235-a1891ff3d58e" providerId="ADAL" clId="{AED79109-A587-434A-A4D7-75C43D2C0478}" dt="2024-09-20T15:53:38.025" v="4" actId="26606"/>
          <ac:spMkLst>
            <pc:docMk/>
            <pc:sldMk cId="785318392" sldId="263"/>
            <ac:spMk id="12" creationId="{2633B3B5-CC90-43F0-8714-D31D1F3F0209}"/>
          </ac:spMkLst>
        </pc:spChg>
        <pc:spChg chg="add del">
          <ac:chgData name="Pastor Zach Dudenhofer" userId="c4a63011-f6e8-401d-b235-a1891ff3d58e" providerId="ADAL" clId="{AED79109-A587-434A-A4D7-75C43D2C0478}" dt="2024-09-20T15:53:38.025" v="4" actId="26606"/>
          <ac:spMkLst>
            <pc:docMk/>
            <pc:sldMk cId="785318392" sldId="263"/>
            <ac:spMk id="14" creationId="{A8D57A06-A426-446D-B02C-A2DC6B62E45E}"/>
          </ac:spMkLst>
        </pc:spChg>
        <pc:spChg chg="add">
          <ac:chgData name="Pastor Zach Dudenhofer" userId="c4a63011-f6e8-401d-b235-a1891ff3d58e" providerId="ADAL" clId="{AED79109-A587-434A-A4D7-75C43D2C0478}" dt="2024-09-20T15:53:38.035" v="5" actId="26606"/>
          <ac:spMkLst>
            <pc:docMk/>
            <pc:sldMk cId="785318392" sldId="263"/>
            <ac:spMk id="16" creationId="{42A4FC2C-047E-45A5-965D-8E1E3BF09BC6}"/>
          </ac:spMkLst>
        </pc:spChg>
        <pc:picChg chg="add mod">
          <ac:chgData name="Pastor Zach Dudenhofer" userId="c4a63011-f6e8-401d-b235-a1891ff3d58e" providerId="ADAL" clId="{AED79109-A587-434A-A4D7-75C43D2C0478}" dt="2024-09-20T15:53:38.035" v="5" actId="26606"/>
          <ac:picMkLst>
            <pc:docMk/>
            <pc:sldMk cId="785318392" sldId="263"/>
            <ac:picMk id="3" creationId="{F363D3A4-C55D-A8D1-9504-4196686D1CA4}"/>
          </ac:picMkLst>
        </pc:picChg>
        <pc:picChg chg="del">
          <ac:chgData name="Pastor Zach Dudenhofer" userId="c4a63011-f6e8-401d-b235-a1891ff3d58e" providerId="ADAL" clId="{AED79109-A587-434A-A4D7-75C43D2C0478}" dt="2024-09-20T15:53:23.588" v="0" actId="478"/>
          <ac:picMkLst>
            <pc:docMk/>
            <pc:sldMk cId="785318392" sldId="263"/>
            <ac:picMk id="4" creationId="{B474506C-1741-302E-5F2E-640E53810566}"/>
          </ac:picMkLst>
        </pc:picChg>
      </pc:sldChg>
      <pc:sldChg chg="modSp mod">
        <pc:chgData name="Pastor Zach Dudenhofer" userId="c4a63011-f6e8-401d-b235-a1891ff3d58e" providerId="ADAL" clId="{AED79109-A587-434A-A4D7-75C43D2C0478}" dt="2024-09-20T15:58:47.602" v="191" actId="207"/>
        <pc:sldMkLst>
          <pc:docMk/>
          <pc:sldMk cId="3021919817" sldId="265"/>
        </pc:sldMkLst>
        <pc:spChg chg="mod">
          <ac:chgData name="Pastor Zach Dudenhofer" userId="c4a63011-f6e8-401d-b235-a1891ff3d58e" providerId="ADAL" clId="{AED79109-A587-434A-A4D7-75C43D2C0478}" dt="2024-09-20T15:58:47.602" v="191" actId="207"/>
          <ac:spMkLst>
            <pc:docMk/>
            <pc:sldMk cId="3021919817" sldId="265"/>
            <ac:spMk id="2" creationId="{9725AC5F-A538-3B8D-AB2A-8E2086C93F5D}"/>
          </ac:spMkLst>
        </pc:spChg>
        <pc:spChg chg="mod">
          <ac:chgData name="Pastor Zach Dudenhofer" userId="c4a63011-f6e8-401d-b235-a1891ff3d58e" providerId="ADAL" clId="{AED79109-A587-434A-A4D7-75C43D2C0478}" dt="2024-09-20T15:58:38.626" v="190" actId="113"/>
          <ac:spMkLst>
            <pc:docMk/>
            <pc:sldMk cId="3021919817" sldId="265"/>
            <ac:spMk id="3" creationId="{E0C6A70B-0872-8155-CCE0-3F2601365044}"/>
          </ac:spMkLst>
        </pc:spChg>
      </pc:sldChg>
      <pc:sldChg chg="addSp delSp modSp mod">
        <pc:chgData name="Pastor Zach Dudenhofer" userId="c4a63011-f6e8-401d-b235-a1891ff3d58e" providerId="ADAL" clId="{AED79109-A587-434A-A4D7-75C43D2C0478}" dt="2024-09-20T15:56:29.188" v="153" actId="403"/>
        <pc:sldMkLst>
          <pc:docMk/>
          <pc:sldMk cId="1279583432" sldId="371"/>
        </pc:sldMkLst>
        <pc:spChg chg="mod">
          <ac:chgData name="Pastor Zach Dudenhofer" userId="c4a63011-f6e8-401d-b235-a1891ff3d58e" providerId="ADAL" clId="{AED79109-A587-434A-A4D7-75C43D2C0478}" dt="2024-09-20T15:55:15.439" v="22" actId="403"/>
          <ac:spMkLst>
            <pc:docMk/>
            <pc:sldMk cId="1279583432" sldId="371"/>
            <ac:spMk id="2" creationId="{9725AC5F-A538-3B8D-AB2A-8E2086C93F5D}"/>
          </ac:spMkLst>
        </pc:spChg>
        <pc:spChg chg="mod">
          <ac:chgData name="Pastor Zach Dudenhofer" userId="c4a63011-f6e8-401d-b235-a1891ff3d58e" providerId="ADAL" clId="{AED79109-A587-434A-A4D7-75C43D2C0478}" dt="2024-09-20T15:56:29.188" v="153" actId="403"/>
          <ac:spMkLst>
            <pc:docMk/>
            <pc:sldMk cId="1279583432" sldId="371"/>
            <ac:spMk id="3" creationId="{E0C6A70B-0872-8155-CCE0-3F2601365044}"/>
          </ac:spMkLst>
        </pc:spChg>
        <pc:picChg chg="add del mod">
          <ac:chgData name="Pastor Zach Dudenhofer" userId="c4a63011-f6e8-401d-b235-a1891ff3d58e" providerId="ADAL" clId="{AED79109-A587-434A-A4D7-75C43D2C0478}" dt="2024-09-20T15:55:10.385" v="19" actId="478"/>
          <ac:picMkLst>
            <pc:docMk/>
            <pc:sldMk cId="1279583432" sldId="371"/>
            <ac:picMk id="4" creationId="{4FDEC1D1-751A-C819-A289-6C706487DF7F}"/>
          </ac:picMkLst>
        </pc:picChg>
      </pc:sldChg>
      <pc:sldChg chg="del">
        <pc:chgData name="Pastor Zach Dudenhofer" userId="c4a63011-f6e8-401d-b235-a1891ff3d58e" providerId="ADAL" clId="{AED79109-A587-434A-A4D7-75C43D2C0478}" dt="2024-09-20T16:04:45.507" v="318" actId="47"/>
        <pc:sldMkLst>
          <pc:docMk/>
          <pc:sldMk cId="3314529356" sldId="459"/>
        </pc:sldMkLst>
      </pc:sldChg>
      <pc:sldChg chg="del">
        <pc:chgData name="Pastor Zach Dudenhofer" userId="c4a63011-f6e8-401d-b235-a1891ff3d58e" providerId="ADAL" clId="{AED79109-A587-434A-A4D7-75C43D2C0478}" dt="2024-09-20T16:04:45.507" v="318" actId="47"/>
        <pc:sldMkLst>
          <pc:docMk/>
          <pc:sldMk cId="180018164" sldId="460"/>
        </pc:sldMkLst>
      </pc:sldChg>
      <pc:sldChg chg="del">
        <pc:chgData name="Pastor Zach Dudenhofer" userId="c4a63011-f6e8-401d-b235-a1891ff3d58e" providerId="ADAL" clId="{AED79109-A587-434A-A4D7-75C43D2C0478}" dt="2024-09-20T16:04:45.507" v="318" actId="47"/>
        <pc:sldMkLst>
          <pc:docMk/>
          <pc:sldMk cId="724980165" sldId="461"/>
        </pc:sldMkLst>
      </pc:sldChg>
      <pc:sldChg chg="del">
        <pc:chgData name="Pastor Zach Dudenhofer" userId="c4a63011-f6e8-401d-b235-a1891ff3d58e" providerId="ADAL" clId="{AED79109-A587-434A-A4D7-75C43D2C0478}" dt="2024-09-20T16:05:22.754" v="321" actId="47"/>
        <pc:sldMkLst>
          <pc:docMk/>
          <pc:sldMk cId="319254077" sldId="462"/>
        </pc:sldMkLst>
      </pc:sldChg>
      <pc:sldChg chg="del">
        <pc:chgData name="Pastor Zach Dudenhofer" userId="c4a63011-f6e8-401d-b235-a1891ff3d58e" providerId="ADAL" clId="{AED79109-A587-434A-A4D7-75C43D2C0478}" dt="2024-09-20T16:39:13.153" v="1657" actId="47"/>
        <pc:sldMkLst>
          <pc:docMk/>
          <pc:sldMk cId="3928303609" sldId="463"/>
        </pc:sldMkLst>
      </pc:sldChg>
      <pc:sldChg chg="del">
        <pc:chgData name="Pastor Zach Dudenhofer" userId="c4a63011-f6e8-401d-b235-a1891ff3d58e" providerId="ADAL" clId="{AED79109-A587-434A-A4D7-75C43D2C0478}" dt="2024-09-20T16:39:13.153" v="1657" actId="47"/>
        <pc:sldMkLst>
          <pc:docMk/>
          <pc:sldMk cId="1937642899" sldId="464"/>
        </pc:sldMkLst>
      </pc:sldChg>
      <pc:sldChg chg="del">
        <pc:chgData name="Pastor Zach Dudenhofer" userId="c4a63011-f6e8-401d-b235-a1891ff3d58e" providerId="ADAL" clId="{AED79109-A587-434A-A4D7-75C43D2C0478}" dt="2024-09-20T16:39:13.153" v="1657" actId="47"/>
        <pc:sldMkLst>
          <pc:docMk/>
          <pc:sldMk cId="475496492" sldId="465"/>
        </pc:sldMkLst>
      </pc:sldChg>
      <pc:sldChg chg="del">
        <pc:chgData name="Pastor Zach Dudenhofer" userId="c4a63011-f6e8-401d-b235-a1891ff3d58e" providerId="ADAL" clId="{AED79109-A587-434A-A4D7-75C43D2C0478}" dt="2024-09-20T16:39:13.153" v="1657" actId="47"/>
        <pc:sldMkLst>
          <pc:docMk/>
          <pc:sldMk cId="2770047287" sldId="466"/>
        </pc:sldMkLst>
      </pc:sldChg>
      <pc:sldChg chg="del">
        <pc:chgData name="Pastor Zach Dudenhofer" userId="c4a63011-f6e8-401d-b235-a1891ff3d58e" providerId="ADAL" clId="{AED79109-A587-434A-A4D7-75C43D2C0478}" dt="2024-09-20T16:39:13.153" v="1657" actId="47"/>
        <pc:sldMkLst>
          <pc:docMk/>
          <pc:sldMk cId="2867029049" sldId="467"/>
        </pc:sldMkLst>
      </pc:sldChg>
      <pc:sldChg chg="del">
        <pc:chgData name="Pastor Zach Dudenhofer" userId="c4a63011-f6e8-401d-b235-a1891ff3d58e" providerId="ADAL" clId="{AED79109-A587-434A-A4D7-75C43D2C0478}" dt="2024-09-20T16:39:13.153" v="1657" actId="47"/>
        <pc:sldMkLst>
          <pc:docMk/>
          <pc:sldMk cId="2228353597" sldId="468"/>
        </pc:sldMkLst>
      </pc:sldChg>
      <pc:sldChg chg="del">
        <pc:chgData name="Pastor Zach Dudenhofer" userId="c4a63011-f6e8-401d-b235-a1891ff3d58e" providerId="ADAL" clId="{AED79109-A587-434A-A4D7-75C43D2C0478}" dt="2024-09-20T16:39:13.153" v="1657" actId="47"/>
        <pc:sldMkLst>
          <pc:docMk/>
          <pc:sldMk cId="74627066" sldId="469"/>
        </pc:sldMkLst>
      </pc:sldChg>
      <pc:sldChg chg="del">
        <pc:chgData name="Pastor Zach Dudenhofer" userId="c4a63011-f6e8-401d-b235-a1891ff3d58e" providerId="ADAL" clId="{AED79109-A587-434A-A4D7-75C43D2C0478}" dt="2024-09-20T16:39:13.153" v="1657" actId="47"/>
        <pc:sldMkLst>
          <pc:docMk/>
          <pc:sldMk cId="1998221296" sldId="470"/>
        </pc:sldMkLst>
      </pc:sldChg>
      <pc:sldChg chg="del">
        <pc:chgData name="Pastor Zach Dudenhofer" userId="c4a63011-f6e8-401d-b235-a1891ff3d58e" providerId="ADAL" clId="{AED79109-A587-434A-A4D7-75C43D2C0478}" dt="2024-09-20T16:39:13.153" v="1657" actId="47"/>
        <pc:sldMkLst>
          <pc:docMk/>
          <pc:sldMk cId="3823407513" sldId="471"/>
        </pc:sldMkLst>
      </pc:sldChg>
      <pc:sldChg chg="del">
        <pc:chgData name="Pastor Zach Dudenhofer" userId="c4a63011-f6e8-401d-b235-a1891ff3d58e" providerId="ADAL" clId="{AED79109-A587-434A-A4D7-75C43D2C0478}" dt="2024-09-20T16:39:13.153" v="1657" actId="47"/>
        <pc:sldMkLst>
          <pc:docMk/>
          <pc:sldMk cId="2956568658" sldId="472"/>
        </pc:sldMkLst>
      </pc:sldChg>
      <pc:sldChg chg="del">
        <pc:chgData name="Pastor Zach Dudenhofer" userId="c4a63011-f6e8-401d-b235-a1891ff3d58e" providerId="ADAL" clId="{AED79109-A587-434A-A4D7-75C43D2C0478}" dt="2024-09-20T16:39:13.153" v="1657" actId="47"/>
        <pc:sldMkLst>
          <pc:docMk/>
          <pc:sldMk cId="919601522" sldId="473"/>
        </pc:sldMkLst>
      </pc:sldChg>
      <pc:sldChg chg="del">
        <pc:chgData name="Pastor Zach Dudenhofer" userId="c4a63011-f6e8-401d-b235-a1891ff3d58e" providerId="ADAL" clId="{AED79109-A587-434A-A4D7-75C43D2C0478}" dt="2024-09-20T16:39:13.153" v="1657" actId="47"/>
        <pc:sldMkLst>
          <pc:docMk/>
          <pc:sldMk cId="142002816" sldId="474"/>
        </pc:sldMkLst>
      </pc:sldChg>
      <pc:sldChg chg="del">
        <pc:chgData name="Pastor Zach Dudenhofer" userId="c4a63011-f6e8-401d-b235-a1891ff3d58e" providerId="ADAL" clId="{AED79109-A587-434A-A4D7-75C43D2C0478}" dt="2024-09-20T16:39:13.153" v="1657" actId="47"/>
        <pc:sldMkLst>
          <pc:docMk/>
          <pc:sldMk cId="2911532588" sldId="475"/>
        </pc:sldMkLst>
      </pc:sldChg>
      <pc:sldChg chg="del">
        <pc:chgData name="Pastor Zach Dudenhofer" userId="c4a63011-f6e8-401d-b235-a1891ff3d58e" providerId="ADAL" clId="{AED79109-A587-434A-A4D7-75C43D2C0478}" dt="2024-09-20T16:39:13.153" v="1657" actId="47"/>
        <pc:sldMkLst>
          <pc:docMk/>
          <pc:sldMk cId="3157174303" sldId="476"/>
        </pc:sldMkLst>
      </pc:sldChg>
      <pc:sldChg chg="del">
        <pc:chgData name="Pastor Zach Dudenhofer" userId="c4a63011-f6e8-401d-b235-a1891ff3d58e" providerId="ADAL" clId="{AED79109-A587-434A-A4D7-75C43D2C0478}" dt="2024-09-20T16:39:13.153" v="1657" actId="47"/>
        <pc:sldMkLst>
          <pc:docMk/>
          <pc:sldMk cId="3509006967" sldId="477"/>
        </pc:sldMkLst>
      </pc:sldChg>
      <pc:sldChg chg="del">
        <pc:chgData name="Pastor Zach Dudenhofer" userId="c4a63011-f6e8-401d-b235-a1891ff3d58e" providerId="ADAL" clId="{AED79109-A587-434A-A4D7-75C43D2C0478}" dt="2024-09-20T16:39:13.153" v="1657" actId="47"/>
        <pc:sldMkLst>
          <pc:docMk/>
          <pc:sldMk cId="252957955" sldId="478"/>
        </pc:sldMkLst>
      </pc:sldChg>
      <pc:sldChg chg="del">
        <pc:chgData name="Pastor Zach Dudenhofer" userId="c4a63011-f6e8-401d-b235-a1891ff3d58e" providerId="ADAL" clId="{AED79109-A587-434A-A4D7-75C43D2C0478}" dt="2024-09-20T16:39:13.153" v="1657" actId="47"/>
        <pc:sldMkLst>
          <pc:docMk/>
          <pc:sldMk cId="663773399" sldId="479"/>
        </pc:sldMkLst>
      </pc:sldChg>
      <pc:sldChg chg="del">
        <pc:chgData name="Pastor Zach Dudenhofer" userId="c4a63011-f6e8-401d-b235-a1891ff3d58e" providerId="ADAL" clId="{AED79109-A587-434A-A4D7-75C43D2C0478}" dt="2024-09-20T16:39:13.153" v="1657" actId="47"/>
        <pc:sldMkLst>
          <pc:docMk/>
          <pc:sldMk cId="619224643" sldId="480"/>
        </pc:sldMkLst>
      </pc:sldChg>
      <pc:sldChg chg="del">
        <pc:chgData name="Pastor Zach Dudenhofer" userId="c4a63011-f6e8-401d-b235-a1891ff3d58e" providerId="ADAL" clId="{AED79109-A587-434A-A4D7-75C43D2C0478}" dt="2024-09-20T16:39:13.153" v="1657" actId="47"/>
        <pc:sldMkLst>
          <pc:docMk/>
          <pc:sldMk cId="4218630150" sldId="481"/>
        </pc:sldMkLst>
      </pc:sldChg>
      <pc:sldChg chg="del">
        <pc:chgData name="Pastor Zach Dudenhofer" userId="c4a63011-f6e8-401d-b235-a1891ff3d58e" providerId="ADAL" clId="{AED79109-A587-434A-A4D7-75C43D2C0478}" dt="2024-09-20T16:39:13.153" v="1657" actId="47"/>
        <pc:sldMkLst>
          <pc:docMk/>
          <pc:sldMk cId="1994625259" sldId="482"/>
        </pc:sldMkLst>
      </pc:sldChg>
      <pc:sldChg chg="del">
        <pc:chgData name="Pastor Zach Dudenhofer" userId="c4a63011-f6e8-401d-b235-a1891ff3d58e" providerId="ADAL" clId="{AED79109-A587-434A-A4D7-75C43D2C0478}" dt="2024-09-20T16:39:13.153" v="1657" actId="47"/>
        <pc:sldMkLst>
          <pc:docMk/>
          <pc:sldMk cId="1600369108" sldId="483"/>
        </pc:sldMkLst>
      </pc:sldChg>
      <pc:sldChg chg="del">
        <pc:chgData name="Pastor Zach Dudenhofer" userId="c4a63011-f6e8-401d-b235-a1891ff3d58e" providerId="ADAL" clId="{AED79109-A587-434A-A4D7-75C43D2C0478}" dt="2024-09-20T16:39:13.153" v="1657" actId="47"/>
        <pc:sldMkLst>
          <pc:docMk/>
          <pc:sldMk cId="2012521252" sldId="484"/>
        </pc:sldMkLst>
      </pc:sldChg>
      <pc:sldChg chg="del">
        <pc:chgData name="Pastor Zach Dudenhofer" userId="c4a63011-f6e8-401d-b235-a1891ff3d58e" providerId="ADAL" clId="{AED79109-A587-434A-A4D7-75C43D2C0478}" dt="2024-09-20T16:39:13.153" v="1657" actId="47"/>
        <pc:sldMkLst>
          <pc:docMk/>
          <pc:sldMk cId="3030216158" sldId="485"/>
        </pc:sldMkLst>
      </pc:sldChg>
      <pc:sldChg chg="del">
        <pc:chgData name="Pastor Zach Dudenhofer" userId="c4a63011-f6e8-401d-b235-a1891ff3d58e" providerId="ADAL" clId="{AED79109-A587-434A-A4D7-75C43D2C0478}" dt="2024-09-20T16:39:13.153" v="1657" actId="47"/>
        <pc:sldMkLst>
          <pc:docMk/>
          <pc:sldMk cId="3048736716" sldId="486"/>
        </pc:sldMkLst>
      </pc:sldChg>
      <pc:sldChg chg="del">
        <pc:chgData name="Pastor Zach Dudenhofer" userId="c4a63011-f6e8-401d-b235-a1891ff3d58e" providerId="ADAL" clId="{AED79109-A587-434A-A4D7-75C43D2C0478}" dt="2024-09-20T16:39:13.153" v="1657" actId="47"/>
        <pc:sldMkLst>
          <pc:docMk/>
          <pc:sldMk cId="1357172540" sldId="487"/>
        </pc:sldMkLst>
      </pc:sldChg>
      <pc:sldChg chg="del">
        <pc:chgData name="Pastor Zach Dudenhofer" userId="c4a63011-f6e8-401d-b235-a1891ff3d58e" providerId="ADAL" clId="{AED79109-A587-434A-A4D7-75C43D2C0478}" dt="2024-09-20T16:39:13.153" v="1657" actId="47"/>
        <pc:sldMkLst>
          <pc:docMk/>
          <pc:sldMk cId="2072909166" sldId="489"/>
        </pc:sldMkLst>
      </pc:sldChg>
      <pc:sldChg chg="del">
        <pc:chgData name="Pastor Zach Dudenhofer" userId="c4a63011-f6e8-401d-b235-a1891ff3d58e" providerId="ADAL" clId="{AED79109-A587-434A-A4D7-75C43D2C0478}" dt="2024-09-20T16:39:13.153" v="1657" actId="47"/>
        <pc:sldMkLst>
          <pc:docMk/>
          <pc:sldMk cId="2275843058" sldId="490"/>
        </pc:sldMkLst>
      </pc:sldChg>
      <pc:sldChg chg="del">
        <pc:chgData name="Pastor Zach Dudenhofer" userId="c4a63011-f6e8-401d-b235-a1891ff3d58e" providerId="ADAL" clId="{AED79109-A587-434A-A4D7-75C43D2C0478}" dt="2024-09-20T16:39:13.153" v="1657" actId="47"/>
        <pc:sldMkLst>
          <pc:docMk/>
          <pc:sldMk cId="893798088" sldId="491"/>
        </pc:sldMkLst>
      </pc:sldChg>
      <pc:sldChg chg="del">
        <pc:chgData name="Pastor Zach Dudenhofer" userId="c4a63011-f6e8-401d-b235-a1891ff3d58e" providerId="ADAL" clId="{AED79109-A587-434A-A4D7-75C43D2C0478}" dt="2024-09-20T16:39:13.153" v="1657" actId="47"/>
        <pc:sldMkLst>
          <pc:docMk/>
          <pc:sldMk cId="1597054063" sldId="492"/>
        </pc:sldMkLst>
      </pc:sldChg>
      <pc:sldChg chg="del">
        <pc:chgData name="Pastor Zach Dudenhofer" userId="c4a63011-f6e8-401d-b235-a1891ff3d58e" providerId="ADAL" clId="{AED79109-A587-434A-A4D7-75C43D2C0478}" dt="2024-09-20T16:39:13.153" v="1657" actId="47"/>
        <pc:sldMkLst>
          <pc:docMk/>
          <pc:sldMk cId="3268127712" sldId="493"/>
        </pc:sldMkLst>
      </pc:sldChg>
      <pc:sldChg chg="del">
        <pc:chgData name="Pastor Zach Dudenhofer" userId="c4a63011-f6e8-401d-b235-a1891ff3d58e" providerId="ADAL" clId="{AED79109-A587-434A-A4D7-75C43D2C0478}" dt="2024-09-20T16:39:13.153" v="1657" actId="47"/>
        <pc:sldMkLst>
          <pc:docMk/>
          <pc:sldMk cId="1587068353" sldId="494"/>
        </pc:sldMkLst>
      </pc:sldChg>
      <pc:sldChg chg="del">
        <pc:chgData name="Pastor Zach Dudenhofer" userId="c4a63011-f6e8-401d-b235-a1891ff3d58e" providerId="ADAL" clId="{AED79109-A587-434A-A4D7-75C43D2C0478}" dt="2024-09-20T16:39:13.153" v="1657" actId="47"/>
        <pc:sldMkLst>
          <pc:docMk/>
          <pc:sldMk cId="685008783" sldId="495"/>
        </pc:sldMkLst>
      </pc:sldChg>
      <pc:sldChg chg="addSp delSp modSp mod">
        <pc:chgData name="Pastor Zach Dudenhofer" userId="c4a63011-f6e8-401d-b235-a1891ff3d58e" providerId="ADAL" clId="{AED79109-A587-434A-A4D7-75C43D2C0478}" dt="2024-09-20T16:43:34.498" v="1710" actId="962"/>
        <pc:sldMkLst>
          <pc:docMk/>
          <pc:sldMk cId="2492233176" sldId="496"/>
        </pc:sldMkLst>
        <pc:picChg chg="del">
          <ac:chgData name="Pastor Zach Dudenhofer" userId="c4a63011-f6e8-401d-b235-a1891ff3d58e" providerId="ADAL" clId="{AED79109-A587-434A-A4D7-75C43D2C0478}" dt="2024-09-20T16:42:28.371" v="1699" actId="478"/>
          <ac:picMkLst>
            <pc:docMk/>
            <pc:sldMk cId="2492233176" sldId="496"/>
            <ac:picMk id="3" creationId="{9F3B81CA-FAC4-3B82-DBBF-7109B2CBA359}"/>
          </ac:picMkLst>
        </pc:picChg>
        <pc:picChg chg="add del mod">
          <ac:chgData name="Pastor Zach Dudenhofer" userId="c4a63011-f6e8-401d-b235-a1891ff3d58e" providerId="ADAL" clId="{AED79109-A587-434A-A4D7-75C43D2C0478}" dt="2024-09-20T16:43:31.888" v="1707" actId="478"/>
          <ac:picMkLst>
            <pc:docMk/>
            <pc:sldMk cId="2492233176" sldId="496"/>
            <ac:picMk id="4" creationId="{3061C1CE-C8EF-B763-DCCC-66F099319E59}"/>
          </ac:picMkLst>
        </pc:picChg>
        <pc:picChg chg="add mod">
          <ac:chgData name="Pastor Zach Dudenhofer" userId="c4a63011-f6e8-401d-b235-a1891ff3d58e" providerId="ADAL" clId="{AED79109-A587-434A-A4D7-75C43D2C0478}" dt="2024-09-20T16:43:34.498" v="1710" actId="962"/>
          <ac:picMkLst>
            <pc:docMk/>
            <pc:sldMk cId="2492233176" sldId="496"/>
            <ac:picMk id="6" creationId="{A1EE0903-287C-E77D-1ADE-CAF0B1E5590A}"/>
          </ac:picMkLst>
        </pc:picChg>
      </pc:sldChg>
      <pc:sldChg chg="modSp add mod">
        <pc:chgData name="Pastor Zach Dudenhofer" userId="c4a63011-f6e8-401d-b235-a1891ff3d58e" providerId="ADAL" clId="{AED79109-A587-434A-A4D7-75C43D2C0478}" dt="2024-09-20T15:59:51.641" v="221" actId="20577"/>
        <pc:sldMkLst>
          <pc:docMk/>
          <pc:sldMk cId="325385218" sldId="497"/>
        </pc:sldMkLst>
        <pc:spChg chg="mod">
          <ac:chgData name="Pastor Zach Dudenhofer" userId="c4a63011-f6e8-401d-b235-a1891ff3d58e" providerId="ADAL" clId="{AED79109-A587-434A-A4D7-75C43D2C0478}" dt="2024-09-20T15:59:51.641" v="221" actId="20577"/>
          <ac:spMkLst>
            <pc:docMk/>
            <pc:sldMk cId="325385218" sldId="497"/>
            <ac:spMk id="2" creationId="{9725AC5F-A538-3B8D-AB2A-8E2086C93F5D}"/>
          </ac:spMkLst>
        </pc:spChg>
        <pc:spChg chg="mod">
          <ac:chgData name="Pastor Zach Dudenhofer" userId="c4a63011-f6e8-401d-b235-a1891ff3d58e" providerId="ADAL" clId="{AED79109-A587-434A-A4D7-75C43D2C0478}" dt="2024-09-20T15:59:42.177" v="209" actId="20577"/>
          <ac:spMkLst>
            <pc:docMk/>
            <pc:sldMk cId="325385218" sldId="497"/>
            <ac:spMk id="3" creationId="{E0C6A70B-0872-8155-CCE0-3F2601365044}"/>
          </ac:spMkLst>
        </pc:spChg>
      </pc:sldChg>
      <pc:sldChg chg="modSp add mod">
        <pc:chgData name="Pastor Zach Dudenhofer" userId="c4a63011-f6e8-401d-b235-a1891ff3d58e" providerId="ADAL" clId="{AED79109-A587-434A-A4D7-75C43D2C0478}" dt="2024-09-20T16:01:00.032" v="260" actId="20577"/>
        <pc:sldMkLst>
          <pc:docMk/>
          <pc:sldMk cId="631944642" sldId="498"/>
        </pc:sldMkLst>
        <pc:spChg chg="mod">
          <ac:chgData name="Pastor Zach Dudenhofer" userId="c4a63011-f6e8-401d-b235-a1891ff3d58e" providerId="ADAL" clId="{AED79109-A587-434A-A4D7-75C43D2C0478}" dt="2024-09-20T16:01:00.032" v="260" actId="20577"/>
          <ac:spMkLst>
            <pc:docMk/>
            <pc:sldMk cId="631944642" sldId="498"/>
            <ac:spMk id="2" creationId="{9725AC5F-A538-3B8D-AB2A-8E2086C93F5D}"/>
          </ac:spMkLst>
        </pc:spChg>
        <pc:spChg chg="mod">
          <ac:chgData name="Pastor Zach Dudenhofer" userId="c4a63011-f6e8-401d-b235-a1891ff3d58e" providerId="ADAL" clId="{AED79109-A587-434A-A4D7-75C43D2C0478}" dt="2024-09-20T16:00:48.170" v="255" actId="255"/>
          <ac:spMkLst>
            <pc:docMk/>
            <pc:sldMk cId="631944642" sldId="498"/>
            <ac:spMk id="3" creationId="{E0C6A70B-0872-8155-CCE0-3F2601365044}"/>
          </ac:spMkLst>
        </pc:spChg>
      </pc:sldChg>
      <pc:sldChg chg="modSp add mod">
        <pc:chgData name="Pastor Zach Dudenhofer" userId="c4a63011-f6e8-401d-b235-a1891ff3d58e" providerId="ADAL" clId="{AED79109-A587-434A-A4D7-75C43D2C0478}" dt="2024-09-20T16:02:36.544" v="310" actId="20577"/>
        <pc:sldMkLst>
          <pc:docMk/>
          <pc:sldMk cId="693743434" sldId="499"/>
        </pc:sldMkLst>
        <pc:spChg chg="mod">
          <ac:chgData name="Pastor Zach Dudenhofer" userId="c4a63011-f6e8-401d-b235-a1891ff3d58e" providerId="ADAL" clId="{AED79109-A587-434A-A4D7-75C43D2C0478}" dt="2024-09-20T16:02:36.544" v="310" actId="20577"/>
          <ac:spMkLst>
            <pc:docMk/>
            <pc:sldMk cId="693743434" sldId="499"/>
            <ac:spMk id="2" creationId="{9725AC5F-A538-3B8D-AB2A-8E2086C93F5D}"/>
          </ac:spMkLst>
        </pc:spChg>
        <pc:spChg chg="mod">
          <ac:chgData name="Pastor Zach Dudenhofer" userId="c4a63011-f6e8-401d-b235-a1891ff3d58e" providerId="ADAL" clId="{AED79109-A587-434A-A4D7-75C43D2C0478}" dt="2024-09-20T16:01:42.129" v="280" actId="20577"/>
          <ac:spMkLst>
            <pc:docMk/>
            <pc:sldMk cId="693743434" sldId="499"/>
            <ac:spMk id="3" creationId="{E0C6A70B-0872-8155-CCE0-3F2601365044}"/>
          </ac:spMkLst>
        </pc:spChg>
      </pc:sldChg>
      <pc:sldChg chg="modSp add mod">
        <pc:chgData name="Pastor Zach Dudenhofer" userId="c4a63011-f6e8-401d-b235-a1891ff3d58e" providerId="ADAL" clId="{AED79109-A587-434A-A4D7-75C43D2C0478}" dt="2024-09-20T16:02:45.441" v="315" actId="20577"/>
        <pc:sldMkLst>
          <pc:docMk/>
          <pc:sldMk cId="2402289141" sldId="500"/>
        </pc:sldMkLst>
        <pc:spChg chg="mod">
          <ac:chgData name="Pastor Zach Dudenhofer" userId="c4a63011-f6e8-401d-b235-a1891ff3d58e" providerId="ADAL" clId="{AED79109-A587-434A-A4D7-75C43D2C0478}" dt="2024-09-20T16:02:45.441" v="315" actId="20577"/>
          <ac:spMkLst>
            <pc:docMk/>
            <pc:sldMk cId="2402289141" sldId="500"/>
            <ac:spMk id="2" creationId="{9725AC5F-A538-3B8D-AB2A-8E2086C93F5D}"/>
          </ac:spMkLst>
        </pc:spChg>
        <pc:spChg chg="mod">
          <ac:chgData name="Pastor Zach Dudenhofer" userId="c4a63011-f6e8-401d-b235-a1891ff3d58e" providerId="ADAL" clId="{AED79109-A587-434A-A4D7-75C43D2C0478}" dt="2024-09-20T16:02:13.836" v="299" actId="20577"/>
          <ac:spMkLst>
            <pc:docMk/>
            <pc:sldMk cId="2402289141" sldId="500"/>
            <ac:spMk id="3" creationId="{E0C6A70B-0872-8155-CCE0-3F2601365044}"/>
          </ac:spMkLst>
        </pc:spChg>
      </pc:sldChg>
      <pc:sldChg chg="modSp add mod">
        <pc:chgData name="Pastor Zach Dudenhofer" userId="c4a63011-f6e8-401d-b235-a1891ff3d58e" providerId="ADAL" clId="{AED79109-A587-434A-A4D7-75C43D2C0478}" dt="2024-09-20T16:02:51.200" v="317" actId="20577"/>
        <pc:sldMkLst>
          <pc:docMk/>
          <pc:sldMk cId="3600609133" sldId="501"/>
        </pc:sldMkLst>
        <pc:spChg chg="mod">
          <ac:chgData name="Pastor Zach Dudenhofer" userId="c4a63011-f6e8-401d-b235-a1891ff3d58e" providerId="ADAL" clId="{AED79109-A587-434A-A4D7-75C43D2C0478}" dt="2024-09-20T16:02:51.200" v="317" actId="20577"/>
          <ac:spMkLst>
            <pc:docMk/>
            <pc:sldMk cId="3600609133" sldId="501"/>
            <ac:spMk id="2" creationId="{9725AC5F-A538-3B8D-AB2A-8E2086C93F5D}"/>
          </ac:spMkLst>
        </pc:spChg>
        <pc:spChg chg="mod">
          <ac:chgData name="Pastor Zach Dudenhofer" userId="c4a63011-f6e8-401d-b235-a1891ff3d58e" providerId="ADAL" clId="{AED79109-A587-434A-A4D7-75C43D2C0478}" dt="2024-09-20T16:02:23.729" v="304" actId="113"/>
          <ac:spMkLst>
            <pc:docMk/>
            <pc:sldMk cId="3600609133" sldId="501"/>
            <ac:spMk id="3" creationId="{E0C6A70B-0872-8155-CCE0-3F2601365044}"/>
          </ac:spMkLst>
        </pc:spChg>
      </pc:sldChg>
      <pc:sldChg chg="delSp add setBg delDesignElem">
        <pc:chgData name="Pastor Zach Dudenhofer" userId="c4a63011-f6e8-401d-b235-a1891ff3d58e" providerId="ADAL" clId="{AED79109-A587-434A-A4D7-75C43D2C0478}" dt="2024-09-20T16:05:10.691" v="320"/>
        <pc:sldMkLst>
          <pc:docMk/>
          <pc:sldMk cId="1248437555" sldId="502"/>
        </pc:sldMkLst>
        <pc:spChg chg="del">
          <ac:chgData name="Pastor Zach Dudenhofer" userId="c4a63011-f6e8-401d-b235-a1891ff3d58e" providerId="ADAL" clId="{AED79109-A587-434A-A4D7-75C43D2C0478}" dt="2024-09-20T16:05:10.691" v="320"/>
          <ac:spMkLst>
            <pc:docMk/>
            <pc:sldMk cId="1248437555" sldId="502"/>
            <ac:spMk id="16" creationId="{42A4FC2C-047E-45A5-965D-8E1E3BF09BC6}"/>
          </ac:spMkLst>
        </pc:spChg>
      </pc:sldChg>
      <pc:sldChg chg="modSp add mod">
        <pc:chgData name="Pastor Zach Dudenhofer" userId="c4a63011-f6e8-401d-b235-a1891ff3d58e" providerId="ADAL" clId="{AED79109-A587-434A-A4D7-75C43D2C0478}" dt="2024-09-20T16:06:01.745" v="324" actId="115"/>
        <pc:sldMkLst>
          <pc:docMk/>
          <pc:sldMk cId="1915421866" sldId="503"/>
        </pc:sldMkLst>
        <pc:spChg chg="mod">
          <ac:chgData name="Pastor Zach Dudenhofer" userId="c4a63011-f6e8-401d-b235-a1891ff3d58e" providerId="ADAL" clId="{AED79109-A587-434A-A4D7-75C43D2C0478}" dt="2024-09-20T16:06:01.745" v="324" actId="115"/>
          <ac:spMkLst>
            <pc:docMk/>
            <pc:sldMk cId="1915421866" sldId="503"/>
            <ac:spMk id="3" creationId="{E0C6A70B-0872-8155-CCE0-3F2601365044}"/>
          </ac:spMkLst>
        </pc:spChg>
      </pc:sldChg>
      <pc:sldChg chg="modSp add mod">
        <pc:chgData name="Pastor Zach Dudenhofer" userId="c4a63011-f6e8-401d-b235-a1891ff3d58e" providerId="ADAL" clId="{AED79109-A587-434A-A4D7-75C43D2C0478}" dt="2024-09-20T16:07:31.675" v="362" actId="207"/>
        <pc:sldMkLst>
          <pc:docMk/>
          <pc:sldMk cId="944736856" sldId="504"/>
        </pc:sldMkLst>
        <pc:spChg chg="mod">
          <ac:chgData name="Pastor Zach Dudenhofer" userId="c4a63011-f6e8-401d-b235-a1891ff3d58e" providerId="ADAL" clId="{AED79109-A587-434A-A4D7-75C43D2C0478}" dt="2024-09-20T16:06:46.935" v="358" actId="255"/>
          <ac:spMkLst>
            <pc:docMk/>
            <pc:sldMk cId="944736856" sldId="504"/>
            <ac:spMk id="2" creationId="{9725AC5F-A538-3B8D-AB2A-8E2086C93F5D}"/>
          </ac:spMkLst>
        </pc:spChg>
        <pc:spChg chg="mod">
          <ac:chgData name="Pastor Zach Dudenhofer" userId="c4a63011-f6e8-401d-b235-a1891ff3d58e" providerId="ADAL" clId="{AED79109-A587-434A-A4D7-75C43D2C0478}" dt="2024-09-20T16:07:31.675" v="362" actId="207"/>
          <ac:spMkLst>
            <pc:docMk/>
            <pc:sldMk cId="944736856" sldId="504"/>
            <ac:spMk id="3" creationId="{E0C6A70B-0872-8155-CCE0-3F2601365044}"/>
          </ac:spMkLst>
        </pc:spChg>
      </pc:sldChg>
      <pc:sldChg chg="addSp modSp add mod">
        <pc:chgData name="Pastor Zach Dudenhofer" userId="c4a63011-f6e8-401d-b235-a1891ff3d58e" providerId="ADAL" clId="{AED79109-A587-434A-A4D7-75C43D2C0478}" dt="2024-09-20T16:09:53.328" v="423" actId="20577"/>
        <pc:sldMkLst>
          <pc:docMk/>
          <pc:sldMk cId="2575878637" sldId="505"/>
        </pc:sldMkLst>
        <pc:spChg chg="mod">
          <ac:chgData name="Pastor Zach Dudenhofer" userId="c4a63011-f6e8-401d-b235-a1891ff3d58e" providerId="ADAL" clId="{AED79109-A587-434A-A4D7-75C43D2C0478}" dt="2024-09-20T16:07:53.002" v="365" actId="115"/>
          <ac:spMkLst>
            <pc:docMk/>
            <pc:sldMk cId="2575878637" sldId="505"/>
            <ac:spMk id="3" creationId="{E0C6A70B-0872-8155-CCE0-3F2601365044}"/>
          </ac:spMkLst>
        </pc:spChg>
        <pc:spChg chg="add mod">
          <ac:chgData name="Pastor Zach Dudenhofer" userId="c4a63011-f6e8-401d-b235-a1891ff3d58e" providerId="ADAL" clId="{AED79109-A587-434A-A4D7-75C43D2C0478}" dt="2024-09-20T16:09:53.328" v="423" actId="20577"/>
          <ac:spMkLst>
            <pc:docMk/>
            <pc:sldMk cId="2575878637" sldId="505"/>
            <ac:spMk id="4" creationId="{15B5B884-D911-2DBF-99C5-290462D200FD}"/>
          </ac:spMkLst>
        </pc:spChg>
        <pc:cxnChg chg="add mod">
          <ac:chgData name="Pastor Zach Dudenhofer" userId="c4a63011-f6e8-401d-b235-a1891ff3d58e" providerId="ADAL" clId="{AED79109-A587-434A-A4D7-75C43D2C0478}" dt="2024-09-20T16:08:55.740" v="366"/>
          <ac:cxnSpMkLst>
            <pc:docMk/>
            <pc:sldMk cId="2575878637" sldId="505"/>
            <ac:cxnSpMk id="5" creationId="{4B0A1E52-A147-BEE2-F780-7F2C6B9E09B8}"/>
          </ac:cxnSpMkLst>
        </pc:cxnChg>
      </pc:sldChg>
      <pc:sldChg chg="delSp modSp add mod">
        <pc:chgData name="Pastor Zach Dudenhofer" userId="c4a63011-f6e8-401d-b235-a1891ff3d58e" providerId="ADAL" clId="{AED79109-A587-434A-A4D7-75C43D2C0478}" dt="2024-09-20T16:11:35.455" v="450" actId="478"/>
        <pc:sldMkLst>
          <pc:docMk/>
          <pc:sldMk cId="895100431" sldId="506"/>
        </pc:sldMkLst>
        <pc:spChg chg="mod">
          <ac:chgData name="Pastor Zach Dudenhofer" userId="c4a63011-f6e8-401d-b235-a1891ff3d58e" providerId="ADAL" clId="{AED79109-A587-434A-A4D7-75C43D2C0478}" dt="2024-09-20T16:10:07.497" v="428" actId="115"/>
          <ac:spMkLst>
            <pc:docMk/>
            <pc:sldMk cId="895100431" sldId="506"/>
            <ac:spMk id="3" creationId="{E0C6A70B-0872-8155-CCE0-3F2601365044}"/>
          </ac:spMkLst>
        </pc:spChg>
        <pc:spChg chg="del mod">
          <ac:chgData name="Pastor Zach Dudenhofer" userId="c4a63011-f6e8-401d-b235-a1891ff3d58e" providerId="ADAL" clId="{AED79109-A587-434A-A4D7-75C43D2C0478}" dt="2024-09-20T16:11:34.691" v="449"/>
          <ac:spMkLst>
            <pc:docMk/>
            <pc:sldMk cId="895100431" sldId="506"/>
            <ac:spMk id="4" creationId="{15B5B884-D911-2DBF-99C5-290462D200FD}"/>
          </ac:spMkLst>
        </pc:spChg>
        <pc:cxnChg chg="del">
          <ac:chgData name="Pastor Zach Dudenhofer" userId="c4a63011-f6e8-401d-b235-a1891ff3d58e" providerId="ADAL" clId="{AED79109-A587-434A-A4D7-75C43D2C0478}" dt="2024-09-20T16:11:35.455" v="450" actId="478"/>
          <ac:cxnSpMkLst>
            <pc:docMk/>
            <pc:sldMk cId="895100431" sldId="506"/>
            <ac:cxnSpMk id="5" creationId="{4B0A1E52-A147-BEE2-F780-7F2C6B9E09B8}"/>
          </ac:cxnSpMkLst>
        </pc:cxnChg>
      </pc:sldChg>
      <pc:sldChg chg="addSp modSp add mod">
        <pc:chgData name="Pastor Zach Dudenhofer" userId="c4a63011-f6e8-401d-b235-a1891ff3d58e" providerId="ADAL" clId="{AED79109-A587-434A-A4D7-75C43D2C0478}" dt="2024-09-20T16:12:36.808" v="488" actId="20577"/>
        <pc:sldMkLst>
          <pc:docMk/>
          <pc:sldMk cId="1181099052" sldId="507"/>
        </pc:sldMkLst>
        <pc:spChg chg="mod">
          <ac:chgData name="Pastor Zach Dudenhofer" userId="c4a63011-f6e8-401d-b235-a1891ff3d58e" providerId="ADAL" clId="{AED79109-A587-434A-A4D7-75C43D2C0478}" dt="2024-09-20T16:11:47.377" v="455" actId="115"/>
          <ac:spMkLst>
            <pc:docMk/>
            <pc:sldMk cId="1181099052" sldId="507"/>
            <ac:spMk id="3" creationId="{E0C6A70B-0872-8155-CCE0-3F2601365044}"/>
          </ac:spMkLst>
        </pc:spChg>
        <pc:spChg chg="add mod">
          <ac:chgData name="Pastor Zach Dudenhofer" userId="c4a63011-f6e8-401d-b235-a1891ff3d58e" providerId="ADAL" clId="{AED79109-A587-434A-A4D7-75C43D2C0478}" dt="2024-09-20T16:12:36.808" v="488" actId="20577"/>
          <ac:spMkLst>
            <pc:docMk/>
            <pc:sldMk cId="1181099052" sldId="507"/>
            <ac:spMk id="4" creationId="{8FBE7B37-E7E1-11EA-9AA3-FA87301EB1FB}"/>
          </ac:spMkLst>
        </pc:spChg>
        <pc:cxnChg chg="add mod">
          <ac:chgData name="Pastor Zach Dudenhofer" userId="c4a63011-f6e8-401d-b235-a1891ff3d58e" providerId="ADAL" clId="{AED79109-A587-434A-A4D7-75C43D2C0478}" dt="2024-09-20T16:12:12.236" v="456"/>
          <ac:cxnSpMkLst>
            <pc:docMk/>
            <pc:sldMk cId="1181099052" sldId="507"/>
            <ac:cxnSpMk id="5" creationId="{3B6292A4-35E6-393A-39E6-45B7E0611E64}"/>
          </ac:cxnSpMkLst>
        </pc:cxnChg>
      </pc:sldChg>
      <pc:sldChg chg="addSp modSp add mod">
        <pc:chgData name="Pastor Zach Dudenhofer" userId="c4a63011-f6e8-401d-b235-a1891ff3d58e" providerId="ADAL" clId="{AED79109-A587-434A-A4D7-75C43D2C0478}" dt="2024-09-20T16:20:21.410" v="1045" actId="20577"/>
        <pc:sldMkLst>
          <pc:docMk/>
          <pc:sldMk cId="2756336927" sldId="508"/>
        </pc:sldMkLst>
        <pc:spChg chg="add mod">
          <ac:chgData name="Pastor Zach Dudenhofer" userId="c4a63011-f6e8-401d-b235-a1891ff3d58e" providerId="ADAL" clId="{AED79109-A587-434A-A4D7-75C43D2C0478}" dt="2024-09-20T16:20:21.410" v="1045" actId="20577"/>
          <ac:spMkLst>
            <pc:docMk/>
            <pc:sldMk cId="2756336927" sldId="508"/>
            <ac:spMk id="6" creationId="{5E272907-C7AC-93B5-15BC-680DE69A9D0D}"/>
          </ac:spMkLst>
        </pc:spChg>
      </pc:sldChg>
      <pc:sldChg chg="modSp add mod">
        <pc:chgData name="Pastor Zach Dudenhofer" userId="c4a63011-f6e8-401d-b235-a1891ff3d58e" providerId="ADAL" clId="{AED79109-A587-434A-A4D7-75C43D2C0478}" dt="2024-09-20T16:20:51.802" v="1047" actId="20577"/>
        <pc:sldMkLst>
          <pc:docMk/>
          <pc:sldMk cId="1265993979" sldId="509"/>
        </pc:sldMkLst>
        <pc:spChg chg="mod">
          <ac:chgData name="Pastor Zach Dudenhofer" userId="c4a63011-f6e8-401d-b235-a1891ff3d58e" providerId="ADAL" clId="{AED79109-A587-434A-A4D7-75C43D2C0478}" dt="2024-09-20T16:20:51.802" v="1047" actId="20577"/>
          <ac:spMkLst>
            <pc:docMk/>
            <pc:sldMk cId="1265993979" sldId="509"/>
            <ac:spMk id="6" creationId="{5E272907-C7AC-93B5-15BC-680DE69A9D0D}"/>
          </ac:spMkLst>
        </pc:spChg>
      </pc:sldChg>
      <pc:sldChg chg="modSp add mod">
        <pc:chgData name="Pastor Zach Dudenhofer" userId="c4a63011-f6e8-401d-b235-a1891ff3d58e" providerId="ADAL" clId="{AED79109-A587-434A-A4D7-75C43D2C0478}" dt="2024-09-20T16:21:21.291" v="1049" actId="20577"/>
        <pc:sldMkLst>
          <pc:docMk/>
          <pc:sldMk cId="2379833364" sldId="510"/>
        </pc:sldMkLst>
        <pc:spChg chg="mod">
          <ac:chgData name="Pastor Zach Dudenhofer" userId="c4a63011-f6e8-401d-b235-a1891ff3d58e" providerId="ADAL" clId="{AED79109-A587-434A-A4D7-75C43D2C0478}" dt="2024-09-20T16:21:21.291" v="1049" actId="20577"/>
          <ac:spMkLst>
            <pc:docMk/>
            <pc:sldMk cId="2379833364" sldId="510"/>
            <ac:spMk id="6" creationId="{5E272907-C7AC-93B5-15BC-680DE69A9D0D}"/>
          </ac:spMkLst>
        </pc:spChg>
      </pc:sldChg>
      <pc:sldChg chg="modSp add mod">
        <pc:chgData name="Pastor Zach Dudenhofer" userId="c4a63011-f6e8-401d-b235-a1891ff3d58e" providerId="ADAL" clId="{AED79109-A587-434A-A4D7-75C43D2C0478}" dt="2024-09-20T16:21:33.739" v="1051" actId="20577"/>
        <pc:sldMkLst>
          <pc:docMk/>
          <pc:sldMk cId="610175088" sldId="511"/>
        </pc:sldMkLst>
        <pc:spChg chg="mod">
          <ac:chgData name="Pastor Zach Dudenhofer" userId="c4a63011-f6e8-401d-b235-a1891ff3d58e" providerId="ADAL" clId="{AED79109-A587-434A-A4D7-75C43D2C0478}" dt="2024-09-20T16:21:33.739" v="1051" actId="20577"/>
          <ac:spMkLst>
            <pc:docMk/>
            <pc:sldMk cId="610175088" sldId="511"/>
            <ac:spMk id="6" creationId="{5E272907-C7AC-93B5-15BC-680DE69A9D0D}"/>
          </ac:spMkLst>
        </pc:spChg>
      </pc:sldChg>
      <pc:sldChg chg="modSp add mod">
        <pc:chgData name="Pastor Zach Dudenhofer" userId="c4a63011-f6e8-401d-b235-a1891ff3d58e" providerId="ADAL" clId="{AED79109-A587-434A-A4D7-75C43D2C0478}" dt="2024-09-20T16:21:47.114" v="1053" actId="20577"/>
        <pc:sldMkLst>
          <pc:docMk/>
          <pc:sldMk cId="4135381963" sldId="512"/>
        </pc:sldMkLst>
        <pc:spChg chg="mod">
          <ac:chgData name="Pastor Zach Dudenhofer" userId="c4a63011-f6e8-401d-b235-a1891ff3d58e" providerId="ADAL" clId="{AED79109-A587-434A-A4D7-75C43D2C0478}" dt="2024-09-20T16:21:47.114" v="1053" actId="20577"/>
          <ac:spMkLst>
            <pc:docMk/>
            <pc:sldMk cId="4135381963" sldId="512"/>
            <ac:spMk id="6" creationId="{5E272907-C7AC-93B5-15BC-680DE69A9D0D}"/>
          </ac:spMkLst>
        </pc:spChg>
      </pc:sldChg>
      <pc:sldChg chg="modSp add mod">
        <pc:chgData name="Pastor Zach Dudenhofer" userId="c4a63011-f6e8-401d-b235-a1891ff3d58e" providerId="ADAL" clId="{AED79109-A587-434A-A4D7-75C43D2C0478}" dt="2024-09-20T16:22:00.666" v="1055" actId="20577"/>
        <pc:sldMkLst>
          <pc:docMk/>
          <pc:sldMk cId="3837099414" sldId="513"/>
        </pc:sldMkLst>
        <pc:spChg chg="mod">
          <ac:chgData name="Pastor Zach Dudenhofer" userId="c4a63011-f6e8-401d-b235-a1891ff3d58e" providerId="ADAL" clId="{AED79109-A587-434A-A4D7-75C43D2C0478}" dt="2024-09-20T16:22:00.666" v="1055" actId="20577"/>
          <ac:spMkLst>
            <pc:docMk/>
            <pc:sldMk cId="3837099414" sldId="513"/>
            <ac:spMk id="6" creationId="{5E272907-C7AC-93B5-15BC-680DE69A9D0D}"/>
          </ac:spMkLst>
        </pc:spChg>
      </pc:sldChg>
      <pc:sldChg chg="modSp add mod">
        <pc:chgData name="Pastor Zach Dudenhofer" userId="c4a63011-f6e8-401d-b235-a1891ff3d58e" providerId="ADAL" clId="{AED79109-A587-434A-A4D7-75C43D2C0478}" dt="2024-09-20T16:22:16.578" v="1057" actId="20577"/>
        <pc:sldMkLst>
          <pc:docMk/>
          <pc:sldMk cId="4162475847" sldId="514"/>
        </pc:sldMkLst>
        <pc:spChg chg="mod">
          <ac:chgData name="Pastor Zach Dudenhofer" userId="c4a63011-f6e8-401d-b235-a1891ff3d58e" providerId="ADAL" clId="{AED79109-A587-434A-A4D7-75C43D2C0478}" dt="2024-09-20T16:22:16.578" v="1057" actId="20577"/>
          <ac:spMkLst>
            <pc:docMk/>
            <pc:sldMk cId="4162475847" sldId="514"/>
            <ac:spMk id="6" creationId="{5E272907-C7AC-93B5-15BC-680DE69A9D0D}"/>
          </ac:spMkLst>
        </pc:spChg>
      </pc:sldChg>
      <pc:sldChg chg="modSp add mod">
        <pc:chgData name="Pastor Zach Dudenhofer" userId="c4a63011-f6e8-401d-b235-a1891ff3d58e" providerId="ADAL" clId="{AED79109-A587-434A-A4D7-75C43D2C0478}" dt="2024-09-20T16:22:40.153" v="1059" actId="20577"/>
        <pc:sldMkLst>
          <pc:docMk/>
          <pc:sldMk cId="3445300269" sldId="515"/>
        </pc:sldMkLst>
        <pc:spChg chg="mod">
          <ac:chgData name="Pastor Zach Dudenhofer" userId="c4a63011-f6e8-401d-b235-a1891ff3d58e" providerId="ADAL" clId="{AED79109-A587-434A-A4D7-75C43D2C0478}" dt="2024-09-20T16:22:40.153" v="1059" actId="20577"/>
          <ac:spMkLst>
            <pc:docMk/>
            <pc:sldMk cId="3445300269" sldId="515"/>
            <ac:spMk id="6" creationId="{5E272907-C7AC-93B5-15BC-680DE69A9D0D}"/>
          </ac:spMkLst>
        </pc:spChg>
      </pc:sldChg>
      <pc:sldChg chg="modSp add mod">
        <pc:chgData name="Pastor Zach Dudenhofer" userId="c4a63011-f6e8-401d-b235-a1891ff3d58e" providerId="ADAL" clId="{AED79109-A587-434A-A4D7-75C43D2C0478}" dt="2024-09-20T16:23:03.129" v="1061" actId="20577"/>
        <pc:sldMkLst>
          <pc:docMk/>
          <pc:sldMk cId="1414071658" sldId="516"/>
        </pc:sldMkLst>
        <pc:spChg chg="mod">
          <ac:chgData name="Pastor Zach Dudenhofer" userId="c4a63011-f6e8-401d-b235-a1891ff3d58e" providerId="ADAL" clId="{AED79109-A587-434A-A4D7-75C43D2C0478}" dt="2024-09-20T16:23:03.129" v="1061" actId="20577"/>
          <ac:spMkLst>
            <pc:docMk/>
            <pc:sldMk cId="1414071658" sldId="516"/>
            <ac:spMk id="6" creationId="{5E272907-C7AC-93B5-15BC-680DE69A9D0D}"/>
          </ac:spMkLst>
        </pc:spChg>
      </pc:sldChg>
      <pc:sldChg chg="add">
        <pc:chgData name="Pastor Zach Dudenhofer" userId="c4a63011-f6e8-401d-b235-a1891ff3d58e" providerId="ADAL" clId="{AED79109-A587-434A-A4D7-75C43D2C0478}" dt="2024-09-20T16:23:00.255" v="1060" actId="2890"/>
        <pc:sldMkLst>
          <pc:docMk/>
          <pc:sldMk cId="2848717881" sldId="517"/>
        </pc:sldMkLst>
      </pc:sldChg>
      <pc:sldChg chg="delSp modSp add mod">
        <pc:chgData name="Pastor Zach Dudenhofer" userId="c4a63011-f6e8-401d-b235-a1891ff3d58e" providerId="ADAL" clId="{AED79109-A587-434A-A4D7-75C43D2C0478}" dt="2024-09-20T16:24:53.013" v="1084" actId="20577"/>
        <pc:sldMkLst>
          <pc:docMk/>
          <pc:sldMk cId="2111896618" sldId="518"/>
        </pc:sldMkLst>
        <pc:spChg chg="mod">
          <ac:chgData name="Pastor Zach Dudenhofer" userId="c4a63011-f6e8-401d-b235-a1891ff3d58e" providerId="ADAL" clId="{AED79109-A587-434A-A4D7-75C43D2C0478}" dt="2024-09-20T16:24:14.640" v="1067" actId="115"/>
          <ac:spMkLst>
            <pc:docMk/>
            <pc:sldMk cId="2111896618" sldId="518"/>
            <ac:spMk id="3" creationId="{E0C6A70B-0872-8155-CCE0-3F2601365044}"/>
          </ac:spMkLst>
        </pc:spChg>
        <pc:spChg chg="mod">
          <ac:chgData name="Pastor Zach Dudenhofer" userId="c4a63011-f6e8-401d-b235-a1891ff3d58e" providerId="ADAL" clId="{AED79109-A587-434A-A4D7-75C43D2C0478}" dt="2024-09-20T16:24:53.013" v="1084" actId="20577"/>
          <ac:spMkLst>
            <pc:docMk/>
            <pc:sldMk cId="2111896618" sldId="518"/>
            <ac:spMk id="4" creationId="{8FBE7B37-E7E1-11EA-9AA3-FA87301EB1FB}"/>
          </ac:spMkLst>
        </pc:spChg>
        <pc:spChg chg="del">
          <ac:chgData name="Pastor Zach Dudenhofer" userId="c4a63011-f6e8-401d-b235-a1891ff3d58e" providerId="ADAL" clId="{AED79109-A587-434A-A4D7-75C43D2C0478}" dt="2024-09-20T16:24:08.470" v="1063" actId="478"/>
          <ac:spMkLst>
            <pc:docMk/>
            <pc:sldMk cId="2111896618" sldId="518"/>
            <ac:spMk id="6" creationId="{5E272907-C7AC-93B5-15BC-680DE69A9D0D}"/>
          </ac:spMkLst>
        </pc:spChg>
      </pc:sldChg>
      <pc:sldChg chg="delSp modSp add mod">
        <pc:chgData name="Pastor Zach Dudenhofer" userId="c4a63011-f6e8-401d-b235-a1891ff3d58e" providerId="ADAL" clId="{AED79109-A587-434A-A4D7-75C43D2C0478}" dt="2024-09-20T16:26:31.142" v="1100" actId="478"/>
        <pc:sldMkLst>
          <pc:docMk/>
          <pc:sldMk cId="613090354" sldId="519"/>
        </pc:sldMkLst>
        <pc:spChg chg="mod">
          <ac:chgData name="Pastor Zach Dudenhofer" userId="c4a63011-f6e8-401d-b235-a1891ff3d58e" providerId="ADAL" clId="{AED79109-A587-434A-A4D7-75C43D2C0478}" dt="2024-09-20T16:26:04.118" v="1095" actId="255"/>
          <ac:spMkLst>
            <pc:docMk/>
            <pc:sldMk cId="613090354" sldId="519"/>
            <ac:spMk id="2" creationId="{9725AC5F-A538-3B8D-AB2A-8E2086C93F5D}"/>
          </ac:spMkLst>
        </pc:spChg>
        <pc:spChg chg="mod">
          <ac:chgData name="Pastor Zach Dudenhofer" userId="c4a63011-f6e8-401d-b235-a1891ff3d58e" providerId="ADAL" clId="{AED79109-A587-434A-A4D7-75C43D2C0478}" dt="2024-09-20T16:26:25.079" v="1099" actId="207"/>
          <ac:spMkLst>
            <pc:docMk/>
            <pc:sldMk cId="613090354" sldId="519"/>
            <ac:spMk id="3" creationId="{E0C6A70B-0872-8155-CCE0-3F2601365044}"/>
          </ac:spMkLst>
        </pc:spChg>
        <pc:spChg chg="del">
          <ac:chgData name="Pastor Zach Dudenhofer" userId="c4a63011-f6e8-401d-b235-a1891ff3d58e" providerId="ADAL" clId="{AED79109-A587-434A-A4D7-75C43D2C0478}" dt="2024-09-20T16:26:31.142" v="1100" actId="478"/>
          <ac:spMkLst>
            <pc:docMk/>
            <pc:sldMk cId="613090354" sldId="519"/>
            <ac:spMk id="4" creationId="{8FBE7B37-E7E1-11EA-9AA3-FA87301EB1FB}"/>
          </ac:spMkLst>
        </pc:spChg>
        <pc:cxnChg chg="del">
          <ac:chgData name="Pastor Zach Dudenhofer" userId="c4a63011-f6e8-401d-b235-a1891ff3d58e" providerId="ADAL" clId="{AED79109-A587-434A-A4D7-75C43D2C0478}" dt="2024-09-20T16:26:31.142" v="1100" actId="478"/>
          <ac:cxnSpMkLst>
            <pc:docMk/>
            <pc:sldMk cId="613090354" sldId="519"/>
            <ac:cxnSpMk id="5" creationId="{3B6292A4-35E6-393A-39E6-45B7E0611E64}"/>
          </ac:cxnSpMkLst>
        </pc:cxnChg>
      </pc:sldChg>
      <pc:sldChg chg="addSp modSp add mod">
        <pc:chgData name="Pastor Zach Dudenhofer" userId="c4a63011-f6e8-401d-b235-a1891ff3d58e" providerId="ADAL" clId="{AED79109-A587-434A-A4D7-75C43D2C0478}" dt="2024-09-20T16:28:22.926" v="1134" actId="20577"/>
        <pc:sldMkLst>
          <pc:docMk/>
          <pc:sldMk cId="2403573527" sldId="520"/>
        </pc:sldMkLst>
        <pc:spChg chg="mod">
          <ac:chgData name="Pastor Zach Dudenhofer" userId="c4a63011-f6e8-401d-b235-a1891ff3d58e" providerId="ADAL" clId="{AED79109-A587-434A-A4D7-75C43D2C0478}" dt="2024-09-20T16:27:05.447" v="1103" actId="115"/>
          <ac:spMkLst>
            <pc:docMk/>
            <pc:sldMk cId="2403573527" sldId="520"/>
            <ac:spMk id="3" creationId="{E0C6A70B-0872-8155-CCE0-3F2601365044}"/>
          </ac:spMkLst>
        </pc:spChg>
        <pc:spChg chg="add mod">
          <ac:chgData name="Pastor Zach Dudenhofer" userId="c4a63011-f6e8-401d-b235-a1891ff3d58e" providerId="ADAL" clId="{AED79109-A587-434A-A4D7-75C43D2C0478}" dt="2024-09-20T16:28:22.926" v="1134" actId="20577"/>
          <ac:spMkLst>
            <pc:docMk/>
            <pc:sldMk cId="2403573527" sldId="520"/>
            <ac:spMk id="4" creationId="{3023701B-86A4-A3D2-B837-0C4B82A26215}"/>
          </ac:spMkLst>
        </pc:spChg>
        <pc:cxnChg chg="add mod">
          <ac:chgData name="Pastor Zach Dudenhofer" userId="c4a63011-f6e8-401d-b235-a1891ff3d58e" providerId="ADAL" clId="{AED79109-A587-434A-A4D7-75C43D2C0478}" dt="2024-09-20T16:27:19.697" v="1104"/>
          <ac:cxnSpMkLst>
            <pc:docMk/>
            <pc:sldMk cId="2403573527" sldId="520"/>
            <ac:cxnSpMk id="5" creationId="{3EAC2DCA-F4EF-16F3-4842-9F5045C130C0}"/>
          </ac:cxnSpMkLst>
        </pc:cxnChg>
      </pc:sldChg>
      <pc:sldChg chg="modSp add mod">
        <pc:chgData name="Pastor Zach Dudenhofer" userId="c4a63011-f6e8-401d-b235-a1891ff3d58e" providerId="ADAL" clId="{AED79109-A587-434A-A4D7-75C43D2C0478}" dt="2024-09-20T16:30:01.341" v="1220" actId="20577"/>
        <pc:sldMkLst>
          <pc:docMk/>
          <pc:sldMk cId="1333525641" sldId="521"/>
        </pc:sldMkLst>
        <pc:spChg chg="mod">
          <ac:chgData name="Pastor Zach Dudenhofer" userId="c4a63011-f6e8-401d-b235-a1891ff3d58e" providerId="ADAL" clId="{AED79109-A587-434A-A4D7-75C43D2C0478}" dt="2024-09-20T16:28:51.079" v="1137" actId="115"/>
          <ac:spMkLst>
            <pc:docMk/>
            <pc:sldMk cId="1333525641" sldId="521"/>
            <ac:spMk id="3" creationId="{E0C6A70B-0872-8155-CCE0-3F2601365044}"/>
          </ac:spMkLst>
        </pc:spChg>
        <pc:spChg chg="mod">
          <ac:chgData name="Pastor Zach Dudenhofer" userId="c4a63011-f6e8-401d-b235-a1891ff3d58e" providerId="ADAL" clId="{AED79109-A587-434A-A4D7-75C43D2C0478}" dt="2024-09-20T16:30:01.341" v="1220" actId="20577"/>
          <ac:spMkLst>
            <pc:docMk/>
            <pc:sldMk cId="1333525641" sldId="521"/>
            <ac:spMk id="4" creationId="{3023701B-86A4-A3D2-B837-0C4B82A26215}"/>
          </ac:spMkLst>
        </pc:spChg>
      </pc:sldChg>
      <pc:sldChg chg="addSp modSp add mod">
        <pc:chgData name="Pastor Zach Dudenhofer" userId="c4a63011-f6e8-401d-b235-a1891ff3d58e" providerId="ADAL" clId="{AED79109-A587-434A-A4D7-75C43D2C0478}" dt="2024-09-20T16:37:34.437" v="1589" actId="20577"/>
        <pc:sldMkLst>
          <pc:docMk/>
          <pc:sldMk cId="529728066" sldId="522"/>
        </pc:sldMkLst>
        <pc:spChg chg="add mod">
          <ac:chgData name="Pastor Zach Dudenhofer" userId="c4a63011-f6e8-401d-b235-a1891ff3d58e" providerId="ADAL" clId="{AED79109-A587-434A-A4D7-75C43D2C0478}" dt="2024-09-20T16:37:34.437" v="1589" actId="20577"/>
          <ac:spMkLst>
            <pc:docMk/>
            <pc:sldMk cId="529728066" sldId="522"/>
            <ac:spMk id="6" creationId="{DA46567A-56A0-2A97-C11E-783DA493B9FE}"/>
          </ac:spMkLst>
        </pc:spChg>
      </pc:sldChg>
      <pc:sldChg chg="delSp modSp add mod">
        <pc:chgData name="Pastor Zach Dudenhofer" userId="c4a63011-f6e8-401d-b235-a1891ff3d58e" providerId="ADAL" clId="{AED79109-A587-434A-A4D7-75C43D2C0478}" dt="2024-09-20T16:38:44.045" v="1656" actId="20577"/>
        <pc:sldMkLst>
          <pc:docMk/>
          <pc:sldMk cId="923655767" sldId="523"/>
        </pc:sldMkLst>
        <pc:spChg chg="mod">
          <ac:chgData name="Pastor Zach Dudenhofer" userId="c4a63011-f6e8-401d-b235-a1891ff3d58e" providerId="ADAL" clId="{AED79109-A587-434A-A4D7-75C43D2C0478}" dt="2024-09-20T16:38:44.045" v="1656" actId="20577"/>
          <ac:spMkLst>
            <pc:docMk/>
            <pc:sldMk cId="923655767" sldId="523"/>
            <ac:spMk id="4" creationId="{3023701B-86A4-A3D2-B837-0C4B82A26215}"/>
          </ac:spMkLst>
        </pc:spChg>
        <pc:spChg chg="del mod">
          <ac:chgData name="Pastor Zach Dudenhofer" userId="c4a63011-f6e8-401d-b235-a1891ff3d58e" providerId="ADAL" clId="{AED79109-A587-434A-A4D7-75C43D2C0478}" dt="2024-09-20T16:38:07.908" v="1592" actId="478"/>
          <ac:spMkLst>
            <pc:docMk/>
            <pc:sldMk cId="923655767" sldId="523"/>
            <ac:spMk id="6" creationId="{DA46567A-56A0-2A97-C11E-783DA493B9FE}"/>
          </ac:spMkLst>
        </pc:spChg>
      </pc:sldChg>
      <pc:sldChg chg="delSp modSp add mod">
        <pc:chgData name="Pastor Zach Dudenhofer" userId="c4a63011-f6e8-401d-b235-a1891ff3d58e" providerId="ADAL" clId="{AED79109-A587-434A-A4D7-75C43D2C0478}" dt="2024-09-20T16:41:16.062" v="1698" actId="403"/>
        <pc:sldMkLst>
          <pc:docMk/>
          <pc:sldMk cId="207927578" sldId="524"/>
        </pc:sldMkLst>
        <pc:spChg chg="mod">
          <ac:chgData name="Pastor Zach Dudenhofer" userId="c4a63011-f6e8-401d-b235-a1891ff3d58e" providerId="ADAL" clId="{AED79109-A587-434A-A4D7-75C43D2C0478}" dt="2024-09-20T16:41:16.062" v="1698" actId="403"/>
          <ac:spMkLst>
            <pc:docMk/>
            <pc:sldMk cId="207927578" sldId="524"/>
            <ac:spMk id="2" creationId="{9725AC5F-A538-3B8D-AB2A-8E2086C93F5D}"/>
          </ac:spMkLst>
        </pc:spChg>
        <pc:spChg chg="mod">
          <ac:chgData name="Pastor Zach Dudenhofer" userId="c4a63011-f6e8-401d-b235-a1891ff3d58e" providerId="ADAL" clId="{AED79109-A587-434A-A4D7-75C43D2C0478}" dt="2024-09-20T16:40:52.904" v="1665" actId="207"/>
          <ac:spMkLst>
            <pc:docMk/>
            <pc:sldMk cId="207927578" sldId="524"/>
            <ac:spMk id="3" creationId="{E0C6A70B-0872-8155-CCE0-3F2601365044}"/>
          </ac:spMkLst>
        </pc:spChg>
        <pc:spChg chg="del">
          <ac:chgData name="Pastor Zach Dudenhofer" userId="c4a63011-f6e8-401d-b235-a1891ff3d58e" providerId="ADAL" clId="{AED79109-A587-434A-A4D7-75C43D2C0478}" dt="2024-09-20T16:40:44.396" v="1663" actId="478"/>
          <ac:spMkLst>
            <pc:docMk/>
            <pc:sldMk cId="207927578" sldId="524"/>
            <ac:spMk id="4" creationId="{3023701B-86A4-A3D2-B837-0C4B82A26215}"/>
          </ac:spMkLst>
        </pc:spChg>
        <pc:cxnChg chg="del">
          <ac:chgData name="Pastor Zach Dudenhofer" userId="c4a63011-f6e8-401d-b235-a1891ff3d58e" providerId="ADAL" clId="{AED79109-A587-434A-A4D7-75C43D2C0478}" dt="2024-09-20T16:40:44.396" v="1663" actId="478"/>
          <ac:cxnSpMkLst>
            <pc:docMk/>
            <pc:sldMk cId="207927578" sldId="524"/>
            <ac:cxnSpMk id="5" creationId="{3EAC2DCA-F4EF-16F3-4842-9F5045C130C0}"/>
          </ac:cxnSpMkLst>
        </pc:cxnChg>
      </pc:sldChg>
      <pc:sldChg chg="addSp delSp modSp new mod">
        <pc:chgData name="Pastor Zach Dudenhofer" userId="c4a63011-f6e8-401d-b235-a1891ff3d58e" providerId="ADAL" clId="{AED79109-A587-434A-A4D7-75C43D2C0478}" dt="2024-09-20T16:44:01.836" v="1714" actId="962"/>
        <pc:sldMkLst>
          <pc:docMk/>
          <pc:sldMk cId="3433457375" sldId="525"/>
        </pc:sldMkLst>
        <pc:picChg chg="add del mod">
          <ac:chgData name="Pastor Zach Dudenhofer" userId="c4a63011-f6e8-401d-b235-a1891ff3d58e" providerId="ADAL" clId="{AED79109-A587-434A-A4D7-75C43D2C0478}" dt="2024-09-20T16:43:58.659" v="1711" actId="478"/>
          <ac:picMkLst>
            <pc:docMk/>
            <pc:sldMk cId="3433457375" sldId="525"/>
            <ac:picMk id="3" creationId="{42231044-FABC-ABB6-AF0A-3D420F29C17C}"/>
          </ac:picMkLst>
        </pc:picChg>
        <pc:picChg chg="add mod">
          <ac:chgData name="Pastor Zach Dudenhofer" userId="c4a63011-f6e8-401d-b235-a1891ff3d58e" providerId="ADAL" clId="{AED79109-A587-434A-A4D7-75C43D2C0478}" dt="2024-09-20T16:44:01.836" v="1714" actId="962"/>
          <ac:picMkLst>
            <pc:docMk/>
            <pc:sldMk cId="3433457375" sldId="525"/>
            <ac:picMk id="5" creationId="{32180EE8-670F-6353-9BAC-B4757F90D048}"/>
          </ac:picMkLst>
        </pc:picChg>
      </pc:sldChg>
      <pc:sldChg chg="addSp delSp modSp add mod">
        <pc:chgData name="Pastor Zach Dudenhofer" userId="c4a63011-f6e8-401d-b235-a1891ff3d58e" providerId="ADAL" clId="{AED79109-A587-434A-A4D7-75C43D2C0478}" dt="2024-09-20T16:44:29.731" v="1719" actId="962"/>
        <pc:sldMkLst>
          <pc:docMk/>
          <pc:sldMk cId="3760098708" sldId="526"/>
        </pc:sldMkLst>
        <pc:picChg chg="add mod">
          <ac:chgData name="Pastor Zach Dudenhofer" userId="c4a63011-f6e8-401d-b235-a1891ff3d58e" providerId="ADAL" clId="{AED79109-A587-434A-A4D7-75C43D2C0478}" dt="2024-09-20T16:44:29.731" v="1719" actId="962"/>
          <ac:picMkLst>
            <pc:docMk/>
            <pc:sldMk cId="3760098708" sldId="526"/>
            <ac:picMk id="3" creationId="{9ABD6D13-D423-1410-CD02-3CCBBE310FF9}"/>
          </ac:picMkLst>
        </pc:picChg>
        <pc:picChg chg="del">
          <ac:chgData name="Pastor Zach Dudenhofer" userId="c4a63011-f6e8-401d-b235-a1891ff3d58e" providerId="ADAL" clId="{AED79109-A587-434A-A4D7-75C43D2C0478}" dt="2024-09-20T16:44:27.332" v="1716" actId="478"/>
          <ac:picMkLst>
            <pc:docMk/>
            <pc:sldMk cId="3760098708" sldId="526"/>
            <ac:picMk id="5" creationId="{32180EE8-670F-6353-9BAC-B4757F90D048}"/>
          </ac:picMkLst>
        </pc:picChg>
      </pc:sldChg>
    </pc:docChg>
  </pc:docChgLst>
  <pc:docChgLst>
    <pc:chgData name="Pastor Zach Dudenhofer" userId="c4a63011-f6e8-401d-b235-a1891ff3d58e" providerId="ADAL" clId="{64045820-72C3-4992-91A2-407125172DCF}"/>
    <pc:docChg chg="undo custSel addSld delSld modSld">
      <pc:chgData name="Pastor Zach Dudenhofer" userId="c4a63011-f6e8-401d-b235-a1891ff3d58e" providerId="ADAL" clId="{64045820-72C3-4992-91A2-407125172DCF}" dt="2025-01-31T18:21:39.103" v="1126" actId="26606"/>
      <pc:docMkLst>
        <pc:docMk/>
      </pc:docMkLst>
      <pc:sldChg chg="addSp delSp modSp mod">
        <pc:chgData name="Pastor Zach Dudenhofer" userId="c4a63011-f6e8-401d-b235-a1891ff3d58e" providerId="ADAL" clId="{64045820-72C3-4992-91A2-407125172DCF}" dt="2025-01-31T16:36:26.381" v="5" actId="26606"/>
        <pc:sldMkLst>
          <pc:docMk/>
          <pc:sldMk cId="785318392" sldId="263"/>
        </pc:sldMkLst>
        <pc:spChg chg="add del">
          <ac:chgData name="Pastor Zach Dudenhofer" userId="c4a63011-f6e8-401d-b235-a1891ff3d58e" providerId="ADAL" clId="{64045820-72C3-4992-91A2-407125172DCF}" dt="2025-01-31T16:36:26.381" v="5" actId="26606"/>
          <ac:spMkLst>
            <pc:docMk/>
            <pc:sldMk cId="785318392" sldId="263"/>
            <ac:spMk id="16" creationId="{42A4FC2C-047E-45A5-965D-8E1E3BF09BC6}"/>
          </ac:spMkLst>
        </pc:spChg>
        <pc:spChg chg="add del">
          <ac:chgData name="Pastor Zach Dudenhofer" userId="c4a63011-f6e8-401d-b235-a1891ff3d58e" providerId="ADAL" clId="{64045820-72C3-4992-91A2-407125172DCF}" dt="2025-01-31T16:36:26.369" v="4" actId="26606"/>
          <ac:spMkLst>
            <pc:docMk/>
            <pc:sldMk cId="785318392" sldId="263"/>
            <ac:spMk id="21" creationId="{AB8C311F-7253-4AED-9701-7FC0708C41C7}"/>
          </ac:spMkLst>
        </pc:spChg>
        <pc:spChg chg="add del">
          <ac:chgData name="Pastor Zach Dudenhofer" userId="c4a63011-f6e8-401d-b235-a1891ff3d58e" providerId="ADAL" clId="{64045820-72C3-4992-91A2-407125172DCF}" dt="2025-01-31T16:36:26.369" v="4" actId="26606"/>
          <ac:spMkLst>
            <pc:docMk/>
            <pc:sldMk cId="785318392" sldId="263"/>
            <ac:spMk id="23" creationId="{E2384209-CB15-4CDF-9D31-C44FD9A3F20D}"/>
          </ac:spMkLst>
        </pc:spChg>
        <pc:spChg chg="add del">
          <ac:chgData name="Pastor Zach Dudenhofer" userId="c4a63011-f6e8-401d-b235-a1891ff3d58e" providerId="ADAL" clId="{64045820-72C3-4992-91A2-407125172DCF}" dt="2025-01-31T16:36:26.369" v="4" actId="26606"/>
          <ac:spMkLst>
            <pc:docMk/>
            <pc:sldMk cId="785318392" sldId="263"/>
            <ac:spMk id="25" creationId="{2633B3B5-CC90-43F0-8714-D31D1F3F0209}"/>
          </ac:spMkLst>
        </pc:spChg>
        <pc:spChg chg="add del">
          <ac:chgData name="Pastor Zach Dudenhofer" userId="c4a63011-f6e8-401d-b235-a1891ff3d58e" providerId="ADAL" clId="{64045820-72C3-4992-91A2-407125172DCF}" dt="2025-01-31T16:36:26.369" v="4" actId="26606"/>
          <ac:spMkLst>
            <pc:docMk/>
            <pc:sldMk cId="785318392" sldId="263"/>
            <ac:spMk id="27" creationId="{A8D57A06-A426-446D-B02C-A2DC6B62E45E}"/>
          </ac:spMkLst>
        </pc:spChg>
        <pc:spChg chg="add">
          <ac:chgData name="Pastor Zach Dudenhofer" userId="c4a63011-f6e8-401d-b235-a1891ff3d58e" providerId="ADAL" clId="{64045820-72C3-4992-91A2-407125172DCF}" dt="2025-01-31T16:36:26.381" v="5" actId="26606"/>
          <ac:spMkLst>
            <pc:docMk/>
            <pc:sldMk cId="785318392" sldId="263"/>
            <ac:spMk id="29" creationId="{42A4FC2C-047E-45A5-965D-8E1E3BF09BC6}"/>
          </ac:spMkLst>
        </pc:spChg>
        <pc:picChg chg="add mod">
          <ac:chgData name="Pastor Zach Dudenhofer" userId="c4a63011-f6e8-401d-b235-a1891ff3d58e" providerId="ADAL" clId="{64045820-72C3-4992-91A2-407125172DCF}" dt="2025-01-31T16:36:26.381" v="5" actId="26606"/>
          <ac:picMkLst>
            <pc:docMk/>
            <pc:sldMk cId="785318392" sldId="263"/>
            <ac:picMk id="3" creationId="{FF17FED5-09B3-CF19-A0E7-20CEF5F86DFA}"/>
          </ac:picMkLst>
        </pc:picChg>
        <pc:picChg chg="del">
          <ac:chgData name="Pastor Zach Dudenhofer" userId="c4a63011-f6e8-401d-b235-a1891ff3d58e" providerId="ADAL" clId="{64045820-72C3-4992-91A2-407125172DCF}" dt="2025-01-31T16:36:01.972" v="0" actId="478"/>
          <ac:picMkLst>
            <pc:docMk/>
            <pc:sldMk cId="785318392" sldId="263"/>
            <ac:picMk id="6" creationId="{78DF3221-402A-55DF-E9B0-6D524B40BE60}"/>
          </ac:picMkLst>
        </pc:picChg>
      </pc:sldChg>
      <pc:sldChg chg="modSp mod">
        <pc:chgData name="Pastor Zach Dudenhofer" userId="c4a63011-f6e8-401d-b235-a1891ff3d58e" providerId="ADAL" clId="{64045820-72C3-4992-91A2-407125172DCF}" dt="2025-01-31T16:57:47.039" v="191" actId="404"/>
        <pc:sldMkLst>
          <pc:docMk/>
          <pc:sldMk cId="3021919817" sldId="265"/>
        </pc:sldMkLst>
        <pc:spChg chg="mod">
          <ac:chgData name="Pastor Zach Dudenhofer" userId="c4a63011-f6e8-401d-b235-a1891ff3d58e" providerId="ADAL" clId="{64045820-72C3-4992-91A2-407125172DCF}" dt="2025-01-31T16:57:41.446" v="190" actId="20577"/>
          <ac:spMkLst>
            <pc:docMk/>
            <pc:sldMk cId="3021919817" sldId="265"/>
            <ac:spMk id="2" creationId="{9725AC5F-A538-3B8D-AB2A-8E2086C93F5D}"/>
          </ac:spMkLst>
        </pc:spChg>
        <pc:spChg chg="mod">
          <ac:chgData name="Pastor Zach Dudenhofer" userId="c4a63011-f6e8-401d-b235-a1891ff3d58e" providerId="ADAL" clId="{64045820-72C3-4992-91A2-407125172DCF}" dt="2025-01-31T16:57:47.039" v="191" actId="404"/>
          <ac:spMkLst>
            <pc:docMk/>
            <pc:sldMk cId="3021919817" sldId="265"/>
            <ac:spMk id="3" creationId="{E0C6A70B-0872-8155-CCE0-3F2601365044}"/>
          </ac:spMkLst>
        </pc:spChg>
      </pc:sldChg>
      <pc:sldChg chg="del">
        <pc:chgData name="Pastor Zach Dudenhofer" userId="c4a63011-f6e8-401d-b235-a1891ff3d58e" providerId="ADAL" clId="{64045820-72C3-4992-91A2-407125172DCF}" dt="2025-01-31T18:18:46.722" v="1120" actId="47"/>
        <pc:sldMkLst>
          <pc:docMk/>
          <pc:sldMk cId="1649534806" sldId="553"/>
        </pc:sldMkLst>
      </pc:sldChg>
      <pc:sldChg chg="addSp delSp modSp mod">
        <pc:chgData name="Pastor Zach Dudenhofer" userId="c4a63011-f6e8-401d-b235-a1891ff3d58e" providerId="ADAL" clId="{64045820-72C3-4992-91A2-407125172DCF}" dt="2025-01-31T16:51:54.332" v="113" actId="255"/>
        <pc:sldMkLst>
          <pc:docMk/>
          <pc:sldMk cId="3516076450" sldId="588"/>
        </pc:sldMkLst>
        <pc:spChg chg="mod">
          <ac:chgData name="Pastor Zach Dudenhofer" userId="c4a63011-f6e8-401d-b235-a1891ff3d58e" providerId="ADAL" clId="{64045820-72C3-4992-91A2-407125172DCF}" dt="2025-01-31T16:51:54.332" v="113" actId="255"/>
          <ac:spMkLst>
            <pc:docMk/>
            <pc:sldMk cId="3516076450" sldId="588"/>
            <ac:spMk id="2" creationId="{9725AC5F-A538-3B8D-AB2A-8E2086C93F5D}"/>
          </ac:spMkLst>
        </pc:spChg>
        <pc:spChg chg="mod">
          <ac:chgData name="Pastor Zach Dudenhofer" userId="c4a63011-f6e8-401d-b235-a1891ff3d58e" providerId="ADAL" clId="{64045820-72C3-4992-91A2-407125172DCF}" dt="2025-01-31T16:51:34.300" v="107" actId="2711"/>
          <ac:spMkLst>
            <pc:docMk/>
            <pc:sldMk cId="3516076450" sldId="588"/>
            <ac:spMk id="3" creationId="{E0C6A70B-0872-8155-CCE0-3F2601365044}"/>
          </ac:spMkLst>
        </pc:spChg>
        <pc:picChg chg="add del mod">
          <ac:chgData name="Pastor Zach Dudenhofer" userId="c4a63011-f6e8-401d-b235-a1891ff3d58e" providerId="ADAL" clId="{64045820-72C3-4992-91A2-407125172DCF}" dt="2025-01-31T16:47:18.031" v="40" actId="478"/>
          <ac:picMkLst>
            <pc:docMk/>
            <pc:sldMk cId="3516076450" sldId="588"/>
            <ac:picMk id="4" creationId="{4688F195-7933-8D81-F805-6310C47B6B72}"/>
          </ac:picMkLst>
        </pc:picChg>
      </pc:sldChg>
      <pc:sldChg chg="del">
        <pc:chgData name="Pastor Zach Dudenhofer" userId="c4a63011-f6e8-401d-b235-a1891ff3d58e" providerId="ADAL" clId="{64045820-72C3-4992-91A2-407125172DCF}" dt="2025-01-31T18:18:46.722" v="1120" actId="47"/>
        <pc:sldMkLst>
          <pc:docMk/>
          <pc:sldMk cId="3249571223" sldId="623"/>
        </pc:sldMkLst>
      </pc:sldChg>
      <pc:sldChg chg="del">
        <pc:chgData name="Pastor Zach Dudenhofer" userId="c4a63011-f6e8-401d-b235-a1891ff3d58e" providerId="ADAL" clId="{64045820-72C3-4992-91A2-407125172DCF}" dt="2025-01-31T18:18:46.722" v="1120" actId="47"/>
        <pc:sldMkLst>
          <pc:docMk/>
          <pc:sldMk cId="2147720211" sldId="719"/>
        </pc:sldMkLst>
      </pc:sldChg>
      <pc:sldChg chg="del">
        <pc:chgData name="Pastor Zach Dudenhofer" userId="c4a63011-f6e8-401d-b235-a1891ff3d58e" providerId="ADAL" clId="{64045820-72C3-4992-91A2-407125172DCF}" dt="2025-01-31T18:18:46.722" v="1120" actId="47"/>
        <pc:sldMkLst>
          <pc:docMk/>
          <pc:sldMk cId="758201931" sldId="720"/>
        </pc:sldMkLst>
      </pc:sldChg>
      <pc:sldChg chg="del">
        <pc:chgData name="Pastor Zach Dudenhofer" userId="c4a63011-f6e8-401d-b235-a1891ff3d58e" providerId="ADAL" clId="{64045820-72C3-4992-91A2-407125172DCF}" dt="2025-01-31T18:18:46.722" v="1120" actId="47"/>
        <pc:sldMkLst>
          <pc:docMk/>
          <pc:sldMk cId="535727962" sldId="721"/>
        </pc:sldMkLst>
      </pc:sldChg>
      <pc:sldChg chg="del">
        <pc:chgData name="Pastor Zach Dudenhofer" userId="c4a63011-f6e8-401d-b235-a1891ff3d58e" providerId="ADAL" clId="{64045820-72C3-4992-91A2-407125172DCF}" dt="2025-01-31T18:18:46.722" v="1120" actId="47"/>
        <pc:sldMkLst>
          <pc:docMk/>
          <pc:sldMk cId="1381171845" sldId="722"/>
        </pc:sldMkLst>
      </pc:sldChg>
      <pc:sldChg chg="del">
        <pc:chgData name="Pastor Zach Dudenhofer" userId="c4a63011-f6e8-401d-b235-a1891ff3d58e" providerId="ADAL" clId="{64045820-72C3-4992-91A2-407125172DCF}" dt="2025-01-31T18:18:46.722" v="1120" actId="47"/>
        <pc:sldMkLst>
          <pc:docMk/>
          <pc:sldMk cId="1282361792" sldId="723"/>
        </pc:sldMkLst>
      </pc:sldChg>
      <pc:sldChg chg="del">
        <pc:chgData name="Pastor Zach Dudenhofer" userId="c4a63011-f6e8-401d-b235-a1891ff3d58e" providerId="ADAL" clId="{64045820-72C3-4992-91A2-407125172DCF}" dt="2025-01-31T16:52:31.155" v="114" actId="47"/>
        <pc:sldMkLst>
          <pc:docMk/>
          <pc:sldMk cId="1206972731" sldId="742"/>
        </pc:sldMkLst>
      </pc:sldChg>
      <pc:sldChg chg="del">
        <pc:chgData name="Pastor Zach Dudenhofer" userId="c4a63011-f6e8-401d-b235-a1891ff3d58e" providerId="ADAL" clId="{64045820-72C3-4992-91A2-407125172DCF}" dt="2025-01-31T16:52:31.155" v="114" actId="47"/>
        <pc:sldMkLst>
          <pc:docMk/>
          <pc:sldMk cId="1411079798" sldId="743"/>
        </pc:sldMkLst>
      </pc:sldChg>
      <pc:sldChg chg="del">
        <pc:chgData name="Pastor Zach Dudenhofer" userId="c4a63011-f6e8-401d-b235-a1891ff3d58e" providerId="ADAL" clId="{64045820-72C3-4992-91A2-407125172DCF}" dt="2025-01-31T16:52:31.155" v="114" actId="47"/>
        <pc:sldMkLst>
          <pc:docMk/>
          <pc:sldMk cId="3055273175" sldId="744"/>
        </pc:sldMkLst>
      </pc:sldChg>
      <pc:sldChg chg="del">
        <pc:chgData name="Pastor Zach Dudenhofer" userId="c4a63011-f6e8-401d-b235-a1891ff3d58e" providerId="ADAL" clId="{64045820-72C3-4992-91A2-407125172DCF}" dt="2025-01-31T16:52:31.155" v="114" actId="47"/>
        <pc:sldMkLst>
          <pc:docMk/>
          <pc:sldMk cId="1008607389" sldId="745"/>
        </pc:sldMkLst>
      </pc:sldChg>
      <pc:sldChg chg="del">
        <pc:chgData name="Pastor Zach Dudenhofer" userId="c4a63011-f6e8-401d-b235-a1891ff3d58e" providerId="ADAL" clId="{64045820-72C3-4992-91A2-407125172DCF}" dt="2025-01-31T18:18:46.722" v="1120" actId="47"/>
        <pc:sldMkLst>
          <pc:docMk/>
          <pc:sldMk cId="3834532811" sldId="746"/>
        </pc:sldMkLst>
      </pc:sldChg>
      <pc:sldChg chg="del">
        <pc:chgData name="Pastor Zach Dudenhofer" userId="c4a63011-f6e8-401d-b235-a1891ff3d58e" providerId="ADAL" clId="{64045820-72C3-4992-91A2-407125172DCF}" dt="2025-01-31T18:18:46.722" v="1120" actId="47"/>
        <pc:sldMkLst>
          <pc:docMk/>
          <pc:sldMk cId="2961455539" sldId="747"/>
        </pc:sldMkLst>
      </pc:sldChg>
      <pc:sldChg chg="del">
        <pc:chgData name="Pastor Zach Dudenhofer" userId="c4a63011-f6e8-401d-b235-a1891ff3d58e" providerId="ADAL" clId="{64045820-72C3-4992-91A2-407125172DCF}" dt="2025-01-31T18:18:46.722" v="1120" actId="47"/>
        <pc:sldMkLst>
          <pc:docMk/>
          <pc:sldMk cId="3022982740" sldId="748"/>
        </pc:sldMkLst>
      </pc:sldChg>
      <pc:sldChg chg="del">
        <pc:chgData name="Pastor Zach Dudenhofer" userId="c4a63011-f6e8-401d-b235-a1891ff3d58e" providerId="ADAL" clId="{64045820-72C3-4992-91A2-407125172DCF}" dt="2025-01-31T18:18:46.722" v="1120" actId="47"/>
        <pc:sldMkLst>
          <pc:docMk/>
          <pc:sldMk cId="780020444" sldId="749"/>
        </pc:sldMkLst>
      </pc:sldChg>
      <pc:sldChg chg="del">
        <pc:chgData name="Pastor Zach Dudenhofer" userId="c4a63011-f6e8-401d-b235-a1891ff3d58e" providerId="ADAL" clId="{64045820-72C3-4992-91A2-407125172DCF}" dt="2025-01-31T18:18:46.722" v="1120" actId="47"/>
        <pc:sldMkLst>
          <pc:docMk/>
          <pc:sldMk cId="697806060" sldId="750"/>
        </pc:sldMkLst>
      </pc:sldChg>
      <pc:sldChg chg="del">
        <pc:chgData name="Pastor Zach Dudenhofer" userId="c4a63011-f6e8-401d-b235-a1891ff3d58e" providerId="ADAL" clId="{64045820-72C3-4992-91A2-407125172DCF}" dt="2025-01-31T18:18:46.722" v="1120" actId="47"/>
        <pc:sldMkLst>
          <pc:docMk/>
          <pc:sldMk cId="3534064580" sldId="751"/>
        </pc:sldMkLst>
      </pc:sldChg>
      <pc:sldChg chg="del">
        <pc:chgData name="Pastor Zach Dudenhofer" userId="c4a63011-f6e8-401d-b235-a1891ff3d58e" providerId="ADAL" clId="{64045820-72C3-4992-91A2-407125172DCF}" dt="2025-01-31T18:18:46.722" v="1120" actId="47"/>
        <pc:sldMkLst>
          <pc:docMk/>
          <pc:sldMk cId="1468762510" sldId="752"/>
        </pc:sldMkLst>
      </pc:sldChg>
      <pc:sldChg chg="del">
        <pc:chgData name="Pastor Zach Dudenhofer" userId="c4a63011-f6e8-401d-b235-a1891ff3d58e" providerId="ADAL" clId="{64045820-72C3-4992-91A2-407125172DCF}" dt="2025-01-31T18:18:46.722" v="1120" actId="47"/>
        <pc:sldMkLst>
          <pc:docMk/>
          <pc:sldMk cId="3876519888" sldId="753"/>
        </pc:sldMkLst>
      </pc:sldChg>
      <pc:sldChg chg="del">
        <pc:chgData name="Pastor Zach Dudenhofer" userId="c4a63011-f6e8-401d-b235-a1891ff3d58e" providerId="ADAL" clId="{64045820-72C3-4992-91A2-407125172DCF}" dt="2025-01-31T18:18:46.722" v="1120" actId="47"/>
        <pc:sldMkLst>
          <pc:docMk/>
          <pc:sldMk cId="3597221444" sldId="754"/>
        </pc:sldMkLst>
      </pc:sldChg>
      <pc:sldChg chg="del">
        <pc:chgData name="Pastor Zach Dudenhofer" userId="c4a63011-f6e8-401d-b235-a1891ff3d58e" providerId="ADAL" clId="{64045820-72C3-4992-91A2-407125172DCF}" dt="2025-01-31T18:18:46.722" v="1120" actId="47"/>
        <pc:sldMkLst>
          <pc:docMk/>
          <pc:sldMk cId="4274625254" sldId="755"/>
        </pc:sldMkLst>
      </pc:sldChg>
      <pc:sldChg chg="del">
        <pc:chgData name="Pastor Zach Dudenhofer" userId="c4a63011-f6e8-401d-b235-a1891ff3d58e" providerId="ADAL" clId="{64045820-72C3-4992-91A2-407125172DCF}" dt="2025-01-31T18:18:46.722" v="1120" actId="47"/>
        <pc:sldMkLst>
          <pc:docMk/>
          <pc:sldMk cId="511457683" sldId="756"/>
        </pc:sldMkLst>
      </pc:sldChg>
      <pc:sldChg chg="del">
        <pc:chgData name="Pastor Zach Dudenhofer" userId="c4a63011-f6e8-401d-b235-a1891ff3d58e" providerId="ADAL" clId="{64045820-72C3-4992-91A2-407125172DCF}" dt="2025-01-31T18:18:46.722" v="1120" actId="47"/>
        <pc:sldMkLst>
          <pc:docMk/>
          <pc:sldMk cId="3360606864" sldId="757"/>
        </pc:sldMkLst>
      </pc:sldChg>
      <pc:sldChg chg="del">
        <pc:chgData name="Pastor Zach Dudenhofer" userId="c4a63011-f6e8-401d-b235-a1891ff3d58e" providerId="ADAL" clId="{64045820-72C3-4992-91A2-407125172DCF}" dt="2025-01-31T18:18:46.722" v="1120" actId="47"/>
        <pc:sldMkLst>
          <pc:docMk/>
          <pc:sldMk cId="3905141322" sldId="758"/>
        </pc:sldMkLst>
      </pc:sldChg>
      <pc:sldChg chg="modSp add mod">
        <pc:chgData name="Pastor Zach Dudenhofer" userId="c4a63011-f6e8-401d-b235-a1891ff3d58e" providerId="ADAL" clId="{64045820-72C3-4992-91A2-407125172DCF}" dt="2025-01-31T16:58:46.629" v="205" actId="20577"/>
        <pc:sldMkLst>
          <pc:docMk/>
          <pc:sldMk cId="3429241154" sldId="759"/>
        </pc:sldMkLst>
        <pc:spChg chg="mod">
          <ac:chgData name="Pastor Zach Dudenhofer" userId="c4a63011-f6e8-401d-b235-a1891ff3d58e" providerId="ADAL" clId="{64045820-72C3-4992-91A2-407125172DCF}" dt="2025-01-31T16:58:46.629" v="205" actId="20577"/>
          <ac:spMkLst>
            <pc:docMk/>
            <pc:sldMk cId="3429241154" sldId="759"/>
            <ac:spMk id="2" creationId="{9725AC5F-A538-3B8D-AB2A-8E2086C93F5D}"/>
          </ac:spMkLst>
        </pc:spChg>
        <pc:spChg chg="mod">
          <ac:chgData name="Pastor Zach Dudenhofer" userId="c4a63011-f6e8-401d-b235-a1891ff3d58e" providerId="ADAL" clId="{64045820-72C3-4992-91A2-407125172DCF}" dt="2025-01-31T16:58:33.400" v="194" actId="20577"/>
          <ac:spMkLst>
            <pc:docMk/>
            <pc:sldMk cId="3429241154" sldId="759"/>
            <ac:spMk id="3" creationId="{E0C6A70B-0872-8155-CCE0-3F2601365044}"/>
          </ac:spMkLst>
        </pc:spChg>
      </pc:sldChg>
      <pc:sldChg chg="modSp add mod">
        <pc:chgData name="Pastor Zach Dudenhofer" userId="c4a63011-f6e8-401d-b235-a1891ff3d58e" providerId="ADAL" clId="{64045820-72C3-4992-91A2-407125172DCF}" dt="2025-01-31T16:59:53.480" v="210" actId="20577"/>
        <pc:sldMkLst>
          <pc:docMk/>
          <pc:sldMk cId="874182254" sldId="760"/>
        </pc:sldMkLst>
        <pc:spChg chg="mod">
          <ac:chgData name="Pastor Zach Dudenhofer" userId="c4a63011-f6e8-401d-b235-a1891ff3d58e" providerId="ADAL" clId="{64045820-72C3-4992-91A2-407125172DCF}" dt="2025-01-31T16:59:53.480" v="210" actId="20577"/>
          <ac:spMkLst>
            <pc:docMk/>
            <pc:sldMk cId="874182254" sldId="760"/>
            <ac:spMk id="2" creationId="{9725AC5F-A538-3B8D-AB2A-8E2086C93F5D}"/>
          </ac:spMkLst>
        </pc:spChg>
        <pc:spChg chg="mod">
          <ac:chgData name="Pastor Zach Dudenhofer" userId="c4a63011-f6e8-401d-b235-a1891ff3d58e" providerId="ADAL" clId="{64045820-72C3-4992-91A2-407125172DCF}" dt="2025-01-31T16:58:37.523" v="195" actId="20577"/>
          <ac:spMkLst>
            <pc:docMk/>
            <pc:sldMk cId="874182254" sldId="760"/>
            <ac:spMk id="3" creationId="{E0C6A70B-0872-8155-CCE0-3F2601365044}"/>
          </ac:spMkLst>
        </pc:spChg>
      </pc:sldChg>
      <pc:sldChg chg="delSp add setBg delDesignElem">
        <pc:chgData name="Pastor Zach Dudenhofer" userId="c4a63011-f6e8-401d-b235-a1891ff3d58e" providerId="ADAL" clId="{64045820-72C3-4992-91A2-407125172DCF}" dt="2025-01-31T17:00:00.452" v="212"/>
        <pc:sldMkLst>
          <pc:docMk/>
          <pc:sldMk cId="2480353348" sldId="761"/>
        </pc:sldMkLst>
        <pc:spChg chg="del">
          <ac:chgData name="Pastor Zach Dudenhofer" userId="c4a63011-f6e8-401d-b235-a1891ff3d58e" providerId="ADAL" clId="{64045820-72C3-4992-91A2-407125172DCF}" dt="2025-01-31T17:00:00.452" v="212"/>
          <ac:spMkLst>
            <pc:docMk/>
            <pc:sldMk cId="2480353348" sldId="761"/>
            <ac:spMk id="29" creationId="{42A4FC2C-047E-45A5-965D-8E1E3BF09BC6}"/>
          </ac:spMkLst>
        </pc:spChg>
      </pc:sldChg>
      <pc:sldChg chg="modSp add mod">
        <pc:chgData name="Pastor Zach Dudenhofer" userId="c4a63011-f6e8-401d-b235-a1891ff3d58e" providerId="ADAL" clId="{64045820-72C3-4992-91A2-407125172DCF}" dt="2025-01-31T17:01:18.081" v="234" actId="20577"/>
        <pc:sldMkLst>
          <pc:docMk/>
          <pc:sldMk cId="808121302" sldId="762"/>
        </pc:sldMkLst>
        <pc:spChg chg="mod">
          <ac:chgData name="Pastor Zach Dudenhofer" userId="c4a63011-f6e8-401d-b235-a1891ff3d58e" providerId="ADAL" clId="{64045820-72C3-4992-91A2-407125172DCF}" dt="2025-01-31T17:01:18.081" v="234" actId="20577"/>
          <ac:spMkLst>
            <pc:docMk/>
            <pc:sldMk cId="808121302" sldId="762"/>
            <ac:spMk id="2" creationId="{9725AC5F-A538-3B8D-AB2A-8E2086C93F5D}"/>
          </ac:spMkLst>
        </pc:spChg>
      </pc:sldChg>
      <pc:sldChg chg="modSp add mod">
        <pc:chgData name="Pastor Zach Dudenhofer" userId="c4a63011-f6e8-401d-b235-a1891ff3d58e" providerId="ADAL" clId="{64045820-72C3-4992-91A2-407125172DCF}" dt="2025-01-31T17:03:38.354" v="265" actId="207"/>
        <pc:sldMkLst>
          <pc:docMk/>
          <pc:sldMk cId="2436776319" sldId="763"/>
        </pc:sldMkLst>
        <pc:spChg chg="mod">
          <ac:chgData name="Pastor Zach Dudenhofer" userId="c4a63011-f6e8-401d-b235-a1891ff3d58e" providerId="ADAL" clId="{64045820-72C3-4992-91A2-407125172DCF}" dt="2025-01-31T17:02:55.511" v="257" actId="114"/>
          <ac:spMkLst>
            <pc:docMk/>
            <pc:sldMk cId="2436776319" sldId="763"/>
            <ac:spMk id="2" creationId="{9725AC5F-A538-3B8D-AB2A-8E2086C93F5D}"/>
          </ac:spMkLst>
        </pc:spChg>
        <pc:spChg chg="mod">
          <ac:chgData name="Pastor Zach Dudenhofer" userId="c4a63011-f6e8-401d-b235-a1891ff3d58e" providerId="ADAL" clId="{64045820-72C3-4992-91A2-407125172DCF}" dt="2025-01-31T17:03:38.354" v="265" actId="207"/>
          <ac:spMkLst>
            <pc:docMk/>
            <pc:sldMk cId="2436776319" sldId="763"/>
            <ac:spMk id="3" creationId="{E0C6A70B-0872-8155-CCE0-3F2601365044}"/>
          </ac:spMkLst>
        </pc:spChg>
      </pc:sldChg>
      <pc:sldChg chg="addSp modSp add mod">
        <pc:chgData name="Pastor Zach Dudenhofer" userId="c4a63011-f6e8-401d-b235-a1891ff3d58e" providerId="ADAL" clId="{64045820-72C3-4992-91A2-407125172DCF}" dt="2025-01-31T17:06:26.718" v="288" actId="1035"/>
        <pc:sldMkLst>
          <pc:docMk/>
          <pc:sldMk cId="588055335" sldId="764"/>
        </pc:sldMkLst>
        <pc:spChg chg="mod">
          <ac:chgData name="Pastor Zach Dudenhofer" userId="c4a63011-f6e8-401d-b235-a1891ff3d58e" providerId="ADAL" clId="{64045820-72C3-4992-91A2-407125172DCF}" dt="2025-01-31T17:04:07.580" v="268" actId="115"/>
          <ac:spMkLst>
            <pc:docMk/>
            <pc:sldMk cId="588055335" sldId="764"/>
            <ac:spMk id="3" creationId="{E0C6A70B-0872-8155-CCE0-3F2601365044}"/>
          </ac:spMkLst>
        </pc:spChg>
        <pc:picChg chg="add mod">
          <ac:chgData name="Pastor Zach Dudenhofer" userId="c4a63011-f6e8-401d-b235-a1891ff3d58e" providerId="ADAL" clId="{64045820-72C3-4992-91A2-407125172DCF}" dt="2025-01-31T17:06:26.718" v="288" actId="1035"/>
          <ac:picMkLst>
            <pc:docMk/>
            <pc:sldMk cId="588055335" sldId="764"/>
            <ac:picMk id="5" creationId="{5A747604-7748-3A4C-8C75-BC6FEAA1FAB2}"/>
          </ac:picMkLst>
        </pc:picChg>
      </pc:sldChg>
      <pc:sldChg chg="addSp delSp modSp add mod">
        <pc:chgData name="Pastor Zach Dudenhofer" userId="c4a63011-f6e8-401d-b235-a1891ff3d58e" providerId="ADAL" clId="{64045820-72C3-4992-91A2-407125172DCF}" dt="2025-01-31T17:10:21.122" v="310" actId="14861"/>
        <pc:sldMkLst>
          <pc:docMk/>
          <pc:sldMk cId="3707729560" sldId="765"/>
        </pc:sldMkLst>
        <pc:spChg chg="mod">
          <ac:chgData name="Pastor Zach Dudenhofer" userId="c4a63011-f6e8-401d-b235-a1891ff3d58e" providerId="ADAL" clId="{64045820-72C3-4992-91A2-407125172DCF}" dt="2025-01-31T17:07:25.897" v="296" actId="114"/>
          <ac:spMkLst>
            <pc:docMk/>
            <pc:sldMk cId="3707729560" sldId="765"/>
            <ac:spMk id="3" creationId="{E0C6A70B-0872-8155-CCE0-3F2601365044}"/>
          </ac:spMkLst>
        </pc:spChg>
        <pc:picChg chg="del mod">
          <ac:chgData name="Pastor Zach Dudenhofer" userId="c4a63011-f6e8-401d-b235-a1891ff3d58e" providerId="ADAL" clId="{64045820-72C3-4992-91A2-407125172DCF}" dt="2025-01-31T17:09:38.488" v="307" actId="478"/>
          <ac:picMkLst>
            <pc:docMk/>
            <pc:sldMk cId="3707729560" sldId="765"/>
            <ac:picMk id="5" creationId="{5A747604-7748-3A4C-8C75-BC6FEAA1FAB2}"/>
          </ac:picMkLst>
        </pc:picChg>
        <pc:picChg chg="add mod">
          <ac:chgData name="Pastor Zach Dudenhofer" userId="c4a63011-f6e8-401d-b235-a1891ff3d58e" providerId="ADAL" clId="{64045820-72C3-4992-91A2-407125172DCF}" dt="2025-01-31T17:10:21.122" v="310" actId="14861"/>
          <ac:picMkLst>
            <pc:docMk/>
            <pc:sldMk cId="3707729560" sldId="765"/>
            <ac:picMk id="6" creationId="{617A8A6B-CE58-37E5-10D8-153083EE4EFE}"/>
          </ac:picMkLst>
        </pc:picChg>
      </pc:sldChg>
      <pc:sldChg chg="addSp delSp modSp add mod">
        <pc:chgData name="Pastor Zach Dudenhofer" userId="c4a63011-f6e8-401d-b235-a1891ff3d58e" providerId="ADAL" clId="{64045820-72C3-4992-91A2-407125172DCF}" dt="2025-01-31T17:15:06.230" v="350" actId="1035"/>
        <pc:sldMkLst>
          <pc:docMk/>
          <pc:sldMk cId="4207983097" sldId="766"/>
        </pc:sldMkLst>
        <pc:spChg chg="mod">
          <ac:chgData name="Pastor Zach Dudenhofer" userId="c4a63011-f6e8-401d-b235-a1891ff3d58e" providerId="ADAL" clId="{64045820-72C3-4992-91A2-407125172DCF}" dt="2025-01-31T17:14:42.293" v="326" actId="115"/>
          <ac:spMkLst>
            <pc:docMk/>
            <pc:sldMk cId="4207983097" sldId="766"/>
            <ac:spMk id="3" creationId="{E0C6A70B-0872-8155-CCE0-3F2601365044}"/>
          </ac:spMkLst>
        </pc:spChg>
        <pc:picChg chg="add mod modCrop">
          <ac:chgData name="Pastor Zach Dudenhofer" userId="c4a63011-f6e8-401d-b235-a1891ff3d58e" providerId="ADAL" clId="{64045820-72C3-4992-91A2-407125172DCF}" dt="2025-01-31T17:15:06.230" v="350" actId="1035"/>
          <ac:picMkLst>
            <pc:docMk/>
            <pc:sldMk cId="4207983097" sldId="766"/>
            <ac:picMk id="5" creationId="{D5D26610-637B-0760-0A35-0BB1B6564A08}"/>
          </ac:picMkLst>
        </pc:picChg>
        <pc:picChg chg="del">
          <ac:chgData name="Pastor Zach Dudenhofer" userId="c4a63011-f6e8-401d-b235-a1891ff3d58e" providerId="ADAL" clId="{64045820-72C3-4992-91A2-407125172DCF}" dt="2025-01-31T17:14:34.460" v="322" actId="478"/>
          <ac:picMkLst>
            <pc:docMk/>
            <pc:sldMk cId="4207983097" sldId="766"/>
            <ac:picMk id="6" creationId="{617A8A6B-CE58-37E5-10D8-153083EE4EFE}"/>
          </ac:picMkLst>
        </pc:picChg>
      </pc:sldChg>
      <pc:sldChg chg="addSp delSp modSp add mod">
        <pc:chgData name="Pastor Zach Dudenhofer" userId="c4a63011-f6e8-401d-b235-a1891ff3d58e" providerId="ADAL" clId="{64045820-72C3-4992-91A2-407125172DCF}" dt="2025-01-31T17:20:16.887" v="370" actId="196"/>
        <pc:sldMkLst>
          <pc:docMk/>
          <pc:sldMk cId="2058244620" sldId="767"/>
        </pc:sldMkLst>
        <pc:spChg chg="mod">
          <ac:chgData name="Pastor Zach Dudenhofer" userId="c4a63011-f6e8-401d-b235-a1891ff3d58e" providerId="ADAL" clId="{64045820-72C3-4992-91A2-407125172DCF}" dt="2025-01-31T17:18:04.232" v="356" actId="115"/>
          <ac:spMkLst>
            <pc:docMk/>
            <pc:sldMk cId="2058244620" sldId="767"/>
            <ac:spMk id="3" creationId="{E0C6A70B-0872-8155-CCE0-3F2601365044}"/>
          </ac:spMkLst>
        </pc:spChg>
        <pc:picChg chg="del">
          <ac:chgData name="Pastor Zach Dudenhofer" userId="c4a63011-f6e8-401d-b235-a1891ff3d58e" providerId="ADAL" clId="{64045820-72C3-4992-91A2-407125172DCF}" dt="2025-01-31T17:17:53.902" v="352" actId="478"/>
          <ac:picMkLst>
            <pc:docMk/>
            <pc:sldMk cId="2058244620" sldId="767"/>
            <ac:picMk id="5" creationId="{D5D26610-637B-0760-0A35-0BB1B6564A08}"/>
          </ac:picMkLst>
        </pc:picChg>
        <pc:picChg chg="add mod modCrop">
          <ac:chgData name="Pastor Zach Dudenhofer" userId="c4a63011-f6e8-401d-b235-a1891ff3d58e" providerId="ADAL" clId="{64045820-72C3-4992-91A2-407125172DCF}" dt="2025-01-31T17:20:16.887" v="370" actId="196"/>
          <ac:picMkLst>
            <pc:docMk/>
            <pc:sldMk cId="2058244620" sldId="767"/>
            <ac:picMk id="6" creationId="{A7DF6D20-1D9B-7D46-49CB-462FDD7AAD22}"/>
          </ac:picMkLst>
        </pc:picChg>
      </pc:sldChg>
      <pc:sldChg chg="addSp delSp modSp add mod">
        <pc:chgData name="Pastor Zach Dudenhofer" userId="c4a63011-f6e8-401d-b235-a1891ff3d58e" providerId="ADAL" clId="{64045820-72C3-4992-91A2-407125172DCF}" dt="2025-01-31T17:27:07.230" v="384" actId="1076"/>
        <pc:sldMkLst>
          <pc:docMk/>
          <pc:sldMk cId="4171027299" sldId="768"/>
        </pc:sldMkLst>
        <pc:spChg chg="mod">
          <ac:chgData name="Pastor Zach Dudenhofer" userId="c4a63011-f6e8-401d-b235-a1891ff3d58e" providerId="ADAL" clId="{64045820-72C3-4992-91A2-407125172DCF}" dt="2025-01-31T17:20:40.721" v="375" actId="115"/>
          <ac:spMkLst>
            <pc:docMk/>
            <pc:sldMk cId="4171027299" sldId="768"/>
            <ac:spMk id="3" creationId="{E0C6A70B-0872-8155-CCE0-3F2601365044}"/>
          </ac:spMkLst>
        </pc:spChg>
        <pc:picChg chg="add mod">
          <ac:chgData name="Pastor Zach Dudenhofer" userId="c4a63011-f6e8-401d-b235-a1891ff3d58e" providerId="ADAL" clId="{64045820-72C3-4992-91A2-407125172DCF}" dt="2025-01-31T17:27:07.230" v="384" actId="1076"/>
          <ac:picMkLst>
            <pc:docMk/>
            <pc:sldMk cId="4171027299" sldId="768"/>
            <ac:picMk id="5" creationId="{F3B972D7-B06D-EAFF-52CE-8096C8D61C4E}"/>
          </ac:picMkLst>
        </pc:picChg>
        <pc:picChg chg="del">
          <ac:chgData name="Pastor Zach Dudenhofer" userId="c4a63011-f6e8-401d-b235-a1891ff3d58e" providerId="ADAL" clId="{64045820-72C3-4992-91A2-407125172DCF}" dt="2025-01-31T17:20:43.373" v="376" actId="478"/>
          <ac:picMkLst>
            <pc:docMk/>
            <pc:sldMk cId="4171027299" sldId="768"/>
            <ac:picMk id="6" creationId="{A7DF6D20-1D9B-7D46-49CB-462FDD7AAD22}"/>
          </ac:picMkLst>
        </pc:picChg>
      </pc:sldChg>
      <pc:sldChg chg="delSp modSp add mod">
        <pc:chgData name="Pastor Zach Dudenhofer" userId="c4a63011-f6e8-401d-b235-a1891ff3d58e" providerId="ADAL" clId="{64045820-72C3-4992-91A2-407125172DCF}" dt="2025-01-31T17:27:40.126" v="388" actId="115"/>
        <pc:sldMkLst>
          <pc:docMk/>
          <pc:sldMk cId="640135378" sldId="769"/>
        </pc:sldMkLst>
        <pc:spChg chg="mod">
          <ac:chgData name="Pastor Zach Dudenhofer" userId="c4a63011-f6e8-401d-b235-a1891ff3d58e" providerId="ADAL" clId="{64045820-72C3-4992-91A2-407125172DCF}" dt="2025-01-31T17:27:40.126" v="388" actId="115"/>
          <ac:spMkLst>
            <pc:docMk/>
            <pc:sldMk cId="640135378" sldId="769"/>
            <ac:spMk id="3" creationId="{E0C6A70B-0872-8155-CCE0-3F2601365044}"/>
          </ac:spMkLst>
        </pc:spChg>
        <pc:picChg chg="del">
          <ac:chgData name="Pastor Zach Dudenhofer" userId="c4a63011-f6e8-401d-b235-a1891ff3d58e" providerId="ADAL" clId="{64045820-72C3-4992-91A2-407125172DCF}" dt="2025-01-31T17:27:35.647" v="386" actId="478"/>
          <ac:picMkLst>
            <pc:docMk/>
            <pc:sldMk cId="640135378" sldId="769"/>
            <ac:picMk id="5" creationId="{F3B972D7-B06D-EAFF-52CE-8096C8D61C4E}"/>
          </ac:picMkLst>
        </pc:picChg>
      </pc:sldChg>
      <pc:sldChg chg="addSp modSp add mod">
        <pc:chgData name="Pastor Zach Dudenhofer" userId="c4a63011-f6e8-401d-b235-a1891ff3d58e" providerId="ADAL" clId="{64045820-72C3-4992-91A2-407125172DCF}" dt="2025-01-31T17:32:50.381" v="451" actId="20577"/>
        <pc:sldMkLst>
          <pc:docMk/>
          <pc:sldMk cId="2078782868" sldId="770"/>
        </pc:sldMkLst>
        <pc:spChg chg="mod">
          <ac:chgData name="Pastor Zach Dudenhofer" userId="c4a63011-f6e8-401d-b235-a1891ff3d58e" providerId="ADAL" clId="{64045820-72C3-4992-91A2-407125172DCF}" dt="2025-01-31T17:28:07.577" v="393" actId="115"/>
          <ac:spMkLst>
            <pc:docMk/>
            <pc:sldMk cId="2078782868" sldId="770"/>
            <ac:spMk id="3" creationId="{E0C6A70B-0872-8155-CCE0-3F2601365044}"/>
          </ac:spMkLst>
        </pc:spChg>
        <pc:spChg chg="add mod">
          <ac:chgData name="Pastor Zach Dudenhofer" userId="c4a63011-f6e8-401d-b235-a1891ff3d58e" providerId="ADAL" clId="{64045820-72C3-4992-91A2-407125172DCF}" dt="2025-01-31T17:32:50.381" v="451" actId="20577"/>
          <ac:spMkLst>
            <pc:docMk/>
            <pc:sldMk cId="2078782868" sldId="770"/>
            <ac:spMk id="4" creationId="{6BC8C09F-0EFD-8631-9FF8-BEE46580AE44}"/>
          </ac:spMkLst>
        </pc:spChg>
        <pc:cxnChg chg="add mod">
          <ac:chgData name="Pastor Zach Dudenhofer" userId="c4a63011-f6e8-401d-b235-a1891ff3d58e" providerId="ADAL" clId="{64045820-72C3-4992-91A2-407125172DCF}" dt="2025-01-31T17:29:02.857" v="399" actId="1036"/>
          <ac:cxnSpMkLst>
            <pc:docMk/>
            <pc:sldMk cId="2078782868" sldId="770"/>
            <ac:cxnSpMk id="5" creationId="{B7ED2E97-AEF3-8562-B54C-B2977EDDE333}"/>
          </ac:cxnSpMkLst>
        </pc:cxnChg>
      </pc:sldChg>
      <pc:sldChg chg="delSp modSp add mod">
        <pc:chgData name="Pastor Zach Dudenhofer" userId="c4a63011-f6e8-401d-b235-a1891ff3d58e" providerId="ADAL" clId="{64045820-72C3-4992-91A2-407125172DCF}" dt="2025-01-31T17:38:08.964" v="630" actId="255"/>
        <pc:sldMkLst>
          <pc:docMk/>
          <pc:sldMk cId="3772023528" sldId="771"/>
        </pc:sldMkLst>
        <pc:spChg chg="mod">
          <ac:chgData name="Pastor Zach Dudenhofer" userId="c4a63011-f6e8-401d-b235-a1891ff3d58e" providerId="ADAL" clId="{64045820-72C3-4992-91A2-407125172DCF}" dt="2025-01-31T17:33:15.492" v="458" actId="20577"/>
          <ac:spMkLst>
            <pc:docMk/>
            <pc:sldMk cId="3772023528" sldId="771"/>
            <ac:spMk id="2" creationId="{9725AC5F-A538-3B8D-AB2A-8E2086C93F5D}"/>
          </ac:spMkLst>
        </pc:spChg>
        <pc:spChg chg="mod">
          <ac:chgData name="Pastor Zach Dudenhofer" userId="c4a63011-f6e8-401d-b235-a1891ff3d58e" providerId="ADAL" clId="{64045820-72C3-4992-91A2-407125172DCF}" dt="2025-01-31T17:38:08.964" v="630" actId="255"/>
          <ac:spMkLst>
            <pc:docMk/>
            <pc:sldMk cId="3772023528" sldId="771"/>
            <ac:spMk id="3" creationId="{E0C6A70B-0872-8155-CCE0-3F2601365044}"/>
          </ac:spMkLst>
        </pc:spChg>
        <pc:spChg chg="del">
          <ac:chgData name="Pastor Zach Dudenhofer" userId="c4a63011-f6e8-401d-b235-a1891ff3d58e" providerId="ADAL" clId="{64045820-72C3-4992-91A2-407125172DCF}" dt="2025-01-31T17:33:53.877" v="463" actId="478"/>
          <ac:spMkLst>
            <pc:docMk/>
            <pc:sldMk cId="3772023528" sldId="771"/>
            <ac:spMk id="4" creationId="{6BC8C09F-0EFD-8631-9FF8-BEE46580AE44}"/>
          </ac:spMkLst>
        </pc:spChg>
        <pc:cxnChg chg="del">
          <ac:chgData name="Pastor Zach Dudenhofer" userId="c4a63011-f6e8-401d-b235-a1891ff3d58e" providerId="ADAL" clId="{64045820-72C3-4992-91A2-407125172DCF}" dt="2025-01-31T17:33:53.877" v="463" actId="478"/>
          <ac:cxnSpMkLst>
            <pc:docMk/>
            <pc:sldMk cId="3772023528" sldId="771"/>
            <ac:cxnSpMk id="5" creationId="{B7ED2E97-AEF3-8562-B54C-B2977EDDE333}"/>
          </ac:cxnSpMkLst>
        </pc:cxnChg>
      </pc:sldChg>
      <pc:sldChg chg="addSp modSp add mod">
        <pc:chgData name="Pastor Zach Dudenhofer" userId="c4a63011-f6e8-401d-b235-a1891ff3d58e" providerId="ADAL" clId="{64045820-72C3-4992-91A2-407125172DCF}" dt="2025-01-31T17:38:18.999" v="635" actId="1035"/>
        <pc:sldMkLst>
          <pc:docMk/>
          <pc:sldMk cId="3379500075" sldId="772"/>
        </pc:sldMkLst>
        <pc:spChg chg="mod">
          <ac:chgData name="Pastor Zach Dudenhofer" userId="c4a63011-f6e8-401d-b235-a1891ff3d58e" providerId="ADAL" clId="{64045820-72C3-4992-91A2-407125172DCF}" dt="2025-01-31T17:38:04.060" v="629" actId="255"/>
          <ac:spMkLst>
            <pc:docMk/>
            <pc:sldMk cId="3379500075" sldId="772"/>
            <ac:spMk id="3" creationId="{E0C6A70B-0872-8155-CCE0-3F2601365044}"/>
          </ac:spMkLst>
        </pc:spChg>
        <pc:spChg chg="add mod">
          <ac:chgData name="Pastor Zach Dudenhofer" userId="c4a63011-f6e8-401d-b235-a1891ff3d58e" providerId="ADAL" clId="{64045820-72C3-4992-91A2-407125172DCF}" dt="2025-01-31T17:38:18.999" v="635" actId="1035"/>
          <ac:spMkLst>
            <pc:docMk/>
            <pc:sldMk cId="3379500075" sldId="772"/>
            <ac:spMk id="4" creationId="{4EA3B221-4FC6-6CC0-5F45-CD00EBAD2C9D}"/>
          </ac:spMkLst>
        </pc:spChg>
        <pc:cxnChg chg="add mod">
          <ac:chgData name="Pastor Zach Dudenhofer" userId="c4a63011-f6e8-401d-b235-a1891ff3d58e" providerId="ADAL" clId="{64045820-72C3-4992-91A2-407125172DCF}" dt="2025-01-31T17:38:18.999" v="635" actId="1035"/>
          <ac:cxnSpMkLst>
            <pc:docMk/>
            <pc:sldMk cId="3379500075" sldId="772"/>
            <ac:cxnSpMk id="5" creationId="{AD451EDA-94B9-B26A-1C6A-A703A85E4648}"/>
          </ac:cxnSpMkLst>
        </pc:cxnChg>
      </pc:sldChg>
      <pc:sldChg chg="modSp add mod">
        <pc:chgData name="Pastor Zach Dudenhofer" userId="c4a63011-f6e8-401d-b235-a1891ff3d58e" providerId="ADAL" clId="{64045820-72C3-4992-91A2-407125172DCF}" dt="2025-01-31T17:38:38.889" v="645" actId="20577"/>
        <pc:sldMkLst>
          <pc:docMk/>
          <pc:sldMk cId="3866478884" sldId="773"/>
        </pc:sldMkLst>
        <pc:spChg chg="mod">
          <ac:chgData name="Pastor Zach Dudenhofer" userId="c4a63011-f6e8-401d-b235-a1891ff3d58e" providerId="ADAL" clId="{64045820-72C3-4992-91A2-407125172DCF}" dt="2025-01-31T17:37:40.435" v="605" actId="255"/>
          <ac:spMkLst>
            <pc:docMk/>
            <pc:sldMk cId="3866478884" sldId="773"/>
            <ac:spMk id="3" creationId="{E0C6A70B-0872-8155-CCE0-3F2601365044}"/>
          </ac:spMkLst>
        </pc:spChg>
        <pc:spChg chg="mod">
          <ac:chgData name="Pastor Zach Dudenhofer" userId="c4a63011-f6e8-401d-b235-a1891ff3d58e" providerId="ADAL" clId="{64045820-72C3-4992-91A2-407125172DCF}" dt="2025-01-31T17:38:38.889" v="645" actId="20577"/>
          <ac:spMkLst>
            <pc:docMk/>
            <pc:sldMk cId="3866478884" sldId="773"/>
            <ac:spMk id="4" creationId="{4EA3B221-4FC6-6CC0-5F45-CD00EBAD2C9D}"/>
          </ac:spMkLst>
        </pc:spChg>
        <pc:cxnChg chg="mod">
          <ac:chgData name="Pastor Zach Dudenhofer" userId="c4a63011-f6e8-401d-b235-a1891ff3d58e" providerId="ADAL" clId="{64045820-72C3-4992-91A2-407125172DCF}" dt="2025-01-31T17:37:48.894" v="628" actId="1035"/>
          <ac:cxnSpMkLst>
            <pc:docMk/>
            <pc:sldMk cId="3866478884" sldId="773"/>
            <ac:cxnSpMk id="5" creationId="{AD451EDA-94B9-B26A-1C6A-A703A85E4648}"/>
          </ac:cxnSpMkLst>
        </pc:cxnChg>
      </pc:sldChg>
      <pc:sldChg chg="modSp add mod">
        <pc:chgData name="Pastor Zach Dudenhofer" userId="c4a63011-f6e8-401d-b235-a1891ff3d58e" providerId="ADAL" clId="{64045820-72C3-4992-91A2-407125172DCF}" dt="2025-01-31T17:40:59.179" v="735" actId="20577"/>
        <pc:sldMkLst>
          <pc:docMk/>
          <pc:sldMk cId="920311520" sldId="774"/>
        </pc:sldMkLst>
        <pc:spChg chg="mod">
          <ac:chgData name="Pastor Zach Dudenhofer" userId="c4a63011-f6e8-401d-b235-a1891ff3d58e" providerId="ADAL" clId="{64045820-72C3-4992-91A2-407125172DCF}" dt="2025-01-31T17:39:09.091" v="649" actId="207"/>
          <ac:spMkLst>
            <pc:docMk/>
            <pc:sldMk cId="920311520" sldId="774"/>
            <ac:spMk id="3" creationId="{E0C6A70B-0872-8155-CCE0-3F2601365044}"/>
          </ac:spMkLst>
        </pc:spChg>
        <pc:spChg chg="mod">
          <ac:chgData name="Pastor Zach Dudenhofer" userId="c4a63011-f6e8-401d-b235-a1891ff3d58e" providerId="ADAL" clId="{64045820-72C3-4992-91A2-407125172DCF}" dt="2025-01-31T17:40:59.179" v="735" actId="20577"/>
          <ac:spMkLst>
            <pc:docMk/>
            <pc:sldMk cId="920311520" sldId="774"/>
            <ac:spMk id="4" creationId="{4EA3B221-4FC6-6CC0-5F45-CD00EBAD2C9D}"/>
          </ac:spMkLst>
        </pc:spChg>
      </pc:sldChg>
      <pc:sldChg chg="modSp add mod">
        <pc:chgData name="Pastor Zach Dudenhofer" userId="c4a63011-f6e8-401d-b235-a1891ff3d58e" providerId="ADAL" clId="{64045820-72C3-4992-91A2-407125172DCF}" dt="2025-01-31T17:48:30.874" v="959" actId="255"/>
        <pc:sldMkLst>
          <pc:docMk/>
          <pc:sldMk cId="240629664" sldId="775"/>
        </pc:sldMkLst>
        <pc:spChg chg="mod">
          <ac:chgData name="Pastor Zach Dudenhofer" userId="c4a63011-f6e8-401d-b235-a1891ff3d58e" providerId="ADAL" clId="{64045820-72C3-4992-91A2-407125172DCF}" dt="2025-01-31T17:42:25.063" v="755" actId="20577"/>
          <ac:spMkLst>
            <pc:docMk/>
            <pc:sldMk cId="240629664" sldId="775"/>
            <ac:spMk id="2" creationId="{9725AC5F-A538-3B8D-AB2A-8E2086C93F5D}"/>
          </ac:spMkLst>
        </pc:spChg>
        <pc:spChg chg="mod">
          <ac:chgData name="Pastor Zach Dudenhofer" userId="c4a63011-f6e8-401d-b235-a1891ff3d58e" providerId="ADAL" clId="{64045820-72C3-4992-91A2-407125172DCF}" dt="2025-01-31T17:48:30.874" v="959" actId="255"/>
          <ac:spMkLst>
            <pc:docMk/>
            <pc:sldMk cId="240629664" sldId="775"/>
            <ac:spMk id="3" creationId="{E0C6A70B-0872-8155-CCE0-3F2601365044}"/>
          </ac:spMkLst>
        </pc:spChg>
      </pc:sldChg>
      <pc:sldChg chg="addSp modSp add mod">
        <pc:chgData name="Pastor Zach Dudenhofer" userId="c4a63011-f6e8-401d-b235-a1891ff3d58e" providerId="ADAL" clId="{64045820-72C3-4992-91A2-407125172DCF}" dt="2025-01-31T17:48:23.067" v="958" actId="255"/>
        <pc:sldMkLst>
          <pc:docMk/>
          <pc:sldMk cId="3562255092" sldId="776"/>
        </pc:sldMkLst>
        <pc:spChg chg="mod">
          <ac:chgData name="Pastor Zach Dudenhofer" userId="c4a63011-f6e8-401d-b235-a1891ff3d58e" providerId="ADAL" clId="{64045820-72C3-4992-91A2-407125172DCF}" dt="2025-01-31T17:48:23.067" v="958" actId="255"/>
          <ac:spMkLst>
            <pc:docMk/>
            <pc:sldMk cId="3562255092" sldId="776"/>
            <ac:spMk id="3" creationId="{E0C6A70B-0872-8155-CCE0-3F2601365044}"/>
          </ac:spMkLst>
        </pc:spChg>
        <pc:spChg chg="add mod">
          <ac:chgData name="Pastor Zach Dudenhofer" userId="c4a63011-f6e8-401d-b235-a1891ff3d58e" providerId="ADAL" clId="{64045820-72C3-4992-91A2-407125172DCF}" dt="2025-01-31T17:44:56.080" v="804" actId="20577"/>
          <ac:spMkLst>
            <pc:docMk/>
            <pc:sldMk cId="3562255092" sldId="776"/>
            <ac:spMk id="4" creationId="{701BC916-D01B-C230-5F47-6141DFA73938}"/>
          </ac:spMkLst>
        </pc:spChg>
        <pc:cxnChg chg="add mod">
          <ac:chgData name="Pastor Zach Dudenhofer" userId="c4a63011-f6e8-401d-b235-a1891ff3d58e" providerId="ADAL" clId="{64045820-72C3-4992-91A2-407125172DCF}" dt="2025-01-31T17:43:28.609" v="760"/>
          <ac:cxnSpMkLst>
            <pc:docMk/>
            <pc:sldMk cId="3562255092" sldId="776"/>
            <ac:cxnSpMk id="5" creationId="{20C6E8C7-3077-407E-1C2C-38064A417376}"/>
          </ac:cxnSpMkLst>
        </pc:cxnChg>
      </pc:sldChg>
      <pc:sldChg chg="modSp add mod">
        <pc:chgData name="Pastor Zach Dudenhofer" userId="c4a63011-f6e8-401d-b235-a1891ff3d58e" providerId="ADAL" clId="{64045820-72C3-4992-91A2-407125172DCF}" dt="2025-01-31T17:48:18.185" v="957" actId="255"/>
        <pc:sldMkLst>
          <pc:docMk/>
          <pc:sldMk cId="2444318882" sldId="777"/>
        </pc:sldMkLst>
        <pc:spChg chg="mod">
          <ac:chgData name="Pastor Zach Dudenhofer" userId="c4a63011-f6e8-401d-b235-a1891ff3d58e" providerId="ADAL" clId="{64045820-72C3-4992-91A2-407125172DCF}" dt="2025-01-31T17:48:18.185" v="957" actId="255"/>
          <ac:spMkLst>
            <pc:docMk/>
            <pc:sldMk cId="2444318882" sldId="777"/>
            <ac:spMk id="3" creationId="{E0C6A70B-0872-8155-CCE0-3F2601365044}"/>
          </ac:spMkLst>
        </pc:spChg>
        <pc:spChg chg="mod">
          <ac:chgData name="Pastor Zach Dudenhofer" userId="c4a63011-f6e8-401d-b235-a1891ff3d58e" providerId="ADAL" clId="{64045820-72C3-4992-91A2-407125172DCF}" dt="2025-01-31T17:45:51.027" v="859" actId="20577"/>
          <ac:spMkLst>
            <pc:docMk/>
            <pc:sldMk cId="2444318882" sldId="777"/>
            <ac:spMk id="4" creationId="{701BC916-D01B-C230-5F47-6141DFA73938}"/>
          </ac:spMkLst>
        </pc:spChg>
      </pc:sldChg>
      <pc:sldChg chg="modSp add mod">
        <pc:chgData name="Pastor Zach Dudenhofer" userId="c4a63011-f6e8-401d-b235-a1891ff3d58e" providerId="ADAL" clId="{64045820-72C3-4992-91A2-407125172DCF}" dt="2025-01-31T17:49:59.164" v="1031" actId="1035"/>
        <pc:sldMkLst>
          <pc:docMk/>
          <pc:sldMk cId="4009663286" sldId="778"/>
        </pc:sldMkLst>
        <pc:spChg chg="mod">
          <ac:chgData name="Pastor Zach Dudenhofer" userId="c4a63011-f6e8-401d-b235-a1891ff3d58e" providerId="ADAL" clId="{64045820-72C3-4992-91A2-407125172DCF}" dt="2025-01-31T17:48:11.771" v="956" actId="255"/>
          <ac:spMkLst>
            <pc:docMk/>
            <pc:sldMk cId="4009663286" sldId="778"/>
            <ac:spMk id="3" creationId="{E0C6A70B-0872-8155-CCE0-3F2601365044}"/>
          </ac:spMkLst>
        </pc:spChg>
        <pc:spChg chg="mod">
          <ac:chgData name="Pastor Zach Dudenhofer" userId="c4a63011-f6e8-401d-b235-a1891ff3d58e" providerId="ADAL" clId="{64045820-72C3-4992-91A2-407125172DCF}" dt="2025-01-31T17:49:59.164" v="1031" actId="1035"/>
          <ac:spMkLst>
            <pc:docMk/>
            <pc:sldMk cId="4009663286" sldId="778"/>
            <ac:spMk id="4" creationId="{701BC916-D01B-C230-5F47-6141DFA73938}"/>
          </ac:spMkLst>
        </pc:spChg>
        <pc:cxnChg chg="mod">
          <ac:chgData name="Pastor Zach Dudenhofer" userId="c4a63011-f6e8-401d-b235-a1891ff3d58e" providerId="ADAL" clId="{64045820-72C3-4992-91A2-407125172DCF}" dt="2025-01-31T17:49:59.164" v="1031" actId="1035"/>
          <ac:cxnSpMkLst>
            <pc:docMk/>
            <pc:sldMk cId="4009663286" sldId="778"/>
            <ac:cxnSpMk id="5" creationId="{20C6E8C7-3077-407E-1C2C-38064A417376}"/>
          </ac:cxnSpMkLst>
        </pc:cxnChg>
      </pc:sldChg>
      <pc:sldChg chg="modSp add mod">
        <pc:chgData name="Pastor Zach Dudenhofer" userId="c4a63011-f6e8-401d-b235-a1891ff3d58e" providerId="ADAL" clId="{64045820-72C3-4992-91A2-407125172DCF}" dt="2025-01-31T18:17:30.633" v="1117" actId="115"/>
        <pc:sldMkLst>
          <pc:docMk/>
          <pc:sldMk cId="3334316255" sldId="779"/>
        </pc:sldMkLst>
        <pc:spChg chg="mod">
          <ac:chgData name="Pastor Zach Dudenhofer" userId="c4a63011-f6e8-401d-b235-a1891ff3d58e" providerId="ADAL" clId="{64045820-72C3-4992-91A2-407125172DCF}" dt="2025-01-31T17:50:35.795" v="1047" actId="20577"/>
          <ac:spMkLst>
            <pc:docMk/>
            <pc:sldMk cId="3334316255" sldId="779"/>
            <ac:spMk id="2" creationId="{9725AC5F-A538-3B8D-AB2A-8E2086C93F5D}"/>
          </ac:spMkLst>
        </pc:spChg>
        <pc:spChg chg="mod">
          <ac:chgData name="Pastor Zach Dudenhofer" userId="c4a63011-f6e8-401d-b235-a1891ff3d58e" providerId="ADAL" clId="{64045820-72C3-4992-91A2-407125172DCF}" dt="2025-01-31T18:17:30.633" v="1117" actId="115"/>
          <ac:spMkLst>
            <pc:docMk/>
            <pc:sldMk cId="3334316255" sldId="779"/>
            <ac:spMk id="3" creationId="{E0C6A70B-0872-8155-CCE0-3F2601365044}"/>
          </ac:spMkLst>
        </pc:spChg>
      </pc:sldChg>
      <pc:sldChg chg="modSp add mod">
        <pc:chgData name="Pastor Zach Dudenhofer" userId="c4a63011-f6e8-401d-b235-a1891ff3d58e" providerId="ADAL" clId="{64045820-72C3-4992-91A2-407125172DCF}" dt="2025-01-31T18:17:56.823" v="1119" actId="115"/>
        <pc:sldMkLst>
          <pc:docMk/>
          <pc:sldMk cId="1171253478" sldId="780"/>
        </pc:sldMkLst>
        <pc:spChg chg="mod">
          <ac:chgData name="Pastor Zach Dudenhofer" userId="c4a63011-f6e8-401d-b235-a1891ff3d58e" providerId="ADAL" clId="{64045820-72C3-4992-91A2-407125172DCF}" dt="2025-01-31T18:17:56.823" v="1119" actId="115"/>
          <ac:spMkLst>
            <pc:docMk/>
            <pc:sldMk cId="1171253478" sldId="780"/>
            <ac:spMk id="3" creationId="{E0C6A70B-0872-8155-CCE0-3F2601365044}"/>
          </ac:spMkLst>
        </pc:spChg>
      </pc:sldChg>
      <pc:sldChg chg="delSp modSp add mod">
        <pc:chgData name="Pastor Zach Dudenhofer" userId="c4a63011-f6e8-401d-b235-a1891ff3d58e" providerId="ADAL" clId="{64045820-72C3-4992-91A2-407125172DCF}" dt="2025-01-31T18:14:09.522" v="1061" actId="478"/>
        <pc:sldMkLst>
          <pc:docMk/>
          <pc:sldMk cId="2778681395" sldId="781"/>
        </pc:sldMkLst>
        <pc:spChg chg="mod">
          <ac:chgData name="Pastor Zach Dudenhofer" userId="c4a63011-f6e8-401d-b235-a1891ff3d58e" providerId="ADAL" clId="{64045820-72C3-4992-91A2-407125172DCF}" dt="2025-01-31T18:12:04.713" v="1060" actId="20577"/>
          <ac:spMkLst>
            <pc:docMk/>
            <pc:sldMk cId="2778681395" sldId="781"/>
            <ac:spMk id="2" creationId="{9725AC5F-A538-3B8D-AB2A-8E2086C93F5D}"/>
          </ac:spMkLst>
        </pc:spChg>
        <pc:spChg chg="mod">
          <ac:chgData name="Pastor Zach Dudenhofer" userId="c4a63011-f6e8-401d-b235-a1891ff3d58e" providerId="ADAL" clId="{64045820-72C3-4992-91A2-407125172DCF}" dt="2025-01-31T18:11:55.261" v="1053" actId="207"/>
          <ac:spMkLst>
            <pc:docMk/>
            <pc:sldMk cId="2778681395" sldId="781"/>
            <ac:spMk id="3" creationId="{E0C6A70B-0872-8155-CCE0-3F2601365044}"/>
          </ac:spMkLst>
        </pc:spChg>
        <pc:spChg chg="del">
          <ac:chgData name="Pastor Zach Dudenhofer" userId="c4a63011-f6e8-401d-b235-a1891ff3d58e" providerId="ADAL" clId="{64045820-72C3-4992-91A2-407125172DCF}" dt="2025-01-31T18:14:09.522" v="1061" actId="478"/>
          <ac:spMkLst>
            <pc:docMk/>
            <pc:sldMk cId="2778681395" sldId="781"/>
            <ac:spMk id="4" creationId="{701BC916-D01B-C230-5F47-6141DFA73938}"/>
          </ac:spMkLst>
        </pc:spChg>
        <pc:cxnChg chg="del">
          <ac:chgData name="Pastor Zach Dudenhofer" userId="c4a63011-f6e8-401d-b235-a1891ff3d58e" providerId="ADAL" clId="{64045820-72C3-4992-91A2-407125172DCF}" dt="2025-01-31T18:14:09.522" v="1061" actId="478"/>
          <ac:cxnSpMkLst>
            <pc:docMk/>
            <pc:sldMk cId="2778681395" sldId="781"/>
            <ac:cxnSpMk id="5" creationId="{20C6E8C7-3077-407E-1C2C-38064A417376}"/>
          </ac:cxnSpMkLst>
        </pc:cxnChg>
      </pc:sldChg>
      <pc:sldChg chg="addSp modSp add mod">
        <pc:chgData name="Pastor Zach Dudenhofer" userId="c4a63011-f6e8-401d-b235-a1891ff3d58e" providerId="ADAL" clId="{64045820-72C3-4992-91A2-407125172DCF}" dt="2025-01-31T18:16:43.785" v="1115" actId="20577"/>
        <pc:sldMkLst>
          <pc:docMk/>
          <pc:sldMk cId="2795333537" sldId="782"/>
        </pc:sldMkLst>
        <pc:spChg chg="mod">
          <ac:chgData name="Pastor Zach Dudenhofer" userId="c4a63011-f6e8-401d-b235-a1891ff3d58e" providerId="ADAL" clId="{64045820-72C3-4992-91A2-407125172DCF}" dt="2025-01-31T18:14:33.467" v="1064" actId="115"/>
          <ac:spMkLst>
            <pc:docMk/>
            <pc:sldMk cId="2795333537" sldId="782"/>
            <ac:spMk id="3" creationId="{E0C6A70B-0872-8155-CCE0-3F2601365044}"/>
          </ac:spMkLst>
        </pc:spChg>
        <pc:spChg chg="add mod">
          <ac:chgData name="Pastor Zach Dudenhofer" userId="c4a63011-f6e8-401d-b235-a1891ff3d58e" providerId="ADAL" clId="{64045820-72C3-4992-91A2-407125172DCF}" dt="2025-01-31T18:16:43.785" v="1115" actId="20577"/>
          <ac:spMkLst>
            <pc:docMk/>
            <pc:sldMk cId="2795333537" sldId="782"/>
            <ac:spMk id="4" creationId="{51CD1890-F2A4-AA4D-A66C-2A7844D30D23}"/>
          </ac:spMkLst>
        </pc:spChg>
        <pc:cxnChg chg="add mod">
          <ac:chgData name="Pastor Zach Dudenhofer" userId="c4a63011-f6e8-401d-b235-a1891ff3d58e" providerId="ADAL" clId="{64045820-72C3-4992-91A2-407125172DCF}" dt="2025-01-31T18:14:42.941" v="1065"/>
          <ac:cxnSpMkLst>
            <pc:docMk/>
            <pc:sldMk cId="2795333537" sldId="782"/>
            <ac:cxnSpMk id="5" creationId="{F4821F3C-C028-5593-7A54-C66E06190906}"/>
          </ac:cxnSpMkLst>
        </pc:cxnChg>
      </pc:sldChg>
      <pc:sldChg chg="addSp delSp modSp new mod setBg">
        <pc:chgData name="Pastor Zach Dudenhofer" userId="c4a63011-f6e8-401d-b235-a1891ff3d58e" providerId="ADAL" clId="{64045820-72C3-4992-91A2-407125172DCF}" dt="2025-01-31T18:21:39.103" v="1126" actId="26606"/>
        <pc:sldMkLst>
          <pc:docMk/>
          <pc:sldMk cId="921707156" sldId="783"/>
        </pc:sldMkLst>
        <pc:spChg chg="add del">
          <ac:chgData name="Pastor Zach Dudenhofer" userId="c4a63011-f6e8-401d-b235-a1891ff3d58e" providerId="ADAL" clId="{64045820-72C3-4992-91A2-407125172DCF}" dt="2025-01-31T18:21:39.103" v="1126" actId="26606"/>
          <ac:spMkLst>
            <pc:docMk/>
            <pc:sldMk cId="921707156" sldId="783"/>
            <ac:spMk id="8" creationId="{AB8C311F-7253-4AED-9701-7FC0708C41C7}"/>
          </ac:spMkLst>
        </pc:spChg>
        <pc:spChg chg="add del">
          <ac:chgData name="Pastor Zach Dudenhofer" userId="c4a63011-f6e8-401d-b235-a1891ff3d58e" providerId="ADAL" clId="{64045820-72C3-4992-91A2-407125172DCF}" dt="2025-01-31T18:21:39.103" v="1126" actId="26606"/>
          <ac:spMkLst>
            <pc:docMk/>
            <pc:sldMk cId="921707156" sldId="783"/>
            <ac:spMk id="10" creationId="{E2384209-CB15-4CDF-9D31-C44FD9A3F20D}"/>
          </ac:spMkLst>
        </pc:spChg>
        <pc:spChg chg="add del">
          <ac:chgData name="Pastor Zach Dudenhofer" userId="c4a63011-f6e8-401d-b235-a1891ff3d58e" providerId="ADAL" clId="{64045820-72C3-4992-91A2-407125172DCF}" dt="2025-01-31T18:21:39.103" v="1126" actId="26606"/>
          <ac:spMkLst>
            <pc:docMk/>
            <pc:sldMk cId="921707156" sldId="783"/>
            <ac:spMk id="12" creationId="{2633B3B5-CC90-43F0-8714-D31D1F3F0209}"/>
          </ac:spMkLst>
        </pc:spChg>
        <pc:spChg chg="add del">
          <ac:chgData name="Pastor Zach Dudenhofer" userId="c4a63011-f6e8-401d-b235-a1891ff3d58e" providerId="ADAL" clId="{64045820-72C3-4992-91A2-407125172DCF}" dt="2025-01-31T18:21:39.103" v="1126" actId="26606"/>
          <ac:spMkLst>
            <pc:docMk/>
            <pc:sldMk cId="921707156" sldId="783"/>
            <ac:spMk id="14" creationId="{A8D57A06-A426-446D-B02C-A2DC6B62E45E}"/>
          </ac:spMkLst>
        </pc:spChg>
        <pc:picChg chg="add mod">
          <ac:chgData name="Pastor Zach Dudenhofer" userId="c4a63011-f6e8-401d-b235-a1891ff3d58e" providerId="ADAL" clId="{64045820-72C3-4992-91A2-407125172DCF}" dt="2025-01-31T18:21:39.103" v="1126" actId="26606"/>
          <ac:picMkLst>
            <pc:docMk/>
            <pc:sldMk cId="921707156" sldId="783"/>
            <ac:picMk id="3" creationId="{CF82E8DF-BB63-94B5-816A-645E80C325AB}"/>
          </ac:picMkLst>
        </pc:picChg>
      </pc:sldChg>
    </pc:docChg>
  </pc:docChgLst>
  <pc:docChgLst>
    <pc:chgData name="Pastor Zach Dudenhofer" userId="c4a63011-f6e8-401d-b235-a1891ff3d58e" providerId="ADAL" clId="{438719E7-9434-4231-A180-18BF3AF1E5AB}"/>
    <pc:docChg chg="custSel addSld delSld modSld">
      <pc:chgData name="Pastor Zach Dudenhofer" userId="c4a63011-f6e8-401d-b235-a1891ff3d58e" providerId="ADAL" clId="{438719E7-9434-4231-A180-18BF3AF1E5AB}" dt="2026-05-08T13:58:09.146" v="966" actId="27614"/>
      <pc:docMkLst>
        <pc:docMk/>
      </pc:docMkLst>
      <pc:sldChg chg="addSp delSp modSp mod">
        <pc:chgData name="Pastor Zach Dudenhofer" userId="c4a63011-f6e8-401d-b235-a1891ff3d58e" providerId="ADAL" clId="{438719E7-9434-4231-A180-18BF3AF1E5AB}" dt="2026-05-08T12:55:37.029" v="3" actId="962"/>
        <pc:sldMkLst>
          <pc:docMk/>
          <pc:sldMk cId="1905295010" sldId="1337"/>
        </pc:sldMkLst>
        <pc:picChg chg="add mod">
          <ac:chgData name="Pastor Zach Dudenhofer" userId="c4a63011-f6e8-401d-b235-a1891ff3d58e" providerId="ADAL" clId="{438719E7-9434-4231-A180-18BF3AF1E5AB}" dt="2026-05-08T12:55:37.029" v="3" actId="962"/>
          <ac:picMkLst>
            <pc:docMk/>
            <pc:sldMk cId="1905295010" sldId="1337"/>
            <ac:picMk id="3" creationId="{6506F804-C624-D046-D571-4FF08FDC22B9}"/>
          </ac:picMkLst>
        </pc:picChg>
        <pc:picChg chg="del">
          <ac:chgData name="Pastor Zach Dudenhofer" userId="c4a63011-f6e8-401d-b235-a1891ff3d58e" providerId="ADAL" clId="{438719E7-9434-4231-A180-18BF3AF1E5AB}" dt="2026-05-08T12:55:32.578" v="0" actId="478"/>
          <ac:picMkLst>
            <pc:docMk/>
            <pc:sldMk cId="1905295010" sldId="1337"/>
            <ac:picMk id="5" creationId="{CD00D261-394B-439A-9BA8-B0E5AB1E3867}"/>
          </ac:picMkLst>
        </pc:picChg>
      </pc:sldChg>
      <pc:sldChg chg="del">
        <pc:chgData name="Pastor Zach Dudenhofer" userId="c4a63011-f6e8-401d-b235-a1891ff3d58e" providerId="ADAL" clId="{438719E7-9434-4231-A180-18BF3AF1E5AB}" dt="2026-05-08T13:02:37.022" v="192" actId="47"/>
        <pc:sldMkLst>
          <pc:docMk/>
          <pc:sldMk cId="2285471302" sldId="1375"/>
        </pc:sldMkLst>
      </pc:sldChg>
      <pc:sldChg chg="del">
        <pc:chgData name="Pastor Zach Dudenhofer" userId="c4a63011-f6e8-401d-b235-a1891ff3d58e" providerId="ADAL" clId="{438719E7-9434-4231-A180-18BF3AF1E5AB}" dt="2026-05-08T13:55:40.080" v="963" actId="47"/>
        <pc:sldMkLst>
          <pc:docMk/>
          <pc:sldMk cId="2388245749" sldId="1423"/>
        </pc:sldMkLst>
      </pc:sldChg>
      <pc:sldChg chg="modSp mod">
        <pc:chgData name="Pastor Zach Dudenhofer" userId="c4a63011-f6e8-401d-b235-a1891ff3d58e" providerId="ADAL" clId="{438719E7-9434-4231-A180-18BF3AF1E5AB}" dt="2026-05-08T13:12:00.239" v="336" actId="207"/>
        <pc:sldMkLst>
          <pc:docMk/>
          <pc:sldMk cId="3798282747" sldId="1425"/>
        </pc:sldMkLst>
        <pc:spChg chg="mod">
          <ac:chgData name="Pastor Zach Dudenhofer" userId="c4a63011-f6e8-401d-b235-a1891ff3d58e" providerId="ADAL" clId="{438719E7-9434-4231-A180-18BF3AF1E5AB}" dt="2026-05-08T13:12:00.239" v="336" actId="207"/>
          <ac:spMkLst>
            <pc:docMk/>
            <pc:sldMk cId="3798282747" sldId="1425"/>
            <ac:spMk id="2" creationId="{36C1704A-816A-DE6E-5F31-BA1A172B91A8}"/>
          </ac:spMkLst>
        </pc:spChg>
        <pc:spChg chg="mod">
          <ac:chgData name="Pastor Zach Dudenhofer" userId="c4a63011-f6e8-401d-b235-a1891ff3d58e" providerId="ADAL" clId="{438719E7-9434-4231-A180-18BF3AF1E5AB}" dt="2026-05-08T13:03:51.820" v="201" actId="403"/>
          <ac:spMkLst>
            <pc:docMk/>
            <pc:sldMk cId="3798282747" sldId="1425"/>
            <ac:spMk id="3" creationId="{00A7871A-2BAF-46B6-F0EB-21FA790C8E76}"/>
          </ac:spMkLst>
        </pc:spChg>
      </pc:sldChg>
      <pc:sldChg chg="del">
        <pc:chgData name="Pastor Zach Dudenhofer" userId="c4a63011-f6e8-401d-b235-a1891ff3d58e" providerId="ADAL" clId="{438719E7-9434-4231-A180-18BF3AF1E5AB}" dt="2026-05-08T13:02:37.022" v="192" actId="47"/>
        <pc:sldMkLst>
          <pc:docMk/>
          <pc:sldMk cId="3330523326" sldId="1436"/>
        </pc:sldMkLst>
      </pc:sldChg>
      <pc:sldChg chg="del">
        <pc:chgData name="Pastor Zach Dudenhofer" userId="c4a63011-f6e8-401d-b235-a1891ff3d58e" providerId="ADAL" clId="{438719E7-9434-4231-A180-18BF3AF1E5AB}" dt="2026-05-08T13:02:37.022" v="192" actId="47"/>
        <pc:sldMkLst>
          <pc:docMk/>
          <pc:sldMk cId="583715898" sldId="1440"/>
        </pc:sldMkLst>
      </pc:sldChg>
      <pc:sldChg chg="del">
        <pc:chgData name="Pastor Zach Dudenhofer" userId="c4a63011-f6e8-401d-b235-a1891ff3d58e" providerId="ADAL" clId="{438719E7-9434-4231-A180-18BF3AF1E5AB}" dt="2026-05-08T13:11:14.139" v="323" actId="47"/>
        <pc:sldMkLst>
          <pc:docMk/>
          <pc:sldMk cId="405485422" sldId="1459"/>
        </pc:sldMkLst>
      </pc:sldChg>
      <pc:sldChg chg="del">
        <pc:chgData name="Pastor Zach Dudenhofer" userId="c4a63011-f6e8-401d-b235-a1891ff3d58e" providerId="ADAL" clId="{438719E7-9434-4231-A180-18BF3AF1E5AB}" dt="2026-05-08T13:11:14.139" v="323" actId="47"/>
        <pc:sldMkLst>
          <pc:docMk/>
          <pc:sldMk cId="3686132824" sldId="1460"/>
        </pc:sldMkLst>
      </pc:sldChg>
      <pc:sldChg chg="delSp del mod">
        <pc:chgData name="Pastor Zach Dudenhofer" userId="c4a63011-f6e8-401d-b235-a1891ff3d58e" providerId="ADAL" clId="{438719E7-9434-4231-A180-18BF3AF1E5AB}" dt="2026-05-08T13:15:16.681" v="348" actId="47"/>
        <pc:sldMkLst>
          <pc:docMk/>
          <pc:sldMk cId="512789339" sldId="1461"/>
        </pc:sldMkLst>
        <pc:picChg chg="del">
          <ac:chgData name="Pastor Zach Dudenhofer" userId="c4a63011-f6e8-401d-b235-a1891ff3d58e" providerId="ADAL" clId="{438719E7-9434-4231-A180-18BF3AF1E5AB}" dt="2026-05-08T13:15:05.659" v="346" actId="478"/>
          <ac:picMkLst>
            <pc:docMk/>
            <pc:sldMk cId="512789339" sldId="1461"/>
            <ac:picMk id="4" creationId="{518EDA32-6709-DFFE-B543-2C2A23189467}"/>
          </ac:picMkLst>
        </pc:picChg>
      </pc:sldChg>
      <pc:sldChg chg="del">
        <pc:chgData name="Pastor Zach Dudenhofer" userId="c4a63011-f6e8-401d-b235-a1891ff3d58e" providerId="ADAL" clId="{438719E7-9434-4231-A180-18BF3AF1E5AB}" dt="2026-05-08T13:25:49.085" v="625" actId="47"/>
        <pc:sldMkLst>
          <pc:docMk/>
          <pc:sldMk cId="1728180726" sldId="1462"/>
        </pc:sldMkLst>
      </pc:sldChg>
      <pc:sldChg chg="del">
        <pc:chgData name="Pastor Zach Dudenhofer" userId="c4a63011-f6e8-401d-b235-a1891ff3d58e" providerId="ADAL" clId="{438719E7-9434-4231-A180-18BF3AF1E5AB}" dt="2026-05-08T13:25:49.085" v="625" actId="47"/>
        <pc:sldMkLst>
          <pc:docMk/>
          <pc:sldMk cId="1994344404" sldId="1463"/>
        </pc:sldMkLst>
      </pc:sldChg>
      <pc:sldChg chg="del">
        <pc:chgData name="Pastor Zach Dudenhofer" userId="c4a63011-f6e8-401d-b235-a1891ff3d58e" providerId="ADAL" clId="{438719E7-9434-4231-A180-18BF3AF1E5AB}" dt="2026-05-08T13:25:49.085" v="625" actId="47"/>
        <pc:sldMkLst>
          <pc:docMk/>
          <pc:sldMk cId="835698666" sldId="1464"/>
        </pc:sldMkLst>
      </pc:sldChg>
      <pc:sldChg chg="del">
        <pc:chgData name="Pastor Zach Dudenhofer" userId="c4a63011-f6e8-401d-b235-a1891ff3d58e" providerId="ADAL" clId="{438719E7-9434-4231-A180-18BF3AF1E5AB}" dt="2026-05-08T13:25:49.085" v="625" actId="47"/>
        <pc:sldMkLst>
          <pc:docMk/>
          <pc:sldMk cId="1923762826" sldId="1465"/>
        </pc:sldMkLst>
      </pc:sldChg>
      <pc:sldChg chg="del">
        <pc:chgData name="Pastor Zach Dudenhofer" userId="c4a63011-f6e8-401d-b235-a1891ff3d58e" providerId="ADAL" clId="{438719E7-9434-4231-A180-18BF3AF1E5AB}" dt="2026-05-08T13:25:49.085" v="625" actId="47"/>
        <pc:sldMkLst>
          <pc:docMk/>
          <pc:sldMk cId="3668473507" sldId="1466"/>
        </pc:sldMkLst>
      </pc:sldChg>
      <pc:sldChg chg="del">
        <pc:chgData name="Pastor Zach Dudenhofer" userId="c4a63011-f6e8-401d-b235-a1891ff3d58e" providerId="ADAL" clId="{438719E7-9434-4231-A180-18BF3AF1E5AB}" dt="2026-05-08T13:25:49.085" v="625" actId="47"/>
        <pc:sldMkLst>
          <pc:docMk/>
          <pc:sldMk cId="1235267972" sldId="1467"/>
        </pc:sldMkLst>
      </pc:sldChg>
      <pc:sldChg chg="del">
        <pc:chgData name="Pastor Zach Dudenhofer" userId="c4a63011-f6e8-401d-b235-a1891ff3d58e" providerId="ADAL" clId="{438719E7-9434-4231-A180-18BF3AF1E5AB}" dt="2026-05-08T13:25:49.085" v="625" actId="47"/>
        <pc:sldMkLst>
          <pc:docMk/>
          <pc:sldMk cId="3893297428" sldId="1468"/>
        </pc:sldMkLst>
      </pc:sldChg>
      <pc:sldChg chg="del">
        <pc:chgData name="Pastor Zach Dudenhofer" userId="c4a63011-f6e8-401d-b235-a1891ff3d58e" providerId="ADAL" clId="{438719E7-9434-4231-A180-18BF3AF1E5AB}" dt="2026-05-08T13:25:49.085" v="625" actId="47"/>
        <pc:sldMkLst>
          <pc:docMk/>
          <pc:sldMk cId="2175249478" sldId="1469"/>
        </pc:sldMkLst>
      </pc:sldChg>
      <pc:sldChg chg="del">
        <pc:chgData name="Pastor Zach Dudenhofer" userId="c4a63011-f6e8-401d-b235-a1891ff3d58e" providerId="ADAL" clId="{438719E7-9434-4231-A180-18BF3AF1E5AB}" dt="2026-05-08T13:25:49.085" v="625" actId="47"/>
        <pc:sldMkLst>
          <pc:docMk/>
          <pc:sldMk cId="372395105" sldId="1470"/>
        </pc:sldMkLst>
      </pc:sldChg>
      <pc:sldChg chg="del">
        <pc:chgData name="Pastor Zach Dudenhofer" userId="c4a63011-f6e8-401d-b235-a1891ff3d58e" providerId="ADAL" clId="{438719E7-9434-4231-A180-18BF3AF1E5AB}" dt="2026-05-08T13:25:49.085" v="625" actId="47"/>
        <pc:sldMkLst>
          <pc:docMk/>
          <pc:sldMk cId="1371071378" sldId="1471"/>
        </pc:sldMkLst>
      </pc:sldChg>
      <pc:sldChg chg="del">
        <pc:chgData name="Pastor Zach Dudenhofer" userId="c4a63011-f6e8-401d-b235-a1891ff3d58e" providerId="ADAL" clId="{438719E7-9434-4231-A180-18BF3AF1E5AB}" dt="2026-05-08T13:55:40.080" v="963" actId="47"/>
        <pc:sldMkLst>
          <pc:docMk/>
          <pc:sldMk cId="2365229097" sldId="1472"/>
        </pc:sldMkLst>
      </pc:sldChg>
      <pc:sldChg chg="del">
        <pc:chgData name="Pastor Zach Dudenhofer" userId="c4a63011-f6e8-401d-b235-a1891ff3d58e" providerId="ADAL" clId="{438719E7-9434-4231-A180-18BF3AF1E5AB}" dt="2026-05-08T13:55:40.080" v="963" actId="47"/>
        <pc:sldMkLst>
          <pc:docMk/>
          <pc:sldMk cId="350912947" sldId="1473"/>
        </pc:sldMkLst>
      </pc:sldChg>
      <pc:sldChg chg="new del">
        <pc:chgData name="Pastor Zach Dudenhofer" userId="c4a63011-f6e8-401d-b235-a1891ff3d58e" providerId="ADAL" clId="{438719E7-9434-4231-A180-18BF3AF1E5AB}" dt="2026-05-08T12:57:36.519" v="5" actId="47"/>
        <pc:sldMkLst>
          <pc:docMk/>
          <pc:sldMk cId="439924503" sldId="1474"/>
        </pc:sldMkLst>
      </pc:sldChg>
      <pc:sldChg chg="addSp delSp modSp new mod">
        <pc:chgData name="Pastor Zach Dudenhofer" userId="c4a63011-f6e8-401d-b235-a1891ff3d58e" providerId="ADAL" clId="{438719E7-9434-4231-A180-18BF3AF1E5AB}" dt="2026-05-08T13:02:09.279" v="190" actId="14861"/>
        <pc:sldMkLst>
          <pc:docMk/>
          <pc:sldMk cId="3313120960" sldId="1474"/>
        </pc:sldMkLst>
        <pc:spChg chg="mod">
          <ac:chgData name="Pastor Zach Dudenhofer" userId="c4a63011-f6e8-401d-b235-a1891ff3d58e" providerId="ADAL" clId="{438719E7-9434-4231-A180-18BF3AF1E5AB}" dt="2026-05-08T13:01:23.777" v="186"/>
          <ac:spMkLst>
            <pc:docMk/>
            <pc:sldMk cId="3313120960" sldId="1474"/>
            <ac:spMk id="2" creationId="{434BBC1A-0BEB-7DD2-3AB2-A06818EE97A9}"/>
          </ac:spMkLst>
        </pc:spChg>
        <pc:spChg chg="mod">
          <ac:chgData name="Pastor Zach Dudenhofer" userId="c4a63011-f6e8-401d-b235-a1891ff3d58e" providerId="ADAL" clId="{438719E7-9434-4231-A180-18BF3AF1E5AB}" dt="2026-05-08T13:00:28.701" v="162" actId="403"/>
          <ac:spMkLst>
            <pc:docMk/>
            <pc:sldMk cId="3313120960" sldId="1474"/>
            <ac:spMk id="3" creationId="{1C775D9B-7237-29C1-91B4-ED492E139517}"/>
          </ac:spMkLst>
        </pc:spChg>
        <pc:picChg chg="add del mod">
          <ac:chgData name="Pastor Zach Dudenhofer" userId="c4a63011-f6e8-401d-b235-a1891ff3d58e" providerId="ADAL" clId="{438719E7-9434-4231-A180-18BF3AF1E5AB}" dt="2026-05-08T13:00:05.605" v="154" actId="478"/>
          <ac:picMkLst>
            <pc:docMk/>
            <pc:sldMk cId="3313120960" sldId="1474"/>
            <ac:picMk id="4" creationId="{4A7F2FF8-EC1D-2DE2-5671-C37F2F9B660E}"/>
          </ac:picMkLst>
        </pc:picChg>
        <pc:cxnChg chg="add mod">
          <ac:chgData name="Pastor Zach Dudenhofer" userId="c4a63011-f6e8-401d-b235-a1891ff3d58e" providerId="ADAL" clId="{438719E7-9434-4231-A180-18BF3AF1E5AB}" dt="2026-05-08T13:02:09.279" v="190" actId="14861"/>
          <ac:cxnSpMkLst>
            <pc:docMk/>
            <pc:sldMk cId="3313120960" sldId="1474"/>
            <ac:cxnSpMk id="6" creationId="{A35A723F-F343-A63B-EA3D-7E47CE785222}"/>
          </ac:cxnSpMkLst>
        </pc:cxnChg>
      </pc:sldChg>
      <pc:sldChg chg="modSp add mod">
        <pc:chgData name="Pastor Zach Dudenhofer" userId="c4a63011-f6e8-401d-b235-a1891ff3d58e" providerId="ADAL" clId="{438719E7-9434-4231-A180-18BF3AF1E5AB}" dt="2026-05-08T13:12:03.390" v="337" actId="207"/>
        <pc:sldMkLst>
          <pc:docMk/>
          <pc:sldMk cId="365301827" sldId="1475"/>
        </pc:sldMkLst>
        <pc:spChg chg="mod">
          <ac:chgData name="Pastor Zach Dudenhofer" userId="c4a63011-f6e8-401d-b235-a1891ff3d58e" providerId="ADAL" clId="{438719E7-9434-4231-A180-18BF3AF1E5AB}" dt="2026-05-08T13:12:03.390" v="337" actId="207"/>
          <ac:spMkLst>
            <pc:docMk/>
            <pc:sldMk cId="365301827" sldId="1475"/>
            <ac:spMk id="2" creationId="{36C1704A-816A-DE6E-5F31-BA1A172B91A8}"/>
          </ac:spMkLst>
        </pc:spChg>
        <pc:spChg chg="mod">
          <ac:chgData name="Pastor Zach Dudenhofer" userId="c4a63011-f6e8-401d-b235-a1891ff3d58e" providerId="ADAL" clId="{438719E7-9434-4231-A180-18BF3AF1E5AB}" dt="2026-05-08T13:05:19.079" v="223" actId="255"/>
          <ac:spMkLst>
            <pc:docMk/>
            <pc:sldMk cId="365301827" sldId="1475"/>
            <ac:spMk id="3" creationId="{00A7871A-2BAF-46B6-F0EB-21FA790C8E76}"/>
          </ac:spMkLst>
        </pc:spChg>
      </pc:sldChg>
      <pc:sldChg chg="add del">
        <pc:chgData name="Pastor Zach Dudenhofer" userId="c4a63011-f6e8-401d-b235-a1891ff3d58e" providerId="ADAL" clId="{438719E7-9434-4231-A180-18BF3AF1E5AB}" dt="2026-05-08T12:59:31.092" v="150"/>
        <pc:sldMkLst>
          <pc:docMk/>
          <pc:sldMk cId="1740680763" sldId="1475"/>
        </pc:sldMkLst>
      </pc:sldChg>
      <pc:sldChg chg="add del">
        <pc:chgData name="Pastor Zach Dudenhofer" userId="c4a63011-f6e8-401d-b235-a1891ff3d58e" providerId="ADAL" clId="{438719E7-9434-4231-A180-18BF3AF1E5AB}" dt="2026-05-08T13:02:37.022" v="192" actId="47"/>
        <pc:sldMkLst>
          <pc:docMk/>
          <pc:sldMk cId="3130531892" sldId="1475"/>
        </pc:sldMkLst>
      </pc:sldChg>
      <pc:sldChg chg="modSp add mod">
        <pc:chgData name="Pastor Zach Dudenhofer" userId="c4a63011-f6e8-401d-b235-a1891ff3d58e" providerId="ADAL" clId="{438719E7-9434-4231-A180-18BF3AF1E5AB}" dt="2026-05-08T13:12:10.536" v="339" actId="207"/>
        <pc:sldMkLst>
          <pc:docMk/>
          <pc:sldMk cId="1185801868" sldId="1476"/>
        </pc:sldMkLst>
        <pc:spChg chg="mod">
          <ac:chgData name="Pastor Zach Dudenhofer" userId="c4a63011-f6e8-401d-b235-a1891ff3d58e" providerId="ADAL" clId="{438719E7-9434-4231-A180-18BF3AF1E5AB}" dt="2026-05-08T13:12:10.536" v="339" actId="207"/>
          <ac:spMkLst>
            <pc:docMk/>
            <pc:sldMk cId="1185801868" sldId="1476"/>
            <ac:spMk id="2" creationId="{36C1704A-816A-DE6E-5F31-BA1A172B91A8}"/>
          </ac:spMkLst>
        </pc:spChg>
        <pc:spChg chg="mod">
          <ac:chgData name="Pastor Zach Dudenhofer" userId="c4a63011-f6e8-401d-b235-a1891ff3d58e" providerId="ADAL" clId="{438719E7-9434-4231-A180-18BF3AF1E5AB}" dt="2026-05-08T13:06:06.792" v="238" actId="403"/>
          <ac:spMkLst>
            <pc:docMk/>
            <pc:sldMk cId="1185801868" sldId="1476"/>
            <ac:spMk id="3" creationId="{00A7871A-2BAF-46B6-F0EB-21FA790C8E76}"/>
          </ac:spMkLst>
        </pc:spChg>
      </pc:sldChg>
      <pc:sldChg chg="modSp add mod">
        <pc:chgData name="Pastor Zach Dudenhofer" userId="c4a63011-f6e8-401d-b235-a1891ff3d58e" providerId="ADAL" clId="{438719E7-9434-4231-A180-18BF3AF1E5AB}" dt="2026-05-08T13:12:07.229" v="338" actId="207"/>
        <pc:sldMkLst>
          <pc:docMk/>
          <pc:sldMk cId="4148511144" sldId="1477"/>
        </pc:sldMkLst>
        <pc:spChg chg="mod">
          <ac:chgData name="Pastor Zach Dudenhofer" userId="c4a63011-f6e8-401d-b235-a1891ff3d58e" providerId="ADAL" clId="{438719E7-9434-4231-A180-18BF3AF1E5AB}" dt="2026-05-08T13:12:07.229" v="338" actId="207"/>
          <ac:spMkLst>
            <pc:docMk/>
            <pc:sldMk cId="4148511144" sldId="1477"/>
            <ac:spMk id="2" creationId="{36C1704A-816A-DE6E-5F31-BA1A172B91A8}"/>
          </ac:spMkLst>
        </pc:spChg>
        <pc:spChg chg="mod">
          <ac:chgData name="Pastor Zach Dudenhofer" userId="c4a63011-f6e8-401d-b235-a1891ff3d58e" providerId="ADAL" clId="{438719E7-9434-4231-A180-18BF3AF1E5AB}" dt="2026-05-08T13:05:08.777" v="220" actId="403"/>
          <ac:spMkLst>
            <pc:docMk/>
            <pc:sldMk cId="4148511144" sldId="1477"/>
            <ac:spMk id="3" creationId="{00A7871A-2BAF-46B6-F0EB-21FA790C8E76}"/>
          </ac:spMkLst>
        </pc:spChg>
      </pc:sldChg>
      <pc:sldChg chg="modSp add mod">
        <pc:chgData name="Pastor Zach Dudenhofer" userId="c4a63011-f6e8-401d-b235-a1891ff3d58e" providerId="ADAL" clId="{438719E7-9434-4231-A180-18BF3AF1E5AB}" dt="2026-05-08T13:12:15.293" v="340" actId="207"/>
        <pc:sldMkLst>
          <pc:docMk/>
          <pc:sldMk cId="1287513200" sldId="1478"/>
        </pc:sldMkLst>
        <pc:spChg chg="mod">
          <ac:chgData name="Pastor Zach Dudenhofer" userId="c4a63011-f6e8-401d-b235-a1891ff3d58e" providerId="ADAL" clId="{438719E7-9434-4231-A180-18BF3AF1E5AB}" dt="2026-05-08T13:12:15.293" v="340" actId="207"/>
          <ac:spMkLst>
            <pc:docMk/>
            <pc:sldMk cId="1287513200" sldId="1478"/>
            <ac:spMk id="2" creationId="{36C1704A-816A-DE6E-5F31-BA1A172B91A8}"/>
          </ac:spMkLst>
        </pc:spChg>
        <pc:spChg chg="mod">
          <ac:chgData name="Pastor Zach Dudenhofer" userId="c4a63011-f6e8-401d-b235-a1891ff3d58e" providerId="ADAL" clId="{438719E7-9434-4231-A180-18BF3AF1E5AB}" dt="2026-05-08T13:06:38.680" v="249" actId="403"/>
          <ac:spMkLst>
            <pc:docMk/>
            <pc:sldMk cId="1287513200" sldId="1478"/>
            <ac:spMk id="3" creationId="{00A7871A-2BAF-46B6-F0EB-21FA790C8E76}"/>
          </ac:spMkLst>
        </pc:spChg>
      </pc:sldChg>
      <pc:sldChg chg="modSp add mod">
        <pc:chgData name="Pastor Zach Dudenhofer" userId="c4a63011-f6e8-401d-b235-a1891ff3d58e" providerId="ADAL" clId="{438719E7-9434-4231-A180-18BF3AF1E5AB}" dt="2026-05-08T13:12:18.011" v="341" actId="207"/>
        <pc:sldMkLst>
          <pc:docMk/>
          <pc:sldMk cId="2476270143" sldId="1479"/>
        </pc:sldMkLst>
        <pc:spChg chg="mod">
          <ac:chgData name="Pastor Zach Dudenhofer" userId="c4a63011-f6e8-401d-b235-a1891ff3d58e" providerId="ADAL" clId="{438719E7-9434-4231-A180-18BF3AF1E5AB}" dt="2026-05-08T13:12:18.011" v="341" actId="207"/>
          <ac:spMkLst>
            <pc:docMk/>
            <pc:sldMk cId="2476270143" sldId="1479"/>
            <ac:spMk id="2" creationId="{36C1704A-816A-DE6E-5F31-BA1A172B91A8}"/>
          </ac:spMkLst>
        </pc:spChg>
        <pc:spChg chg="mod">
          <ac:chgData name="Pastor Zach Dudenhofer" userId="c4a63011-f6e8-401d-b235-a1891ff3d58e" providerId="ADAL" clId="{438719E7-9434-4231-A180-18BF3AF1E5AB}" dt="2026-05-08T13:08:51.046" v="280" actId="403"/>
          <ac:spMkLst>
            <pc:docMk/>
            <pc:sldMk cId="2476270143" sldId="1479"/>
            <ac:spMk id="3" creationId="{00A7871A-2BAF-46B6-F0EB-21FA790C8E76}"/>
          </ac:spMkLst>
        </pc:spChg>
      </pc:sldChg>
      <pc:sldChg chg="modSp add mod">
        <pc:chgData name="Pastor Zach Dudenhofer" userId="c4a63011-f6e8-401d-b235-a1891ff3d58e" providerId="ADAL" clId="{438719E7-9434-4231-A180-18BF3AF1E5AB}" dt="2026-05-08T13:12:20.870" v="342" actId="207"/>
        <pc:sldMkLst>
          <pc:docMk/>
          <pc:sldMk cId="2743815926" sldId="1480"/>
        </pc:sldMkLst>
        <pc:spChg chg="mod">
          <ac:chgData name="Pastor Zach Dudenhofer" userId="c4a63011-f6e8-401d-b235-a1891ff3d58e" providerId="ADAL" clId="{438719E7-9434-4231-A180-18BF3AF1E5AB}" dt="2026-05-08T13:12:20.870" v="342" actId="207"/>
          <ac:spMkLst>
            <pc:docMk/>
            <pc:sldMk cId="2743815926" sldId="1480"/>
            <ac:spMk id="2" creationId="{36C1704A-816A-DE6E-5F31-BA1A172B91A8}"/>
          </ac:spMkLst>
        </pc:spChg>
        <pc:spChg chg="mod">
          <ac:chgData name="Pastor Zach Dudenhofer" userId="c4a63011-f6e8-401d-b235-a1891ff3d58e" providerId="ADAL" clId="{438719E7-9434-4231-A180-18BF3AF1E5AB}" dt="2026-05-08T13:08:46.141" v="279" actId="403"/>
          <ac:spMkLst>
            <pc:docMk/>
            <pc:sldMk cId="2743815926" sldId="1480"/>
            <ac:spMk id="3" creationId="{00A7871A-2BAF-46B6-F0EB-21FA790C8E76}"/>
          </ac:spMkLst>
        </pc:spChg>
      </pc:sldChg>
      <pc:sldChg chg="modSp add mod">
        <pc:chgData name="Pastor Zach Dudenhofer" userId="c4a63011-f6e8-401d-b235-a1891ff3d58e" providerId="ADAL" clId="{438719E7-9434-4231-A180-18BF3AF1E5AB}" dt="2026-05-08T13:12:24.854" v="343" actId="207"/>
        <pc:sldMkLst>
          <pc:docMk/>
          <pc:sldMk cId="4104178572" sldId="1481"/>
        </pc:sldMkLst>
        <pc:spChg chg="mod">
          <ac:chgData name="Pastor Zach Dudenhofer" userId="c4a63011-f6e8-401d-b235-a1891ff3d58e" providerId="ADAL" clId="{438719E7-9434-4231-A180-18BF3AF1E5AB}" dt="2026-05-08T13:12:24.854" v="343" actId="207"/>
          <ac:spMkLst>
            <pc:docMk/>
            <pc:sldMk cId="4104178572" sldId="1481"/>
            <ac:spMk id="2" creationId="{36C1704A-816A-DE6E-5F31-BA1A172B91A8}"/>
          </ac:spMkLst>
        </pc:spChg>
        <pc:spChg chg="mod">
          <ac:chgData name="Pastor Zach Dudenhofer" userId="c4a63011-f6e8-401d-b235-a1891ff3d58e" providerId="ADAL" clId="{438719E7-9434-4231-A180-18BF3AF1E5AB}" dt="2026-05-08T13:09:25.560" v="295" actId="404"/>
          <ac:spMkLst>
            <pc:docMk/>
            <pc:sldMk cId="4104178572" sldId="1481"/>
            <ac:spMk id="3" creationId="{00A7871A-2BAF-46B6-F0EB-21FA790C8E76}"/>
          </ac:spMkLst>
        </pc:spChg>
      </pc:sldChg>
      <pc:sldChg chg="modSp add del mod">
        <pc:chgData name="Pastor Zach Dudenhofer" userId="c4a63011-f6e8-401d-b235-a1891ff3d58e" providerId="ADAL" clId="{438719E7-9434-4231-A180-18BF3AF1E5AB}" dt="2026-05-08T13:10:30.995" v="303" actId="47"/>
        <pc:sldMkLst>
          <pc:docMk/>
          <pc:sldMk cId="3401444997" sldId="1482"/>
        </pc:sldMkLst>
        <pc:spChg chg="mod">
          <ac:chgData name="Pastor Zach Dudenhofer" userId="c4a63011-f6e8-401d-b235-a1891ff3d58e" providerId="ADAL" clId="{438719E7-9434-4231-A180-18BF3AF1E5AB}" dt="2026-05-08T13:10:15.877" v="302" actId="403"/>
          <ac:spMkLst>
            <pc:docMk/>
            <pc:sldMk cId="3401444997" sldId="1482"/>
            <ac:spMk id="3" creationId="{00A7871A-2BAF-46B6-F0EB-21FA790C8E76}"/>
          </ac:spMkLst>
        </pc:spChg>
      </pc:sldChg>
      <pc:sldChg chg="modSp add mod">
        <pc:chgData name="Pastor Zach Dudenhofer" userId="c4a63011-f6e8-401d-b235-a1891ff3d58e" providerId="ADAL" clId="{438719E7-9434-4231-A180-18BF3AF1E5AB}" dt="2026-05-08T13:12:27.935" v="344" actId="207"/>
        <pc:sldMkLst>
          <pc:docMk/>
          <pc:sldMk cId="4285874912" sldId="1483"/>
        </pc:sldMkLst>
        <pc:spChg chg="mod">
          <ac:chgData name="Pastor Zach Dudenhofer" userId="c4a63011-f6e8-401d-b235-a1891ff3d58e" providerId="ADAL" clId="{438719E7-9434-4231-A180-18BF3AF1E5AB}" dt="2026-05-08T13:12:27.935" v="344" actId="207"/>
          <ac:spMkLst>
            <pc:docMk/>
            <pc:sldMk cId="4285874912" sldId="1483"/>
            <ac:spMk id="2" creationId="{36C1704A-816A-DE6E-5F31-BA1A172B91A8}"/>
          </ac:spMkLst>
        </pc:spChg>
        <pc:spChg chg="mod">
          <ac:chgData name="Pastor Zach Dudenhofer" userId="c4a63011-f6e8-401d-b235-a1891ff3d58e" providerId="ADAL" clId="{438719E7-9434-4231-A180-18BF3AF1E5AB}" dt="2026-05-08T13:11:05.233" v="322" actId="403"/>
          <ac:spMkLst>
            <pc:docMk/>
            <pc:sldMk cId="4285874912" sldId="1483"/>
            <ac:spMk id="3" creationId="{00A7871A-2BAF-46B6-F0EB-21FA790C8E76}"/>
          </ac:spMkLst>
        </pc:spChg>
      </pc:sldChg>
      <pc:sldChg chg="modSp add mod">
        <pc:chgData name="Pastor Zach Dudenhofer" userId="c4a63011-f6e8-401d-b235-a1891ff3d58e" providerId="ADAL" clId="{438719E7-9434-4231-A180-18BF3AF1E5AB}" dt="2026-05-08T13:12:31.627" v="345" actId="207"/>
        <pc:sldMkLst>
          <pc:docMk/>
          <pc:sldMk cId="2618236359" sldId="1484"/>
        </pc:sldMkLst>
        <pc:spChg chg="mod">
          <ac:chgData name="Pastor Zach Dudenhofer" userId="c4a63011-f6e8-401d-b235-a1891ff3d58e" providerId="ADAL" clId="{438719E7-9434-4231-A180-18BF3AF1E5AB}" dt="2026-05-08T13:12:31.627" v="345" actId="207"/>
          <ac:spMkLst>
            <pc:docMk/>
            <pc:sldMk cId="2618236359" sldId="1484"/>
            <ac:spMk id="2" creationId="{36C1704A-816A-DE6E-5F31-BA1A172B91A8}"/>
          </ac:spMkLst>
        </pc:spChg>
        <pc:spChg chg="mod">
          <ac:chgData name="Pastor Zach Dudenhofer" userId="c4a63011-f6e8-401d-b235-a1891ff3d58e" providerId="ADAL" clId="{438719E7-9434-4231-A180-18BF3AF1E5AB}" dt="2026-05-08T13:11:00.854" v="321" actId="403"/>
          <ac:spMkLst>
            <pc:docMk/>
            <pc:sldMk cId="2618236359" sldId="1484"/>
            <ac:spMk id="3" creationId="{00A7871A-2BAF-46B6-F0EB-21FA790C8E76}"/>
          </ac:spMkLst>
        </pc:spChg>
      </pc:sldChg>
      <pc:sldChg chg="add">
        <pc:chgData name="Pastor Zach Dudenhofer" userId="c4a63011-f6e8-401d-b235-a1891ff3d58e" providerId="ADAL" clId="{438719E7-9434-4231-A180-18BF3AF1E5AB}" dt="2026-05-08T13:15:14.271" v="347"/>
        <pc:sldMkLst>
          <pc:docMk/>
          <pc:sldMk cId="629813533" sldId="1485"/>
        </pc:sldMkLst>
      </pc:sldChg>
      <pc:sldChg chg="addSp modSp add mod">
        <pc:chgData name="Pastor Zach Dudenhofer" userId="c4a63011-f6e8-401d-b235-a1891ff3d58e" providerId="ADAL" clId="{438719E7-9434-4231-A180-18BF3AF1E5AB}" dt="2026-05-08T13:18:20.786" v="424" actId="20577"/>
        <pc:sldMkLst>
          <pc:docMk/>
          <pc:sldMk cId="637910622" sldId="1486"/>
        </pc:sldMkLst>
        <pc:spChg chg="mod">
          <ac:chgData name="Pastor Zach Dudenhofer" userId="c4a63011-f6e8-401d-b235-a1891ff3d58e" providerId="ADAL" clId="{438719E7-9434-4231-A180-18BF3AF1E5AB}" dt="2026-05-08T13:15:35.740" v="371" actId="20577"/>
          <ac:spMkLst>
            <pc:docMk/>
            <pc:sldMk cId="637910622" sldId="1486"/>
            <ac:spMk id="2" creationId="{36C1704A-816A-DE6E-5F31-BA1A172B91A8}"/>
          </ac:spMkLst>
        </pc:spChg>
        <pc:spChg chg="add mod">
          <ac:chgData name="Pastor Zach Dudenhofer" userId="c4a63011-f6e8-401d-b235-a1891ff3d58e" providerId="ADAL" clId="{438719E7-9434-4231-A180-18BF3AF1E5AB}" dt="2026-05-08T13:18:20.786" v="424" actId="20577"/>
          <ac:spMkLst>
            <pc:docMk/>
            <pc:sldMk cId="637910622" sldId="1486"/>
            <ac:spMk id="4" creationId="{82BE362E-4579-6976-25B4-8B2CBA675E7C}"/>
          </ac:spMkLst>
        </pc:spChg>
        <pc:cxnChg chg="add mod">
          <ac:chgData name="Pastor Zach Dudenhofer" userId="c4a63011-f6e8-401d-b235-a1891ff3d58e" providerId="ADAL" clId="{438719E7-9434-4231-A180-18BF3AF1E5AB}" dt="2026-05-08T13:16:21.138" v="372"/>
          <ac:cxnSpMkLst>
            <pc:docMk/>
            <pc:sldMk cId="637910622" sldId="1486"/>
            <ac:cxnSpMk id="5" creationId="{27F9FA95-E8BB-B74C-1DAB-A483313BE970}"/>
          </ac:cxnSpMkLst>
        </pc:cxnChg>
      </pc:sldChg>
      <pc:sldChg chg="modSp add mod">
        <pc:chgData name="Pastor Zach Dudenhofer" userId="c4a63011-f6e8-401d-b235-a1891ff3d58e" providerId="ADAL" clId="{438719E7-9434-4231-A180-18BF3AF1E5AB}" dt="2026-05-08T13:18:46.502" v="442" actId="20577"/>
        <pc:sldMkLst>
          <pc:docMk/>
          <pc:sldMk cId="2259987898" sldId="1487"/>
        </pc:sldMkLst>
        <pc:spChg chg="mod">
          <ac:chgData name="Pastor Zach Dudenhofer" userId="c4a63011-f6e8-401d-b235-a1891ff3d58e" providerId="ADAL" clId="{438719E7-9434-4231-A180-18BF3AF1E5AB}" dt="2026-05-08T13:18:46.502" v="442" actId="20577"/>
          <ac:spMkLst>
            <pc:docMk/>
            <pc:sldMk cId="2259987898" sldId="1487"/>
            <ac:spMk id="2" creationId="{36C1704A-816A-DE6E-5F31-BA1A172B91A8}"/>
          </ac:spMkLst>
        </pc:spChg>
      </pc:sldChg>
      <pc:sldChg chg="modSp add mod">
        <pc:chgData name="Pastor Zach Dudenhofer" userId="c4a63011-f6e8-401d-b235-a1891ff3d58e" providerId="ADAL" clId="{438719E7-9434-4231-A180-18BF3AF1E5AB}" dt="2026-05-08T13:19:13.342" v="445" actId="115"/>
        <pc:sldMkLst>
          <pc:docMk/>
          <pc:sldMk cId="671427292" sldId="1488"/>
        </pc:sldMkLst>
        <pc:spChg chg="mod">
          <ac:chgData name="Pastor Zach Dudenhofer" userId="c4a63011-f6e8-401d-b235-a1891ff3d58e" providerId="ADAL" clId="{438719E7-9434-4231-A180-18BF3AF1E5AB}" dt="2026-05-08T13:19:13.342" v="445" actId="115"/>
          <ac:spMkLst>
            <pc:docMk/>
            <pc:sldMk cId="671427292" sldId="1488"/>
            <ac:spMk id="3" creationId="{00A7871A-2BAF-46B6-F0EB-21FA790C8E76}"/>
          </ac:spMkLst>
        </pc:spChg>
      </pc:sldChg>
      <pc:sldChg chg="modSp add mod">
        <pc:chgData name="Pastor Zach Dudenhofer" userId="c4a63011-f6e8-401d-b235-a1891ff3d58e" providerId="ADAL" clId="{438719E7-9434-4231-A180-18BF3AF1E5AB}" dt="2026-05-08T13:19:32.269" v="448" actId="115"/>
        <pc:sldMkLst>
          <pc:docMk/>
          <pc:sldMk cId="562990832" sldId="1489"/>
        </pc:sldMkLst>
        <pc:spChg chg="mod">
          <ac:chgData name="Pastor Zach Dudenhofer" userId="c4a63011-f6e8-401d-b235-a1891ff3d58e" providerId="ADAL" clId="{438719E7-9434-4231-A180-18BF3AF1E5AB}" dt="2026-05-08T13:19:32.269" v="448" actId="115"/>
          <ac:spMkLst>
            <pc:docMk/>
            <pc:sldMk cId="562990832" sldId="1489"/>
            <ac:spMk id="3" creationId="{00A7871A-2BAF-46B6-F0EB-21FA790C8E76}"/>
          </ac:spMkLst>
        </pc:spChg>
      </pc:sldChg>
      <pc:sldChg chg="modSp add mod">
        <pc:chgData name="Pastor Zach Dudenhofer" userId="c4a63011-f6e8-401d-b235-a1891ff3d58e" providerId="ADAL" clId="{438719E7-9434-4231-A180-18BF3AF1E5AB}" dt="2026-05-08T13:19:45.765" v="451" actId="115"/>
        <pc:sldMkLst>
          <pc:docMk/>
          <pc:sldMk cId="896251651" sldId="1490"/>
        </pc:sldMkLst>
        <pc:spChg chg="mod">
          <ac:chgData name="Pastor Zach Dudenhofer" userId="c4a63011-f6e8-401d-b235-a1891ff3d58e" providerId="ADAL" clId="{438719E7-9434-4231-A180-18BF3AF1E5AB}" dt="2026-05-08T13:19:45.765" v="451" actId="115"/>
          <ac:spMkLst>
            <pc:docMk/>
            <pc:sldMk cId="896251651" sldId="1490"/>
            <ac:spMk id="3" creationId="{00A7871A-2BAF-46B6-F0EB-21FA790C8E76}"/>
          </ac:spMkLst>
        </pc:spChg>
      </pc:sldChg>
      <pc:sldChg chg="addSp modSp add mod">
        <pc:chgData name="Pastor Zach Dudenhofer" userId="c4a63011-f6e8-401d-b235-a1891ff3d58e" providerId="ADAL" clId="{438719E7-9434-4231-A180-18BF3AF1E5AB}" dt="2026-05-08T13:20:27.821" v="460" actId="20577"/>
        <pc:sldMkLst>
          <pc:docMk/>
          <pc:sldMk cId="1200782271" sldId="1491"/>
        </pc:sldMkLst>
        <pc:spChg chg="add mod">
          <ac:chgData name="Pastor Zach Dudenhofer" userId="c4a63011-f6e8-401d-b235-a1891ff3d58e" providerId="ADAL" clId="{438719E7-9434-4231-A180-18BF3AF1E5AB}" dt="2026-05-08T13:20:27.821" v="460" actId="20577"/>
          <ac:spMkLst>
            <pc:docMk/>
            <pc:sldMk cId="1200782271" sldId="1491"/>
            <ac:spMk id="4" creationId="{BD78B6AC-34D2-7D63-85BA-5BE11BC4314E}"/>
          </ac:spMkLst>
        </pc:spChg>
        <pc:cxnChg chg="add mod">
          <ac:chgData name="Pastor Zach Dudenhofer" userId="c4a63011-f6e8-401d-b235-a1891ff3d58e" providerId="ADAL" clId="{438719E7-9434-4231-A180-18BF3AF1E5AB}" dt="2026-05-08T13:20:15.177" v="453"/>
          <ac:cxnSpMkLst>
            <pc:docMk/>
            <pc:sldMk cId="1200782271" sldId="1491"/>
            <ac:cxnSpMk id="5" creationId="{3F423D17-7D7C-5369-587B-3D3FCB679C64}"/>
          </ac:cxnSpMkLst>
        </pc:cxnChg>
      </pc:sldChg>
      <pc:sldChg chg="modSp add mod">
        <pc:chgData name="Pastor Zach Dudenhofer" userId="c4a63011-f6e8-401d-b235-a1891ff3d58e" providerId="ADAL" clId="{438719E7-9434-4231-A180-18BF3AF1E5AB}" dt="2026-05-08T13:21:44.894" v="465" actId="115"/>
        <pc:sldMkLst>
          <pc:docMk/>
          <pc:sldMk cId="1083273964" sldId="1492"/>
        </pc:sldMkLst>
        <pc:spChg chg="mod">
          <ac:chgData name="Pastor Zach Dudenhofer" userId="c4a63011-f6e8-401d-b235-a1891ff3d58e" providerId="ADAL" clId="{438719E7-9434-4231-A180-18BF3AF1E5AB}" dt="2026-05-08T13:21:44.894" v="465" actId="115"/>
          <ac:spMkLst>
            <pc:docMk/>
            <pc:sldMk cId="1083273964" sldId="1492"/>
            <ac:spMk id="3" creationId="{00A7871A-2BAF-46B6-F0EB-21FA790C8E76}"/>
          </ac:spMkLst>
        </pc:spChg>
      </pc:sldChg>
      <pc:sldChg chg="modSp add mod">
        <pc:chgData name="Pastor Zach Dudenhofer" userId="c4a63011-f6e8-401d-b235-a1891ff3d58e" providerId="ADAL" clId="{438719E7-9434-4231-A180-18BF3AF1E5AB}" dt="2026-05-08T13:24:05.011" v="495" actId="20577"/>
        <pc:sldMkLst>
          <pc:docMk/>
          <pc:sldMk cId="2913890007" sldId="1493"/>
        </pc:sldMkLst>
        <pc:spChg chg="mod">
          <ac:chgData name="Pastor Zach Dudenhofer" userId="c4a63011-f6e8-401d-b235-a1891ff3d58e" providerId="ADAL" clId="{438719E7-9434-4231-A180-18BF3AF1E5AB}" dt="2026-05-08T13:24:05.011" v="495" actId="20577"/>
          <ac:spMkLst>
            <pc:docMk/>
            <pc:sldMk cId="2913890007" sldId="1493"/>
            <ac:spMk id="2" creationId="{36C1704A-816A-DE6E-5F31-BA1A172B91A8}"/>
          </ac:spMkLst>
        </pc:spChg>
        <pc:spChg chg="mod">
          <ac:chgData name="Pastor Zach Dudenhofer" userId="c4a63011-f6e8-401d-b235-a1891ff3d58e" providerId="ADAL" clId="{438719E7-9434-4231-A180-18BF3AF1E5AB}" dt="2026-05-08T13:23:10.037" v="468" actId="115"/>
          <ac:spMkLst>
            <pc:docMk/>
            <pc:sldMk cId="2913890007" sldId="1493"/>
            <ac:spMk id="3" creationId="{00A7871A-2BAF-46B6-F0EB-21FA790C8E76}"/>
          </ac:spMkLst>
        </pc:spChg>
      </pc:sldChg>
      <pc:sldChg chg="modSp add mod">
        <pc:chgData name="Pastor Zach Dudenhofer" userId="c4a63011-f6e8-401d-b235-a1891ff3d58e" providerId="ADAL" clId="{438719E7-9434-4231-A180-18BF3AF1E5AB}" dt="2026-05-08T13:24:11.340" v="514" actId="20577"/>
        <pc:sldMkLst>
          <pc:docMk/>
          <pc:sldMk cId="2898007984" sldId="1494"/>
        </pc:sldMkLst>
        <pc:spChg chg="mod">
          <ac:chgData name="Pastor Zach Dudenhofer" userId="c4a63011-f6e8-401d-b235-a1891ff3d58e" providerId="ADAL" clId="{438719E7-9434-4231-A180-18BF3AF1E5AB}" dt="2026-05-08T13:24:11.340" v="514" actId="20577"/>
          <ac:spMkLst>
            <pc:docMk/>
            <pc:sldMk cId="2898007984" sldId="1494"/>
            <ac:spMk id="2" creationId="{36C1704A-816A-DE6E-5F31-BA1A172B91A8}"/>
          </ac:spMkLst>
        </pc:spChg>
        <pc:spChg chg="mod">
          <ac:chgData name="Pastor Zach Dudenhofer" userId="c4a63011-f6e8-401d-b235-a1891ff3d58e" providerId="ADAL" clId="{438719E7-9434-4231-A180-18BF3AF1E5AB}" dt="2026-05-08T13:23:23.787" v="471" actId="115"/>
          <ac:spMkLst>
            <pc:docMk/>
            <pc:sldMk cId="2898007984" sldId="1494"/>
            <ac:spMk id="3" creationId="{00A7871A-2BAF-46B6-F0EB-21FA790C8E76}"/>
          </ac:spMkLst>
        </pc:spChg>
      </pc:sldChg>
      <pc:sldChg chg="addSp modSp add mod">
        <pc:chgData name="Pastor Zach Dudenhofer" userId="c4a63011-f6e8-401d-b235-a1891ff3d58e" providerId="ADAL" clId="{438719E7-9434-4231-A180-18BF3AF1E5AB}" dt="2026-05-08T13:25:14.765" v="624" actId="20577"/>
        <pc:sldMkLst>
          <pc:docMk/>
          <pc:sldMk cId="2641367406" sldId="1495"/>
        </pc:sldMkLst>
        <pc:spChg chg="mod">
          <ac:chgData name="Pastor Zach Dudenhofer" userId="c4a63011-f6e8-401d-b235-a1891ff3d58e" providerId="ADAL" clId="{438719E7-9434-4231-A180-18BF3AF1E5AB}" dt="2026-05-08T13:24:17.355" v="531" actId="20577"/>
          <ac:spMkLst>
            <pc:docMk/>
            <pc:sldMk cId="2641367406" sldId="1495"/>
            <ac:spMk id="2" creationId="{36C1704A-816A-DE6E-5F31-BA1A172B91A8}"/>
          </ac:spMkLst>
        </pc:spChg>
        <pc:spChg chg="mod">
          <ac:chgData name="Pastor Zach Dudenhofer" userId="c4a63011-f6e8-401d-b235-a1891ff3d58e" providerId="ADAL" clId="{438719E7-9434-4231-A180-18BF3AF1E5AB}" dt="2026-05-08T13:23:56.604" v="476" actId="115"/>
          <ac:spMkLst>
            <pc:docMk/>
            <pc:sldMk cId="2641367406" sldId="1495"/>
            <ac:spMk id="3" creationId="{00A7871A-2BAF-46B6-F0EB-21FA790C8E76}"/>
          </ac:spMkLst>
        </pc:spChg>
        <pc:spChg chg="add mod">
          <ac:chgData name="Pastor Zach Dudenhofer" userId="c4a63011-f6e8-401d-b235-a1891ff3d58e" providerId="ADAL" clId="{438719E7-9434-4231-A180-18BF3AF1E5AB}" dt="2026-05-08T13:25:14.765" v="624" actId="20577"/>
          <ac:spMkLst>
            <pc:docMk/>
            <pc:sldMk cId="2641367406" sldId="1495"/>
            <ac:spMk id="4" creationId="{54C363D5-1FFE-090D-C4F3-1C1C74C07373}"/>
          </ac:spMkLst>
        </pc:spChg>
        <pc:cxnChg chg="add mod">
          <ac:chgData name="Pastor Zach Dudenhofer" userId="c4a63011-f6e8-401d-b235-a1891ff3d58e" providerId="ADAL" clId="{438719E7-9434-4231-A180-18BF3AF1E5AB}" dt="2026-05-08T13:24:32.031" v="532"/>
          <ac:cxnSpMkLst>
            <pc:docMk/>
            <pc:sldMk cId="2641367406" sldId="1495"/>
            <ac:cxnSpMk id="5" creationId="{4023AD2F-B1D6-D654-271A-C416858DF9CE}"/>
          </ac:cxnSpMkLst>
        </pc:cxnChg>
      </pc:sldChg>
      <pc:sldChg chg="modSp add mod">
        <pc:chgData name="Pastor Zach Dudenhofer" userId="c4a63011-f6e8-401d-b235-a1891ff3d58e" providerId="ADAL" clId="{438719E7-9434-4231-A180-18BF3AF1E5AB}" dt="2026-05-08T13:30:21.064" v="648" actId="115"/>
        <pc:sldMkLst>
          <pc:docMk/>
          <pc:sldMk cId="4219112571" sldId="1496"/>
        </pc:sldMkLst>
        <pc:spChg chg="mod">
          <ac:chgData name="Pastor Zach Dudenhofer" userId="c4a63011-f6e8-401d-b235-a1891ff3d58e" providerId="ADAL" clId="{438719E7-9434-4231-A180-18BF3AF1E5AB}" dt="2026-05-08T13:26:14.952" v="643" actId="20577"/>
          <ac:spMkLst>
            <pc:docMk/>
            <pc:sldMk cId="4219112571" sldId="1496"/>
            <ac:spMk id="2" creationId="{36C1704A-816A-DE6E-5F31-BA1A172B91A8}"/>
          </ac:spMkLst>
        </pc:spChg>
        <pc:spChg chg="mod">
          <ac:chgData name="Pastor Zach Dudenhofer" userId="c4a63011-f6e8-401d-b235-a1891ff3d58e" providerId="ADAL" clId="{438719E7-9434-4231-A180-18BF3AF1E5AB}" dt="2026-05-08T13:30:21.064" v="648" actId="115"/>
          <ac:spMkLst>
            <pc:docMk/>
            <pc:sldMk cId="4219112571" sldId="1496"/>
            <ac:spMk id="3" creationId="{00A7871A-2BAF-46B6-F0EB-21FA790C8E76}"/>
          </ac:spMkLst>
        </pc:spChg>
      </pc:sldChg>
      <pc:sldChg chg="addSp modSp add mod">
        <pc:chgData name="Pastor Zach Dudenhofer" userId="c4a63011-f6e8-401d-b235-a1891ff3d58e" providerId="ADAL" clId="{438719E7-9434-4231-A180-18BF3AF1E5AB}" dt="2026-05-08T13:32:58.515" v="716" actId="20577"/>
        <pc:sldMkLst>
          <pc:docMk/>
          <pc:sldMk cId="1012503237" sldId="1497"/>
        </pc:sldMkLst>
        <pc:spChg chg="mod">
          <ac:chgData name="Pastor Zach Dudenhofer" userId="c4a63011-f6e8-401d-b235-a1891ff3d58e" providerId="ADAL" clId="{438719E7-9434-4231-A180-18BF3AF1E5AB}" dt="2026-05-08T13:32:58.515" v="716" actId="20577"/>
          <ac:spMkLst>
            <pc:docMk/>
            <pc:sldMk cId="1012503237" sldId="1497"/>
            <ac:spMk id="2" creationId="{36C1704A-816A-DE6E-5F31-BA1A172B91A8}"/>
          </ac:spMkLst>
        </pc:spChg>
        <pc:spChg chg="mod">
          <ac:chgData name="Pastor Zach Dudenhofer" userId="c4a63011-f6e8-401d-b235-a1891ff3d58e" providerId="ADAL" clId="{438719E7-9434-4231-A180-18BF3AF1E5AB}" dt="2026-05-08T13:31:27.909" v="656" actId="115"/>
          <ac:spMkLst>
            <pc:docMk/>
            <pc:sldMk cId="1012503237" sldId="1497"/>
            <ac:spMk id="3" creationId="{00A7871A-2BAF-46B6-F0EB-21FA790C8E76}"/>
          </ac:spMkLst>
        </pc:spChg>
        <pc:spChg chg="add mod">
          <ac:chgData name="Pastor Zach Dudenhofer" userId="c4a63011-f6e8-401d-b235-a1891ff3d58e" providerId="ADAL" clId="{438719E7-9434-4231-A180-18BF3AF1E5AB}" dt="2026-05-08T13:32:04.191" v="693" actId="20577"/>
          <ac:spMkLst>
            <pc:docMk/>
            <pc:sldMk cId="1012503237" sldId="1497"/>
            <ac:spMk id="4" creationId="{61043905-E7DD-4F73-C0D6-7DCA1401F220}"/>
          </ac:spMkLst>
        </pc:spChg>
        <pc:cxnChg chg="add mod">
          <ac:chgData name="Pastor Zach Dudenhofer" userId="c4a63011-f6e8-401d-b235-a1891ff3d58e" providerId="ADAL" clId="{438719E7-9434-4231-A180-18BF3AF1E5AB}" dt="2026-05-08T13:31:15.515" v="652"/>
          <ac:cxnSpMkLst>
            <pc:docMk/>
            <pc:sldMk cId="1012503237" sldId="1497"/>
            <ac:cxnSpMk id="5" creationId="{DCEF3FC3-A3FB-98A7-3479-C0EBCFA36D67}"/>
          </ac:cxnSpMkLst>
        </pc:cxnChg>
      </pc:sldChg>
      <pc:sldChg chg="delSp modSp add mod">
        <pc:chgData name="Pastor Zach Dudenhofer" userId="c4a63011-f6e8-401d-b235-a1891ff3d58e" providerId="ADAL" clId="{438719E7-9434-4231-A180-18BF3AF1E5AB}" dt="2026-05-08T13:33:04.247" v="733" actId="20577"/>
        <pc:sldMkLst>
          <pc:docMk/>
          <pc:sldMk cId="2099140015" sldId="1498"/>
        </pc:sldMkLst>
        <pc:spChg chg="mod">
          <ac:chgData name="Pastor Zach Dudenhofer" userId="c4a63011-f6e8-401d-b235-a1891ff3d58e" providerId="ADAL" clId="{438719E7-9434-4231-A180-18BF3AF1E5AB}" dt="2026-05-08T13:33:04.247" v="733" actId="20577"/>
          <ac:spMkLst>
            <pc:docMk/>
            <pc:sldMk cId="2099140015" sldId="1498"/>
            <ac:spMk id="2" creationId="{36C1704A-816A-DE6E-5F31-BA1A172B91A8}"/>
          </ac:spMkLst>
        </pc:spChg>
        <pc:spChg chg="mod">
          <ac:chgData name="Pastor Zach Dudenhofer" userId="c4a63011-f6e8-401d-b235-a1891ff3d58e" providerId="ADAL" clId="{438719E7-9434-4231-A180-18BF3AF1E5AB}" dt="2026-05-08T13:32:46.992" v="698" actId="115"/>
          <ac:spMkLst>
            <pc:docMk/>
            <pc:sldMk cId="2099140015" sldId="1498"/>
            <ac:spMk id="3" creationId="{00A7871A-2BAF-46B6-F0EB-21FA790C8E76}"/>
          </ac:spMkLst>
        </pc:spChg>
        <pc:spChg chg="del">
          <ac:chgData name="Pastor Zach Dudenhofer" userId="c4a63011-f6e8-401d-b235-a1891ff3d58e" providerId="ADAL" clId="{438719E7-9434-4231-A180-18BF3AF1E5AB}" dt="2026-05-08T13:32:51.473" v="699" actId="478"/>
          <ac:spMkLst>
            <pc:docMk/>
            <pc:sldMk cId="2099140015" sldId="1498"/>
            <ac:spMk id="4" creationId="{61043905-E7DD-4F73-C0D6-7DCA1401F220}"/>
          </ac:spMkLst>
        </pc:spChg>
        <pc:cxnChg chg="del">
          <ac:chgData name="Pastor Zach Dudenhofer" userId="c4a63011-f6e8-401d-b235-a1891ff3d58e" providerId="ADAL" clId="{438719E7-9434-4231-A180-18BF3AF1E5AB}" dt="2026-05-08T13:32:51.473" v="699" actId="478"/>
          <ac:cxnSpMkLst>
            <pc:docMk/>
            <pc:sldMk cId="2099140015" sldId="1498"/>
            <ac:cxnSpMk id="5" creationId="{DCEF3FC3-A3FB-98A7-3479-C0EBCFA36D67}"/>
          </ac:cxnSpMkLst>
        </pc:cxnChg>
      </pc:sldChg>
      <pc:sldChg chg="modSp add mod">
        <pc:chgData name="Pastor Zach Dudenhofer" userId="c4a63011-f6e8-401d-b235-a1891ff3d58e" providerId="ADAL" clId="{438719E7-9434-4231-A180-18BF3AF1E5AB}" dt="2026-05-08T13:33:34.294" v="748" actId="20577"/>
        <pc:sldMkLst>
          <pc:docMk/>
          <pc:sldMk cId="3928379411" sldId="1499"/>
        </pc:sldMkLst>
        <pc:spChg chg="mod">
          <ac:chgData name="Pastor Zach Dudenhofer" userId="c4a63011-f6e8-401d-b235-a1891ff3d58e" providerId="ADAL" clId="{438719E7-9434-4231-A180-18BF3AF1E5AB}" dt="2026-05-08T13:33:34.294" v="748" actId="20577"/>
          <ac:spMkLst>
            <pc:docMk/>
            <pc:sldMk cId="3928379411" sldId="1499"/>
            <ac:spMk id="2" creationId="{36C1704A-816A-DE6E-5F31-BA1A172B91A8}"/>
          </ac:spMkLst>
        </pc:spChg>
      </pc:sldChg>
      <pc:sldChg chg="modSp add mod">
        <pc:chgData name="Pastor Zach Dudenhofer" userId="c4a63011-f6e8-401d-b235-a1891ff3d58e" providerId="ADAL" clId="{438719E7-9434-4231-A180-18BF3AF1E5AB}" dt="2026-05-08T13:34:06.914" v="751" actId="115"/>
        <pc:sldMkLst>
          <pc:docMk/>
          <pc:sldMk cId="3785780702" sldId="1500"/>
        </pc:sldMkLst>
        <pc:spChg chg="mod">
          <ac:chgData name="Pastor Zach Dudenhofer" userId="c4a63011-f6e8-401d-b235-a1891ff3d58e" providerId="ADAL" clId="{438719E7-9434-4231-A180-18BF3AF1E5AB}" dt="2026-05-08T13:34:06.914" v="751" actId="115"/>
          <ac:spMkLst>
            <pc:docMk/>
            <pc:sldMk cId="3785780702" sldId="1500"/>
            <ac:spMk id="3" creationId="{00A7871A-2BAF-46B6-F0EB-21FA790C8E76}"/>
          </ac:spMkLst>
        </pc:spChg>
      </pc:sldChg>
      <pc:sldChg chg="modSp add mod">
        <pc:chgData name="Pastor Zach Dudenhofer" userId="c4a63011-f6e8-401d-b235-a1891ff3d58e" providerId="ADAL" clId="{438719E7-9434-4231-A180-18BF3AF1E5AB}" dt="2026-05-08T13:34:38.594" v="756" actId="115"/>
        <pc:sldMkLst>
          <pc:docMk/>
          <pc:sldMk cId="2237807387" sldId="1501"/>
        </pc:sldMkLst>
        <pc:spChg chg="mod">
          <ac:chgData name="Pastor Zach Dudenhofer" userId="c4a63011-f6e8-401d-b235-a1891ff3d58e" providerId="ADAL" clId="{438719E7-9434-4231-A180-18BF3AF1E5AB}" dt="2026-05-08T13:34:38.594" v="756" actId="115"/>
          <ac:spMkLst>
            <pc:docMk/>
            <pc:sldMk cId="2237807387" sldId="1501"/>
            <ac:spMk id="3" creationId="{00A7871A-2BAF-46B6-F0EB-21FA790C8E76}"/>
          </ac:spMkLst>
        </pc:spChg>
      </pc:sldChg>
      <pc:sldChg chg="modSp add mod">
        <pc:chgData name="Pastor Zach Dudenhofer" userId="c4a63011-f6e8-401d-b235-a1891ff3d58e" providerId="ADAL" clId="{438719E7-9434-4231-A180-18BF3AF1E5AB}" dt="2026-05-08T13:35:57.391" v="775" actId="115"/>
        <pc:sldMkLst>
          <pc:docMk/>
          <pc:sldMk cId="3664652092" sldId="1502"/>
        </pc:sldMkLst>
        <pc:spChg chg="mod">
          <ac:chgData name="Pastor Zach Dudenhofer" userId="c4a63011-f6e8-401d-b235-a1891ff3d58e" providerId="ADAL" clId="{438719E7-9434-4231-A180-18BF3AF1E5AB}" dt="2026-05-08T13:35:46.430" v="773" actId="20577"/>
          <ac:spMkLst>
            <pc:docMk/>
            <pc:sldMk cId="3664652092" sldId="1502"/>
            <ac:spMk id="2" creationId="{36C1704A-816A-DE6E-5F31-BA1A172B91A8}"/>
          </ac:spMkLst>
        </pc:spChg>
        <pc:spChg chg="mod">
          <ac:chgData name="Pastor Zach Dudenhofer" userId="c4a63011-f6e8-401d-b235-a1891ff3d58e" providerId="ADAL" clId="{438719E7-9434-4231-A180-18BF3AF1E5AB}" dt="2026-05-08T13:35:57.391" v="775" actId="115"/>
          <ac:spMkLst>
            <pc:docMk/>
            <pc:sldMk cId="3664652092" sldId="1502"/>
            <ac:spMk id="3" creationId="{00A7871A-2BAF-46B6-F0EB-21FA790C8E76}"/>
          </ac:spMkLst>
        </pc:spChg>
      </pc:sldChg>
      <pc:sldChg chg="modSp add mod">
        <pc:chgData name="Pastor Zach Dudenhofer" userId="c4a63011-f6e8-401d-b235-a1891ff3d58e" providerId="ADAL" clId="{438719E7-9434-4231-A180-18BF3AF1E5AB}" dt="2026-05-08T13:36:16.818" v="780" actId="115"/>
        <pc:sldMkLst>
          <pc:docMk/>
          <pc:sldMk cId="2438716680" sldId="1503"/>
        </pc:sldMkLst>
        <pc:spChg chg="mod">
          <ac:chgData name="Pastor Zach Dudenhofer" userId="c4a63011-f6e8-401d-b235-a1891ff3d58e" providerId="ADAL" clId="{438719E7-9434-4231-A180-18BF3AF1E5AB}" dt="2026-05-08T13:36:16.818" v="780" actId="115"/>
          <ac:spMkLst>
            <pc:docMk/>
            <pc:sldMk cId="2438716680" sldId="1503"/>
            <ac:spMk id="3" creationId="{00A7871A-2BAF-46B6-F0EB-21FA790C8E76}"/>
          </ac:spMkLst>
        </pc:spChg>
      </pc:sldChg>
      <pc:sldChg chg="modSp add mod">
        <pc:chgData name="Pastor Zach Dudenhofer" userId="c4a63011-f6e8-401d-b235-a1891ff3d58e" providerId="ADAL" clId="{438719E7-9434-4231-A180-18BF3AF1E5AB}" dt="2026-05-08T13:37:04.904" v="805" actId="403"/>
        <pc:sldMkLst>
          <pc:docMk/>
          <pc:sldMk cId="1172270538" sldId="1504"/>
        </pc:sldMkLst>
        <pc:spChg chg="mod">
          <ac:chgData name="Pastor Zach Dudenhofer" userId="c4a63011-f6e8-401d-b235-a1891ff3d58e" providerId="ADAL" clId="{438719E7-9434-4231-A180-18BF3AF1E5AB}" dt="2026-05-08T13:37:04.904" v="805" actId="403"/>
          <ac:spMkLst>
            <pc:docMk/>
            <pc:sldMk cId="1172270538" sldId="1504"/>
            <ac:spMk id="2" creationId="{36C1704A-816A-DE6E-5F31-BA1A172B91A8}"/>
          </ac:spMkLst>
        </pc:spChg>
      </pc:sldChg>
      <pc:sldChg chg="modSp add mod">
        <pc:chgData name="Pastor Zach Dudenhofer" userId="c4a63011-f6e8-401d-b235-a1891ff3d58e" providerId="ADAL" clId="{438719E7-9434-4231-A180-18BF3AF1E5AB}" dt="2026-05-08T13:37:26.475" v="808" actId="115"/>
        <pc:sldMkLst>
          <pc:docMk/>
          <pc:sldMk cId="510628462" sldId="1505"/>
        </pc:sldMkLst>
        <pc:spChg chg="mod">
          <ac:chgData name="Pastor Zach Dudenhofer" userId="c4a63011-f6e8-401d-b235-a1891ff3d58e" providerId="ADAL" clId="{438719E7-9434-4231-A180-18BF3AF1E5AB}" dt="2026-05-08T13:37:26.475" v="808" actId="115"/>
          <ac:spMkLst>
            <pc:docMk/>
            <pc:sldMk cId="510628462" sldId="1505"/>
            <ac:spMk id="3" creationId="{00A7871A-2BAF-46B6-F0EB-21FA790C8E76}"/>
          </ac:spMkLst>
        </pc:spChg>
      </pc:sldChg>
      <pc:sldChg chg="modSp add mod">
        <pc:chgData name="Pastor Zach Dudenhofer" userId="c4a63011-f6e8-401d-b235-a1891ff3d58e" providerId="ADAL" clId="{438719E7-9434-4231-A180-18BF3AF1E5AB}" dt="2026-05-08T13:38:01.861" v="818" actId="115"/>
        <pc:sldMkLst>
          <pc:docMk/>
          <pc:sldMk cId="1416402564" sldId="1506"/>
        </pc:sldMkLst>
        <pc:spChg chg="mod">
          <ac:chgData name="Pastor Zach Dudenhofer" userId="c4a63011-f6e8-401d-b235-a1891ff3d58e" providerId="ADAL" clId="{438719E7-9434-4231-A180-18BF3AF1E5AB}" dt="2026-05-08T13:38:01.861" v="818" actId="115"/>
          <ac:spMkLst>
            <pc:docMk/>
            <pc:sldMk cId="1416402564" sldId="1506"/>
            <ac:spMk id="3" creationId="{00A7871A-2BAF-46B6-F0EB-21FA790C8E76}"/>
          </ac:spMkLst>
        </pc:spChg>
      </pc:sldChg>
      <pc:sldChg chg="modSp add mod">
        <pc:chgData name="Pastor Zach Dudenhofer" userId="c4a63011-f6e8-401d-b235-a1891ff3d58e" providerId="ADAL" clId="{438719E7-9434-4231-A180-18BF3AF1E5AB}" dt="2026-05-08T13:39:02.189" v="849" actId="115"/>
        <pc:sldMkLst>
          <pc:docMk/>
          <pc:sldMk cId="313087768" sldId="1507"/>
        </pc:sldMkLst>
        <pc:spChg chg="mod">
          <ac:chgData name="Pastor Zach Dudenhofer" userId="c4a63011-f6e8-401d-b235-a1891ff3d58e" providerId="ADAL" clId="{438719E7-9434-4231-A180-18BF3AF1E5AB}" dt="2026-05-08T13:38:43.301" v="843" actId="403"/>
          <ac:spMkLst>
            <pc:docMk/>
            <pc:sldMk cId="313087768" sldId="1507"/>
            <ac:spMk id="2" creationId="{36C1704A-816A-DE6E-5F31-BA1A172B91A8}"/>
          </ac:spMkLst>
        </pc:spChg>
        <pc:spChg chg="mod">
          <ac:chgData name="Pastor Zach Dudenhofer" userId="c4a63011-f6e8-401d-b235-a1891ff3d58e" providerId="ADAL" clId="{438719E7-9434-4231-A180-18BF3AF1E5AB}" dt="2026-05-08T13:39:02.189" v="849" actId="115"/>
          <ac:spMkLst>
            <pc:docMk/>
            <pc:sldMk cId="313087768" sldId="1507"/>
            <ac:spMk id="3" creationId="{00A7871A-2BAF-46B6-F0EB-21FA790C8E76}"/>
          </ac:spMkLst>
        </pc:spChg>
      </pc:sldChg>
      <pc:sldChg chg="addSp modSp add mod">
        <pc:chgData name="Pastor Zach Dudenhofer" userId="c4a63011-f6e8-401d-b235-a1891ff3d58e" providerId="ADAL" clId="{438719E7-9434-4231-A180-18BF3AF1E5AB}" dt="2026-05-08T13:40:42.477" v="867" actId="20577"/>
        <pc:sldMkLst>
          <pc:docMk/>
          <pc:sldMk cId="4220673227" sldId="1508"/>
        </pc:sldMkLst>
        <pc:spChg chg="mod">
          <ac:chgData name="Pastor Zach Dudenhofer" userId="c4a63011-f6e8-401d-b235-a1891ff3d58e" providerId="ADAL" clId="{438719E7-9434-4231-A180-18BF3AF1E5AB}" dt="2026-05-08T13:39:28.998" v="852" actId="115"/>
          <ac:spMkLst>
            <pc:docMk/>
            <pc:sldMk cId="4220673227" sldId="1508"/>
            <ac:spMk id="3" creationId="{00A7871A-2BAF-46B6-F0EB-21FA790C8E76}"/>
          </ac:spMkLst>
        </pc:spChg>
        <pc:spChg chg="add mod">
          <ac:chgData name="Pastor Zach Dudenhofer" userId="c4a63011-f6e8-401d-b235-a1891ff3d58e" providerId="ADAL" clId="{438719E7-9434-4231-A180-18BF3AF1E5AB}" dt="2026-05-08T13:40:42.477" v="867" actId="20577"/>
          <ac:spMkLst>
            <pc:docMk/>
            <pc:sldMk cId="4220673227" sldId="1508"/>
            <ac:spMk id="4" creationId="{0EDF134E-2F57-1A63-03A8-8D6CBF880A2E}"/>
          </ac:spMkLst>
        </pc:spChg>
        <pc:cxnChg chg="add mod">
          <ac:chgData name="Pastor Zach Dudenhofer" userId="c4a63011-f6e8-401d-b235-a1891ff3d58e" providerId="ADAL" clId="{438719E7-9434-4231-A180-18BF3AF1E5AB}" dt="2026-05-08T13:40:00.611" v="853"/>
          <ac:cxnSpMkLst>
            <pc:docMk/>
            <pc:sldMk cId="4220673227" sldId="1508"/>
            <ac:cxnSpMk id="5" creationId="{671D437B-FAC2-3918-D9E9-F932BF08CEA7}"/>
          </ac:cxnSpMkLst>
        </pc:cxnChg>
      </pc:sldChg>
      <pc:sldChg chg="modSp add mod">
        <pc:chgData name="Pastor Zach Dudenhofer" userId="c4a63011-f6e8-401d-b235-a1891ff3d58e" providerId="ADAL" clId="{438719E7-9434-4231-A180-18BF3AF1E5AB}" dt="2026-05-08T13:50:05.563" v="872" actId="115"/>
        <pc:sldMkLst>
          <pc:docMk/>
          <pc:sldMk cId="1019756254" sldId="1509"/>
        </pc:sldMkLst>
        <pc:spChg chg="mod">
          <ac:chgData name="Pastor Zach Dudenhofer" userId="c4a63011-f6e8-401d-b235-a1891ff3d58e" providerId="ADAL" clId="{438719E7-9434-4231-A180-18BF3AF1E5AB}" dt="2026-05-08T13:50:05.563" v="872" actId="115"/>
          <ac:spMkLst>
            <pc:docMk/>
            <pc:sldMk cId="1019756254" sldId="1509"/>
            <ac:spMk id="3" creationId="{00A7871A-2BAF-46B6-F0EB-21FA790C8E76}"/>
          </ac:spMkLst>
        </pc:spChg>
      </pc:sldChg>
      <pc:sldChg chg="addSp modSp add mod">
        <pc:chgData name="Pastor Zach Dudenhofer" userId="c4a63011-f6e8-401d-b235-a1891ff3d58e" providerId="ADAL" clId="{438719E7-9434-4231-A180-18BF3AF1E5AB}" dt="2026-05-08T13:54:18.119" v="910" actId="20577"/>
        <pc:sldMkLst>
          <pc:docMk/>
          <pc:sldMk cId="1700915163" sldId="1510"/>
        </pc:sldMkLst>
        <pc:spChg chg="mod">
          <ac:chgData name="Pastor Zach Dudenhofer" userId="c4a63011-f6e8-401d-b235-a1891ff3d58e" providerId="ADAL" clId="{438719E7-9434-4231-A180-18BF3AF1E5AB}" dt="2026-05-08T13:53:34.214" v="897" actId="403"/>
          <ac:spMkLst>
            <pc:docMk/>
            <pc:sldMk cId="1700915163" sldId="1510"/>
            <ac:spMk id="2" creationId="{36C1704A-816A-DE6E-5F31-BA1A172B91A8}"/>
          </ac:spMkLst>
        </pc:spChg>
        <pc:spChg chg="mod">
          <ac:chgData name="Pastor Zach Dudenhofer" userId="c4a63011-f6e8-401d-b235-a1891ff3d58e" providerId="ADAL" clId="{438719E7-9434-4231-A180-18BF3AF1E5AB}" dt="2026-05-08T13:53:52.881" v="899" actId="115"/>
          <ac:spMkLst>
            <pc:docMk/>
            <pc:sldMk cId="1700915163" sldId="1510"/>
            <ac:spMk id="3" creationId="{00A7871A-2BAF-46B6-F0EB-21FA790C8E76}"/>
          </ac:spMkLst>
        </pc:spChg>
        <pc:spChg chg="add mod">
          <ac:chgData name="Pastor Zach Dudenhofer" userId="c4a63011-f6e8-401d-b235-a1891ff3d58e" providerId="ADAL" clId="{438719E7-9434-4231-A180-18BF3AF1E5AB}" dt="2026-05-08T13:54:18.119" v="910" actId="20577"/>
          <ac:spMkLst>
            <pc:docMk/>
            <pc:sldMk cId="1700915163" sldId="1510"/>
            <ac:spMk id="4" creationId="{E9E59F77-79B4-4991-1693-6418EF5CD313}"/>
          </ac:spMkLst>
        </pc:spChg>
        <pc:cxnChg chg="add mod">
          <ac:chgData name="Pastor Zach Dudenhofer" userId="c4a63011-f6e8-401d-b235-a1891ff3d58e" providerId="ADAL" clId="{438719E7-9434-4231-A180-18BF3AF1E5AB}" dt="2026-05-08T13:53:57.953" v="900"/>
          <ac:cxnSpMkLst>
            <pc:docMk/>
            <pc:sldMk cId="1700915163" sldId="1510"/>
            <ac:cxnSpMk id="5" creationId="{0F9159A2-A061-A1DC-BCB9-963FB6C33C58}"/>
          </ac:cxnSpMkLst>
        </pc:cxnChg>
      </pc:sldChg>
      <pc:sldChg chg="modSp add mod">
        <pc:chgData name="Pastor Zach Dudenhofer" userId="c4a63011-f6e8-401d-b235-a1891ff3d58e" providerId="ADAL" clId="{438719E7-9434-4231-A180-18BF3AF1E5AB}" dt="2026-05-08T13:55:09.324" v="962" actId="20577"/>
        <pc:sldMkLst>
          <pc:docMk/>
          <pc:sldMk cId="3443869813" sldId="1511"/>
        </pc:sldMkLst>
        <pc:spChg chg="mod">
          <ac:chgData name="Pastor Zach Dudenhofer" userId="c4a63011-f6e8-401d-b235-a1891ff3d58e" providerId="ADAL" clId="{438719E7-9434-4231-A180-18BF3AF1E5AB}" dt="2026-05-08T13:54:33.677" v="915" actId="115"/>
          <ac:spMkLst>
            <pc:docMk/>
            <pc:sldMk cId="3443869813" sldId="1511"/>
            <ac:spMk id="3" creationId="{00A7871A-2BAF-46B6-F0EB-21FA790C8E76}"/>
          </ac:spMkLst>
        </pc:spChg>
        <pc:spChg chg="mod">
          <ac:chgData name="Pastor Zach Dudenhofer" userId="c4a63011-f6e8-401d-b235-a1891ff3d58e" providerId="ADAL" clId="{438719E7-9434-4231-A180-18BF3AF1E5AB}" dt="2026-05-08T13:55:09.324" v="962" actId="20577"/>
          <ac:spMkLst>
            <pc:docMk/>
            <pc:sldMk cId="3443869813" sldId="1511"/>
            <ac:spMk id="4" creationId="{E9E59F77-79B4-4991-1693-6418EF5CD313}"/>
          </ac:spMkLst>
        </pc:spChg>
      </pc:sldChg>
      <pc:sldChg chg="addSp modSp new mod">
        <pc:chgData name="Pastor Zach Dudenhofer" userId="c4a63011-f6e8-401d-b235-a1891ff3d58e" providerId="ADAL" clId="{438719E7-9434-4231-A180-18BF3AF1E5AB}" dt="2026-05-08T13:58:09.146" v="966" actId="27614"/>
        <pc:sldMkLst>
          <pc:docMk/>
          <pc:sldMk cId="3856670646" sldId="1512"/>
        </pc:sldMkLst>
        <pc:picChg chg="add mod">
          <ac:chgData name="Pastor Zach Dudenhofer" userId="c4a63011-f6e8-401d-b235-a1891ff3d58e" providerId="ADAL" clId="{438719E7-9434-4231-A180-18BF3AF1E5AB}" dt="2026-05-08T13:58:09.146" v="966" actId="27614"/>
          <ac:picMkLst>
            <pc:docMk/>
            <pc:sldMk cId="3856670646" sldId="1512"/>
            <ac:picMk id="3" creationId="{541D6F27-BF6B-09E8-10F2-EDDDA9CC506B}"/>
          </ac:picMkLst>
        </pc:picChg>
      </pc:sldChg>
    </pc:docChg>
  </pc:docChgLst>
  <pc:docChgLst>
    <pc:chgData name="Pastor Zach Dudenhofer" userId="c4a63011-f6e8-401d-b235-a1891ff3d58e" providerId="ADAL" clId="{693164F4-A8AD-4EAE-B5DB-4E96E3432420}"/>
    <pc:docChg chg="undo custSel addSld delSld modSld sldOrd">
      <pc:chgData name="Pastor Zach Dudenhofer" userId="c4a63011-f6e8-401d-b235-a1891ff3d58e" providerId="ADAL" clId="{693164F4-A8AD-4EAE-B5DB-4E96E3432420}" dt="2025-02-07T22:14:44.092" v="700" actId="962"/>
      <pc:docMkLst>
        <pc:docMk/>
      </pc:docMkLst>
      <pc:sldChg chg="addSp delSp modSp mod">
        <pc:chgData name="Pastor Zach Dudenhofer" userId="c4a63011-f6e8-401d-b235-a1891ff3d58e" providerId="ADAL" clId="{693164F4-A8AD-4EAE-B5DB-4E96E3432420}" dt="2025-02-07T22:09:43.826" v="632" actId="962"/>
        <pc:sldMkLst>
          <pc:docMk/>
          <pc:sldMk cId="785318392" sldId="263"/>
        </pc:sldMkLst>
        <pc:picChg chg="del">
          <ac:chgData name="Pastor Zach Dudenhofer" userId="c4a63011-f6e8-401d-b235-a1891ff3d58e" providerId="ADAL" clId="{693164F4-A8AD-4EAE-B5DB-4E96E3432420}" dt="2025-02-07T21:09:42.832" v="0" actId="478"/>
          <ac:picMkLst>
            <pc:docMk/>
            <pc:sldMk cId="785318392" sldId="263"/>
            <ac:picMk id="3" creationId="{FF17FED5-09B3-CF19-A0E7-20CEF5F86DFA}"/>
          </ac:picMkLst>
        </pc:picChg>
        <pc:picChg chg="add del mod">
          <ac:chgData name="Pastor Zach Dudenhofer" userId="c4a63011-f6e8-401d-b235-a1891ff3d58e" providerId="ADAL" clId="{693164F4-A8AD-4EAE-B5DB-4E96E3432420}" dt="2025-02-07T21:12:02.912" v="3" actId="478"/>
          <ac:picMkLst>
            <pc:docMk/>
            <pc:sldMk cId="785318392" sldId="263"/>
            <ac:picMk id="4" creationId="{66BF12F2-6580-FF2B-D3D7-704298AF8D0B}"/>
          </ac:picMkLst>
        </pc:picChg>
        <pc:picChg chg="add del mod">
          <ac:chgData name="Pastor Zach Dudenhofer" userId="c4a63011-f6e8-401d-b235-a1891ff3d58e" providerId="ADAL" clId="{693164F4-A8AD-4EAE-B5DB-4E96E3432420}" dt="2025-02-07T21:12:55.522" v="6" actId="478"/>
          <ac:picMkLst>
            <pc:docMk/>
            <pc:sldMk cId="785318392" sldId="263"/>
            <ac:picMk id="6" creationId="{FED9403F-AAE4-1D7B-3DFF-159D12D6561F}"/>
          </ac:picMkLst>
        </pc:picChg>
        <pc:picChg chg="add del mod">
          <ac:chgData name="Pastor Zach Dudenhofer" userId="c4a63011-f6e8-401d-b235-a1891ff3d58e" providerId="ADAL" clId="{693164F4-A8AD-4EAE-B5DB-4E96E3432420}" dt="2025-02-07T22:09:41.120" v="629" actId="478"/>
          <ac:picMkLst>
            <pc:docMk/>
            <pc:sldMk cId="785318392" sldId="263"/>
            <ac:picMk id="8" creationId="{D5166BD8-F525-4900-5FBE-5C88087A0EB4}"/>
          </ac:picMkLst>
        </pc:picChg>
        <pc:picChg chg="add mod">
          <ac:chgData name="Pastor Zach Dudenhofer" userId="c4a63011-f6e8-401d-b235-a1891ff3d58e" providerId="ADAL" clId="{693164F4-A8AD-4EAE-B5DB-4E96E3432420}" dt="2025-02-07T22:09:43.826" v="632" actId="962"/>
          <ac:picMkLst>
            <pc:docMk/>
            <pc:sldMk cId="785318392" sldId="263"/>
            <ac:picMk id="10" creationId="{417699FD-F733-9B97-1366-9B5C86577B87}"/>
          </ac:picMkLst>
        </pc:picChg>
      </pc:sldChg>
      <pc:sldChg chg="modSp mod">
        <pc:chgData name="Pastor Zach Dudenhofer" userId="c4a63011-f6e8-401d-b235-a1891ff3d58e" providerId="ADAL" clId="{693164F4-A8AD-4EAE-B5DB-4E96E3432420}" dt="2025-02-07T21:26:17.818" v="273" actId="20577"/>
        <pc:sldMkLst>
          <pc:docMk/>
          <pc:sldMk cId="3021919817" sldId="265"/>
        </pc:sldMkLst>
        <pc:spChg chg="mod">
          <ac:chgData name="Pastor Zach Dudenhofer" userId="c4a63011-f6e8-401d-b235-a1891ff3d58e" providerId="ADAL" clId="{693164F4-A8AD-4EAE-B5DB-4E96E3432420}" dt="2025-02-07T21:26:17.818" v="273" actId="20577"/>
          <ac:spMkLst>
            <pc:docMk/>
            <pc:sldMk cId="3021919817" sldId="265"/>
            <ac:spMk id="2" creationId="{9725AC5F-A538-3B8D-AB2A-8E2086C93F5D}"/>
          </ac:spMkLst>
        </pc:spChg>
        <pc:spChg chg="mod">
          <ac:chgData name="Pastor Zach Dudenhofer" userId="c4a63011-f6e8-401d-b235-a1891ff3d58e" providerId="ADAL" clId="{693164F4-A8AD-4EAE-B5DB-4E96E3432420}" dt="2025-02-07T21:25:35.044" v="270" actId="20577"/>
          <ac:spMkLst>
            <pc:docMk/>
            <pc:sldMk cId="3021919817" sldId="265"/>
            <ac:spMk id="3" creationId="{E0C6A70B-0872-8155-CCE0-3F2601365044}"/>
          </ac:spMkLst>
        </pc:spChg>
      </pc:sldChg>
      <pc:sldChg chg="addSp delSp modSp mod ord">
        <pc:chgData name="Pastor Zach Dudenhofer" userId="c4a63011-f6e8-401d-b235-a1891ff3d58e" providerId="ADAL" clId="{693164F4-A8AD-4EAE-B5DB-4E96E3432420}" dt="2025-02-07T21:38:38.156" v="356"/>
        <pc:sldMkLst>
          <pc:docMk/>
          <pc:sldMk cId="3516076450" sldId="588"/>
        </pc:sldMkLst>
        <pc:spChg chg="mod">
          <ac:chgData name="Pastor Zach Dudenhofer" userId="c4a63011-f6e8-401d-b235-a1891ff3d58e" providerId="ADAL" clId="{693164F4-A8AD-4EAE-B5DB-4E96E3432420}" dt="2025-02-07T21:20:40.412" v="230" actId="1076"/>
          <ac:spMkLst>
            <pc:docMk/>
            <pc:sldMk cId="3516076450" sldId="588"/>
            <ac:spMk id="2" creationId="{9725AC5F-A538-3B8D-AB2A-8E2086C93F5D}"/>
          </ac:spMkLst>
        </pc:spChg>
        <pc:spChg chg="mod">
          <ac:chgData name="Pastor Zach Dudenhofer" userId="c4a63011-f6e8-401d-b235-a1891ff3d58e" providerId="ADAL" clId="{693164F4-A8AD-4EAE-B5DB-4E96E3432420}" dt="2025-02-07T21:21:16.468" v="235" actId="20577"/>
          <ac:spMkLst>
            <pc:docMk/>
            <pc:sldMk cId="3516076450" sldId="588"/>
            <ac:spMk id="3" creationId="{E0C6A70B-0872-8155-CCE0-3F2601365044}"/>
          </ac:spMkLst>
        </pc:spChg>
        <pc:picChg chg="add del mod">
          <ac:chgData name="Pastor Zach Dudenhofer" userId="c4a63011-f6e8-401d-b235-a1891ff3d58e" providerId="ADAL" clId="{693164F4-A8AD-4EAE-B5DB-4E96E3432420}" dt="2025-02-07T21:17:10.788" v="116" actId="478"/>
          <ac:picMkLst>
            <pc:docMk/>
            <pc:sldMk cId="3516076450" sldId="588"/>
            <ac:picMk id="4" creationId="{FE45C4B0-3A65-8B53-0E92-2215B4315F0C}"/>
          </ac:picMkLst>
        </pc:picChg>
        <pc:picChg chg="add del mod">
          <ac:chgData name="Pastor Zach Dudenhofer" userId="c4a63011-f6e8-401d-b235-a1891ff3d58e" providerId="ADAL" clId="{693164F4-A8AD-4EAE-B5DB-4E96E3432420}" dt="2025-02-07T21:17:44.269" v="122" actId="478"/>
          <ac:picMkLst>
            <pc:docMk/>
            <pc:sldMk cId="3516076450" sldId="588"/>
            <ac:picMk id="5" creationId="{61233021-A9C6-2DA3-261A-55EA3E7E0FC0}"/>
          </ac:picMkLst>
        </pc:picChg>
      </pc:sldChg>
      <pc:sldChg chg="del">
        <pc:chgData name="Pastor Zach Dudenhofer" userId="c4a63011-f6e8-401d-b235-a1891ff3d58e" providerId="ADAL" clId="{693164F4-A8AD-4EAE-B5DB-4E96E3432420}" dt="2025-02-07T21:36:14.610" v="350" actId="47"/>
        <pc:sldMkLst>
          <pc:docMk/>
          <pc:sldMk cId="3429241154" sldId="759"/>
        </pc:sldMkLst>
      </pc:sldChg>
      <pc:sldChg chg="del">
        <pc:chgData name="Pastor Zach Dudenhofer" userId="c4a63011-f6e8-401d-b235-a1891ff3d58e" providerId="ADAL" clId="{693164F4-A8AD-4EAE-B5DB-4E96E3432420}" dt="2025-02-07T21:36:14.610" v="350" actId="47"/>
        <pc:sldMkLst>
          <pc:docMk/>
          <pc:sldMk cId="874182254" sldId="760"/>
        </pc:sldMkLst>
      </pc:sldChg>
      <pc:sldChg chg="addSp delSp modSp mod">
        <pc:chgData name="Pastor Zach Dudenhofer" userId="c4a63011-f6e8-401d-b235-a1891ff3d58e" providerId="ADAL" clId="{693164F4-A8AD-4EAE-B5DB-4E96E3432420}" dt="2025-02-07T22:09:40.576" v="628" actId="27614"/>
        <pc:sldMkLst>
          <pc:docMk/>
          <pc:sldMk cId="2480353348" sldId="761"/>
        </pc:sldMkLst>
        <pc:picChg chg="del mod">
          <ac:chgData name="Pastor Zach Dudenhofer" userId="c4a63011-f6e8-401d-b235-a1891ff3d58e" providerId="ADAL" clId="{693164F4-A8AD-4EAE-B5DB-4E96E3432420}" dt="2025-02-07T21:37:54.572" v="352" actId="478"/>
          <ac:picMkLst>
            <pc:docMk/>
            <pc:sldMk cId="2480353348" sldId="761"/>
            <ac:picMk id="3" creationId="{FF17FED5-09B3-CF19-A0E7-20CEF5F86DFA}"/>
          </ac:picMkLst>
        </pc:picChg>
        <pc:picChg chg="add del mod">
          <ac:chgData name="Pastor Zach Dudenhofer" userId="c4a63011-f6e8-401d-b235-a1891ff3d58e" providerId="ADAL" clId="{693164F4-A8AD-4EAE-B5DB-4E96E3432420}" dt="2025-02-07T22:09:37.768" v="626" actId="478"/>
          <ac:picMkLst>
            <pc:docMk/>
            <pc:sldMk cId="2480353348" sldId="761"/>
            <ac:picMk id="4" creationId="{7531678C-1C41-1612-CAB6-65536955D4A8}"/>
          </ac:picMkLst>
        </pc:picChg>
        <pc:picChg chg="add mod">
          <ac:chgData name="Pastor Zach Dudenhofer" userId="c4a63011-f6e8-401d-b235-a1891ff3d58e" providerId="ADAL" clId="{693164F4-A8AD-4EAE-B5DB-4E96E3432420}" dt="2025-02-07T22:09:40.576" v="628" actId="27614"/>
          <ac:picMkLst>
            <pc:docMk/>
            <pc:sldMk cId="2480353348" sldId="761"/>
            <ac:picMk id="6" creationId="{2B2A563F-DBC9-8D17-232C-12DF3D03D5F9}"/>
          </ac:picMkLst>
        </pc:picChg>
      </pc:sldChg>
      <pc:sldChg chg="del">
        <pc:chgData name="Pastor Zach Dudenhofer" userId="c4a63011-f6e8-401d-b235-a1891ff3d58e" providerId="ADAL" clId="{693164F4-A8AD-4EAE-B5DB-4E96E3432420}" dt="2025-02-07T22:05:53.817" v="617" actId="47"/>
        <pc:sldMkLst>
          <pc:docMk/>
          <pc:sldMk cId="808121302" sldId="762"/>
        </pc:sldMkLst>
      </pc:sldChg>
      <pc:sldChg chg="del">
        <pc:chgData name="Pastor Zach Dudenhofer" userId="c4a63011-f6e8-401d-b235-a1891ff3d58e" providerId="ADAL" clId="{693164F4-A8AD-4EAE-B5DB-4E96E3432420}" dt="2025-02-07T22:05:53.817" v="617" actId="47"/>
        <pc:sldMkLst>
          <pc:docMk/>
          <pc:sldMk cId="2436776319" sldId="763"/>
        </pc:sldMkLst>
      </pc:sldChg>
      <pc:sldChg chg="del">
        <pc:chgData name="Pastor Zach Dudenhofer" userId="c4a63011-f6e8-401d-b235-a1891ff3d58e" providerId="ADAL" clId="{693164F4-A8AD-4EAE-B5DB-4E96E3432420}" dt="2025-02-07T22:05:53.817" v="617" actId="47"/>
        <pc:sldMkLst>
          <pc:docMk/>
          <pc:sldMk cId="588055335" sldId="764"/>
        </pc:sldMkLst>
      </pc:sldChg>
      <pc:sldChg chg="del">
        <pc:chgData name="Pastor Zach Dudenhofer" userId="c4a63011-f6e8-401d-b235-a1891ff3d58e" providerId="ADAL" clId="{693164F4-A8AD-4EAE-B5DB-4E96E3432420}" dt="2025-02-07T22:05:53.817" v="617" actId="47"/>
        <pc:sldMkLst>
          <pc:docMk/>
          <pc:sldMk cId="3707729560" sldId="765"/>
        </pc:sldMkLst>
      </pc:sldChg>
      <pc:sldChg chg="del">
        <pc:chgData name="Pastor Zach Dudenhofer" userId="c4a63011-f6e8-401d-b235-a1891ff3d58e" providerId="ADAL" clId="{693164F4-A8AD-4EAE-B5DB-4E96E3432420}" dt="2025-02-07T22:05:53.817" v="617" actId="47"/>
        <pc:sldMkLst>
          <pc:docMk/>
          <pc:sldMk cId="4207983097" sldId="766"/>
        </pc:sldMkLst>
      </pc:sldChg>
      <pc:sldChg chg="del">
        <pc:chgData name="Pastor Zach Dudenhofer" userId="c4a63011-f6e8-401d-b235-a1891ff3d58e" providerId="ADAL" clId="{693164F4-A8AD-4EAE-B5DB-4E96E3432420}" dt="2025-02-07T22:05:53.817" v="617" actId="47"/>
        <pc:sldMkLst>
          <pc:docMk/>
          <pc:sldMk cId="2058244620" sldId="767"/>
        </pc:sldMkLst>
      </pc:sldChg>
      <pc:sldChg chg="del">
        <pc:chgData name="Pastor Zach Dudenhofer" userId="c4a63011-f6e8-401d-b235-a1891ff3d58e" providerId="ADAL" clId="{693164F4-A8AD-4EAE-B5DB-4E96E3432420}" dt="2025-02-07T22:05:53.817" v="617" actId="47"/>
        <pc:sldMkLst>
          <pc:docMk/>
          <pc:sldMk cId="4171027299" sldId="768"/>
        </pc:sldMkLst>
      </pc:sldChg>
      <pc:sldChg chg="del">
        <pc:chgData name="Pastor Zach Dudenhofer" userId="c4a63011-f6e8-401d-b235-a1891ff3d58e" providerId="ADAL" clId="{693164F4-A8AD-4EAE-B5DB-4E96E3432420}" dt="2025-02-07T22:05:53.817" v="617" actId="47"/>
        <pc:sldMkLst>
          <pc:docMk/>
          <pc:sldMk cId="640135378" sldId="769"/>
        </pc:sldMkLst>
      </pc:sldChg>
      <pc:sldChg chg="del">
        <pc:chgData name="Pastor Zach Dudenhofer" userId="c4a63011-f6e8-401d-b235-a1891ff3d58e" providerId="ADAL" clId="{693164F4-A8AD-4EAE-B5DB-4E96E3432420}" dt="2025-02-07T22:05:53.817" v="617" actId="47"/>
        <pc:sldMkLst>
          <pc:docMk/>
          <pc:sldMk cId="2078782868" sldId="770"/>
        </pc:sldMkLst>
      </pc:sldChg>
      <pc:sldChg chg="del">
        <pc:chgData name="Pastor Zach Dudenhofer" userId="c4a63011-f6e8-401d-b235-a1891ff3d58e" providerId="ADAL" clId="{693164F4-A8AD-4EAE-B5DB-4E96E3432420}" dt="2025-02-07T22:05:53.817" v="617" actId="47"/>
        <pc:sldMkLst>
          <pc:docMk/>
          <pc:sldMk cId="3772023528" sldId="771"/>
        </pc:sldMkLst>
      </pc:sldChg>
      <pc:sldChg chg="del">
        <pc:chgData name="Pastor Zach Dudenhofer" userId="c4a63011-f6e8-401d-b235-a1891ff3d58e" providerId="ADAL" clId="{693164F4-A8AD-4EAE-B5DB-4E96E3432420}" dt="2025-02-07T22:05:53.817" v="617" actId="47"/>
        <pc:sldMkLst>
          <pc:docMk/>
          <pc:sldMk cId="3379500075" sldId="772"/>
        </pc:sldMkLst>
      </pc:sldChg>
      <pc:sldChg chg="del">
        <pc:chgData name="Pastor Zach Dudenhofer" userId="c4a63011-f6e8-401d-b235-a1891ff3d58e" providerId="ADAL" clId="{693164F4-A8AD-4EAE-B5DB-4E96E3432420}" dt="2025-02-07T22:05:53.817" v="617" actId="47"/>
        <pc:sldMkLst>
          <pc:docMk/>
          <pc:sldMk cId="3866478884" sldId="773"/>
        </pc:sldMkLst>
      </pc:sldChg>
      <pc:sldChg chg="del">
        <pc:chgData name="Pastor Zach Dudenhofer" userId="c4a63011-f6e8-401d-b235-a1891ff3d58e" providerId="ADAL" clId="{693164F4-A8AD-4EAE-B5DB-4E96E3432420}" dt="2025-02-07T22:05:53.817" v="617" actId="47"/>
        <pc:sldMkLst>
          <pc:docMk/>
          <pc:sldMk cId="920311520" sldId="774"/>
        </pc:sldMkLst>
      </pc:sldChg>
      <pc:sldChg chg="del">
        <pc:chgData name="Pastor Zach Dudenhofer" userId="c4a63011-f6e8-401d-b235-a1891ff3d58e" providerId="ADAL" clId="{693164F4-A8AD-4EAE-B5DB-4E96E3432420}" dt="2025-02-07T22:05:53.817" v="617" actId="47"/>
        <pc:sldMkLst>
          <pc:docMk/>
          <pc:sldMk cId="240629664" sldId="775"/>
        </pc:sldMkLst>
      </pc:sldChg>
      <pc:sldChg chg="del">
        <pc:chgData name="Pastor Zach Dudenhofer" userId="c4a63011-f6e8-401d-b235-a1891ff3d58e" providerId="ADAL" clId="{693164F4-A8AD-4EAE-B5DB-4E96E3432420}" dt="2025-02-07T22:05:53.817" v="617" actId="47"/>
        <pc:sldMkLst>
          <pc:docMk/>
          <pc:sldMk cId="3562255092" sldId="776"/>
        </pc:sldMkLst>
      </pc:sldChg>
      <pc:sldChg chg="del">
        <pc:chgData name="Pastor Zach Dudenhofer" userId="c4a63011-f6e8-401d-b235-a1891ff3d58e" providerId="ADAL" clId="{693164F4-A8AD-4EAE-B5DB-4E96E3432420}" dt="2025-02-07T22:05:53.817" v="617" actId="47"/>
        <pc:sldMkLst>
          <pc:docMk/>
          <pc:sldMk cId="2444318882" sldId="777"/>
        </pc:sldMkLst>
      </pc:sldChg>
      <pc:sldChg chg="del">
        <pc:chgData name="Pastor Zach Dudenhofer" userId="c4a63011-f6e8-401d-b235-a1891ff3d58e" providerId="ADAL" clId="{693164F4-A8AD-4EAE-B5DB-4E96E3432420}" dt="2025-02-07T22:05:53.817" v="617" actId="47"/>
        <pc:sldMkLst>
          <pc:docMk/>
          <pc:sldMk cId="4009663286" sldId="778"/>
        </pc:sldMkLst>
      </pc:sldChg>
      <pc:sldChg chg="del">
        <pc:chgData name="Pastor Zach Dudenhofer" userId="c4a63011-f6e8-401d-b235-a1891ff3d58e" providerId="ADAL" clId="{693164F4-A8AD-4EAE-B5DB-4E96E3432420}" dt="2025-02-07T22:05:53.817" v="617" actId="47"/>
        <pc:sldMkLst>
          <pc:docMk/>
          <pc:sldMk cId="3334316255" sldId="779"/>
        </pc:sldMkLst>
      </pc:sldChg>
      <pc:sldChg chg="del">
        <pc:chgData name="Pastor Zach Dudenhofer" userId="c4a63011-f6e8-401d-b235-a1891ff3d58e" providerId="ADAL" clId="{693164F4-A8AD-4EAE-B5DB-4E96E3432420}" dt="2025-02-07T22:05:53.817" v="617" actId="47"/>
        <pc:sldMkLst>
          <pc:docMk/>
          <pc:sldMk cId="1171253478" sldId="780"/>
        </pc:sldMkLst>
      </pc:sldChg>
      <pc:sldChg chg="del">
        <pc:chgData name="Pastor Zach Dudenhofer" userId="c4a63011-f6e8-401d-b235-a1891ff3d58e" providerId="ADAL" clId="{693164F4-A8AD-4EAE-B5DB-4E96E3432420}" dt="2025-02-07T22:05:53.817" v="617" actId="47"/>
        <pc:sldMkLst>
          <pc:docMk/>
          <pc:sldMk cId="2778681395" sldId="781"/>
        </pc:sldMkLst>
      </pc:sldChg>
      <pc:sldChg chg="del">
        <pc:chgData name="Pastor Zach Dudenhofer" userId="c4a63011-f6e8-401d-b235-a1891ff3d58e" providerId="ADAL" clId="{693164F4-A8AD-4EAE-B5DB-4E96E3432420}" dt="2025-02-07T22:05:53.817" v="617" actId="47"/>
        <pc:sldMkLst>
          <pc:docMk/>
          <pc:sldMk cId="2795333537" sldId="782"/>
        </pc:sldMkLst>
      </pc:sldChg>
      <pc:sldChg chg="addSp delSp modSp mod">
        <pc:chgData name="Pastor Zach Dudenhofer" userId="c4a63011-f6e8-401d-b235-a1891ff3d58e" providerId="ADAL" clId="{693164F4-A8AD-4EAE-B5DB-4E96E3432420}" dt="2025-02-07T22:14:44.092" v="700" actId="962"/>
        <pc:sldMkLst>
          <pc:docMk/>
          <pc:sldMk cId="921707156" sldId="783"/>
        </pc:sldMkLst>
        <pc:picChg chg="del">
          <ac:chgData name="Pastor Zach Dudenhofer" userId="c4a63011-f6e8-401d-b235-a1891ff3d58e" providerId="ADAL" clId="{693164F4-A8AD-4EAE-B5DB-4E96E3432420}" dt="2025-02-07T22:05:58.029" v="618" actId="478"/>
          <ac:picMkLst>
            <pc:docMk/>
            <pc:sldMk cId="921707156" sldId="783"/>
            <ac:picMk id="3" creationId="{CF82E8DF-BB63-94B5-816A-645E80C325AB}"/>
          </ac:picMkLst>
        </pc:picChg>
        <pc:picChg chg="add del mod">
          <ac:chgData name="Pastor Zach Dudenhofer" userId="c4a63011-f6e8-401d-b235-a1891ff3d58e" providerId="ADAL" clId="{693164F4-A8AD-4EAE-B5DB-4E96E3432420}" dt="2025-02-07T22:09:27.237" v="622" actId="478"/>
          <ac:picMkLst>
            <pc:docMk/>
            <pc:sldMk cId="921707156" sldId="783"/>
            <ac:picMk id="4" creationId="{B5694305-ED44-48A7-147C-9CAFC115CC8A}"/>
          </ac:picMkLst>
        </pc:picChg>
        <pc:picChg chg="add del mod">
          <ac:chgData name="Pastor Zach Dudenhofer" userId="c4a63011-f6e8-401d-b235-a1891ff3d58e" providerId="ADAL" clId="{693164F4-A8AD-4EAE-B5DB-4E96E3432420}" dt="2025-02-07T22:12:14.641" v="690" actId="478"/>
          <ac:picMkLst>
            <pc:docMk/>
            <pc:sldMk cId="921707156" sldId="783"/>
            <ac:picMk id="6" creationId="{BDA7D6BF-E018-BAEF-E173-923709343683}"/>
          </ac:picMkLst>
        </pc:picChg>
        <pc:picChg chg="add del mod">
          <ac:chgData name="Pastor Zach Dudenhofer" userId="c4a63011-f6e8-401d-b235-a1891ff3d58e" providerId="ADAL" clId="{693164F4-A8AD-4EAE-B5DB-4E96E3432420}" dt="2025-02-07T22:14:39.230" v="697" actId="478"/>
          <ac:picMkLst>
            <pc:docMk/>
            <pc:sldMk cId="921707156" sldId="783"/>
            <ac:picMk id="8" creationId="{DE5DD898-4192-80C4-ACA8-BC74CBC2752C}"/>
          </ac:picMkLst>
        </pc:picChg>
        <pc:picChg chg="add mod">
          <ac:chgData name="Pastor Zach Dudenhofer" userId="c4a63011-f6e8-401d-b235-a1891ff3d58e" providerId="ADAL" clId="{693164F4-A8AD-4EAE-B5DB-4E96E3432420}" dt="2025-02-07T22:14:44.092" v="700" actId="962"/>
          <ac:picMkLst>
            <pc:docMk/>
            <pc:sldMk cId="921707156" sldId="783"/>
            <ac:picMk id="10" creationId="{465EC251-DC8F-2AC0-D708-D7B13FD249CD}"/>
          </ac:picMkLst>
        </pc:picChg>
      </pc:sldChg>
      <pc:sldChg chg="addSp modSp new mod ord">
        <pc:chgData name="Pastor Zach Dudenhofer" userId="c4a63011-f6e8-401d-b235-a1891ff3d58e" providerId="ADAL" clId="{693164F4-A8AD-4EAE-B5DB-4E96E3432420}" dt="2025-02-07T21:15:22.919" v="109" actId="1076"/>
        <pc:sldMkLst>
          <pc:docMk/>
          <pc:sldMk cId="856845378" sldId="784"/>
        </pc:sldMkLst>
        <pc:spChg chg="add mod">
          <ac:chgData name="Pastor Zach Dudenhofer" userId="c4a63011-f6e8-401d-b235-a1891ff3d58e" providerId="ADAL" clId="{693164F4-A8AD-4EAE-B5DB-4E96E3432420}" dt="2025-02-07T21:15:22.919" v="109" actId="1076"/>
          <ac:spMkLst>
            <pc:docMk/>
            <pc:sldMk cId="856845378" sldId="784"/>
            <ac:spMk id="2" creationId="{114B6BF8-4430-FCDB-F838-BD32243A4099}"/>
          </ac:spMkLst>
        </pc:spChg>
      </pc:sldChg>
      <pc:sldChg chg="add del">
        <pc:chgData name="Pastor Zach Dudenhofer" userId="c4a63011-f6e8-401d-b235-a1891ff3d58e" providerId="ADAL" clId="{693164F4-A8AD-4EAE-B5DB-4E96E3432420}" dt="2025-02-07T21:36:14.610" v="350" actId="47"/>
        <pc:sldMkLst>
          <pc:docMk/>
          <pc:sldMk cId="2688118218" sldId="785"/>
        </pc:sldMkLst>
      </pc:sldChg>
      <pc:sldChg chg="modSp add mod">
        <pc:chgData name="Pastor Zach Dudenhofer" userId="c4a63011-f6e8-401d-b235-a1891ff3d58e" providerId="ADAL" clId="{693164F4-A8AD-4EAE-B5DB-4E96E3432420}" dt="2025-02-07T21:26:31.298" v="277" actId="20577"/>
        <pc:sldMkLst>
          <pc:docMk/>
          <pc:sldMk cId="1898228851" sldId="786"/>
        </pc:sldMkLst>
        <pc:spChg chg="mod">
          <ac:chgData name="Pastor Zach Dudenhofer" userId="c4a63011-f6e8-401d-b235-a1891ff3d58e" providerId="ADAL" clId="{693164F4-A8AD-4EAE-B5DB-4E96E3432420}" dt="2025-02-07T21:26:22.138" v="275" actId="20577"/>
          <ac:spMkLst>
            <pc:docMk/>
            <pc:sldMk cId="1898228851" sldId="786"/>
            <ac:spMk id="2" creationId="{9725AC5F-A538-3B8D-AB2A-8E2086C93F5D}"/>
          </ac:spMkLst>
        </pc:spChg>
        <pc:spChg chg="mod">
          <ac:chgData name="Pastor Zach Dudenhofer" userId="c4a63011-f6e8-401d-b235-a1891ff3d58e" providerId="ADAL" clId="{693164F4-A8AD-4EAE-B5DB-4E96E3432420}" dt="2025-02-07T21:26:31.298" v="277" actId="20577"/>
          <ac:spMkLst>
            <pc:docMk/>
            <pc:sldMk cId="1898228851" sldId="786"/>
            <ac:spMk id="3" creationId="{E0C6A70B-0872-8155-CCE0-3F2601365044}"/>
          </ac:spMkLst>
        </pc:spChg>
      </pc:sldChg>
      <pc:sldChg chg="modSp add mod">
        <pc:chgData name="Pastor Zach Dudenhofer" userId="c4a63011-f6e8-401d-b235-a1891ff3d58e" providerId="ADAL" clId="{693164F4-A8AD-4EAE-B5DB-4E96E3432420}" dt="2025-02-07T21:29:03.307" v="317" actId="20577"/>
        <pc:sldMkLst>
          <pc:docMk/>
          <pc:sldMk cId="468472057" sldId="787"/>
        </pc:sldMkLst>
        <pc:spChg chg="mod">
          <ac:chgData name="Pastor Zach Dudenhofer" userId="c4a63011-f6e8-401d-b235-a1891ff3d58e" providerId="ADAL" clId="{693164F4-A8AD-4EAE-B5DB-4E96E3432420}" dt="2025-02-07T21:27:37.176" v="301" actId="20577"/>
          <ac:spMkLst>
            <pc:docMk/>
            <pc:sldMk cId="468472057" sldId="787"/>
            <ac:spMk id="2" creationId="{9725AC5F-A538-3B8D-AB2A-8E2086C93F5D}"/>
          </ac:spMkLst>
        </pc:spChg>
        <pc:spChg chg="mod">
          <ac:chgData name="Pastor Zach Dudenhofer" userId="c4a63011-f6e8-401d-b235-a1891ff3d58e" providerId="ADAL" clId="{693164F4-A8AD-4EAE-B5DB-4E96E3432420}" dt="2025-02-07T21:29:03.307" v="317" actId="20577"/>
          <ac:spMkLst>
            <pc:docMk/>
            <pc:sldMk cId="468472057" sldId="787"/>
            <ac:spMk id="3" creationId="{E0C6A70B-0872-8155-CCE0-3F2601365044}"/>
          </ac:spMkLst>
        </pc:spChg>
      </pc:sldChg>
      <pc:sldChg chg="modSp add mod">
        <pc:chgData name="Pastor Zach Dudenhofer" userId="c4a63011-f6e8-401d-b235-a1891ff3d58e" providerId="ADAL" clId="{693164F4-A8AD-4EAE-B5DB-4E96E3432420}" dt="2025-02-07T21:28:50.531" v="316" actId="20577"/>
        <pc:sldMkLst>
          <pc:docMk/>
          <pc:sldMk cId="983200868" sldId="788"/>
        </pc:sldMkLst>
        <pc:spChg chg="mod">
          <ac:chgData name="Pastor Zach Dudenhofer" userId="c4a63011-f6e8-401d-b235-a1891ff3d58e" providerId="ADAL" clId="{693164F4-A8AD-4EAE-B5DB-4E96E3432420}" dt="2025-02-07T21:28:47.533" v="315" actId="20577"/>
          <ac:spMkLst>
            <pc:docMk/>
            <pc:sldMk cId="983200868" sldId="788"/>
            <ac:spMk id="2" creationId="{9725AC5F-A538-3B8D-AB2A-8E2086C93F5D}"/>
          </ac:spMkLst>
        </pc:spChg>
        <pc:spChg chg="mod">
          <ac:chgData name="Pastor Zach Dudenhofer" userId="c4a63011-f6e8-401d-b235-a1891ff3d58e" providerId="ADAL" clId="{693164F4-A8AD-4EAE-B5DB-4E96E3432420}" dt="2025-02-07T21:28:50.531" v="316" actId="20577"/>
          <ac:spMkLst>
            <pc:docMk/>
            <pc:sldMk cId="983200868" sldId="788"/>
            <ac:spMk id="3" creationId="{E0C6A70B-0872-8155-CCE0-3F2601365044}"/>
          </ac:spMkLst>
        </pc:spChg>
      </pc:sldChg>
      <pc:sldChg chg="modSp add mod ord">
        <pc:chgData name="Pastor Zach Dudenhofer" userId="c4a63011-f6e8-401d-b235-a1891ff3d58e" providerId="ADAL" clId="{693164F4-A8AD-4EAE-B5DB-4E96E3432420}" dt="2025-02-07T21:30:57.271" v="349" actId="20577"/>
        <pc:sldMkLst>
          <pc:docMk/>
          <pc:sldMk cId="902394450" sldId="789"/>
        </pc:sldMkLst>
        <pc:spChg chg="mod">
          <ac:chgData name="Pastor Zach Dudenhofer" userId="c4a63011-f6e8-401d-b235-a1891ff3d58e" providerId="ADAL" clId="{693164F4-A8AD-4EAE-B5DB-4E96E3432420}" dt="2025-02-07T21:30:57.271" v="349" actId="20577"/>
          <ac:spMkLst>
            <pc:docMk/>
            <pc:sldMk cId="902394450" sldId="789"/>
            <ac:spMk id="2" creationId="{9725AC5F-A538-3B8D-AB2A-8E2086C93F5D}"/>
          </ac:spMkLst>
        </pc:spChg>
        <pc:spChg chg="mod">
          <ac:chgData name="Pastor Zach Dudenhofer" userId="c4a63011-f6e8-401d-b235-a1891ff3d58e" providerId="ADAL" clId="{693164F4-A8AD-4EAE-B5DB-4E96E3432420}" dt="2025-02-07T21:30:02.442" v="344" actId="20577"/>
          <ac:spMkLst>
            <pc:docMk/>
            <pc:sldMk cId="902394450" sldId="789"/>
            <ac:spMk id="3" creationId="{E0C6A70B-0872-8155-CCE0-3F2601365044}"/>
          </ac:spMkLst>
        </pc:spChg>
      </pc:sldChg>
      <pc:sldChg chg="add del">
        <pc:chgData name="Pastor Zach Dudenhofer" userId="c4a63011-f6e8-401d-b235-a1891ff3d58e" providerId="ADAL" clId="{693164F4-A8AD-4EAE-B5DB-4E96E3432420}" dt="2025-02-07T21:28:29.797" v="307" actId="47"/>
        <pc:sldMkLst>
          <pc:docMk/>
          <pc:sldMk cId="2565837118" sldId="789"/>
        </pc:sldMkLst>
      </pc:sldChg>
      <pc:sldChg chg="modSp add mod">
        <pc:chgData name="Pastor Zach Dudenhofer" userId="c4a63011-f6e8-401d-b235-a1891ff3d58e" providerId="ADAL" clId="{693164F4-A8AD-4EAE-B5DB-4E96E3432420}" dt="2025-02-07T21:29:52.289" v="341" actId="20577"/>
        <pc:sldMkLst>
          <pc:docMk/>
          <pc:sldMk cId="519827179" sldId="790"/>
        </pc:sldMkLst>
        <pc:spChg chg="mod">
          <ac:chgData name="Pastor Zach Dudenhofer" userId="c4a63011-f6e8-401d-b235-a1891ff3d58e" providerId="ADAL" clId="{693164F4-A8AD-4EAE-B5DB-4E96E3432420}" dt="2025-02-07T21:29:52.289" v="341" actId="20577"/>
          <ac:spMkLst>
            <pc:docMk/>
            <pc:sldMk cId="519827179" sldId="790"/>
            <ac:spMk id="3" creationId="{E0C6A70B-0872-8155-CCE0-3F2601365044}"/>
          </ac:spMkLst>
        </pc:spChg>
      </pc:sldChg>
      <pc:sldChg chg="modSp add mod">
        <pc:chgData name="Pastor Zach Dudenhofer" userId="c4a63011-f6e8-401d-b235-a1891ff3d58e" providerId="ADAL" clId="{693164F4-A8AD-4EAE-B5DB-4E96E3432420}" dt="2025-02-07T21:57:56.628" v="384" actId="207"/>
        <pc:sldMkLst>
          <pc:docMk/>
          <pc:sldMk cId="1803346779" sldId="791"/>
        </pc:sldMkLst>
        <pc:spChg chg="mod">
          <ac:chgData name="Pastor Zach Dudenhofer" userId="c4a63011-f6e8-401d-b235-a1891ff3d58e" providerId="ADAL" clId="{693164F4-A8AD-4EAE-B5DB-4E96E3432420}" dt="2025-02-07T21:57:43.636" v="383" actId="404"/>
          <ac:spMkLst>
            <pc:docMk/>
            <pc:sldMk cId="1803346779" sldId="791"/>
            <ac:spMk id="2" creationId="{9725AC5F-A538-3B8D-AB2A-8E2086C93F5D}"/>
          </ac:spMkLst>
        </pc:spChg>
        <pc:spChg chg="mod">
          <ac:chgData name="Pastor Zach Dudenhofer" userId="c4a63011-f6e8-401d-b235-a1891ff3d58e" providerId="ADAL" clId="{693164F4-A8AD-4EAE-B5DB-4E96E3432420}" dt="2025-02-07T21:57:56.628" v="384" actId="207"/>
          <ac:spMkLst>
            <pc:docMk/>
            <pc:sldMk cId="1803346779" sldId="791"/>
            <ac:spMk id="3" creationId="{E0C6A70B-0872-8155-CCE0-3F2601365044}"/>
          </ac:spMkLst>
        </pc:spChg>
      </pc:sldChg>
      <pc:sldChg chg="addSp delSp modSp add mod">
        <pc:chgData name="Pastor Zach Dudenhofer" userId="c4a63011-f6e8-401d-b235-a1891ff3d58e" providerId="ADAL" clId="{693164F4-A8AD-4EAE-B5DB-4E96E3432420}" dt="2025-02-07T21:59:49.181" v="417" actId="20577"/>
        <pc:sldMkLst>
          <pc:docMk/>
          <pc:sldMk cId="3745082818" sldId="792"/>
        </pc:sldMkLst>
        <pc:spChg chg="mod">
          <ac:chgData name="Pastor Zach Dudenhofer" userId="c4a63011-f6e8-401d-b235-a1891ff3d58e" providerId="ADAL" clId="{693164F4-A8AD-4EAE-B5DB-4E96E3432420}" dt="2025-02-07T21:58:43.213" v="389" actId="115"/>
          <ac:spMkLst>
            <pc:docMk/>
            <pc:sldMk cId="3745082818" sldId="792"/>
            <ac:spMk id="3" creationId="{E0C6A70B-0872-8155-CCE0-3F2601365044}"/>
          </ac:spMkLst>
        </pc:spChg>
        <pc:spChg chg="add mod">
          <ac:chgData name="Pastor Zach Dudenhofer" userId="c4a63011-f6e8-401d-b235-a1891ff3d58e" providerId="ADAL" clId="{693164F4-A8AD-4EAE-B5DB-4E96E3432420}" dt="2025-02-07T21:59:49.181" v="417" actId="20577"/>
          <ac:spMkLst>
            <pc:docMk/>
            <pc:sldMk cId="3745082818" sldId="792"/>
            <ac:spMk id="4" creationId="{D140A1A1-30C1-8548-129E-868310E5B3B3}"/>
          </ac:spMkLst>
        </pc:spChg>
        <pc:picChg chg="add del mod">
          <ac:chgData name="Pastor Zach Dudenhofer" userId="c4a63011-f6e8-401d-b235-a1891ff3d58e" providerId="ADAL" clId="{693164F4-A8AD-4EAE-B5DB-4E96E3432420}" dt="2025-02-07T21:59:28.413" v="394" actId="478"/>
          <ac:picMkLst>
            <pc:docMk/>
            <pc:sldMk cId="3745082818" sldId="792"/>
            <ac:picMk id="6" creationId="{1E07332A-309C-7AA8-A7DB-A76B1B5943DC}"/>
          </ac:picMkLst>
        </pc:picChg>
        <pc:cxnChg chg="add mod">
          <ac:chgData name="Pastor Zach Dudenhofer" userId="c4a63011-f6e8-401d-b235-a1891ff3d58e" providerId="ADAL" clId="{693164F4-A8AD-4EAE-B5DB-4E96E3432420}" dt="2025-02-07T21:59:25.822" v="393" actId="208"/>
          <ac:cxnSpMkLst>
            <pc:docMk/>
            <pc:sldMk cId="3745082818" sldId="792"/>
            <ac:cxnSpMk id="5" creationId="{5887BFEA-A9E2-C02B-E7F5-F298B9528974}"/>
          </ac:cxnSpMkLst>
        </pc:cxnChg>
      </pc:sldChg>
      <pc:sldChg chg="modSp add mod">
        <pc:chgData name="Pastor Zach Dudenhofer" userId="c4a63011-f6e8-401d-b235-a1891ff3d58e" providerId="ADAL" clId="{693164F4-A8AD-4EAE-B5DB-4E96E3432420}" dt="2025-02-07T22:01:23.773" v="478" actId="20577"/>
        <pc:sldMkLst>
          <pc:docMk/>
          <pc:sldMk cId="519331184" sldId="793"/>
        </pc:sldMkLst>
        <pc:spChg chg="mod">
          <ac:chgData name="Pastor Zach Dudenhofer" userId="c4a63011-f6e8-401d-b235-a1891ff3d58e" providerId="ADAL" clId="{693164F4-A8AD-4EAE-B5DB-4E96E3432420}" dt="2025-02-07T22:00:03.200" v="420" actId="115"/>
          <ac:spMkLst>
            <pc:docMk/>
            <pc:sldMk cId="519331184" sldId="793"/>
            <ac:spMk id="3" creationId="{E0C6A70B-0872-8155-CCE0-3F2601365044}"/>
          </ac:spMkLst>
        </pc:spChg>
        <pc:spChg chg="mod">
          <ac:chgData name="Pastor Zach Dudenhofer" userId="c4a63011-f6e8-401d-b235-a1891ff3d58e" providerId="ADAL" clId="{693164F4-A8AD-4EAE-B5DB-4E96E3432420}" dt="2025-02-07T22:01:23.773" v="478" actId="20577"/>
          <ac:spMkLst>
            <pc:docMk/>
            <pc:sldMk cId="519331184" sldId="793"/>
            <ac:spMk id="4" creationId="{D140A1A1-30C1-8548-129E-868310E5B3B3}"/>
          </ac:spMkLst>
        </pc:spChg>
      </pc:sldChg>
      <pc:sldChg chg="delSp modSp add mod">
        <pc:chgData name="Pastor Zach Dudenhofer" userId="c4a63011-f6e8-401d-b235-a1891ff3d58e" providerId="ADAL" clId="{693164F4-A8AD-4EAE-B5DB-4E96E3432420}" dt="2025-02-07T22:03:14.677" v="515" actId="478"/>
        <pc:sldMkLst>
          <pc:docMk/>
          <pc:sldMk cId="3607426523" sldId="794"/>
        </pc:sldMkLst>
        <pc:spChg chg="mod">
          <ac:chgData name="Pastor Zach Dudenhofer" userId="c4a63011-f6e8-401d-b235-a1891ff3d58e" providerId="ADAL" clId="{693164F4-A8AD-4EAE-B5DB-4E96E3432420}" dt="2025-02-07T22:02:07.309" v="505" actId="404"/>
          <ac:spMkLst>
            <pc:docMk/>
            <pc:sldMk cId="3607426523" sldId="794"/>
            <ac:spMk id="2" creationId="{9725AC5F-A538-3B8D-AB2A-8E2086C93F5D}"/>
          </ac:spMkLst>
        </pc:spChg>
        <pc:spChg chg="mod">
          <ac:chgData name="Pastor Zach Dudenhofer" userId="c4a63011-f6e8-401d-b235-a1891ff3d58e" providerId="ADAL" clId="{693164F4-A8AD-4EAE-B5DB-4E96E3432420}" dt="2025-02-07T22:02:58.681" v="511" actId="115"/>
          <ac:spMkLst>
            <pc:docMk/>
            <pc:sldMk cId="3607426523" sldId="794"/>
            <ac:spMk id="3" creationId="{E0C6A70B-0872-8155-CCE0-3F2601365044}"/>
          </ac:spMkLst>
        </pc:spChg>
        <pc:spChg chg="del">
          <ac:chgData name="Pastor Zach Dudenhofer" userId="c4a63011-f6e8-401d-b235-a1891ff3d58e" providerId="ADAL" clId="{693164F4-A8AD-4EAE-B5DB-4E96E3432420}" dt="2025-02-07T22:03:14.677" v="515" actId="478"/>
          <ac:spMkLst>
            <pc:docMk/>
            <pc:sldMk cId="3607426523" sldId="794"/>
            <ac:spMk id="4" creationId="{D140A1A1-30C1-8548-129E-868310E5B3B3}"/>
          </ac:spMkLst>
        </pc:spChg>
        <pc:cxnChg chg="del">
          <ac:chgData name="Pastor Zach Dudenhofer" userId="c4a63011-f6e8-401d-b235-a1891ff3d58e" providerId="ADAL" clId="{693164F4-A8AD-4EAE-B5DB-4E96E3432420}" dt="2025-02-07T22:03:14.677" v="515" actId="478"/>
          <ac:cxnSpMkLst>
            <pc:docMk/>
            <pc:sldMk cId="3607426523" sldId="794"/>
            <ac:cxnSpMk id="5" creationId="{5887BFEA-A9E2-C02B-E7F5-F298B9528974}"/>
          </ac:cxnSpMkLst>
        </pc:cxnChg>
      </pc:sldChg>
      <pc:sldChg chg="modSp add mod">
        <pc:chgData name="Pastor Zach Dudenhofer" userId="c4a63011-f6e8-401d-b235-a1891ff3d58e" providerId="ADAL" clId="{693164F4-A8AD-4EAE-B5DB-4E96E3432420}" dt="2025-02-07T22:10:37.485" v="689" actId="20577"/>
        <pc:sldMkLst>
          <pc:docMk/>
          <pc:sldMk cId="1235257345" sldId="795"/>
        </pc:sldMkLst>
        <pc:spChg chg="mod">
          <ac:chgData name="Pastor Zach Dudenhofer" userId="c4a63011-f6e8-401d-b235-a1891ff3d58e" providerId="ADAL" clId="{693164F4-A8AD-4EAE-B5DB-4E96E3432420}" dt="2025-02-07T22:03:04.240" v="514" actId="115"/>
          <ac:spMkLst>
            <pc:docMk/>
            <pc:sldMk cId="1235257345" sldId="795"/>
            <ac:spMk id="3" creationId="{E0C6A70B-0872-8155-CCE0-3F2601365044}"/>
          </ac:spMkLst>
        </pc:spChg>
        <pc:spChg chg="mod">
          <ac:chgData name="Pastor Zach Dudenhofer" userId="c4a63011-f6e8-401d-b235-a1891ff3d58e" providerId="ADAL" clId="{693164F4-A8AD-4EAE-B5DB-4E96E3432420}" dt="2025-02-07T22:10:37.485" v="689" actId="20577"/>
          <ac:spMkLst>
            <pc:docMk/>
            <pc:sldMk cId="1235257345" sldId="795"/>
            <ac:spMk id="4" creationId="{D140A1A1-30C1-8548-129E-868310E5B3B3}"/>
          </ac:spMkLst>
        </pc:spChg>
        <pc:cxnChg chg="mod">
          <ac:chgData name="Pastor Zach Dudenhofer" userId="c4a63011-f6e8-401d-b235-a1891ff3d58e" providerId="ADAL" clId="{693164F4-A8AD-4EAE-B5DB-4E96E3432420}" dt="2025-02-07T22:04:55.051" v="616" actId="1035"/>
          <ac:cxnSpMkLst>
            <pc:docMk/>
            <pc:sldMk cId="1235257345" sldId="795"/>
            <ac:cxnSpMk id="5" creationId="{5887BFEA-A9E2-C02B-E7F5-F298B9528974}"/>
          </ac:cxnSpMkLst>
        </pc:cxnChg>
      </pc:sldChg>
      <pc:sldChg chg="addSp modSp new mod">
        <pc:chgData name="Pastor Zach Dudenhofer" userId="c4a63011-f6e8-401d-b235-a1891ff3d58e" providerId="ADAL" clId="{693164F4-A8AD-4EAE-B5DB-4E96E3432420}" dt="2025-02-07T22:14:12.017" v="696" actId="27614"/>
        <pc:sldMkLst>
          <pc:docMk/>
          <pc:sldMk cId="1670995561" sldId="796"/>
        </pc:sldMkLst>
        <pc:picChg chg="add mod">
          <ac:chgData name="Pastor Zach Dudenhofer" userId="c4a63011-f6e8-401d-b235-a1891ff3d58e" providerId="ADAL" clId="{693164F4-A8AD-4EAE-B5DB-4E96E3432420}" dt="2025-02-07T22:14:12.017" v="696" actId="27614"/>
          <ac:picMkLst>
            <pc:docMk/>
            <pc:sldMk cId="1670995561" sldId="796"/>
            <ac:picMk id="3" creationId="{FA436A48-1427-0B46-4E25-F6EF3823F3F9}"/>
          </ac:picMkLst>
        </pc:picChg>
      </pc:sldChg>
    </pc:docChg>
  </pc:docChgLst>
  <pc:docChgLst>
    <pc:chgData name="Pastor Zach Dudenhofer" userId="c4a63011-f6e8-401d-b235-a1891ff3d58e" providerId="ADAL" clId="{BF3CCA62-9A7F-40D1-BDF7-E00AD24E0423}"/>
    <pc:docChg chg="undo custSel addSld delSld modSld sldOrd">
      <pc:chgData name="Pastor Zach Dudenhofer" userId="c4a63011-f6e8-401d-b235-a1891ff3d58e" providerId="ADAL" clId="{BF3CCA62-9A7F-40D1-BDF7-E00AD24E0423}" dt="2025-10-02T17:20:02.769" v="610" actId="27614"/>
      <pc:docMkLst>
        <pc:docMk/>
      </pc:docMkLst>
      <pc:sldChg chg="addSp delSp modSp mod">
        <pc:chgData name="Pastor Zach Dudenhofer" userId="c4a63011-f6e8-401d-b235-a1891ff3d58e" providerId="ADAL" clId="{BF3CCA62-9A7F-40D1-BDF7-E00AD24E0423}" dt="2025-10-02T17:20:02.769" v="610" actId="27614"/>
        <pc:sldMkLst>
          <pc:docMk/>
          <pc:sldMk cId="2449594387" sldId="1090"/>
        </pc:sldMkLst>
        <pc:picChg chg="del">
          <ac:chgData name="Pastor Zach Dudenhofer" userId="c4a63011-f6e8-401d-b235-a1891ff3d58e" providerId="ADAL" clId="{BF3CCA62-9A7F-40D1-BDF7-E00AD24E0423}" dt="2025-10-02T17:19:58.311" v="608" actId="478"/>
          <ac:picMkLst>
            <pc:docMk/>
            <pc:sldMk cId="2449594387" sldId="1090"/>
            <ac:picMk id="3" creationId="{18F96F55-1857-FCB9-C4F4-ECD70800E86C}"/>
          </ac:picMkLst>
        </pc:picChg>
        <pc:picChg chg="add mod">
          <ac:chgData name="Pastor Zach Dudenhofer" userId="c4a63011-f6e8-401d-b235-a1891ff3d58e" providerId="ADAL" clId="{BF3CCA62-9A7F-40D1-BDF7-E00AD24E0423}" dt="2025-10-02T17:20:02.769" v="610" actId="27614"/>
          <ac:picMkLst>
            <pc:docMk/>
            <pc:sldMk cId="2449594387" sldId="1090"/>
            <ac:picMk id="4" creationId="{FDDEBEC5-BE45-2BE8-3230-859CF5AD11AD}"/>
          </ac:picMkLst>
        </pc:picChg>
      </pc:sldChg>
      <pc:sldChg chg="addSp delSp modSp mod">
        <pc:chgData name="Pastor Zach Dudenhofer" userId="c4a63011-f6e8-401d-b235-a1891ff3d58e" providerId="ADAL" clId="{BF3CCA62-9A7F-40D1-BDF7-E00AD24E0423}" dt="2025-10-02T15:50:42.603" v="2" actId="27614"/>
        <pc:sldMkLst>
          <pc:docMk/>
          <pc:sldMk cId="3553646304" sldId="1102"/>
        </pc:sldMkLst>
        <pc:picChg chg="add mod">
          <ac:chgData name="Pastor Zach Dudenhofer" userId="c4a63011-f6e8-401d-b235-a1891ff3d58e" providerId="ADAL" clId="{BF3CCA62-9A7F-40D1-BDF7-E00AD24E0423}" dt="2025-10-02T15:50:42.603" v="2" actId="27614"/>
          <ac:picMkLst>
            <pc:docMk/>
            <pc:sldMk cId="3553646304" sldId="1102"/>
            <ac:picMk id="3" creationId="{D4C0C042-23D4-B735-9383-EA15267E077A}"/>
          </ac:picMkLst>
        </pc:picChg>
        <pc:picChg chg="del">
          <ac:chgData name="Pastor Zach Dudenhofer" userId="c4a63011-f6e8-401d-b235-a1891ff3d58e" providerId="ADAL" clId="{BF3CCA62-9A7F-40D1-BDF7-E00AD24E0423}" dt="2025-10-02T15:50:36.244" v="0" actId="478"/>
          <ac:picMkLst>
            <pc:docMk/>
            <pc:sldMk cId="3553646304" sldId="1102"/>
            <ac:picMk id="9" creationId="{97FA696D-A9E3-3965-3CC3-AFD050D27675}"/>
          </ac:picMkLst>
        </pc:picChg>
      </pc:sldChg>
      <pc:sldChg chg="delSp mod ord">
        <pc:chgData name="Pastor Zach Dudenhofer" userId="c4a63011-f6e8-401d-b235-a1891ff3d58e" providerId="ADAL" clId="{BF3CCA62-9A7F-40D1-BDF7-E00AD24E0423}" dt="2025-10-02T15:59:05.638" v="111" actId="478"/>
        <pc:sldMkLst>
          <pc:docMk/>
          <pc:sldMk cId="2400896863" sldId="1108"/>
        </pc:sldMkLst>
        <pc:spChg chg="del">
          <ac:chgData name="Pastor Zach Dudenhofer" userId="c4a63011-f6e8-401d-b235-a1891ff3d58e" providerId="ADAL" clId="{BF3CCA62-9A7F-40D1-BDF7-E00AD24E0423}" dt="2025-10-02T15:59:05.638" v="111" actId="478"/>
          <ac:spMkLst>
            <pc:docMk/>
            <pc:sldMk cId="2400896863" sldId="1108"/>
            <ac:spMk id="4" creationId="{EAC7F9A0-0DF1-6225-1E6A-C4F41F4BA11C}"/>
          </ac:spMkLst>
        </pc:spChg>
        <pc:cxnChg chg="del">
          <ac:chgData name="Pastor Zach Dudenhofer" userId="c4a63011-f6e8-401d-b235-a1891ff3d58e" providerId="ADAL" clId="{BF3CCA62-9A7F-40D1-BDF7-E00AD24E0423}" dt="2025-10-02T15:59:05.638" v="111" actId="478"/>
          <ac:cxnSpMkLst>
            <pc:docMk/>
            <pc:sldMk cId="2400896863" sldId="1108"/>
            <ac:cxnSpMk id="5" creationId="{0953251E-4EE5-7B15-BC8A-2C434EEDE66E}"/>
          </ac:cxnSpMkLst>
        </pc:cxnChg>
      </pc:sldChg>
      <pc:sldChg chg="del">
        <pc:chgData name="Pastor Zach Dudenhofer" userId="c4a63011-f6e8-401d-b235-a1891ff3d58e" providerId="ADAL" clId="{BF3CCA62-9A7F-40D1-BDF7-E00AD24E0423}" dt="2025-10-02T17:17:19.123" v="607" actId="47"/>
        <pc:sldMkLst>
          <pc:docMk/>
          <pc:sldMk cId="3426767868" sldId="1109"/>
        </pc:sldMkLst>
      </pc:sldChg>
      <pc:sldChg chg="del">
        <pc:chgData name="Pastor Zach Dudenhofer" userId="c4a63011-f6e8-401d-b235-a1891ff3d58e" providerId="ADAL" clId="{BF3CCA62-9A7F-40D1-BDF7-E00AD24E0423}" dt="2025-10-02T17:17:19.123" v="607" actId="47"/>
        <pc:sldMkLst>
          <pc:docMk/>
          <pc:sldMk cId="3601198929" sldId="1110"/>
        </pc:sldMkLst>
      </pc:sldChg>
      <pc:sldChg chg="del">
        <pc:chgData name="Pastor Zach Dudenhofer" userId="c4a63011-f6e8-401d-b235-a1891ff3d58e" providerId="ADAL" clId="{BF3CCA62-9A7F-40D1-BDF7-E00AD24E0423}" dt="2025-10-02T17:17:19.123" v="607" actId="47"/>
        <pc:sldMkLst>
          <pc:docMk/>
          <pc:sldMk cId="3911107543" sldId="1111"/>
        </pc:sldMkLst>
      </pc:sldChg>
      <pc:sldChg chg="del">
        <pc:chgData name="Pastor Zach Dudenhofer" userId="c4a63011-f6e8-401d-b235-a1891ff3d58e" providerId="ADAL" clId="{BF3CCA62-9A7F-40D1-BDF7-E00AD24E0423}" dt="2025-10-02T17:17:19.123" v="607" actId="47"/>
        <pc:sldMkLst>
          <pc:docMk/>
          <pc:sldMk cId="324700718" sldId="1112"/>
        </pc:sldMkLst>
      </pc:sldChg>
      <pc:sldChg chg="del">
        <pc:chgData name="Pastor Zach Dudenhofer" userId="c4a63011-f6e8-401d-b235-a1891ff3d58e" providerId="ADAL" clId="{BF3CCA62-9A7F-40D1-BDF7-E00AD24E0423}" dt="2025-10-02T17:17:19.123" v="607" actId="47"/>
        <pc:sldMkLst>
          <pc:docMk/>
          <pc:sldMk cId="1169523213" sldId="1113"/>
        </pc:sldMkLst>
      </pc:sldChg>
      <pc:sldChg chg="del">
        <pc:chgData name="Pastor Zach Dudenhofer" userId="c4a63011-f6e8-401d-b235-a1891ff3d58e" providerId="ADAL" clId="{BF3CCA62-9A7F-40D1-BDF7-E00AD24E0423}" dt="2025-10-02T17:17:19.123" v="607" actId="47"/>
        <pc:sldMkLst>
          <pc:docMk/>
          <pc:sldMk cId="1916314745" sldId="1114"/>
        </pc:sldMkLst>
      </pc:sldChg>
      <pc:sldChg chg="del">
        <pc:chgData name="Pastor Zach Dudenhofer" userId="c4a63011-f6e8-401d-b235-a1891ff3d58e" providerId="ADAL" clId="{BF3CCA62-9A7F-40D1-BDF7-E00AD24E0423}" dt="2025-10-02T17:17:19.123" v="607" actId="47"/>
        <pc:sldMkLst>
          <pc:docMk/>
          <pc:sldMk cId="2428784453" sldId="1115"/>
        </pc:sldMkLst>
      </pc:sldChg>
      <pc:sldChg chg="addSp modSp new mod">
        <pc:chgData name="Pastor Zach Dudenhofer" userId="c4a63011-f6e8-401d-b235-a1891ff3d58e" providerId="ADAL" clId="{BF3CCA62-9A7F-40D1-BDF7-E00AD24E0423}" dt="2025-10-02T15:55:58.561" v="81" actId="1076"/>
        <pc:sldMkLst>
          <pc:docMk/>
          <pc:sldMk cId="3549095303" sldId="1116"/>
        </pc:sldMkLst>
        <pc:spChg chg="add mod">
          <ac:chgData name="Pastor Zach Dudenhofer" userId="c4a63011-f6e8-401d-b235-a1891ff3d58e" providerId="ADAL" clId="{BF3CCA62-9A7F-40D1-BDF7-E00AD24E0423}" dt="2025-10-02T15:55:55.363" v="80" actId="164"/>
          <ac:spMkLst>
            <pc:docMk/>
            <pc:sldMk cId="3549095303" sldId="1116"/>
            <ac:spMk id="4" creationId="{2C3ECF02-0C91-8308-DF90-FC700071FF08}"/>
          </ac:spMkLst>
        </pc:spChg>
        <pc:grpChg chg="add mod">
          <ac:chgData name="Pastor Zach Dudenhofer" userId="c4a63011-f6e8-401d-b235-a1891ff3d58e" providerId="ADAL" clId="{BF3CCA62-9A7F-40D1-BDF7-E00AD24E0423}" dt="2025-10-02T15:55:58.561" v="81" actId="1076"/>
          <ac:grpSpMkLst>
            <pc:docMk/>
            <pc:sldMk cId="3549095303" sldId="1116"/>
            <ac:grpSpMk id="5" creationId="{024B5C71-18E3-B989-3218-3D0786A5B63A}"/>
          </ac:grpSpMkLst>
        </pc:grpChg>
        <pc:picChg chg="add mod">
          <ac:chgData name="Pastor Zach Dudenhofer" userId="c4a63011-f6e8-401d-b235-a1891ff3d58e" providerId="ADAL" clId="{BF3CCA62-9A7F-40D1-BDF7-E00AD24E0423}" dt="2025-10-02T15:55:55.363" v="80" actId="164"/>
          <ac:picMkLst>
            <pc:docMk/>
            <pc:sldMk cId="3549095303" sldId="1116"/>
            <ac:picMk id="3" creationId="{3F368E83-CD81-14E7-C186-1380727D45E6}"/>
          </ac:picMkLst>
        </pc:picChg>
      </pc:sldChg>
      <pc:sldChg chg="addSp delSp modSp add mod">
        <pc:chgData name="Pastor Zach Dudenhofer" userId="c4a63011-f6e8-401d-b235-a1891ff3d58e" providerId="ADAL" clId="{BF3CCA62-9A7F-40D1-BDF7-E00AD24E0423}" dt="2025-10-02T15:56:21.956" v="103" actId="1076"/>
        <pc:sldMkLst>
          <pc:docMk/>
          <pc:sldMk cId="888485250" sldId="1117"/>
        </pc:sldMkLst>
        <pc:spChg chg="add mod">
          <ac:chgData name="Pastor Zach Dudenhofer" userId="c4a63011-f6e8-401d-b235-a1891ff3d58e" providerId="ADAL" clId="{BF3CCA62-9A7F-40D1-BDF7-E00AD24E0423}" dt="2025-10-02T15:56:19.442" v="102" actId="164"/>
          <ac:spMkLst>
            <pc:docMk/>
            <pc:sldMk cId="888485250" sldId="1117"/>
            <ac:spMk id="5" creationId="{63F47839-09A5-3847-2324-A12AEC4C0CBC}"/>
          </ac:spMkLst>
        </pc:spChg>
        <pc:grpChg chg="add mod">
          <ac:chgData name="Pastor Zach Dudenhofer" userId="c4a63011-f6e8-401d-b235-a1891ff3d58e" providerId="ADAL" clId="{BF3CCA62-9A7F-40D1-BDF7-E00AD24E0423}" dt="2025-10-02T15:56:21.956" v="103" actId="1076"/>
          <ac:grpSpMkLst>
            <pc:docMk/>
            <pc:sldMk cId="888485250" sldId="1117"/>
            <ac:grpSpMk id="6" creationId="{B4D75635-9FE2-CE63-F32E-B200EDE2AB3B}"/>
          </ac:grpSpMkLst>
        </pc:grpChg>
        <pc:picChg chg="del">
          <ac:chgData name="Pastor Zach Dudenhofer" userId="c4a63011-f6e8-401d-b235-a1891ff3d58e" providerId="ADAL" clId="{BF3CCA62-9A7F-40D1-BDF7-E00AD24E0423}" dt="2025-10-02T15:53:33.143" v="16" actId="478"/>
          <ac:picMkLst>
            <pc:docMk/>
            <pc:sldMk cId="888485250" sldId="1117"/>
            <ac:picMk id="3" creationId="{3F368E83-CD81-14E7-C186-1380727D45E6}"/>
          </ac:picMkLst>
        </pc:picChg>
        <pc:picChg chg="add mod ord">
          <ac:chgData name="Pastor Zach Dudenhofer" userId="c4a63011-f6e8-401d-b235-a1891ff3d58e" providerId="ADAL" clId="{BF3CCA62-9A7F-40D1-BDF7-E00AD24E0423}" dt="2025-10-02T15:56:19.442" v="102" actId="164"/>
          <ac:picMkLst>
            <pc:docMk/>
            <pc:sldMk cId="888485250" sldId="1117"/>
            <ac:picMk id="4" creationId="{2D70DC0C-4DA6-18AD-CB9D-B08AE46D680A}"/>
          </ac:picMkLst>
        </pc:picChg>
      </pc:sldChg>
      <pc:sldChg chg="modSp add mod ord">
        <pc:chgData name="Pastor Zach Dudenhofer" userId="c4a63011-f6e8-401d-b235-a1891ff3d58e" providerId="ADAL" clId="{BF3CCA62-9A7F-40D1-BDF7-E00AD24E0423}" dt="2025-10-02T15:57:39.547" v="107"/>
        <pc:sldMkLst>
          <pc:docMk/>
          <pc:sldMk cId="3439143443" sldId="1118"/>
        </pc:sldMkLst>
        <pc:spChg chg="mod">
          <ac:chgData name="Pastor Zach Dudenhofer" userId="c4a63011-f6e8-401d-b235-a1891ff3d58e" providerId="ADAL" clId="{BF3CCA62-9A7F-40D1-BDF7-E00AD24E0423}" dt="2025-10-02T15:57:27.036" v="105" actId="20577"/>
          <ac:spMkLst>
            <pc:docMk/>
            <pc:sldMk cId="3439143443" sldId="1118"/>
            <ac:spMk id="3" creationId="{8ADBD640-4AB3-9416-0A8D-67E8F943F061}"/>
          </ac:spMkLst>
        </pc:spChg>
      </pc:sldChg>
      <pc:sldChg chg="addSp delSp modSp add mod">
        <pc:chgData name="Pastor Zach Dudenhofer" userId="c4a63011-f6e8-401d-b235-a1891ff3d58e" providerId="ADAL" clId="{BF3CCA62-9A7F-40D1-BDF7-E00AD24E0423}" dt="2025-10-02T15:59:34.220" v="130" actId="404"/>
        <pc:sldMkLst>
          <pc:docMk/>
          <pc:sldMk cId="1766243823" sldId="1119"/>
        </pc:sldMkLst>
        <pc:spChg chg="del">
          <ac:chgData name="Pastor Zach Dudenhofer" userId="c4a63011-f6e8-401d-b235-a1891ff3d58e" providerId="ADAL" clId="{BF3CCA62-9A7F-40D1-BDF7-E00AD24E0423}" dt="2025-10-02T15:59:17.604" v="114" actId="478"/>
          <ac:spMkLst>
            <pc:docMk/>
            <pc:sldMk cId="1766243823" sldId="1119"/>
            <ac:spMk id="2" creationId="{86533E5A-C9A4-0E5F-6640-D0FE9826AA88}"/>
          </ac:spMkLst>
        </pc:spChg>
        <pc:spChg chg="add mod">
          <ac:chgData name="Pastor Zach Dudenhofer" userId="c4a63011-f6e8-401d-b235-a1891ff3d58e" providerId="ADAL" clId="{BF3CCA62-9A7F-40D1-BDF7-E00AD24E0423}" dt="2025-10-02T15:59:14.798" v="113"/>
          <ac:spMkLst>
            <pc:docMk/>
            <pc:sldMk cId="1766243823" sldId="1119"/>
            <ac:spMk id="4" creationId="{660742E9-1E7C-6E2D-9F19-39B349204A7E}"/>
          </ac:spMkLst>
        </pc:spChg>
        <pc:spChg chg="add del mod">
          <ac:chgData name="Pastor Zach Dudenhofer" userId="c4a63011-f6e8-401d-b235-a1891ff3d58e" providerId="ADAL" clId="{BF3CCA62-9A7F-40D1-BDF7-E00AD24E0423}" dt="2025-10-02T15:59:19.814" v="115" actId="478"/>
          <ac:spMkLst>
            <pc:docMk/>
            <pc:sldMk cId="1766243823" sldId="1119"/>
            <ac:spMk id="6" creationId="{6DB8EFCE-4ABB-7019-7349-39F3C63A69E7}"/>
          </ac:spMkLst>
        </pc:spChg>
        <pc:spChg chg="add mod">
          <ac:chgData name="Pastor Zach Dudenhofer" userId="c4a63011-f6e8-401d-b235-a1891ff3d58e" providerId="ADAL" clId="{BF3CCA62-9A7F-40D1-BDF7-E00AD24E0423}" dt="2025-10-02T15:59:34.220" v="130" actId="404"/>
          <ac:spMkLst>
            <pc:docMk/>
            <pc:sldMk cId="1766243823" sldId="1119"/>
            <ac:spMk id="7" creationId="{80AAB2A5-B9E7-DB45-2E43-502071814369}"/>
          </ac:spMkLst>
        </pc:spChg>
      </pc:sldChg>
      <pc:sldChg chg="addSp modSp add mod">
        <pc:chgData name="Pastor Zach Dudenhofer" userId="c4a63011-f6e8-401d-b235-a1891ff3d58e" providerId="ADAL" clId="{BF3CCA62-9A7F-40D1-BDF7-E00AD24E0423}" dt="2025-10-02T16:02:17.883" v="159" actId="115"/>
        <pc:sldMkLst>
          <pc:docMk/>
          <pc:sldMk cId="1243644969" sldId="1120"/>
        </pc:sldMkLst>
        <pc:spChg chg="add mod">
          <ac:chgData name="Pastor Zach Dudenhofer" userId="c4a63011-f6e8-401d-b235-a1891ff3d58e" providerId="ADAL" clId="{BF3CCA62-9A7F-40D1-BDF7-E00AD24E0423}" dt="2025-10-02T16:01:22.139" v="154" actId="20577"/>
          <ac:spMkLst>
            <pc:docMk/>
            <pc:sldMk cId="1243644969" sldId="1120"/>
            <ac:spMk id="2" creationId="{3D6C1823-449B-7829-E9F5-3AEA597D7364}"/>
          </ac:spMkLst>
        </pc:spChg>
        <pc:spChg chg="mod">
          <ac:chgData name="Pastor Zach Dudenhofer" userId="c4a63011-f6e8-401d-b235-a1891ff3d58e" providerId="ADAL" clId="{BF3CCA62-9A7F-40D1-BDF7-E00AD24E0423}" dt="2025-10-02T16:02:17.883" v="159" actId="115"/>
          <ac:spMkLst>
            <pc:docMk/>
            <pc:sldMk cId="1243644969" sldId="1120"/>
            <ac:spMk id="3" creationId="{54D9753F-F433-BD1A-AB9C-9645E683F8AF}"/>
          </ac:spMkLst>
        </pc:spChg>
        <pc:cxnChg chg="add mod">
          <ac:chgData name="Pastor Zach Dudenhofer" userId="c4a63011-f6e8-401d-b235-a1891ff3d58e" providerId="ADAL" clId="{BF3CCA62-9A7F-40D1-BDF7-E00AD24E0423}" dt="2025-10-02T16:00:56.278" v="137"/>
          <ac:cxnSpMkLst>
            <pc:docMk/>
            <pc:sldMk cId="1243644969" sldId="1120"/>
            <ac:cxnSpMk id="4" creationId="{0B787686-7694-12FA-B74D-0CABAC3784E5}"/>
          </ac:cxnSpMkLst>
        </pc:cxnChg>
      </pc:sldChg>
      <pc:sldChg chg="addSp delSp modSp add mod">
        <pc:chgData name="Pastor Zach Dudenhofer" userId="c4a63011-f6e8-401d-b235-a1891ff3d58e" providerId="ADAL" clId="{BF3CCA62-9A7F-40D1-BDF7-E00AD24E0423}" dt="2025-10-02T17:02:37.707" v="302" actId="207"/>
        <pc:sldMkLst>
          <pc:docMk/>
          <pc:sldMk cId="3755903361" sldId="1121"/>
        </pc:sldMkLst>
        <pc:spChg chg="add del mod">
          <ac:chgData name="Pastor Zach Dudenhofer" userId="c4a63011-f6e8-401d-b235-a1891ff3d58e" providerId="ADAL" clId="{BF3CCA62-9A7F-40D1-BDF7-E00AD24E0423}" dt="2025-10-02T16:51:19.780" v="164" actId="478"/>
          <ac:spMkLst>
            <pc:docMk/>
            <pc:sldMk cId="3755903361" sldId="1121"/>
            <ac:spMk id="5" creationId="{02782077-7A3D-B6BD-2EF8-218627E0E404}"/>
          </ac:spMkLst>
        </pc:spChg>
        <pc:spChg chg="add mod">
          <ac:chgData name="Pastor Zach Dudenhofer" userId="c4a63011-f6e8-401d-b235-a1891ff3d58e" providerId="ADAL" clId="{BF3CCA62-9A7F-40D1-BDF7-E00AD24E0423}" dt="2025-10-02T17:02:37.707" v="302" actId="207"/>
          <ac:spMkLst>
            <pc:docMk/>
            <pc:sldMk cId="3755903361" sldId="1121"/>
            <ac:spMk id="6" creationId="{1AFDA23F-4A1B-8BE9-636F-C1E31C356137}"/>
          </ac:spMkLst>
        </pc:spChg>
      </pc:sldChg>
      <pc:sldChg chg="modSp add mod">
        <pc:chgData name="Pastor Zach Dudenhofer" userId="c4a63011-f6e8-401d-b235-a1891ff3d58e" providerId="ADAL" clId="{BF3CCA62-9A7F-40D1-BDF7-E00AD24E0423}" dt="2025-10-02T17:02:41.779" v="303" actId="207"/>
        <pc:sldMkLst>
          <pc:docMk/>
          <pc:sldMk cId="2010815010" sldId="1122"/>
        </pc:sldMkLst>
        <pc:spChg chg="mod">
          <ac:chgData name="Pastor Zach Dudenhofer" userId="c4a63011-f6e8-401d-b235-a1891ff3d58e" providerId="ADAL" clId="{BF3CCA62-9A7F-40D1-BDF7-E00AD24E0423}" dt="2025-10-02T17:02:41.779" v="303" actId="207"/>
          <ac:spMkLst>
            <pc:docMk/>
            <pc:sldMk cId="2010815010" sldId="1122"/>
            <ac:spMk id="6" creationId="{1AFDA23F-4A1B-8BE9-636F-C1E31C356137}"/>
          </ac:spMkLst>
        </pc:spChg>
      </pc:sldChg>
      <pc:sldChg chg="addSp modSp add mod">
        <pc:chgData name="Pastor Zach Dudenhofer" userId="c4a63011-f6e8-401d-b235-a1891ff3d58e" providerId="ADAL" clId="{BF3CCA62-9A7F-40D1-BDF7-E00AD24E0423}" dt="2025-10-02T17:04:34.234" v="368" actId="1035"/>
        <pc:sldMkLst>
          <pc:docMk/>
          <pc:sldMk cId="2400519273" sldId="1123"/>
        </pc:sldMkLst>
        <pc:spChg chg="add mod">
          <ac:chgData name="Pastor Zach Dudenhofer" userId="c4a63011-f6e8-401d-b235-a1891ff3d58e" providerId="ADAL" clId="{BF3CCA62-9A7F-40D1-BDF7-E00AD24E0423}" dt="2025-10-02T17:04:34.234" v="368" actId="1035"/>
          <ac:spMkLst>
            <pc:docMk/>
            <pc:sldMk cId="2400519273" sldId="1123"/>
            <ac:spMk id="5" creationId="{D6526AB5-774C-493C-0107-649634C15485}"/>
          </ac:spMkLst>
        </pc:spChg>
        <pc:spChg chg="mod">
          <ac:chgData name="Pastor Zach Dudenhofer" userId="c4a63011-f6e8-401d-b235-a1891ff3d58e" providerId="ADAL" clId="{BF3CCA62-9A7F-40D1-BDF7-E00AD24E0423}" dt="2025-10-02T17:02:46.412" v="304" actId="207"/>
          <ac:spMkLst>
            <pc:docMk/>
            <pc:sldMk cId="2400519273" sldId="1123"/>
            <ac:spMk id="6" creationId="{1AFDA23F-4A1B-8BE9-636F-C1E31C356137}"/>
          </ac:spMkLst>
        </pc:spChg>
      </pc:sldChg>
      <pc:sldChg chg="addSp modSp add mod">
        <pc:chgData name="Pastor Zach Dudenhofer" userId="c4a63011-f6e8-401d-b235-a1891ff3d58e" providerId="ADAL" clId="{BF3CCA62-9A7F-40D1-BDF7-E00AD24E0423}" dt="2025-10-02T17:06:39.286" v="388" actId="20577"/>
        <pc:sldMkLst>
          <pc:docMk/>
          <pc:sldMk cId="2446718455" sldId="1124"/>
        </pc:sldMkLst>
        <pc:spChg chg="add mod">
          <ac:chgData name="Pastor Zach Dudenhofer" userId="c4a63011-f6e8-401d-b235-a1891ff3d58e" providerId="ADAL" clId="{BF3CCA62-9A7F-40D1-BDF7-E00AD24E0423}" dt="2025-10-02T17:06:39.286" v="388" actId="20577"/>
          <ac:spMkLst>
            <pc:docMk/>
            <pc:sldMk cId="2446718455" sldId="1124"/>
            <ac:spMk id="5" creationId="{F4E22BFB-4F33-1802-2DCD-CCB57BD7A092}"/>
          </ac:spMkLst>
        </pc:spChg>
        <pc:spChg chg="mod">
          <ac:chgData name="Pastor Zach Dudenhofer" userId="c4a63011-f6e8-401d-b235-a1891ff3d58e" providerId="ADAL" clId="{BF3CCA62-9A7F-40D1-BDF7-E00AD24E0423}" dt="2025-10-02T17:02:51.219" v="305" actId="207"/>
          <ac:spMkLst>
            <pc:docMk/>
            <pc:sldMk cId="2446718455" sldId="1124"/>
            <ac:spMk id="6" creationId="{1AFDA23F-4A1B-8BE9-636F-C1E31C356137}"/>
          </ac:spMkLst>
        </pc:spChg>
      </pc:sldChg>
      <pc:sldChg chg="addSp modSp add mod">
        <pc:chgData name="Pastor Zach Dudenhofer" userId="c4a63011-f6e8-401d-b235-a1891ff3d58e" providerId="ADAL" clId="{BF3CCA62-9A7F-40D1-BDF7-E00AD24E0423}" dt="2025-10-02T17:07:16.389" v="414" actId="20577"/>
        <pc:sldMkLst>
          <pc:docMk/>
          <pc:sldMk cId="1071114912" sldId="1125"/>
        </pc:sldMkLst>
        <pc:spChg chg="add mod">
          <ac:chgData name="Pastor Zach Dudenhofer" userId="c4a63011-f6e8-401d-b235-a1891ff3d58e" providerId="ADAL" clId="{BF3CCA62-9A7F-40D1-BDF7-E00AD24E0423}" dt="2025-10-02T17:07:16.389" v="414" actId="20577"/>
          <ac:spMkLst>
            <pc:docMk/>
            <pc:sldMk cId="1071114912" sldId="1125"/>
            <ac:spMk id="5" creationId="{E9343A00-A5F5-3EA2-381F-147CB808476B}"/>
          </ac:spMkLst>
        </pc:spChg>
        <pc:spChg chg="mod">
          <ac:chgData name="Pastor Zach Dudenhofer" userId="c4a63011-f6e8-401d-b235-a1891ff3d58e" providerId="ADAL" clId="{BF3CCA62-9A7F-40D1-BDF7-E00AD24E0423}" dt="2025-10-02T17:02:56.050" v="306" actId="207"/>
          <ac:spMkLst>
            <pc:docMk/>
            <pc:sldMk cId="1071114912" sldId="1125"/>
            <ac:spMk id="6" creationId="{1AFDA23F-4A1B-8BE9-636F-C1E31C356137}"/>
          </ac:spMkLst>
        </pc:spChg>
      </pc:sldChg>
      <pc:sldChg chg="addSp modSp add mod">
        <pc:chgData name="Pastor Zach Dudenhofer" userId="c4a63011-f6e8-401d-b235-a1891ff3d58e" providerId="ADAL" clId="{BF3CCA62-9A7F-40D1-BDF7-E00AD24E0423}" dt="2025-10-02T17:07:59.546" v="471" actId="20577"/>
        <pc:sldMkLst>
          <pc:docMk/>
          <pc:sldMk cId="3443331586" sldId="1126"/>
        </pc:sldMkLst>
        <pc:spChg chg="add mod">
          <ac:chgData name="Pastor Zach Dudenhofer" userId="c4a63011-f6e8-401d-b235-a1891ff3d58e" providerId="ADAL" clId="{BF3CCA62-9A7F-40D1-BDF7-E00AD24E0423}" dt="2025-10-02T17:07:59.546" v="471" actId="20577"/>
          <ac:spMkLst>
            <pc:docMk/>
            <pc:sldMk cId="3443331586" sldId="1126"/>
            <ac:spMk id="5" creationId="{CDCF51F1-5484-6AC4-7179-4DA96E195708}"/>
          </ac:spMkLst>
        </pc:spChg>
        <pc:spChg chg="mod">
          <ac:chgData name="Pastor Zach Dudenhofer" userId="c4a63011-f6e8-401d-b235-a1891ff3d58e" providerId="ADAL" clId="{BF3CCA62-9A7F-40D1-BDF7-E00AD24E0423}" dt="2025-10-02T17:03:05.508" v="309" actId="207"/>
          <ac:spMkLst>
            <pc:docMk/>
            <pc:sldMk cId="3443331586" sldId="1126"/>
            <ac:spMk id="6" creationId="{1AFDA23F-4A1B-8BE9-636F-C1E31C356137}"/>
          </ac:spMkLst>
        </pc:spChg>
      </pc:sldChg>
      <pc:sldChg chg="modSp add mod">
        <pc:chgData name="Pastor Zach Dudenhofer" userId="c4a63011-f6e8-401d-b235-a1891ff3d58e" providerId="ADAL" clId="{BF3CCA62-9A7F-40D1-BDF7-E00AD24E0423}" dt="2025-10-02T17:08:32.016" v="474" actId="115"/>
        <pc:sldMkLst>
          <pc:docMk/>
          <pc:sldMk cId="1956722736" sldId="1127"/>
        </pc:sldMkLst>
        <pc:spChg chg="mod">
          <ac:chgData name="Pastor Zach Dudenhofer" userId="c4a63011-f6e8-401d-b235-a1891ff3d58e" providerId="ADAL" clId="{BF3CCA62-9A7F-40D1-BDF7-E00AD24E0423}" dt="2025-10-02T17:08:32.016" v="474" actId="115"/>
          <ac:spMkLst>
            <pc:docMk/>
            <pc:sldMk cId="1956722736" sldId="1127"/>
            <ac:spMk id="3" creationId="{54D9753F-F433-BD1A-AB9C-9645E683F8AF}"/>
          </ac:spMkLst>
        </pc:spChg>
      </pc:sldChg>
      <pc:sldChg chg="addSp delSp modSp add mod">
        <pc:chgData name="Pastor Zach Dudenhofer" userId="c4a63011-f6e8-401d-b235-a1891ff3d58e" providerId="ADAL" clId="{BF3CCA62-9A7F-40D1-BDF7-E00AD24E0423}" dt="2025-10-02T17:10:04.332" v="482" actId="115"/>
        <pc:sldMkLst>
          <pc:docMk/>
          <pc:sldMk cId="2248394152" sldId="1128"/>
        </pc:sldMkLst>
        <pc:spChg chg="del">
          <ac:chgData name="Pastor Zach Dudenhofer" userId="c4a63011-f6e8-401d-b235-a1891ff3d58e" providerId="ADAL" clId="{BF3CCA62-9A7F-40D1-BDF7-E00AD24E0423}" dt="2025-10-02T17:09:22.327" v="478" actId="478"/>
          <ac:spMkLst>
            <pc:docMk/>
            <pc:sldMk cId="2248394152" sldId="1128"/>
            <ac:spMk id="2" creationId="{86533E5A-C9A4-0E5F-6640-D0FE9826AA88}"/>
          </ac:spMkLst>
        </pc:spChg>
        <pc:spChg chg="mod">
          <ac:chgData name="Pastor Zach Dudenhofer" userId="c4a63011-f6e8-401d-b235-a1891ff3d58e" providerId="ADAL" clId="{BF3CCA62-9A7F-40D1-BDF7-E00AD24E0423}" dt="2025-10-02T17:10:04.332" v="482" actId="115"/>
          <ac:spMkLst>
            <pc:docMk/>
            <pc:sldMk cId="2248394152" sldId="1128"/>
            <ac:spMk id="3" creationId="{54D9753F-F433-BD1A-AB9C-9645E683F8AF}"/>
          </ac:spMkLst>
        </pc:spChg>
        <pc:spChg chg="add del mod">
          <ac:chgData name="Pastor Zach Dudenhofer" userId="c4a63011-f6e8-401d-b235-a1891ff3d58e" providerId="ADAL" clId="{BF3CCA62-9A7F-40D1-BDF7-E00AD24E0423}" dt="2025-10-02T17:09:25.112" v="479" actId="478"/>
          <ac:spMkLst>
            <pc:docMk/>
            <pc:sldMk cId="2248394152" sldId="1128"/>
            <ac:spMk id="5" creationId="{F19F3A40-0A4A-3056-7167-63CBEB3A8546}"/>
          </ac:spMkLst>
        </pc:spChg>
        <pc:spChg chg="add mod">
          <ac:chgData name="Pastor Zach Dudenhofer" userId="c4a63011-f6e8-401d-b235-a1891ff3d58e" providerId="ADAL" clId="{BF3CCA62-9A7F-40D1-BDF7-E00AD24E0423}" dt="2025-10-02T17:09:25.474" v="480"/>
          <ac:spMkLst>
            <pc:docMk/>
            <pc:sldMk cId="2248394152" sldId="1128"/>
            <ac:spMk id="6" creationId="{8EB036B3-0AC5-44F6-0529-8E05680897CA}"/>
          </ac:spMkLst>
        </pc:spChg>
      </pc:sldChg>
      <pc:sldChg chg="add del">
        <pc:chgData name="Pastor Zach Dudenhofer" userId="c4a63011-f6e8-401d-b235-a1891ff3d58e" providerId="ADAL" clId="{BF3CCA62-9A7F-40D1-BDF7-E00AD24E0423}" dt="2025-10-02T17:09:08.158" v="477"/>
        <pc:sldMkLst>
          <pc:docMk/>
          <pc:sldMk cId="1799425418" sldId="1129"/>
        </pc:sldMkLst>
      </pc:sldChg>
      <pc:sldChg chg="addSp modSp add mod">
        <pc:chgData name="Pastor Zach Dudenhofer" userId="c4a63011-f6e8-401d-b235-a1891ff3d58e" providerId="ADAL" clId="{BF3CCA62-9A7F-40D1-BDF7-E00AD24E0423}" dt="2025-10-02T17:12:40.817" v="568" actId="20577"/>
        <pc:sldMkLst>
          <pc:docMk/>
          <pc:sldMk cId="3873236843" sldId="1129"/>
        </pc:sldMkLst>
        <pc:spChg chg="add mod">
          <ac:chgData name="Pastor Zach Dudenhofer" userId="c4a63011-f6e8-401d-b235-a1891ff3d58e" providerId="ADAL" clId="{BF3CCA62-9A7F-40D1-BDF7-E00AD24E0423}" dt="2025-10-02T17:12:40.817" v="568" actId="20577"/>
          <ac:spMkLst>
            <pc:docMk/>
            <pc:sldMk cId="3873236843" sldId="1129"/>
            <ac:spMk id="2" creationId="{EA4965A1-0BB4-96A6-17B3-3AAB125534F5}"/>
          </ac:spMkLst>
        </pc:spChg>
        <pc:spChg chg="mod">
          <ac:chgData name="Pastor Zach Dudenhofer" userId="c4a63011-f6e8-401d-b235-a1891ff3d58e" providerId="ADAL" clId="{BF3CCA62-9A7F-40D1-BDF7-E00AD24E0423}" dt="2025-10-02T17:10:31.827" v="487" actId="115"/>
          <ac:spMkLst>
            <pc:docMk/>
            <pc:sldMk cId="3873236843" sldId="1129"/>
            <ac:spMk id="3" creationId="{54D9753F-F433-BD1A-AB9C-9645E683F8AF}"/>
          </ac:spMkLst>
        </pc:spChg>
        <pc:cxnChg chg="add mod">
          <ac:chgData name="Pastor Zach Dudenhofer" userId="c4a63011-f6e8-401d-b235-a1891ff3d58e" providerId="ADAL" clId="{BF3CCA62-9A7F-40D1-BDF7-E00AD24E0423}" dt="2025-10-02T17:10:36.219" v="488"/>
          <ac:cxnSpMkLst>
            <pc:docMk/>
            <pc:sldMk cId="3873236843" sldId="1129"/>
            <ac:cxnSpMk id="4" creationId="{2DDB3C6A-AE57-4584-4AC9-97773A5C8D06}"/>
          </ac:cxnSpMkLst>
        </pc:cxnChg>
      </pc:sldChg>
      <pc:sldChg chg="addSp delSp modSp add mod">
        <pc:chgData name="Pastor Zach Dudenhofer" userId="c4a63011-f6e8-401d-b235-a1891ff3d58e" providerId="ADAL" clId="{BF3CCA62-9A7F-40D1-BDF7-E00AD24E0423}" dt="2025-10-02T17:14:34.105" v="606" actId="20577"/>
        <pc:sldMkLst>
          <pc:docMk/>
          <pc:sldMk cId="159727288" sldId="1130"/>
        </pc:sldMkLst>
        <pc:spChg chg="del mod">
          <ac:chgData name="Pastor Zach Dudenhofer" userId="c4a63011-f6e8-401d-b235-a1891ff3d58e" providerId="ADAL" clId="{BF3CCA62-9A7F-40D1-BDF7-E00AD24E0423}" dt="2025-10-02T17:13:17.604" v="576" actId="478"/>
          <ac:spMkLst>
            <pc:docMk/>
            <pc:sldMk cId="159727288" sldId="1130"/>
            <ac:spMk id="2" creationId="{86533E5A-C9A4-0E5F-6640-D0FE9826AA88}"/>
          </ac:spMkLst>
        </pc:spChg>
        <pc:spChg chg="mod">
          <ac:chgData name="Pastor Zach Dudenhofer" userId="c4a63011-f6e8-401d-b235-a1891ff3d58e" providerId="ADAL" clId="{BF3CCA62-9A7F-40D1-BDF7-E00AD24E0423}" dt="2025-10-02T17:13:48.454" v="591" actId="115"/>
          <ac:spMkLst>
            <pc:docMk/>
            <pc:sldMk cId="159727288" sldId="1130"/>
            <ac:spMk id="3" creationId="{54D9753F-F433-BD1A-AB9C-9645E683F8AF}"/>
          </ac:spMkLst>
        </pc:spChg>
        <pc:spChg chg="add mod">
          <ac:chgData name="Pastor Zach Dudenhofer" userId="c4a63011-f6e8-401d-b235-a1891ff3d58e" providerId="ADAL" clId="{BF3CCA62-9A7F-40D1-BDF7-E00AD24E0423}" dt="2025-10-02T17:13:24.197" v="589" actId="20577"/>
          <ac:spMkLst>
            <pc:docMk/>
            <pc:sldMk cId="159727288" sldId="1130"/>
            <ac:spMk id="4" creationId="{9F8C38C4-4647-9A47-2A0C-EE069F7FE94A}"/>
          </ac:spMkLst>
        </pc:spChg>
        <pc:spChg chg="add mod">
          <ac:chgData name="Pastor Zach Dudenhofer" userId="c4a63011-f6e8-401d-b235-a1891ff3d58e" providerId="ADAL" clId="{BF3CCA62-9A7F-40D1-BDF7-E00AD24E0423}" dt="2025-10-02T17:14:34.105" v="606" actId="20577"/>
          <ac:spMkLst>
            <pc:docMk/>
            <pc:sldMk cId="159727288" sldId="1130"/>
            <ac:spMk id="5" creationId="{BFB3BECB-99F5-C381-F81A-6988485BB117}"/>
          </ac:spMkLst>
        </pc:spChg>
        <pc:cxnChg chg="add mod">
          <ac:chgData name="Pastor Zach Dudenhofer" userId="c4a63011-f6e8-401d-b235-a1891ff3d58e" providerId="ADAL" clId="{BF3CCA62-9A7F-40D1-BDF7-E00AD24E0423}" dt="2025-10-02T17:14:28.281" v="592"/>
          <ac:cxnSpMkLst>
            <pc:docMk/>
            <pc:sldMk cId="159727288" sldId="1130"/>
            <ac:cxnSpMk id="6" creationId="{D71A1E4A-8264-2306-4EB0-157C2D72F1C9}"/>
          </ac:cxnSpMkLst>
        </pc:cxnChg>
      </pc:sldChg>
    </pc:docChg>
  </pc:docChgLst>
  <pc:docChgLst>
    <pc:chgData name="Pastor Zach Dudenhofer" userId="c4a63011-f6e8-401d-b235-a1891ff3d58e" providerId="ADAL" clId="{1EB98FB0-F0CB-46D9-B6C9-CB28CCB1D7DC}"/>
    <pc:docChg chg="undo custSel addSld delSld modSld sldOrd">
      <pc:chgData name="Pastor Zach Dudenhofer" userId="c4a63011-f6e8-401d-b235-a1891ff3d58e" providerId="ADAL" clId="{1EB98FB0-F0CB-46D9-B6C9-CB28CCB1D7DC}" dt="2025-08-30T13:10:44.882" v="1254" actId="962"/>
      <pc:docMkLst>
        <pc:docMk/>
      </pc:docMkLst>
      <pc:sldChg chg="addSp delSp modSp mod">
        <pc:chgData name="Pastor Zach Dudenhofer" userId="c4a63011-f6e8-401d-b235-a1891ff3d58e" providerId="ADAL" clId="{1EB98FB0-F0CB-46D9-B6C9-CB28CCB1D7DC}" dt="2025-08-30T13:10:39.354" v="1250" actId="27614"/>
        <pc:sldMkLst>
          <pc:docMk/>
          <pc:sldMk cId="785318392" sldId="263"/>
        </pc:sldMkLst>
        <pc:picChg chg="add del mod">
          <ac:chgData name="Pastor Zach Dudenhofer" userId="c4a63011-f6e8-401d-b235-a1891ff3d58e" providerId="ADAL" clId="{1EB98FB0-F0CB-46D9-B6C9-CB28CCB1D7DC}" dt="2025-08-30T13:10:34.972" v="1248" actId="478"/>
          <ac:picMkLst>
            <pc:docMk/>
            <pc:sldMk cId="785318392" sldId="263"/>
            <ac:picMk id="3" creationId="{437601E8-2B1D-AC02-9EB5-0CAB2E2390E8}"/>
          </ac:picMkLst>
        </pc:picChg>
        <pc:picChg chg="add mod">
          <ac:chgData name="Pastor Zach Dudenhofer" userId="c4a63011-f6e8-401d-b235-a1891ff3d58e" providerId="ADAL" clId="{1EB98FB0-F0CB-46D9-B6C9-CB28CCB1D7DC}" dt="2025-08-30T13:10:39.354" v="1250" actId="27614"/>
          <ac:picMkLst>
            <pc:docMk/>
            <pc:sldMk cId="785318392" sldId="263"/>
            <ac:picMk id="4" creationId="{CC42B180-B2D2-FA4D-1F95-676231DF3E65}"/>
          </ac:picMkLst>
        </pc:picChg>
        <pc:picChg chg="del">
          <ac:chgData name="Pastor Zach Dudenhofer" userId="c4a63011-f6e8-401d-b235-a1891ff3d58e" providerId="ADAL" clId="{1EB98FB0-F0CB-46D9-B6C9-CB28CCB1D7DC}" dt="2025-08-29T19:20:29.555" v="0" actId="478"/>
          <ac:picMkLst>
            <pc:docMk/>
            <pc:sldMk cId="785318392" sldId="263"/>
            <ac:picMk id="6" creationId="{DF275C73-18FF-975B-D361-45DDD5279DAD}"/>
          </ac:picMkLst>
        </pc:picChg>
      </pc:sldChg>
      <pc:sldChg chg="del">
        <pc:chgData name="Pastor Zach Dudenhofer" userId="c4a63011-f6e8-401d-b235-a1891ff3d58e" providerId="ADAL" clId="{1EB98FB0-F0CB-46D9-B6C9-CB28CCB1D7DC}" dt="2025-08-29T19:28:07.975" v="56" actId="47"/>
        <pc:sldMkLst>
          <pc:docMk/>
          <pc:sldMk cId="2765668080" sldId="840"/>
        </pc:sldMkLst>
      </pc:sldChg>
      <pc:sldChg chg="del">
        <pc:chgData name="Pastor Zach Dudenhofer" userId="c4a63011-f6e8-401d-b235-a1891ff3d58e" providerId="ADAL" clId="{1EB98FB0-F0CB-46D9-B6C9-CB28CCB1D7DC}" dt="2025-08-29T19:28:07.975" v="56" actId="47"/>
        <pc:sldMkLst>
          <pc:docMk/>
          <pc:sldMk cId="2183613636" sldId="841"/>
        </pc:sldMkLst>
      </pc:sldChg>
      <pc:sldChg chg="del">
        <pc:chgData name="Pastor Zach Dudenhofer" userId="c4a63011-f6e8-401d-b235-a1891ff3d58e" providerId="ADAL" clId="{1EB98FB0-F0CB-46D9-B6C9-CB28CCB1D7DC}" dt="2025-08-29T19:28:07.975" v="56" actId="47"/>
        <pc:sldMkLst>
          <pc:docMk/>
          <pc:sldMk cId="871812411" sldId="842"/>
        </pc:sldMkLst>
      </pc:sldChg>
      <pc:sldChg chg="del">
        <pc:chgData name="Pastor Zach Dudenhofer" userId="c4a63011-f6e8-401d-b235-a1891ff3d58e" providerId="ADAL" clId="{1EB98FB0-F0CB-46D9-B6C9-CB28CCB1D7DC}" dt="2025-08-29T19:28:07.975" v="56" actId="47"/>
        <pc:sldMkLst>
          <pc:docMk/>
          <pc:sldMk cId="251523727" sldId="843"/>
        </pc:sldMkLst>
      </pc:sldChg>
      <pc:sldChg chg="modSp mod">
        <pc:chgData name="Pastor Zach Dudenhofer" userId="c4a63011-f6e8-401d-b235-a1891ff3d58e" providerId="ADAL" clId="{1EB98FB0-F0CB-46D9-B6C9-CB28CCB1D7DC}" dt="2025-08-29T19:30:17.181" v="144" actId="14100"/>
        <pc:sldMkLst>
          <pc:docMk/>
          <pc:sldMk cId="318598435" sldId="901"/>
        </pc:sldMkLst>
        <pc:spChg chg="mod">
          <ac:chgData name="Pastor Zach Dudenhofer" userId="c4a63011-f6e8-401d-b235-a1891ff3d58e" providerId="ADAL" clId="{1EB98FB0-F0CB-46D9-B6C9-CB28CCB1D7DC}" dt="2025-08-29T19:28:15.421" v="57" actId="207"/>
          <ac:spMkLst>
            <pc:docMk/>
            <pc:sldMk cId="318598435" sldId="901"/>
            <ac:spMk id="2" creationId="{271338D3-A03F-C3BE-2F4D-71DE6FAC63B8}"/>
          </ac:spMkLst>
        </pc:spChg>
        <pc:spChg chg="mod">
          <ac:chgData name="Pastor Zach Dudenhofer" userId="c4a63011-f6e8-401d-b235-a1891ff3d58e" providerId="ADAL" clId="{1EB98FB0-F0CB-46D9-B6C9-CB28CCB1D7DC}" dt="2025-08-29T19:30:17.181" v="144" actId="14100"/>
          <ac:spMkLst>
            <pc:docMk/>
            <pc:sldMk cId="318598435" sldId="901"/>
            <ac:spMk id="3" creationId="{8ADBD640-4AB3-9416-0A8D-67E8F943F061}"/>
          </ac:spMkLst>
        </pc:spChg>
      </pc:sldChg>
      <pc:sldChg chg="modSp mod">
        <pc:chgData name="Pastor Zach Dudenhofer" userId="c4a63011-f6e8-401d-b235-a1891ff3d58e" providerId="ADAL" clId="{1EB98FB0-F0CB-46D9-B6C9-CB28CCB1D7DC}" dt="2025-08-29T19:33:03.318" v="191" actId="403"/>
        <pc:sldMkLst>
          <pc:docMk/>
          <pc:sldMk cId="1594877027" sldId="918"/>
        </pc:sldMkLst>
        <pc:spChg chg="mod">
          <ac:chgData name="Pastor Zach Dudenhofer" userId="c4a63011-f6e8-401d-b235-a1891ff3d58e" providerId="ADAL" clId="{1EB98FB0-F0CB-46D9-B6C9-CB28CCB1D7DC}" dt="2025-08-29T19:31:34.489" v="156" actId="20577"/>
          <ac:spMkLst>
            <pc:docMk/>
            <pc:sldMk cId="1594877027" sldId="918"/>
            <ac:spMk id="2" creationId="{86533E5A-C9A4-0E5F-6640-D0FE9826AA88}"/>
          </ac:spMkLst>
        </pc:spChg>
        <pc:spChg chg="mod">
          <ac:chgData name="Pastor Zach Dudenhofer" userId="c4a63011-f6e8-401d-b235-a1891ff3d58e" providerId="ADAL" clId="{1EB98FB0-F0CB-46D9-B6C9-CB28CCB1D7DC}" dt="2025-08-29T19:33:03.318" v="191" actId="403"/>
          <ac:spMkLst>
            <pc:docMk/>
            <pc:sldMk cId="1594877027" sldId="918"/>
            <ac:spMk id="3" creationId="{54D9753F-F433-BD1A-AB9C-9645E683F8AF}"/>
          </ac:spMkLst>
        </pc:spChg>
      </pc:sldChg>
      <pc:sldChg chg="del">
        <pc:chgData name="Pastor Zach Dudenhofer" userId="c4a63011-f6e8-401d-b235-a1891ff3d58e" providerId="ADAL" clId="{1EB98FB0-F0CB-46D9-B6C9-CB28CCB1D7DC}" dt="2025-08-29T19:36:29.358" v="263" actId="47"/>
        <pc:sldMkLst>
          <pc:docMk/>
          <pc:sldMk cId="3159539065" sldId="1027"/>
        </pc:sldMkLst>
      </pc:sldChg>
      <pc:sldChg chg="del">
        <pc:chgData name="Pastor Zach Dudenhofer" userId="c4a63011-f6e8-401d-b235-a1891ff3d58e" providerId="ADAL" clId="{1EB98FB0-F0CB-46D9-B6C9-CB28CCB1D7DC}" dt="2025-08-29T19:36:29.358" v="263" actId="47"/>
        <pc:sldMkLst>
          <pc:docMk/>
          <pc:sldMk cId="4136816180" sldId="1045"/>
        </pc:sldMkLst>
      </pc:sldChg>
      <pc:sldChg chg="del">
        <pc:chgData name="Pastor Zach Dudenhofer" userId="c4a63011-f6e8-401d-b235-a1891ff3d58e" providerId="ADAL" clId="{1EB98FB0-F0CB-46D9-B6C9-CB28CCB1D7DC}" dt="2025-08-29T19:36:29.358" v="263" actId="47"/>
        <pc:sldMkLst>
          <pc:docMk/>
          <pc:sldMk cId="1217689544" sldId="1046"/>
        </pc:sldMkLst>
      </pc:sldChg>
      <pc:sldChg chg="del">
        <pc:chgData name="Pastor Zach Dudenhofer" userId="c4a63011-f6e8-401d-b235-a1891ff3d58e" providerId="ADAL" clId="{1EB98FB0-F0CB-46D9-B6C9-CB28CCB1D7DC}" dt="2025-08-29T19:46:24.177" v="466" actId="47"/>
        <pc:sldMkLst>
          <pc:docMk/>
          <pc:sldMk cId="3425983963" sldId="1047"/>
        </pc:sldMkLst>
      </pc:sldChg>
      <pc:sldChg chg="del">
        <pc:chgData name="Pastor Zach Dudenhofer" userId="c4a63011-f6e8-401d-b235-a1891ff3d58e" providerId="ADAL" clId="{1EB98FB0-F0CB-46D9-B6C9-CB28CCB1D7DC}" dt="2025-08-29T19:46:24.177" v="466" actId="47"/>
        <pc:sldMkLst>
          <pc:docMk/>
          <pc:sldMk cId="273688924" sldId="1048"/>
        </pc:sldMkLst>
      </pc:sldChg>
      <pc:sldChg chg="del">
        <pc:chgData name="Pastor Zach Dudenhofer" userId="c4a63011-f6e8-401d-b235-a1891ff3d58e" providerId="ADAL" clId="{1EB98FB0-F0CB-46D9-B6C9-CB28CCB1D7DC}" dt="2025-08-29T19:46:24.177" v="466" actId="47"/>
        <pc:sldMkLst>
          <pc:docMk/>
          <pc:sldMk cId="3266047097" sldId="1049"/>
        </pc:sldMkLst>
      </pc:sldChg>
      <pc:sldChg chg="del">
        <pc:chgData name="Pastor Zach Dudenhofer" userId="c4a63011-f6e8-401d-b235-a1891ff3d58e" providerId="ADAL" clId="{1EB98FB0-F0CB-46D9-B6C9-CB28CCB1D7DC}" dt="2025-08-29T19:46:24.177" v="466" actId="47"/>
        <pc:sldMkLst>
          <pc:docMk/>
          <pc:sldMk cId="4184226404" sldId="1050"/>
        </pc:sldMkLst>
      </pc:sldChg>
      <pc:sldChg chg="del">
        <pc:chgData name="Pastor Zach Dudenhofer" userId="c4a63011-f6e8-401d-b235-a1891ff3d58e" providerId="ADAL" clId="{1EB98FB0-F0CB-46D9-B6C9-CB28CCB1D7DC}" dt="2025-08-29T19:46:24.177" v="466" actId="47"/>
        <pc:sldMkLst>
          <pc:docMk/>
          <pc:sldMk cId="46722972" sldId="1051"/>
        </pc:sldMkLst>
      </pc:sldChg>
      <pc:sldChg chg="del">
        <pc:chgData name="Pastor Zach Dudenhofer" userId="c4a63011-f6e8-401d-b235-a1891ff3d58e" providerId="ADAL" clId="{1EB98FB0-F0CB-46D9-B6C9-CB28CCB1D7DC}" dt="2025-08-29T19:46:24.177" v="466" actId="47"/>
        <pc:sldMkLst>
          <pc:docMk/>
          <pc:sldMk cId="2692316345" sldId="1052"/>
        </pc:sldMkLst>
      </pc:sldChg>
      <pc:sldChg chg="del">
        <pc:chgData name="Pastor Zach Dudenhofer" userId="c4a63011-f6e8-401d-b235-a1891ff3d58e" providerId="ADAL" clId="{1EB98FB0-F0CB-46D9-B6C9-CB28CCB1D7DC}" dt="2025-08-29T19:46:24.177" v="466" actId="47"/>
        <pc:sldMkLst>
          <pc:docMk/>
          <pc:sldMk cId="972095827" sldId="1053"/>
        </pc:sldMkLst>
      </pc:sldChg>
      <pc:sldChg chg="del">
        <pc:chgData name="Pastor Zach Dudenhofer" userId="c4a63011-f6e8-401d-b235-a1891ff3d58e" providerId="ADAL" clId="{1EB98FB0-F0CB-46D9-B6C9-CB28CCB1D7DC}" dt="2025-08-29T19:46:24.177" v="466" actId="47"/>
        <pc:sldMkLst>
          <pc:docMk/>
          <pc:sldMk cId="2085321826" sldId="1054"/>
        </pc:sldMkLst>
      </pc:sldChg>
      <pc:sldChg chg="del">
        <pc:chgData name="Pastor Zach Dudenhofer" userId="c4a63011-f6e8-401d-b235-a1891ff3d58e" providerId="ADAL" clId="{1EB98FB0-F0CB-46D9-B6C9-CB28CCB1D7DC}" dt="2025-08-29T19:46:24.177" v="466" actId="47"/>
        <pc:sldMkLst>
          <pc:docMk/>
          <pc:sldMk cId="2309377265" sldId="1055"/>
        </pc:sldMkLst>
      </pc:sldChg>
      <pc:sldChg chg="del">
        <pc:chgData name="Pastor Zach Dudenhofer" userId="c4a63011-f6e8-401d-b235-a1891ff3d58e" providerId="ADAL" clId="{1EB98FB0-F0CB-46D9-B6C9-CB28CCB1D7DC}" dt="2025-08-29T19:46:24.177" v="466" actId="47"/>
        <pc:sldMkLst>
          <pc:docMk/>
          <pc:sldMk cId="3990259828" sldId="1056"/>
        </pc:sldMkLst>
      </pc:sldChg>
      <pc:sldChg chg="del">
        <pc:chgData name="Pastor Zach Dudenhofer" userId="c4a63011-f6e8-401d-b235-a1891ff3d58e" providerId="ADAL" clId="{1EB98FB0-F0CB-46D9-B6C9-CB28CCB1D7DC}" dt="2025-08-29T19:46:24.177" v="466" actId="47"/>
        <pc:sldMkLst>
          <pc:docMk/>
          <pc:sldMk cId="1290768073" sldId="1057"/>
        </pc:sldMkLst>
      </pc:sldChg>
      <pc:sldChg chg="del">
        <pc:chgData name="Pastor Zach Dudenhofer" userId="c4a63011-f6e8-401d-b235-a1891ff3d58e" providerId="ADAL" clId="{1EB98FB0-F0CB-46D9-B6C9-CB28CCB1D7DC}" dt="2025-08-29T19:46:24.177" v="466" actId="47"/>
        <pc:sldMkLst>
          <pc:docMk/>
          <pc:sldMk cId="608352594" sldId="1058"/>
        </pc:sldMkLst>
      </pc:sldChg>
      <pc:sldChg chg="del">
        <pc:chgData name="Pastor Zach Dudenhofer" userId="c4a63011-f6e8-401d-b235-a1891ff3d58e" providerId="ADAL" clId="{1EB98FB0-F0CB-46D9-B6C9-CB28CCB1D7DC}" dt="2025-08-29T19:46:24.177" v="466" actId="47"/>
        <pc:sldMkLst>
          <pc:docMk/>
          <pc:sldMk cId="3630523736" sldId="1059"/>
        </pc:sldMkLst>
      </pc:sldChg>
      <pc:sldChg chg="addSp delSp modSp mod">
        <pc:chgData name="Pastor Zach Dudenhofer" userId="c4a63011-f6e8-401d-b235-a1891ff3d58e" providerId="ADAL" clId="{1EB98FB0-F0CB-46D9-B6C9-CB28CCB1D7DC}" dt="2025-08-29T20:08:03.760" v="1244" actId="962"/>
        <pc:sldMkLst>
          <pc:docMk/>
          <pc:sldMk cId="1298591239" sldId="1060"/>
        </pc:sldMkLst>
        <pc:picChg chg="del">
          <ac:chgData name="Pastor Zach Dudenhofer" userId="c4a63011-f6e8-401d-b235-a1891ff3d58e" providerId="ADAL" clId="{1EB98FB0-F0CB-46D9-B6C9-CB28CCB1D7DC}" dt="2025-08-29T20:06:43.906" v="1232" actId="478"/>
          <ac:picMkLst>
            <pc:docMk/>
            <pc:sldMk cId="1298591239" sldId="1060"/>
            <ac:picMk id="3" creationId="{34D087B1-407A-7622-D164-D47BAD26D521}"/>
          </ac:picMkLst>
        </pc:picChg>
        <pc:picChg chg="add mod">
          <ac:chgData name="Pastor Zach Dudenhofer" userId="c4a63011-f6e8-401d-b235-a1891ff3d58e" providerId="ADAL" clId="{1EB98FB0-F0CB-46D9-B6C9-CB28CCB1D7DC}" dt="2025-08-29T20:08:03.760" v="1244" actId="962"/>
          <ac:picMkLst>
            <pc:docMk/>
            <pc:sldMk cId="1298591239" sldId="1060"/>
            <ac:picMk id="4" creationId="{0F0809A4-0F71-1C13-B976-B79545BAD3D3}"/>
          </ac:picMkLst>
        </pc:picChg>
      </pc:sldChg>
      <pc:sldChg chg="addSp delSp modSp new mod">
        <pc:chgData name="Pastor Zach Dudenhofer" userId="c4a63011-f6e8-401d-b235-a1891ff3d58e" providerId="ADAL" clId="{1EB98FB0-F0CB-46D9-B6C9-CB28CCB1D7DC}" dt="2025-08-29T19:24:35.436" v="55" actId="1076"/>
        <pc:sldMkLst>
          <pc:docMk/>
          <pc:sldMk cId="2436083259" sldId="1061"/>
        </pc:sldMkLst>
        <pc:spChg chg="add mod">
          <ac:chgData name="Pastor Zach Dudenhofer" userId="c4a63011-f6e8-401d-b235-a1891ff3d58e" providerId="ADAL" clId="{1EB98FB0-F0CB-46D9-B6C9-CB28CCB1D7DC}" dt="2025-08-29T19:24:35.436" v="55" actId="1076"/>
          <ac:spMkLst>
            <pc:docMk/>
            <pc:sldMk cId="2436083259" sldId="1061"/>
            <ac:spMk id="2" creationId="{E575720B-25F8-5AD9-9028-81C650C2861C}"/>
          </ac:spMkLst>
        </pc:spChg>
        <pc:picChg chg="add del mod">
          <ac:chgData name="Pastor Zach Dudenhofer" userId="c4a63011-f6e8-401d-b235-a1891ff3d58e" providerId="ADAL" clId="{1EB98FB0-F0CB-46D9-B6C9-CB28CCB1D7DC}" dt="2025-08-29T19:23:57.520" v="47" actId="478"/>
          <ac:picMkLst>
            <pc:docMk/>
            <pc:sldMk cId="2436083259" sldId="1061"/>
            <ac:picMk id="3" creationId="{326D93FF-79D5-6072-3F49-AC00272AB0AB}"/>
          </ac:picMkLst>
        </pc:picChg>
      </pc:sldChg>
      <pc:sldChg chg="addSp delSp modSp add del mod setBg delDesignElem">
        <pc:chgData name="Pastor Zach Dudenhofer" userId="c4a63011-f6e8-401d-b235-a1891ff3d58e" providerId="ADAL" clId="{1EB98FB0-F0CB-46D9-B6C9-CB28CCB1D7DC}" dt="2025-08-29T19:23:41.866" v="42"/>
        <pc:sldMkLst>
          <pc:docMk/>
          <pc:sldMk cId="2534829191" sldId="1062"/>
        </pc:sldMkLst>
        <pc:spChg chg="add del">
          <ac:chgData name="Pastor Zach Dudenhofer" userId="c4a63011-f6e8-401d-b235-a1891ff3d58e" providerId="ADAL" clId="{1EB98FB0-F0CB-46D9-B6C9-CB28CCB1D7DC}" dt="2025-08-29T19:23:41.866" v="42"/>
          <ac:spMkLst>
            <pc:docMk/>
            <pc:sldMk cId="2534829191" sldId="1062"/>
            <ac:spMk id="42" creationId="{42A4FC2C-047E-45A5-965D-8E1E3BF09BC6}"/>
          </ac:spMkLst>
        </pc:spChg>
        <pc:picChg chg="mod">
          <ac:chgData name="Pastor Zach Dudenhofer" userId="c4a63011-f6e8-401d-b235-a1891ff3d58e" providerId="ADAL" clId="{1EB98FB0-F0CB-46D9-B6C9-CB28CCB1D7DC}" dt="2025-08-29T19:23:41.018" v="41" actId="1076"/>
          <ac:picMkLst>
            <pc:docMk/>
            <pc:sldMk cId="2534829191" sldId="1062"/>
            <ac:picMk id="3" creationId="{437601E8-2B1D-AC02-9EB5-0CAB2E2390E8}"/>
          </ac:picMkLst>
        </pc:picChg>
      </pc:sldChg>
      <pc:sldChg chg="modSp add mod">
        <pc:chgData name="Pastor Zach Dudenhofer" userId="c4a63011-f6e8-401d-b235-a1891ff3d58e" providerId="ADAL" clId="{1EB98FB0-F0CB-46D9-B6C9-CB28CCB1D7DC}" dt="2025-08-29T19:32:55.147" v="190" actId="255"/>
        <pc:sldMkLst>
          <pc:docMk/>
          <pc:sldMk cId="3880059901" sldId="1062"/>
        </pc:sldMkLst>
        <pc:spChg chg="mod">
          <ac:chgData name="Pastor Zach Dudenhofer" userId="c4a63011-f6e8-401d-b235-a1891ff3d58e" providerId="ADAL" clId="{1EB98FB0-F0CB-46D9-B6C9-CB28CCB1D7DC}" dt="2025-08-29T19:32:20.406" v="175" actId="20577"/>
          <ac:spMkLst>
            <pc:docMk/>
            <pc:sldMk cId="3880059901" sldId="1062"/>
            <ac:spMk id="2" creationId="{86533E5A-C9A4-0E5F-6640-D0FE9826AA88}"/>
          </ac:spMkLst>
        </pc:spChg>
        <pc:spChg chg="mod">
          <ac:chgData name="Pastor Zach Dudenhofer" userId="c4a63011-f6e8-401d-b235-a1891ff3d58e" providerId="ADAL" clId="{1EB98FB0-F0CB-46D9-B6C9-CB28CCB1D7DC}" dt="2025-08-29T19:32:55.147" v="190" actId="255"/>
          <ac:spMkLst>
            <pc:docMk/>
            <pc:sldMk cId="3880059901" sldId="1062"/>
            <ac:spMk id="3" creationId="{54D9753F-F433-BD1A-AB9C-9645E683F8AF}"/>
          </ac:spMkLst>
        </pc:spChg>
      </pc:sldChg>
      <pc:sldChg chg="modSp add mod">
        <pc:chgData name="Pastor Zach Dudenhofer" userId="c4a63011-f6e8-401d-b235-a1891ff3d58e" providerId="ADAL" clId="{1EB98FB0-F0CB-46D9-B6C9-CB28CCB1D7DC}" dt="2025-08-29T19:33:26.712" v="197" actId="20577"/>
        <pc:sldMkLst>
          <pc:docMk/>
          <pc:sldMk cId="2948666126" sldId="1063"/>
        </pc:sldMkLst>
        <pc:spChg chg="mod">
          <ac:chgData name="Pastor Zach Dudenhofer" userId="c4a63011-f6e8-401d-b235-a1891ff3d58e" providerId="ADAL" clId="{1EB98FB0-F0CB-46D9-B6C9-CB28CCB1D7DC}" dt="2025-08-29T19:33:26.712" v="197" actId="20577"/>
          <ac:spMkLst>
            <pc:docMk/>
            <pc:sldMk cId="2948666126" sldId="1063"/>
            <ac:spMk id="2" creationId="{86533E5A-C9A4-0E5F-6640-D0FE9826AA88}"/>
          </ac:spMkLst>
        </pc:spChg>
        <pc:spChg chg="mod">
          <ac:chgData name="Pastor Zach Dudenhofer" userId="c4a63011-f6e8-401d-b235-a1891ff3d58e" providerId="ADAL" clId="{1EB98FB0-F0CB-46D9-B6C9-CB28CCB1D7DC}" dt="2025-08-29T19:33:06.677" v="192" actId="403"/>
          <ac:spMkLst>
            <pc:docMk/>
            <pc:sldMk cId="2948666126" sldId="1063"/>
            <ac:spMk id="3" creationId="{54D9753F-F433-BD1A-AB9C-9645E683F8AF}"/>
          </ac:spMkLst>
        </pc:spChg>
      </pc:sldChg>
      <pc:sldChg chg="modSp add mod">
        <pc:chgData name="Pastor Zach Dudenhofer" userId="c4a63011-f6e8-401d-b235-a1891ff3d58e" providerId="ADAL" clId="{1EB98FB0-F0CB-46D9-B6C9-CB28CCB1D7DC}" dt="2025-08-29T19:34:32.753" v="220" actId="20577"/>
        <pc:sldMkLst>
          <pc:docMk/>
          <pc:sldMk cId="2076839759" sldId="1064"/>
        </pc:sldMkLst>
        <pc:spChg chg="mod">
          <ac:chgData name="Pastor Zach Dudenhofer" userId="c4a63011-f6e8-401d-b235-a1891ff3d58e" providerId="ADAL" clId="{1EB98FB0-F0CB-46D9-B6C9-CB28CCB1D7DC}" dt="2025-08-29T19:34:32.753" v="220" actId="20577"/>
          <ac:spMkLst>
            <pc:docMk/>
            <pc:sldMk cId="2076839759" sldId="1064"/>
            <ac:spMk id="2" creationId="{86533E5A-C9A4-0E5F-6640-D0FE9826AA88}"/>
          </ac:spMkLst>
        </pc:spChg>
        <pc:spChg chg="mod">
          <ac:chgData name="Pastor Zach Dudenhofer" userId="c4a63011-f6e8-401d-b235-a1891ff3d58e" providerId="ADAL" clId="{1EB98FB0-F0CB-46D9-B6C9-CB28CCB1D7DC}" dt="2025-08-29T19:34:23.178" v="212" actId="403"/>
          <ac:spMkLst>
            <pc:docMk/>
            <pc:sldMk cId="2076839759" sldId="1064"/>
            <ac:spMk id="3" creationId="{54D9753F-F433-BD1A-AB9C-9645E683F8AF}"/>
          </ac:spMkLst>
        </pc:spChg>
      </pc:sldChg>
      <pc:sldChg chg="modSp add mod">
        <pc:chgData name="Pastor Zach Dudenhofer" userId="c4a63011-f6e8-401d-b235-a1891ff3d58e" providerId="ADAL" clId="{1EB98FB0-F0CB-46D9-B6C9-CB28CCB1D7DC}" dt="2025-08-29T19:35:41.555" v="240" actId="20577"/>
        <pc:sldMkLst>
          <pc:docMk/>
          <pc:sldMk cId="924903930" sldId="1065"/>
        </pc:sldMkLst>
        <pc:spChg chg="mod">
          <ac:chgData name="Pastor Zach Dudenhofer" userId="c4a63011-f6e8-401d-b235-a1891ff3d58e" providerId="ADAL" clId="{1EB98FB0-F0CB-46D9-B6C9-CB28CCB1D7DC}" dt="2025-08-29T19:35:41.555" v="240" actId="20577"/>
          <ac:spMkLst>
            <pc:docMk/>
            <pc:sldMk cId="924903930" sldId="1065"/>
            <ac:spMk id="2" creationId="{86533E5A-C9A4-0E5F-6640-D0FE9826AA88}"/>
          </ac:spMkLst>
        </pc:spChg>
        <pc:spChg chg="mod">
          <ac:chgData name="Pastor Zach Dudenhofer" userId="c4a63011-f6e8-401d-b235-a1891ff3d58e" providerId="ADAL" clId="{1EB98FB0-F0CB-46D9-B6C9-CB28CCB1D7DC}" dt="2025-08-29T19:35:07.307" v="236" actId="404"/>
          <ac:spMkLst>
            <pc:docMk/>
            <pc:sldMk cId="924903930" sldId="1065"/>
            <ac:spMk id="3" creationId="{54D9753F-F433-BD1A-AB9C-9645E683F8AF}"/>
          </ac:spMkLst>
        </pc:spChg>
      </pc:sldChg>
      <pc:sldChg chg="modSp add mod">
        <pc:chgData name="Pastor Zach Dudenhofer" userId="c4a63011-f6e8-401d-b235-a1891ff3d58e" providerId="ADAL" clId="{1EB98FB0-F0CB-46D9-B6C9-CB28CCB1D7DC}" dt="2025-08-29T19:36:15.937" v="260" actId="20577"/>
        <pc:sldMkLst>
          <pc:docMk/>
          <pc:sldMk cId="3290039573" sldId="1066"/>
        </pc:sldMkLst>
        <pc:spChg chg="mod">
          <ac:chgData name="Pastor Zach Dudenhofer" userId="c4a63011-f6e8-401d-b235-a1891ff3d58e" providerId="ADAL" clId="{1EB98FB0-F0CB-46D9-B6C9-CB28CCB1D7DC}" dt="2025-08-29T19:36:15.937" v="260" actId="20577"/>
          <ac:spMkLst>
            <pc:docMk/>
            <pc:sldMk cId="3290039573" sldId="1066"/>
            <ac:spMk id="2" creationId="{86533E5A-C9A4-0E5F-6640-D0FE9826AA88}"/>
          </ac:spMkLst>
        </pc:spChg>
        <pc:spChg chg="mod">
          <ac:chgData name="Pastor Zach Dudenhofer" userId="c4a63011-f6e8-401d-b235-a1891ff3d58e" providerId="ADAL" clId="{1EB98FB0-F0CB-46D9-B6C9-CB28CCB1D7DC}" dt="2025-08-29T19:36:10.608" v="253" actId="403"/>
          <ac:spMkLst>
            <pc:docMk/>
            <pc:sldMk cId="3290039573" sldId="1066"/>
            <ac:spMk id="3" creationId="{54D9753F-F433-BD1A-AB9C-9645E683F8AF}"/>
          </ac:spMkLst>
        </pc:spChg>
      </pc:sldChg>
      <pc:sldChg chg="addSp delSp modSp add mod setBg delDesignElem">
        <pc:chgData name="Pastor Zach Dudenhofer" userId="c4a63011-f6e8-401d-b235-a1891ff3d58e" providerId="ADAL" clId="{1EB98FB0-F0CB-46D9-B6C9-CB28CCB1D7DC}" dt="2025-08-30T13:10:44.882" v="1254" actId="962"/>
        <pc:sldMkLst>
          <pc:docMk/>
          <pc:sldMk cId="3165213121" sldId="1067"/>
        </pc:sldMkLst>
        <pc:spChg chg="del">
          <ac:chgData name="Pastor Zach Dudenhofer" userId="c4a63011-f6e8-401d-b235-a1891ff3d58e" providerId="ADAL" clId="{1EB98FB0-F0CB-46D9-B6C9-CB28CCB1D7DC}" dt="2025-08-29T19:36:25.375" v="262"/>
          <ac:spMkLst>
            <pc:docMk/>
            <pc:sldMk cId="3165213121" sldId="1067"/>
            <ac:spMk id="42" creationId="{42A4FC2C-047E-45A5-965D-8E1E3BF09BC6}"/>
          </ac:spMkLst>
        </pc:spChg>
        <pc:picChg chg="del">
          <ac:chgData name="Pastor Zach Dudenhofer" userId="c4a63011-f6e8-401d-b235-a1891ff3d58e" providerId="ADAL" clId="{1EB98FB0-F0CB-46D9-B6C9-CB28CCB1D7DC}" dt="2025-08-30T13:10:42.473" v="1251" actId="478"/>
          <ac:picMkLst>
            <pc:docMk/>
            <pc:sldMk cId="3165213121" sldId="1067"/>
            <ac:picMk id="3" creationId="{437601E8-2B1D-AC02-9EB5-0CAB2E2390E8}"/>
          </ac:picMkLst>
        </pc:picChg>
        <pc:picChg chg="add mod">
          <ac:chgData name="Pastor Zach Dudenhofer" userId="c4a63011-f6e8-401d-b235-a1891ff3d58e" providerId="ADAL" clId="{1EB98FB0-F0CB-46D9-B6C9-CB28CCB1D7DC}" dt="2025-08-30T13:10:44.882" v="1254" actId="962"/>
          <ac:picMkLst>
            <pc:docMk/>
            <pc:sldMk cId="3165213121" sldId="1067"/>
            <ac:picMk id="4" creationId="{2CA469CB-0B38-696B-8147-94D3859E694A}"/>
          </ac:picMkLst>
        </pc:picChg>
      </pc:sldChg>
      <pc:sldChg chg="modSp add mod">
        <pc:chgData name="Pastor Zach Dudenhofer" userId="c4a63011-f6e8-401d-b235-a1891ff3d58e" providerId="ADAL" clId="{1EB98FB0-F0CB-46D9-B6C9-CB28CCB1D7DC}" dt="2025-08-29T19:38:19.534" v="295" actId="20577"/>
        <pc:sldMkLst>
          <pc:docMk/>
          <pc:sldMk cId="2294080261" sldId="1068"/>
        </pc:sldMkLst>
        <pc:spChg chg="mod">
          <ac:chgData name="Pastor Zach Dudenhofer" userId="c4a63011-f6e8-401d-b235-a1891ff3d58e" providerId="ADAL" clId="{1EB98FB0-F0CB-46D9-B6C9-CB28CCB1D7DC}" dt="2025-08-29T19:38:19.534" v="295" actId="20577"/>
          <ac:spMkLst>
            <pc:docMk/>
            <pc:sldMk cId="2294080261" sldId="1068"/>
            <ac:spMk id="2" creationId="{86533E5A-C9A4-0E5F-6640-D0FE9826AA88}"/>
          </ac:spMkLst>
        </pc:spChg>
        <pc:spChg chg="mod">
          <ac:chgData name="Pastor Zach Dudenhofer" userId="c4a63011-f6e8-401d-b235-a1891ff3d58e" providerId="ADAL" clId="{1EB98FB0-F0CB-46D9-B6C9-CB28CCB1D7DC}" dt="2025-08-29T19:38:08.519" v="266" actId="404"/>
          <ac:spMkLst>
            <pc:docMk/>
            <pc:sldMk cId="2294080261" sldId="1068"/>
            <ac:spMk id="3" creationId="{54D9753F-F433-BD1A-AB9C-9645E683F8AF}"/>
          </ac:spMkLst>
        </pc:spChg>
      </pc:sldChg>
      <pc:sldChg chg="addSp delSp modSp add mod">
        <pc:chgData name="Pastor Zach Dudenhofer" userId="c4a63011-f6e8-401d-b235-a1891ff3d58e" providerId="ADAL" clId="{1EB98FB0-F0CB-46D9-B6C9-CB28CCB1D7DC}" dt="2025-08-29T19:44:47.709" v="433" actId="1035"/>
        <pc:sldMkLst>
          <pc:docMk/>
          <pc:sldMk cId="2258445596" sldId="1069"/>
        </pc:sldMkLst>
        <pc:spChg chg="mod">
          <ac:chgData name="Pastor Zach Dudenhofer" userId="c4a63011-f6e8-401d-b235-a1891ff3d58e" providerId="ADAL" clId="{1EB98FB0-F0CB-46D9-B6C9-CB28CCB1D7DC}" dt="2025-08-29T19:38:44.129" v="298" actId="115"/>
          <ac:spMkLst>
            <pc:docMk/>
            <pc:sldMk cId="2258445596" sldId="1069"/>
            <ac:spMk id="3" creationId="{54D9753F-F433-BD1A-AB9C-9645E683F8AF}"/>
          </ac:spMkLst>
        </pc:spChg>
        <pc:spChg chg="add mod">
          <ac:chgData name="Pastor Zach Dudenhofer" userId="c4a63011-f6e8-401d-b235-a1891ff3d58e" providerId="ADAL" clId="{1EB98FB0-F0CB-46D9-B6C9-CB28CCB1D7DC}" dt="2025-08-29T19:44:47.709" v="433" actId="1035"/>
          <ac:spMkLst>
            <pc:docMk/>
            <pc:sldMk cId="2258445596" sldId="1069"/>
            <ac:spMk id="4" creationId="{F4A78C6E-89B8-6187-64F6-6662ABA56120}"/>
          </ac:spMkLst>
        </pc:spChg>
        <pc:picChg chg="add del mod">
          <ac:chgData name="Pastor Zach Dudenhofer" userId="c4a63011-f6e8-401d-b235-a1891ff3d58e" providerId="ADAL" clId="{1EB98FB0-F0CB-46D9-B6C9-CB28CCB1D7DC}" dt="2025-08-29T19:39:30.587" v="303" actId="478"/>
          <ac:picMkLst>
            <pc:docMk/>
            <pc:sldMk cId="2258445596" sldId="1069"/>
            <ac:picMk id="6" creationId="{84A99A66-1ECB-F183-D654-367C348CD477}"/>
          </ac:picMkLst>
        </pc:picChg>
        <pc:cxnChg chg="add mod">
          <ac:chgData name="Pastor Zach Dudenhofer" userId="c4a63011-f6e8-401d-b235-a1891ff3d58e" providerId="ADAL" clId="{1EB98FB0-F0CB-46D9-B6C9-CB28CCB1D7DC}" dt="2025-08-29T19:44:47.709" v="433" actId="1035"/>
          <ac:cxnSpMkLst>
            <pc:docMk/>
            <pc:sldMk cId="2258445596" sldId="1069"/>
            <ac:cxnSpMk id="5" creationId="{0EE24829-39AC-8F89-F905-DA2D4DC074AE}"/>
          </ac:cxnSpMkLst>
        </pc:cxnChg>
      </pc:sldChg>
      <pc:sldChg chg="modSp add mod">
        <pc:chgData name="Pastor Zach Dudenhofer" userId="c4a63011-f6e8-401d-b235-a1891ff3d58e" providerId="ADAL" clId="{1EB98FB0-F0CB-46D9-B6C9-CB28CCB1D7DC}" dt="2025-08-29T19:44:55.426" v="438" actId="1035"/>
        <pc:sldMkLst>
          <pc:docMk/>
          <pc:sldMk cId="880788944" sldId="1070"/>
        </pc:sldMkLst>
        <pc:spChg chg="mod">
          <ac:chgData name="Pastor Zach Dudenhofer" userId="c4a63011-f6e8-401d-b235-a1891ff3d58e" providerId="ADAL" clId="{1EB98FB0-F0CB-46D9-B6C9-CB28CCB1D7DC}" dt="2025-08-29T19:40:57.397" v="345" actId="115"/>
          <ac:spMkLst>
            <pc:docMk/>
            <pc:sldMk cId="880788944" sldId="1070"/>
            <ac:spMk id="3" creationId="{54D9753F-F433-BD1A-AB9C-9645E683F8AF}"/>
          </ac:spMkLst>
        </pc:spChg>
        <pc:spChg chg="mod">
          <ac:chgData name="Pastor Zach Dudenhofer" userId="c4a63011-f6e8-401d-b235-a1891ff3d58e" providerId="ADAL" clId="{1EB98FB0-F0CB-46D9-B6C9-CB28CCB1D7DC}" dt="2025-08-29T19:44:55.426" v="438" actId="1035"/>
          <ac:spMkLst>
            <pc:docMk/>
            <pc:sldMk cId="880788944" sldId="1070"/>
            <ac:spMk id="4" creationId="{F4A78C6E-89B8-6187-64F6-6662ABA56120}"/>
          </ac:spMkLst>
        </pc:spChg>
        <pc:cxnChg chg="mod">
          <ac:chgData name="Pastor Zach Dudenhofer" userId="c4a63011-f6e8-401d-b235-a1891ff3d58e" providerId="ADAL" clId="{1EB98FB0-F0CB-46D9-B6C9-CB28CCB1D7DC}" dt="2025-08-29T19:44:55.426" v="438" actId="1035"/>
          <ac:cxnSpMkLst>
            <pc:docMk/>
            <pc:sldMk cId="880788944" sldId="1070"/>
            <ac:cxnSpMk id="5" creationId="{0EE24829-39AC-8F89-F905-DA2D4DC074AE}"/>
          </ac:cxnSpMkLst>
        </pc:cxnChg>
      </pc:sldChg>
      <pc:sldChg chg="modSp add mod">
        <pc:chgData name="Pastor Zach Dudenhofer" userId="c4a63011-f6e8-401d-b235-a1891ff3d58e" providerId="ADAL" clId="{1EB98FB0-F0CB-46D9-B6C9-CB28CCB1D7DC}" dt="2025-08-29T19:45:02.698" v="443" actId="1035"/>
        <pc:sldMkLst>
          <pc:docMk/>
          <pc:sldMk cId="317493350" sldId="1071"/>
        </pc:sldMkLst>
        <pc:spChg chg="mod">
          <ac:chgData name="Pastor Zach Dudenhofer" userId="c4a63011-f6e8-401d-b235-a1891ff3d58e" providerId="ADAL" clId="{1EB98FB0-F0CB-46D9-B6C9-CB28CCB1D7DC}" dt="2025-08-29T19:42:36.825" v="365" actId="115"/>
          <ac:spMkLst>
            <pc:docMk/>
            <pc:sldMk cId="317493350" sldId="1071"/>
            <ac:spMk id="3" creationId="{54D9753F-F433-BD1A-AB9C-9645E683F8AF}"/>
          </ac:spMkLst>
        </pc:spChg>
        <pc:spChg chg="mod">
          <ac:chgData name="Pastor Zach Dudenhofer" userId="c4a63011-f6e8-401d-b235-a1891ff3d58e" providerId="ADAL" clId="{1EB98FB0-F0CB-46D9-B6C9-CB28CCB1D7DC}" dt="2025-08-29T19:45:02.698" v="443" actId="1035"/>
          <ac:spMkLst>
            <pc:docMk/>
            <pc:sldMk cId="317493350" sldId="1071"/>
            <ac:spMk id="4" creationId="{F4A78C6E-89B8-6187-64F6-6662ABA56120}"/>
          </ac:spMkLst>
        </pc:spChg>
        <pc:cxnChg chg="mod">
          <ac:chgData name="Pastor Zach Dudenhofer" userId="c4a63011-f6e8-401d-b235-a1891ff3d58e" providerId="ADAL" clId="{1EB98FB0-F0CB-46D9-B6C9-CB28CCB1D7DC}" dt="2025-08-29T19:45:02.698" v="443" actId="1035"/>
          <ac:cxnSpMkLst>
            <pc:docMk/>
            <pc:sldMk cId="317493350" sldId="1071"/>
            <ac:cxnSpMk id="5" creationId="{0EE24829-39AC-8F89-F905-DA2D4DC074AE}"/>
          </ac:cxnSpMkLst>
        </pc:cxnChg>
      </pc:sldChg>
      <pc:sldChg chg="modSp add mod">
        <pc:chgData name="Pastor Zach Dudenhofer" userId="c4a63011-f6e8-401d-b235-a1891ff3d58e" providerId="ADAL" clId="{1EB98FB0-F0CB-46D9-B6C9-CB28CCB1D7DC}" dt="2025-08-29T19:45:14.032" v="448" actId="1035"/>
        <pc:sldMkLst>
          <pc:docMk/>
          <pc:sldMk cId="2068072296" sldId="1072"/>
        </pc:sldMkLst>
        <pc:spChg chg="mod">
          <ac:chgData name="Pastor Zach Dudenhofer" userId="c4a63011-f6e8-401d-b235-a1891ff3d58e" providerId="ADAL" clId="{1EB98FB0-F0CB-46D9-B6C9-CB28CCB1D7DC}" dt="2025-08-29T19:44:00.552" v="403" actId="115"/>
          <ac:spMkLst>
            <pc:docMk/>
            <pc:sldMk cId="2068072296" sldId="1072"/>
            <ac:spMk id="3" creationId="{54D9753F-F433-BD1A-AB9C-9645E683F8AF}"/>
          </ac:spMkLst>
        </pc:spChg>
        <pc:spChg chg="mod">
          <ac:chgData name="Pastor Zach Dudenhofer" userId="c4a63011-f6e8-401d-b235-a1891ff3d58e" providerId="ADAL" clId="{1EB98FB0-F0CB-46D9-B6C9-CB28CCB1D7DC}" dt="2025-08-29T19:45:14.032" v="448" actId="1035"/>
          <ac:spMkLst>
            <pc:docMk/>
            <pc:sldMk cId="2068072296" sldId="1072"/>
            <ac:spMk id="4" creationId="{F4A78C6E-89B8-6187-64F6-6662ABA56120}"/>
          </ac:spMkLst>
        </pc:spChg>
        <pc:cxnChg chg="mod">
          <ac:chgData name="Pastor Zach Dudenhofer" userId="c4a63011-f6e8-401d-b235-a1891ff3d58e" providerId="ADAL" clId="{1EB98FB0-F0CB-46D9-B6C9-CB28CCB1D7DC}" dt="2025-08-29T19:45:14.032" v="448" actId="1035"/>
          <ac:cxnSpMkLst>
            <pc:docMk/>
            <pc:sldMk cId="2068072296" sldId="1072"/>
            <ac:cxnSpMk id="5" creationId="{0EE24829-39AC-8F89-F905-DA2D4DC074AE}"/>
          </ac:cxnSpMkLst>
        </pc:cxnChg>
      </pc:sldChg>
      <pc:sldChg chg="modSp add mod">
        <pc:chgData name="Pastor Zach Dudenhofer" userId="c4a63011-f6e8-401d-b235-a1891ff3d58e" providerId="ADAL" clId="{1EB98FB0-F0CB-46D9-B6C9-CB28CCB1D7DC}" dt="2025-08-29T19:46:00.854" v="465" actId="20577"/>
        <pc:sldMkLst>
          <pc:docMk/>
          <pc:sldMk cId="925152739" sldId="1073"/>
        </pc:sldMkLst>
        <pc:spChg chg="mod">
          <ac:chgData name="Pastor Zach Dudenhofer" userId="c4a63011-f6e8-401d-b235-a1891ff3d58e" providerId="ADAL" clId="{1EB98FB0-F0CB-46D9-B6C9-CB28CCB1D7DC}" dt="2025-08-29T19:46:00.854" v="465" actId="20577"/>
          <ac:spMkLst>
            <pc:docMk/>
            <pc:sldMk cId="925152739" sldId="1073"/>
            <ac:spMk id="2" creationId="{86533E5A-C9A4-0E5F-6640-D0FE9826AA88}"/>
          </ac:spMkLst>
        </pc:spChg>
      </pc:sldChg>
      <pc:sldChg chg="addSp modSp add mod">
        <pc:chgData name="Pastor Zach Dudenhofer" userId="c4a63011-f6e8-401d-b235-a1891ff3d58e" providerId="ADAL" clId="{1EB98FB0-F0CB-46D9-B6C9-CB28CCB1D7DC}" dt="2025-08-29T19:47:26.267" v="496" actId="20577"/>
        <pc:sldMkLst>
          <pc:docMk/>
          <pc:sldMk cId="3696803608" sldId="1074"/>
        </pc:sldMkLst>
        <pc:spChg chg="mod">
          <ac:chgData name="Pastor Zach Dudenhofer" userId="c4a63011-f6e8-401d-b235-a1891ff3d58e" providerId="ADAL" clId="{1EB98FB0-F0CB-46D9-B6C9-CB28CCB1D7DC}" dt="2025-08-29T19:46:45.838" v="471" actId="255"/>
          <ac:spMkLst>
            <pc:docMk/>
            <pc:sldMk cId="3696803608" sldId="1074"/>
            <ac:spMk id="3" creationId="{54D9753F-F433-BD1A-AB9C-9645E683F8AF}"/>
          </ac:spMkLst>
        </pc:spChg>
        <pc:spChg chg="add mod">
          <ac:chgData name="Pastor Zach Dudenhofer" userId="c4a63011-f6e8-401d-b235-a1891ff3d58e" providerId="ADAL" clId="{1EB98FB0-F0CB-46D9-B6C9-CB28CCB1D7DC}" dt="2025-08-29T19:47:26.267" v="496" actId="20577"/>
          <ac:spMkLst>
            <pc:docMk/>
            <pc:sldMk cId="3696803608" sldId="1074"/>
            <ac:spMk id="4" creationId="{9095AFF3-F941-CF8A-6BA2-4D5880594DFB}"/>
          </ac:spMkLst>
        </pc:spChg>
        <pc:cxnChg chg="add mod">
          <ac:chgData name="Pastor Zach Dudenhofer" userId="c4a63011-f6e8-401d-b235-a1891ff3d58e" providerId="ADAL" clId="{1EB98FB0-F0CB-46D9-B6C9-CB28CCB1D7DC}" dt="2025-08-29T19:46:39.855" v="470"/>
          <ac:cxnSpMkLst>
            <pc:docMk/>
            <pc:sldMk cId="3696803608" sldId="1074"/>
            <ac:cxnSpMk id="5" creationId="{2BF6B535-2478-CD02-D9F0-E28C4CA7C243}"/>
          </ac:cxnSpMkLst>
        </pc:cxnChg>
      </pc:sldChg>
      <pc:sldChg chg="modSp add mod">
        <pc:chgData name="Pastor Zach Dudenhofer" userId="c4a63011-f6e8-401d-b235-a1891ff3d58e" providerId="ADAL" clId="{1EB98FB0-F0CB-46D9-B6C9-CB28CCB1D7DC}" dt="2025-08-29T19:47:47.849" v="503" actId="115"/>
        <pc:sldMkLst>
          <pc:docMk/>
          <pc:sldMk cId="2256326351" sldId="1075"/>
        </pc:sldMkLst>
        <pc:spChg chg="mod">
          <ac:chgData name="Pastor Zach Dudenhofer" userId="c4a63011-f6e8-401d-b235-a1891ff3d58e" providerId="ADAL" clId="{1EB98FB0-F0CB-46D9-B6C9-CB28CCB1D7DC}" dt="2025-08-29T19:47:47.849" v="503" actId="115"/>
          <ac:spMkLst>
            <pc:docMk/>
            <pc:sldMk cId="2256326351" sldId="1075"/>
            <ac:spMk id="3" creationId="{54D9753F-F433-BD1A-AB9C-9645E683F8AF}"/>
          </ac:spMkLst>
        </pc:spChg>
      </pc:sldChg>
      <pc:sldChg chg="modSp add mod">
        <pc:chgData name="Pastor Zach Dudenhofer" userId="c4a63011-f6e8-401d-b235-a1891ff3d58e" providerId="ADAL" clId="{1EB98FB0-F0CB-46D9-B6C9-CB28CCB1D7DC}" dt="2025-08-29T19:50:51.530" v="531" actId="20577"/>
        <pc:sldMkLst>
          <pc:docMk/>
          <pc:sldMk cId="2015952092" sldId="1076"/>
        </pc:sldMkLst>
        <pc:spChg chg="mod">
          <ac:chgData name="Pastor Zach Dudenhofer" userId="c4a63011-f6e8-401d-b235-a1891ff3d58e" providerId="ADAL" clId="{1EB98FB0-F0CB-46D9-B6C9-CB28CCB1D7DC}" dt="2025-08-29T19:50:09.622" v="510" actId="115"/>
          <ac:spMkLst>
            <pc:docMk/>
            <pc:sldMk cId="2015952092" sldId="1076"/>
            <ac:spMk id="3" creationId="{54D9753F-F433-BD1A-AB9C-9645E683F8AF}"/>
          </ac:spMkLst>
        </pc:spChg>
        <pc:spChg chg="mod">
          <ac:chgData name="Pastor Zach Dudenhofer" userId="c4a63011-f6e8-401d-b235-a1891ff3d58e" providerId="ADAL" clId="{1EB98FB0-F0CB-46D9-B6C9-CB28CCB1D7DC}" dt="2025-08-29T19:50:51.530" v="531" actId="20577"/>
          <ac:spMkLst>
            <pc:docMk/>
            <pc:sldMk cId="2015952092" sldId="1076"/>
            <ac:spMk id="4" creationId="{9095AFF3-F941-CF8A-6BA2-4D5880594DFB}"/>
          </ac:spMkLst>
        </pc:spChg>
      </pc:sldChg>
      <pc:sldChg chg="modSp add mod">
        <pc:chgData name="Pastor Zach Dudenhofer" userId="c4a63011-f6e8-401d-b235-a1891ff3d58e" providerId="ADAL" clId="{1EB98FB0-F0CB-46D9-B6C9-CB28CCB1D7DC}" dt="2025-08-29T19:51:33.208" v="557" actId="20577"/>
        <pc:sldMkLst>
          <pc:docMk/>
          <pc:sldMk cId="1052763742" sldId="1077"/>
        </pc:sldMkLst>
        <pc:spChg chg="mod">
          <ac:chgData name="Pastor Zach Dudenhofer" userId="c4a63011-f6e8-401d-b235-a1891ff3d58e" providerId="ADAL" clId="{1EB98FB0-F0CB-46D9-B6C9-CB28CCB1D7DC}" dt="2025-08-29T19:51:33.208" v="557" actId="20577"/>
          <ac:spMkLst>
            <pc:docMk/>
            <pc:sldMk cId="1052763742" sldId="1077"/>
            <ac:spMk id="2" creationId="{86533E5A-C9A4-0E5F-6640-D0FE9826AA88}"/>
          </ac:spMkLst>
        </pc:spChg>
      </pc:sldChg>
      <pc:sldChg chg="addSp modSp add mod">
        <pc:chgData name="Pastor Zach Dudenhofer" userId="c4a63011-f6e8-401d-b235-a1891ff3d58e" providerId="ADAL" clId="{1EB98FB0-F0CB-46D9-B6C9-CB28CCB1D7DC}" dt="2025-08-29T19:52:26.465" v="599" actId="20577"/>
        <pc:sldMkLst>
          <pc:docMk/>
          <pc:sldMk cId="3901796708" sldId="1078"/>
        </pc:sldMkLst>
        <pc:spChg chg="mod">
          <ac:chgData name="Pastor Zach Dudenhofer" userId="c4a63011-f6e8-401d-b235-a1891ff3d58e" providerId="ADAL" clId="{1EB98FB0-F0CB-46D9-B6C9-CB28CCB1D7DC}" dt="2025-08-29T19:51:53.663" v="560" actId="115"/>
          <ac:spMkLst>
            <pc:docMk/>
            <pc:sldMk cId="3901796708" sldId="1078"/>
            <ac:spMk id="3" creationId="{54D9753F-F433-BD1A-AB9C-9645E683F8AF}"/>
          </ac:spMkLst>
        </pc:spChg>
        <pc:spChg chg="add mod">
          <ac:chgData name="Pastor Zach Dudenhofer" userId="c4a63011-f6e8-401d-b235-a1891ff3d58e" providerId="ADAL" clId="{1EB98FB0-F0CB-46D9-B6C9-CB28CCB1D7DC}" dt="2025-08-29T19:52:26.465" v="599" actId="20577"/>
          <ac:spMkLst>
            <pc:docMk/>
            <pc:sldMk cId="3901796708" sldId="1078"/>
            <ac:spMk id="4" creationId="{0FE7E2DA-D6FB-F907-26E9-300D099F6F74}"/>
          </ac:spMkLst>
        </pc:spChg>
        <pc:cxnChg chg="add mod">
          <ac:chgData name="Pastor Zach Dudenhofer" userId="c4a63011-f6e8-401d-b235-a1891ff3d58e" providerId="ADAL" clId="{1EB98FB0-F0CB-46D9-B6C9-CB28CCB1D7DC}" dt="2025-08-29T19:52:01.336" v="561"/>
          <ac:cxnSpMkLst>
            <pc:docMk/>
            <pc:sldMk cId="3901796708" sldId="1078"/>
            <ac:cxnSpMk id="5" creationId="{49DABDD4-A42D-9837-6C7D-8C87218034DA}"/>
          </ac:cxnSpMkLst>
        </pc:cxnChg>
      </pc:sldChg>
      <pc:sldChg chg="modSp add mod">
        <pc:chgData name="Pastor Zach Dudenhofer" userId="c4a63011-f6e8-401d-b235-a1891ff3d58e" providerId="ADAL" clId="{1EB98FB0-F0CB-46D9-B6C9-CB28CCB1D7DC}" dt="2025-08-29T19:54:11.386" v="709" actId="20577"/>
        <pc:sldMkLst>
          <pc:docMk/>
          <pc:sldMk cId="1977809345" sldId="1079"/>
        </pc:sldMkLst>
        <pc:spChg chg="mod">
          <ac:chgData name="Pastor Zach Dudenhofer" userId="c4a63011-f6e8-401d-b235-a1891ff3d58e" providerId="ADAL" clId="{1EB98FB0-F0CB-46D9-B6C9-CB28CCB1D7DC}" dt="2025-08-29T19:52:51.287" v="604" actId="115"/>
          <ac:spMkLst>
            <pc:docMk/>
            <pc:sldMk cId="1977809345" sldId="1079"/>
            <ac:spMk id="3" creationId="{54D9753F-F433-BD1A-AB9C-9645E683F8AF}"/>
          </ac:spMkLst>
        </pc:spChg>
        <pc:spChg chg="mod">
          <ac:chgData name="Pastor Zach Dudenhofer" userId="c4a63011-f6e8-401d-b235-a1891ff3d58e" providerId="ADAL" clId="{1EB98FB0-F0CB-46D9-B6C9-CB28CCB1D7DC}" dt="2025-08-29T19:54:11.386" v="709" actId="20577"/>
          <ac:spMkLst>
            <pc:docMk/>
            <pc:sldMk cId="1977809345" sldId="1079"/>
            <ac:spMk id="4" creationId="{0FE7E2DA-D6FB-F907-26E9-300D099F6F74}"/>
          </ac:spMkLst>
        </pc:spChg>
      </pc:sldChg>
      <pc:sldChg chg="modSp add mod">
        <pc:chgData name="Pastor Zach Dudenhofer" userId="c4a63011-f6e8-401d-b235-a1891ff3d58e" providerId="ADAL" clId="{1EB98FB0-F0CB-46D9-B6C9-CB28CCB1D7DC}" dt="2025-08-29T19:54:36.724" v="714" actId="115"/>
        <pc:sldMkLst>
          <pc:docMk/>
          <pc:sldMk cId="3036932131" sldId="1080"/>
        </pc:sldMkLst>
        <pc:spChg chg="mod">
          <ac:chgData name="Pastor Zach Dudenhofer" userId="c4a63011-f6e8-401d-b235-a1891ff3d58e" providerId="ADAL" clId="{1EB98FB0-F0CB-46D9-B6C9-CB28CCB1D7DC}" dt="2025-08-29T19:54:36.724" v="714" actId="115"/>
          <ac:spMkLst>
            <pc:docMk/>
            <pc:sldMk cId="3036932131" sldId="1080"/>
            <ac:spMk id="3" creationId="{54D9753F-F433-BD1A-AB9C-9645E683F8AF}"/>
          </ac:spMkLst>
        </pc:spChg>
      </pc:sldChg>
      <pc:sldChg chg="modSp add mod">
        <pc:chgData name="Pastor Zach Dudenhofer" userId="c4a63011-f6e8-401d-b235-a1891ff3d58e" providerId="ADAL" clId="{1EB98FB0-F0CB-46D9-B6C9-CB28CCB1D7DC}" dt="2025-08-29T19:57:20.603" v="862" actId="20577"/>
        <pc:sldMkLst>
          <pc:docMk/>
          <pc:sldMk cId="148501178" sldId="1081"/>
        </pc:sldMkLst>
        <pc:spChg chg="mod">
          <ac:chgData name="Pastor Zach Dudenhofer" userId="c4a63011-f6e8-401d-b235-a1891ff3d58e" providerId="ADAL" clId="{1EB98FB0-F0CB-46D9-B6C9-CB28CCB1D7DC}" dt="2025-08-29T19:57:20.603" v="862" actId="20577"/>
          <ac:spMkLst>
            <pc:docMk/>
            <pc:sldMk cId="148501178" sldId="1081"/>
            <ac:spMk id="2" creationId="{86533E5A-C9A4-0E5F-6640-D0FE9826AA88}"/>
          </ac:spMkLst>
        </pc:spChg>
        <pc:spChg chg="mod">
          <ac:chgData name="Pastor Zach Dudenhofer" userId="c4a63011-f6e8-401d-b235-a1891ff3d58e" providerId="ADAL" clId="{1EB98FB0-F0CB-46D9-B6C9-CB28CCB1D7DC}" dt="2025-08-29T19:55:13.016" v="717" actId="115"/>
          <ac:spMkLst>
            <pc:docMk/>
            <pc:sldMk cId="148501178" sldId="1081"/>
            <ac:spMk id="3" creationId="{54D9753F-F433-BD1A-AB9C-9645E683F8AF}"/>
          </ac:spMkLst>
        </pc:spChg>
        <pc:spChg chg="mod">
          <ac:chgData name="Pastor Zach Dudenhofer" userId="c4a63011-f6e8-401d-b235-a1891ff3d58e" providerId="ADAL" clId="{1EB98FB0-F0CB-46D9-B6C9-CB28CCB1D7DC}" dt="2025-08-29T19:56:32.283" v="850" actId="20577"/>
          <ac:spMkLst>
            <pc:docMk/>
            <pc:sldMk cId="148501178" sldId="1081"/>
            <ac:spMk id="4" creationId="{0FE7E2DA-D6FB-F907-26E9-300D099F6F74}"/>
          </ac:spMkLst>
        </pc:spChg>
      </pc:sldChg>
      <pc:sldChg chg="modSp add mod">
        <pc:chgData name="Pastor Zach Dudenhofer" userId="c4a63011-f6e8-401d-b235-a1891ff3d58e" providerId="ADAL" clId="{1EB98FB0-F0CB-46D9-B6C9-CB28CCB1D7DC}" dt="2025-08-29T20:00:59.382" v="1119" actId="255"/>
        <pc:sldMkLst>
          <pc:docMk/>
          <pc:sldMk cId="1956666925" sldId="1082"/>
        </pc:sldMkLst>
        <pc:spChg chg="mod">
          <ac:chgData name="Pastor Zach Dudenhofer" userId="c4a63011-f6e8-401d-b235-a1891ff3d58e" providerId="ADAL" clId="{1EB98FB0-F0CB-46D9-B6C9-CB28CCB1D7DC}" dt="2025-08-29T19:57:35.080" v="883" actId="20577"/>
          <ac:spMkLst>
            <pc:docMk/>
            <pc:sldMk cId="1956666925" sldId="1082"/>
            <ac:spMk id="2" creationId="{86533E5A-C9A4-0E5F-6640-D0FE9826AA88}"/>
          </ac:spMkLst>
        </pc:spChg>
        <pc:spChg chg="mod">
          <ac:chgData name="Pastor Zach Dudenhofer" userId="c4a63011-f6e8-401d-b235-a1891ff3d58e" providerId="ADAL" clId="{1EB98FB0-F0CB-46D9-B6C9-CB28CCB1D7DC}" dt="2025-08-29T20:00:59.382" v="1119" actId="255"/>
          <ac:spMkLst>
            <pc:docMk/>
            <pc:sldMk cId="1956666925" sldId="1082"/>
            <ac:spMk id="3" creationId="{54D9753F-F433-BD1A-AB9C-9645E683F8AF}"/>
          </ac:spMkLst>
        </pc:spChg>
      </pc:sldChg>
      <pc:sldChg chg="add del">
        <pc:chgData name="Pastor Zach Dudenhofer" userId="c4a63011-f6e8-401d-b235-a1891ff3d58e" providerId="ADAL" clId="{1EB98FB0-F0CB-46D9-B6C9-CB28CCB1D7DC}" dt="2025-08-29T19:57:21.039" v="863"/>
        <pc:sldMkLst>
          <pc:docMk/>
          <pc:sldMk cId="2441166063" sldId="1082"/>
        </pc:sldMkLst>
      </pc:sldChg>
      <pc:sldChg chg="addSp modSp add mod">
        <pc:chgData name="Pastor Zach Dudenhofer" userId="c4a63011-f6e8-401d-b235-a1891ff3d58e" providerId="ADAL" clId="{1EB98FB0-F0CB-46D9-B6C9-CB28CCB1D7DC}" dt="2025-08-29T20:00:49.954" v="1118" actId="255"/>
        <pc:sldMkLst>
          <pc:docMk/>
          <pc:sldMk cId="3308952530" sldId="1083"/>
        </pc:sldMkLst>
        <pc:spChg chg="mod">
          <ac:chgData name="Pastor Zach Dudenhofer" userId="c4a63011-f6e8-401d-b235-a1891ff3d58e" providerId="ADAL" clId="{1EB98FB0-F0CB-46D9-B6C9-CB28CCB1D7DC}" dt="2025-08-29T20:00:49.954" v="1118" actId="255"/>
          <ac:spMkLst>
            <pc:docMk/>
            <pc:sldMk cId="3308952530" sldId="1083"/>
            <ac:spMk id="3" creationId="{54D9753F-F433-BD1A-AB9C-9645E683F8AF}"/>
          </ac:spMkLst>
        </pc:spChg>
        <pc:spChg chg="add mod">
          <ac:chgData name="Pastor Zach Dudenhofer" userId="c4a63011-f6e8-401d-b235-a1891ff3d58e" providerId="ADAL" clId="{1EB98FB0-F0CB-46D9-B6C9-CB28CCB1D7DC}" dt="2025-08-29T20:00:29.098" v="1117" actId="1035"/>
          <ac:spMkLst>
            <pc:docMk/>
            <pc:sldMk cId="3308952530" sldId="1083"/>
            <ac:spMk id="4" creationId="{87ADE41B-F439-601E-F886-D15D7F5172C8}"/>
          </ac:spMkLst>
        </pc:spChg>
        <pc:cxnChg chg="add mod">
          <ac:chgData name="Pastor Zach Dudenhofer" userId="c4a63011-f6e8-401d-b235-a1891ff3d58e" providerId="ADAL" clId="{1EB98FB0-F0CB-46D9-B6C9-CB28CCB1D7DC}" dt="2025-08-29T20:00:29.098" v="1117" actId="1035"/>
          <ac:cxnSpMkLst>
            <pc:docMk/>
            <pc:sldMk cId="3308952530" sldId="1083"/>
            <ac:cxnSpMk id="5" creationId="{BD909028-6F2E-5644-8057-012AEB996D03}"/>
          </ac:cxnSpMkLst>
        </pc:cxnChg>
      </pc:sldChg>
      <pc:sldChg chg="delSp modSp add mod">
        <pc:chgData name="Pastor Zach Dudenhofer" userId="c4a63011-f6e8-401d-b235-a1891ff3d58e" providerId="ADAL" clId="{1EB98FB0-F0CB-46D9-B6C9-CB28CCB1D7DC}" dt="2025-08-29T20:03:11.369" v="1141" actId="478"/>
        <pc:sldMkLst>
          <pc:docMk/>
          <pc:sldMk cId="2097809374" sldId="1084"/>
        </pc:sldMkLst>
        <pc:spChg chg="mod">
          <ac:chgData name="Pastor Zach Dudenhofer" userId="c4a63011-f6e8-401d-b235-a1891ff3d58e" providerId="ADAL" clId="{1EB98FB0-F0CB-46D9-B6C9-CB28CCB1D7DC}" dt="2025-08-29T20:01:35.587" v="1124" actId="115"/>
          <ac:spMkLst>
            <pc:docMk/>
            <pc:sldMk cId="2097809374" sldId="1084"/>
            <ac:spMk id="3" creationId="{54D9753F-F433-BD1A-AB9C-9645E683F8AF}"/>
          </ac:spMkLst>
        </pc:spChg>
        <pc:spChg chg="del">
          <ac:chgData name="Pastor Zach Dudenhofer" userId="c4a63011-f6e8-401d-b235-a1891ff3d58e" providerId="ADAL" clId="{1EB98FB0-F0CB-46D9-B6C9-CB28CCB1D7DC}" dt="2025-08-29T20:03:11.369" v="1141" actId="478"/>
          <ac:spMkLst>
            <pc:docMk/>
            <pc:sldMk cId="2097809374" sldId="1084"/>
            <ac:spMk id="4" creationId="{87ADE41B-F439-601E-F886-D15D7F5172C8}"/>
          </ac:spMkLst>
        </pc:spChg>
        <pc:cxnChg chg="del">
          <ac:chgData name="Pastor Zach Dudenhofer" userId="c4a63011-f6e8-401d-b235-a1891ff3d58e" providerId="ADAL" clId="{1EB98FB0-F0CB-46D9-B6C9-CB28CCB1D7DC}" dt="2025-08-29T20:03:11.369" v="1141" actId="478"/>
          <ac:cxnSpMkLst>
            <pc:docMk/>
            <pc:sldMk cId="2097809374" sldId="1084"/>
            <ac:cxnSpMk id="5" creationId="{BD909028-6F2E-5644-8057-012AEB996D03}"/>
          </ac:cxnSpMkLst>
        </pc:cxnChg>
      </pc:sldChg>
      <pc:sldChg chg="addSp modSp add mod">
        <pc:chgData name="Pastor Zach Dudenhofer" userId="c4a63011-f6e8-401d-b235-a1891ff3d58e" providerId="ADAL" clId="{1EB98FB0-F0CB-46D9-B6C9-CB28CCB1D7DC}" dt="2025-08-29T20:03:33.710" v="1172" actId="20577"/>
        <pc:sldMkLst>
          <pc:docMk/>
          <pc:sldMk cId="1406571386" sldId="1085"/>
        </pc:sldMkLst>
        <pc:spChg chg="mod">
          <ac:chgData name="Pastor Zach Dudenhofer" userId="c4a63011-f6e8-401d-b235-a1891ff3d58e" providerId="ADAL" clId="{1EB98FB0-F0CB-46D9-B6C9-CB28CCB1D7DC}" dt="2025-08-29T20:02:52.917" v="1138" actId="20577"/>
          <ac:spMkLst>
            <pc:docMk/>
            <pc:sldMk cId="1406571386" sldId="1085"/>
            <ac:spMk id="2" creationId="{86533E5A-C9A4-0E5F-6640-D0FE9826AA88}"/>
          </ac:spMkLst>
        </pc:spChg>
        <pc:spChg chg="mod">
          <ac:chgData name="Pastor Zach Dudenhofer" userId="c4a63011-f6e8-401d-b235-a1891ff3d58e" providerId="ADAL" clId="{1EB98FB0-F0CB-46D9-B6C9-CB28CCB1D7DC}" dt="2025-08-29T20:03:01.584" v="1140" actId="115"/>
          <ac:spMkLst>
            <pc:docMk/>
            <pc:sldMk cId="1406571386" sldId="1085"/>
            <ac:spMk id="3" creationId="{54D9753F-F433-BD1A-AB9C-9645E683F8AF}"/>
          </ac:spMkLst>
        </pc:spChg>
        <pc:spChg chg="add mod">
          <ac:chgData name="Pastor Zach Dudenhofer" userId="c4a63011-f6e8-401d-b235-a1891ff3d58e" providerId="ADAL" clId="{1EB98FB0-F0CB-46D9-B6C9-CB28CCB1D7DC}" dt="2025-08-29T20:03:33.710" v="1172" actId="20577"/>
          <ac:spMkLst>
            <pc:docMk/>
            <pc:sldMk cId="1406571386" sldId="1085"/>
            <ac:spMk id="4" creationId="{BBFE8916-7CC3-1FE6-4DCE-9863C6AE5FB2}"/>
          </ac:spMkLst>
        </pc:spChg>
        <pc:cxnChg chg="add mod">
          <ac:chgData name="Pastor Zach Dudenhofer" userId="c4a63011-f6e8-401d-b235-a1891ff3d58e" providerId="ADAL" clId="{1EB98FB0-F0CB-46D9-B6C9-CB28CCB1D7DC}" dt="2025-08-29T20:03:18.078" v="1142"/>
          <ac:cxnSpMkLst>
            <pc:docMk/>
            <pc:sldMk cId="1406571386" sldId="1085"/>
            <ac:cxnSpMk id="5" creationId="{B29F554A-9D4F-0C10-E95B-C96B9A26F282}"/>
          </ac:cxnSpMkLst>
        </pc:cxnChg>
      </pc:sldChg>
      <pc:sldChg chg="delSp modSp add mod">
        <pc:chgData name="Pastor Zach Dudenhofer" userId="c4a63011-f6e8-401d-b235-a1891ff3d58e" providerId="ADAL" clId="{1EB98FB0-F0CB-46D9-B6C9-CB28CCB1D7DC}" dt="2025-08-29T20:04:27.192" v="1180" actId="478"/>
        <pc:sldMkLst>
          <pc:docMk/>
          <pc:sldMk cId="1092685990" sldId="1086"/>
        </pc:sldMkLst>
        <pc:spChg chg="mod">
          <ac:chgData name="Pastor Zach Dudenhofer" userId="c4a63011-f6e8-401d-b235-a1891ff3d58e" providerId="ADAL" clId="{1EB98FB0-F0CB-46D9-B6C9-CB28CCB1D7DC}" dt="2025-08-29T20:04:18.759" v="1179" actId="115"/>
          <ac:spMkLst>
            <pc:docMk/>
            <pc:sldMk cId="1092685990" sldId="1086"/>
            <ac:spMk id="3" creationId="{54D9753F-F433-BD1A-AB9C-9645E683F8AF}"/>
          </ac:spMkLst>
        </pc:spChg>
        <pc:spChg chg="del">
          <ac:chgData name="Pastor Zach Dudenhofer" userId="c4a63011-f6e8-401d-b235-a1891ff3d58e" providerId="ADAL" clId="{1EB98FB0-F0CB-46D9-B6C9-CB28CCB1D7DC}" dt="2025-08-29T20:04:27.192" v="1180" actId="478"/>
          <ac:spMkLst>
            <pc:docMk/>
            <pc:sldMk cId="1092685990" sldId="1086"/>
            <ac:spMk id="4" creationId="{BBFE8916-7CC3-1FE6-4DCE-9863C6AE5FB2}"/>
          </ac:spMkLst>
        </pc:spChg>
        <pc:cxnChg chg="del">
          <ac:chgData name="Pastor Zach Dudenhofer" userId="c4a63011-f6e8-401d-b235-a1891ff3d58e" providerId="ADAL" clId="{1EB98FB0-F0CB-46D9-B6C9-CB28CCB1D7DC}" dt="2025-08-29T20:04:27.192" v="1180" actId="478"/>
          <ac:cxnSpMkLst>
            <pc:docMk/>
            <pc:sldMk cId="1092685990" sldId="1086"/>
            <ac:cxnSpMk id="5" creationId="{B29F554A-9D4F-0C10-E95B-C96B9A26F282}"/>
          </ac:cxnSpMkLst>
        </pc:cxnChg>
      </pc:sldChg>
      <pc:sldChg chg="addSp modSp add mod">
        <pc:chgData name="Pastor Zach Dudenhofer" userId="c4a63011-f6e8-401d-b235-a1891ff3d58e" providerId="ADAL" clId="{1EB98FB0-F0CB-46D9-B6C9-CB28CCB1D7DC}" dt="2025-08-29T20:05:10.867" v="1200" actId="20577"/>
        <pc:sldMkLst>
          <pc:docMk/>
          <pc:sldMk cId="1744431835" sldId="1087"/>
        </pc:sldMkLst>
        <pc:spChg chg="mod">
          <ac:chgData name="Pastor Zach Dudenhofer" userId="c4a63011-f6e8-401d-b235-a1891ff3d58e" providerId="ADAL" clId="{1EB98FB0-F0CB-46D9-B6C9-CB28CCB1D7DC}" dt="2025-08-29T20:04:52.779" v="1183" actId="115"/>
          <ac:spMkLst>
            <pc:docMk/>
            <pc:sldMk cId="1744431835" sldId="1087"/>
            <ac:spMk id="3" creationId="{54D9753F-F433-BD1A-AB9C-9645E683F8AF}"/>
          </ac:spMkLst>
        </pc:spChg>
        <pc:spChg chg="add mod">
          <ac:chgData name="Pastor Zach Dudenhofer" userId="c4a63011-f6e8-401d-b235-a1891ff3d58e" providerId="ADAL" clId="{1EB98FB0-F0CB-46D9-B6C9-CB28CCB1D7DC}" dt="2025-08-29T20:05:10.867" v="1200" actId="20577"/>
          <ac:spMkLst>
            <pc:docMk/>
            <pc:sldMk cId="1744431835" sldId="1087"/>
            <ac:spMk id="4" creationId="{0A8D92A1-BA12-6626-4B36-592752DEA9F4}"/>
          </ac:spMkLst>
        </pc:spChg>
        <pc:cxnChg chg="add mod">
          <ac:chgData name="Pastor Zach Dudenhofer" userId="c4a63011-f6e8-401d-b235-a1891ff3d58e" providerId="ADAL" clId="{1EB98FB0-F0CB-46D9-B6C9-CB28CCB1D7DC}" dt="2025-08-29T20:05:01.243" v="1184"/>
          <ac:cxnSpMkLst>
            <pc:docMk/>
            <pc:sldMk cId="1744431835" sldId="1087"/>
            <ac:cxnSpMk id="5" creationId="{1F78FA39-CF2F-4D1A-5356-767A69F2C311}"/>
          </ac:cxnSpMkLst>
        </pc:cxnChg>
      </pc:sldChg>
      <pc:sldChg chg="addSp modSp add mod ord">
        <pc:chgData name="Pastor Zach Dudenhofer" userId="c4a63011-f6e8-401d-b235-a1891ff3d58e" providerId="ADAL" clId="{1EB98FB0-F0CB-46D9-B6C9-CB28CCB1D7DC}" dt="2025-08-29T20:07:40.251" v="1239" actId="20578"/>
        <pc:sldMkLst>
          <pc:docMk/>
          <pc:sldMk cId="2323912646" sldId="1088"/>
        </pc:sldMkLst>
        <pc:spChg chg="mod">
          <ac:chgData name="Pastor Zach Dudenhofer" userId="c4a63011-f6e8-401d-b235-a1891ff3d58e" providerId="ADAL" clId="{1EB98FB0-F0CB-46D9-B6C9-CB28CCB1D7DC}" dt="2025-08-29T20:05:33.434" v="1222" actId="20577"/>
          <ac:spMkLst>
            <pc:docMk/>
            <pc:sldMk cId="2323912646" sldId="1088"/>
            <ac:spMk id="2" creationId="{86533E5A-C9A4-0E5F-6640-D0FE9826AA88}"/>
          </ac:spMkLst>
        </pc:spChg>
        <pc:spChg chg="mod">
          <ac:chgData name="Pastor Zach Dudenhofer" userId="c4a63011-f6e8-401d-b235-a1891ff3d58e" providerId="ADAL" clId="{1EB98FB0-F0CB-46D9-B6C9-CB28CCB1D7DC}" dt="2025-08-29T20:05:47.252" v="1224" actId="115"/>
          <ac:spMkLst>
            <pc:docMk/>
            <pc:sldMk cId="2323912646" sldId="1088"/>
            <ac:spMk id="3" creationId="{54D9753F-F433-BD1A-AB9C-9645E683F8AF}"/>
          </ac:spMkLst>
        </pc:spChg>
        <pc:spChg chg="add mod">
          <ac:chgData name="Pastor Zach Dudenhofer" userId="c4a63011-f6e8-401d-b235-a1891ff3d58e" providerId="ADAL" clId="{1EB98FB0-F0CB-46D9-B6C9-CB28CCB1D7DC}" dt="2025-08-29T20:05:59.852" v="1231" actId="20577"/>
          <ac:spMkLst>
            <pc:docMk/>
            <pc:sldMk cId="2323912646" sldId="1088"/>
            <ac:spMk id="4" creationId="{ACCFA90B-6DC2-5E64-9C04-AD4D4D6328E7}"/>
          </ac:spMkLst>
        </pc:spChg>
        <pc:cxnChg chg="add mod">
          <ac:chgData name="Pastor Zach Dudenhofer" userId="c4a63011-f6e8-401d-b235-a1891ff3d58e" providerId="ADAL" clId="{1EB98FB0-F0CB-46D9-B6C9-CB28CCB1D7DC}" dt="2025-08-29T20:05:51.845" v="1225"/>
          <ac:cxnSpMkLst>
            <pc:docMk/>
            <pc:sldMk cId="2323912646" sldId="1088"/>
            <ac:cxnSpMk id="5" creationId="{A3E9C298-5612-867F-561D-46586B944FDE}"/>
          </ac:cxnSpMkLst>
        </pc:cxnChg>
      </pc:sldChg>
      <pc:sldChg chg="addSp modSp new mod">
        <pc:chgData name="Pastor Zach Dudenhofer" userId="c4a63011-f6e8-401d-b235-a1891ff3d58e" providerId="ADAL" clId="{1EB98FB0-F0CB-46D9-B6C9-CB28CCB1D7DC}" dt="2025-08-29T20:08:22.845" v="1247" actId="962"/>
        <pc:sldMkLst>
          <pc:docMk/>
          <pc:sldMk cId="3187900224" sldId="1089"/>
        </pc:sldMkLst>
        <pc:picChg chg="add mod">
          <ac:chgData name="Pastor Zach Dudenhofer" userId="c4a63011-f6e8-401d-b235-a1891ff3d58e" providerId="ADAL" clId="{1EB98FB0-F0CB-46D9-B6C9-CB28CCB1D7DC}" dt="2025-08-29T20:08:22.845" v="1247" actId="962"/>
          <ac:picMkLst>
            <pc:docMk/>
            <pc:sldMk cId="3187900224" sldId="1089"/>
            <ac:picMk id="3" creationId="{B2872B05-591C-A173-9213-52219CD994B2}"/>
          </ac:picMkLst>
        </pc:picChg>
      </pc:sldChg>
      <pc:sldChg chg="addSp modSp new mod ord">
        <pc:chgData name="Pastor Zach Dudenhofer" userId="c4a63011-f6e8-401d-b235-a1891ff3d58e" providerId="ADAL" clId="{1EB98FB0-F0CB-46D9-B6C9-CB28CCB1D7DC}" dt="2025-08-29T20:07:42.306" v="1241"/>
        <pc:sldMkLst>
          <pc:docMk/>
          <pc:sldMk cId="2449594387" sldId="1090"/>
        </pc:sldMkLst>
        <pc:picChg chg="add mod">
          <ac:chgData name="Pastor Zach Dudenhofer" userId="c4a63011-f6e8-401d-b235-a1891ff3d58e" providerId="ADAL" clId="{1EB98FB0-F0CB-46D9-B6C9-CB28CCB1D7DC}" dt="2025-08-29T20:07:36.524" v="1236" actId="27614"/>
          <ac:picMkLst>
            <pc:docMk/>
            <pc:sldMk cId="2449594387" sldId="1090"/>
            <ac:picMk id="3" creationId="{433CE0E6-94D2-F3B5-BE39-91E6E1C9B751}"/>
          </ac:picMkLst>
        </pc:picChg>
      </pc:sldChg>
    </pc:docChg>
  </pc:docChgLst>
  <pc:docChgLst>
    <pc:chgData name="Pastor Zach Dudenhofer" userId="c4a63011-f6e8-401d-b235-a1891ff3d58e" providerId="ADAL" clId="{6E749D9D-6205-4D30-8378-F6C008794237}"/>
    <pc:docChg chg="undo custSel addSld delSld modSld sldOrd">
      <pc:chgData name="Pastor Zach Dudenhofer" userId="c4a63011-f6e8-401d-b235-a1891ff3d58e" providerId="ADAL" clId="{6E749D9D-6205-4D30-8378-F6C008794237}" dt="2025-10-17T17:41:46.804" v="1914" actId="962"/>
      <pc:docMkLst>
        <pc:docMk/>
      </pc:docMkLst>
      <pc:sldChg chg="del">
        <pc:chgData name="Pastor Zach Dudenhofer" userId="c4a63011-f6e8-401d-b235-a1891ff3d58e" providerId="ADAL" clId="{6E749D9D-6205-4D30-8378-F6C008794237}" dt="2025-10-09T20:19:27.594" v="15" actId="47"/>
        <pc:sldMkLst>
          <pc:docMk/>
          <pc:sldMk cId="785318392" sldId="263"/>
        </pc:sldMkLst>
      </pc:sldChg>
      <pc:sldChg chg="del">
        <pc:chgData name="Pastor Zach Dudenhofer" userId="c4a63011-f6e8-401d-b235-a1891ff3d58e" providerId="ADAL" clId="{6E749D9D-6205-4D30-8378-F6C008794237}" dt="2025-10-09T20:25:40.286" v="161" actId="47"/>
        <pc:sldMkLst>
          <pc:docMk/>
          <pc:sldMk cId="318598435" sldId="901"/>
        </pc:sldMkLst>
      </pc:sldChg>
      <pc:sldChg chg="addSp delSp modSp mod">
        <pc:chgData name="Pastor Zach Dudenhofer" userId="c4a63011-f6e8-401d-b235-a1891ff3d58e" providerId="ADAL" clId="{6E749D9D-6205-4D30-8378-F6C008794237}" dt="2025-10-17T17:40:43.551" v="1900" actId="962"/>
        <pc:sldMkLst>
          <pc:docMk/>
          <pc:sldMk cId="2449594387" sldId="1090"/>
        </pc:sldMkLst>
        <pc:picChg chg="add del mod">
          <ac:chgData name="Pastor Zach Dudenhofer" userId="c4a63011-f6e8-401d-b235-a1891ff3d58e" providerId="ADAL" clId="{6E749D9D-6205-4D30-8378-F6C008794237}" dt="2025-10-17T17:40:36.174" v="1893" actId="478"/>
          <ac:picMkLst>
            <pc:docMk/>
            <pc:sldMk cId="2449594387" sldId="1090"/>
            <ac:picMk id="3" creationId="{E1F076E7-FD9F-1EAC-7873-6CEC6B377FEF}"/>
          </ac:picMkLst>
        </pc:picChg>
        <pc:picChg chg="add del mod">
          <ac:chgData name="Pastor Zach Dudenhofer" userId="c4a63011-f6e8-401d-b235-a1891ff3d58e" providerId="ADAL" clId="{6E749D9D-6205-4D30-8378-F6C008794237}" dt="2025-10-17T17:40:40.742" v="1897" actId="478"/>
          <ac:picMkLst>
            <pc:docMk/>
            <pc:sldMk cId="2449594387" sldId="1090"/>
            <ac:picMk id="4" creationId="{2BCC4E61-3D47-96E4-64EC-6629F4A5EA5D}"/>
          </ac:picMkLst>
        </pc:picChg>
        <pc:picChg chg="del">
          <ac:chgData name="Pastor Zach Dudenhofer" userId="c4a63011-f6e8-401d-b235-a1891ff3d58e" providerId="ADAL" clId="{6E749D9D-6205-4D30-8378-F6C008794237}" dt="2025-10-09T21:00:40.386" v="910" actId="478"/>
          <ac:picMkLst>
            <pc:docMk/>
            <pc:sldMk cId="2449594387" sldId="1090"/>
            <ac:picMk id="4" creationId="{FDDEBEC5-BE45-2BE8-3230-859CF5AD11AD}"/>
          </ac:picMkLst>
        </pc:picChg>
        <pc:picChg chg="add mod">
          <ac:chgData name="Pastor Zach Dudenhofer" userId="c4a63011-f6e8-401d-b235-a1891ff3d58e" providerId="ADAL" clId="{6E749D9D-6205-4D30-8378-F6C008794237}" dt="2025-10-17T17:40:43.551" v="1900" actId="962"/>
          <ac:picMkLst>
            <pc:docMk/>
            <pc:sldMk cId="2449594387" sldId="1090"/>
            <ac:picMk id="6" creationId="{74F3BFE8-FCDF-3EA9-6A5B-0D0AAD19DA65}"/>
          </ac:picMkLst>
        </pc:picChg>
      </pc:sldChg>
      <pc:sldChg chg="del">
        <pc:chgData name="Pastor Zach Dudenhofer" userId="c4a63011-f6e8-401d-b235-a1891ff3d58e" providerId="ADAL" clId="{6E749D9D-6205-4D30-8378-F6C008794237}" dt="2025-10-09T20:43:04.156" v="469" actId="47"/>
        <pc:sldMkLst>
          <pc:docMk/>
          <pc:sldMk cId="3448533944" sldId="1091"/>
        </pc:sldMkLst>
      </pc:sldChg>
      <pc:sldChg chg="del">
        <pc:chgData name="Pastor Zach Dudenhofer" userId="c4a63011-f6e8-401d-b235-a1891ff3d58e" providerId="ADAL" clId="{6E749D9D-6205-4D30-8378-F6C008794237}" dt="2025-10-09T20:19:27.594" v="15" actId="47"/>
        <pc:sldMkLst>
          <pc:docMk/>
          <pc:sldMk cId="3553646304" sldId="1102"/>
        </pc:sldMkLst>
      </pc:sldChg>
      <pc:sldChg chg="del">
        <pc:chgData name="Pastor Zach Dudenhofer" userId="c4a63011-f6e8-401d-b235-a1891ff3d58e" providerId="ADAL" clId="{6E749D9D-6205-4D30-8378-F6C008794237}" dt="2025-10-09T20:43:04.156" v="469" actId="47"/>
        <pc:sldMkLst>
          <pc:docMk/>
          <pc:sldMk cId="157680823" sldId="1103"/>
        </pc:sldMkLst>
      </pc:sldChg>
      <pc:sldChg chg="del">
        <pc:chgData name="Pastor Zach Dudenhofer" userId="c4a63011-f6e8-401d-b235-a1891ff3d58e" providerId="ADAL" clId="{6E749D9D-6205-4D30-8378-F6C008794237}" dt="2025-10-09T20:43:04.156" v="469" actId="47"/>
        <pc:sldMkLst>
          <pc:docMk/>
          <pc:sldMk cId="2197671955" sldId="1104"/>
        </pc:sldMkLst>
      </pc:sldChg>
      <pc:sldChg chg="del">
        <pc:chgData name="Pastor Zach Dudenhofer" userId="c4a63011-f6e8-401d-b235-a1891ff3d58e" providerId="ADAL" clId="{6E749D9D-6205-4D30-8378-F6C008794237}" dt="2025-10-09T20:43:04.156" v="469" actId="47"/>
        <pc:sldMkLst>
          <pc:docMk/>
          <pc:sldMk cId="373721405" sldId="1105"/>
        </pc:sldMkLst>
      </pc:sldChg>
      <pc:sldChg chg="del">
        <pc:chgData name="Pastor Zach Dudenhofer" userId="c4a63011-f6e8-401d-b235-a1891ff3d58e" providerId="ADAL" clId="{6E749D9D-6205-4D30-8378-F6C008794237}" dt="2025-10-09T20:43:04.156" v="469" actId="47"/>
        <pc:sldMkLst>
          <pc:docMk/>
          <pc:sldMk cId="3764377223" sldId="1106"/>
        </pc:sldMkLst>
      </pc:sldChg>
      <pc:sldChg chg="del">
        <pc:chgData name="Pastor Zach Dudenhofer" userId="c4a63011-f6e8-401d-b235-a1891ff3d58e" providerId="ADAL" clId="{6E749D9D-6205-4D30-8378-F6C008794237}" dt="2025-10-09T20:43:04.156" v="469" actId="47"/>
        <pc:sldMkLst>
          <pc:docMk/>
          <pc:sldMk cId="309978068" sldId="1107"/>
        </pc:sldMkLst>
      </pc:sldChg>
      <pc:sldChg chg="del">
        <pc:chgData name="Pastor Zach Dudenhofer" userId="c4a63011-f6e8-401d-b235-a1891ff3d58e" providerId="ADAL" clId="{6E749D9D-6205-4D30-8378-F6C008794237}" dt="2025-10-09T20:43:04.156" v="469" actId="47"/>
        <pc:sldMkLst>
          <pc:docMk/>
          <pc:sldMk cId="2400896863" sldId="1108"/>
        </pc:sldMkLst>
      </pc:sldChg>
      <pc:sldChg chg="del">
        <pc:chgData name="Pastor Zach Dudenhofer" userId="c4a63011-f6e8-401d-b235-a1891ff3d58e" providerId="ADAL" clId="{6E749D9D-6205-4D30-8378-F6C008794237}" dt="2025-10-09T20:19:27.594" v="15" actId="47"/>
        <pc:sldMkLst>
          <pc:docMk/>
          <pc:sldMk cId="3549095303" sldId="1116"/>
        </pc:sldMkLst>
      </pc:sldChg>
      <pc:sldChg chg="del">
        <pc:chgData name="Pastor Zach Dudenhofer" userId="c4a63011-f6e8-401d-b235-a1891ff3d58e" providerId="ADAL" clId="{6E749D9D-6205-4D30-8378-F6C008794237}" dt="2025-10-09T20:19:27.594" v="15" actId="47"/>
        <pc:sldMkLst>
          <pc:docMk/>
          <pc:sldMk cId="888485250" sldId="1117"/>
        </pc:sldMkLst>
      </pc:sldChg>
      <pc:sldChg chg="addSp delSp modSp mod ord">
        <pc:chgData name="Pastor Zach Dudenhofer" userId="c4a63011-f6e8-401d-b235-a1891ff3d58e" providerId="ADAL" clId="{6E749D9D-6205-4D30-8378-F6C008794237}" dt="2025-10-17T17:03:03.566" v="1067" actId="1076"/>
        <pc:sldMkLst>
          <pc:docMk/>
          <pc:sldMk cId="3439143443" sldId="1118"/>
        </pc:sldMkLst>
        <pc:spChg chg="mod">
          <ac:chgData name="Pastor Zach Dudenhofer" userId="c4a63011-f6e8-401d-b235-a1891ff3d58e" providerId="ADAL" clId="{6E749D9D-6205-4D30-8378-F6C008794237}" dt="2025-10-17T17:02:16.544" v="1056" actId="207"/>
          <ac:spMkLst>
            <pc:docMk/>
            <pc:sldMk cId="3439143443" sldId="1118"/>
            <ac:spMk id="2" creationId="{271338D3-A03F-C3BE-2F4D-71DE6FAC63B8}"/>
          </ac:spMkLst>
        </pc:spChg>
        <pc:spChg chg="mod">
          <ac:chgData name="Pastor Zach Dudenhofer" userId="c4a63011-f6e8-401d-b235-a1891ff3d58e" providerId="ADAL" clId="{6E749D9D-6205-4D30-8378-F6C008794237}" dt="2025-10-17T17:03:03.566" v="1067" actId="1076"/>
          <ac:spMkLst>
            <pc:docMk/>
            <pc:sldMk cId="3439143443" sldId="1118"/>
            <ac:spMk id="3" creationId="{8ADBD640-4AB3-9416-0A8D-67E8F943F061}"/>
          </ac:spMkLst>
        </pc:spChg>
        <pc:picChg chg="add del mod">
          <ac:chgData name="Pastor Zach Dudenhofer" userId="c4a63011-f6e8-401d-b235-a1891ff3d58e" providerId="ADAL" clId="{6E749D9D-6205-4D30-8378-F6C008794237}" dt="2025-10-17T17:01:39.638" v="1052" actId="478"/>
          <ac:picMkLst>
            <pc:docMk/>
            <pc:sldMk cId="3439143443" sldId="1118"/>
            <ac:picMk id="4" creationId="{3AE2C61B-A4C7-C104-3B4D-2005DF3D0C51}"/>
          </ac:picMkLst>
        </pc:picChg>
        <pc:picChg chg="add del mod">
          <ac:chgData name="Pastor Zach Dudenhofer" userId="c4a63011-f6e8-401d-b235-a1891ff3d58e" providerId="ADAL" clId="{6E749D9D-6205-4D30-8378-F6C008794237}" dt="2025-10-09T20:20:34.865" v="47" actId="478"/>
          <ac:picMkLst>
            <pc:docMk/>
            <pc:sldMk cId="3439143443" sldId="1118"/>
            <ac:picMk id="4" creationId="{90CAD48C-9D0B-20E2-407B-5C5890992D66}"/>
          </ac:picMkLst>
        </pc:picChg>
        <pc:picChg chg="add del mod">
          <ac:chgData name="Pastor Zach Dudenhofer" userId="c4a63011-f6e8-401d-b235-a1891ff3d58e" providerId="ADAL" clId="{6E749D9D-6205-4D30-8378-F6C008794237}" dt="2025-10-17T17:02:19.887" v="1057" actId="478"/>
          <ac:picMkLst>
            <pc:docMk/>
            <pc:sldMk cId="3439143443" sldId="1118"/>
            <ac:picMk id="5" creationId="{4A1C42E4-05CB-BBB2-E838-2ED9C23E90B7}"/>
          </ac:picMkLst>
        </pc:picChg>
        <pc:picChg chg="add del mod">
          <ac:chgData name="Pastor Zach Dudenhofer" userId="c4a63011-f6e8-401d-b235-a1891ff3d58e" providerId="ADAL" clId="{6E749D9D-6205-4D30-8378-F6C008794237}" dt="2025-10-09T20:25:28.933" v="160" actId="478"/>
          <ac:picMkLst>
            <pc:docMk/>
            <pc:sldMk cId="3439143443" sldId="1118"/>
            <ac:picMk id="5" creationId="{FD0978B3-6211-5BD9-0D04-7107A20D3BFD}"/>
          </ac:picMkLst>
        </pc:picChg>
      </pc:sldChg>
      <pc:sldChg chg="del">
        <pc:chgData name="Pastor Zach Dudenhofer" userId="c4a63011-f6e8-401d-b235-a1891ff3d58e" providerId="ADAL" clId="{6E749D9D-6205-4D30-8378-F6C008794237}" dt="2025-10-09T20:43:04.156" v="469" actId="47"/>
        <pc:sldMkLst>
          <pc:docMk/>
          <pc:sldMk cId="1766243823" sldId="1119"/>
        </pc:sldMkLst>
      </pc:sldChg>
      <pc:sldChg chg="del">
        <pc:chgData name="Pastor Zach Dudenhofer" userId="c4a63011-f6e8-401d-b235-a1891ff3d58e" providerId="ADAL" clId="{6E749D9D-6205-4D30-8378-F6C008794237}" dt="2025-10-09T20:43:04.156" v="469" actId="47"/>
        <pc:sldMkLst>
          <pc:docMk/>
          <pc:sldMk cId="1243644969" sldId="1120"/>
        </pc:sldMkLst>
      </pc:sldChg>
      <pc:sldChg chg="del">
        <pc:chgData name="Pastor Zach Dudenhofer" userId="c4a63011-f6e8-401d-b235-a1891ff3d58e" providerId="ADAL" clId="{6E749D9D-6205-4D30-8378-F6C008794237}" dt="2025-10-09T20:43:04.156" v="469" actId="47"/>
        <pc:sldMkLst>
          <pc:docMk/>
          <pc:sldMk cId="3755903361" sldId="1121"/>
        </pc:sldMkLst>
      </pc:sldChg>
      <pc:sldChg chg="del">
        <pc:chgData name="Pastor Zach Dudenhofer" userId="c4a63011-f6e8-401d-b235-a1891ff3d58e" providerId="ADAL" clId="{6E749D9D-6205-4D30-8378-F6C008794237}" dt="2025-10-09T20:43:04.156" v="469" actId="47"/>
        <pc:sldMkLst>
          <pc:docMk/>
          <pc:sldMk cId="2010815010" sldId="1122"/>
        </pc:sldMkLst>
      </pc:sldChg>
      <pc:sldChg chg="del">
        <pc:chgData name="Pastor Zach Dudenhofer" userId="c4a63011-f6e8-401d-b235-a1891ff3d58e" providerId="ADAL" clId="{6E749D9D-6205-4D30-8378-F6C008794237}" dt="2025-10-09T20:43:04.156" v="469" actId="47"/>
        <pc:sldMkLst>
          <pc:docMk/>
          <pc:sldMk cId="2400519273" sldId="1123"/>
        </pc:sldMkLst>
      </pc:sldChg>
      <pc:sldChg chg="del">
        <pc:chgData name="Pastor Zach Dudenhofer" userId="c4a63011-f6e8-401d-b235-a1891ff3d58e" providerId="ADAL" clId="{6E749D9D-6205-4D30-8378-F6C008794237}" dt="2025-10-09T20:43:04.156" v="469" actId="47"/>
        <pc:sldMkLst>
          <pc:docMk/>
          <pc:sldMk cId="2446718455" sldId="1124"/>
        </pc:sldMkLst>
      </pc:sldChg>
      <pc:sldChg chg="del">
        <pc:chgData name="Pastor Zach Dudenhofer" userId="c4a63011-f6e8-401d-b235-a1891ff3d58e" providerId="ADAL" clId="{6E749D9D-6205-4D30-8378-F6C008794237}" dt="2025-10-09T20:43:04.156" v="469" actId="47"/>
        <pc:sldMkLst>
          <pc:docMk/>
          <pc:sldMk cId="1071114912" sldId="1125"/>
        </pc:sldMkLst>
      </pc:sldChg>
      <pc:sldChg chg="del">
        <pc:chgData name="Pastor Zach Dudenhofer" userId="c4a63011-f6e8-401d-b235-a1891ff3d58e" providerId="ADAL" clId="{6E749D9D-6205-4D30-8378-F6C008794237}" dt="2025-10-09T20:43:04.156" v="469" actId="47"/>
        <pc:sldMkLst>
          <pc:docMk/>
          <pc:sldMk cId="3443331586" sldId="1126"/>
        </pc:sldMkLst>
      </pc:sldChg>
      <pc:sldChg chg="del">
        <pc:chgData name="Pastor Zach Dudenhofer" userId="c4a63011-f6e8-401d-b235-a1891ff3d58e" providerId="ADAL" clId="{6E749D9D-6205-4D30-8378-F6C008794237}" dt="2025-10-09T20:43:04.156" v="469" actId="47"/>
        <pc:sldMkLst>
          <pc:docMk/>
          <pc:sldMk cId="1956722736" sldId="1127"/>
        </pc:sldMkLst>
      </pc:sldChg>
      <pc:sldChg chg="del">
        <pc:chgData name="Pastor Zach Dudenhofer" userId="c4a63011-f6e8-401d-b235-a1891ff3d58e" providerId="ADAL" clId="{6E749D9D-6205-4D30-8378-F6C008794237}" dt="2025-10-09T20:43:04.156" v="469" actId="47"/>
        <pc:sldMkLst>
          <pc:docMk/>
          <pc:sldMk cId="2248394152" sldId="1128"/>
        </pc:sldMkLst>
      </pc:sldChg>
      <pc:sldChg chg="del">
        <pc:chgData name="Pastor Zach Dudenhofer" userId="c4a63011-f6e8-401d-b235-a1891ff3d58e" providerId="ADAL" clId="{6E749D9D-6205-4D30-8378-F6C008794237}" dt="2025-10-09T20:43:04.156" v="469" actId="47"/>
        <pc:sldMkLst>
          <pc:docMk/>
          <pc:sldMk cId="3873236843" sldId="1129"/>
        </pc:sldMkLst>
      </pc:sldChg>
      <pc:sldChg chg="del">
        <pc:chgData name="Pastor Zach Dudenhofer" userId="c4a63011-f6e8-401d-b235-a1891ff3d58e" providerId="ADAL" clId="{6E749D9D-6205-4D30-8378-F6C008794237}" dt="2025-10-09T20:43:04.156" v="469" actId="47"/>
        <pc:sldMkLst>
          <pc:docMk/>
          <pc:sldMk cId="159727288" sldId="1130"/>
        </pc:sldMkLst>
      </pc:sldChg>
      <pc:sldChg chg="addSp delSp modSp new mod">
        <pc:chgData name="Pastor Zach Dudenhofer" userId="c4a63011-f6e8-401d-b235-a1891ff3d58e" providerId="ADAL" clId="{6E749D9D-6205-4D30-8378-F6C008794237}" dt="2025-10-17T17:09:21.406" v="1107"/>
        <pc:sldMkLst>
          <pc:docMk/>
          <pc:sldMk cId="2864077786" sldId="1131"/>
        </pc:sldMkLst>
        <pc:picChg chg="add mod">
          <ac:chgData name="Pastor Zach Dudenhofer" userId="c4a63011-f6e8-401d-b235-a1891ff3d58e" providerId="ADAL" clId="{6E749D9D-6205-4D30-8378-F6C008794237}" dt="2025-10-17T17:09:21.406" v="1107"/>
          <ac:picMkLst>
            <pc:docMk/>
            <pc:sldMk cId="2864077786" sldId="1131"/>
            <ac:picMk id="2" creationId="{A2C64390-4AC6-F955-AB0C-D6656EFBA48E}"/>
          </ac:picMkLst>
        </pc:picChg>
        <pc:picChg chg="add del mod">
          <ac:chgData name="Pastor Zach Dudenhofer" userId="c4a63011-f6e8-401d-b235-a1891ff3d58e" providerId="ADAL" clId="{6E749D9D-6205-4D30-8378-F6C008794237}" dt="2025-10-17T17:09:15.936" v="1106" actId="478"/>
          <ac:picMkLst>
            <pc:docMk/>
            <pc:sldMk cId="2864077786" sldId="1131"/>
            <ac:picMk id="3" creationId="{4A6D33C0-1E78-C7B1-0BF2-3B64787F36CE}"/>
          </ac:picMkLst>
        </pc:picChg>
      </pc:sldChg>
      <pc:sldChg chg="addSp delSp modSp new del mod">
        <pc:chgData name="Pastor Zach Dudenhofer" userId="c4a63011-f6e8-401d-b235-a1891ff3d58e" providerId="ADAL" clId="{6E749D9D-6205-4D30-8378-F6C008794237}" dt="2025-10-17T16:57:42.030" v="917" actId="47"/>
        <pc:sldMkLst>
          <pc:docMk/>
          <pc:sldMk cId="3421300486" sldId="1132"/>
        </pc:sldMkLst>
        <pc:picChg chg="add del mod">
          <ac:chgData name="Pastor Zach Dudenhofer" userId="c4a63011-f6e8-401d-b235-a1891ff3d58e" providerId="ADAL" clId="{6E749D9D-6205-4D30-8378-F6C008794237}" dt="2025-10-09T20:17:18.337" v="7" actId="478"/>
          <ac:picMkLst>
            <pc:docMk/>
            <pc:sldMk cId="3421300486" sldId="1132"/>
            <ac:picMk id="3" creationId="{D6D2AA4F-C073-E351-4068-C004F2FD40DE}"/>
          </ac:picMkLst>
        </pc:picChg>
        <pc:picChg chg="add mod">
          <ac:chgData name="Pastor Zach Dudenhofer" userId="c4a63011-f6e8-401d-b235-a1891ff3d58e" providerId="ADAL" clId="{6E749D9D-6205-4D30-8378-F6C008794237}" dt="2025-10-09T20:17:24.239" v="10" actId="962"/>
          <ac:picMkLst>
            <pc:docMk/>
            <pc:sldMk cId="3421300486" sldId="1132"/>
            <ac:picMk id="5" creationId="{88CC76B9-EB94-845D-2A0D-82297BE36C7F}"/>
          </ac:picMkLst>
        </pc:picChg>
      </pc:sldChg>
      <pc:sldChg chg="addSp modSp new del mod">
        <pc:chgData name="Pastor Zach Dudenhofer" userId="c4a63011-f6e8-401d-b235-a1891ff3d58e" providerId="ADAL" clId="{6E749D9D-6205-4D30-8378-F6C008794237}" dt="2025-10-17T16:57:42.030" v="917" actId="47"/>
        <pc:sldMkLst>
          <pc:docMk/>
          <pc:sldMk cId="1566018125" sldId="1133"/>
        </pc:sldMkLst>
        <pc:picChg chg="add mod">
          <ac:chgData name="Pastor Zach Dudenhofer" userId="c4a63011-f6e8-401d-b235-a1891ff3d58e" providerId="ADAL" clId="{6E749D9D-6205-4D30-8378-F6C008794237}" dt="2025-10-09T20:17:57.409" v="14" actId="962"/>
          <ac:picMkLst>
            <pc:docMk/>
            <pc:sldMk cId="1566018125" sldId="1133"/>
            <ac:picMk id="3" creationId="{C828C259-3701-88D3-AB52-138AE6EA463B}"/>
          </ac:picMkLst>
        </pc:picChg>
      </pc:sldChg>
      <pc:sldChg chg="modSp add mod">
        <pc:chgData name="Pastor Zach Dudenhofer" userId="c4a63011-f6e8-401d-b235-a1891ff3d58e" providerId="ADAL" clId="{6E749D9D-6205-4D30-8378-F6C008794237}" dt="2025-10-17T17:08:55.343" v="1102" actId="20577"/>
        <pc:sldMkLst>
          <pc:docMk/>
          <pc:sldMk cId="1775405556" sldId="1134"/>
        </pc:sldMkLst>
        <pc:spChg chg="mod">
          <ac:chgData name="Pastor Zach Dudenhofer" userId="c4a63011-f6e8-401d-b235-a1891ff3d58e" providerId="ADAL" clId="{6E749D9D-6205-4D30-8378-F6C008794237}" dt="2025-10-17T17:08:55.343" v="1102" actId="20577"/>
          <ac:spMkLst>
            <pc:docMk/>
            <pc:sldMk cId="1775405556" sldId="1134"/>
            <ac:spMk id="2" creationId="{86533E5A-C9A4-0E5F-6640-D0FE9826AA88}"/>
          </ac:spMkLst>
        </pc:spChg>
        <pc:spChg chg="mod">
          <ac:chgData name="Pastor Zach Dudenhofer" userId="c4a63011-f6e8-401d-b235-a1891ff3d58e" providerId="ADAL" clId="{6E749D9D-6205-4D30-8378-F6C008794237}" dt="2025-10-17T17:08:36.970" v="1098" actId="20577"/>
          <ac:spMkLst>
            <pc:docMk/>
            <pc:sldMk cId="1775405556" sldId="1134"/>
            <ac:spMk id="3" creationId="{54D9753F-F433-BD1A-AB9C-9645E683F8AF}"/>
          </ac:spMkLst>
        </pc:spChg>
      </pc:sldChg>
      <pc:sldChg chg="modSp add del mod">
        <pc:chgData name="Pastor Zach Dudenhofer" userId="c4a63011-f6e8-401d-b235-a1891ff3d58e" providerId="ADAL" clId="{6E749D9D-6205-4D30-8378-F6C008794237}" dt="2025-10-17T17:09:08.115" v="1105" actId="47"/>
        <pc:sldMkLst>
          <pc:docMk/>
          <pc:sldMk cId="2943822198" sldId="1135"/>
        </pc:sldMkLst>
        <pc:spChg chg="mod">
          <ac:chgData name="Pastor Zach Dudenhofer" userId="c4a63011-f6e8-401d-b235-a1891ff3d58e" providerId="ADAL" clId="{6E749D9D-6205-4D30-8378-F6C008794237}" dt="2025-10-09T20:31:28.379" v="230" actId="20577"/>
          <ac:spMkLst>
            <pc:docMk/>
            <pc:sldMk cId="2943822198" sldId="1135"/>
            <ac:spMk id="2" creationId="{86533E5A-C9A4-0E5F-6640-D0FE9826AA88}"/>
          </ac:spMkLst>
        </pc:spChg>
        <pc:spChg chg="mod">
          <ac:chgData name="Pastor Zach Dudenhofer" userId="c4a63011-f6e8-401d-b235-a1891ff3d58e" providerId="ADAL" clId="{6E749D9D-6205-4D30-8378-F6C008794237}" dt="2025-10-09T20:31:21.342" v="226" actId="20577"/>
          <ac:spMkLst>
            <pc:docMk/>
            <pc:sldMk cId="2943822198" sldId="1135"/>
            <ac:spMk id="3" creationId="{54D9753F-F433-BD1A-AB9C-9645E683F8AF}"/>
          </ac:spMkLst>
        </pc:spChg>
      </pc:sldChg>
      <pc:sldChg chg="add del">
        <pc:chgData name="Pastor Zach Dudenhofer" userId="c4a63011-f6e8-401d-b235-a1891ff3d58e" providerId="ADAL" clId="{6E749D9D-6205-4D30-8378-F6C008794237}" dt="2025-10-09T20:33:54.230" v="278" actId="47"/>
        <pc:sldMkLst>
          <pc:docMk/>
          <pc:sldMk cId="1104679425" sldId="1136"/>
        </pc:sldMkLst>
      </pc:sldChg>
      <pc:sldChg chg="modSp add del mod ord">
        <pc:chgData name="Pastor Zach Dudenhofer" userId="c4a63011-f6e8-401d-b235-a1891ff3d58e" providerId="ADAL" clId="{6E749D9D-6205-4D30-8378-F6C008794237}" dt="2025-10-17T17:09:08.115" v="1105" actId="47"/>
        <pc:sldMkLst>
          <pc:docMk/>
          <pc:sldMk cId="3707486653" sldId="1137"/>
        </pc:sldMkLst>
        <pc:spChg chg="mod">
          <ac:chgData name="Pastor Zach Dudenhofer" userId="c4a63011-f6e8-401d-b235-a1891ff3d58e" providerId="ADAL" clId="{6E749D9D-6205-4D30-8378-F6C008794237}" dt="2025-10-09T20:30:37.007" v="222" actId="255"/>
          <ac:spMkLst>
            <pc:docMk/>
            <pc:sldMk cId="3707486653" sldId="1137"/>
            <ac:spMk id="3" creationId="{54D9753F-F433-BD1A-AB9C-9645E683F8AF}"/>
          </ac:spMkLst>
        </pc:spChg>
      </pc:sldChg>
      <pc:sldChg chg="modSp add del mod">
        <pc:chgData name="Pastor Zach Dudenhofer" userId="c4a63011-f6e8-401d-b235-a1891ff3d58e" providerId="ADAL" clId="{6E749D9D-6205-4D30-8378-F6C008794237}" dt="2025-10-17T17:09:08.115" v="1105" actId="47"/>
        <pc:sldMkLst>
          <pc:docMk/>
          <pc:sldMk cId="4274502562" sldId="1138"/>
        </pc:sldMkLst>
        <pc:spChg chg="mod">
          <ac:chgData name="Pastor Zach Dudenhofer" userId="c4a63011-f6e8-401d-b235-a1891ff3d58e" providerId="ADAL" clId="{6E749D9D-6205-4D30-8378-F6C008794237}" dt="2025-10-09T20:32:35.782" v="248" actId="20577"/>
          <ac:spMkLst>
            <pc:docMk/>
            <pc:sldMk cId="4274502562" sldId="1138"/>
            <ac:spMk id="2" creationId="{86533E5A-C9A4-0E5F-6640-D0FE9826AA88}"/>
          </ac:spMkLst>
        </pc:spChg>
        <pc:spChg chg="mod">
          <ac:chgData name="Pastor Zach Dudenhofer" userId="c4a63011-f6e8-401d-b235-a1891ff3d58e" providerId="ADAL" clId="{6E749D9D-6205-4D30-8378-F6C008794237}" dt="2025-10-09T20:32:08.049" v="241" actId="20577"/>
          <ac:spMkLst>
            <pc:docMk/>
            <pc:sldMk cId="4274502562" sldId="1138"/>
            <ac:spMk id="3" creationId="{54D9753F-F433-BD1A-AB9C-9645E683F8AF}"/>
          </ac:spMkLst>
        </pc:spChg>
      </pc:sldChg>
      <pc:sldChg chg="modSp add del mod">
        <pc:chgData name="Pastor Zach Dudenhofer" userId="c4a63011-f6e8-401d-b235-a1891ff3d58e" providerId="ADAL" clId="{6E749D9D-6205-4D30-8378-F6C008794237}" dt="2025-10-17T17:09:08.115" v="1105" actId="47"/>
        <pc:sldMkLst>
          <pc:docMk/>
          <pc:sldMk cId="4282521388" sldId="1139"/>
        </pc:sldMkLst>
        <pc:spChg chg="mod">
          <ac:chgData name="Pastor Zach Dudenhofer" userId="c4a63011-f6e8-401d-b235-a1891ff3d58e" providerId="ADAL" clId="{6E749D9D-6205-4D30-8378-F6C008794237}" dt="2025-10-09T20:33:20.006" v="259" actId="20577"/>
          <ac:spMkLst>
            <pc:docMk/>
            <pc:sldMk cId="4282521388" sldId="1139"/>
            <ac:spMk id="2" creationId="{86533E5A-C9A4-0E5F-6640-D0FE9826AA88}"/>
          </ac:spMkLst>
        </pc:spChg>
        <pc:spChg chg="mod">
          <ac:chgData name="Pastor Zach Dudenhofer" userId="c4a63011-f6e8-401d-b235-a1891ff3d58e" providerId="ADAL" clId="{6E749D9D-6205-4D30-8378-F6C008794237}" dt="2025-10-09T20:33:09.521" v="255" actId="20577"/>
          <ac:spMkLst>
            <pc:docMk/>
            <pc:sldMk cId="4282521388" sldId="1139"/>
            <ac:spMk id="3" creationId="{54D9753F-F433-BD1A-AB9C-9645E683F8AF}"/>
          </ac:spMkLst>
        </pc:spChg>
      </pc:sldChg>
      <pc:sldChg chg="modSp add del mod">
        <pc:chgData name="Pastor Zach Dudenhofer" userId="c4a63011-f6e8-401d-b235-a1891ff3d58e" providerId="ADAL" clId="{6E749D9D-6205-4D30-8378-F6C008794237}" dt="2025-10-17T17:09:08.115" v="1105" actId="47"/>
        <pc:sldMkLst>
          <pc:docMk/>
          <pc:sldMk cId="2367258918" sldId="1140"/>
        </pc:sldMkLst>
        <pc:spChg chg="mod">
          <ac:chgData name="Pastor Zach Dudenhofer" userId="c4a63011-f6e8-401d-b235-a1891ff3d58e" providerId="ADAL" clId="{6E749D9D-6205-4D30-8378-F6C008794237}" dt="2025-10-09T20:33:50.233" v="277" actId="20577"/>
          <ac:spMkLst>
            <pc:docMk/>
            <pc:sldMk cId="2367258918" sldId="1140"/>
            <ac:spMk id="2" creationId="{86533E5A-C9A4-0E5F-6640-D0FE9826AA88}"/>
          </ac:spMkLst>
        </pc:spChg>
        <pc:spChg chg="mod">
          <ac:chgData name="Pastor Zach Dudenhofer" userId="c4a63011-f6e8-401d-b235-a1891ff3d58e" providerId="ADAL" clId="{6E749D9D-6205-4D30-8378-F6C008794237}" dt="2025-10-09T20:33:42.379" v="271" actId="20577"/>
          <ac:spMkLst>
            <pc:docMk/>
            <pc:sldMk cId="2367258918" sldId="1140"/>
            <ac:spMk id="3" creationId="{54D9753F-F433-BD1A-AB9C-9645E683F8AF}"/>
          </ac:spMkLst>
        </pc:spChg>
      </pc:sldChg>
      <pc:sldChg chg="addSp delSp modSp add del mod">
        <pc:chgData name="Pastor Zach Dudenhofer" userId="c4a63011-f6e8-401d-b235-a1891ff3d58e" providerId="ADAL" clId="{6E749D9D-6205-4D30-8378-F6C008794237}" dt="2025-10-17T17:39:28.194" v="1892" actId="47"/>
        <pc:sldMkLst>
          <pc:docMk/>
          <pc:sldMk cId="2743707190" sldId="1141"/>
        </pc:sldMkLst>
        <pc:spChg chg="mod">
          <ac:chgData name="Pastor Zach Dudenhofer" userId="c4a63011-f6e8-401d-b235-a1891ff3d58e" providerId="ADAL" clId="{6E749D9D-6205-4D30-8378-F6C008794237}" dt="2025-10-09T20:37:09.870" v="348" actId="114"/>
          <ac:spMkLst>
            <pc:docMk/>
            <pc:sldMk cId="2743707190" sldId="1141"/>
            <ac:spMk id="2" creationId="{86533E5A-C9A4-0E5F-6640-D0FE9826AA88}"/>
          </ac:spMkLst>
        </pc:spChg>
        <pc:spChg chg="add del mod">
          <ac:chgData name="Pastor Zach Dudenhofer" userId="c4a63011-f6e8-401d-b235-a1891ff3d58e" providerId="ADAL" clId="{6E749D9D-6205-4D30-8378-F6C008794237}" dt="2025-10-09T20:41:10.276" v="435" actId="478"/>
          <ac:spMkLst>
            <pc:docMk/>
            <pc:sldMk cId="2743707190" sldId="1141"/>
            <ac:spMk id="4" creationId="{C7EC351A-094D-8EE3-216B-A7C39B9D291E}"/>
          </ac:spMkLst>
        </pc:spChg>
        <pc:cxnChg chg="add del mod">
          <ac:chgData name="Pastor Zach Dudenhofer" userId="c4a63011-f6e8-401d-b235-a1891ff3d58e" providerId="ADAL" clId="{6E749D9D-6205-4D30-8378-F6C008794237}" dt="2025-10-09T20:41:10.276" v="435" actId="478"/>
          <ac:cxnSpMkLst>
            <pc:docMk/>
            <pc:sldMk cId="2743707190" sldId="1141"/>
            <ac:cxnSpMk id="5" creationId="{D5A70A2D-17BC-6E44-C6DE-A707643091D2}"/>
          </ac:cxnSpMkLst>
        </pc:cxnChg>
      </pc:sldChg>
      <pc:sldChg chg="addSp modSp add del mod">
        <pc:chgData name="Pastor Zach Dudenhofer" userId="c4a63011-f6e8-401d-b235-a1891ff3d58e" providerId="ADAL" clId="{6E749D9D-6205-4D30-8378-F6C008794237}" dt="2025-10-17T17:39:28.194" v="1892" actId="47"/>
        <pc:sldMkLst>
          <pc:docMk/>
          <pc:sldMk cId="739734685" sldId="1142"/>
        </pc:sldMkLst>
        <pc:spChg chg="mod">
          <ac:chgData name="Pastor Zach Dudenhofer" userId="c4a63011-f6e8-401d-b235-a1891ff3d58e" providerId="ADAL" clId="{6E749D9D-6205-4D30-8378-F6C008794237}" dt="2025-10-09T20:38:09.107" v="351" actId="115"/>
          <ac:spMkLst>
            <pc:docMk/>
            <pc:sldMk cId="739734685" sldId="1142"/>
            <ac:spMk id="3" creationId="{54D9753F-F433-BD1A-AB9C-9645E683F8AF}"/>
          </ac:spMkLst>
        </pc:spChg>
        <pc:spChg chg="add mod">
          <ac:chgData name="Pastor Zach Dudenhofer" userId="c4a63011-f6e8-401d-b235-a1891ff3d58e" providerId="ADAL" clId="{6E749D9D-6205-4D30-8378-F6C008794237}" dt="2025-10-09T20:41:02.090" v="434"/>
          <ac:spMkLst>
            <pc:docMk/>
            <pc:sldMk cId="739734685" sldId="1142"/>
            <ac:spMk id="4" creationId="{85A1AAF7-A69B-1E1B-58B7-217E1BD2A400}"/>
          </ac:spMkLst>
        </pc:spChg>
        <pc:cxnChg chg="add mod">
          <ac:chgData name="Pastor Zach Dudenhofer" userId="c4a63011-f6e8-401d-b235-a1891ff3d58e" providerId="ADAL" clId="{6E749D9D-6205-4D30-8378-F6C008794237}" dt="2025-10-09T20:41:02.090" v="434"/>
          <ac:cxnSpMkLst>
            <pc:docMk/>
            <pc:sldMk cId="739734685" sldId="1142"/>
            <ac:cxnSpMk id="5" creationId="{BBC0690C-F54D-C3B3-9ED4-EFBE0C029BCA}"/>
          </ac:cxnSpMkLst>
        </pc:cxnChg>
      </pc:sldChg>
      <pc:sldChg chg="modSp add del mod">
        <pc:chgData name="Pastor Zach Dudenhofer" userId="c4a63011-f6e8-401d-b235-a1891ff3d58e" providerId="ADAL" clId="{6E749D9D-6205-4D30-8378-F6C008794237}" dt="2025-10-17T17:39:28.194" v="1892" actId="47"/>
        <pc:sldMkLst>
          <pc:docMk/>
          <pc:sldMk cId="1949470797" sldId="1143"/>
        </pc:sldMkLst>
        <pc:spChg chg="mod">
          <ac:chgData name="Pastor Zach Dudenhofer" userId="c4a63011-f6e8-401d-b235-a1891ff3d58e" providerId="ADAL" clId="{6E749D9D-6205-4D30-8378-F6C008794237}" dt="2025-10-09T20:41:36.745" v="440" actId="115"/>
          <ac:spMkLst>
            <pc:docMk/>
            <pc:sldMk cId="1949470797" sldId="1143"/>
            <ac:spMk id="3" creationId="{54D9753F-F433-BD1A-AB9C-9645E683F8AF}"/>
          </ac:spMkLst>
        </pc:spChg>
        <pc:spChg chg="mod">
          <ac:chgData name="Pastor Zach Dudenhofer" userId="c4a63011-f6e8-401d-b235-a1891ff3d58e" providerId="ADAL" clId="{6E749D9D-6205-4D30-8378-F6C008794237}" dt="2025-10-09T20:42:42.395" v="467" actId="20577"/>
          <ac:spMkLst>
            <pc:docMk/>
            <pc:sldMk cId="1949470797" sldId="1143"/>
            <ac:spMk id="4" creationId="{85A1AAF7-A69B-1E1B-58B7-217E1BD2A400}"/>
          </ac:spMkLst>
        </pc:spChg>
      </pc:sldChg>
      <pc:sldChg chg="addSp delSp modSp add del mod">
        <pc:chgData name="Pastor Zach Dudenhofer" userId="c4a63011-f6e8-401d-b235-a1891ff3d58e" providerId="ADAL" clId="{6E749D9D-6205-4D30-8378-F6C008794237}" dt="2025-10-17T17:39:28.194" v="1892" actId="47"/>
        <pc:sldMkLst>
          <pc:docMk/>
          <pc:sldMk cId="2740820578" sldId="1144"/>
        </pc:sldMkLst>
        <pc:spChg chg="del mod">
          <ac:chgData name="Pastor Zach Dudenhofer" userId="c4a63011-f6e8-401d-b235-a1891ff3d58e" providerId="ADAL" clId="{6E749D9D-6205-4D30-8378-F6C008794237}" dt="2025-10-09T20:43:19.455" v="514" actId="478"/>
          <ac:spMkLst>
            <pc:docMk/>
            <pc:sldMk cId="2740820578" sldId="1144"/>
            <ac:spMk id="2" creationId="{86533E5A-C9A4-0E5F-6640-D0FE9826AA88}"/>
          </ac:spMkLst>
        </pc:spChg>
        <pc:spChg chg="mod">
          <ac:chgData name="Pastor Zach Dudenhofer" userId="c4a63011-f6e8-401d-b235-a1891ff3d58e" providerId="ADAL" clId="{6E749D9D-6205-4D30-8378-F6C008794237}" dt="2025-10-09T20:45:08.013" v="529" actId="113"/>
          <ac:spMkLst>
            <pc:docMk/>
            <pc:sldMk cId="2740820578" sldId="1144"/>
            <ac:spMk id="3" creationId="{54D9753F-F433-BD1A-AB9C-9645E683F8AF}"/>
          </ac:spMkLst>
        </pc:spChg>
        <pc:spChg chg="add mod">
          <ac:chgData name="Pastor Zach Dudenhofer" userId="c4a63011-f6e8-401d-b235-a1891ff3d58e" providerId="ADAL" clId="{6E749D9D-6205-4D30-8378-F6C008794237}" dt="2025-10-09T20:43:26.241" v="515"/>
          <ac:spMkLst>
            <pc:docMk/>
            <pc:sldMk cId="2740820578" sldId="1144"/>
            <ac:spMk id="4" creationId="{B9867D00-02B1-18DD-300B-218C6FC98402}"/>
          </ac:spMkLst>
        </pc:spChg>
        <pc:spChg chg="add mod">
          <ac:chgData name="Pastor Zach Dudenhofer" userId="c4a63011-f6e8-401d-b235-a1891ff3d58e" providerId="ADAL" clId="{6E749D9D-6205-4D30-8378-F6C008794237}" dt="2025-10-09T20:45:56.800" v="598" actId="20577"/>
          <ac:spMkLst>
            <pc:docMk/>
            <pc:sldMk cId="2740820578" sldId="1144"/>
            <ac:spMk id="5" creationId="{93D4540F-E189-7817-449F-A1B14895E512}"/>
          </ac:spMkLst>
        </pc:spChg>
        <pc:cxnChg chg="add mod">
          <ac:chgData name="Pastor Zach Dudenhofer" userId="c4a63011-f6e8-401d-b235-a1891ff3d58e" providerId="ADAL" clId="{6E749D9D-6205-4D30-8378-F6C008794237}" dt="2025-10-09T20:45:18.018" v="530"/>
          <ac:cxnSpMkLst>
            <pc:docMk/>
            <pc:sldMk cId="2740820578" sldId="1144"/>
            <ac:cxnSpMk id="6" creationId="{CE0D7BC1-DE6D-F320-9EA6-A2C51FB4F7A7}"/>
          </ac:cxnSpMkLst>
        </pc:cxnChg>
      </pc:sldChg>
      <pc:sldChg chg="addSp delSp modSp add del mod">
        <pc:chgData name="Pastor Zach Dudenhofer" userId="c4a63011-f6e8-401d-b235-a1891ff3d58e" providerId="ADAL" clId="{6E749D9D-6205-4D30-8378-F6C008794237}" dt="2025-10-17T17:39:28.194" v="1892" actId="47"/>
        <pc:sldMkLst>
          <pc:docMk/>
          <pc:sldMk cId="2696966427" sldId="1145"/>
        </pc:sldMkLst>
        <pc:spChg chg="del">
          <ac:chgData name="Pastor Zach Dudenhofer" userId="c4a63011-f6e8-401d-b235-a1891ff3d58e" providerId="ADAL" clId="{6E749D9D-6205-4D30-8378-F6C008794237}" dt="2025-10-09T20:49:01.841" v="608" actId="478"/>
          <ac:spMkLst>
            <pc:docMk/>
            <pc:sldMk cId="2696966427" sldId="1145"/>
            <ac:spMk id="2" creationId="{86533E5A-C9A4-0E5F-6640-D0FE9826AA88}"/>
          </ac:spMkLst>
        </pc:spChg>
        <pc:spChg chg="mod">
          <ac:chgData name="Pastor Zach Dudenhofer" userId="c4a63011-f6e8-401d-b235-a1891ff3d58e" providerId="ADAL" clId="{6E749D9D-6205-4D30-8378-F6C008794237}" dt="2025-10-09T20:49:17.348" v="612" actId="115"/>
          <ac:spMkLst>
            <pc:docMk/>
            <pc:sldMk cId="2696966427" sldId="1145"/>
            <ac:spMk id="3" creationId="{54D9753F-F433-BD1A-AB9C-9645E683F8AF}"/>
          </ac:spMkLst>
        </pc:spChg>
        <pc:spChg chg="add mod">
          <ac:chgData name="Pastor Zach Dudenhofer" userId="c4a63011-f6e8-401d-b235-a1891ff3d58e" providerId="ADAL" clId="{6E749D9D-6205-4D30-8378-F6C008794237}" dt="2025-10-09T20:48:59.360" v="607"/>
          <ac:spMkLst>
            <pc:docMk/>
            <pc:sldMk cId="2696966427" sldId="1145"/>
            <ac:spMk id="4" creationId="{62370DD4-83B1-A313-57A6-78FA0D06767F}"/>
          </ac:spMkLst>
        </pc:spChg>
        <pc:spChg chg="add del mod">
          <ac:chgData name="Pastor Zach Dudenhofer" userId="c4a63011-f6e8-401d-b235-a1891ff3d58e" providerId="ADAL" clId="{6E749D9D-6205-4D30-8378-F6C008794237}" dt="2025-10-09T20:49:03.734" v="609" actId="478"/>
          <ac:spMkLst>
            <pc:docMk/>
            <pc:sldMk cId="2696966427" sldId="1145"/>
            <ac:spMk id="6" creationId="{B7C2C9C5-70BB-51FF-43D5-D9D9023F3CC8}"/>
          </ac:spMkLst>
        </pc:spChg>
        <pc:spChg chg="add mod">
          <ac:chgData name="Pastor Zach Dudenhofer" userId="c4a63011-f6e8-401d-b235-a1891ff3d58e" providerId="ADAL" clId="{6E749D9D-6205-4D30-8378-F6C008794237}" dt="2025-10-09T20:49:04.672" v="610"/>
          <ac:spMkLst>
            <pc:docMk/>
            <pc:sldMk cId="2696966427" sldId="1145"/>
            <ac:spMk id="7" creationId="{A8DC0FBE-1FE4-B4A0-ADBD-D9F6BAAEDE4F}"/>
          </ac:spMkLst>
        </pc:spChg>
        <pc:spChg chg="add mod">
          <ac:chgData name="Pastor Zach Dudenhofer" userId="c4a63011-f6e8-401d-b235-a1891ff3d58e" providerId="ADAL" clId="{6E749D9D-6205-4D30-8378-F6C008794237}" dt="2025-10-09T20:50:12.805" v="669" actId="20577"/>
          <ac:spMkLst>
            <pc:docMk/>
            <pc:sldMk cId="2696966427" sldId="1145"/>
            <ac:spMk id="8" creationId="{B10801B6-4CD1-B5B5-4709-66363AFB4F02}"/>
          </ac:spMkLst>
        </pc:spChg>
        <pc:cxnChg chg="add mod">
          <ac:chgData name="Pastor Zach Dudenhofer" userId="c4a63011-f6e8-401d-b235-a1891ff3d58e" providerId="ADAL" clId="{6E749D9D-6205-4D30-8378-F6C008794237}" dt="2025-10-09T20:49:23.249" v="613"/>
          <ac:cxnSpMkLst>
            <pc:docMk/>
            <pc:sldMk cId="2696966427" sldId="1145"/>
            <ac:cxnSpMk id="9" creationId="{C379863E-F704-7AFD-E1BE-24A3D792F889}"/>
          </ac:cxnSpMkLst>
        </pc:cxnChg>
      </pc:sldChg>
      <pc:sldChg chg="add del">
        <pc:chgData name="Pastor Zach Dudenhofer" userId="c4a63011-f6e8-401d-b235-a1891ff3d58e" providerId="ADAL" clId="{6E749D9D-6205-4D30-8378-F6C008794237}" dt="2025-10-09T20:48:31.689" v="600" actId="47"/>
        <pc:sldMkLst>
          <pc:docMk/>
          <pc:sldMk cId="3768048420" sldId="1145"/>
        </pc:sldMkLst>
      </pc:sldChg>
      <pc:sldChg chg="modSp add del mod">
        <pc:chgData name="Pastor Zach Dudenhofer" userId="c4a63011-f6e8-401d-b235-a1891ff3d58e" providerId="ADAL" clId="{6E749D9D-6205-4D30-8378-F6C008794237}" dt="2025-10-17T17:39:28.194" v="1892" actId="47"/>
        <pc:sldMkLst>
          <pc:docMk/>
          <pc:sldMk cId="1316366944" sldId="1146"/>
        </pc:sldMkLst>
        <pc:spChg chg="mod">
          <ac:chgData name="Pastor Zach Dudenhofer" userId="c4a63011-f6e8-401d-b235-a1891ff3d58e" providerId="ADAL" clId="{6E749D9D-6205-4D30-8378-F6C008794237}" dt="2025-10-09T20:51:19.643" v="709" actId="20577"/>
          <ac:spMkLst>
            <pc:docMk/>
            <pc:sldMk cId="1316366944" sldId="1146"/>
            <ac:spMk id="2" creationId="{86533E5A-C9A4-0E5F-6640-D0FE9826AA88}"/>
          </ac:spMkLst>
        </pc:spChg>
      </pc:sldChg>
      <pc:sldChg chg="modSp add del mod">
        <pc:chgData name="Pastor Zach Dudenhofer" userId="c4a63011-f6e8-401d-b235-a1891ff3d58e" providerId="ADAL" clId="{6E749D9D-6205-4D30-8378-F6C008794237}" dt="2025-10-17T17:39:28.194" v="1892" actId="47"/>
        <pc:sldMkLst>
          <pc:docMk/>
          <pc:sldMk cId="1699490657" sldId="1147"/>
        </pc:sldMkLst>
        <pc:spChg chg="mod">
          <ac:chgData name="Pastor Zach Dudenhofer" userId="c4a63011-f6e8-401d-b235-a1891ff3d58e" providerId="ADAL" clId="{6E749D9D-6205-4D30-8378-F6C008794237}" dt="2025-10-09T20:51:47.865" v="712" actId="115"/>
          <ac:spMkLst>
            <pc:docMk/>
            <pc:sldMk cId="1699490657" sldId="1147"/>
            <ac:spMk id="3" creationId="{54D9753F-F433-BD1A-AB9C-9645E683F8AF}"/>
          </ac:spMkLst>
        </pc:spChg>
      </pc:sldChg>
      <pc:sldChg chg="modSp add del mod">
        <pc:chgData name="Pastor Zach Dudenhofer" userId="c4a63011-f6e8-401d-b235-a1891ff3d58e" providerId="ADAL" clId="{6E749D9D-6205-4D30-8378-F6C008794237}" dt="2025-10-17T17:39:28.194" v="1892" actId="47"/>
        <pc:sldMkLst>
          <pc:docMk/>
          <pc:sldMk cId="447913230" sldId="1148"/>
        </pc:sldMkLst>
        <pc:spChg chg="mod">
          <ac:chgData name="Pastor Zach Dudenhofer" userId="c4a63011-f6e8-401d-b235-a1891ff3d58e" providerId="ADAL" clId="{6E749D9D-6205-4D30-8378-F6C008794237}" dt="2025-10-09T20:52:34.848" v="717" actId="115"/>
          <ac:spMkLst>
            <pc:docMk/>
            <pc:sldMk cId="447913230" sldId="1148"/>
            <ac:spMk id="3" creationId="{54D9753F-F433-BD1A-AB9C-9645E683F8AF}"/>
          </ac:spMkLst>
        </pc:spChg>
      </pc:sldChg>
      <pc:sldChg chg="addSp modSp add del mod">
        <pc:chgData name="Pastor Zach Dudenhofer" userId="c4a63011-f6e8-401d-b235-a1891ff3d58e" providerId="ADAL" clId="{6E749D9D-6205-4D30-8378-F6C008794237}" dt="2025-10-17T17:39:28.194" v="1892" actId="47"/>
        <pc:sldMkLst>
          <pc:docMk/>
          <pc:sldMk cId="1359858832" sldId="1149"/>
        </pc:sldMkLst>
        <pc:spChg chg="mod">
          <ac:chgData name="Pastor Zach Dudenhofer" userId="c4a63011-f6e8-401d-b235-a1891ff3d58e" providerId="ADAL" clId="{6E749D9D-6205-4D30-8378-F6C008794237}" dt="2025-10-09T20:53:18.628" v="723" actId="115"/>
          <ac:spMkLst>
            <pc:docMk/>
            <pc:sldMk cId="1359858832" sldId="1149"/>
            <ac:spMk id="3" creationId="{54D9753F-F433-BD1A-AB9C-9645E683F8AF}"/>
          </ac:spMkLst>
        </pc:spChg>
        <pc:spChg chg="add mod">
          <ac:chgData name="Pastor Zach Dudenhofer" userId="c4a63011-f6e8-401d-b235-a1891ff3d58e" providerId="ADAL" clId="{6E749D9D-6205-4D30-8378-F6C008794237}" dt="2025-10-09T20:53:56.239" v="755" actId="20577"/>
          <ac:spMkLst>
            <pc:docMk/>
            <pc:sldMk cId="1359858832" sldId="1149"/>
            <ac:spMk id="4" creationId="{F64BC0AB-B854-47C3-B2BC-C22F557FE378}"/>
          </ac:spMkLst>
        </pc:spChg>
        <pc:cxnChg chg="add mod">
          <ac:chgData name="Pastor Zach Dudenhofer" userId="c4a63011-f6e8-401d-b235-a1891ff3d58e" providerId="ADAL" clId="{6E749D9D-6205-4D30-8378-F6C008794237}" dt="2025-10-09T20:53:35.522" v="724"/>
          <ac:cxnSpMkLst>
            <pc:docMk/>
            <pc:sldMk cId="1359858832" sldId="1149"/>
            <ac:cxnSpMk id="5" creationId="{8E3F6E65-311E-A1D5-1899-2EA83005F923}"/>
          </ac:cxnSpMkLst>
        </pc:cxnChg>
      </pc:sldChg>
      <pc:sldChg chg="modSp add del mod">
        <pc:chgData name="Pastor Zach Dudenhofer" userId="c4a63011-f6e8-401d-b235-a1891ff3d58e" providerId="ADAL" clId="{6E749D9D-6205-4D30-8378-F6C008794237}" dt="2025-10-17T17:39:28.194" v="1892" actId="47"/>
        <pc:sldMkLst>
          <pc:docMk/>
          <pc:sldMk cId="2591574244" sldId="1150"/>
        </pc:sldMkLst>
        <pc:spChg chg="mod">
          <ac:chgData name="Pastor Zach Dudenhofer" userId="c4a63011-f6e8-401d-b235-a1891ff3d58e" providerId="ADAL" clId="{6E749D9D-6205-4D30-8378-F6C008794237}" dt="2025-10-09T20:54:20.395" v="795" actId="20577"/>
          <ac:spMkLst>
            <pc:docMk/>
            <pc:sldMk cId="2591574244" sldId="1150"/>
            <ac:spMk id="2" creationId="{86533E5A-C9A4-0E5F-6640-D0FE9826AA88}"/>
          </ac:spMkLst>
        </pc:spChg>
        <pc:spChg chg="mod">
          <ac:chgData name="Pastor Zach Dudenhofer" userId="c4a63011-f6e8-401d-b235-a1891ff3d58e" providerId="ADAL" clId="{6E749D9D-6205-4D30-8378-F6C008794237}" dt="2025-10-09T20:54:33.150" v="797" actId="115"/>
          <ac:spMkLst>
            <pc:docMk/>
            <pc:sldMk cId="2591574244" sldId="1150"/>
            <ac:spMk id="3" creationId="{54D9753F-F433-BD1A-AB9C-9645E683F8AF}"/>
          </ac:spMkLst>
        </pc:spChg>
      </pc:sldChg>
      <pc:sldChg chg="modSp add del mod">
        <pc:chgData name="Pastor Zach Dudenhofer" userId="c4a63011-f6e8-401d-b235-a1891ff3d58e" providerId="ADAL" clId="{6E749D9D-6205-4D30-8378-F6C008794237}" dt="2025-10-17T17:39:28.194" v="1892" actId="47"/>
        <pc:sldMkLst>
          <pc:docMk/>
          <pc:sldMk cId="405299896" sldId="1151"/>
        </pc:sldMkLst>
        <pc:spChg chg="mod">
          <ac:chgData name="Pastor Zach Dudenhofer" userId="c4a63011-f6e8-401d-b235-a1891ff3d58e" providerId="ADAL" clId="{6E749D9D-6205-4D30-8378-F6C008794237}" dt="2025-10-09T20:55:01.823" v="800" actId="115"/>
          <ac:spMkLst>
            <pc:docMk/>
            <pc:sldMk cId="405299896" sldId="1151"/>
            <ac:spMk id="3" creationId="{54D9753F-F433-BD1A-AB9C-9645E683F8AF}"/>
          </ac:spMkLst>
        </pc:spChg>
      </pc:sldChg>
      <pc:sldChg chg="addSp modSp add del mod">
        <pc:chgData name="Pastor Zach Dudenhofer" userId="c4a63011-f6e8-401d-b235-a1891ff3d58e" providerId="ADAL" clId="{6E749D9D-6205-4D30-8378-F6C008794237}" dt="2025-10-17T17:39:28.194" v="1892" actId="47"/>
        <pc:sldMkLst>
          <pc:docMk/>
          <pc:sldMk cId="1356111694" sldId="1152"/>
        </pc:sldMkLst>
        <pc:spChg chg="mod">
          <ac:chgData name="Pastor Zach Dudenhofer" userId="c4a63011-f6e8-401d-b235-a1891ff3d58e" providerId="ADAL" clId="{6E749D9D-6205-4D30-8378-F6C008794237}" dt="2025-10-09T20:55:23.173" v="805" actId="115"/>
          <ac:spMkLst>
            <pc:docMk/>
            <pc:sldMk cId="1356111694" sldId="1152"/>
            <ac:spMk id="3" creationId="{54D9753F-F433-BD1A-AB9C-9645E683F8AF}"/>
          </ac:spMkLst>
        </pc:spChg>
        <pc:spChg chg="add mod">
          <ac:chgData name="Pastor Zach Dudenhofer" userId="c4a63011-f6e8-401d-b235-a1891ff3d58e" providerId="ADAL" clId="{6E749D9D-6205-4D30-8378-F6C008794237}" dt="2025-10-09T20:57:45.808" v="860" actId="20577"/>
          <ac:spMkLst>
            <pc:docMk/>
            <pc:sldMk cId="1356111694" sldId="1152"/>
            <ac:spMk id="4" creationId="{39AF5E0C-7C82-A8E6-0F63-AFC5ADDC8C84}"/>
          </ac:spMkLst>
        </pc:spChg>
        <pc:cxnChg chg="add mod">
          <ac:chgData name="Pastor Zach Dudenhofer" userId="c4a63011-f6e8-401d-b235-a1891ff3d58e" providerId="ADAL" clId="{6E749D9D-6205-4D30-8378-F6C008794237}" dt="2025-10-09T20:56:50.705" v="806"/>
          <ac:cxnSpMkLst>
            <pc:docMk/>
            <pc:sldMk cId="1356111694" sldId="1152"/>
            <ac:cxnSpMk id="5" creationId="{B3E69379-78D4-C2D2-3E5A-2F98659894B9}"/>
          </ac:cxnSpMkLst>
        </pc:cxnChg>
      </pc:sldChg>
      <pc:sldChg chg="modSp add del mod">
        <pc:chgData name="Pastor Zach Dudenhofer" userId="c4a63011-f6e8-401d-b235-a1891ff3d58e" providerId="ADAL" clId="{6E749D9D-6205-4D30-8378-F6C008794237}" dt="2025-10-17T17:39:28.194" v="1892" actId="47"/>
        <pc:sldMkLst>
          <pc:docMk/>
          <pc:sldMk cId="2301281629" sldId="1153"/>
        </pc:sldMkLst>
        <pc:spChg chg="mod">
          <ac:chgData name="Pastor Zach Dudenhofer" userId="c4a63011-f6e8-401d-b235-a1891ff3d58e" providerId="ADAL" clId="{6E749D9D-6205-4D30-8378-F6C008794237}" dt="2025-10-09T20:58:18.219" v="901" actId="20577"/>
          <ac:spMkLst>
            <pc:docMk/>
            <pc:sldMk cId="2301281629" sldId="1153"/>
            <ac:spMk id="2" creationId="{86533E5A-C9A4-0E5F-6640-D0FE9826AA88}"/>
          </ac:spMkLst>
        </pc:spChg>
        <pc:spChg chg="mod">
          <ac:chgData name="Pastor Zach Dudenhofer" userId="c4a63011-f6e8-401d-b235-a1891ff3d58e" providerId="ADAL" clId="{6E749D9D-6205-4D30-8378-F6C008794237}" dt="2025-10-09T20:58:30.771" v="903" actId="115"/>
          <ac:spMkLst>
            <pc:docMk/>
            <pc:sldMk cId="2301281629" sldId="1153"/>
            <ac:spMk id="3" creationId="{54D9753F-F433-BD1A-AB9C-9645E683F8AF}"/>
          </ac:spMkLst>
        </pc:spChg>
      </pc:sldChg>
      <pc:sldChg chg="addSp modSp add del mod">
        <pc:chgData name="Pastor Zach Dudenhofer" userId="c4a63011-f6e8-401d-b235-a1891ff3d58e" providerId="ADAL" clId="{6E749D9D-6205-4D30-8378-F6C008794237}" dt="2025-10-17T17:39:28.194" v="1892" actId="47"/>
        <pc:sldMkLst>
          <pc:docMk/>
          <pc:sldMk cId="1737967529" sldId="1154"/>
        </pc:sldMkLst>
        <pc:spChg chg="mod">
          <ac:chgData name="Pastor Zach Dudenhofer" userId="c4a63011-f6e8-401d-b235-a1891ff3d58e" providerId="ADAL" clId="{6E749D9D-6205-4D30-8378-F6C008794237}" dt="2025-10-09T20:58:56.245" v="908" actId="115"/>
          <ac:spMkLst>
            <pc:docMk/>
            <pc:sldMk cId="1737967529" sldId="1154"/>
            <ac:spMk id="3" creationId="{54D9753F-F433-BD1A-AB9C-9645E683F8AF}"/>
          </ac:spMkLst>
        </pc:spChg>
        <pc:spChg chg="add mod">
          <ac:chgData name="Pastor Zach Dudenhofer" userId="c4a63011-f6e8-401d-b235-a1891ff3d58e" providerId="ADAL" clId="{6E749D9D-6205-4D30-8378-F6C008794237}" dt="2025-10-09T20:59:03.834" v="909"/>
          <ac:spMkLst>
            <pc:docMk/>
            <pc:sldMk cId="1737967529" sldId="1154"/>
            <ac:spMk id="4" creationId="{A3A45D1C-0B0D-74B6-21B0-A4111582FFF4}"/>
          </ac:spMkLst>
        </pc:spChg>
        <pc:cxnChg chg="add mod">
          <ac:chgData name="Pastor Zach Dudenhofer" userId="c4a63011-f6e8-401d-b235-a1891ff3d58e" providerId="ADAL" clId="{6E749D9D-6205-4D30-8378-F6C008794237}" dt="2025-10-09T20:59:03.834" v="909"/>
          <ac:cxnSpMkLst>
            <pc:docMk/>
            <pc:sldMk cId="1737967529" sldId="1154"/>
            <ac:cxnSpMk id="5" creationId="{56E716A7-62D6-6195-ED7B-0CE3A4E916E2}"/>
          </ac:cxnSpMkLst>
        </pc:cxnChg>
      </pc:sldChg>
      <pc:sldChg chg="addSp modSp new mod">
        <pc:chgData name="Pastor Zach Dudenhofer" userId="c4a63011-f6e8-401d-b235-a1891ff3d58e" providerId="ADAL" clId="{6E749D9D-6205-4D30-8378-F6C008794237}" dt="2025-10-17T16:57:35.619" v="916" actId="962"/>
        <pc:sldMkLst>
          <pc:docMk/>
          <pc:sldMk cId="4103748038" sldId="1155"/>
        </pc:sldMkLst>
        <pc:picChg chg="add mod">
          <ac:chgData name="Pastor Zach Dudenhofer" userId="c4a63011-f6e8-401d-b235-a1891ff3d58e" providerId="ADAL" clId="{6E749D9D-6205-4D30-8378-F6C008794237}" dt="2025-10-17T16:57:35.619" v="916" actId="962"/>
          <ac:picMkLst>
            <pc:docMk/>
            <pc:sldMk cId="4103748038" sldId="1155"/>
            <ac:picMk id="3" creationId="{C1AA4E4E-36B6-F64E-D13E-0EF34CEF96A4}"/>
          </ac:picMkLst>
        </pc:picChg>
      </pc:sldChg>
      <pc:sldChg chg="modSp add mod">
        <pc:chgData name="Pastor Zach Dudenhofer" userId="c4a63011-f6e8-401d-b235-a1891ff3d58e" providerId="ADAL" clId="{6E749D9D-6205-4D30-8378-F6C008794237}" dt="2025-10-17T17:08:59.205" v="1104" actId="20577"/>
        <pc:sldMkLst>
          <pc:docMk/>
          <pc:sldMk cId="1570671431" sldId="1156"/>
        </pc:sldMkLst>
        <pc:spChg chg="mod">
          <ac:chgData name="Pastor Zach Dudenhofer" userId="c4a63011-f6e8-401d-b235-a1891ff3d58e" providerId="ADAL" clId="{6E749D9D-6205-4D30-8378-F6C008794237}" dt="2025-10-17T17:08:59.205" v="1104" actId="20577"/>
          <ac:spMkLst>
            <pc:docMk/>
            <pc:sldMk cId="1570671431" sldId="1156"/>
            <ac:spMk id="2" creationId="{86533E5A-C9A4-0E5F-6640-D0FE9826AA88}"/>
          </ac:spMkLst>
        </pc:spChg>
        <pc:spChg chg="mod">
          <ac:chgData name="Pastor Zach Dudenhofer" userId="c4a63011-f6e8-401d-b235-a1891ff3d58e" providerId="ADAL" clId="{6E749D9D-6205-4D30-8378-F6C008794237}" dt="2025-10-17T17:08:48.031" v="1100" actId="255"/>
          <ac:spMkLst>
            <pc:docMk/>
            <pc:sldMk cId="1570671431" sldId="1156"/>
            <ac:spMk id="3" creationId="{54D9753F-F433-BD1A-AB9C-9645E683F8AF}"/>
          </ac:spMkLst>
        </pc:spChg>
      </pc:sldChg>
      <pc:sldChg chg="modSp add mod">
        <pc:chgData name="Pastor Zach Dudenhofer" userId="c4a63011-f6e8-401d-b235-a1891ff3d58e" providerId="ADAL" clId="{6E749D9D-6205-4D30-8378-F6C008794237}" dt="2025-10-17T17:10:13.923" v="1153" actId="207"/>
        <pc:sldMkLst>
          <pc:docMk/>
          <pc:sldMk cId="3932429101" sldId="1157"/>
        </pc:sldMkLst>
        <pc:spChg chg="mod">
          <ac:chgData name="Pastor Zach Dudenhofer" userId="c4a63011-f6e8-401d-b235-a1891ff3d58e" providerId="ADAL" clId="{6E749D9D-6205-4D30-8378-F6C008794237}" dt="2025-10-17T17:09:59" v="1152" actId="115"/>
          <ac:spMkLst>
            <pc:docMk/>
            <pc:sldMk cId="3932429101" sldId="1157"/>
            <ac:spMk id="2" creationId="{86533E5A-C9A4-0E5F-6640-D0FE9826AA88}"/>
          </ac:spMkLst>
        </pc:spChg>
        <pc:spChg chg="mod">
          <ac:chgData name="Pastor Zach Dudenhofer" userId="c4a63011-f6e8-401d-b235-a1891ff3d58e" providerId="ADAL" clId="{6E749D9D-6205-4D30-8378-F6C008794237}" dt="2025-10-17T17:10:13.923" v="1153" actId="207"/>
          <ac:spMkLst>
            <pc:docMk/>
            <pc:sldMk cId="3932429101" sldId="1157"/>
            <ac:spMk id="3" creationId="{54D9753F-F433-BD1A-AB9C-9645E683F8AF}"/>
          </ac:spMkLst>
        </pc:spChg>
      </pc:sldChg>
      <pc:sldChg chg="addSp modSp add mod">
        <pc:chgData name="Pastor Zach Dudenhofer" userId="c4a63011-f6e8-401d-b235-a1891ff3d58e" providerId="ADAL" clId="{6E749D9D-6205-4D30-8378-F6C008794237}" dt="2025-10-17T17:14:37.575" v="1180" actId="20577"/>
        <pc:sldMkLst>
          <pc:docMk/>
          <pc:sldMk cId="1978857209" sldId="1158"/>
        </pc:sldMkLst>
        <pc:spChg chg="mod">
          <ac:chgData name="Pastor Zach Dudenhofer" userId="c4a63011-f6e8-401d-b235-a1891ff3d58e" providerId="ADAL" clId="{6E749D9D-6205-4D30-8378-F6C008794237}" dt="2025-10-17T17:12:15.529" v="1164" actId="115"/>
          <ac:spMkLst>
            <pc:docMk/>
            <pc:sldMk cId="1978857209" sldId="1158"/>
            <ac:spMk id="3" creationId="{54D9753F-F433-BD1A-AB9C-9645E683F8AF}"/>
          </ac:spMkLst>
        </pc:spChg>
        <pc:spChg chg="add mod">
          <ac:chgData name="Pastor Zach Dudenhofer" userId="c4a63011-f6e8-401d-b235-a1891ff3d58e" providerId="ADAL" clId="{6E749D9D-6205-4D30-8378-F6C008794237}" dt="2025-10-17T17:14:37.575" v="1180" actId="20577"/>
          <ac:spMkLst>
            <pc:docMk/>
            <pc:sldMk cId="1978857209" sldId="1158"/>
            <ac:spMk id="4" creationId="{2375F3D4-BDCD-3E06-AA06-9F087334B14F}"/>
          </ac:spMkLst>
        </pc:spChg>
        <pc:cxnChg chg="add mod">
          <ac:chgData name="Pastor Zach Dudenhofer" userId="c4a63011-f6e8-401d-b235-a1891ff3d58e" providerId="ADAL" clId="{6E749D9D-6205-4D30-8378-F6C008794237}" dt="2025-10-17T17:12:54.028" v="1166" actId="208"/>
          <ac:cxnSpMkLst>
            <pc:docMk/>
            <pc:sldMk cId="1978857209" sldId="1158"/>
            <ac:cxnSpMk id="5" creationId="{66284DDE-C4F6-FA0E-BD57-77668A8A1654}"/>
          </ac:cxnSpMkLst>
        </pc:cxnChg>
      </pc:sldChg>
      <pc:sldChg chg="modSp add mod">
        <pc:chgData name="Pastor Zach Dudenhofer" userId="c4a63011-f6e8-401d-b235-a1891ff3d58e" providerId="ADAL" clId="{6E749D9D-6205-4D30-8378-F6C008794237}" dt="2025-10-17T17:15:56.952" v="1237" actId="20577"/>
        <pc:sldMkLst>
          <pc:docMk/>
          <pc:sldMk cId="4109303159" sldId="1159"/>
        </pc:sldMkLst>
        <pc:spChg chg="mod">
          <ac:chgData name="Pastor Zach Dudenhofer" userId="c4a63011-f6e8-401d-b235-a1891ff3d58e" providerId="ADAL" clId="{6E749D9D-6205-4D30-8378-F6C008794237}" dt="2025-10-17T17:15:22.420" v="1185" actId="115"/>
          <ac:spMkLst>
            <pc:docMk/>
            <pc:sldMk cId="4109303159" sldId="1159"/>
            <ac:spMk id="3" creationId="{54D9753F-F433-BD1A-AB9C-9645E683F8AF}"/>
          </ac:spMkLst>
        </pc:spChg>
        <pc:spChg chg="mod">
          <ac:chgData name="Pastor Zach Dudenhofer" userId="c4a63011-f6e8-401d-b235-a1891ff3d58e" providerId="ADAL" clId="{6E749D9D-6205-4D30-8378-F6C008794237}" dt="2025-10-17T17:15:56.952" v="1237" actId="20577"/>
          <ac:spMkLst>
            <pc:docMk/>
            <pc:sldMk cId="4109303159" sldId="1159"/>
            <ac:spMk id="4" creationId="{2375F3D4-BDCD-3E06-AA06-9F087334B14F}"/>
          </ac:spMkLst>
        </pc:spChg>
      </pc:sldChg>
      <pc:sldChg chg="addSp modSp add mod">
        <pc:chgData name="Pastor Zach Dudenhofer" userId="c4a63011-f6e8-401d-b235-a1891ff3d58e" providerId="ADAL" clId="{6E749D9D-6205-4D30-8378-F6C008794237}" dt="2025-10-17T17:31:50.476" v="1754" actId="20577"/>
        <pc:sldMkLst>
          <pc:docMk/>
          <pc:sldMk cId="813995510" sldId="1160"/>
        </pc:sldMkLst>
        <pc:spChg chg="add mod">
          <ac:chgData name="Pastor Zach Dudenhofer" userId="c4a63011-f6e8-401d-b235-a1891ff3d58e" providerId="ADAL" clId="{6E749D9D-6205-4D30-8378-F6C008794237}" dt="2025-10-17T17:31:50.476" v="1754" actId="20577"/>
          <ac:spMkLst>
            <pc:docMk/>
            <pc:sldMk cId="813995510" sldId="1160"/>
            <ac:spMk id="6" creationId="{3689F8A4-C0E2-FB17-076D-EF91FF69B31F}"/>
          </ac:spMkLst>
        </pc:spChg>
      </pc:sldChg>
      <pc:sldChg chg="modSp add mod ord">
        <pc:chgData name="Pastor Zach Dudenhofer" userId="c4a63011-f6e8-401d-b235-a1891ff3d58e" providerId="ADAL" clId="{6E749D9D-6205-4D30-8378-F6C008794237}" dt="2025-10-17T17:31:27.966" v="1752"/>
        <pc:sldMkLst>
          <pc:docMk/>
          <pc:sldMk cId="2643653281" sldId="1161"/>
        </pc:sldMkLst>
        <pc:spChg chg="mod">
          <ac:chgData name="Pastor Zach Dudenhofer" userId="c4a63011-f6e8-401d-b235-a1891ff3d58e" providerId="ADAL" clId="{6E749D9D-6205-4D30-8378-F6C008794237}" dt="2025-10-17T17:31:23.143" v="1750" actId="20577"/>
          <ac:spMkLst>
            <pc:docMk/>
            <pc:sldMk cId="2643653281" sldId="1161"/>
            <ac:spMk id="6" creationId="{3689F8A4-C0E2-FB17-076D-EF91FF69B31F}"/>
          </ac:spMkLst>
        </pc:spChg>
      </pc:sldChg>
      <pc:sldChg chg="modSp add mod">
        <pc:chgData name="Pastor Zach Dudenhofer" userId="c4a63011-f6e8-401d-b235-a1891ff3d58e" providerId="ADAL" clId="{6E749D9D-6205-4D30-8378-F6C008794237}" dt="2025-10-17T17:32:19.782" v="1756" actId="20577"/>
        <pc:sldMkLst>
          <pc:docMk/>
          <pc:sldMk cId="876411330" sldId="1162"/>
        </pc:sldMkLst>
        <pc:spChg chg="mod">
          <ac:chgData name="Pastor Zach Dudenhofer" userId="c4a63011-f6e8-401d-b235-a1891ff3d58e" providerId="ADAL" clId="{6E749D9D-6205-4D30-8378-F6C008794237}" dt="2025-10-17T17:32:19.782" v="1756" actId="20577"/>
          <ac:spMkLst>
            <pc:docMk/>
            <pc:sldMk cId="876411330" sldId="1162"/>
            <ac:spMk id="6" creationId="{3689F8A4-C0E2-FB17-076D-EF91FF69B31F}"/>
          </ac:spMkLst>
        </pc:spChg>
      </pc:sldChg>
      <pc:sldChg chg="add">
        <pc:chgData name="Pastor Zach Dudenhofer" userId="c4a63011-f6e8-401d-b235-a1891ff3d58e" providerId="ADAL" clId="{6E749D9D-6205-4D30-8378-F6C008794237}" dt="2025-10-17T17:32:15.896" v="1755" actId="2890"/>
        <pc:sldMkLst>
          <pc:docMk/>
          <pc:sldMk cId="3291850938" sldId="1163"/>
        </pc:sldMkLst>
      </pc:sldChg>
      <pc:sldChg chg="modSp add mod">
        <pc:chgData name="Pastor Zach Dudenhofer" userId="c4a63011-f6e8-401d-b235-a1891ff3d58e" providerId="ADAL" clId="{6E749D9D-6205-4D30-8378-F6C008794237}" dt="2025-10-17T17:38:03.936" v="1888" actId="20577"/>
        <pc:sldMkLst>
          <pc:docMk/>
          <pc:sldMk cId="272290421" sldId="1164"/>
        </pc:sldMkLst>
        <pc:spChg chg="mod">
          <ac:chgData name="Pastor Zach Dudenhofer" userId="c4a63011-f6e8-401d-b235-a1891ff3d58e" providerId="ADAL" clId="{6E749D9D-6205-4D30-8378-F6C008794237}" dt="2025-10-17T17:38:03.936" v="1888" actId="20577"/>
          <ac:spMkLst>
            <pc:docMk/>
            <pc:sldMk cId="272290421" sldId="1164"/>
            <ac:spMk id="6" creationId="{3689F8A4-C0E2-FB17-076D-EF91FF69B31F}"/>
          </ac:spMkLst>
        </pc:spChg>
      </pc:sldChg>
      <pc:sldChg chg="add del">
        <pc:chgData name="Pastor Zach Dudenhofer" userId="c4a63011-f6e8-401d-b235-a1891ff3d58e" providerId="ADAL" clId="{6E749D9D-6205-4D30-8378-F6C008794237}" dt="2025-10-17T17:38:09.324" v="1889" actId="47"/>
        <pc:sldMkLst>
          <pc:docMk/>
          <pc:sldMk cId="3454722682" sldId="1165"/>
        </pc:sldMkLst>
      </pc:sldChg>
      <pc:sldChg chg="modSp add mod">
        <pc:chgData name="Pastor Zach Dudenhofer" userId="c4a63011-f6e8-401d-b235-a1891ff3d58e" providerId="ADAL" clId="{6E749D9D-6205-4D30-8378-F6C008794237}" dt="2025-10-17T17:38:14.360" v="1891" actId="20577"/>
        <pc:sldMkLst>
          <pc:docMk/>
          <pc:sldMk cId="660752842" sldId="1166"/>
        </pc:sldMkLst>
        <pc:spChg chg="mod">
          <ac:chgData name="Pastor Zach Dudenhofer" userId="c4a63011-f6e8-401d-b235-a1891ff3d58e" providerId="ADAL" clId="{6E749D9D-6205-4D30-8378-F6C008794237}" dt="2025-10-17T17:38:14.360" v="1891" actId="20577"/>
          <ac:spMkLst>
            <pc:docMk/>
            <pc:sldMk cId="660752842" sldId="1166"/>
            <ac:spMk id="6" creationId="{3689F8A4-C0E2-FB17-076D-EF91FF69B31F}"/>
          </ac:spMkLst>
        </pc:spChg>
      </pc:sldChg>
      <pc:sldChg chg="add">
        <pc:chgData name="Pastor Zach Dudenhofer" userId="c4a63011-f6e8-401d-b235-a1891ff3d58e" providerId="ADAL" clId="{6E749D9D-6205-4D30-8378-F6C008794237}" dt="2025-10-17T17:38:11.148" v="1890" actId="2890"/>
        <pc:sldMkLst>
          <pc:docMk/>
          <pc:sldMk cId="3858911434" sldId="1167"/>
        </pc:sldMkLst>
      </pc:sldChg>
      <pc:sldChg chg="addSp delSp modSp new mod">
        <pc:chgData name="Pastor Zach Dudenhofer" userId="c4a63011-f6e8-401d-b235-a1891ff3d58e" providerId="ADAL" clId="{6E749D9D-6205-4D30-8378-F6C008794237}" dt="2025-10-17T17:41:46.804" v="1914" actId="962"/>
        <pc:sldMkLst>
          <pc:docMk/>
          <pc:sldMk cId="1436182081" sldId="1168"/>
        </pc:sldMkLst>
        <pc:picChg chg="add del mod">
          <ac:chgData name="Pastor Zach Dudenhofer" userId="c4a63011-f6e8-401d-b235-a1891ff3d58e" providerId="ADAL" clId="{6E749D9D-6205-4D30-8378-F6C008794237}" dt="2025-10-17T17:41:41.514" v="1907" actId="478"/>
          <ac:picMkLst>
            <pc:docMk/>
            <pc:sldMk cId="1436182081" sldId="1168"/>
            <ac:picMk id="3" creationId="{64386ABE-3E28-45B9-8DB6-F3851E15D530}"/>
          </ac:picMkLst>
        </pc:picChg>
        <pc:picChg chg="add del mod">
          <ac:chgData name="Pastor Zach Dudenhofer" userId="c4a63011-f6e8-401d-b235-a1891ff3d58e" providerId="ADAL" clId="{6E749D9D-6205-4D30-8378-F6C008794237}" dt="2025-10-17T17:41:44.911" v="1911" actId="478"/>
          <ac:picMkLst>
            <pc:docMk/>
            <pc:sldMk cId="1436182081" sldId="1168"/>
            <ac:picMk id="5" creationId="{7FE5B783-6BB7-2146-39BF-7853555F54F2}"/>
          </ac:picMkLst>
        </pc:picChg>
        <pc:picChg chg="add mod">
          <ac:chgData name="Pastor Zach Dudenhofer" userId="c4a63011-f6e8-401d-b235-a1891ff3d58e" providerId="ADAL" clId="{6E749D9D-6205-4D30-8378-F6C008794237}" dt="2025-10-17T17:41:46.804" v="1914" actId="962"/>
          <ac:picMkLst>
            <pc:docMk/>
            <pc:sldMk cId="1436182081" sldId="1168"/>
            <ac:picMk id="7" creationId="{B9A6EB52-EBDA-9DB8-3804-7E55990F9FBA}"/>
          </ac:picMkLst>
        </pc:picChg>
      </pc:sldChg>
      <pc:sldChg chg="new del">
        <pc:chgData name="Pastor Zach Dudenhofer" userId="c4a63011-f6e8-401d-b235-a1891ff3d58e" providerId="ADAL" clId="{6E749D9D-6205-4D30-8378-F6C008794237}" dt="2025-10-17T17:40:48.780" v="1902" actId="680"/>
        <pc:sldMkLst>
          <pc:docMk/>
          <pc:sldMk cId="2384247834" sldId="1168"/>
        </pc:sldMkLst>
      </pc:sldChg>
    </pc:docChg>
  </pc:docChgLst>
  <pc:docChgLst>
    <pc:chgData name="Pastor Zach Dudenhofer" userId="c4a63011-f6e8-401d-b235-a1891ff3d58e" providerId="ADAL" clId="{8301E61A-B8A3-4037-ADA5-DB823FC7D942}"/>
    <pc:docChg chg="custSel addSld delSld modSld">
      <pc:chgData name="Pastor Zach Dudenhofer" userId="c4a63011-f6e8-401d-b235-a1891ff3d58e" providerId="ADAL" clId="{8301E61A-B8A3-4037-ADA5-DB823FC7D942}" dt="2026-03-19T17:18:27.821" v="480" actId="962"/>
      <pc:docMkLst>
        <pc:docMk/>
      </pc:docMkLst>
      <pc:sldChg chg="addSp delSp modSp mod">
        <pc:chgData name="Pastor Zach Dudenhofer" userId="c4a63011-f6e8-401d-b235-a1891ff3d58e" providerId="ADAL" clId="{8301E61A-B8A3-4037-ADA5-DB823FC7D942}" dt="2026-03-19T17:17:20.101" v="472" actId="962"/>
        <pc:sldMkLst>
          <pc:docMk/>
          <pc:sldMk cId="2388245749" sldId="1423"/>
        </pc:sldMkLst>
        <pc:picChg chg="del">
          <ac:chgData name="Pastor Zach Dudenhofer" userId="c4a63011-f6e8-401d-b235-a1891ff3d58e" providerId="ADAL" clId="{8301E61A-B8A3-4037-ADA5-DB823FC7D942}" dt="2026-03-19T17:17:16.241" v="469" actId="478"/>
          <ac:picMkLst>
            <pc:docMk/>
            <pc:sldMk cId="2388245749" sldId="1423"/>
            <ac:picMk id="3" creationId="{C2FFA34B-059D-0148-3DC5-A7CE83795F77}"/>
          </ac:picMkLst>
        </pc:picChg>
        <pc:picChg chg="add mod">
          <ac:chgData name="Pastor Zach Dudenhofer" userId="c4a63011-f6e8-401d-b235-a1891ff3d58e" providerId="ADAL" clId="{8301E61A-B8A3-4037-ADA5-DB823FC7D942}" dt="2026-03-19T17:17:20.101" v="472" actId="962"/>
          <ac:picMkLst>
            <pc:docMk/>
            <pc:sldMk cId="2388245749" sldId="1423"/>
            <ac:picMk id="4" creationId="{68EA33E7-02E5-68C4-9D5D-D3B05AB38932}"/>
          </ac:picMkLst>
        </pc:picChg>
      </pc:sldChg>
      <pc:sldChg chg="del">
        <pc:chgData name="Pastor Zach Dudenhofer" userId="c4a63011-f6e8-401d-b235-a1891ff3d58e" providerId="ADAL" clId="{8301E61A-B8A3-4037-ADA5-DB823FC7D942}" dt="2026-03-19T16:55:55.321" v="83" actId="47"/>
        <pc:sldMkLst>
          <pc:docMk/>
          <pc:sldMk cId="2881897963" sldId="1424"/>
        </pc:sldMkLst>
      </pc:sldChg>
      <pc:sldChg chg="modSp mod">
        <pc:chgData name="Pastor Zach Dudenhofer" userId="c4a63011-f6e8-401d-b235-a1891ff3d58e" providerId="ADAL" clId="{8301E61A-B8A3-4037-ADA5-DB823FC7D942}" dt="2026-03-19T16:59:26.688" v="117" actId="20577"/>
        <pc:sldMkLst>
          <pc:docMk/>
          <pc:sldMk cId="3798282747" sldId="1425"/>
        </pc:sldMkLst>
        <pc:spChg chg="mod">
          <ac:chgData name="Pastor Zach Dudenhofer" userId="c4a63011-f6e8-401d-b235-a1891ff3d58e" providerId="ADAL" clId="{8301E61A-B8A3-4037-ADA5-DB823FC7D942}" dt="2026-03-19T16:59:06.692" v="112" actId="20577"/>
          <ac:spMkLst>
            <pc:docMk/>
            <pc:sldMk cId="3798282747" sldId="1425"/>
            <ac:spMk id="2" creationId="{36C1704A-816A-DE6E-5F31-BA1A172B91A8}"/>
          </ac:spMkLst>
        </pc:spChg>
        <pc:spChg chg="mod">
          <ac:chgData name="Pastor Zach Dudenhofer" userId="c4a63011-f6e8-401d-b235-a1891ff3d58e" providerId="ADAL" clId="{8301E61A-B8A3-4037-ADA5-DB823FC7D942}" dt="2026-03-19T16:59:26.688" v="117" actId="20577"/>
          <ac:spMkLst>
            <pc:docMk/>
            <pc:sldMk cId="3798282747" sldId="1425"/>
            <ac:spMk id="3" creationId="{00A7871A-2BAF-46B6-F0EB-21FA790C8E76}"/>
          </ac:spMkLst>
        </pc:spChg>
      </pc:sldChg>
      <pc:sldChg chg="addSp modSp mod">
        <pc:chgData name="Pastor Zach Dudenhofer" userId="c4a63011-f6e8-401d-b235-a1891ff3d58e" providerId="ADAL" clId="{8301E61A-B8A3-4037-ADA5-DB823FC7D942}" dt="2026-03-19T16:55:19.272" v="82" actId="1038"/>
        <pc:sldMkLst>
          <pc:docMk/>
          <pc:sldMk cId="3330523326" sldId="1436"/>
        </pc:sldMkLst>
        <pc:spChg chg="mod">
          <ac:chgData name="Pastor Zach Dudenhofer" userId="c4a63011-f6e8-401d-b235-a1891ff3d58e" providerId="ADAL" clId="{8301E61A-B8A3-4037-ADA5-DB823FC7D942}" dt="2026-03-19T16:55:19.272" v="82" actId="1038"/>
          <ac:spMkLst>
            <pc:docMk/>
            <pc:sldMk cId="3330523326" sldId="1436"/>
            <ac:spMk id="2" creationId="{B295C3F3-79AF-80AC-D572-B61D6450DBFB}"/>
          </ac:spMkLst>
        </pc:spChg>
        <pc:spChg chg="mod">
          <ac:chgData name="Pastor Zach Dudenhofer" userId="c4a63011-f6e8-401d-b235-a1891ff3d58e" providerId="ADAL" clId="{8301E61A-B8A3-4037-ADA5-DB823FC7D942}" dt="2026-03-19T16:53:38.391" v="5" actId="121"/>
          <ac:spMkLst>
            <pc:docMk/>
            <pc:sldMk cId="3330523326" sldId="1436"/>
            <ac:spMk id="3" creationId="{F5378510-63CA-AFFB-786E-60A539895A84}"/>
          </ac:spMkLst>
        </pc:spChg>
        <pc:spChg chg="add mod">
          <ac:chgData name="Pastor Zach Dudenhofer" userId="c4a63011-f6e8-401d-b235-a1891ff3d58e" providerId="ADAL" clId="{8301E61A-B8A3-4037-ADA5-DB823FC7D942}" dt="2026-03-19T16:54:32.034" v="50" actId="1076"/>
          <ac:spMkLst>
            <pc:docMk/>
            <pc:sldMk cId="3330523326" sldId="1436"/>
            <ac:spMk id="6" creationId="{51F1654F-84D3-68F4-1F22-A4027E74F633}"/>
          </ac:spMkLst>
        </pc:spChg>
        <pc:cxnChg chg="add">
          <ac:chgData name="Pastor Zach Dudenhofer" userId="c4a63011-f6e8-401d-b235-a1891ff3d58e" providerId="ADAL" clId="{8301E61A-B8A3-4037-ADA5-DB823FC7D942}" dt="2026-03-19T16:53:16.406" v="2" actId="11529"/>
          <ac:cxnSpMkLst>
            <pc:docMk/>
            <pc:sldMk cId="3330523326" sldId="1436"/>
            <ac:cxnSpMk id="5" creationId="{67CC13EB-3642-2D02-10A1-CC15A9655626}"/>
          </ac:cxnSpMkLst>
        </pc:cxnChg>
      </pc:sldChg>
      <pc:sldChg chg="del">
        <pc:chgData name="Pastor Zach Dudenhofer" userId="c4a63011-f6e8-401d-b235-a1891ff3d58e" providerId="ADAL" clId="{8301E61A-B8A3-4037-ADA5-DB823FC7D942}" dt="2026-03-19T16:55:55.321" v="83" actId="47"/>
        <pc:sldMkLst>
          <pc:docMk/>
          <pc:sldMk cId="1065639654" sldId="1437"/>
        </pc:sldMkLst>
      </pc:sldChg>
      <pc:sldChg chg="del">
        <pc:chgData name="Pastor Zach Dudenhofer" userId="c4a63011-f6e8-401d-b235-a1891ff3d58e" providerId="ADAL" clId="{8301E61A-B8A3-4037-ADA5-DB823FC7D942}" dt="2026-03-19T16:55:55.321" v="83" actId="47"/>
        <pc:sldMkLst>
          <pc:docMk/>
          <pc:sldMk cId="1416580480" sldId="1438"/>
        </pc:sldMkLst>
      </pc:sldChg>
      <pc:sldChg chg="del">
        <pc:chgData name="Pastor Zach Dudenhofer" userId="c4a63011-f6e8-401d-b235-a1891ff3d58e" providerId="ADAL" clId="{8301E61A-B8A3-4037-ADA5-DB823FC7D942}" dt="2026-03-19T16:55:55.321" v="83" actId="47"/>
        <pc:sldMkLst>
          <pc:docMk/>
          <pc:sldMk cId="650595334" sldId="1439"/>
        </pc:sldMkLst>
      </pc:sldChg>
      <pc:sldChg chg="addSp delSp modSp mod">
        <pc:chgData name="Pastor Zach Dudenhofer" userId="c4a63011-f6e8-401d-b235-a1891ff3d58e" providerId="ADAL" clId="{8301E61A-B8A3-4037-ADA5-DB823FC7D942}" dt="2026-03-19T16:57:32.551" v="86" actId="27614"/>
        <pc:sldMkLst>
          <pc:docMk/>
          <pc:sldMk cId="583715898" sldId="1440"/>
        </pc:sldMkLst>
        <pc:picChg chg="del">
          <ac:chgData name="Pastor Zach Dudenhofer" userId="c4a63011-f6e8-401d-b235-a1891ff3d58e" providerId="ADAL" clId="{8301E61A-B8A3-4037-ADA5-DB823FC7D942}" dt="2026-03-19T16:57:27.612" v="84" actId="478"/>
          <ac:picMkLst>
            <pc:docMk/>
            <pc:sldMk cId="583715898" sldId="1440"/>
            <ac:picMk id="3" creationId="{DFF79676-7651-FDEC-0163-ED3AF6255491}"/>
          </ac:picMkLst>
        </pc:picChg>
        <pc:picChg chg="add mod">
          <ac:chgData name="Pastor Zach Dudenhofer" userId="c4a63011-f6e8-401d-b235-a1891ff3d58e" providerId="ADAL" clId="{8301E61A-B8A3-4037-ADA5-DB823FC7D942}" dt="2026-03-19T16:57:32.551" v="86" actId="27614"/>
          <ac:picMkLst>
            <pc:docMk/>
            <pc:sldMk cId="583715898" sldId="1440"/>
            <ac:picMk id="4" creationId="{518EDA32-6709-DFFE-B543-2C2A23189467}"/>
          </ac:picMkLst>
        </pc:picChg>
      </pc:sldChg>
      <pc:sldChg chg="del">
        <pc:chgData name="Pastor Zach Dudenhofer" userId="c4a63011-f6e8-401d-b235-a1891ff3d58e" providerId="ADAL" clId="{8301E61A-B8A3-4037-ADA5-DB823FC7D942}" dt="2026-03-19T17:01:04.736" v="142" actId="47"/>
        <pc:sldMkLst>
          <pc:docMk/>
          <pc:sldMk cId="2797866155" sldId="1441"/>
        </pc:sldMkLst>
      </pc:sldChg>
      <pc:sldChg chg="del">
        <pc:chgData name="Pastor Zach Dudenhofer" userId="c4a63011-f6e8-401d-b235-a1891ff3d58e" providerId="ADAL" clId="{8301E61A-B8A3-4037-ADA5-DB823FC7D942}" dt="2026-03-19T17:01:04.736" v="142" actId="47"/>
        <pc:sldMkLst>
          <pc:docMk/>
          <pc:sldMk cId="4049934654" sldId="1442"/>
        </pc:sldMkLst>
      </pc:sldChg>
      <pc:sldChg chg="del">
        <pc:chgData name="Pastor Zach Dudenhofer" userId="c4a63011-f6e8-401d-b235-a1891ff3d58e" providerId="ADAL" clId="{8301E61A-B8A3-4037-ADA5-DB823FC7D942}" dt="2026-03-19T17:01:04.736" v="142" actId="47"/>
        <pc:sldMkLst>
          <pc:docMk/>
          <pc:sldMk cId="3070179917" sldId="1443"/>
        </pc:sldMkLst>
      </pc:sldChg>
      <pc:sldChg chg="del">
        <pc:chgData name="Pastor Zach Dudenhofer" userId="c4a63011-f6e8-401d-b235-a1891ff3d58e" providerId="ADAL" clId="{8301E61A-B8A3-4037-ADA5-DB823FC7D942}" dt="2026-03-19T17:01:04.736" v="142" actId="47"/>
        <pc:sldMkLst>
          <pc:docMk/>
          <pc:sldMk cId="1036800743" sldId="1444"/>
        </pc:sldMkLst>
      </pc:sldChg>
      <pc:sldChg chg="del">
        <pc:chgData name="Pastor Zach Dudenhofer" userId="c4a63011-f6e8-401d-b235-a1891ff3d58e" providerId="ADAL" clId="{8301E61A-B8A3-4037-ADA5-DB823FC7D942}" dt="2026-03-19T17:01:11.628" v="144" actId="47"/>
        <pc:sldMkLst>
          <pc:docMk/>
          <pc:sldMk cId="1159858487" sldId="1445"/>
        </pc:sldMkLst>
      </pc:sldChg>
      <pc:sldChg chg="del">
        <pc:chgData name="Pastor Zach Dudenhofer" userId="c4a63011-f6e8-401d-b235-a1891ff3d58e" providerId="ADAL" clId="{8301E61A-B8A3-4037-ADA5-DB823FC7D942}" dt="2026-03-19T17:16:04.384" v="468" actId="47"/>
        <pc:sldMkLst>
          <pc:docMk/>
          <pc:sldMk cId="3459579125" sldId="1446"/>
        </pc:sldMkLst>
      </pc:sldChg>
      <pc:sldChg chg="del">
        <pc:chgData name="Pastor Zach Dudenhofer" userId="c4a63011-f6e8-401d-b235-a1891ff3d58e" providerId="ADAL" clId="{8301E61A-B8A3-4037-ADA5-DB823FC7D942}" dt="2026-03-19T17:16:04.384" v="468" actId="47"/>
        <pc:sldMkLst>
          <pc:docMk/>
          <pc:sldMk cId="3727567947" sldId="1447"/>
        </pc:sldMkLst>
      </pc:sldChg>
      <pc:sldChg chg="del">
        <pc:chgData name="Pastor Zach Dudenhofer" userId="c4a63011-f6e8-401d-b235-a1891ff3d58e" providerId="ADAL" clId="{8301E61A-B8A3-4037-ADA5-DB823FC7D942}" dt="2026-03-19T17:16:04.384" v="468" actId="47"/>
        <pc:sldMkLst>
          <pc:docMk/>
          <pc:sldMk cId="4189189599" sldId="1448"/>
        </pc:sldMkLst>
      </pc:sldChg>
      <pc:sldChg chg="del">
        <pc:chgData name="Pastor Zach Dudenhofer" userId="c4a63011-f6e8-401d-b235-a1891ff3d58e" providerId="ADAL" clId="{8301E61A-B8A3-4037-ADA5-DB823FC7D942}" dt="2026-03-19T17:16:04.384" v="468" actId="47"/>
        <pc:sldMkLst>
          <pc:docMk/>
          <pc:sldMk cId="744410638" sldId="1449"/>
        </pc:sldMkLst>
      </pc:sldChg>
      <pc:sldChg chg="del">
        <pc:chgData name="Pastor Zach Dudenhofer" userId="c4a63011-f6e8-401d-b235-a1891ff3d58e" providerId="ADAL" clId="{8301E61A-B8A3-4037-ADA5-DB823FC7D942}" dt="2026-03-19T17:16:04.384" v="468" actId="47"/>
        <pc:sldMkLst>
          <pc:docMk/>
          <pc:sldMk cId="1136130836" sldId="1450"/>
        </pc:sldMkLst>
      </pc:sldChg>
      <pc:sldChg chg="del">
        <pc:chgData name="Pastor Zach Dudenhofer" userId="c4a63011-f6e8-401d-b235-a1891ff3d58e" providerId="ADAL" clId="{8301E61A-B8A3-4037-ADA5-DB823FC7D942}" dt="2026-03-19T17:16:04.384" v="468" actId="47"/>
        <pc:sldMkLst>
          <pc:docMk/>
          <pc:sldMk cId="2105085779" sldId="1451"/>
        </pc:sldMkLst>
      </pc:sldChg>
      <pc:sldChg chg="del">
        <pc:chgData name="Pastor Zach Dudenhofer" userId="c4a63011-f6e8-401d-b235-a1891ff3d58e" providerId="ADAL" clId="{8301E61A-B8A3-4037-ADA5-DB823FC7D942}" dt="2026-03-19T17:16:04.384" v="468" actId="47"/>
        <pc:sldMkLst>
          <pc:docMk/>
          <pc:sldMk cId="1438370426" sldId="1452"/>
        </pc:sldMkLst>
      </pc:sldChg>
      <pc:sldChg chg="del">
        <pc:chgData name="Pastor Zach Dudenhofer" userId="c4a63011-f6e8-401d-b235-a1891ff3d58e" providerId="ADAL" clId="{8301E61A-B8A3-4037-ADA5-DB823FC7D942}" dt="2026-03-19T17:16:04.384" v="468" actId="47"/>
        <pc:sldMkLst>
          <pc:docMk/>
          <pc:sldMk cId="2336735517" sldId="1453"/>
        </pc:sldMkLst>
      </pc:sldChg>
      <pc:sldChg chg="del">
        <pc:chgData name="Pastor Zach Dudenhofer" userId="c4a63011-f6e8-401d-b235-a1891ff3d58e" providerId="ADAL" clId="{8301E61A-B8A3-4037-ADA5-DB823FC7D942}" dt="2026-03-19T17:16:04.384" v="468" actId="47"/>
        <pc:sldMkLst>
          <pc:docMk/>
          <pc:sldMk cId="1092885056" sldId="1454"/>
        </pc:sldMkLst>
      </pc:sldChg>
      <pc:sldChg chg="del">
        <pc:chgData name="Pastor Zach Dudenhofer" userId="c4a63011-f6e8-401d-b235-a1891ff3d58e" providerId="ADAL" clId="{8301E61A-B8A3-4037-ADA5-DB823FC7D942}" dt="2026-03-19T17:16:04.384" v="468" actId="47"/>
        <pc:sldMkLst>
          <pc:docMk/>
          <pc:sldMk cId="3954460967" sldId="1455"/>
        </pc:sldMkLst>
      </pc:sldChg>
      <pc:sldChg chg="del">
        <pc:chgData name="Pastor Zach Dudenhofer" userId="c4a63011-f6e8-401d-b235-a1891ff3d58e" providerId="ADAL" clId="{8301E61A-B8A3-4037-ADA5-DB823FC7D942}" dt="2026-03-19T17:16:04.384" v="468" actId="47"/>
        <pc:sldMkLst>
          <pc:docMk/>
          <pc:sldMk cId="3718587952" sldId="1456"/>
        </pc:sldMkLst>
      </pc:sldChg>
      <pc:sldChg chg="del">
        <pc:chgData name="Pastor Zach Dudenhofer" userId="c4a63011-f6e8-401d-b235-a1891ff3d58e" providerId="ADAL" clId="{8301E61A-B8A3-4037-ADA5-DB823FC7D942}" dt="2026-03-19T17:16:04.384" v="468" actId="47"/>
        <pc:sldMkLst>
          <pc:docMk/>
          <pc:sldMk cId="4138333503" sldId="1457"/>
        </pc:sldMkLst>
      </pc:sldChg>
      <pc:sldChg chg="del">
        <pc:chgData name="Pastor Zach Dudenhofer" userId="c4a63011-f6e8-401d-b235-a1891ff3d58e" providerId="ADAL" clId="{8301E61A-B8A3-4037-ADA5-DB823FC7D942}" dt="2026-03-19T17:16:04.384" v="468" actId="47"/>
        <pc:sldMkLst>
          <pc:docMk/>
          <pc:sldMk cId="1865675471" sldId="1458"/>
        </pc:sldMkLst>
      </pc:sldChg>
      <pc:sldChg chg="modSp add mod">
        <pc:chgData name="Pastor Zach Dudenhofer" userId="c4a63011-f6e8-401d-b235-a1891ff3d58e" providerId="ADAL" clId="{8301E61A-B8A3-4037-ADA5-DB823FC7D942}" dt="2026-03-19T17:00:14.627" v="138" actId="20577"/>
        <pc:sldMkLst>
          <pc:docMk/>
          <pc:sldMk cId="405485422" sldId="1459"/>
        </pc:sldMkLst>
        <pc:spChg chg="mod">
          <ac:chgData name="Pastor Zach Dudenhofer" userId="c4a63011-f6e8-401d-b235-a1891ff3d58e" providerId="ADAL" clId="{8301E61A-B8A3-4037-ADA5-DB823FC7D942}" dt="2026-03-19T17:00:14.627" v="138" actId="20577"/>
          <ac:spMkLst>
            <pc:docMk/>
            <pc:sldMk cId="405485422" sldId="1459"/>
            <ac:spMk id="2" creationId="{36C1704A-816A-DE6E-5F31-BA1A172B91A8}"/>
          </ac:spMkLst>
        </pc:spChg>
        <pc:spChg chg="mod">
          <ac:chgData name="Pastor Zach Dudenhofer" userId="c4a63011-f6e8-401d-b235-a1891ff3d58e" providerId="ADAL" clId="{8301E61A-B8A3-4037-ADA5-DB823FC7D942}" dt="2026-03-19T16:59:53.474" v="125" actId="20577"/>
          <ac:spMkLst>
            <pc:docMk/>
            <pc:sldMk cId="405485422" sldId="1459"/>
            <ac:spMk id="3" creationId="{00A7871A-2BAF-46B6-F0EB-21FA790C8E76}"/>
          </ac:spMkLst>
        </pc:spChg>
      </pc:sldChg>
      <pc:sldChg chg="add del">
        <pc:chgData name="Pastor Zach Dudenhofer" userId="c4a63011-f6e8-401d-b235-a1891ff3d58e" providerId="ADAL" clId="{8301E61A-B8A3-4037-ADA5-DB823FC7D942}" dt="2026-03-19T16:55:55.321" v="83" actId="47"/>
        <pc:sldMkLst>
          <pc:docMk/>
          <pc:sldMk cId="3674798650" sldId="1459"/>
        </pc:sldMkLst>
      </pc:sldChg>
      <pc:sldChg chg="modSp add mod">
        <pc:chgData name="Pastor Zach Dudenhofer" userId="c4a63011-f6e8-401d-b235-a1891ff3d58e" providerId="ADAL" clId="{8301E61A-B8A3-4037-ADA5-DB823FC7D942}" dt="2026-03-19T17:00:30.272" v="141" actId="20577"/>
        <pc:sldMkLst>
          <pc:docMk/>
          <pc:sldMk cId="3686132824" sldId="1460"/>
        </pc:sldMkLst>
        <pc:spChg chg="mod">
          <ac:chgData name="Pastor Zach Dudenhofer" userId="c4a63011-f6e8-401d-b235-a1891ff3d58e" providerId="ADAL" clId="{8301E61A-B8A3-4037-ADA5-DB823FC7D942}" dt="2026-03-19T17:00:30.272" v="141" actId="20577"/>
          <ac:spMkLst>
            <pc:docMk/>
            <pc:sldMk cId="3686132824" sldId="1460"/>
            <ac:spMk id="2" creationId="{36C1704A-816A-DE6E-5F31-BA1A172B91A8}"/>
          </ac:spMkLst>
        </pc:spChg>
        <pc:spChg chg="mod">
          <ac:chgData name="Pastor Zach Dudenhofer" userId="c4a63011-f6e8-401d-b235-a1891ff3d58e" providerId="ADAL" clId="{8301E61A-B8A3-4037-ADA5-DB823FC7D942}" dt="2026-03-19T17:00:19.357" v="140" actId="403"/>
          <ac:spMkLst>
            <pc:docMk/>
            <pc:sldMk cId="3686132824" sldId="1460"/>
            <ac:spMk id="3" creationId="{00A7871A-2BAF-46B6-F0EB-21FA790C8E76}"/>
          </ac:spMkLst>
        </pc:spChg>
      </pc:sldChg>
      <pc:sldChg chg="add">
        <pc:chgData name="Pastor Zach Dudenhofer" userId="c4a63011-f6e8-401d-b235-a1891ff3d58e" providerId="ADAL" clId="{8301E61A-B8A3-4037-ADA5-DB823FC7D942}" dt="2026-03-19T17:01:10.164" v="143"/>
        <pc:sldMkLst>
          <pc:docMk/>
          <pc:sldMk cId="512789339" sldId="1461"/>
        </pc:sldMkLst>
      </pc:sldChg>
      <pc:sldChg chg="modSp add mod">
        <pc:chgData name="Pastor Zach Dudenhofer" userId="c4a63011-f6e8-401d-b235-a1891ff3d58e" providerId="ADAL" clId="{8301E61A-B8A3-4037-ADA5-DB823FC7D942}" dt="2026-03-19T17:02:42.221" v="189" actId="255"/>
        <pc:sldMkLst>
          <pc:docMk/>
          <pc:sldMk cId="1728180726" sldId="1462"/>
        </pc:sldMkLst>
        <pc:spChg chg="mod">
          <ac:chgData name="Pastor Zach Dudenhofer" userId="c4a63011-f6e8-401d-b235-a1891ff3d58e" providerId="ADAL" clId="{8301E61A-B8A3-4037-ADA5-DB823FC7D942}" dt="2026-03-19T17:02:42.221" v="189" actId="255"/>
          <ac:spMkLst>
            <pc:docMk/>
            <pc:sldMk cId="1728180726" sldId="1462"/>
            <ac:spMk id="2" creationId="{36C1704A-816A-DE6E-5F31-BA1A172B91A8}"/>
          </ac:spMkLst>
        </pc:spChg>
      </pc:sldChg>
      <pc:sldChg chg="modSp add mod">
        <pc:chgData name="Pastor Zach Dudenhofer" userId="c4a63011-f6e8-401d-b235-a1891ff3d58e" providerId="ADAL" clId="{8301E61A-B8A3-4037-ADA5-DB823FC7D942}" dt="2026-03-19T17:04:08.303" v="209" actId="207"/>
        <pc:sldMkLst>
          <pc:docMk/>
          <pc:sldMk cId="1994344404" sldId="1463"/>
        </pc:sldMkLst>
        <pc:spChg chg="mod">
          <ac:chgData name="Pastor Zach Dudenhofer" userId="c4a63011-f6e8-401d-b235-a1891ff3d58e" providerId="ADAL" clId="{8301E61A-B8A3-4037-ADA5-DB823FC7D942}" dt="2026-03-19T17:04:08.303" v="209" actId="207"/>
          <ac:spMkLst>
            <pc:docMk/>
            <pc:sldMk cId="1994344404" sldId="1463"/>
            <ac:spMk id="2" creationId="{36C1704A-816A-DE6E-5F31-BA1A172B91A8}"/>
          </ac:spMkLst>
        </pc:spChg>
      </pc:sldChg>
      <pc:sldChg chg="addSp modSp add mod">
        <pc:chgData name="Pastor Zach Dudenhofer" userId="c4a63011-f6e8-401d-b235-a1891ff3d58e" providerId="ADAL" clId="{8301E61A-B8A3-4037-ADA5-DB823FC7D942}" dt="2026-03-19T17:06:49.153" v="329" actId="404"/>
        <pc:sldMkLst>
          <pc:docMk/>
          <pc:sldMk cId="835698666" sldId="1464"/>
        </pc:sldMkLst>
        <pc:spChg chg="mod">
          <ac:chgData name="Pastor Zach Dudenhofer" userId="c4a63011-f6e8-401d-b235-a1891ff3d58e" providerId="ADAL" clId="{8301E61A-B8A3-4037-ADA5-DB823FC7D942}" dt="2026-03-19T17:04:44.045" v="212" actId="115"/>
          <ac:spMkLst>
            <pc:docMk/>
            <pc:sldMk cId="835698666" sldId="1464"/>
            <ac:spMk id="3" creationId="{00A7871A-2BAF-46B6-F0EB-21FA790C8E76}"/>
          </ac:spMkLst>
        </pc:spChg>
        <pc:spChg chg="add mod">
          <ac:chgData name="Pastor Zach Dudenhofer" userId="c4a63011-f6e8-401d-b235-a1891ff3d58e" providerId="ADAL" clId="{8301E61A-B8A3-4037-ADA5-DB823FC7D942}" dt="2026-03-19T17:06:49.153" v="329" actId="404"/>
          <ac:spMkLst>
            <pc:docMk/>
            <pc:sldMk cId="835698666" sldId="1464"/>
            <ac:spMk id="4" creationId="{3999FA70-A4A6-4E7A-F181-88E5335B0386}"/>
          </ac:spMkLst>
        </pc:spChg>
        <pc:cxnChg chg="add mod">
          <ac:chgData name="Pastor Zach Dudenhofer" userId="c4a63011-f6e8-401d-b235-a1891ff3d58e" providerId="ADAL" clId="{8301E61A-B8A3-4037-ADA5-DB823FC7D942}" dt="2026-03-19T17:05:15.245" v="213"/>
          <ac:cxnSpMkLst>
            <pc:docMk/>
            <pc:sldMk cId="835698666" sldId="1464"/>
            <ac:cxnSpMk id="5" creationId="{79E75DAA-95BE-7637-A4EB-E835B3741693}"/>
          </ac:cxnSpMkLst>
        </pc:cxnChg>
      </pc:sldChg>
      <pc:sldChg chg="delSp modSp add mod">
        <pc:chgData name="Pastor Zach Dudenhofer" userId="c4a63011-f6e8-401d-b235-a1891ff3d58e" providerId="ADAL" clId="{8301E61A-B8A3-4037-ADA5-DB823FC7D942}" dt="2026-03-19T17:07:31.993" v="335" actId="478"/>
        <pc:sldMkLst>
          <pc:docMk/>
          <pc:sldMk cId="1923762826" sldId="1465"/>
        </pc:sldMkLst>
        <pc:spChg chg="mod">
          <ac:chgData name="Pastor Zach Dudenhofer" userId="c4a63011-f6e8-401d-b235-a1891ff3d58e" providerId="ADAL" clId="{8301E61A-B8A3-4037-ADA5-DB823FC7D942}" dt="2026-03-19T17:07:24.857" v="334" actId="115"/>
          <ac:spMkLst>
            <pc:docMk/>
            <pc:sldMk cId="1923762826" sldId="1465"/>
            <ac:spMk id="3" creationId="{00A7871A-2BAF-46B6-F0EB-21FA790C8E76}"/>
          </ac:spMkLst>
        </pc:spChg>
        <pc:spChg chg="del">
          <ac:chgData name="Pastor Zach Dudenhofer" userId="c4a63011-f6e8-401d-b235-a1891ff3d58e" providerId="ADAL" clId="{8301E61A-B8A3-4037-ADA5-DB823FC7D942}" dt="2026-03-19T17:07:31.993" v="335" actId="478"/>
          <ac:spMkLst>
            <pc:docMk/>
            <pc:sldMk cId="1923762826" sldId="1465"/>
            <ac:spMk id="4" creationId="{3999FA70-A4A6-4E7A-F181-88E5335B0386}"/>
          </ac:spMkLst>
        </pc:spChg>
        <pc:cxnChg chg="del">
          <ac:chgData name="Pastor Zach Dudenhofer" userId="c4a63011-f6e8-401d-b235-a1891ff3d58e" providerId="ADAL" clId="{8301E61A-B8A3-4037-ADA5-DB823FC7D942}" dt="2026-03-19T17:07:31.993" v="335" actId="478"/>
          <ac:cxnSpMkLst>
            <pc:docMk/>
            <pc:sldMk cId="1923762826" sldId="1465"/>
            <ac:cxnSpMk id="5" creationId="{79E75DAA-95BE-7637-A4EB-E835B3741693}"/>
          </ac:cxnSpMkLst>
        </pc:cxnChg>
      </pc:sldChg>
      <pc:sldChg chg="addSp modSp add mod">
        <pc:chgData name="Pastor Zach Dudenhofer" userId="c4a63011-f6e8-401d-b235-a1891ff3d58e" providerId="ADAL" clId="{8301E61A-B8A3-4037-ADA5-DB823FC7D942}" dt="2026-03-19T17:08:28.296" v="342" actId="14861"/>
        <pc:sldMkLst>
          <pc:docMk/>
          <pc:sldMk cId="3668473507" sldId="1466"/>
        </pc:sldMkLst>
        <pc:picChg chg="add mod">
          <ac:chgData name="Pastor Zach Dudenhofer" userId="c4a63011-f6e8-401d-b235-a1891ff3d58e" providerId="ADAL" clId="{8301E61A-B8A3-4037-ADA5-DB823FC7D942}" dt="2026-03-19T17:08:28.296" v="342" actId="14861"/>
          <ac:picMkLst>
            <pc:docMk/>
            <pc:sldMk cId="3668473507" sldId="1466"/>
            <ac:picMk id="5" creationId="{DCD58A78-CE46-A777-5475-2B1988950895}"/>
          </ac:picMkLst>
        </pc:picChg>
      </pc:sldChg>
      <pc:sldChg chg="delSp add mod">
        <pc:chgData name="Pastor Zach Dudenhofer" userId="c4a63011-f6e8-401d-b235-a1891ff3d58e" providerId="ADAL" clId="{8301E61A-B8A3-4037-ADA5-DB823FC7D942}" dt="2026-03-19T17:09:04.255" v="344" actId="478"/>
        <pc:sldMkLst>
          <pc:docMk/>
          <pc:sldMk cId="1235267972" sldId="1467"/>
        </pc:sldMkLst>
        <pc:picChg chg="del">
          <ac:chgData name="Pastor Zach Dudenhofer" userId="c4a63011-f6e8-401d-b235-a1891ff3d58e" providerId="ADAL" clId="{8301E61A-B8A3-4037-ADA5-DB823FC7D942}" dt="2026-03-19T17:09:04.255" v="344" actId="478"/>
          <ac:picMkLst>
            <pc:docMk/>
            <pc:sldMk cId="1235267972" sldId="1467"/>
            <ac:picMk id="5" creationId="{DCD58A78-CE46-A777-5475-2B1988950895}"/>
          </ac:picMkLst>
        </pc:picChg>
      </pc:sldChg>
      <pc:sldChg chg="addSp delSp modSp add mod">
        <pc:chgData name="Pastor Zach Dudenhofer" userId="c4a63011-f6e8-401d-b235-a1891ff3d58e" providerId="ADAL" clId="{8301E61A-B8A3-4037-ADA5-DB823FC7D942}" dt="2026-03-19T17:10:05.085" v="357" actId="20577"/>
        <pc:sldMkLst>
          <pc:docMk/>
          <pc:sldMk cId="3893297428" sldId="1468"/>
        </pc:sldMkLst>
        <pc:spChg chg="del">
          <ac:chgData name="Pastor Zach Dudenhofer" userId="c4a63011-f6e8-401d-b235-a1891ff3d58e" providerId="ADAL" clId="{8301E61A-B8A3-4037-ADA5-DB823FC7D942}" dt="2026-03-19T17:09:43.728" v="346" actId="478"/>
          <ac:spMkLst>
            <pc:docMk/>
            <pc:sldMk cId="3893297428" sldId="1468"/>
            <ac:spMk id="2" creationId="{36C1704A-816A-DE6E-5F31-BA1A172B91A8}"/>
          </ac:spMkLst>
        </pc:spChg>
        <pc:spChg chg="add del mod">
          <ac:chgData name="Pastor Zach Dudenhofer" userId="c4a63011-f6e8-401d-b235-a1891ff3d58e" providerId="ADAL" clId="{8301E61A-B8A3-4037-ADA5-DB823FC7D942}" dt="2026-03-19T17:09:47.732" v="347" actId="478"/>
          <ac:spMkLst>
            <pc:docMk/>
            <pc:sldMk cId="3893297428" sldId="1468"/>
            <ac:spMk id="5" creationId="{FBAAEBAF-6B94-885A-6509-533AAD0865EC}"/>
          </ac:spMkLst>
        </pc:spChg>
        <pc:spChg chg="add mod">
          <ac:chgData name="Pastor Zach Dudenhofer" userId="c4a63011-f6e8-401d-b235-a1891ff3d58e" providerId="ADAL" clId="{8301E61A-B8A3-4037-ADA5-DB823FC7D942}" dt="2026-03-19T17:10:05.085" v="357" actId="20577"/>
          <ac:spMkLst>
            <pc:docMk/>
            <pc:sldMk cId="3893297428" sldId="1468"/>
            <ac:spMk id="6" creationId="{A6EEDB4E-88AC-2C40-2639-9FD775BE18C5}"/>
          </ac:spMkLst>
        </pc:spChg>
      </pc:sldChg>
      <pc:sldChg chg="addSp modSp add mod">
        <pc:chgData name="Pastor Zach Dudenhofer" userId="c4a63011-f6e8-401d-b235-a1891ff3d58e" providerId="ADAL" clId="{8301E61A-B8A3-4037-ADA5-DB823FC7D942}" dt="2026-03-19T17:15:05.053" v="438" actId="403"/>
        <pc:sldMkLst>
          <pc:docMk/>
          <pc:sldMk cId="2175249478" sldId="1469"/>
        </pc:sldMkLst>
        <pc:spChg chg="add mod">
          <ac:chgData name="Pastor Zach Dudenhofer" userId="c4a63011-f6e8-401d-b235-a1891ff3d58e" providerId="ADAL" clId="{8301E61A-B8A3-4037-ADA5-DB823FC7D942}" dt="2026-03-19T17:15:05.053" v="438" actId="403"/>
          <ac:spMkLst>
            <pc:docMk/>
            <pc:sldMk cId="2175249478" sldId="1469"/>
            <ac:spMk id="2" creationId="{1C73B8B9-2A37-FB07-D5E1-2A6796B50244}"/>
          </ac:spMkLst>
        </pc:spChg>
        <pc:spChg chg="mod">
          <ac:chgData name="Pastor Zach Dudenhofer" userId="c4a63011-f6e8-401d-b235-a1891ff3d58e" providerId="ADAL" clId="{8301E61A-B8A3-4037-ADA5-DB823FC7D942}" dt="2026-03-19T17:10:38.634" v="360" actId="115"/>
          <ac:spMkLst>
            <pc:docMk/>
            <pc:sldMk cId="2175249478" sldId="1469"/>
            <ac:spMk id="3" creationId="{00A7871A-2BAF-46B6-F0EB-21FA790C8E76}"/>
          </ac:spMkLst>
        </pc:spChg>
        <pc:cxnChg chg="add mod">
          <ac:chgData name="Pastor Zach Dudenhofer" userId="c4a63011-f6e8-401d-b235-a1891ff3d58e" providerId="ADAL" clId="{8301E61A-B8A3-4037-ADA5-DB823FC7D942}" dt="2026-03-19T17:11:06.554" v="361"/>
          <ac:cxnSpMkLst>
            <pc:docMk/>
            <pc:sldMk cId="2175249478" sldId="1469"/>
            <ac:cxnSpMk id="4" creationId="{205C9E10-14AE-54E4-7F03-53C6C7CC1791}"/>
          </ac:cxnSpMkLst>
        </pc:cxnChg>
      </pc:sldChg>
      <pc:sldChg chg="modSp add mod">
        <pc:chgData name="Pastor Zach Dudenhofer" userId="c4a63011-f6e8-401d-b235-a1891ff3d58e" providerId="ADAL" clId="{8301E61A-B8A3-4037-ADA5-DB823FC7D942}" dt="2026-03-19T17:14:59.765" v="437" actId="403"/>
        <pc:sldMkLst>
          <pc:docMk/>
          <pc:sldMk cId="372395105" sldId="1470"/>
        </pc:sldMkLst>
        <pc:spChg chg="mod">
          <ac:chgData name="Pastor Zach Dudenhofer" userId="c4a63011-f6e8-401d-b235-a1891ff3d58e" providerId="ADAL" clId="{8301E61A-B8A3-4037-ADA5-DB823FC7D942}" dt="2026-03-19T17:14:59.765" v="437" actId="403"/>
          <ac:spMkLst>
            <pc:docMk/>
            <pc:sldMk cId="372395105" sldId="1470"/>
            <ac:spMk id="2" creationId="{1C73B8B9-2A37-FB07-D5E1-2A6796B50244}"/>
          </ac:spMkLst>
        </pc:spChg>
        <pc:spChg chg="mod">
          <ac:chgData name="Pastor Zach Dudenhofer" userId="c4a63011-f6e8-401d-b235-a1891ff3d58e" providerId="ADAL" clId="{8301E61A-B8A3-4037-ADA5-DB823FC7D942}" dt="2026-03-19T17:11:36.361" v="383" actId="115"/>
          <ac:spMkLst>
            <pc:docMk/>
            <pc:sldMk cId="372395105" sldId="1470"/>
            <ac:spMk id="3" creationId="{00A7871A-2BAF-46B6-F0EB-21FA790C8E76}"/>
          </ac:spMkLst>
        </pc:spChg>
      </pc:sldChg>
      <pc:sldChg chg="addSp delSp modSp add mod">
        <pc:chgData name="Pastor Zach Dudenhofer" userId="c4a63011-f6e8-401d-b235-a1891ff3d58e" providerId="ADAL" clId="{8301E61A-B8A3-4037-ADA5-DB823FC7D942}" dt="2026-03-19T17:15:55.565" v="467" actId="20577"/>
        <pc:sldMkLst>
          <pc:docMk/>
          <pc:sldMk cId="1371071378" sldId="1471"/>
        </pc:sldMkLst>
        <pc:spChg chg="del">
          <ac:chgData name="Pastor Zach Dudenhofer" userId="c4a63011-f6e8-401d-b235-a1891ff3d58e" providerId="ADAL" clId="{8301E61A-B8A3-4037-ADA5-DB823FC7D942}" dt="2026-03-19T17:13:46.766" v="407" actId="478"/>
          <ac:spMkLst>
            <pc:docMk/>
            <pc:sldMk cId="1371071378" sldId="1471"/>
            <ac:spMk id="2" creationId="{36C1704A-816A-DE6E-5F31-BA1A172B91A8}"/>
          </ac:spMkLst>
        </pc:spChg>
        <pc:spChg chg="mod">
          <ac:chgData name="Pastor Zach Dudenhofer" userId="c4a63011-f6e8-401d-b235-a1891ff3d58e" providerId="ADAL" clId="{8301E61A-B8A3-4037-ADA5-DB823FC7D942}" dt="2026-03-19T17:14:30.155" v="423" actId="115"/>
          <ac:spMkLst>
            <pc:docMk/>
            <pc:sldMk cId="1371071378" sldId="1471"/>
            <ac:spMk id="3" creationId="{00A7871A-2BAF-46B6-F0EB-21FA790C8E76}"/>
          </ac:spMkLst>
        </pc:spChg>
        <pc:spChg chg="add del mod">
          <ac:chgData name="Pastor Zach Dudenhofer" userId="c4a63011-f6e8-401d-b235-a1891ff3d58e" providerId="ADAL" clId="{8301E61A-B8A3-4037-ADA5-DB823FC7D942}" dt="2026-03-19T17:13:49.951" v="408" actId="478"/>
          <ac:spMkLst>
            <pc:docMk/>
            <pc:sldMk cId="1371071378" sldId="1471"/>
            <ac:spMk id="5" creationId="{A0756CA8-ED7D-4E5B-E820-CB32C904A2FB}"/>
          </ac:spMkLst>
        </pc:spChg>
        <pc:spChg chg="add mod">
          <ac:chgData name="Pastor Zach Dudenhofer" userId="c4a63011-f6e8-401d-b235-a1891ff3d58e" providerId="ADAL" clId="{8301E61A-B8A3-4037-ADA5-DB823FC7D942}" dt="2026-03-19T17:14:12.783" v="421" actId="20577"/>
          <ac:spMkLst>
            <pc:docMk/>
            <pc:sldMk cId="1371071378" sldId="1471"/>
            <ac:spMk id="6" creationId="{833BC4EC-6E49-AD2E-B450-406CF53EB80C}"/>
          </ac:spMkLst>
        </pc:spChg>
        <pc:spChg chg="add mod">
          <ac:chgData name="Pastor Zach Dudenhofer" userId="c4a63011-f6e8-401d-b235-a1891ff3d58e" providerId="ADAL" clId="{8301E61A-B8A3-4037-ADA5-DB823FC7D942}" dt="2026-03-19T17:15:55.565" v="467" actId="20577"/>
          <ac:spMkLst>
            <pc:docMk/>
            <pc:sldMk cId="1371071378" sldId="1471"/>
            <ac:spMk id="7" creationId="{120CD430-A251-1863-A617-7418A5E55FF3}"/>
          </ac:spMkLst>
        </pc:spChg>
        <pc:cxnChg chg="add mod">
          <ac:chgData name="Pastor Zach Dudenhofer" userId="c4a63011-f6e8-401d-b235-a1891ff3d58e" providerId="ADAL" clId="{8301E61A-B8A3-4037-ADA5-DB823FC7D942}" dt="2026-03-19T17:14:49.536" v="424"/>
          <ac:cxnSpMkLst>
            <pc:docMk/>
            <pc:sldMk cId="1371071378" sldId="1471"/>
            <ac:cxnSpMk id="8" creationId="{BC0AA809-3D24-8D55-36FA-AC317D0D4045}"/>
          </ac:cxnSpMkLst>
        </pc:cxnChg>
      </pc:sldChg>
      <pc:sldChg chg="addSp modSp new mod">
        <pc:chgData name="Pastor Zach Dudenhofer" userId="c4a63011-f6e8-401d-b235-a1891ff3d58e" providerId="ADAL" clId="{8301E61A-B8A3-4037-ADA5-DB823FC7D942}" dt="2026-03-19T17:17:36.269" v="476" actId="962"/>
        <pc:sldMkLst>
          <pc:docMk/>
          <pc:sldMk cId="2365229097" sldId="1472"/>
        </pc:sldMkLst>
        <pc:picChg chg="add mod">
          <ac:chgData name="Pastor Zach Dudenhofer" userId="c4a63011-f6e8-401d-b235-a1891ff3d58e" providerId="ADAL" clId="{8301E61A-B8A3-4037-ADA5-DB823FC7D942}" dt="2026-03-19T17:17:36.269" v="476" actId="962"/>
          <ac:picMkLst>
            <pc:docMk/>
            <pc:sldMk cId="2365229097" sldId="1472"/>
            <ac:picMk id="3" creationId="{09466DD7-59A1-9889-D26B-5D691182BE08}"/>
          </ac:picMkLst>
        </pc:picChg>
      </pc:sldChg>
      <pc:sldChg chg="addSp modSp new mod">
        <pc:chgData name="Pastor Zach Dudenhofer" userId="c4a63011-f6e8-401d-b235-a1891ff3d58e" providerId="ADAL" clId="{8301E61A-B8A3-4037-ADA5-DB823FC7D942}" dt="2026-03-19T17:18:27.821" v="480" actId="962"/>
        <pc:sldMkLst>
          <pc:docMk/>
          <pc:sldMk cId="350912947" sldId="1473"/>
        </pc:sldMkLst>
        <pc:picChg chg="add mod">
          <ac:chgData name="Pastor Zach Dudenhofer" userId="c4a63011-f6e8-401d-b235-a1891ff3d58e" providerId="ADAL" clId="{8301E61A-B8A3-4037-ADA5-DB823FC7D942}" dt="2026-03-19T17:18:27.821" v="480" actId="962"/>
          <ac:picMkLst>
            <pc:docMk/>
            <pc:sldMk cId="350912947" sldId="1473"/>
            <ac:picMk id="3" creationId="{E68D828D-0839-F333-6621-1357BD2243CB}"/>
          </ac:picMkLst>
        </pc:picChg>
      </pc:sldChg>
    </pc:docChg>
  </pc:docChgLst>
  <pc:docChgLst>
    <pc:chgData name="Pastor Zach Dudenhofer" userId="c4a63011-f6e8-401d-b235-a1891ff3d58e" providerId="ADAL" clId="{B3E5CB21-7544-402E-A5D0-6BE28E1387B8}"/>
    <pc:docChg chg="undo redo custSel addSld delSld modSld sldOrd">
      <pc:chgData name="Pastor Zach Dudenhofer" userId="c4a63011-f6e8-401d-b235-a1891ff3d58e" providerId="ADAL" clId="{B3E5CB21-7544-402E-A5D0-6BE28E1387B8}" dt="2025-12-04T20:22:43.411" v="775" actId="962"/>
      <pc:docMkLst>
        <pc:docMk/>
      </pc:docMkLst>
      <pc:sldChg chg="modSp mod">
        <pc:chgData name="Pastor Zach Dudenhofer" userId="c4a63011-f6e8-401d-b235-a1891ff3d58e" providerId="ADAL" clId="{B3E5CB21-7544-402E-A5D0-6BE28E1387B8}" dt="2025-12-04T19:43:24.597" v="6" actId="20577"/>
        <pc:sldMkLst>
          <pc:docMk/>
          <pc:sldMk cId="1016362246" sldId="1224"/>
        </pc:sldMkLst>
        <pc:spChg chg="mod">
          <ac:chgData name="Pastor Zach Dudenhofer" userId="c4a63011-f6e8-401d-b235-a1891ff3d58e" providerId="ADAL" clId="{B3E5CB21-7544-402E-A5D0-6BE28E1387B8}" dt="2025-12-04T19:43:24.597" v="6" actId="20577"/>
          <ac:spMkLst>
            <pc:docMk/>
            <pc:sldMk cId="1016362246" sldId="1224"/>
            <ac:spMk id="3" creationId="{00A7871A-2BAF-46B6-F0EB-21FA790C8E76}"/>
          </ac:spMkLst>
        </pc:spChg>
      </pc:sldChg>
      <pc:sldChg chg="modSp mod">
        <pc:chgData name="Pastor Zach Dudenhofer" userId="c4a63011-f6e8-401d-b235-a1891ff3d58e" providerId="ADAL" clId="{B3E5CB21-7544-402E-A5D0-6BE28E1387B8}" dt="2025-12-04T19:48:59.122" v="42" actId="113"/>
        <pc:sldMkLst>
          <pc:docMk/>
          <pc:sldMk cId="869321037" sldId="1233"/>
        </pc:sldMkLst>
        <pc:spChg chg="mod">
          <ac:chgData name="Pastor Zach Dudenhofer" userId="c4a63011-f6e8-401d-b235-a1891ff3d58e" providerId="ADAL" clId="{B3E5CB21-7544-402E-A5D0-6BE28E1387B8}" dt="2025-12-04T19:48:59.122" v="42" actId="113"/>
          <ac:spMkLst>
            <pc:docMk/>
            <pc:sldMk cId="869321037" sldId="1233"/>
            <ac:spMk id="3" creationId="{ADB0252E-AF5F-CE8F-B3CF-FB792D78134D}"/>
          </ac:spMkLst>
        </pc:spChg>
      </pc:sldChg>
      <pc:sldChg chg="del">
        <pc:chgData name="Pastor Zach Dudenhofer" userId="c4a63011-f6e8-401d-b235-a1891ff3d58e" providerId="ADAL" clId="{B3E5CB21-7544-402E-A5D0-6BE28E1387B8}" dt="2025-12-04T20:20:03.919" v="761" actId="47"/>
        <pc:sldMkLst>
          <pc:docMk/>
          <pc:sldMk cId="3404790502" sldId="1234"/>
        </pc:sldMkLst>
      </pc:sldChg>
      <pc:sldChg chg="addSp delSp modSp mod ord">
        <pc:chgData name="Pastor Zach Dudenhofer" userId="c4a63011-f6e8-401d-b235-a1891ff3d58e" providerId="ADAL" clId="{B3E5CB21-7544-402E-A5D0-6BE28E1387B8}" dt="2025-12-04T20:22:19.541" v="771" actId="962"/>
        <pc:sldMkLst>
          <pc:docMk/>
          <pc:sldMk cId="4101094194" sldId="1239"/>
        </pc:sldMkLst>
        <pc:picChg chg="add mod">
          <ac:chgData name="Pastor Zach Dudenhofer" userId="c4a63011-f6e8-401d-b235-a1891ff3d58e" providerId="ADAL" clId="{B3E5CB21-7544-402E-A5D0-6BE28E1387B8}" dt="2025-12-04T20:22:19.541" v="771" actId="962"/>
          <ac:picMkLst>
            <pc:docMk/>
            <pc:sldMk cId="4101094194" sldId="1239"/>
            <ac:picMk id="3" creationId="{97677495-5CE9-A97A-F1F5-F619DCAEA636}"/>
          </ac:picMkLst>
        </pc:picChg>
        <pc:picChg chg="del">
          <ac:chgData name="Pastor Zach Dudenhofer" userId="c4a63011-f6e8-401d-b235-a1891ff3d58e" providerId="ADAL" clId="{B3E5CB21-7544-402E-A5D0-6BE28E1387B8}" dt="2025-12-04T20:22:13.879" v="766" actId="478"/>
          <ac:picMkLst>
            <pc:docMk/>
            <pc:sldMk cId="4101094194" sldId="1239"/>
            <ac:picMk id="6" creationId="{8A40D7CE-CDD2-AB98-0DF8-9EDFFF70E512}"/>
          </ac:picMkLst>
        </pc:picChg>
      </pc:sldChg>
      <pc:sldChg chg="del">
        <pc:chgData name="Pastor Zach Dudenhofer" userId="c4a63011-f6e8-401d-b235-a1891ff3d58e" providerId="ADAL" clId="{B3E5CB21-7544-402E-A5D0-6BE28E1387B8}" dt="2025-12-04T19:45:11.917" v="27" actId="47"/>
        <pc:sldMkLst>
          <pc:docMk/>
          <pc:sldMk cId="3194242322" sldId="1241"/>
        </pc:sldMkLst>
      </pc:sldChg>
      <pc:sldChg chg="del">
        <pc:chgData name="Pastor Zach Dudenhofer" userId="c4a63011-f6e8-401d-b235-a1891ff3d58e" providerId="ADAL" clId="{B3E5CB21-7544-402E-A5D0-6BE28E1387B8}" dt="2025-12-04T19:45:11.917" v="27" actId="47"/>
        <pc:sldMkLst>
          <pc:docMk/>
          <pc:sldMk cId="1128886704" sldId="1242"/>
        </pc:sldMkLst>
      </pc:sldChg>
      <pc:sldChg chg="del">
        <pc:chgData name="Pastor Zach Dudenhofer" userId="c4a63011-f6e8-401d-b235-a1891ff3d58e" providerId="ADAL" clId="{B3E5CB21-7544-402E-A5D0-6BE28E1387B8}" dt="2025-12-04T20:20:03.919" v="761" actId="47"/>
        <pc:sldMkLst>
          <pc:docMk/>
          <pc:sldMk cId="2104909233" sldId="1243"/>
        </pc:sldMkLst>
      </pc:sldChg>
      <pc:sldChg chg="del">
        <pc:chgData name="Pastor Zach Dudenhofer" userId="c4a63011-f6e8-401d-b235-a1891ff3d58e" providerId="ADAL" clId="{B3E5CB21-7544-402E-A5D0-6BE28E1387B8}" dt="2025-12-04T20:20:03.919" v="761" actId="47"/>
        <pc:sldMkLst>
          <pc:docMk/>
          <pc:sldMk cId="2674646647" sldId="1244"/>
        </pc:sldMkLst>
      </pc:sldChg>
      <pc:sldChg chg="del">
        <pc:chgData name="Pastor Zach Dudenhofer" userId="c4a63011-f6e8-401d-b235-a1891ff3d58e" providerId="ADAL" clId="{B3E5CB21-7544-402E-A5D0-6BE28E1387B8}" dt="2025-12-04T20:20:03.919" v="761" actId="47"/>
        <pc:sldMkLst>
          <pc:docMk/>
          <pc:sldMk cId="2951220584" sldId="1245"/>
        </pc:sldMkLst>
      </pc:sldChg>
      <pc:sldChg chg="del">
        <pc:chgData name="Pastor Zach Dudenhofer" userId="c4a63011-f6e8-401d-b235-a1891ff3d58e" providerId="ADAL" clId="{B3E5CB21-7544-402E-A5D0-6BE28E1387B8}" dt="2025-12-04T20:20:03.919" v="761" actId="47"/>
        <pc:sldMkLst>
          <pc:docMk/>
          <pc:sldMk cId="2777114418" sldId="1246"/>
        </pc:sldMkLst>
      </pc:sldChg>
      <pc:sldChg chg="del">
        <pc:chgData name="Pastor Zach Dudenhofer" userId="c4a63011-f6e8-401d-b235-a1891ff3d58e" providerId="ADAL" clId="{B3E5CB21-7544-402E-A5D0-6BE28E1387B8}" dt="2025-12-04T20:20:03.919" v="761" actId="47"/>
        <pc:sldMkLst>
          <pc:docMk/>
          <pc:sldMk cId="338047211" sldId="1247"/>
        </pc:sldMkLst>
      </pc:sldChg>
      <pc:sldChg chg="del">
        <pc:chgData name="Pastor Zach Dudenhofer" userId="c4a63011-f6e8-401d-b235-a1891ff3d58e" providerId="ADAL" clId="{B3E5CB21-7544-402E-A5D0-6BE28E1387B8}" dt="2025-12-04T20:20:03.919" v="761" actId="47"/>
        <pc:sldMkLst>
          <pc:docMk/>
          <pc:sldMk cId="2356094400" sldId="1248"/>
        </pc:sldMkLst>
      </pc:sldChg>
      <pc:sldChg chg="del">
        <pc:chgData name="Pastor Zach Dudenhofer" userId="c4a63011-f6e8-401d-b235-a1891ff3d58e" providerId="ADAL" clId="{B3E5CB21-7544-402E-A5D0-6BE28E1387B8}" dt="2025-12-04T20:20:03.919" v="761" actId="47"/>
        <pc:sldMkLst>
          <pc:docMk/>
          <pc:sldMk cId="3140436016" sldId="1249"/>
        </pc:sldMkLst>
      </pc:sldChg>
      <pc:sldChg chg="del">
        <pc:chgData name="Pastor Zach Dudenhofer" userId="c4a63011-f6e8-401d-b235-a1891ff3d58e" providerId="ADAL" clId="{B3E5CB21-7544-402E-A5D0-6BE28E1387B8}" dt="2025-12-04T20:20:03.919" v="761" actId="47"/>
        <pc:sldMkLst>
          <pc:docMk/>
          <pc:sldMk cId="53869150" sldId="1250"/>
        </pc:sldMkLst>
      </pc:sldChg>
      <pc:sldChg chg="del">
        <pc:chgData name="Pastor Zach Dudenhofer" userId="c4a63011-f6e8-401d-b235-a1891ff3d58e" providerId="ADAL" clId="{B3E5CB21-7544-402E-A5D0-6BE28E1387B8}" dt="2025-12-04T20:20:03.919" v="761" actId="47"/>
        <pc:sldMkLst>
          <pc:docMk/>
          <pc:sldMk cId="839139864" sldId="1251"/>
        </pc:sldMkLst>
      </pc:sldChg>
      <pc:sldChg chg="del">
        <pc:chgData name="Pastor Zach Dudenhofer" userId="c4a63011-f6e8-401d-b235-a1891ff3d58e" providerId="ADAL" clId="{B3E5CB21-7544-402E-A5D0-6BE28E1387B8}" dt="2025-12-04T20:20:03.919" v="761" actId="47"/>
        <pc:sldMkLst>
          <pc:docMk/>
          <pc:sldMk cId="3098693463" sldId="1252"/>
        </pc:sldMkLst>
      </pc:sldChg>
      <pc:sldChg chg="del">
        <pc:chgData name="Pastor Zach Dudenhofer" userId="c4a63011-f6e8-401d-b235-a1891ff3d58e" providerId="ADAL" clId="{B3E5CB21-7544-402E-A5D0-6BE28E1387B8}" dt="2025-12-04T20:20:03.919" v="761" actId="47"/>
        <pc:sldMkLst>
          <pc:docMk/>
          <pc:sldMk cId="3771043994" sldId="1253"/>
        </pc:sldMkLst>
      </pc:sldChg>
      <pc:sldChg chg="del">
        <pc:chgData name="Pastor Zach Dudenhofer" userId="c4a63011-f6e8-401d-b235-a1891ff3d58e" providerId="ADAL" clId="{B3E5CB21-7544-402E-A5D0-6BE28E1387B8}" dt="2025-12-04T20:20:03.919" v="761" actId="47"/>
        <pc:sldMkLst>
          <pc:docMk/>
          <pc:sldMk cId="3644628371" sldId="1254"/>
        </pc:sldMkLst>
      </pc:sldChg>
      <pc:sldChg chg="modSp add mod">
        <pc:chgData name="Pastor Zach Dudenhofer" userId="c4a63011-f6e8-401d-b235-a1891ff3d58e" providerId="ADAL" clId="{B3E5CB21-7544-402E-A5D0-6BE28E1387B8}" dt="2025-12-04T19:44:04.066" v="26" actId="20577"/>
        <pc:sldMkLst>
          <pc:docMk/>
          <pc:sldMk cId="1718427657" sldId="1255"/>
        </pc:sldMkLst>
        <pc:spChg chg="mod">
          <ac:chgData name="Pastor Zach Dudenhofer" userId="c4a63011-f6e8-401d-b235-a1891ff3d58e" providerId="ADAL" clId="{B3E5CB21-7544-402E-A5D0-6BE28E1387B8}" dt="2025-12-04T19:44:04.066" v="26" actId="20577"/>
          <ac:spMkLst>
            <pc:docMk/>
            <pc:sldMk cId="1718427657" sldId="1255"/>
            <ac:spMk id="3" creationId="{00A7871A-2BAF-46B6-F0EB-21FA790C8E76}"/>
          </ac:spMkLst>
        </pc:spChg>
      </pc:sldChg>
      <pc:sldChg chg="modSp add mod">
        <pc:chgData name="Pastor Zach Dudenhofer" userId="c4a63011-f6e8-401d-b235-a1891ff3d58e" providerId="ADAL" clId="{B3E5CB21-7544-402E-A5D0-6BE28E1387B8}" dt="2025-12-04T19:49:05.790" v="43" actId="113"/>
        <pc:sldMkLst>
          <pc:docMk/>
          <pc:sldMk cId="1681303928" sldId="1256"/>
        </pc:sldMkLst>
        <pc:spChg chg="mod">
          <ac:chgData name="Pastor Zach Dudenhofer" userId="c4a63011-f6e8-401d-b235-a1891ff3d58e" providerId="ADAL" clId="{B3E5CB21-7544-402E-A5D0-6BE28E1387B8}" dt="2025-12-04T19:48:50.133" v="41" actId="404"/>
          <ac:spMkLst>
            <pc:docMk/>
            <pc:sldMk cId="1681303928" sldId="1256"/>
            <ac:spMk id="2" creationId="{7797CDE1-A261-77C5-358E-9FC249593633}"/>
          </ac:spMkLst>
        </pc:spChg>
        <pc:spChg chg="mod">
          <ac:chgData name="Pastor Zach Dudenhofer" userId="c4a63011-f6e8-401d-b235-a1891ff3d58e" providerId="ADAL" clId="{B3E5CB21-7544-402E-A5D0-6BE28E1387B8}" dt="2025-12-04T19:49:05.790" v="43" actId="113"/>
          <ac:spMkLst>
            <pc:docMk/>
            <pc:sldMk cId="1681303928" sldId="1256"/>
            <ac:spMk id="3" creationId="{ADB0252E-AF5F-CE8F-B3CF-FB792D78134D}"/>
          </ac:spMkLst>
        </pc:spChg>
      </pc:sldChg>
      <pc:sldChg chg="addSp delSp modSp add del mod">
        <pc:chgData name="Pastor Zach Dudenhofer" userId="c4a63011-f6e8-401d-b235-a1891ff3d58e" providerId="ADAL" clId="{B3E5CB21-7544-402E-A5D0-6BE28E1387B8}" dt="2025-12-04T19:58:15.289" v="294" actId="47"/>
        <pc:sldMkLst>
          <pc:docMk/>
          <pc:sldMk cId="1472600314" sldId="1257"/>
        </pc:sldMkLst>
        <pc:spChg chg="del">
          <ac:chgData name="Pastor Zach Dudenhofer" userId="c4a63011-f6e8-401d-b235-a1891ff3d58e" providerId="ADAL" clId="{B3E5CB21-7544-402E-A5D0-6BE28E1387B8}" dt="2025-12-04T19:49:43.907" v="45" actId="478"/>
          <ac:spMkLst>
            <pc:docMk/>
            <pc:sldMk cId="1472600314" sldId="1257"/>
            <ac:spMk id="2" creationId="{36C1704A-816A-DE6E-5F31-BA1A172B91A8}"/>
          </ac:spMkLst>
        </pc:spChg>
        <pc:spChg chg="mod">
          <ac:chgData name="Pastor Zach Dudenhofer" userId="c4a63011-f6e8-401d-b235-a1891ff3d58e" providerId="ADAL" clId="{B3E5CB21-7544-402E-A5D0-6BE28E1387B8}" dt="2025-12-04T19:54:59.887" v="244" actId="115"/>
          <ac:spMkLst>
            <pc:docMk/>
            <pc:sldMk cId="1472600314" sldId="1257"/>
            <ac:spMk id="3" creationId="{00A7871A-2BAF-46B6-F0EB-21FA790C8E76}"/>
          </ac:spMkLst>
        </pc:spChg>
        <pc:spChg chg="add del mod">
          <ac:chgData name="Pastor Zach Dudenhofer" userId="c4a63011-f6e8-401d-b235-a1891ff3d58e" providerId="ADAL" clId="{B3E5CB21-7544-402E-A5D0-6BE28E1387B8}" dt="2025-12-04T19:49:45.598" v="46" actId="478"/>
          <ac:spMkLst>
            <pc:docMk/>
            <pc:sldMk cId="1472600314" sldId="1257"/>
            <ac:spMk id="5" creationId="{2FC2C8A0-4A41-6F22-2041-520E45D64A81}"/>
          </ac:spMkLst>
        </pc:spChg>
        <pc:spChg chg="add mod">
          <ac:chgData name="Pastor Zach Dudenhofer" userId="c4a63011-f6e8-401d-b235-a1891ff3d58e" providerId="ADAL" clId="{B3E5CB21-7544-402E-A5D0-6BE28E1387B8}" dt="2025-12-04T19:49:51.298" v="52" actId="20577"/>
          <ac:spMkLst>
            <pc:docMk/>
            <pc:sldMk cId="1472600314" sldId="1257"/>
            <ac:spMk id="6" creationId="{1DEC6BC5-8F5C-89ED-83ED-C817B0D4CEF3}"/>
          </ac:spMkLst>
        </pc:spChg>
        <pc:spChg chg="add del mod">
          <ac:chgData name="Pastor Zach Dudenhofer" userId="c4a63011-f6e8-401d-b235-a1891ff3d58e" providerId="ADAL" clId="{B3E5CB21-7544-402E-A5D0-6BE28E1387B8}" dt="2025-12-04T19:55:02.778" v="245" actId="478"/>
          <ac:spMkLst>
            <pc:docMk/>
            <pc:sldMk cId="1472600314" sldId="1257"/>
            <ac:spMk id="7" creationId="{589AD53E-20F7-134C-22D4-4E47F61E2565}"/>
          </ac:spMkLst>
        </pc:spChg>
        <pc:cxnChg chg="add del mod">
          <ac:chgData name="Pastor Zach Dudenhofer" userId="c4a63011-f6e8-401d-b235-a1891ff3d58e" providerId="ADAL" clId="{B3E5CB21-7544-402E-A5D0-6BE28E1387B8}" dt="2025-12-04T19:55:02.778" v="245" actId="478"/>
          <ac:cxnSpMkLst>
            <pc:docMk/>
            <pc:sldMk cId="1472600314" sldId="1257"/>
            <ac:cxnSpMk id="8" creationId="{2A057275-6F3A-6863-3409-549B6A4DC310}"/>
          </ac:cxnSpMkLst>
        </pc:cxnChg>
      </pc:sldChg>
      <pc:sldChg chg="addSp delSp modSp add mod">
        <pc:chgData name="Pastor Zach Dudenhofer" userId="c4a63011-f6e8-401d-b235-a1891ff3d58e" providerId="ADAL" clId="{B3E5CB21-7544-402E-A5D0-6BE28E1387B8}" dt="2025-12-04T19:59:57.531" v="324" actId="1035"/>
        <pc:sldMkLst>
          <pc:docMk/>
          <pc:sldMk cId="2953186036" sldId="1258"/>
        </pc:sldMkLst>
        <pc:spChg chg="mod">
          <ac:chgData name="Pastor Zach Dudenhofer" userId="c4a63011-f6e8-401d-b235-a1891ff3d58e" providerId="ADAL" clId="{B3E5CB21-7544-402E-A5D0-6BE28E1387B8}" dt="2025-12-04T19:55:12.479" v="249" actId="115"/>
          <ac:spMkLst>
            <pc:docMk/>
            <pc:sldMk cId="2953186036" sldId="1258"/>
            <ac:spMk id="3" creationId="{00A7871A-2BAF-46B6-F0EB-21FA790C8E76}"/>
          </ac:spMkLst>
        </pc:spChg>
        <pc:spChg chg="add del mod">
          <ac:chgData name="Pastor Zach Dudenhofer" userId="c4a63011-f6e8-401d-b235-a1891ff3d58e" providerId="ADAL" clId="{B3E5CB21-7544-402E-A5D0-6BE28E1387B8}" dt="2025-12-04T19:59:57.531" v="324" actId="1035"/>
          <ac:spMkLst>
            <pc:docMk/>
            <pc:sldMk cId="2953186036" sldId="1258"/>
            <ac:spMk id="7" creationId="{589AD53E-20F7-134C-22D4-4E47F61E2565}"/>
          </ac:spMkLst>
        </pc:spChg>
        <pc:cxnChg chg="add del mod">
          <ac:chgData name="Pastor Zach Dudenhofer" userId="c4a63011-f6e8-401d-b235-a1891ff3d58e" providerId="ADAL" clId="{B3E5CB21-7544-402E-A5D0-6BE28E1387B8}" dt="2025-12-04T19:59:57.531" v="324" actId="1035"/>
          <ac:cxnSpMkLst>
            <pc:docMk/>
            <pc:sldMk cId="2953186036" sldId="1258"/>
            <ac:cxnSpMk id="8" creationId="{2A057275-6F3A-6863-3409-549B6A4DC310}"/>
          </ac:cxnSpMkLst>
        </pc:cxnChg>
      </pc:sldChg>
      <pc:sldChg chg="modSp add mod">
        <pc:chgData name="Pastor Zach Dudenhofer" userId="c4a63011-f6e8-401d-b235-a1891ff3d58e" providerId="ADAL" clId="{B3E5CB21-7544-402E-A5D0-6BE28E1387B8}" dt="2025-12-04T19:58:12.911" v="293" actId="115"/>
        <pc:sldMkLst>
          <pc:docMk/>
          <pc:sldMk cId="2885506426" sldId="1259"/>
        </pc:sldMkLst>
        <pc:spChg chg="mod">
          <ac:chgData name="Pastor Zach Dudenhofer" userId="c4a63011-f6e8-401d-b235-a1891ff3d58e" providerId="ADAL" clId="{B3E5CB21-7544-402E-A5D0-6BE28E1387B8}" dt="2025-12-04T19:58:12.911" v="293" actId="115"/>
          <ac:spMkLst>
            <pc:docMk/>
            <pc:sldMk cId="2885506426" sldId="1259"/>
            <ac:spMk id="3" creationId="{00A7871A-2BAF-46B6-F0EB-21FA790C8E76}"/>
          </ac:spMkLst>
        </pc:spChg>
      </pc:sldChg>
      <pc:sldChg chg="modSp add mod">
        <pc:chgData name="Pastor Zach Dudenhofer" userId="c4a63011-f6e8-401d-b235-a1891ff3d58e" providerId="ADAL" clId="{B3E5CB21-7544-402E-A5D0-6BE28E1387B8}" dt="2025-12-04T20:01:26.074" v="381" actId="1036"/>
        <pc:sldMkLst>
          <pc:docMk/>
          <pc:sldMk cId="4042770212" sldId="1260"/>
        </pc:sldMkLst>
        <pc:spChg chg="mod">
          <ac:chgData name="Pastor Zach Dudenhofer" userId="c4a63011-f6e8-401d-b235-a1891ff3d58e" providerId="ADAL" clId="{B3E5CB21-7544-402E-A5D0-6BE28E1387B8}" dt="2025-12-04T20:00:17.980" v="329" actId="115"/>
          <ac:spMkLst>
            <pc:docMk/>
            <pc:sldMk cId="4042770212" sldId="1260"/>
            <ac:spMk id="3" creationId="{00A7871A-2BAF-46B6-F0EB-21FA790C8E76}"/>
          </ac:spMkLst>
        </pc:spChg>
        <pc:spChg chg="mod">
          <ac:chgData name="Pastor Zach Dudenhofer" userId="c4a63011-f6e8-401d-b235-a1891ff3d58e" providerId="ADAL" clId="{B3E5CB21-7544-402E-A5D0-6BE28E1387B8}" dt="2025-12-04T20:01:26.074" v="381" actId="1036"/>
          <ac:spMkLst>
            <pc:docMk/>
            <pc:sldMk cId="4042770212" sldId="1260"/>
            <ac:spMk id="7" creationId="{589AD53E-20F7-134C-22D4-4E47F61E2565}"/>
          </ac:spMkLst>
        </pc:spChg>
        <pc:cxnChg chg="mod">
          <ac:chgData name="Pastor Zach Dudenhofer" userId="c4a63011-f6e8-401d-b235-a1891ff3d58e" providerId="ADAL" clId="{B3E5CB21-7544-402E-A5D0-6BE28E1387B8}" dt="2025-12-04T20:01:26.074" v="381" actId="1036"/>
          <ac:cxnSpMkLst>
            <pc:docMk/>
            <pc:sldMk cId="4042770212" sldId="1260"/>
            <ac:cxnSpMk id="8" creationId="{2A057275-6F3A-6863-3409-549B6A4DC310}"/>
          </ac:cxnSpMkLst>
        </pc:cxnChg>
      </pc:sldChg>
      <pc:sldChg chg="delSp modSp add mod">
        <pc:chgData name="Pastor Zach Dudenhofer" userId="c4a63011-f6e8-401d-b235-a1891ff3d58e" providerId="ADAL" clId="{B3E5CB21-7544-402E-A5D0-6BE28E1387B8}" dt="2025-12-04T20:02:04.409" v="385" actId="115"/>
        <pc:sldMkLst>
          <pc:docMk/>
          <pc:sldMk cId="1102235397" sldId="1261"/>
        </pc:sldMkLst>
        <pc:spChg chg="mod">
          <ac:chgData name="Pastor Zach Dudenhofer" userId="c4a63011-f6e8-401d-b235-a1891ff3d58e" providerId="ADAL" clId="{B3E5CB21-7544-402E-A5D0-6BE28E1387B8}" dt="2025-12-04T20:02:04.409" v="385" actId="115"/>
          <ac:spMkLst>
            <pc:docMk/>
            <pc:sldMk cId="1102235397" sldId="1261"/>
            <ac:spMk id="3" creationId="{00A7871A-2BAF-46B6-F0EB-21FA790C8E76}"/>
          </ac:spMkLst>
        </pc:spChg>
        <pc:spChg chg="del">
          <ac:chgData name="Pastor Zach Dudenhofer" userId="c4a63011-f6e8-401d-b235-a1891ff3d58e" providerId="ADAL" clId="{B3E5CB21-7544-402E-A5D0-6BE28E1387B8}" dt="2025-12-04T20:02:01.349" v="383" actId="478"/>
          <ac:spMkLst>
            <pc:docMk/>
            <pc:sldMk cId="1102235397" sldId="1261"/>
            <ac:spMk id="7" creationId="{589AD53E-20F7-134C-22D4-4E47F61E2565}"/>
          </ac:spMkLst>
        </pc:spChg>
        <pc:cxnChg chg="del">
          <ac:chgData name="Pastor Zach Dudenhofer" userId="c4a63011-f6e8-401d-b235-a1891ff3d58e" providerId="ADAL" clId="{B3E5CB21-7544-402E-A5D0-6BE28E1387B8}" dt="2025-12-04T20:02:01.349" v="383" actId="478"/>
          <ac:cxnSpMkLst>
            <pc:docMk/>
            <pc:sldMk cId="1102235397" sldId="1261"/>
            <ac:cxnSpMk id="8" creationId="{2A057275-6F3A-6863-3409-549B6A4DC310}"/>
          </ac:cxnSpMkLst>
        </pc:cxnChg>
      </pc:sldChg>
      <pc:sldChg chg="addSp delSp modSp add mod">
        <pc:chgData name="Pastor Zach Dudenhofer" userId="c4a63011-f6e8-401d-b235-a1891ff3d58e" providerId="ADAL" clId="{B3E5CB21-7544-402E-A5D0-6BE28E1387B8}" dt="2025-12-04T20:03:48.292" v="403" actId="20577"/>
        <pc:sldMkLst>
          <pc:docMk/>
          <pc:sldMk cId="1764570914" sldId="1262"/>
        </pc:sldMkLst>
        <pc:spChg chg="del">
          <ac:chgData name="Pastor Zach Dudenhofer" userId="c4a63011-f6e8-401d-b235-a1891ff3d58e" providerId="ADAL" clId="{B3E5CB21-7544-402E-A5D0-6BE28E1387B8}" dt="2025-12-04T20:02:39.454" v="387" actId="478"/>
          <ac:spMkLst>
            <pc:docMk/>
            <pc:sldMk cId="1764570914" sldId="1262"/>
            <ac:spMk id="2" creationId="{36C1704A-816A-DE6E-5F31-BA1A172B91A8}"/>
          </ac:spMkLst>
        </pc:spChg>
        <pc:spChg chg="mod">
          <ac:chgData name="Pastor Zach Dudenhofer" userId="c4a63011-f6e8-401d-b235-a1891ff3d58e" providerId="ADAL" clId="{B3E5CB21-7544-402E-A5D0-6BE28E1387B8}" dt="2025-12-04T20:02:58.547" v="393" actId="255"/>
          <ac:spMkLst>
            <pc:docMk/>
            <pc:sldMk cId="1764570914" sldId="1262"/>
            <ac:spMk id="3" creationId="{00A7871A-2BAF-46B6-F0EB-21FA790C8E76}"/>
          </ac:spMkLst>
        </pc:spChg>
        <pc:spChg chg="add del mod">
          <ac:chgData name="Pastor Zach Dudenhofer" userId="c4a63011-f6e8-401d-b235-a1891ff3d58e" providerId="ADAL" clId="{B3E5CB21-7544-402E-A5D0-6BE28E1387B8}" dt="2025-12-04T20:02:41.305" v="388" actId="478"/>
          <ac:spMkLst>
            <pc:docMk/>
            <pc:sldMk cId="1764570914" sldId="1262"/>
            <ac:spMk id="5" creationId="{19F67F37-C8B0-CF4A-3A99-C4CF67BF3175}"/>
          </ac:spMkLst>
        </pc:spChg>
        <pc:spChg chg="add mod">
          <ac:chgData name="Pastor Zach Dudenhofer" userId="c4a63011-f6e8-401d-b235-a1891ff3d58e" providerId="ADAL" clId="{B3E5CB21-7544-402E-A5D0-6BE28E1387B8}" dt="2025-12-04T20:03:48.292" v="403" actId="20577"/>
          <ac:spMkLst>
            <pc:docMk/>
            <pc:sldMk cId="1764570914" sldId="1262"/>
            <ac:spMk id="6" creationId="{7B5C7C06-0D01-0967-A190-FAD4366635CC}"/>
          </ac:spMkLst>
        </pc:spChg>
      </pc:sldChg>
      <pc:sldChg chg="addSp modSp add mod">
        <pc:chgData name="Pastor Zach Dudenhofer" userId="c4a63011-f6e8-401d-b235-a1891ff3d58e" providerId="ADAL" clId="{B3E5CB21-7544-402E-A5D0-6BE28E1387B8}" dt="2025-12-04T20:07:10.970" v="457" actId="20577"/>
        <pc:sldMkLst>
          <pc:docMk/>
          <pc:sldMk cId="4282789381" sldId="1263"/>
        </pc:sldMkLst>
        <pc:spChg chg="add mod">
          <ac:chgData name="Pastor Zach Dudenhofer" userId="c4a63011-f6e8-401d-b235-a1891ff3d58e" providerId="ADAL" clId="{B3E5CB21-7544-402E-A5D0-6BE28E1387B8}" dt="2025-12-04T20:07:10.970" v="457" actId="20577"/>
          <ac:spMkLst>
            <pc:docMk/>
            <pc:sldMk cId="4282789381" sldId="1263"/>
            <ac:spMk id="2" creationId="{1233D4AC-6834-155A-F0C4-700A9FD4642B}"/>
          </ac:spMkLst>
        </pc:spChg>
        <pc:spChg chg="mod">
          <ac:chgData name="Pastor Zach Dudenhofer" userId="c4a63011-f6e8-401d-b235-a1891ff3d58e" providerId="ADAL" clId="{B3E5CB21-7544-402E-A5D0-6BE28E1387B8}" dt="2025-12-04T20:06:29.238" v="435" actId="115"/>
          <ac:spMkLst>
            <pc:docMk/>
            <pc:sldMk cId="4282789381" sldId="1263"/>
            <ac:spMk id="3" creationId="{00A7871A-2BAF-46B6-F0EB-21FA790C8E76}"/>
          </ac:spMkLst>
        </pc:spChg>
        <pc:cxnChg chg="add mod">
          <ac:chgData name="Pastor Zach Dudenhofer" userId="c4a63011-f6e8-401d-b235-a1891ff3d58e" providerId="ADAL" clId="{B3E5CB21-7544-402E-A5D0-6BE28E1387B8}" dt="2025-12-04T20:05:47.142" v="407"/>
          <ac:cxnSpMkLst>
            <pc:docMk/>
            <pc:sldMk cId="4282789381" sldId="1263"/>
            <ac:cxnSpMk id="4" creationId="{D01B386A-E68B-8359-0D50-9F4864408294}"/>
          </ac:cxnSpMkLst>
        </pc:cxnChg>
      </pc:sldChg>
      <pc:sldChg chg="modSp add mod">
        <pc:chgData name="Pastor Zach Dudenhofer" userId="c4a63011-f6e8-401d-b235-a1891ff3d58e" providerId="ADAL" clId="{B3E5CB21-7544-402E-A5D0-6BE28E1387B8}" dt="2025-12-04T20:08:59.577" v="539" actId="1035"/>
        <pc:sldMkLst>
          <pc:docMk/>
          <pc:sldMk cId="3211373319" sldId="1264"/>
        </pc:sldMkLst>
        <pc:spChg chg="mod">
          <ac:chgData name="Pastor Zach Dudenhofer" userId="c4a63011-f6e8-401d-b235-a1891ff3d58e" providerId="ADAL" clId="{B3E5CB21-7544-402E-A5D0-6BE28E1387B8}" dt="2025-12-04T20:08:59.577" v="539" actId="1035"/>
          <ac:spMkLst>
            <pc:docMk/>
            <pc:sldMk cId="3211373319" sldId="1264"/>
            <ac:spMk id="2" creationId="{1233D4AC-6834-155A-F0C4-700A9FD4642B}"/>
          </ac:spMkLst>
        </pc:spChg>
        <pc:spChg chg="mod">
          <ac:chgData name="Pastor Zach Dudenhofer" userId="c4a63011-f6e8-401d-b235-a1891ff3d58e" providerId="ADAL" clId="{B3E5CB21-7544-402E-A5D0-6BE28E1387B8}" dt="2025-12-04T20:08:48.972" v="536" actId="404"/>
          <ac:spMkLst>
            <pc:docMk/>
            <pc:sldMk cId="3211373319" sldId="1264"/>
            <ac:spMk id="3" creationId="{00A7871A-2BAF-46B6-F0EB-21FA790C8E76}"/>
          </ac:spMkLst>
        </pc:spChg>
        <pc:cxnChg chg="mod">
          <ac:chgData name="Pastor Zach Dudenhofer" userId="c4a63011-f6e8-401d-b235-a1891ff3d58e" providerId="ADAL" clId="{B3E5CB21-7544-402E-A5D0-6BE28E1387B8}" dt="2025-12-04T20:08:59.577" v="539" actId="1035"/>
          <ac:cxnSpMkLst>
            <pc:docMk/>
            <pc:sldMk cId="3211373319" sldId="1264"/>
            <ac:cxnSpMk id="4" creationId="{D01B386A-E68B-8359-0D50-9F4864408294}"/>
          </ac:cxnSpMkLst>
        </pc:cxnChg>
      </pc:sldChg>
      <pc:sldChg chg="addSp delSp modSp add mod">
        <pc:chgData name="Pastor Zach Dudenhofer" userId="c4a63011-f6e8-401d-b235-a1891ff3d58e" providerId="ADAL" clId="{B3E5CB21-7544-402E-A5D0-6BE28E1387B8}" dt="2025-12-04T20:15:42.266" v="722" actId="404"/>
        <pc:sldMkLst>
          <pc:docMk/>
          <pc:sldMk cId="3881465159" sldId="1265"/>
        </pc:sldMkLst>
        <pc:spChg chg="del">
          <ac:chgData name="Pastor Zach Dudenhofer" userId="c4a63011-f6e8-401d-b235-a1891ff3d58e" providerId="ADAL" clId="{B3E5CB21-7544-402E-A5D0-6BE28E1387B8}" dt="2025-12-04T20:10:08.221" v="541" actId="478"/>
          <ac:spMkLst>
            <pc:docMk/>
            <pc:sldMk cId="3881465159" sldId="1265"/>
            <ac:spMk id="2" creationId="{36C1704A-816A-DE6E-5F31-BA1A172B91A8}"/>
          </ac:spMkLst>
        </pc:spChg>
        <pc:spChg chg="mod">
          <ac:chgData name="Pastor Zach Dudenhofer" userId="c4a63011-f6e8-401d-b235-a1891ff3d58e" providerId="ADAL" clId="{B3E5CB21-7544-402E-A5D0-6BE28E1387B8}" dt="2025-12-04T20:15:42.266" v="722" actId="404"/>
          <ac:spMkLst>
            <pc:docMk/>
            <pc:sldMk cId="3881465159" sldId="1265"/>
            <ac:spMk id="3" creationId="{00A7871A-2BAF-46B6-F0EB-21FA790C8E76}"/>
          </ac:spMkLst>
        </pc:spChg>
        <pc:spChg chg="add del mod">
          <ac:chgData name="Pastor Zach Dudenhofer" userId="c4a63011-f6e8-401d-b235-a1891ff3d58e" providerId="ADAL" clId="{B3E5CB21-7544-402E-A5D0-6BE28E1387B8}" dt="2025-12-04T20:10:13.776" v="544" actId="478"/>
          <ac:spMkLst>
            <pc:docMk/>
            <pc:sldMk cId="3881465159" sldId="1265"/>
            <ac:spMk id="5" creationId="{1CABCD62-DA55-2674-0737-05ED3AC54F90}"/>
          </ac:spMkLst>
        </pc:spChg>
        <pc:spChg chg="add mod">
          <ac:chgData name="Pastor Zach Dudenhofer" userId="c4a63011-f6e8-401d-b235-a1891ff3d58e" providerId="ADAL" clId="{B3E5CB21-7544-402E-A5D0-6BE28E1387B8}" dt="2025-12-04T20:10:11.095" v="543"/>
          <ac:spMkLst>
            <pc:docMk/>
            <pc:sldMk cId="3881465159" sldId="1265"/>
            <ac:spMk id="6" creationId="{72B65FCA-0032-B6CC-5D18-7A3B5848ED4D}"/>
          </ac:spMkLst>
        </pc:spChg>
        <pc:spChg chg="add mod">
          <ac:chgData name="Pastor Zach Dudenhofer" userId="c4a63011-f6e8-401d-b235-a1891ff3d58e" providerId="ADAL" clId="{B3E5CB21-7544-402E-A5D0-6BE28E1387B8}" dt="2025-12-04T20:10:32.752" v="558" actId="20577"/>
          <ac:spMkLst>
            <pc:docMk/>
            <pc:sldMk cId="3881465159" sldId="1265"/>
            <ac:spMk id="7" creationId="{B7C3D092-E311-8FA8-8ED1-B841B634724B}"/>
          </ac:spMkLst>
        </pc:spChg>
      </pc:sldChg>
      <pc:sldChg chg="modSp add mod">
        <pc:chgData name="Pastor Zach Dudenhofer" userId="c4a63011-f6e8-401d-b235-a1891ff3d58e" providerId="ADAL" clId="{B3E5CB21-7544-402E-A5D0-6BE28E1387B8}" dt="2025-12-04T20:15:33.703" v="721" actId="404"/>
        <pc:sldMkLst>
          <pc:docMk/>
          <pc:sldMk cId="1065712720" sldId="1266"/>
        </pc:sldMkLst>
        <pc:spChg chg="mod">
          <ac:chgData name="Pastor Zach Dudenhofer" userId="c4a63011-f6e8-401d-b235-a1891ff3d58e" providerId="ADAL" clId="{B3E5CB21-7544-402E-A5D0-6BE28E1387B8}" dt="2025-12-04T20:15:33.703" v="721" actId="404"/>
          <ac:spMkLst>
            <pc:docMk/>
            <pc:sldMk cId="1065712720" sldId="1266"/>
            <ac:spMk id="3" creationId="{00A7871A-2BAF-46B6-F0EB-21FA790C8E76}"/>
          </ac:spMkLst>
        </pc:spChg>
      </pc:sldChg>
      <pc:sldChg chg="addSp modSp add mod">
        <pc:chgData name="Pastor Zach Dudenhofer" userId="c4a63011-f6e8-401d-b235-a1891ff3d58e" providerId="ADAL" clId="{B3E5CB21-7544-402E-A5D0-6BE28E1387B8}" dt="2025-12-04T20:16:31.450" v="727" actId="1036"/>
        <pc:sldMkLst>
          <pc:docMk/>
          <pc:sldMk cId="182312342" sldId="1267"/>
        </pc:sldMkLst>
        <pc:spChg chg="add mod">
          <ac:chgData name="Pastor Zach Dudenhofer" userId="c4a63011-f6e8-401d-b235-a1891ff3d58e" providerId="ADAL" clId="{B3E5CB21-7544-402E-A5D0-6BE28E1387B8}" dt="2025-12-04T20:16:31.450" v="727" actId="1036"/>
          <ac:spMkLst>
            <pc:docMk/>
            <pc:sldMk cId="182312342" sldId="1267"/>
            <ac:spMk id="2" creationId="{9BFB20BC-D7FE-3869-1891-B55719C43F6A}"/>
          </ac:spMkLst>
        </pc:spChg>
        <pc:spChg chg="mod">
          <ac:chgData name="Pastor Zach Dudenhofer" userId="c4a63011-f6e8-401d-b235-a1891ff3d58e" providerId="ADAL" clId="{B3E5CB21-7544-402E-A5D0-6BE28E1387B8}" dt="2025-12-04T20:14:51.853" v="699" actId="404"/>
          <ac:spMkLst>
            <pc:docMk/>
            <pc:sldMk cId="182312342" sldId="1267"/>
            <ac:spMk id="3" creationId="{00A7871A-2BAF-46B6-F0EB-21FA790C8E76}"/>
          </ac:spMkLst>
        </pc:spChg>
        <pc:cxnChg chg="add mod">
          <ac:chgData name="Pastor Zach Dudenhofer" userId="c4a63011-f6e8-401d-b235-a1891ff3d58e" providerId="ADAL" clId="{B3E5CB21-7544-402E-A5D0-6BE28E1387B8}" dt="2025-12-04T20:16:31.450" v="727" actId="1036"/>
          <ac:cxnSpMkLst>
            <pc:docMk/>
            <pc:sldMk cId="182312342" sldId="1267"/>
            <ac:cxnSpMk id="4" creationId="{0BB7D2E7-4F07-C0F2-56CC-38F835C37185}"/>
          </ac:cxnSpMkLst>
        </pc:cxnChg>
      </pc:sldChg>
      <pc:sldChg chg="modSp add mod">
        <pc:chgData name="Pastor Zach Dudenhofer" userId="c4a63011-f6e8-401d-b235-a1891ff3d58e" providerId="ADAL" clId="{B3E5CB21-7544-402E-A5D0-6BE28E1387B8}" dt="2025-12-04T20:18:09.669" v="756" actId="20577"/>
        <pc:sldMkLst>
          <pc:docMk/>
          <pc:sldMk cId="3595933405" sldId="1268"/>
        </pc:sldMkLst>
        <pc:spChg chg="mod">
          <ac:chgData name="Pastor Zach Dudenhofer" userId="c4a63011-f6e8-401d-b235-a1891ff3d58e" providerId="ADAL" clId="{B3E5CB21-7544-402E-A5D0-6BE28E1387B8}" dt="2025-12-04T20:18:09.669" v="756" actId="20577"/>
          <ac:spMkLst>
            <pc:docMk/>
            <pc:sldMk cId="3595933405" sldId="1268"/>
            <ac:spMk id="2" creationId="{9BFB20BC-D7FE-3869-1891-B55719C43F6A}"/>
          </ac:spMkLst>
        </pc:spChg>
        <pc:spChg chg="mod">
          <ac:chgData name="Pastor Zach Dudenhofer" userId="c4a63011-f6e8-401d-b235-a1891ff3d58e" providerId="ADAL" clId="{B3E5CB21-7544-402E-A5D0-6BE28E1387B8}" dt="2025-12-04T20:17:49.146" v="734" actId="115"/>
          <ac:spMkLst>
            <pc:docMk/>
            <pc:sldMk cId="3595933405" sldId="1268"/>
            <ac:spMk id="3" creationId="{00A7871A-2BAF-46B6-F0EB-21FA790C8E76}"/>
          </ac:spMkLst>
        </pc:spChg>
      </pc:sldChg>
      <pc:sldChg chg="modSp add del mod">
        <pc:chgData name="Pastor Zach Dudenhofer" userId="c4a63011-f6e8-401d-b235-a1891ff3d58e" providerId="ADAL" clId="{B3E5CB21-7544-402E-A5D0-6BE28E1387B8}" dt="2025-12-04T20:17:43.610" v="732" actId="47"/>
        <pc:sldMkLst>
          <pc:docMk/>
          <pc:sldMk cId="710812560" sldId="1269"/>
        </pc:sldMkLst>
        <pc:spChg chg="mod">
          <ac:chgData name="Pastor Zach Dudenhofer" userId="c4a63011-f6e8-401d-b235-a1891ff3d58e" providerId="ADAL" clId="{B3E5CB21-7544-402E-A5D0-6BE28E1387B8}" dt="2025-12-04T20:17:07.797" v="730" actId="115"/>
          <ac:spMkLst>
            <pc:docMk/>
            <pc:sldMk cId="710812560" sldId="1269"/>
            <ac:spMk id="3" creationId="{00A7871A-2BAF-46B6-F0EB-21FA790C8E76}"/>
          </ac:spMkLst>
        </pc:spChg>
      </pc:sldChg>
      <pc:sldChg chg="delSp modSp add mod">
        <pc:chgData name="Pastor Zach Dudenhofer" userId="c4a63011-f6e8-401d-b235-a1891ff3d58e" providerId="ADAL" clId="{B3E5CB21-7544-402E-A5D0-6BE28E1387B8}" dt="2025-12-04T20:18:35.985" v="760" actId="115"/>
        <pc:sldMkLst>
          <pc:docMk/>
          <pc:sldMk cId="2962554642" sldId="1269"/>
        </pc:sldMkLst>
        <pc:spChg chg="del">
          <ac:chgData name="Pastor Zach Dudenhofer" userId="c4a63011-f6e8-401d-b235-a1891ff3d58e" providerId="ADAL" clId="{B3E5CB21-7544-402E-A5D0-6BE28E1387B8}" dt="2025-12-04T20:18:31.487" v="758" actId="478"/>
          <ac:spMkLst>
            <pc:docMk/>
            <pc:sldMk cId="2962554642" sldId="1269"/>
            <ac:spMk id="2" creationId="{9BFB20BC-D7FE-3869-1891-B55719C43F6A}"/>
          </ac:spMkLst>
        </pc:spChg>
        <pc:spChg chg="mod">
          <ac:chgData name="Pastor Zach Dudenhofer" userId="c4a63011-f6e8-401d-b235-a1891ff3d58e" providerId="ADAL" clId="{B3E5CB21-7544-402E-A5D0-6BE28E1387B8}" dt="2025-12-04T20:18:35.985" v="760" actId="115"/>
          <ac:spMkLst>
            <pc:docMk/>
            <pc:sldMk cId="2962554642" sldId="1269"/>
            <ac:spMk id="3" creationId="{00A7871A-2BAF-46B6-F0EB-21FA790C8E76}"/>
          </ac:spMkLst>
        </pc:spChg>
        <pc:cxnChg chg="del">
          <ac:chgData name="Pastor Zach Dudenhofer" userId="c4a63011-f6e8-401d-b235-a1891ff3d58e" providerId="ADAL" clId="{B3E5CB21-7544-402E-A5D0-6BE28E1387B8}" dt="2025-12-04T20:18:31.487" v="758" actId="478"/>
          <ac:cxnSpMkLst>
            <pc:docMk/>
            <pc:sldMk cId="2962554642" sldId="1269"/>
            <ac:cxnSpMk id="4" creationId="{0BB7D2E7-4F07-C0F2-56CC-38F835C37185}"/>
          </ac:cxnSpMkLst>
        </pc:cxnChg>
      </pc:sldChg>
      <pc:sldChg chg="addSp modSp new mod">
        <pc:chgData name="Pastor Zach Dudenhofer" userId="c4a63011-f6e8-401d-b235-a1891ff3d58e" providerId="ADAL" clId="{B3E5CB21-7544-402E-A5D0-6BE28E1387B8}" dt="2025-12-04T20:21:52.079" v="765" actId="962"/>
        <pc:sldMkLst>
          <pc:docMk/>
          <pc:sldMk cId="2594207941" sldId="1270"/>
        </pc:sldMkLst>
        <pc:picChg chg="add mod">
          <ac:chgData name="Pastor Zach Dudenhofer" userId="c4a63011-f6e8-401d-b235-a1891ff3d58e" providerId="ADAL" clId="{B3E5CB21-7544-402E-A5D0-6BE28E1387B8}" dt="2025-12-04T20:21:52.079" v="765" actId="962"/>
          <ac:picMkLst>
            <pc:docMk/>
            <pc:sldMk cId="2594207941" sldId="1270"/>
            <ac:picMk id="3" creationId="{485C1CA9-44D7-75C8-7061-EE4B497F1A17}"/>
          </ac:picMkLst>
        </pc:picChg>
      </pc:sldChg>
      <pc:sldChg chg="addSp modSp new mod">
        <pc:chgData name="Pastor Zach Dudenhofer" userId="c4a63011-f6e8-401d-b235-a1891ff3d58e" providerId="ADAL" clId="{B3E5CB21-7544-402E-A5D0-6BE28E1387B8}" dt="2025-12-04T20:22:43.411" v="775" actId="962"/>
        <pc:sldMkLst>
          <pc:docMk/>
          <pc:sldMk cId="1080412931" sldId="1271"/>
        </pc:sldMkLst>
        <pc:picChg chg="add mod">
          <ac:chgData name="Pastor Zach Dudenhofer" userId="c4a63011-f6e8-401d-b235-a1891ff3d58e" providerId="ADAL" clId="{B3E5CB21-7544-402E-A5D0-6BE28E1387B8}" dt="2025-12-04T20:22:43.411" v="775" actId="962"/>
          <ac:picMkLst>
            <pc:docMk/>
            <pc:sldMk cId="1080412931" sldId="1271"/>
            <ac:picMk id="3" creationId="{CDD07C92-26A2-D050-79EB-A4F7107D875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B371B8-CE04-45BC-8FAE-A922557EFA15}" type="datetimeFigureOut">
              <a:rPr lang="en-US" smtClean="0"/>
              <a:t>5/8/2026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9E6E03-F619-4B85-9D7F-20CFA7F6ABDB}" type="slidenum">
              <a:rPr lang="en-US" smtClean="0"/>
              <a:t>‹#›</a:t>
            </a:fld>
            <a:endParaRPr lang="en-US"/>
          </a:p>
        </p:txBody>
      </p:sp>
    </p:spTree>
    <p:extLst>
      <p:ext uri="{BB962C8B-B14F-4D97-AF65-F5344CB8AC3E}">
        <p14:creationId xmlns:p14="http://schemas.microsoft.com/office/powerpoint/2010/main" val="3068153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A8E05-DD43-04D3-110A-ACF23422606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E54EE6D-35DB-A62A-138E-61FA0297E3E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30F032D-95C1-D196-034E-29A5EAF86605}"/>
              </a:ext>
            </a:extLst>
          </p:cNvPr>
          <p:cNvSpPr>
            <a:spLocks noGrp="1"/>
          </p:cNvSpPr>
          <p:nvPr>
            <p:ph type="dt" sz="half" idx="10"/>
          </p:nvPr>
        </p:nvSpPr>
        <p:spPr/>
        <p:txBody>
          <a:bodyPr/>
          <a:lstStyle/>
          <a:p>
            <a:fld id="{C0EC61EC-1BE0-405C-9A18-5FCBE0C045EC}" type="datetimeFigureOut">
              <a:rPr lang="en-US" smtClean="0"/>
              <a:t>5/8/2026</a:t>
            </a:fld>
            <a:endParaRPr lang="en-US"/>
          </a:p>
        </p:txBody>
      </p:sp>
      <p:sp>
        <p:nvSpPr>
          <p:cNvPr id="5" name="Footer Placeholder 4">
            <a:extLst>
              <a:ext uri="{FF2B5EF4-FFF2-40B4-BE49-F238E27FC236}">
                <a16:creationId xmlns:a16="http://schemas.microsoft.com/office/drawing/2014/main" id="{D66737EE-22BD-3025-C2EA-FBD7285F57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04A155-EED5-DA13-D146-21ACA8247A5B}"/>
              </a:ext>
            </a:extLst>
          </p:cNvPr>
          <p:cNvSpPr>
            <a:spLocks noGrp="1"/>
          </p:cNvSpPr>
          <p:nvPr>
            <p:ph type="sldNum" sz="quarter" idx="12"/>
          </p:nvPr>
        </p:nvSpPr>
        <p:spPr/>
        <p:txBody>
          <a:bodyPr/>
          <a:lstStyle/>
          <a:p>
            <a:fld id="{4C34DC9D-FA9A-406A-A010-956A57CAAFBF}" type="slidenum">
              <a:rPr lang="en-US" smtClean="0"/>
              <a:t>‹#›</a:t>
            </a:fld>
            <a:endParaRPr lang="en-US"/>
          </a:p>
        </p:txBody>
      </p:sp>
    </p:spTree>
    <p:extLst>
      <p:ext uri="{BB962C8B-B14F-4D97-AF65-F5344CB8AC3E}">
        <p14:creationId xmlns:p14="http://schemas.microsoft.com/office/powerpoint/2010/main" val="3799399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46ACE-17AE-CD48-FE48-76238A8417D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F360A47-8585-8C53-A66C-96AF6E9D57A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F2656B-2C78-8421-0F16-C6C0F24EDB3C}"/>
              </a:ext>
            </a:extLst>
          </p:cNvPr>
          <p:cNvSpPr>
            <a:spLocks noGrp="1"/>
          </p:cNvSpPr>
          <p:nvPr>
            <p:ph type="dt" sz="half" idx="10"/>
          </p:nvPr>
        </p:nvSpPr>
        <p:spPr/>
        <p:txBody>
          <a:bodyPr/>
          <a:lstStyle/>
          <a:p>
            <a:fld id="{C0EC61EC-1BE0-405C-9A18-5FCBE0C045EC}" type="datetimeFigureOut">
              <a:rPr lang="en-US" smtClean="0"/>
              <a:t>5/8/2026</a:t>
            </a:fld>
            <a:endParaRPr lang="en-US"/>
          </a:p>
        </p:txBody>
      </p:sp>
      <p:sp>
        <p:nvSpPr>
          <p:cNvPr id="5" name="Footer Placeholder 4">
            <a:extLst>
              <a:ext uri="{FF2B5EF4-FFF2-40B4-BE49-F238E27FC236}">
                <a16:creationId xmlns:a16="http://schemas.microsoft.com/office/drawing/2014/main" id="{DD480D2D-78B5-9E3E-9076-F0DE39EEEE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715F5C-6AA6-14CD-A30A-501000514864}"/>
              </a:ext>
            </a:extLst>
          </p:cNvPr>
          <p:cNvSpPr>
            <a:spLocks noGrp="1"/>
          </p:cNvSpPr>
          <p:nvPr>
            <p:ph type="sldNum" sz="quarter" idx="12"/>
          </p:nvPr>
        </p:nvSpPr>
        <p:spPr/>
        <p:txBody>
          <a:bodyPr/>
          <a:lstStyle/>
          <a:p>
            <a:fld id="{4C34DC9D-FA9A-406A-A010-956A57CAAFBF}" type="slidenum">
              <a:rPr lang="en-US" smtClean="0"/>
              <a:t>‹#›</a:t>
            </a:fld>
            <a:endParaRPr lang="en-US"/>
          </a:p>
        </p:txBody>
      </p:sp>
    </p:spTree>
    <p:extLst>
      <p:ext uri="{BB962C8B-B14F-4D97-AF65-F5344CB8AC3E}">
        <p14:creationId xmlns:p14="http://schemas.microsoft.com/office/powerpoint/2010/main" val="17578795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E7D2AD-1A0D-9776-221F-ED85EA5AA61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7BE8082-4DA9-4F6E-6464-BAE061FB77D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04EB88-8BD7-7266-E0EB-75A06723DEAB}"/>
              </a:ext>
            </a:extLst>
          </p:cNvPr>
          <p:cNvSpPr>
            <a:spLocks noGrp="1"/>
          </p:cNvSpPr>
          <p:nvPr>
            <p:ph type="dt" sz="half" idx="10"/>
          </p:nvPr>
        </p:nvSpPr>
        <p:spPr/>
        <p:txBody>
          <a:bodyPr/>
          <a:lstStyle/>
          <a:p>
            <a:fld id="{C0EC61EC-1BE0-405C-9A18-5FCBE0C045EC}" type="datetimeFigureOut">
              <a:rPr lang="en-US" smtClean="0"/>
              <a:t>5/8/2026</a:t>
            </a:fld>
            <a:endParaRPr lang="en-US"/>
          </a:p>
        </p:txBody>
      </p:sp>
      <p:sp>
        <p:nvSpPr>
          <p:cNvPr id="5" name="Footer Placeholder 4">
            <a:extLst>
              <a:ext uri="{FF2B5EF4-FFF2-40B4-BE49-F238E27FC236}">
                <a16:creationId xmlns:a16="http://schemas.microsoft.com/office/drawing/2014/main" id="{074453E2-72B9-E1BC-A2B5-C0B718313F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60CA7A-F3BC-96D7-31F9-719DB97FD313}"/>
              </a:ext>
            </a:extLst>
          </p:cNvPr>
          <p:cNvSpPr>
            <a:spLocks noGrp="1"/>
          </p:cNvSpPr>
          <p:nvPr>
            <p:ph type="sldNum" sz="quarter" idx="12"/>
          </p:nvPr>
        </p:nvSpPr>
        <p:spPr/>
        <p:txBody>
          <a:bodyPr/>
          <a:lstStyle/>
          <a:p>
            <a:fld id="{4C34DC9D-FA9A-406A-A010-956A57CAAFBF}" type="slidenum">
              <a:rPr lang="en-US" smtClean="0"/>
              <a:t>‹#›</a:t>
            </a:fld>
            <a:endParaRPr lang="en-US"/>
          </a:p>
        </p:txBody>
      </p:sp>
    </p:spTree>
    <p:extLst>
      <p:ext uri="{BB962C8B-B14F-4D97-AF65-F5344CB8AC3E}">
        <p14:creationId xmlns:p14="http://schemas.microsoft.com/office/powerpoint/2010/main" val="24369520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193AE-EFD4-BE8E-FE48-C53B5922A91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1950ED3-566C-7492-D1BF-FD497930AD9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89AC74-139B-AEF7-F033-EBBC197FF628}"/>
              </a:ext>
            </a:extLst>
          </p:cNvPr>
          <p:cNvSpPr>
            <a:spLocks noGrp="1"/>
          </p:cNvSpPr>
          <p:nvPr>
            <p:ph type="dt" sz="half" idx="10"/>
          </p:nvPr>
        </p:nvSpPr>
        <p:spPr/>
        <p:txBody>
          <a:bodyPr/>
          <a:lstStyle/>
          <a:p>
            <a:fld id="{C0EC61EC-1BE0-405C-9A18-5FCBE0C045EC}" type="datetimeFigureOut">
              <a:rPr lang="en-US" smtClean="0"/>
              <a:t>5/8/2026</a:t>
            </a:fld>
            <a:endParaRPr lang="en-US"/>
          </a:p>
        </p:txBody>
      </p:sp>
      <p:sp>
        <p:nvSpPr>
          <p:cNvPr id="5" name="Footer Placeholder 4">
            <a:extLst>
              <a:ext uri="{FF2B5EF4-FFF2-40B4-BE49-F238E27FC236}">
                <a16:creationId xmlns:a16="http://schemas.microsoft.com/office/drawing/2014/main" id="{D0335D57-A230-79FD-E30D-0FF834996A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DDA7A0-948A-C9A1-61C2-42781815BD83}"/>
              </a:ext>
            </a:extLst>
          </p:cNvPr>
          <p:cNvSpPr>
            <a:spLocks noGrp="1"/>
          </p:cNvSpPr>
          <p:nvPr>
            <p:ph type="sldNum" sz="quarter" idx="12"/>
          </p:nvPr>
        </p:nvSpPr>
        <p:spPr/>
        <p:txBody>
          <a:bodyPr/>
          <a:lstStyle/>
          <a:p>
            <a:fld id="{4C34DC9D-FA9A-406A-A010-956A57CAAFBF}" type="slidenum">
              <a:rPr lang="en-US" smtClean="0"/>
              <a:t>‹#›</a:t>
            </a:fld>
            <a:endParaRPr lang="en-US"/>
          </a:p>
        </p:txBody>
      </p:sp>
    </p:spTree>
    <p:extLst>
      <p:ext uri="{BB962C8B-B14F-4D97-AF65-F5344CB8AC3E}">
        <p14:creationId xmlns:p14="http://schemas.microsoft.com/office/powerpoint/2010/main" val="108593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34175-6943-87CE-D032-E41EE2710A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EE3F048-416F-5373-5F69-E75E58E4A08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56FC0B1-22EA-51A8-EAE8-1195A16FA3F0}"/>
              </a:ext>
            </a:extLst>
          </p:cNvPr>
          <p:cNvSpPr>
            <a:spLocks noGrp="1"/>
          </p:cNvSpPr>
          <p:nvPr>
            <p:ph type="dt" sz="half" idx="10"/>
          </p:nvPr>
        </p:nvSpPr>
        <p:spPr/>
        <p:txBody>
          <a:bodyPr/>
          <a:lstStyle/>
          <a:p>
            <a:fld id="{C0EC61EC-1BE0-405C-9A18-5FCBE0C045EC}" type="datetimeFigureOut">
              <a:rPr lang="en-US" smtClean="0"/>
              <a:t>5/8/2026</a:t>
            </a:fld>
            <a:endParaRPr lang="en-US"/>
          </a:p>
        </p:txBody>
      </p:sp>
      <p:sp>
        <p:nvSpPr>
          <p:cNvPr id="5" name="Footer Placeholder 4">
            <a:extLst>
              <a:ext uri="{FF2B5EF4-FFF2-40B4-BE49-F238E27FC236}">
                <a16:creationId xmlns:a16="http://schemas.microsoft.com/office/drawing/2014/main" id="{E21E779D-264A-2F26-4A37-BEDA8726CD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B56AF3-3578-2F78-9702-5D5A84F6BB79}"/>
              </a:ext>
            </a:extLst>
          </p:cNvPr>
          <p:cNvSpPr>
            <a:spLocks noGrp="1"/>
          </p:cNvSpPr>
          <p:nvPr>
            <p:ph type="sldNum" sz="quarter" idx="12"/>
          </p:nvPr>
        </p:nvSpPr>
        <p:spPr/>
        <p:txBody>
          <a:bodyPr/>
          <a:lstStyle/>
          <a:p>
            <a:fld id="{4C34DC9D-FA9A-406A-A010-956A57CAAFBF}" type="slidenum">
              <a:rPr lang="en-US" smtClean="0"/>
              <a:t>‹#›</a:t>
            </a:fld>
            <a:endParaRPr lang="en-US"/>
          </a:p>
        </p:txBody>
      </p:sp>
    </p:spTree>
    <p:extLst>
      <p:ext uri="{BB962C8B-B14F-4D97-AF65-F5344CB8AC3E}">
        <p14:creationId xmlns:p14="http://schemas.microsoft.com/office/powerpoint/2010/main" val="2730008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DE8D4-90B5-E517-C157-8BF13F2445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224FA2E-62D0-3DC5-7783-DB547387BF3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942BFB-C52B-90DC-6755-9A78AA66E77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5AE8795-E334-F27E-53C4-9C6B3042CDAE}"/>
              </a:ext>
            </a:extLst>
          </p:cNvPr>
          <p:cNvSpPr>
            <a:spLocks noGrp="1"/>
          </p:cNvSpPr>
          <p:nvPr>
            <p:ph type="dt" sz="half" idx="10"/>
          </p:nvPr>
        </p:nvSpPr>
        <p:spPr/>
        <p:txBody>
          <a:bodyPr/>
          <a:lstStyle/>
          <a:p>
            <a:fld id="{C0EC61EC-1BE0-405C-9A18-5FCBE0C045EC}" type="datetimeFigureOut">
              <a:rPr lang="en-US" smtClean="0"/>
              <a:t>5/8/2026</a:t>
            </a:fld>
            <a:endParaRPr lang="en-US"/>
          </a:p>
        </p:txBody>
      </p:sp>
      <p:sp>
        <p:nvSpPr>
          <p:cNvPr id="6" name="Footer Placeholder 5">
            <a:extLst>
              <a:ext uri="{FF2B5EF4-FFF2-40B4-BE49-F238E27FC236}">
                <a16:creationId xmlns:a16="http://schemas.microsoft.com/office/drawing/2014/main" id="{42507D83-AC84-DC18-1E9E-B2D617D325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BB0AC7-E774-D8E5-A0D5-19717FCD3506}"/>
              </a:ext>
            </a:extLst>
          </p:cNvPr>
          <p:cNvSpPr>
            <a:spLocks noGrp="1"/>
          </p:cNvSpPr>
          <p:nvPr>
            <p:ph type="sldNum" sz="quarter" idx="12"/>
          </p:nvPr>
        </p:nvSpPr>
        <p:spPr/>
        <p:txBody>
          <a:bodyPr/>
          <a:lstStyle/>
          <a:p>
            <a:fld id="{4C34DC9D-FA9A-406A-A010-956A57CAAFBF}" type="slidenum">
              <a:rPr lang="en-US" smtClean="0"/>
              <a:t>‹#›</a:t>
            </a:fld>
            <a:endParaRPr lang="en-US"/>
          </a:p>
        </p:txBody>
      </p:sp>
    </p:spTree>
    <p:extLst>
      <p:ext uri="{BB962C8B-B14F-4D97-AF65-F5344CB8AC3E}">
        <p14:creationId xmlns:p14="http://schemas.microsoft.com/office/powerpoint/2010/main" val="34326845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07251-A086-DDF2-3EA7-821152BBBE2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9E069A5-F9E0-6D64-D59F-05CDE71F4B0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22BD5BC-5A33-4AA8-BDFF-F46CA430981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6361066-521A-776D-06C8-63639055C1E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382244F-5B42-D129-71D7-FEFAAA0CCD5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BE22642-4A8C-166E-7D96-602ED420C130}"/>
              </a:ext>
            </a:extLst>
          </p:cNvPr>
          <p:cNvSpPr>
            <a:spLocks noGrp="1"/>
          </p:cNvSpPr>
          <p:nvPr>
            <p:ph type="dt" sz="half" idx="10"/>
          </p:nvPr>
        </p:nvSpPr>
        <p:spPr/>
        <p:txBody>
          <a:bodyPr/>
          <a:lstStyle/>
          <a:p>
            <a:fld id="{C0EC61EC-1BE0-405C-9A18-5FCBE0C045EC}" type="datetimeFigureOut">
              <a:rPr lang="en-US" smtClean="0"/>
              <a:t>5/8/2026</a:t>
            </a:fld>
            <a:endParaRPr lang="en-US"/>
          </a:p>
        </p:txBody>
      </p:sp>
      <p:sp>
        <p:nvSpPr>
          <p:cNvPr id="8" name="Footer Placeholder 7">
            <a:extLst>
              <a:ext uri="{FF2B5EF4-FFF2-40B4-BE49-F238E27FC236}">
                <a16:creationId xmlns:a16="http://schemas.microsoft.com/office/drawing/2014/main" id="{A20AA03A-7FBF-B002-603D-9FDE18E05C6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CF3279E-4831-5A06-A5F6-71DA74AA918A}"/>
              </a:ext>
            </a:extLst>
          </p:cNvPr>
          <p:cNvSpPr>
            <a:spLocks noGrp="1"/>
          </p:cNvSpPr>
          <p:nvPr>
            <p:ph type="sldNum" sz="quarter" idx="12"/>
          </p:nvPr>
        </p:nvSpPr>
        <p:spPr/>
        <p:txBody>
          <a:bodyPr/>
          <a:lstStyle/>
          <a:p>
            <a:fld id="{4C34DC9D-FA9A-406A-A010-956A57CAAFBF}" type="slidenum">
              <a:rPr lang="en-US" smtClean="0"/>
              <a:t>‹#›</a:t>
            </a:fld>
            <a:endParaRPr lang="en-US"/>
          </a:p>
        </p:txBody>
      </p:sp>
    </p:spTree>
    <p:extLst>
      <p:ext uri="{BB962C8B-B14F-4D97-AF65-F5344CB8AC3E}">
        <p14:creationId xmlns:p14="http://schemas.microsoft.com/office/powerpoint/2010/main" val="680597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6063F-617B-F1E3-E9D3-631B17C7427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B2E6F38-3DF2-B4F7-76B8-977558304484}"/>
              </a:ext>
            </a:extLst>
          </p:cNvPr>
          <p:cNvSpPr>
            <a:spLocks noGrp="1"/>
          </p:cNvSpPr>
          <p:nvPr>
            <p:ph type="dt" sz="half" idx="10"/>
          </p:nvPr>
        </p:nvSpPr>
        <p:spPr/>
        <p:txBody>
          <a:bodyPr/>
          <a:lstStyle/>
          <a:p>
            <a:fld id="{C0EC61EC-1BE0-405C-9A18-5FCBE0C045EC}" type="datetimeFigureOut">
              <a:rPr lang="en-US" smtClean="0"/>
              <a:t>5/8/2026</a:t>
            </a:fld>
            <a:endParaRPr lang="en-US"/>
          </a:p>
        </p:txBody>
      </p:sp>
      <p:sp>
        <p:nvSpPr>
          <p:cNvPr id="4" name="Footer Placeholder 3">
            <a:extLst>
              <a:ext uri="{FF2B5EF4-FFF2-40B4-BE49-F238E27FC236}">
                <a16:creationId xmlns:a16="http://schemas.microsoft.com/office/drawing/2014/main" id="{934CA56D-78FB-8904-35BB-A5569966807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BEBB11B-43FF-BF9E-2B8C-D3A208D18001}"/>
              </a:ext>
            </a:extLst>
          </p:cNvPr>
          <p:cNvSpPr>
            <a:spLocks noGrp="1"/>
          </p:cNvSpPr>
          <p:nvPr>
            <p:ph type="sldNum" sz="quarter" idx="12"/>
          </p:nvPr>
        </p:nvSpPr>
        <p:spPr/>
        <p:txBody>
          <a:bodyPr/>
          <a:lstStyle/>
          <a:p>
            <a:fld id="{4C34DC9D-FA9A-406A-A010-956A57CAAFBF}" type="slidenum">
              <a:rPr lang="en-US" smtClean="0"/>
              <a:t>‹#›</a:t>
            </a:fld>
            <a:endParaRPr lang="en-US"/>
          </a:p>
        </p:txBody>
      </p:sp>
    </p:spTree>
    <p:extLst>
      <p:ext uri="{BB962C8B-B14F-4D97-AF65-F5344CB8AC3E}">
        <p14:creationId xmlns:p14="http://schemas.microsoft.com/office/powerpoint/2010/main" val="5573534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71711E3-151B-F888-B11D-5BAA62406C16}"/>
              </a:ext>
            </a:extLst>
          </p:cNvPr>
          <p:cNvSpPr>
            <a:spLocks noGrp="1"/>
          </p:cNvSpPr>
          <p:nvPr>
            <p:ph type="dt" sz="half" idx="10"/>
          </p:nvPr>
        </p:nvSpPr>
        <p:spPr/>
        <p:txBody>
          <a:bodyPr/>
          <a:lstStyle/>
          <a:p>
            <a:fld id="{C0EC61EC-1BE0-405C-9A18-5FCBE0C045EC}" type="datetimeFigureOut">
              <a:rPr lang="en-US" smtClean="0"/>
              <a:t>5/8/2026</a:t>
            </a:fld>
            <a:endParaRPr lang="en-US"/>
          </a:p>
        </p:txBody>
      </p:sp>
      <p:sp>
        <p:nvSpPr>
          <p:cNvPr id="3" name="Footer Placeholder 2">
            <a:extLst>
              <a:ext uri="{FF2B5EF4-FFF2-40B4-BE49-F238E27FC236}">
                <a16:creationId xmlns:a16="http://schemas.microsoft.com/office/drawing/2014/main" id="{E9B6032B-044F-4A5F-B309-2D1D4315191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F51B37E-68CD-9651-5660-472528B47C41}"/>
              </a:ext>
            </a:extLst>
          </p:cNvPr>
          <p:cNvSpPr>
            <a:spLocks noGrp="1"/>
          </p:cNvSpPr>
          <p:nvPr>
            <p:ph type="sldNum" sz="quarter" idx="12"/>
          </p:nvPr>
        </p:nvSpPr>
        <p:spPr/>
        <p:txBody>
          <a:bodyPr/>
          <a:lstStyle/>
          <a:p>
            <a:fld id="{4C34DC9D-FA9A-406A-A010-956A57CAAFBF}" type="slidenum">
              <a:rPr lang="en-US" smtClean="0"/>
              <a:t>‹#›</a:t>
            </a:fld>
            <a:endParaRPr lang="en-US"/>
          </a:p>
        </p:txBody>
      </p:sp>
    </p:spTree>
    <p:extLst>
      <p:ext uri="{BB962C8B-B14F-4D97-AF65-F5344CB8AC3E}">
        <p14:creationId xmlns:p14="http://schemas.microsoft.com/office/powerpoint/2010/main" val="3075433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56B00-9130-49E0-1750-8CBEE91504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113A996-E9E9-FDBF-641B-171047A58A4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12D35B6-4824-BF1B-2482-E1A9E44DD0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2254B9-56C4-9692-A414-76AB6FF646AF}"/>
              </a:ext>
            </a:extLst>
          </p:cNvPr>
          <p:cNvSpPr>
            <a:spLocks noGrp="1"/>
          </p:cNvSpPr>
          <p:nvPr>
            <p:ph type="dt" sz="half" idx="10"/>
          </p:nvPr>
        </p:nvSpPr>
        <p:spPr/>
        <p:txBody>
          <a:bodyPr/>
          <a:lstStyle/>
          <a:p>
            <a:fld id="{C0EC61EC-1BE0-405C-9A18-5FCBE0C045EC}" type="datetimeFigureOut">
              <a:rPr lang="en-US" smtClean="0"/>
              <a:t>5/8/2026</a:t>
            </a:fld>
            <a:endParaRPr lang="en-US"/>
          </a:p>
        </p:txBody>
      </p:sp>
      <p:sp>
        <p:nvSpPr>
          <p:cNvPr id="6" name="Footer Placeholder 5">
            <a:extLst>
              <a:ext uri="{FF2B5EF4-FFF2-40B4-BE49-F238E27FC236}">
                <a16:creationId xmlns:a16="http://schemas.microsoft.com/office/drawing/2014/main" id="{5F1175EE-7B41-60DB-7CD1-F49DE65B41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980182-9CB8-37ED-D08B-6802F22B3672}"/>
              </a:ext>
            </a:extLst>
          </p:cNvPr>
          <p:cNvSpPr>
            <a:spLocks noGrp="1"/>
          </p:cNvSpPr>
          <p:nvPr>
            <p:ph type="sldNum" sz="quarter" idx="12"/>
          </p:nvPr>
        </p:nvSpPr>
        <p:spPr/>
        <p:txBody>
          <a:bodyPr/>
          <a:lstStyle/>
          <a:p>
            <a:fld id="{4C34DC9D-FA9A-406A-A010-956A57CAAFBF}" type="slidenum">
              <a:rPr lang="en-US" smtClean="0"/>
              <a:t>‹#›</a:t>
            </a:fld>
            <a:endParaRPr lang="en-US"/>
          </a:p>
        </p:txBody>
      </p:sp>
    </p:spTree>
    <p:extLst>
      <p:ext uri="{BB962C8B-B14F-4D97-AF65-F5344CB8AC3E}">
        <p14:creationId xmlns:p14="http://schemas.microsoft.com/office/powerpoint/2010/main" val="347217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6D306-E0C5-E703-FCE0-AD7F82BC8F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BFD9D21-C66C-3BBE-8798-605190B6761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F0CE5E9-3D6D-0AFA-18F5-2D0CEDB048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B7A702F-DA8E-3D1C-52A0-FC5AA9DFB395}"/>
              </a:ext>
            </a:extLst>
          </p:cNvPr>
          <p:cNvSpPr>
            <a:spLocks noGrp="1"/>
          </p:cNvSpPr>
          <p:nvPr>
            <p:ph type="dt" sz="half" idx="10"/>
          </p:nvPr>
        </p:nvSpPr>
        <p:spPr/>
        <p:txBody>
          <a:bodyPr/>
          <a:lstStyle/>
          <a:p>
            <a:fld id="{C0EC61EC-1BE0-405C-9A18-5FCBE0C045EC}" type="datetimeFigureOut">
              <a:rPr lang="en-US" smtClean="0"/>
              <a:t>5/8/2026</a:t>
            </a:fld>
            <a:endParaRPr lang="en-US"/>
          </a:p>
        </p:txBody>
      </p:sp>
      <p:sp>
        <p:nvSpPr>
          <p:cNvPr id="6" name="Footer Placeholder 5">
            <a:extLst>
              <a:ext uri="{FF2B5EF4-FFF2-40B4-BE49-F238E27FC236}">
                <a16:creationId xmlns:a16="http://schemas.microsoft.com/office/drawing/2014/main" id="{7A93E5CE-EEA7-C023-4A9A-ED331D86E4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218BA3-BE44-E2E5-554F-F9000A2CF8FC}"/>
              </a:ext>
            </a:extLst>
          </p:cNvPr>
          <p:cNvSpPr>
            <a:spLocks noGrp="1"/>
          </p:cNvSpPr>
          <p:nvPr>
            <p:ph type="sldNum" sz="quarter" idx="12"/>
          </p:nvPr>
        </p:nvSpPr>
        <p:spPr/>
        <p:txBody>
          <a:bodyPr/>
          <a:lstStyle/>
          <a:p>
            <a:fld id="{4C34DC9D-FA9A-406A-A010-956A57CAAFBF}" type="slidenum">
              <a:rPr lang="en-US" smtClean="0"/>
              <a:t>‹#›</a:t>
            </a:fld>
            <a:endParaRPr lang="en-US"/>
          </a:p>
        </p:txBody>
      </p:sp>
    </p:spTree>
    <p:extLst>
      <p:ext uri="{BB962C8B-B14F-4D97-AF65-F5344CB8AC3E}">
        <p14:creationId xmlns:p14="http://schemas.microsoft.com/office/powerpoint/2010/main" val="3465260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6B5BC91-04DD-DB5F-A56B-77621F141C1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52B96F1-8DD1-0D5A-6A96-1C4C29E53AA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4D8946-EB6E-04DF-2954-DF41FA682E4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0EC61EC-1BE0-405C-9A18-5FCBE0C045EC}" type="datetimeFigureOut">
              <a:rPr lang="en-US" smtClean="0"/>
              <a:t>5/8/2026</a:t>
            </a:fld>
            <a:endParaRPr lang="en-US"/>
          </a:p>
        </p:txBody>
      </p:sp>
      <p:sp>
        <p:nvSpPr>
          <p:cNvPr id="5" name="Footer Placeholder 4">
            <a:extLst>
              <a:ext uri="{FF2B5EF4-FFF2-40B4-BE49-F238E27FC236}">
                <a16:creationId xmlns:a16="http://schemas.microsoft.com/office/drawing/2014/main" id="{61839A2D-2121-08DC-485D-42BA079A63F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E86082BA-CD8F-AE8B-D294-0F7CB3CB4D9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C34DC9D-FA9A-406A-A010-956A57CAAFBF}" type="slidenum">
              <a:rPr lang="en-US" smtClean="0"/>
              <a:t>‹#›</a:t>
            </a:fld>
            <a:endParaRPr lang="en-US"/>
          </a:p>
        </p:txBody>
      </p:sp>
    </p:spTree>
    <p:extLst>
      <p:ext uri="{BB962C8B-B14F-4D97-AF65-F5344CB8AC3E}">
        <p14:creationId xmlns:p14="http://schemas.microsoft.com/office/powerpoint/2010/main" val="6379038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white chair in a room&#10;&#10;Description automatically generated">
            <a:extLst>
              <a:ext uri="{FF2B5EF4-FFF2-40B4-BE49-F238E27FC236}">
                <a16:creationId xmlns:a16="http://schemas.microsoft.com/office/drawing/2014/main" id="{AFE08ABF-F9DA-5D5F-DCDE-4C5E0B382FF2}"/>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0" y="0"/>
            <a:ext cx="12192000" cy="6858000"/>
          </a:xfrm>
          <a:prstGeom prst="rect">
            <a:avLst/>
          </a:prstGeom>
        </p:spPr>
      </p:pic>
    </p:spTree>
    <p:extLst>
      <p:ext uri="{BB962C8B-B14F-4D97-AF65-F5344CB8AC3E}">
        <p14:creationId xmlns:p14="http://schemas.microsoft.com/office/powerpoint/2010/main" val="11257109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1704A-816A-DE6E-5F31-BA1A172B91A8}"/>
              </a:ext>
            </a:extLst>
          </p:cNvPr>
          <p:cNvSpPr>
            <a:spLocks noGrp="1"/>
          </p:cNvSpPr>
          <p:nvPr>
            <p:ph type="title"/>
          </p:nvPr>
        </p:nvSpPr>
        <p:spPr/>
        <p:txBody>
          <a:bodyPr>
            <a:normAutofit/>
          </a:bodyPr>
          <a:lstStyle/>
          <a:p>
            <a:r>
              <a:rPr lang="en-US" sz="8800" b="1" dirty="0">
                <a:solidFill>
                  <a:srgbClr val="EB9C65"/>
                </a:solidFill>
                <a:latin typeface="Avenir Next LT Pro" panose="020B0504020202020204" pitchFamily="34" charset="0"/>
              </a:rPr>
              <a:t>Luke 7:43</a:t>
            </a:r>
          </a:p>
        </p:txBody>
      </p:sp>
      <p:sp>
        <p:nvSpPr>
          <p:cNvPr id="3" name="Content Placeholder 2">
            <a:extLst>
              <a:ext uri="{FF2B5EF4-FFF2-40B4-BE49-F238E27FC236}">
                <a16:creationId xmlns:a16="http://schemas.microsoft.com/office/drawing/2014/main" id="{00A7871A-2BAF-46B6-F0EB-21FA790C8E76}"/>
              </a:ext>
            </a:extLst>
          </p:cNvPr>
          <p:cNvSpPr>
            <a:spLocks noGrp="1"/>
          </p:cNvSpPr>
          <p:nvPr>
            <p:ph idx="1"/>
          </p:nvPr>
        </p:nvSpPr>
        <p:spPr/>
        <p:txBody>
          <a:bodyPr>
            <a:noAutofit/>
          </a:bodyPr>
          <a:lstStyle/>
          <a:p>
            <a:pPr marL="0" indent="0">
              <a:buNone/>
            </a:pPr>
            <a:r>
              <a:rPr lang="en-US" sz="4800" b="1" dirty="0">
                <a:latin typeface="Avenir Next LT Pro" panose="020B0504020202020204" pitchFamily="34" charset="0"/>
              </a:rPr>
              <a:t>43 </a:t>
            </a:r>
            <a:r>
              <a:rPr lang="en-US" sz="4800" dirty="0">
                <a:latin typeface="Avenir Next LT Pro" panose="020B0504020202020204" pitchFamily="34" charset="0"/>
              </a:rPr>
              <a:t>Simon answered, “The one, I suppose, for whom he cancelled the larger debt.” And he said to him, “You have judged rightly.”</a:t>
            </a:r>
          </a:p>
        </p:txBody>
      </p:sp>
    </p:spTree>
    <p:extLst>
      <p:ext uri="{BB962C8B-B14F-4D97-AF65-F5344CB8AC3E}">
        <p14:creationId xmlns:p14="http://schemas.microsoft.com/office/powerpoint/2010/main" val="27438159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1704A-816A-DE6E-5F31-BA1A172B91A8}"/>
              </a:ext>
            </a:extLst>
          </p:cNvPr>
          <p:cNvSpPr>
            <a:spLocks noGrp="1"/>
          </p:cNvSpPr>
          <p:nvPr>
            <p:ph type="title"/>
          </p:nvPr>
        </p:nvSpPr>
        <p:spPr/>
        <p:txBody>
          <a:bodyPr>
            <a:normAutofit/>
          </a:bodyPr>
          <a:lstStyle/>
          <a:p>
            <a:r>
              <a:rPr lang="en-US" sz="8800" b="1" dirty="0">
                <a:solidFill>
                  <a:srgbClr val="EB9C65"/>
                </a:solidFill>
                <a:latin typeface="Avenir Next LT Pro" panose="020B0504020202020204" pitchFamily="34" charset="0"/>
              </a:rPr>
              <a:t>Luke 7:44-46</a:t>
            </a:r>
          </a:p>
        </p:txBody>
      </p:sp>
      <p:sp>
        <p:nvSpPr>
          <p:cNvPr id="3" name="Content Placeholder 2">
            <a:extLst>
              <a:ext uri="{FF2B5EF4-FFF2-40B4-BE49-F238E27FC236}">
                <a16:creationId xmlns:a16="http://schemas.microsoft.com/office/drawing/2014/main" id="{00A7871A-2BAF-46B6-F0EB-21FA790C8E76}"/>
              </a:ext>
            </a:extLst>
          </p:cNvPr>
          <p:cNvSpPr>
            <a:spLocks noGrp="1"/>
          </p:cNvSpPr>
          <p:nvPr>
            <p:ph idx="1"/>
          </p:nvPr>
        </p:nvSpPr>
        <p:spPr/>
        <p:txBody>
          <a:bodyPr>
            <a:noAutofit/>
          </a:bodyPr>
          <a:lstStyle/>
          <a:p>
            <a:pPr marL="0" indent="0">
              <a:buNone/>
            </a:pPr>
            <a:r>
              <a:rPr lang="en-US" sz="3600" b="1" dirty="0">
                <a:latin typeface="Avenir Next LT Pro" panose="020B0504020202020204" pitchFamily="34" charset="0"/>
              </a:rPr>
              <a:t>44 </a:t>
            </a:r>
            <a:r>
              <a:rPr lang="en-US" sz="3600" dirty="0">
                <a:latin typeface="Avenir Next LT Pro" panose="020B0504020202020204" pitchFamily="34" charset="0"/>
              </a:rPr>
              <a:t>Then turning toward the woman he said to Simon, “Do you see this woman? I entered your house; you gave me no water for my feet, but she has wet my feet with her tears and wiped them with her hair. </a:t>
            </a:r>
            <a:r>
              <a:rPr lang="en-US" sz="3600" b="1" dirty="0">
                <a:latin typeface="Avenir Next LT Pro" panose="020B0504020202020204" pitchFamily="34" charset="0"/>
              </a:rPr>
              <a:t>45 </a:t>
            </a:r>
            <a:r>
              <a:rPr lang="en-US" sz="3600" dirty="0">
                <a:latin typeface="Avenir Next LT Pro" panose="020B0504020202020204" pitchFamily="34" charset="0"/>
              </a:rPr>
              <a:t>You gave me no kiss, but from the time I came in she has not ceased to kiss my feet. </a:t>
            </a:r>
            <a:r>
              <a:rPr lang="en-US" sz="3600" b="1" dirty="0">
                <a:latin typeface="Avenir Next LT Pro" panose="020B0504020202020204" pitchFamily="34" charset="0"/>
              </a:rPr>
              <a:t>46 </a:t>
            </a:r>
            <a:r>
              <a:rPr lang="en-US" sz="3600" dirty="0">
                <a:latin typeface="Avenir Next LT Pro" panose="020B0504020202020204" pitchFamily="34" charset="0"/>
              </a:rPr>
              <a:t>You did not anoint my head with oil, but she has anointed my feet with ointment.</a:t>
            </a:r>
          </a:p>
        </p:txBody>
      </p:sp>
    </p:spTree>
    <p:extLst>
      <p:ext uri="{BB962C8B-B14F-4D97-AF65-F5344CB8AC3E}">
        <p14:creationId xmlns:p14="http://schemas.microsoft.com/office/powerpoint/2010/main" val="41041785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1704A-816A-DE6E-5F31-BA1A172B91A8}"/>
              </a:ext>
            </a:extLst>
          </p:cNvPr>
          <p:cNvSpPr>
            <a:spLocks noGrp="1"/>
          </p:cNvSpPr>
          <p:nvPr>
            <p:ph type="title"/>
          </p:nvPr>
        </p:nvSpPr>
        <p:spPr/>
        <p:txBody>
          <a:bodyPr>
            <a:normAutofit/>
          </a:bodyPr>
          <a:lstStyle/>
          <a:p>
            <a:r>
              <a:rPr lang="en-US" sz="8800" b="1" dirty="0">
                <a:solidFill>
                  <a:srgbClr val="EB9C65"/>
                </a:solidFill>
                <a:latin typeface="Avenir Next LT Pro" panose="020B0504020202020204" pitchFamily="34" charset="0"/>
              </a:rPr>
              <a:t>Luke 7:47-48</a:t>
            </a:r>
          </a:p>
        </p:txBody>
      </p:sp>
      <p:sp>
        <p:nvSpPr>
          <p:cNvPr id="3" name="Content Placeholder 2">
            <a:extLst>
              <a:ext uri="{FF2B5EF4-FFF2-40B4-BE49-F238E27FC236}">
                <a16:creationId xmlns:a16="http://schemas.microsoft.com/office/drawing/2014/main" id="{00A7871A-2BAF-46B6-F0EB-21FA790C8E76}"/>
              </a:ext>
            </a:extLst>
          </p:cNvPr>
          <p:cNvSpPr>
            <a:spLocks noGrp="1"/>
          </p:cNvSpPr>
          <p:nvPr>
            <p:ph idx="1"/>
          </p:nvPr>
        </p:nvSpPr>
        <p:spPr/>
        <p:txBody>
          <a:bodyPr>
            <a:noAutofit/>
          </a:bodyPr>
          <a:lstStyle/>
          <a:p>
            <a:pPr marL="0" indent="0">
              <a:buNone/>
            </a:pPr>
            <a:r>
              <a:rPr lang="en-US" sz="4800" b="1" dirty="0">
                <a:latin typeface="Avenir Next LT Pro" panose="020B0504020202020204" pitchFamily="34" charset="0"/>
              </a:rPr>
              <a:t>47 </a:t>
            </a:r>
            <a:r>
              <a:rPr lang="en-US" sz="4800" dirty="0">
                <a:latin typeface="Avenir Next LT Pro" panose="020B0504020202020204" pitchFamily="34" charset="0"/>
              </a:rPr>
              <a:t>Therefore I tell you, her sins, which are many, are forgiven—for she loved much. But he who is forgiven little, loves little.” </a:t>
            </a:r>
            <a:r>
              <a:rPr lang="en-US" sz="4800" b="1" dirty="0">
                <a:latin typeface="Avenir Next LT Pro" panose="020B0504020202020204" pitchFamily="34" charset="0"/>
              </a:rPr>
              <a:t>48 </a:t>
            </a:r>
            <a:r>
              <a:rPr lang="en-US" sz="4800" dirty="0">
                <a:latin typeface="Avenir Next LT Pro" panose="020B0504020202020204" pitchFamily="34" charset="0"/>
              </a:rPr>
              <a:t>And he said to her, “Your sins are forgiven.”</a:t>
            </a:r>
          </a:p>
        </p:txBody>
      </p:sp>
    </p:spTree>
    <p:extLst>
      <p:ext uri="{BB962C8B-B14F-4D97-AF65-F5344CB8AC3E}">
        <p14:creationId xmlns:p14="http://schemas.microsoft.com/office/powerpoint/2010/main" val="42858749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1704A-816A-DE6E-5F31-BA1A172B91A8}"/>
              </a:ext>
            </a:extLst>
          </p:cNvPr>
          <p:cNvSpPr>
            <a:spLocks noGrp="1"/>
          </p:cNvSpPr>
          <p:nvPr>
            <p:ph type="title"/>
          </p:nvPr>
        </p:nvSpPr>
        <p:spPr/>
        <p:txBody>
          <a:bodyPr>
            <a:normAutofit/>
          </a:bodyPr>
          <a:lstStyle/>
          <a:p>
            <a:r>
              <a:rPr lang="en-US" sz="8800" b="1" dirty="0">
                <a:solidFill>
                  <a:srgbClr val="EB9C65"/>
                </a:solidFill>
                <a:latin typeface="Avenir Next LT Pro" panose="020B0504020202020204" pitchFamily="34" charset="0"/>
              </a:rPr>
              <a:t>Luke 7:49-50</a:t>
            </a:r>
          </a:p>
        </p:txBody>
      </p:sp>
      <p:sp>
        <p:nvSpPr>
          <p:cNvPr id="3" name="Content Placeholder 2">
            <a:extLst>
              <a:ext uri="{FF2B5EF4-FFF2-40B4-BE49-F238E27FC236}">
                <a16:creationId xmlns:a16="http://schemas.microsoft.com/office/drawing/2014/main" id="{00A7871A-2BAF-46B6-F0EB-21FA790C8E76}"/>
              </a:ext>
            </a:extLst>
          </p:cNvPr>
          <p:cNvSpPr>
            <a:spLocks noGrp="1"/>
          </p:cNvSpPr>
          <p:nvPr>
            <p:ph idx="1"/>
          </p:nvPr>
        </p:nvSpPr>
        <p:spPr/>
        <p:txBody>
          <a:bodyPr>
            <a:noAutofit/>
          </a:bodyPr>
          <a:lstStyle/>
          <a:p>
            <a:pPr marL="0" indent="0">
              <a:buNone/>
            </a:pPr>
            <a:r>
              <a:rPr lang="en-US" sz="4800" b="1" dirty="0">
                <a:latin typeface="Avenir Next LT Pro" panose="020B0504020202020204" pitchFamily="34" charset="0"/>
              </a:rPr>
              <a:t>49 </a:t>
            </a:r>
            <a:r>
              <a:rPr lang="en-US" sz="4800" dirty="0">
                <a:latin typeface="Avenir Next LT Pro" panose="020B0504020202020204" pitchFamily="34" charset="0"/>
              </a:rPr>
              <a:t>Then those who were at table with him began to say among themselves, “Who is this, who even forgives sins?” </a:t>
            </a:r>
            <a:r>
              <a:rPr lang="en-US" sz="4800" b="1" dirty="0">
                <a:latin typeface="Avenir Next LT Pro" panose="020B0504020202020204" pitchFamily="34" charset="0"/>
              </a:rPr>
              <a:t>50 </a:t>
            </a:r>
            <a:r>
              <a:rPr lang="en-US" sz="4800" dirty="0">
                <a:latin typeface="Avenir Next LT Pro" panose="020B0504020202020204" pitchFamily="34" charset="0"/>
              </a:rPr>
              <a:t>And he said to the woman, “Your faith has saved you; go in peace.”</a:t>
            </a:r>
          </a:p>
        </p:txBody>
      </p:sp>
    </p:spTree>
    <p:extLst>
      <p:ext uri="{BB962C8B-B14F-4D97-AF65-F5344CB8AC3E}">
        <p14:creationId xmlns:p14="http://schemas.microsoft.com/office/powerpoint/2010/main" val="26182363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heart with a cracked stone&#10;&#10;Description automatically generated with medium confidence">
            <a:extLst>
              <a:ext uri="{FF2B5EF4-FFF2-40B4-BE49-F238E27FC236}">
                <a16:creationId xmlns:a16="http://schemas.microsoft.com/office/drawing/2014/main" id="{6506F804-C624-D046-D571-4FF08FDC22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 y="428"/>
            <a:ext cx="12190476" cy="6857143"/>
          </a:xfrm>
          <a:prstGeom prst="rect">
            <a:avLst/>
          </a:prstGeom>
        </p:spPr>
      </p:pic>
    </p:spTree>
    <p:extLst>
      <p:ext uri="{BB962C8B-B14F-4D97-AF65-F5344CB8AC3E}">
        <p14:creationId xmlns:p14="http://schemas.microsoft.com/office/powerpoint/2010/main" val="6298135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1704A-816A-DE6E-5F31-BA1A172B91A8}"/>
              </a:ext>
            </a:extLst>
          </p:cNvPr>
          <p:cNvSpPr>
            <a:spLocks noGrp="1"/>
          </p:cNvSpPr>
          <p:nvPr>
            <p:ph type="title"/>
          </p:nvPr>
        </p:nvSpPr>
        <p:spPr/>
        <p:txBody>
          <a:bodyPr>
            <a:normAutofit/>
          </a:bodyPr>
          <a:lstStyle/>
          <a:p>
            <a:r>
              <a:rPr lang="en-US" sz="8800" b="1" dirty="0">
                <a:solidFill>
                  <a:srgbClr val="EB9C65"/>
                </a:solidFill>
                <a:latin typeface="Avenir Next LT Pro" panose="020B0504020202020204" pitchFamily="34" charset="0"/>
              </a:rPr>
              <a:t>I. The Setting</a:t>
            </a:r>
          </a:p>
        </p:txBody>
      </p:sp>
      <p:sp>
        <p:nvSpPr>
          <p:cNvPr id="3" name="Content Placeholder 2">
            <a:extLst>
              <a:ext uri="{FF2B5EF4-FFF2-40B4-BE49-F238E27FC236}">
                <a16:creationId xmlns:a16="http://schemas.microsoft.com/office/drawing/2014/main" id="{00A7871A-2BAF-46B6-F0EB-21FA790C8E76}"/>
              </a:ext>
            </a:extLst>
          </p:cNvPr>
          <p:cNvSpPr>
            <a:spLocks noGrp="1"/>
          </p:cNvSpPr>
          <p:nvPr>
            <p:ph idx="1"/>
          </p:nvPr>
        </p:nvSpPr>
        <p:spPr/>
        <p:txBody>
          <a:bodyPr>
            <a:noAutofit/>
          </a:bodyPr>
          <a:lstStyle/>
          <a:p>
            <a:pPr marL="0" indent="0">
              <a:buNone/>
            </a:pPr>
            <a:r>
              <a:rPr lang="en-US" sz="6000" b="1" dirty="0">
                <a:latin typeface="Avenir Next LT Pro" panose="020B0504020202020204" pitchFamily="34" charset="0"/>
              </a:rPr>
              <a:t>36 </a:t>
            </a:r>
            <a:r>
              <a:rPr lang="en-US" sz="6000" dirty="0">
                <a:latin typeface="Avenir Next LT Pro" panose="020B0504020202020204" pitchFamily="34" charset="0"/>
              </a:rPr>
              <a:t>One of the Pharisees asked him to eat with him, and he went into the Pharisee’s house and reclined at table. </a:t>
            </a:r>
          </a:p>
        </p:txBody>
      </p:sp>
      <p:sp>
        <p:nvSpPr>
          <p:cNvPr id="4" name="TextBox 3">
            <a:extLst>
              <a:ext uri="{FF2B5EF4-FFF2-40B4-BE49-F238E27FC236}">
                <a16:creationId xmlns:a16="http://schemas.microsoft.com/office/drawing/2014/main" id="{82BE362E-4579-6976-25B4-8B2CBA675E7C}"/>
              </a:ext>
            </a:extLst>
          </p:cNvPr>
          <p:cNvSpPr txBox="1"/>
          <p:nvPr/>
        </p:nvSpPr>
        <p:spPr>
          <a:xfrm>
            <a:off x="838200" y="6182060"/>
            <a:ext cx="11081084" cy="584775"/>
          </a:xfrm>
          <a:prstGeom prst="rect">
            <a:avLst/>
          </a:prstGeom>
          <a:noFill/>
        </p:spPr>
        <p:txBody>
          <a:bodyPr wrap="square" rtlCol="0">
            <a:spAutoFit/>
          </a:bodyPr>
          <a:lstStyle/>
          <a:p>
            <a:pPr marL="457200" indent="-457200">
              <a:buFont typeface="Arial" panose="020B0604020202020204" pitchFamily="34" charset="0"/>
              <a:buChar char="•"/>
            </a:pPr>
            <a:r>
              <a:rPr lang="en-US" sz="3200" dirty="0">
                <a:latin typeface="Avenir Next LT Pro" panose="020B0504020202020204" pitchFamily="34" charset="0"/>
              </a:rPr>
              <a:t>Luke 7:44-46; 5:30, 33; 6:2, 7. </a:t>
            </a:r>
          </a:p>
        </p:txBody>
      </p:sp>
      <p:cxnSp>
        <p:nvCxnSpPr>
          <p:cNvPr id="5" name="Straight Connector 4">
            <a:extLst>
              <a:ext uri="{FF2B5EF4-FFF2-40B4-BE49-F238E27FC236}">
                <a16:creationId xmlns:a16="http://schemas.microsoft.com/office/drawing/2014/main" id="{27F9FA95-E8BB-B74C-1DAB-A483313BE970}"/>
              </a:ext>
            </a:extLst>
          </p:cNvPr>
          <p:cNvCxnSpPr/>
          <p:nvPr/>
        </p:nvCxnSpPr>
        <p:spPr>
          <a:xfrm>
            <a:off x="838200" y="6181743"/>
            <a:ext cx="10515600" cy="0"/>
          </a:xfrm>
          <a:prstGeom prst="line">
            <a:avLst/>
          </a:prstGeom>
          <a:ln w="381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379106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1704A-816A-DE6E-5F31-BA1A172B91A8}"/>
              </a:ext>
            </a:extLst>
          </p:cNvPr>
          <p:cNvSpPr>
            <a:spLocks noGrp="1"/>
          </p:cNvSpPr>
          <p:nvPr>
            <p:ph type="title"/>
          </p:nvPr>
        </p:nvSpPr>
        <p:spPr/>
        <p:txBody>
          <a:bodyPr>
            <a:normAutofit/>
          </a:bodyPr>
          <a:lstStyle/>
          <a:p>
            <a:r>
              <a:rPr lang="en-US" sz="8800" b="1" dirty="0">
                <a:solidFill>
                  <a:srgbClr val="EB9C65"/>
                </a:solidFill>
                <a:latin typeface="Avenir Next LT Pro" panose="020B0504020202020204" pitchFamily="34" charset="0"/>
              </a:rPr>
              <a:t>II. The Situation</a:t>
            </a:r>
          </a:p>
        </p:txBody>
      </p:sp>
      <p:sp>
        <p:nvSpPr>
          <p:cNvPr id="3" name="Content Placeholder 2">
            <a:extLst>
              <a:ext uri="{FF2B5EF4-FFF2-40B4-BE49-F238E27FC236}">
                <a16:creationId xmlns:a16="http://schemas.microsoft.com/office/drawing/2014/main" id="{00A7871A-2BAF-46B6-F0EB-21FA790C8E76}"/>
              </a:ext>
            </a:extLst>
          </p:cNvPr>
          <p:cNvSpPr>
            <a:spLocks noGrp="1"/>
          </p:cNvSpPr>
          <p:nvPr>
            <p:ph idx="1"/>
          </p:nvPr>
        </p:nvSpPr>
        <p:spPr/>
        <p:txBody>
          <a:bodyPr>
            <a:noAutofit/>
          </a:bodyPr>
          <a:lstStyle/>
          <a:p>
            <a:pPr marL="0" indent="0">
              <a:buNone/>
            </a:pPr>
            <a:r>
              <a:rPr lang="en-US" sz="5000" b="1" dirty="0">
                <a:latin typeface="Avenir Next LT Pro" panose="020B0504020202020204" pitchFamily="34" charset="0"/>
              </a:rPr>
              <a:t>37 </a:t>
            </a:r>
            <a:r>
              <a:rPr lang="en-US" sz="5000" dirty="0">
                <a:latin typeface="Avenir Next LT Pro" panose="020B0504020202020204" pitchFamily="34" charset="0"/>
              </a:rPr>
              <a:t>And behold, a woman of the city, who was a sinner, when she learned that he was reclining at table in the Pharisee’s house, brought an alabaster flask of ointment,</a:t>
            </a:r>
          </a:p>
        </p:txBody>
      </p:sp>
    </p:spTree>
    <p:extLst>
      <p:ext uri="{BB962C8B-B14F-4D97-AF65-F5344CB8AC3E}">
        <p14:creationId xmlns:p14="http://schemas.microsoft.com/office/powerpoint/2010/main" val="22599878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1704A-816A-DE6E-5F31-BA1A172B91A8}"/>
              </a:ext>
            </a:extLst>
          </p:cNvPr>
          <p:cNvSpPr>
            <a:spLocks noGrp="1"/>
          </p:cNvSpPr>
          <p:nvPr>
            <p:ph type="title"/>
          </p:nvPr>
        </p:nvSpPr>
        <p:spPr/>
        <p:txBody>
          <a:bodyPr>
            <a:normAutofit/>
          </a:bodyPr>
          <a:lstStyle/>
          <a:p>
            <a:r>
              <a:rPr lang="en-US" sz="8800" b="1" dirty="0">
                <a:solidFill>
                  <a:srgbClr val="EB9C65"/>
                </a:solidFill>
                <a:latin typeface="Avenir Next LT Pro" panose="020B0504020202020204" pitchFamily="34" charset="0"/>
              </a:rPr>
              <a:t>II. The Situation</a:t>
            </a:r>
          </a:p>
        </p:txBody>
      </p:sp>
      <p:sp>
        <p:nvSpPr>
          <p:cNvPr id="3" name="Content Placeholder 2">
            <a:extLst>
              <a:ext uri="{FF2B5EF4-FFF2-40B4-BE49-F238E27FC236}">
                <a16:creationId xmlns:a16="http://schemas.microsoft.com/office/drawing/2014/main" id="{00A7871A-2BAF-46B6-F0EB-21FA790C8E76}"/>
              </a:ext>
            </a:extLst>
          </p:cNvPr>
          <p:cNvSpPr>
            <a:spLocks noGrp="1"/>
          </p:cNvSpPr>
          <p:nvPr>
            <p:ph idx="1"/>
          </p:nvPr>
        </p:nvSpPr>
        <p:spPr/>
        <p:txBody>
          <a:bodyPr>
            <a:noAutofit/>
          </a:bodyPr>
          <a:lstStyle/>
          <a:p>
            <a:pPr marL="0" indent="0">
              <a:buNone/>
            </a:pPr>
            <a:r>
              <a:rPr lang="en-US" sz="5000" b="1" dirty="0">
                <a:latin typeface="Avenir Next LT Pro" panose="020B0504020202020204" pitchFamily="34" charset="0"/>
              </a:rPr>
              <a:t>37 </a:t>
            </a:r>
            <a:r>
              <a:rPr lang="en-US" sz="5000" b="1" u="sng" dirty="0">
                <a:latin typeface="Avenir Next LT Pro" panose="020B0504020202020204" pitchFamily="34" charset="0"/>
              </a:rPr>
              <a:t>And behold</a:t>
            </a:r>
            <a:r>
              <a:rPr lang="en-US" sz="5000" dirty="0">
                <a:latin typeface="Avenir Next LT Pro" panose="020B0504020202020204" pitchFamily="34" charset="0"/>
              </a:rPr>
              <a:t>, a woman of the city, who was a sinner, when she learned that he was reclining at table in the Pharisee’s house, brought an alabaster flask of ointment,</a:t>
            </a:r>
          </a:p>
        </p:txBody>
      </p:sp>
    </p:spTree>
    <p:extLst>
      <p:ext uri="{BB962C8B-B14F-4D97-AF65-F5344CB8AC3E}">
        <p14:creationId xmlns:p14="http://schemas.microsoft.com/office/powerpoint/2010/main" val="6714272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1704A-816A-DE6E-5F31-BA1A172B91A8}"/>
              </a:ext>
            </a:extLst>
          </p:cNvPr>
          <p:cNvSpPr>
            <a:spLocks noGrp="1"/>
          </p:cNvSpPr>
          <p:nvPr>
            <p:ph type="title"/>
          </p:nvPr>
        </p:nvSpPr>
        <p:spPr/>
        <p:txBody>
          <a:bodyPr>
            <a:normAutofit/>
          </a:bodyPr>
          <a:lstStyle/>
          <a:p>
            <a:r>
              <a:rPr lang="en-US" sz="8800" b="1" dirty="0">
                <a:solidFill>
                  <a:srgbClr val="EB9C65"/>
                </a:solidFill>
                <a:latin typeface="Avenir Next LT Pro" panose="020B0504020202020204" pitchFamily="34" charset="0"/>
              </a:rPr>
              <a:t>II. The Situation</a:t>
            </a:r>
          </a:p>
        </p:txBody>
      </p:sp>
      <p:sp>
        <p:nvSpPr>
          <p:cNvPr id="3" name="Content Placeholder 2">
            <a:extLst>
              <a:ext uri="{FF2B5EF4-FFF2-40B4-BE49-F238E27FC236}">
                <a16:creationId xmlns:a16="http://schemas.microsoft.com/office/drawing/2014/main" id="{00A7871A-2BAF-46B6-F0EB-21FA790C8E76}"/>
              </a:ext>
            </a:extLst>
          </p:cNvPr>
          <p:cNvSpPr>
            <a:spLocks noGrp="1"/>
          </p:cNvSpPr>
          <p:nvPr>
            <p:ph idx="1"/>
          </p:nvPr>
        </p:nvSpPr>
        <p:spPr/>
        <p:txBody>
          <a:bodyPr>
            <a:noAutofit/>
          </a:bodyPr>
          <a:lstStyle/>
          <a:p>
            <a:pPr marL="0" indent="0">
              <a:buNone/>
            </a:pPr>
            <a:r>
              <a:rPr lang="en-US" sz="5000" b="1" dirty="0">
                <a:latin typeface="Avenir Next LT Pro" panose="020B0504020202020204" pitchFamily="34" charset="0"/>
              </a:rPr>
              <a:t>37 </a:t>
            </a:r>
            <a:r>
              <a:rPr lang="en-US" sz="5000" b="1" u="sng" dirty="0">
                <a:latin typeface="Avenir Next LT Pro" panose="020B0504020202020204" pitchFamily="34" charset="0"/>
              </a:rPr>
              <a:t>And behold, a woman of the city</a:t>
            </a:r>
            <a:r>
              <a:rPr lang="en-US" sz="5000" dirty="0">
                <a:latin typeface="Avenir Next LT Pro" panose="020B0504020202020204" pitchFamily="34" charset="0"/>
              </a:rPr>
              <a:t>, who was a sinner, when she learned that he was reclining at table in the Pharisee’s house, brought an alabaster flask of ointment,</a:t>
            </a:r>
          </a:p>
        </p:txBody>
      </p:sp>
    </p:spTree>
    <p:extLst>
      <p:ext uri="{BB962C8B-B14F-4D97-AF65-F5344CB8AC3E}">
        <p14:creationId xmlns:p14="http://schemas.microsoft.com/office/powerpoint/2010/main" val="5629908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1704A-816A-DE6E-5F31-BA1A172B91A8}"/>
              </a:ext>
            </a:extLst>
          </p:cNvPr>
          <p:cNvSpPr>
            <a:spLocks noGrp="1"/>
          </p:cNvSpPr>
          <p:nvPr>
            <p:ph type="title"/>
          </p:nvPr>
        </p:nvSpPr>
        <p:spPr/>
        <p:txBody>
          <a:bodyPr>
            <a:normAutofit/>
          </a:bodyPr>
          <a:lstStyle/>
          <a:p>
            <a:r>
              <a:rPr lang="en-US" sz="8800" b="1" dirty="0">
                <a:solidFill>
                  <a:srgbClr val="EB9C65"/>
                </a:solidFill>
                <a:latin typeface="Avenir Next LT Pro" panose="020B0504020202020204" pitchFamily="34" charset="0"/>
              </a:rPr>
              <a:t>II. The Situation</a:t>
            </a:r>
          </a:p>
        </p:txBody>
      </p:sp>
      <p:sp>
        <p:nvSpPr>
          <p:cNvPr id="3" name="Content Placeholder 2">
            <a:extLst>
              <a:ext uri="{FF2B5EF4-FFF2-40B4-BE49-F238E27FC236}">
                <a16:creationId xmlns:a16="http://schemas.microsoft.com/office/drawing/2014/main" id="{00A7871A-2BAF-46B6-F0EB-21FA790C8E76}"/>
              </a:ext>
            </a:extLst>
          </p:cNvPr>
          <p:cNvSpPr>
            <a:spLocks noGrp="1"/>
          </p:cNvSpPr>
          <p:nvPr>
            <p:ph idx="1"/>
          </p:nvPr>
        </p:nvSpPr>
        <p:spPr/>
        <p:txBody>
          <a:bodyPr>
            <a:noAutofit/>
          </a:bodyPr>
          <a:lstStyle/>
          <a:p>
            <a:pPr marL="0" indent="0">
              <a:buNone/>
            </a:pPr>
            <a:r>
              <a:rPr lang="en-US" sz="5000" b="1" dirty="0">
                <a:latin typeface="Avenir Next LT Pro" panose="020B0504020202020204" pitchFamily="34" charset="0"/>
              </a:rPr>
              <a:t>37 </a:t>
            </a:r>
            <a:r>
              <a:rPr lang="en-US" sz="5000" b="1" u="sng" dirty="0">
                <a:latin typeface="Avenir Next LT Pro" panose="020B0504020202020204" pitchFamily="34" charset="0"/>
              </a:rPr>
              <a:t>And behold, a woman of the city, who was a sinner</a:t>
            </a:r>
            <a:r>
              <a:rPr lang="en-US" sz="5000" dirty="0">
                <a:latin typeface="Avenir Next LT Pro" panose="020B0504020202020204" pitchFamily="34" charset="0"/>
              </a:rPr>
              <a:t>, when she learned that he was reclining at table in the Pharisee’s house, brought an alabaster flask of ointment,</a:t>
            </a:r>
          </a:p>
        </p:txBody>
      </p:sp>
    </p:spTree>
    <p:extLst>
      <p:ext uri="{BB962C8B-B14F-4D97-AF65-F5344CB8AC3E}">
        <p14:creationId xmlns:p14="http://schemas.microsoft.com/office/powerpoint/2010/main" val="8962516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heart with a cracked stone&#10;&#10;Description automatically generated with medium confidence">
            <a:extLst>
              <a:ext uri="{FF2B5EF4-FFF2-40B4-BE49-F238E27FC236}">
                <a16:creationId xmlns:a16="http://schemas.microsoft.com/office/drawing/2014/main" id="{6506F804-C624-D046-D571-4FF08FDC22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 y="428"/>
            <a:ext cx="12190476" cy="6857143"/>
          </a:xfrm>
          <a:prstGeom prst="rect">
            <a:avLst/>
          </a:prstGeom>
        </p:spPr>
      </p:pic>
    </p:spTree>
    <p:extLst>
      <p:ext uri="{BB962C8B-B14F-4D97-AF65-F5344CB8AC3E}">
        <p14:creationId xmlns:p14="http://schemas.microsoft.com/office/powerpoint/2010/main" val="19052950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1704A-816A-DE6E-5F31-BA1A172B91A8}"/>
              </a:ext>
            </a:extLst>
          </p:cNvPr>
          <p:cNvSpPr>
            <a:spLocks noGrp="1"/>
          </p:cNvSpPr>
          <p:nvPr>
            <p:ph type="title"/>
          </p:nvPr>
        </p:nvSpPr>
        <p:spPr/>
        <p:txBody>
          <a:bodyPr>
            <a:normAutofit/>
          </a:bodyPr>
          <a:lstStyle/>
          <a:p>
            <a:r>
              <a:rPr lang="en-US" sz="8800" b="1" dirty="0">
                <a:solidFill>
                  <a:srgbClr val="EB9C65"/>
                </a:solidFill>
                <a:latin typeface="Avenir Next LT Pro" panose="020B0504020202020204" pitchFamily="34" charset="0"/>
              </a:rPr>
              <a:t>II. The Situation</a:t>
            </a:r>
          </a:p>
        </p:txBody>
      </p:sp>
      <p:sp>
        <p:nvSpPr>
          <p:cNvPr id="3" name="Content Placeholder 2">
            <a:extLst>
              <a:ext uri="{FF2B5EF4-FFF2-40B4-BE49-F238E27FC236}">
                <a16:creationId xmlns:a16="http://schemas.microsoft.com/office/drawing/2014/main" id="{00A7871A-2BAF-46B6-F0EB-21FA790C8E76}"/>
              </a:ext>
            </a:extLst>
          </p:cNvPr>
          <p:cNvSpPr>
            <a:spLocks noGrp="1"/>
          </p:cNvSpPr>
          <p:nvPr>
            <p:ph idx="1"/>
          </p:nvPr>
        </p:nvSpPr>
        <p:spPr/>
        <p:txBody>
          <a:bodyPr>
            <a:noAutofit/>
          </a:bodyPr>
          <a:lstStyle/>
          <a:p>
            <a:pPr marL="0" indent="0">
              <a:buNone/>
            </a:pPr>
            <a:r>
              <a:rPr lang="en-US" sz="5000" b="1" dirty="0">
                <a:latin typeface="Avenir Next LT Pro" panose="020B0504020202020204" pitchFamily="34" charset="0"/>
              </a:rPr>
              <a:t>37 </a:t>
            </a:r>
            <a:r>
              <a:rPr lang="en-US" sz="5000" b="1" u="sng" dirty="0">
                <a:latin typeface="Avenir Next LT Pro" panose="020B0504020202020204" pitchFamily="34" charset="0"/>
              </a:rPr>
              <a:t>And behold, a woman of the city, who was a sinner</a:t>
            </a:r>
            <a:r>
              <a:rPr lang="en-US" sz="5000" dirty="0">
                <a:latin typeface="Avenir Next LT Pro" panose="020B0504020202020204" pitchFamily="34" charset="0"/>
              </a:rPr>
              <a:t>, when she learned that he was reclining at table in the Pharisee’s house, brought an alabaster flask of ointment,</a:t>
            </a:r>
          </a:p>
        </p:txBody>
      </p:sp>
      <p:sp>
        <p:nvSpPr>
          <p:cNvPr id="4" name="TextBox 3">
            <a:extLst>
              <a:ext uri="{FF2B5EF4-FFF2-40B4-BE49-F238E27FC236}">
                <a16:creationId xmlns:a16="http://schemas.microsoft.com/office/drawing/2014/main" id="{BD78B6AC-34D2-7D63-85BA-5BE11BC4314E}"/>
              </a:ext>
            </a:extLst>
          </p:cNvPr>
          <p:cNvSpPr txBox="1"/>
          <p:nvPr/>
        </p:nvSpPr>
        <p:spPr>
          <a:xfrm>
            <a:off x="838200" y="6182060"/>
            <a:ext cx="11081084" cy="584775"/>
          </a:xfrm>
          <a:prstGeom prst="rect">
            <a:avLst/>
          </a:prstGeom>
          <a:noFill/>
        </p:spPr>
        <p:txBody>
          <a:bodyPr wrap="square" rtlCol="0">
            <a:spAutoFit/>
          </a:bodyPr>
          <a:lstStyle/>
          <a:p>
            <a:pPr marL="457200" indent="-457200">
              <a:buFont typeface="Arial" panose="020B0604020202020204" pitchFamily="34" charset="0"/>
              <a:buChar char="•"/>
            </a:pPr>
            <a:r>
              <a:rPr lang="en-US" sz="3200" dirty="0">
                <a:latin typeface="Avenir Next LT Pro" panose="020B0504020202020204" pitchFamily="34" charset="0"/>
              </a:rPr>
              <a:t>Luke 7:47-48. </a:t>
            </a:r>
          </a:p>
        </p:txBody>
      </p:sp>
      <p:cxnSp>
        <p:nvCxnSpPr>
          <p:cNvPr id="5" name="Straight Connector 4">
            <a:extLst>
              <a:ext uri="{FF2B5EF4-FFF2-40B4-BE49-F238E27FC236}">
                <a16:creationId xmlns:a16="http://schemas.microsoft.com/office/drawing/2014/main" id="{3F423D17-7D7C-5369-587B-3D3FCB679C64}"/>
              </a:ext>
            </a:extLst>
          </p:cNvPr>
          <p:cNvCxnSpPr/>
          <p:nvPr/>
        </p:nvCxnSpPr>
        <p:spPr>
          <a:xfrm>
            <a:off x="838200" y="6181743"/>
            <a:ext cx="10515600" cy="0"/>
          </a:xfrm>
          <a:prstGeom prst="line">
            <a:avLst/>
          </a:prstGeom>
          <a:ln w="381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007822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1704A-816A-DE6E-5F31-BA1A172B91A8}"/>
              </a:ext>
            </a:extLst>
          </p:cNvPr>
          <p:cNvSpPr>
            <a:spLocks noGrp="1"/>
          </p:cNvSpPr>
          <p:nvPr>
            <p:ph type="title"/>
          </p:nvPr>
        </p:nvSpPr>
        <p:spPr/>
        <p:txBody>
          <a:bodyPr>
            <a:normAutofit/>
          </a:bodyPr>
          <a:lstStyle/>
          <a:p>
            <a:r>
              <a:rPr lang="en-US" sz="8800" b="1" dirty="0">
                <a:solidFill>
                  <a:srgbClr val="EB9C65"/>
                </a:solidFill>
                <a:latin typeface="Avenir Next LT Pro" panose="020B0504020202020204" pitchFamily="34" charset="0"/>
              </a:rPr>
              <a:t>II. The Situation</a:t>
            </a:r>
          </a:p>
        </p:txBody>
      </p:sp>
      <p:sp>
        <p:nvSpPr>
          <p:cNvPr id="3" name="Content Placeholder 2">
            <a:extLst>
              <a:ext uri="{FF2B5EF4-FFF2-40B4-BE49-F238E27FC236}">
                <a16:creationId xmlns:a16="http://schemas.microsoft.com/office/drawing/2014/main" id="{00A7871A-2BAF-46B6-F0EB-21FA790C8E76}"/>
              </a:ext>
            </a:extLst>
          </p:cNvPr>
          <p:cNvSpPr>
            <a:spLocks noGrp="1"/>
          </p:cNvSpPr>
          <p:nvPr>
            <p:ph idx="1"/>
          </p:nvPr>
        </p:nvSpPr>
        <p:spPr/>
        <p:txBody>
          <a:bodyPr>
            <a:noAutofit/>
          </a:bodyPr>
          <a:lstStyle/>
          <a:p>
            <a:pPr marL="0" indent="0">
              <a:buNone/>
            </a:pPr>
            <a:r>
              <a:rPr lang="en-US" sz="5000" b="1" dirty="0">
                <a:latin typeface="Avenir Next LT Pro" panose="020B0504020202020204" pitchFamily="34" charset="0"/>
              </a:rPr>
              <a:t>37 </a:t>
            </a:r>
            <a:r>
              <a:rPr lang="en-US" sz="5000" dirty="0">
                <a:latin typeface="Avenir Next LT Pro" panose="020B0504020202020204" pitchFamily="34" charset="0"/>
              </a:rPr>
              <a:t>And behold, a woman of the city, who was a sinner, </a:t>
            </a:r>
            <a:r>
              <a:rPr lang="en-US" sz="5000" b="1" u="sng" dirty="0">
                <a:latin typeface="Avenir Next LT Pro" panose="020B0504020202020204" pitchFamily="34" charset="0"/>
              </a:rPr>
              <a:t>when she learned that he was reclining at table in the Pharisee’s house, brought an alabaster flask of ointment</a:t>
            </a:r>
            <a:r>
              <a:rPr lang="en-US" sz="5000" dirty="0">
                <a:latin typeface="Avenir Next LT Pro" panose="020B0504020202020204" pitchFamily="34" charset="0"/>
              </a:rPr>
              <a:t>,</a:t>
            </a:r>
          </a:p>
        </p:txBody>
      </p:sp>
      <p:sp>
        <p:nvSpPr>
          <p:cNvPr id="4" name="TextBox 3">
            <a:extLst>
              <a:ext uri="{FF2B5EF4-FFF2-40B4-BE49-F238E27FC236}">
                <a16:creationId xmlns:a16="http://schemas.microsoft.com/office/drawing/2014/main" id="{BD78B6AC-34D2-7D63-85BA-5BE11BC4314E}"/>
              </a:ext>
            </a:extLst>
          </p:cNvPr>
          <p:cNvSpPr txBox="1"/>
          <p:nvPr/>
        </p:nvSpPr>
        <p:spPr>
          <a:xfrm>
            <a:off x="838200" y="6182060"/>
            <a:ext cx="11081084" cy="584775"/>
          </a:xfrm>
          <a:prstGeom prst="rect">
            <a:avLst/>
          </a:prstGeom>
          <a:noFill/>
        </p:spPr>
        <p:txBody>
          <a:bodyPr wrap="square" rtlCol="0">
            <a:spAutoFit/>
          </a:bodyPr>
          <a:lstStyle/>
          <a:p>
            <a:pPr marL="457200" indent="-457200">
              <a:buFont typeface="Arial" panose="020B0604020202020204" pitchFamily="34" charset="0"/>
              <a:buChar char="•"/>
            </a:pPr>
            <a:r>
              <a:rPr lang="en-US" sz="3200" dirty="0">
                <a:latin typeface="Avenir Next LT Pro" panose="020B0504020202020204" pitchFamily="34" charset="0"/>
              </a:rPr>
              <a:t>Luke 7:47-48. </a:t>
            </a:r>
          </a:p>
        </p:txBody>
      </p:sp>
      <p:cxnSp>
        <p:nvCxnSpPr>
          <p:cNvPr id="5" name="Straight Connector 4">
            <a:extLst>
              <a:ext uri="{FF2B5EF4-FFF2-40B4-BE49-F238E27FC236}">
                <a16:creationId xmlns:a16="http://schemas.microsoft.com/office/drawing/2014/main" id="{3F423D17-7D7C-5369-587B-3D3FCB679C64}"/>
              </a:ext>
            </a:extLst>
          </p:cNvPr>
          <p:cNvCxnSpPr/>
          <p:nvPr/>
        </p:nvCxnSpPr>
        <p:spPr>
          <a:xfrm>
            <a:off x="838200" y="6181743"/>
            <a:ext cx="10515600" cy="0"/>
          </a:xfrm>
          <a:prstGeom prst="line">
            <a:avLst/>
          </a:prstGeom>
          <a:ln w="381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832739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1704A-816A-DE6E-5F31-BA1A172B91A8}"/>
              </a:ext>
            </a:extLst>
          </p:cNvPr>
          <p:cNvSpPr>
            <a:spLocks noGrp="1"/>
          </p:cNvSpPr>
          <p:nvPr>
            <p:ph type="title"/>
          </p:nvPr>
        </p:nvSpPr>
        <p:spPr/>
        <p:txBody>
          <a:bodyPr>
            <a:normAutofit/>
          </a:bodyPr>
          <a:lstStyle/>
          <a:p>
            <a:r>
              <a:rPr lang="en-US" sz="8800" b="1" dirty="0">
                <a:solidFill>
                  <a:srgbClr val="EB9C65"/>
                </a:solidFill>
                <a:latin typeface="Avenir Next LT Pro" panose="020B0504020202020204" pitchFamily="34" charset="0"/>
              </a:rPr>
              <a:t>II. The Situation</a:t>
            </a:r>
          </a:p>
        </p:txBody>
      </p:sp>
      <p:sp>
        <p:nvSpPr>
          <p:cNvPr id="3" name="Content Placeholder 2">
            <a:extLst>
              <a:ext uri="{FF2B5EF4-FFF2-40B4-BE49-F238E27FC236}">
                <a16:creationId xmlns:a16="http://schemas.microsoft.com/office/drawing/2014/main" id="{00A7871A-2BAF-46B6-F0EB-21FA790C8E76}"/>
              </a:ext>
            </a:extLst>
          </p:cNvPr>
          <p:cNvSpPr>
            <a:spLocks noGrp="1"/>
          </p:cNvSpPr>
          <p:nvPr>
            <p:ph idx="1"/>
          </p:nvPr>
        </p:nvSpPr>
        <p:spPr/>
        <p:txBody>
          <a:bodyPr>
            <a:noAutofit/>
          </a:bodyPr>
          <a:lstStyle/>
          <a:p>
            <a:pPr marL="0" indent="0">
              <a:buNone/>
            </a:pPr>
            <a:r>
              <a:rPr lang="en-US" sz="4800" b="1" dirty="0">
                <a:latin typeface="Avenir Next LT Pro" panose="020B0504020202020204" pitchFamily="34" charset="0"/>
              </a:rPr>
              <a:t>38 </a:t>
            </a:r>
            <a:r>
              <a:rPr lang="en-US" sz="4800" b="1" u="sng" dirty="0">
                <a:latin typeface="Avenir Next LT Pro" panose="020B0504020202020204" pitchFamily="34" charset="0"/>
              </a:rPr>
              <a:t>and standing behind him at his feet</a:t>
            </a:r>
            <a:r>
              <a:rPr lang="en-US" sz="4800" dirty="0">
                <a:latin typeface="Avenir Next LT Pro" panose="020B0504020202020204" pitchFamily="34" charset="0"/>
              </a:rPr>
              <a:t>, weeping, she began to wet his feet with her tears and wiped them with the hair of her head and kissed his feet and anointed them with the ointment.</a:t>
            </a:r>
          </a:p>
        </p:txBody>
      </p:sp>
    </p:spTree>
    <p:extLst>
      <p:ext uri="{BB962C8B-B14F-4D97-AF65-F5344CB8AC3E}">
        <p14:creationId xmlns:p14="http://schemas.microsoft.com/office/powerpoint/2010/main" val="29138900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1704A-816A-DE6E-5F31-BA1A172B91A8}"/>
              </a:ext>
            </a:extLst>
          </p:cNvPr>
          <p:cNvSpPr>
            <a:spLocks noGrp="1"/>
          </p:cNvSpPr>
          <p:nvPr>
            <p:ph type="title"/>
          </p:nvPr>
        </p:nvSpPr>
        <p:spPr/>
        <p:txBody>
          <a:bodyPr>
            <a:normAutofit/>
          </a:bodyPr>
          <a:lstStyle/>
          <a:p>
            <a:r>
              <a:rPr lang="en-US" sz="8800" b="1" dirty="0">
                <a:solidFill>
                  <a:srgbClr val="EB9C65"/>
                </a:solidFill>
                <a:latin typeface="Avenir Next LT Pro" panose="020B0504020202020204" pitchFamily="34" charset="0"/>
              </a:rPr>
              <a:t>II. The Situation</a:t>
            </a:r>
          </a:p>
        </p:txBody>
      </p:sp>
      <p:sp>
        <p:nvSpPr>
          <p:cNvPr id="3" name="Content Placeholder 2">
            <a:extLst>
              <a:ext uri="{FF2B5EF4-FFF2-40B4-BE49-F238E27FC236}">
                <a16:creationId xmlns:a16="http://schemas.microsoft.com/office/drawing/2014/main" id="{00A7871A-2BAF-46B6-F0EB-21FA790C8E76}"/>
              </a:ext>
            </a:extLst>
          </p:cNvPr>
          <p:cNvSpPr>
            <a:spLocks noGrp="1"/>
          </p:cNvSpPr>
          <p:nvPr>
            <p:ph idx="1"/>
          </p:nvPr>
        </p:nvSpPr>
        <p:spPr/>
        <p:txBody>
          <a:bodyPr>
            <a:noAutofit/>
          </a:bodyPr>
          <a:lstStyle/>
          <a:p>
            <a:pPr marL="0" indent="0">
              <a:buNone/>
            </a:pPr>
            <a:r>
              <a:rPr lang="en-US" sz="4800" b="1" dirty="0">
                <a:latin typeface="Avenir Next LT Pro" panose="020B0504020202020204" pitchFamily="34" charset="0"/>
              </a:rPr>
              <a:t>38 </a:t>
            </a:r>
            <a:r>
              <a:rPr lang="en-US" sz="4800" b="1" u="sng" dirty="0">
                <a:latin typeface="Avenir Next LT Pro" panose="020B0504020202020204" pitchFamily="34" charset="0"/>
              </a:rPr>
              <a:t>and standing behind him at his feet, weeping</a:t>
            </a:r>
            <a:r>
              <a:rPr lang="en-US" sz="4800" dirty="0">
                <a:latin typeface="Avenir Next LT Pro" panose="020B0504020202020204" pitchFamily="34" charset="0"/>
              </a:rPr>
              <a:t>, she began to wet his feet with her tears and wiped them with the hair of her head and kissed his feet and anointed them with the ointment.</a:t>
            </a:r>
          </a:p>
        </p:txBody>
      </p:sp>
    </p:spTree>
    <p:extLst>
      <p:ext uri="{BB962C8B-B14F-4D97-AF65-F5344CB8AC3E}">
        <p14:creationId xmlns:p14="http://schemas.microsoft.com/office/powerpoint/2010/main" val="28980079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1704A-816A-DE6E-5F31-BA1A172B91A8}"/>
              </a:ext>
            </a:extLst>
          </p:cNvPr>
          <p:cNvSpPr>
            <a:spLocks noGrp="1"/>
          </p:cNvSpPr>
          <p:nvPr>
            <p:ph type="title"/>
          </p:nvPr>
        </p:nvSpPr>
        <p:spPr/>
        <p:txBody>
          <a:bodyPr>
            <a:normAutofit/>
          </a:bodyPr>
          <a:lstStyle/>
          <a:p>
            <a:r>
              <a:rPr lang="en-US" sz="8800" b="1" dirty="0">
                <a:solidFill>
                  <a:srgbClr val="EB9C65"/>
                </a:solidFill>
                <a:latin typeface="Avenir Next LT Pro" panose="020B0504020202020204" pitchFamily="34" charset="0"/>
              </a:rPr>
              <a:t>II. The Situation</a:t>
            </a:r>
          </a:p>
        </p:txBody>
      </p:sp>
      <p:sp>
        <p:nvSpPr>
          <p:cNvPr id="3" name="Content Placeholder 2">
            <a:extLst>
              <a:ext uri="{FF2B5EF4-FFF2-40B4-BE49-F238E27FC236}">
                <a16:creationId xmlns:a16="http://schemas.microsoft.com/office/drawing/2014/main" id="{00A7871A-2BAF-46B6-F0EB-21FA790C8E76}"/>
              </a:ext>
            </a:extLst>
          </p:cNvPr>
          <p:cNvSpPr>
            <a:spLocks noGrp="1"/>
          </p:cNvSpPr>
          <p:nvPr>
            <p:ph idx="1"/>
          </p:nvPr>
        </p:nvSpPr>
        <p:spPr/>
        <p:txBody>
          <a:bodyPr>
            <a:noAutofit/>
          </a:bodyPr>
          <a:lstStyle/>
          <a:p>
            <a:pPr marL="0" indent="0">
              <a:buNone/>
            </a:pPr>
            <a:r>
              <a:rPr lang="en-US" sz="4800" b="1" dirty="0">
                <a:latin typeface="Avenir Next LT Pro" panose="020B0504020202020204" pitchFamily="34" charset="0"/>
              </a:rPr>
              <a:t>38 </a:t>
            </a:r>
            <a:r>
              <a:rPr lang="en-US" sz="4800" dirty="0">
                <a:latin typeface="Avenir Next LT Pro" panose="020B0504020202020204" pitchFamily="34" charset="0"/>
              </a:rPr>
              <a:t>and standing behind him at his feet, weeping, </a:t>
            </a:r>
            <a:r>
              <a:rPr lang="en-US" sz="4800" b="1" u="sng" dirty="0">
                <a:latin typeface="Avenir Next LT Pro" panose="020B0504020202020204" pitchFamily="34" charset="0"/>
              </a:rPr>
              <a:t>she began to wet his feet with her tears and wiped them with the hair of her head and kissed his feet and anointed them with the ointment</a:t>
            </a:r>
            <a:r>
              <a:rPr lang="en-US" sz="4800" dirty="0">
                <a:latin typeface="Avenir Next LT Pro" panose="020B0504020202020204" pitchFamily="34" charset="0"/>
              </a:rPr>
              <a:t>.</a:t>
            </a:r>
          </a:p>
        </p:txBody>
      </p:sp>
      <p:sp>
        <p:nvSpPr>
          <p:cNvPr id="4" name="TextBox 3">
            <a:extLst>
              <a:ext uri="{FF2B5EF4-FFF2-40B4-BE49-F238E27FC236}">
                <a16:creationId xmlns:a16="http://schemas.microsoft.com/office/drawing/2014/main" id="{54C363D5-1FFE-090D-C4F3-1C1C74C07373}"/>
              </a:ext>
            </a:extLst>
          </p:cNvPr>
          <p:cNvSpPr txBox="1"/>
          <p:nvPr/>
        </p:nvSpPr>
        <p:spPr>
          <a:xfrm>
            <a:off x="838200" y="6182060"/>
            <a:ext cx="11081084" cy="584775"/>
          </a:xfrm>
          <a:prstGeom prst="rect">
            <a:avLst/>
          </a:prstGeom>
          <a:noFill/>
        </p:spPr>
        <p:txBody>
          <a:bodyPr wrap="square" rtlCol="0">
            <a:spAutoFit/>
          </a:bodyPr>
          <a:lstStyle/>
          <a:p>
            <a:pPr marL="457200" indent="-457200">
              <a:buFont typeface="Arial" panose="020B0604020202020204" pitchFamily="34" charset="0"/>
              <a:buChar char="•"/>
            </a:pPr>
            <a:r>
              <a:rPr lang="en-US" sz="3200" dirty="0">
                <a:latin typeface="Avenir Next LT Pro" panose="020B0504020202020204" pitchFamily="34" charset="0"/>
              </a:rPr>
              <a:t>1 Cor. 11:15; Luke 15:20; Acts 20:37; Hebrews 2:11. </a:t>
            </a:r>
          </a:p>
        </p:txBody>
      </p:sp>
      <p:cxnSp>
        <p:nvCxnSpPr>
          <p:cNvPr id="5" name="Straight Connector 4">
            <a:extLst>
              <a:ext uri="{FF2B5EF4-FFF2-40B4-BE49-F238E27FC236}">
                <a16:creationId xmlns:a16="http://schemas.microsoft.com/office/drawing/2014/main" id="{4023AD2F-B1D6-D654-271A-C416858DF9CE}"/>
              </a:ext>
            </a:extLst>
          </p:cNvPr>
          <p:cNvCxnSpPr/>
          <p:nvPr/>
        </p:nvCxnSpPr>
        <p:spPr>
          <a:xfrm>
            <a:off x="838200" y="6181743"/>
            <a:ext cx="10515600" cy="0"/>
          </a:xfrm>
          <a:prstGeom prst="line">
            <a:avLst/>
          </a:prstGeom>
          <a:ln w="381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413674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1704A-816A-DE6E-5F31-BA1A172B91A8}"/>
              </a:ext>
            </a:extLst>
          </p:cNvPr>
          <p:cNvSpPr>
            <a:spLocks noGrp="1"/>
          </p:cNvSpPr>
          <p:nvPr>
            <p:ph type="title"/>
          </p:nvPr>
        </p:nvSpPr>
        <p:spPr/>
        <p:txBody>
          <a:bodyPr>
            <a:normAutofit/>
          </a:bodyPr>
          <a:lstStyle/>
          <a:p>
            <a:r>
              <a:rPr lang="en-US" sz="8800" b="1" dirty="0">
                <a:solidFill>
                  <a:srgbClr val="EB9C65"/>
                </a:solidFill>
                <a:latin typeface="Avenir Next LT Pro" panose="020B0504020202020204" pitchFamily="34" charset="0"/>
              </a:rPr>
              <a:t>II. The Situation</a:t>
            </a:r>
          </a:p>
        </p:txBody>
      </p:sp>
      <p:sp>
        <p:nvSpPr>
          <p:cNvPr id="3" name="Content Placeholder 2">
            <a:extLst>
              <a:ext uri="{FF2B5EF4-FFF2-40B4-BE49-F238E27FC236}">
                <a16:creationId xmlns:a16="http://schemas.microsoft.com/office/drawing/2014/main" id="{00A7871A-2BAF-46B6-F0EB-21FA790C8E76}"/>
              </a:ext>
            </a:extLst>
          </p:cNvPr>
          <p:cNvSpPr>
            <a:spLocks noGrp="1"/>
          </p:cNvSpPr>
          <p:nvPr>
            <p:ph idx="1"/>
          </p:nvPr>
        </p:nvSpPr>
        <p:spPr/>
        <p:txBody>
          <a:bodyPr>
            <a:noAutofit/>
          </a:bodyPr>
          <a:lstStyle/>
          <a:p>
            <a:pPr marL="0" indent="0">
              <a:buNone/>
            </a:pPr>
            <a:r>
              <a:rPr lang="en-US" sz="4600" b="1" dirty="0">
                <a:latin typeface="Avenir Next LT Pro" panose="020B0504020202020204" pitchFamily="34" charset="0"/>
              </a:rPr>
              <a:t>39 </a:t>
            </a:r>
            <a:r>
              <a:rPr lang="en-US" sz="4600" b="1" u="sng" dirty="0">
                <a:latin typeface="Avenir Next LT Pro" panose="020B0504020202020204" pitchFamily="34" charset="0"/>
              </a:rPr>
              <a:t>Now when the Pharisee who had invited him saw this, he said to himself</a:t>
            </a:r>
            <a:r>
              <a:rPr lang="en-US" sz="4600" b="1" dirty="0">
                <a:latin typeface="Avenir Next LT Pro" panose="020B0504020202020204" pitchFamily="34" charset="0"/>
              </a:rPr>
              <a:t>, “</a:t>
            </a:r>
            <a:r>
              <a:rPr lang="en-US" sz="4600" b="1" u="sng" dirty="0">
                <a:latin typeface="Avenir Next LT Pro" panose="020B0504020202020204" pitchFamily="34" charset="0"/>
              </a:rPr>
              <a:t>If this man were a prophet, he would have known who and what sort of woman this is who is touching him, for she is a sinner</a:t>
            </a:r>
            <a:r>
              <a:rPr lang="en-US" sz="4600" dirty="0">
                <a:latin typeface="Avenir Next LT Pro" panose="020B0504020202020204" pitchFamily="34" charset="0"/>
              </a:rPr>
              <a:t>.”</a:t>
            </a:r>
          </a:p>
        </p:txBody>
      </p:sp>
    </p:spTree>
    <p:extLst>
      <p:ext uri="{BB962C8B-B14F-4D97-AF65-F5344CB8AC3E}">
        <p14:creationId xmlns:p14="http://schemas.microsoft.com/office/powerpoint/2010/main" val="42191125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1704A-816A-DE6E-5F31-BA1A172B91A8}"/>
              </a:ext>
            </a:extLst>
          </p:cNvPr>
          <p:cNvSpPr>
            <a:spLocks noGrp="1"/>
          </p:cNvSpPr>
          <p:nvPr>
            <p:ph type="title"/>
          </p:nvPr>
        </p:nvSpPr>
        <p:spPr/>
        <p:txBody>
          <a:bodyPr>
            <a:normAutofit/>
          </a:bodyPr>
          <a:lstStyle/>
          <a:p>
            <a:r>
              <a:rPr lang="en-US" sz="8800" b="1" dirty="0">
                <a:solidFill>
                  <a:srgbClr val="EB9C65"/>
                </a:solidFill>
                <a:latin typeface="Avenir Next LT Pro" panose="020B0504020202020204" pitchFamily="34" charset="0"/>
              </a:rPr>
              <a:t>II. The Situation</a:t>
            </a:r>
          </a:p>
        </p:txBody>
      </p:sp>
      <p:sp>
        <p:nvSpPr>
          <p:cNvPr id="3" name="Content Placeholder 2">
            <a:extLst>
              <a:ext uri="{FF2B5EF4-FFF2-40B4-BE49-F238E27FC236}">
                <a16:creationId xmlns:a16="http://schemas.microsoft.com/office/drawing/2014/main" id="{00A7871A-2BAF-46B6-F0EB-21FA790C8E76}"/>
              </a:ext>
            </a:extLst>
          </p:cNvPr>
          <p:cNvSpPr>
            <a:spLocks noGrp="1"/>
          </p:cNvSpPr>
          <p:nvPr>
            <p:ph idx="1"/>
          </p:nvPr>
        </p:nvSpPr>
        <p:spPr/>
        <p:txBody>
          <a:bodyPr>
            <a:noAutofit/>
          </a:bodyPr>
          <a:lstStyle/>
          <a:p>
            <a:pPr marL="0" indent="0">
              <a:buNone/>
            </a:pPr>
            <a:r>
              <a:rPr lang="en-US" sz="4800" b="1" dirty="0">
                <a:latin typeface="Avenir Next LT Pro" panose="020B0504020202020204" pitchFamily="34" charset="0"/>
              </a:rPr>
              <a:t>40 </a:t>
            </a:r>
            <a:r>
              <a:rPr lang="en-US" sz="4800" b="1" u="sng" dirty="0">
                <a:latin typeface="Avenir Next LT Pro" panose="020B0504020202020204" pitchFamily="34" charset="0"/>
              </a:rPr>
              <a:t>And Jesus answering</a:t>
            </a:r>
            <a:r>
              <a:rPr lang="en-US" sz="4800" dirty="0">
                <a:latin typeface="Avenir Next LT Pro" panose="020B0504020202020204" pitchFamily="34" charset="0"/>
              </a:rPr>
              <a:t> said to him, “Simon, I have something to say to you.” And he answered, “Say it, Teacher.”</a:t>
            </a:r>
          </a:p>
        </p:txBody>
      </p:sp>
      <p:sp>
        <p:nvSpPr>
          <p:cNvPr id="4" name="TextBox 3">
            <a:extLst>
              <a:ext uri="{FF2B5EF4-FFF2-40B4-BE49-F238E27FC236}">
                <a16:creationId xmlns:a16="http://schemas.microsoft.com/office/drawing/2014/main" id="{61043905-E7DD-4F73-C0D6-7DCA1401F220}"/>
              </a:ext>
            </a:extLst>
          </p:cNvPr>
          <p:cNvSpPr txBox="1"/>
          <p:nvPr/>
        </p:nvSpPr>
        <p:spPr>
          <a:xfrm>
            <a:off x="838200" y="6182060"/>
            <a:ext cx="11081084" cy="584775"/>
          </a:xfrm>
          <a:prstGeom prst="rect">
            <a:avLst/>
          </a:prstGeom>
          <a:noFill/>
        </p:spPr>
        <p:txBody>
          <a:bodyPr wrap="square" rtlCol="0">
            <a:spAutoFit/>
          </a:bodyPr>
          <a:lstStyle/>
          <a:p>
            <a:pPr marL="457200" indent="-457200">
              <a:buFont typeface="Arial" panose="020B0604020202020204" pitchFamily="34" charset="0"/>
              <a:buChar char="•"/>
            </a:pPr>
            <a:r>
              <a:rPr lang="en-US" sz="3200" dirty="0">
                <a:latin typeface="Avenir Next LT Pro" panose="020B0504020202020204" pitchFamily="34" charset="0"/>
              </a:rPr>
              <a:t>1 Kings 8:39; Psalm 94:11; Luke 5:22.</a:t>
            </a:r>
          </a:p>
        </p:txBody>
      </p:sp>
      <p:cxnSp>
        <p:nvCxnSpPr>
          <p:cNvPr id="5" name="Straight Connector 4">
            <a:extLst>
              <a:ext uri="{FF2B5EF4-FFF2-40B4-BE49-F238E27FC236}">
                <a16:creationId xmlns:a16="http://schemas.microsoft.com/office/drawing/2014/main" id="{DCEF3FC3-A3FB-98A7-3479-C0EBCFA36D67}"/>
              </a:ext>
            </a:extLst>
          </p:cNvPr>
          <p:cNvCxnSpPr/>
          <p:nvPr/>
        </p:nvCxnSpPr>
        <p:spPr>
          <a:xfrm>
            <a:off x="838200" y="6181743"/>
            <a:ext cx="10515600" cy="0"/>
          </a:xfrm>
          <a:prstGeom prst="line">
            <a:avLst/>
          </a:prstGeom>
          <a:ln w="381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125032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1704A-816A-DE6E-5F31-BA1A172B91A8}"/>
              </a:ext>
            </a:extLst>
          </p:cNvPr>
          <p:cNvSpPr>
            <a:spLocks noGrp="1"/>
          </p:cNvSpPr>
          <p:nvPr>
            <p:ph type="title"/>
          </p:nvPr>
        </p:nvSpPr>
        <p:spPr/>
        <p:txBody>
          <a:bodyPr>
            <a:normAutofit/>
          </a:bodyPr>
          <a:lstStyle/>
          <a:p>
            <a:r>
              <a:rPr lang="en-US" sz="8800" b="1" dirty="0">
                <a:solidFill>
                  <a:srgbClr val="EB9C65"/>
                </a:solidFill>
                <a:latin typeface="Avenir Next LT Pro" panose="020B0504020202020204" pitchFamily="34" charset="0"/>
              </a:rPr>
              <a:t>II. The Situation</a:t>
            </a:r>
          </a:p>
        </p:txBody>
      </p:sp>
      <p:sp>
        <p:nvSpPr>
          <p:cNvPr id="3" name="Content Placeholder 2">
            <a:extLst>
              <a:ext uri="{FF2B5EF4-FFF2-40B4-BE49-F238E27FC236}">
                <a16:creationId xmlns:a16="http://schemas.microsoft.com/office/drawing/2014/main" id="{00A7871A-2BAF-46B6-F0EB-21FA790C8E76}"/>
              </a:ext>
            </a:extLst>
          </p:cNvPr>
          <p:cNvSpPr>
            <a:spLocks noGrp="1"/>
          </p:cNvSpPr>
          <p:nvPr>
            <p:ph idx="1"/>
          </p:nvPr>
        </p:nvSpPr>
        <p:spPr/>
        <p:txBody>
          <a:bodyPr>
            <a:noAutofit/>
          </a:bodyPr>
          <a:lstStyle/>
          <a:p>
            <a:pPr marL="0" indent="0">
              <a:buNone/>
            </a:pPr>
            <a:r>
              <a:rPr lang="en-US" sz="4800" b="1" dirty="0">
                <a:latin typeface="Avenir Next LT Pro" panose="020B0504020202020204" pitchFamily="34" charset="0"/>
              </a:rPr>
              <a:t>40 </a:t>
            </a:r>
            <a:r>
              <a:rPr lang="en-US" sz="4800" dirty="0">
                <a:latin typeface="Avenir Next LT Pro" panose="020B0504020202020204" pitchFamily="34" charset="0"/>
              </a:rPr>
              <a:t>And Jesus answering </a:t>
            </a:r>
            <a:r>
              <a:rPr lang="en-US" sz="4800" b="1" u="sng" dirty="0">
                <a:latin typeface="Avenir Next LT Pro" panose="020B0504020202020204" pitchFamily="34" charset="0"/>
              </a:rPr>
              <a:t>said to him, “Simon, I have something to say to you.” And he answered, “Say it, Teacher</a:t>
            </a:r>
            <a:r>
              <a:rPr lang="en-US" sz="4800" dirty="0">
                <a:latin typeface="Avenir Next LT Pro" panose="020B0504020202020204" pitchFamily="34" charset="0"/>
              </a:rPr>
              <a:t>.”</a:t>
            </a:r>
          </a:p>
        </p:txBody>
      </p:sp>
    </p:spTree>
    <p:extLst>
      <p:ext uri="{BB962C8B-B14F-4D97-AF65-F5344CB8AC3E}">
        <p14:creationId xmlns:p14="http://schemas.microsoft.com/office/powerpoint/2010/main" val="20991400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1704A-816A-DE6E-5F31-BA1A172B91A8}"/>
              </a:ext>
            </a:extLst>
          </p:cNvPr>
          <p:cNvSpPr>
            <a:spLocks noGrp="1"/>
          </p:cNvSpPr>
          <p:nvPr>
            <p:ph type="title"/>
          </p:nvPr>
        </p:nvSpPr>
        <p:spPr/>
        <p:txBody>
          <a:bodyPr>
            <a:normAutofit/>
          </a:bodyPr>
          <a:lstStyle/>
          <a:p>
            <a:r>
              <a:rPr lang="en-US" sz="8800" b="1" dirty="0">
                <a:solidFill>
                  <a:srgbClr val="EB9C65"/>
                </a:solidFill>
                <a:latin typeface="Avenir Next LT Pro" panose="020B0504020202020204" pitchFamily="34" charset="0"/>
              </a:rPr>
              <a:t>III. The Story</a:t>
            </a:r>
          </a:p>
        </p:txBody>
      </p:sp>
      <p:sp>
        <p:nvSpPr>
          <p:cNvPr id="3" name="Content Placeholder 2">
            <a:extLst>
              <a:ext uri="{FF2B5EF4-FFF2-40B4-BE49-F238E27FC236}">
                <a16:creationId xmlns:a16="http://schemas.microsoft.com/office/drawing/2014/main" id="{00A7871A-2BAF-46B6-F0EB-21FA790C8E76}"/>
              </a:ext>
            </a:extLst>
          </p:cNvPr>
          <p:cNvSpPr>
            <a:spLocks noGrp="1"/>
          </p:cNvSpPr>
          <p:nvPr>
            <p:ph idx="1"/>
          </p:nvPr>
        </p:nvSpPr>
        <p:spPr/>
        <p:txBody>
          <a:bodyPr>
            <a:noAutofit/>
          </a:bodyPr>
          <a:lstStyle/>
          <a:p>
            <a:pPr marL="0" indent="0">
              <a:buNone/>
            </a:pPr>
            <a:r>
              <a:rPr lang="en-US" sz="4800" b="1" dirty="0">
                <a:latin typeface="Avenir Next LT Pro" panose="020B0504020202020204" pitchFamily="34" charset="0"/>
              </a:rPr>
              <a:t>41 </a:t>
            </a:r>
            <a:r>
              <a:rPr lang="en-US" sz="4800" dirty="0">
                <a:latin typeface="Avenir Next LT Pro" panose="020B0504020202020204" pitchFamily="34" charset="0"/>
              </a:rPr>
              <a:t>“A certain moneylender had two debtors. One owed five hundred denarii, and the other fifty. </a:t>
            </a:r>
            <a:r>
              <a:rPr lang="en-US" sz="4800" b="1" dirty="0">
                <a:latin typeface="Avenir Next LT Pro" panose="020B0504020202020204" pitchFamily="34" charset="0"/>
              </a:rPr>
              <a:t>42 </a:t>
            </a:r>
            <a:r>
              <a:rPr lang="en-US" sz="4800" dirty="0">
                <a:latin typeface="Avenir Next LT Pro" panose="020B0504020202020204" pitchFamily="34" charset="0"/>
              </a:rPr>
              <a:t>When they could not pay, he cancelled the debt of both. Now which of them will love him more?”</a:t>
            </a:r>
          </a:p>
        </p:txBody>
      </p:sp>
    </p:spTree>
    <p:extLst>
      <p:ext uri="{BB962C8B-B14F-4D97-AF65-F5344CB8AC3E}">
        <p14:creationId xmlns:p14="http://schemas.microsoft.com/office/powerpoint/2010/main" val="39283794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1704A-816A-DE6E-5F31-BA1A172B91A8}"/>
              </a:ext>
            </a:extLst>
          </p:cNvPr>
          <p:cNvSpPr>
            <a:spLocks noGrp="1"/>
          </p:cNvSpPr>
          <p:nvPr>
            <p:ph type="title"/>
          </p:nvPr>
        </p:nvSpPr>
        <p:spPr/>
        <p:txBody>
          <a:bodyPr>
            <a:normAutofit/>
          </a:bodyPr>
          <a:lstStyle/>
          <a:p>
            <a:r>
              <a:rPr lang="en-US" sz="8800" b="1" dirty="0">
                <a:solidFill>
                  <a:srgbClr val="EB9C65"/>
                </a:solidFill>
                <a:latin typeface="Avenir Next LT Pro" panose="020B0504020202020204" pitchFamily="34" charset="0"/>
              </a:rPr>
              <a:t>III. The Story</a:t>
            </a:r>
          </a:p>
        </p:txBody>
      </p:sp>
      <p:sp>
        <p:nvSpPr>
          <p:cNvPr id="3" name="Content Placeholder 2">
            <a:extLst>
              <a:ext uri="{FF2B5EF4-FFF2-40B4-BE49-F238E27FC236}">
                <a16:creationId xmlns:a16="http://schemas.microsoft.com/office/drawing/2014/main" id="{00A7871A-2BAF-46B6-F0EB-21FA790C8E76}"/>
              </a:ext>
            </a:extLst>
          </p:cNvPr>
          <p:cNvSpPr>
            <a:spLocks noGrp="1"/>
          </p:cNvSpPr>
          <p:nvPr>
            <p:ph idx="1"/>
          </p:nvPr>
        </p:nvSpPr>
        <p:spPr/>
        <p:txBody>
          <a:bodyPr>
            <a:noAutofit/>
          </a:bodyPr>
          <a:lstStyle/>
          <a:p>
            <a:pPr marL="0" indent="0">
              <a:buNone/>
            </a:pPr>
            <a:r>
              <a:rPr lang="en-US" sz="4800" b="1" dirty="0">
                <a:latin typeface="Avenir Next LT Pro" panose="020B0504020202020204" pitchFamily="34" charset="0"/>
              </a:rPr>
              <a:t>41 </a:t>
            </a:r>
            <a:r>
              <a:rPr lang="en-US" sz="4800" dirty="0">
                <a:latin typeface="Avenir Next LT Pro" panose="020B0504020202020204" pitchFamily="34" charset="0"/>
              </a:rPr>
              <a:t>“</a:t>
            </a:r>
            <a:r>
              <a:rPr lang="en-US" sz="4800" b="1" u="sng" dirty="0">
                <a:latin typeface="Avenir Next LT Pro" panose="020B0504020202020204" pitchFamily="34" charset="0"/>
              </a:rPr>
              <a:t>A certain moneylender had two debtors. One owed five hundred denarii, and the other fifty</a:t>
            </a:r>
            <a:r>
              <a:rPr lang="en-US" sz="4800" dirty="0">
                <a:latin typeface="Avenir Next LT Pro" panose="020B0504020202020204" pitchFamily="34" charset="0"/>
              </a:rPr>
              <a:t>. </a:t>
            </a:r>
            <a:r>
              <a:rPr lang="en-US" sz="4800" b="1" dirty="0">
                <a:latin typeface="Avenir Next LT Pro" panose="020B0504020202020204" pitchFamily="34" charset="0"/>
              </a:rPr>
              <a:t>42 </a:t>
            </a:r>
            <a:r>
              <a:rPr lang="en-US" sz="4800" dirty="0">
                <a:latin typeface="Avenir Next LT Pro" panose="020B0504020202020204" pitchFamily="34" charset="0"/>
              </a:rPr>
              <a:t>When they could not pay, he cancelled the debt of both. Now which of them will love him more?”</a:t>
            </a:r>
          </a:p>
        </p:txBody>
      </p:sp>
    </p:spTree>
    <p:extLst>
      <p:ext uri="{BB962C8B-B14F-4D97-AF65-F5344CB8AC3E}">
        <p14:creationId xmlns:p14="http://schemas.microsoft.com/office/powerpoint/2010/main" val="37857807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BBC1A-0BEB-7DD2-3AB2-A06818EE97A9}"/>
              </a:ext>
            </a:extLst>
          </p:cNvPr>
          <p:cNvSpPr>
            <a:spLocks noGrp="1"/>
          </p:cNvSpPr>
          <p:nvPr>
            <p:ph type="title"/>
          </p:nvPr>
        </p:nvSpPr>
        <p:spPr/>
        <p:txBody>
          <a:bodyPr>
            <a:normAutofit/>
          </a:bodyPr>
          <a:lstStyle/>
          <a:p>
            <a:r>
              <a:rPr lang="en-US" sz="8800" b="1" dirty="0">
                <a:solidFill>
                  <a:srgbClr val="EB9C65"/>
                </a:solidFill>
                <a:effectLst>
                  <a:outerShdw blurRad="38100" dist="38100" dir="2700000" algn="tl">
                    <a:srgbClr val="000000">
                      <a:alpha val="43137"/>
                    </a:srgbClr>
                  </a:outerShdw>
                </a:effectLst>
                <a:latin typeface="Avenir Next LT Pro" panose="020B0504020202020204" pitchFamily="34" charset="0"/>
              </a:rPr>
              <a:t>Outline:</a:t>
            </a:r>
            <a:endParaRPr lang="en-US" sz="8800" b="1" cap="small" dirty="0">
              <a:solidFill>
                <a:srgbClr val="EB9C65"/>
              </a:solidFill>
              <a:effectLst>
                <a:outerShdw blurRad="38100" dist="38100" dir="2700000" algn="tl">
                  <a:srgbClr val="000000">
                    <a:alpha val="43137"/>
                  </a:srgbClr>
                </a:outerShdw>
              </a:effectLst>
              <a:latin typeface="Avenir Next LT Pro" panose="020B0504020202020204" pitchFamily="34" charset="0"/>
            </a:endParaRPr>
          </a:p>
        </p:txBody>
      </p:sp>
      <p:sp>
        <p:nvSpPr>
          <p:cNvPr id="3" name="Content Placeholder 2">
            <a:extLst>
              <a:ext uri="{FF2B5EF4-FFF2-40B4-BE49-F238E27FC236}">
                <a16:creationId xmlns:a16="http://schemas.microsoft.com/office/drawing/2014/main" id="{1C775D9B-7237-29C1-91B4-ED492E139517}"/>
              </a:ext>
            </a:extLst>
          </p:cNvPr>
          <p:cNvSpPr>
            <a:spLocks noGrp="1"/>
          </p:cNvSpPr>
          <p:nvPr>
            <p:ph idx="1"/>
          </p:nvPr>
        </p:nvSpPr>
        <p:spPr/>
        <p:txBody>
          <a:bodyPr>
            <a:normAutofit/>
          </a:bodyPr>
          <a:lstStyle/>
          <a:p>
            <a:r>
              <a:rPr lang="en-US" sz="6000" dirty="0">
                <a:latin typeface="Avenir Next LT Pro" panose="020B0504020202020204" pitchFamily="34" charset="0"/>
              </a:rPr>
              <a:t>The </a:t>
            </a:r>
            <a:r>
              <a:rPr lang="en-US" sz="6000" b="1" dirty="0">
                <a:latin typeface="Avenir Next LT Pro" panose="020B0504020202020204" pitchFamily="34" charset="0"/>
              </a:rPr>
              <a:t>Setting</a:t>
            </a:r>
            <a:r>
              <a:rPr lang="en-US" sz="6000" dirty="0">
                <a:latin typeface="Avenir Next LT Pro" panose="020B0504020202020204" pitchFamily="34" charset="0"/>
              </a:rPr>
              <a:t> (v. 36)</a:t>
            </a:r>
          </a:p>
          <a:p>
            <a:r>
              <a:rPr lang="en-US" sz="6000" dirty="0">
                <a:latin typeface="Avenir Next LT Pro" panose="020B0504020202020204" pitchFamily="34" charset="0"/>
              </a:rPr>
              <a:t>The </a:t>
            </a:r>
            <a:r>
              <a:rPr lang="en-US" sz="6000" b="1" dirty="0">
                <a:latin typeface="Avenir Next LT Pro" panose="020B0504020202020204" pitchFamily="34" charset="0"/>
              </a:rPr>
              <a:t>Situation</a:t>
            </a:r>
            <a:r>
              <a:rPr lang="en-US" sz="6000" dirty="0">
                <a:latin typeface="Avenir Next LT Pro" panose="020B0504020202020204" pitchFamily="34" charset="0"/>
              </a:rPr>
              <a:t> (v. 37-40)</a:t>
            </a:r>
          </a:p>
          <a:p>
            <a:r>
              <a:rPr lang="en-US" sz="6000" dirty="0">
                <a:latin typeface="Avenir Next LT Pro" panose="020B0504020202020204" pitchFamily="34" charset="0"/>
              </a:rPr>
              <a:t>The </a:t>
            </a:r>
            <a:r>
              <a:rPr lang="en-US" sz="6000" b="1" dirty="0">
                <a:latin typeface="Avenir Next LT Pro" panose="020B0504020202020204" pitchFamily="34" charset="0"/>
              </a:rPr>
              <a:t>Story</a:t>
            </a:r>
            <a:r>
              <a:rPr lang="en-US" sz="6000" dirty="0">
                <a:latin typeface="Avenir Next LT Pro" panose="020B0504020202020204" pitchFamily="34" charset="0"/>
              </a:rPr>
              <a:t> (v. 41-43)</a:t>
            </a:r>
          </a:p>
          <a:p>
            <a:r>
              <a:rPr lang="en-US" sz="6000" dirty="0">
                <a:latin typeface="Avenir Next LT Pro" panose="020B0504020202020204" pitchFamily="34" charset="0"/>
              </a:rPr>
              <a:t>The </a:t>
            </a:r>
            <a:r>
              <a:rPr lang="en-US" sz="6000" b="1" dirty="0">
                <a:latin typeface="Avenir Next LT Pro" panose="020B0504020202020204" pitchFamily="34" charset="0"/>
              </a:rPr>
              <a:t>Significance</a:t>
            </a:r>
            <a:r>
              <a:rPr lang="en-US" sz="6000" dirty="0">
                <a:latin typeface="Avenir Next LT Pro" panose="020B0504020202020204" pitchFamily="34" charset="0"/>
              </a:rPr>
              <a:t> (v. 44-50)</a:t>
            </a:r>
          </a:p>
        </p:txBody>
      </p:sp>
      <p:cxnSp>
        <p:nvCxnSpPr>
          <p:cNvPr id="6" name="Straight Connector 5">
            <a:extLst>
              <a:ext uri="{FF2B5EF4-FFF2-40B4-BE49-F238E27FC236}">
                <a16:creationId xmlns:a16="http://schemas.microsoft.com/office/drawing/2014/main" id="{A35A723F-F343-A63B-EA3D-7E47CE785222}"/>
              </a:ext>
            </a:extLst>
          </p:cNvPr>
          <p:cNvCxnSpPr/>
          <p:nvPr/>
        </p:nvCxnSpPr>
        <p:spPr>
          <a:xfrm>
            <a:off x="838200" y="1519084"/>
            <a:ext cx="10515600" cy="0"/>
          </a:xfrm>
          <a:prstGeom prst="line">
            <a:avLst/>
          </a:prstGeom>
          <a:ln w="38100">
            <a:solidFill>
              <a:srgbClr val="EB9C65"/>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131209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1704A-816A-DE6E-5F31-BA1A172B91A8}"/>
              </a:ext>
            </a:extLst>
          </p:cNvPr>
          <p:cNvSpPr>
            <a:spLocks noGrp="1"/>
          </p:cNvSpPr>
          <p:nvPr>
            <p:ph type="title"/>
          </p:nvPr>
        </p:nvSpPr>
        <p:spPr/>
        <p:txBody>
          <a:bodyPr>
            <a:normAutofit/>
          </a:bodyPr>
          <a:lstStyle/>
          <a:p>
            <a:r>
              <a:rPr lang="en-US" sz="8800" b="1" dirty="0">
                <a:solidFill>
                  <a:srgbClr val="EB9C65"/>
                </a:solidFill>
                <a:latin typeface="Avenir Next LT Pro" panose="020B0504020202020204" pitchFamily="34" charset="0"/>
              </a:rPr>
              <a:t>III. The Story</a:t>
            </a:r>
          </a:p>
        </p:txBody>
      </p:sp>
      <p:sp>
        <p:nvSpPr>
          <p:cNvPr id="3" name="Content Placeholder 2">
            <a:extLst>
              <a:ext uri="{FF2B5EF4-FFF2-40B4-BE49-F238E27FC236}">
                <a16:creationId xmlns:a16="http://schemas.microsoft.com/office/drawing/2014/main" id="{00A7871A-2BAF-46B6-F0EB-21FA790C8E76}"/>
              </a:ext>
            </a:extLst>
          </p:cNvPr>
          <p:cNvSpPr>
            <a:spLocks noGrp="1"/>
          </p:cNvSpPr>
          <p:nvPr>
            <p:ph idx="1"/>
          </p:nvPr>
        </p:nvSpPr>
        <p:spPr/>
        <p:txBody>
          <a:bodyPr>
            <a:noAutofit/>
          </a:bodyPr>
          <a:lstStyle/>
          <a:p>
            <a:pPr marL="0" indent="0">
              <a:buNone/>
            </a:pPr>
            <a:r>
              <a:rPr lang="en-US" sz="4800" b="1" dirty="0">
                <a:latin typeface="Avenir Next LT Pro" panose="020B0504020202020204" pitchFamily="34" charset="0"/>
              </a:rPr>
              <a:t>41 </a:t>
            </a:r>
            <a:r>
              <a:rPr lang="en-US" sz="4800" dirty="0">
                <a:latin typeface="Avenir Next LT Pro" panose="020B0504020202020204" pitchFamily="34" charset="0"/>
              </a:rPr>
              <a:t>“A certain moneylender had two debtors. One owed five hundred denarii, and the other fifty. </a:t>
            </a:r>
            <a:r>
              <a:rPr lang="en-US" sz="4800" b="1" dirty="0">
                <a:latin typeface="Avenir Next LT Pro" panose="020B0504020202020204" pitchFamily="34" charset="0"/>
              </a:rPr>
              <a:t>42 </a:t>
            </a:r>
            <a:r>
              <a:rPr lang="en-US" sz="4800" b="1" u="sng" dirty="0">
                <a:latin typeface="Avenir Next LT Pro" panose="020B0504020202020204" pitchFamily="34" charset="0"/>
              </a:rPr>
              <a:t>When they could not pay, he cancelled the debt of both. Now which of them will love him more</a:t>
            </a:r>
            <a:r>
              <a:rPr lang="en-US" sz="4800" dirty="0">
                <a:latin typeface="Avenir Next LT Pro" panose="020B0504020202020204" pitchFamily="34" charset="0"/>
              </a:rPr>
              <a:t>?”</a:t>
            </a:r>
          </a:p>
        </p:txBody>
      </p:sp>
    </p:spTree>
    <p:extLst>
      <p:ext uri="{BB962C8B-B14F-4D97-AF65-F5344CB8AC3E}">
        <p14:creationId xmlns:p14="http://schemas.microsoft.com/office/powerpoint/2010/main" val="22378073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1704A-816A-DE6E-5F31-BA1A172B91A8}"/>
              </a:ext>
            </a:extLst>
          </p:cNvPr>
          <p:cNvSpPr>
            <a:spLocks noGrp="1"/>
          </p:cNvSpPr>
          <p:nvPr>
            <p:ph type="title"/>
          </p:nvPr>
        </p:nvSpPr>
        <p:spPr/>
        <p:txBody>
          <a:bodyPr>
            <a:normAutofit/>
          </a:bodyPr>
          <a:lstStyle/>
          <a:p>
            <a:r>
              <a:rPr lang="en-US" sz="8800" b="1" dirty="0">
                <a:solidFill>
                  <a:srgbClr val="EB9C65"/>
                </a:solidFill>
                <a:latin typeface="Avenir Next LT Pro" panose="020B0504020202020204" pitchFamily="34" charset="0"/>
              </a:rPr>
              <a:t>III. The Story</a:t>
            </a:r>
          </a:p>
        </p:txBody>
      </p:sp>
      <p:sp>
        <p:nvSpPr>
          <p:cNvPr id="3" name="Content Placeholder 2">
            <a:extLst>
              <a:ext uri="{FF2B5EF4-FFF2-40B4-BE49-F238E27FC236}">
                <a16:creationId xmlns:a16="http://schemas.microsoft.com/office/drawing/2014/main" id="{00A7871A-2BAF-46B6-F0EB-21FA790C8E76}"/>
              </a:ext>
            </a:extLst>
          </p:cNvPr>
          <p:cNvSpPr>
            <a:spLocks noGrp="1"/>
          </p:cNvSpPr>
          <p:nvPr>
            <p:ph idx="1"/>
          </p:nvPr>
        </p:nvSpPr>
        <p:spPr/>
        <p:txBody>
          <a:bodyPr>
            <a:noAutofit/>
          </a:bodyPr>
          <a:lstStyle/>
          <a:p>
            <a:pPr marL="0" indent="0">
              <a:buNone/>
            </a:pPr>
            <a:r>
              <a:rPr lang="en-US" sz="4800" b="1" dirty="0">
                <a:latin typeface="Avenir Next LT Pro" panose="020B0504020202020204" pitchFamily="34" charset="0"/>
              </a:rPr>
              <a:t>43 </a:t>
            </a:r>
            <a:r>
              <a:rPr lang="en-US" sz="4800" b="1" u="sng" dirty="0">
                <a:latin typeface="Avenir Next LT Pro" panose="020B0504020202020204" pitchFamily="34" charset="0"/>
              </a:rPr>
              <a:t>Simon answered, “The one, I suppose, for whom he cancelled the larger debt</a:t>
            </a:r>
            <a:r>
              <a:rPr lang="en-US" sz="4800" dirty="0">
                <a:latin typeface="Avenir Next LT Pro" panose="020B0504020202020204" pitchFamily="34" charset="0"/>
              </a:rPr>
              <a:t>.” And he said to him, “You have judged rightly.”</a:t>
            </a:r>
          </a:p>
        </p:txBody>
      </p:sp>
    </p:spTree>
    <p:extLst>
      <p:ext uri="{BB962C8B-B14F-4D97-AF65-F5344CB8AC3E}">
        <p14:creationId xmlns:p14="http://schemas.microsoft.com/office/powerpoint/2010/main" val="36646520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1704A-816A-DE6E-5F31-BA1A172B91A8}"/>
              </a:ext>
            </a:extLst>
          </p:cNvPr>
          <p:cNvSpPr>
            <a:spLocks noGrp="1"/>
          </p:cNvSpPr>
          <p:nvPr>
            <p:ph type="title"/>
          </p:nvPr>
        </p:nvSpPr>
        <p:spPr/>
        <p:txBody>
          <a:bodyPr>
            <a:normAutofit/>
          </a:bodyPr>
          <a:lstStyle/>
          <a:p>
            <a:r>
              <a:rPr lang="en-US" sz="8800" b="1" dirty="0">
                <a:solidFill>
                  <a:srgbClr val="EB9C65"/>
                </a:solidFill>
                <a:latin typeface="Avenir Next LT Pro" panose="020B0504020202020204" pitchFamily="34" charset="0"/>
              </a:rPr>
              <a:t>III. The Story</a:t>
            </a:r>
          </a:p>
        </p:txBody>
      </p:sp>
      <p:sp>
        <p:nvSpPr>
          <p:cNvPr id="3" name="Content Placeholder 2">
            <a:extLst>
              <a:ext uri="{FF2B5EF4-FFF2-40B4-BE49-F238E27FC236}">
                <a16:creationId xmlns:a16="http://schemas.microsoft.com/office/drawing/2014/main" id="{00A7871A-2BAF-46B6-F0EB-21FA790C8E76}"/>
              </a:ext>
            </a:extLst>
          </p:cNvPr>
          <p:cNvSpPr>
            <a:spLocks noGrp="1"/>
          </p:cNvSpPr>
          <p:nvPr>
            <p:ph idx="1"/>
          </p:nvPr>
        </p:nvSpPr>
        <p:spPr/>
        <p:txBody>
          <a:bodyPr>
            <a:noAutofit/>
          </a:bodyPr>
          <a:lstStyle/>
          <a:p>
            <a:pPr marL="0" indent="0">
              <a:buNone/>
            </a:pPr>
            <a:r>
              <a:rPr lang="en-US" sz="4800" b="1" dirty="0">
                <a:latin typeface="Avenir Next LT Pro" panose="020B0504020202020204" pitchFamily="34" charset="0"/>
              </a:rPr>
              <a:t>43 </a:t>
            </a:r>
            <a:r>
              <a:rPr lang="en-US" sz="4800" dirty="0">
                <a:latin typeface="Avenir Next LT Pro" panose="020B0504020202020204" pitchFamily="34" charset="0"/>
              </a:rPr>
              <a:t>Simon answered, “The one, I suppose, for whom he cancelled the larger debt.” </a:t>
            </a:r>
            <a:r>
              <a:rPr lang="en-US" sz="4800" b="1" u="sng" dirty="0">
                <a:latin typeface="Avenir Next LT Pro" panose="020B0504020202020204" pitchFamily="34" charset="0"/>
              </a:rPr>
              <a:t>And he said to him, “You have judged rightly</a:t>
            </a:r>
            <a:r>
              <a:rPr lang="en-US" sz="4800" dirty="0">
                <a:latin typeface="Avenir Next LT Pro" panose="020B0504020202020204" pitchFamily="34" charset="0"/>
              </a:rPr>
              <a:t>.”</a:t>
            </a:r>
          </a:p>
        </p:txBody>
      </p:sp>
    </p:spTree>
    <p:extLst>
      <p:ext uri="{BB962C8B-B14F-4D97-AF65-F5344CB8AC3E}">
        <p14:creationId xmlns:p14="http://schemas.microsoft.com/office/powerpoint/2010/main" val="24387166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1704A-816A-DE6E-5F31-BA1A172B91A8}"/>
              </a:ext>
            </a:extLst>
          </p:cNvPr>
          <p:cNvSpPr>
            <a:spLocks noGrp="1"/>
          </p:cNvSpPr>
          <p:nvPr>
            <p:ph type="title"/>
          </p:nvPr>
        </p:nvSpPr>
        <p:spPr/>
        <p:txBody>
          <a:bodyPr>
            <a:normAutofit/>
          </a:bodyPr>
          <a:lstStyle/>
          <a:p>
            <a:r>
              <a:rPr lang="en-US" sz="8000" b="1" dirty="0">
                <a:solidFill>
                  <a:srgbClr val="EB9C65"/>
                </a:solidFill>
                <a:latin typeface="Avenir Next LT Pro" panose="020B0504020202020204" pitchFamily="34" charset="0"/>
              </a:rPr>
              <a:t>IV. The Significance</a:t>
            </a:r>
          </a:p>
        </p:txBody>
      </p:sp>
      <p:sp>
        <p:nvSpPr>
          <p:cNvPr id="3" name="Content Placeholder 2">
            <a:extLst>
              <a:ext uri="{FF2B5EF4-FFF2-40B4-BE49-F238E27FC236}">
                <a16:creationId xmlns:a16="http://schemas.microsoft.com/office/drawing/2014/main" id="{00A7871A-2BAF-46B6-F0EB-21FA790C8E76}"/>
              </a:ext>
            </a:extLst>
          </p:cNvPr>
          <p:cNvSpPr>
            <a:spLocks noGrp="1"/>
          </p:cNvSpPr>
          <p:nvPr>
            <p:ph idx="1"/>
          </p:nvPr>
        </p:nvSpPr>
        <p:spPr/>
        <p:txBody>
          <a:bodyPr>
            <a:noAutofit/>
          </a:bodyPr>
          <a:lstStyle/>
          <a:p>
            <a:pPr marL="0" indent="0">
              <a:buNone/>
            </a:pPr>
            <a:r>
              <a:rPr lang="en-US" sz="3600" b="1" dirty="0">
                <a:latin typeface="Avenir Next LT Pro" panose="020B0504020202020204" pitchFamily="34" charset="0"/>
              </a:rPr>
              <a:t>44 </a:t>
            </a:r>
            <a:r>
              <a:rPr lang="en-US" sz="3600" dirty="0">
                <a:latin typeface="Avenir Next LT Pro" panose="020B0504020202020204" pitchFamily="34" charset="0"/>
              </a:rPr>
              <a:t>Then turning toward the woman he said to Simon, “Do you see this woman? I entered your house; you gave me no water for my feet, but she has wet my feet with her tears and wiped them with her hair. </a:t>
            </a:r>
            <a:r>
              <a:rPr lang="en-US" sz="3600" b="1" dirty="0">
                <a:latin typeface="Avenir Next LT Pro" panose="020B0504020202020204" pitchFamily="34" charset="0"/>
              </a:rPr>
              <a:t>45 </a:t>
            </a:r>
            <a:r>
              <a:rPr lang="en-US" sz="3600" dirty="0">
                <a:latin typeface="Avenir Next LT Pro" panose="020B0504020202020204" pitchFamily="34" charset="0"/>
              </a:rPr>
              <a:t>You gave me no kiss, but from the time I came in she has not ceased to kiss my feet. </a:t>
            </a:r>
            <a:r>
              <a:rPr lang="en-US" sz="3600" b="1" dirty="0">
                <a:latin typeface="Avenir Next LT Pro" panose="020B0504020202020204" pitchFamily="34" charset="0"/>
              </a:rPr>
              <a:t>46 </a:t>
            </a:r>
            <a:r>
              <a:rPr lang="en-US" sz="3600" dirty="0">
                <a:latin typeface="Avenir Next LT Pro" panose="020B0504020202020204" pitchFamily="34" charset="0"/>
              </a:rPr>
              <a:t>You did not anoint my head with oil, but she has anointed my feet with ointment.</a:t>
            </a:r>
          </a:p>
        </p:txBody>
      </p:sp>
    </p:spTree>
    <p:extLst>
      <p:ext uri="{BB962C8B-B14F-4D97-AF65-F5344CB8AC3E}">
        <p14:creationId xmlns:p14="http://schemas.microsoft.com/office/powerpoint/2010/main" val="11722705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1704A-816A-DE6E-5F31-BA1A172B91A8}"/>
              </a:ext>
            </a:extLst>
          </p:cNvPr>
          <p:cNvSpPr>
            <a:spLocks noGrp="1"/>
          </p:cNvSpPr>
          <p:nvPr>
            <p:ph type="title"/>
          </p:nvPr>
        </p:nvSpPr>
        <p:spPr/>
        <p:txBody>
          <a:bodyPr>
            <a:normAutofit/>
          </a:bodyPr>
          <a:lstStyle/>
          <a:p>
            <a:r>
              <a:rPr lang="en-US" sz="8000" b="1" dirty="0">
                <a:solidFill>
                  <a:srgbClr val="EB9C65"/>
                </a:solidFill>
                <a:latin typeface="Avenir Next LT Pro" panose="020B0504020202020204" pitchFamily="34" charset="0"/>
              </a:rPr>
              <a:t>IV. The Significance</a:t>
            </a:r>
          </a:p>
        </p:txBody>
      </p:sp>
      <p:sp>
        <p:nvSpPr>
          <p:cNvPr id="3" name="Content Placeholder 2">
            <a:extLst>
              <a:ext uri="{FF2B5EF4-FFF2-40B4-BE49-F238E27FC236}">
                <a16:creationId xmlns:a16="http://schemas.microsoft.com/office/drawing/2014/main" id="{00A7871A-2BAF-46B6-F0EB-21FA790C8E76}"/>
              </a:ext>
            </a:extLst>
          </p:cNvPr>
          <p:cNvSpPr>
            <a:spLocks noGrp="1"/>
          </p:cNvSpPr>
          <p:nvPr>
            <p:ph idx="1"/>
          </p:nvPr>
        </p:nvSpPr>
        <p:spPr/>
        <p:txBody>
          <a:bodyPr>
            <a:noAutofit/>
          </a:bodyPr>
          <a:lstStyle/>
          <a:p>
            <a:pPr marL="0" indent="0">
              <a:buNone/>
            </a:pPr>
            <a:r>
              <a:rPr lang="en-US" sz="3600" b="1" dirty="0">
                <a:latin typeface="Avenir Next LT Pro" panose="020B0504020202020204" pitchFamily="34" charset="0"/>
              </a:rPr>
              <a:t>44 </a:t>
            </a:r>
            <a:r>
              <a:rPr lang="en-US" sz="3600" b="1" u="sng" dirty="0">
                <a:latin typeface="Avenir Next LT Pro" panose="020B0504020202020204" pitchFamily="34" charset="0"/>
              </a:rPr>
              <a:t>Then turning toward the woman he said to Simon, “Do you see this woman</a:t>
            </a:r>
            <a:r>
              <a:rPr lang="en-US" sz="3600" dirty="0">
                <a:latin typeface="Avenir Next LT Pro" panose="020B0504020202020204" pitchFamily="34" charset="0"/>
              </a:rPr>
              <a:t>? I entered your house; you gave me no water for my feet, but she has wet my feet with her tears and wiped them with her hair. </a:t>
            </a:r>
            <a:r>
              <a:rPr lang="en-US" sz="3600" b="1" dirty="0">
                <a:latin typeface="Avenir Next LT Pro" panose="020B0504020202020204" pitchFamily="34" charset="0"/>
              </a:rPr>
              <a:t>45 </a:t>
            </a:r>
            <a:r>
              <a:rPr lang="en-US" sz="3600" dirty="0">
                <a:latin typeface="Avenir Next LT Pro" panose="020B0504020202020204" pitchFamily="34" charset="0"/>
              </a:rPr>
              <a:t>You gave me no kiss, but from the time I came in she has not ceased to kiss my feet. </a:t>
            </a:r>
            <a:r>
              <a:rPr lang="en-US" sz="3600" b="1" dirty="0">
                <a:latin typeface="Avenir Next LT Pro" panose="020B0504020202020204" pitchFamily="34" charset="0"/>
              </a:rPr>
              <a:t>46 </a:t>
            </a:r>
            <a:r>
              <a:rPr lang="en-US" sz="3600" dirty="0">
                <a:latin typeface="Avenir Next LT Pro" panose="020B0504020202020204" pitchFamily="34" charset="0"/>
              </a:rPr>
              <a:t>You did not anoint my head with oil, but she has anointed my feet with ointment.</a:t>
            </a:r>
          </a:p>
        </p:txBody>
      </p:sp>
    </p:spTree>
    <p:extLst>
      <p:ext uri="{BB962C8B-B14F-4D97-AF65-F5344CB8AC3E}">
        <p14:creationId xmlns:p14="http://schemas.microsoft.com/office/powerpoint/2010/main" val="5106284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1704A-816A-DE6E-5F31-BA1A172B91A8}"/>
              </a:ext>
            </a:extLst>
          </p:cNvPr>
          <p:cNvSpPr>
            <a:spLocks noGrp="1"/>
          </p:cNvSpPr>
          <p:nvPr>
            <p:ph type="title"/>
          </p:nvPr>
        </p:nvSpPr>
        <p:spPr/>
        <p:txBody>
          <a:bodyPr>
            <a:normAutofit/>
          </a:bodyPr>
          <a:lstStyle/>
          <a:p>
            <a:r>
              <a:rPr lang="en-US" sz="8000" b="1" dirty="0">
                <a:solidFill>
                  <a:srgbClr val="EB9C65"/>
                </a:solidFill>
                <a:latin typeface="Avenir Next LT Pro" panose="020B0504020202020204" pitchFamily="34" charset="0"/>
              </a:rPr>
              <a:t>IV. The Significance</a:t>
            </a:r>
          </a:p>
        </p:txBody>
      </p:sp>
      <p:sp>
        <p:nvSpPr>
          <p:cNvPr id="3" name="Content Placeholder 2">
            <a:extLst>
              <a:ext uri="{FF2B5EF4-FFF2-40B4-BE49-F238E27FC236}">
                <a16:creationId xmlns:a16="http://schemas.microsoft.com/office/drawing/2014/main" id="{00A7871A-2BAF-46B6-F0EB-21FA790C8E76}"/>
              </a:ext>
            </a:extLst>
          </p:cNvPr>
          <p:cNvSpPr>
            <a:spLocks noGrp="1"/>
          </p:cNvSpPr>
          <p:nvPr>
            <p:ph idx="1"/>
          </p:nvPr>
        </p:nvSpPr>
        <p:spPr/>
        <p:txBody>
          <a:bodyPr>
            <a:noAutofit/>
          </a:bodyPr>
          <a:lstStyle/>
          <a:p>
            <a:pPr marL="0" indent="0">
              <a:buNone/>
            </a:pPr>
            <a:r>
              <a:rPr lang="en-US" sz="3600" b="1" dirty="0">
                <a:latin typeface="Avenir Next LT Pro" panose="020B0504020202020204" pitchFamily="34" charset="0"/>
              </a:rPr>
              <a:t>44 </a:t>
            </a:r>
            <a:r>
              <a:rPr lang="en-US" sz="3600" dirty="0">
                <a:latin typeface="Avenir Next LT Pro" panose="020B0504020202020204" pitchFamily="34" charset="0"/>
              </a:rPr>
              <a:t>Then turning toward the woman he said to Simon, “Do you see this woman? </a:t>
            </a:r>
            <a:r>
              <a:rPr lang="en-US" sz="3600" b="1" u="sng" dirty="0">
                <a:latin typeface="Avenir Next LT Pro" panose="020B0504020202020204" pitchFamily="34" charset="0"/>
              </a:rPr>
              <a:t>I entered your house; you gave me no water for my feet, but she has wet my feet with her tears and wiped them with her hair</a:t>
            </a:r>
            <a:r>
              <a:rPr lang="en-US" sz="3600" dirty="0">
                <a:latin typeface="Avenir Next LT Pro" panose="020B0504020202020204" pitchFamily="34" charset="0"/>
              </a:rPr>
              <a:t>. </a:t>
            </a:r>
            <a:r>
              <a:rPr lang="en-US" sz="3600" b="1" dirty="0">
                <a:latin typeface="Avenir Next LT Pro" panose="020B0504020202020204" pitchFamily="34" charset="0"/>
              </a:rPr>
              <a:t>45 </a:t>
            </a:r>
            <a:r>
              <a:rPr lang="en-US" sz="3600" b="1" u="sng" dirty="0">
                <a:latin typeface="Avenir Next LT Pro" panose="020B0504020202020204" pitchFamily="34" charset="0"/>
              </a:rPr>
              <a:t>You gave me no kiss, but from the time I came in she has not ceased to kiss my feet</a:t>
            </a:r>
            <a:r>
              <a:rPr lang="en-US" sz="3600" dirty="0">
                <a:latin typeface="Avenir Next LT Pro" panose="020B0504020202020204" pitchFamily="34" charset="0"/>
              </a:rPr>
              <a:t>. </a:t>
            </a:r>
            <a:r>
              <a:rPr lang="en-US" sz="3600" b="1" dirty="0">
                <a:latin typeface="Avenir Next LT Pro" panose="020B0504020202020204" pitchFamily="34" charset="0"/>
              </a:rPr>
              <a:t>46 </a:t>
            </a:r>
            <a:r>
              <a:rPr lang="en-US" sz="3600" b="1" u="sng" dirty="0">
                <a:latin typeface="Avenir Next LT Pro" panose="020B0504020202020204" pitchFamily="34" charset="0"/>
              </a:rPr>
              <a:t>You did not anoint my head with oil, but she has anointed my feet with ointment</a:t>
            </a:r>
            <a:r>
              <a:rPr lang="en-US" sz="3600" dirty="0">
                <a:latin typeface="Avenir Next LT Pro" panose="020B0504020202020204" pitchFamily="34" charset="0"/>
              </a:rPr>
              <a:t>.</a:t>
            </a:r>
          </a:p>
        </p:txBody>
      </p:sp>
    </p:spTree>
    <p:extLst>
      <p:ext uri="{BB962C8B-B14F-4D97-AF65-F5344CB8AC3E}">
        <p14:creationId xmlns:p14="http://schemas.microsoft.com/office/powerpoint/2010/main" val="14164025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1704A-816A-DE6E-5F31-BA1A172B91A8}"/>
              </a:ext>
            </a:extLst>
          </p:cNvPr>
          <p:cNvSpPr>
            <a:spLocks noGrp="1"/>
          </p:cNvSpPr>
          <p:nvPr>
            <p:ph type="title"/>
          </p:nvPr>
        </p:nvSpPr>
        <p:spPr/>
        <p:txBody>
          <a:bodyPr>
            <a:normAutofit/>
          </a:bodyPr>
          <a:lstStyle/>
          <a:p>
            <a:r>
              <a:rPr lang="en-US" sz="8000" b="1" dirty="0">
                <a:solidFill>
                  <a:srgbClr val="EB9C65"/>
                </a:solidFill>
                <a:latin typeface="Avenir Next LT Pro" panose="020B0504020202020204" pitchFamily="34" charset="0"/>
              </a:rPr>
              <a:t>IV. The Significance</a:t>
            </a:r>
          </a:p>
        </p:txBody>
      </p:sp>
      <p:sp>
        <p:nvSpPr>
          <p:cNvPr id="3" name="Content Placeholder 2">
            <a:extLst>
              <a:ext uri="{FF2B5EF4-FFF2-40B4-BE49-F238E27FC236}">
                <a16:creationId xmlns:a16="http://schemas.microsoft.com/office/drawing/2014/main" id="{00A7871A-2BAF-46B6-F0EB-21FA790C8E76}"/>
              </a:ext>
            </a:extLst>
          </p:cNvPr>
          <p:cNvSpPr>
            <a:spLocks noGrp="1"/>
          </p:cNvSpPr>
          <p:nvPr>
            <p:ph idx="1"/>
          </p:nvPr>
        </p:nvSpPr>
        <p:spPr/>
        <p:txBody>
          <a:bodyPr>
            <a:noAutofit/>
          </a:bodyPr>
          <a:lstStyle/>
          <a:p>
            <a:pPr marL="0" indent="0">
              <a:buNone/>
            </a:pPr>
            <a:r>
              <a:rPr lang="en-US" sz="4800" b="1" dirty="0">
                <a:latin typeface="Avenir Next LT Pro" panose="020B0504020202020204" pitchFamily="34" charset="0"/>
              </a:rPr>
              <a:t>47 </a:t>
            </a:r>
            <a:r>
              <a:rPr lang="en-US" sz="4800" b="1" u="sng" dirty="0">
                <a:latin typeface="Avenir Next LT Pro" panose="020B0504020202020204" pitchFamily="34" charset="0"/>
              </a:rPr>
              <a:t>Therefore I tell you, her sins, which are many, are forgiven—for she loved much</a:t>
            </a:r>
            <a:r>
              <a:rPr lang="en-US" sz="4800" dirty="0">
                <a:latin typeface="Avenir Next LT Pro" panose="020B0504020202020204" pitchFamily="34" charset="0"/>
              </a:rPr>
              <a:t>. But he who is forgiven little, loves little.” </a:t>
            </a:r>
            <a:r>
              <a:rPr lang="en-US" sz="4800" b="1" dirty="0">
                <a:latin typeface="Avenir Next LT Pro" panose="020B0504020202020204" pitchFamily="34" charset="0"/>
              </a:rPr>
              <a:t>48 </a:t>
            </a:r>
            <a:r>
              <a:rPr lang="en-US" sz="4800" dirty="0">
                <a:latin typeface="Avenir Next LT Pro" panose="020B0504020202020204" pitchFamily="34" charset="0"/>
              </a:rPr>
              <a:t>And he said to her, “Your sins are forgiven.”</a:t>
            </a:r>
          </a:p>
        </p:txBody>
      </p:sp>
    </p:spTree>
    <p:extLst>
      <p:ext uri="{BB962C8B-B14F-4D97-AF65-F5344CB8AC3E}">
        <p14:creationId xmlns:p14="http://schemas.microsoft.com/office/powerpoint/2010/main" val="3130877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1704A-816A-DE6E-5F31-BA1A172B91A8}"/>
              </a:ext>
            </a:extLst>
          </p:cNvPr>
          <p:cNvSpPr>
            <a:spLocks noGrp="1"/>
          </p:cNvSpPr>
          <p:nvPr>
            <p:ph type="title"/>
          </p:nvPr>
        </p:nvSpPr>
        <p:spPr/>
        <p:txBody>
          <a:bodyPr>
            <a:normAutofit/>
          </a:bodyPr>
          <a:lstStyle/>
          <a:p>
            <a:r>
              <a:rPr lang="en-US" sz="8000" b="1" dirty="0">
                <a:solidFill>
                  <a:srgbClr val="EB9C65"/>
                </a:solidFill>
                <a:latin typeface="Avenir Next LT Pro" panose="020B0504020202020204" pitchFamily="34" charset="0"/>
              </a:rPr>
              <a:t>IV. The Significance</a:t>
            </a:r>
          </a:p>
        </p:txBody>
      </p:sp>
      <p:sp>
        <p:nvSpPr>
          <p:cNvPr id="3" name="Content Placeholder 2">
            <a:extLst>
              <a:ext uri="{FF2B5EF4-FFF2-40B4-BE49-F238E27FC236}">
                <a16:creationId xmlns:a16="http://schemas.microsoft.com/office/drawing/2014/main" id="{00A7871A-2BAF-46B6-F0EB-21FA790C8E76}"/>
              </a:ext>
            </a:extLst>
          </p:cNvPr>
          <p:cNvSpPr>
            <a:spLocks noGrp="1"/>
          </p:cNvSpPr>
          <p:nvPr>
            <p:ph idx="1"/>
          </p:nvPr>
        </p:nvSpPr>
        <p:spPr/>
        <p:txBody>
          <a:bodyPr>
            <a:noAutofit/>
          </a:bodyPr>
          <a:lstStyle/>
          <a:p>
            <a:pPr marL="0" indent="0">
              <a:buNone/>
            </a:pPr>
            <a:r>
              <a:rPr lang="en-US" sz="4800" b="1" dirty="0">
                <a:latin typeface="Avenir Next LT Pro" panose="020B0504020202020204" pitchFamily="34" charset="0"/>
              </a:rPr>
              <a:t>47 </a:t>
            </a:r>
            <a:r>
              <a:rPr lang="en-US" sz="4800" b="1" u="sng" dirty="0">
                <a:latin typeface="Avenir Next LT Pro" panose="020B0504020202020204" pitchFamily="34" charset="0"/>
              </a:rPr>
              <a:t>Therefore I tell you, her sins, which are many, are forgiven—for she loved much</a:t>
            </a:r>
            <a:r>
              <a:rPr lang="en-US" sz="4800" dirty="0">
                <a:latin typeface="Avenir Next LT Pro" panose="020B0504020202020204" pitchFamily="34" charset="0"/>
              </a:rPr>
              <a:t>. </a:t>
            </a:r>
            <a:r>
              <a:rPr lang="en-US" sz="4800" b="1" u="sng" dirty="0">
                <a:latin typeface="Avenir Next LT Pro" panose="020B0504020202020204" pitchFamily="34" charset="0"/>
              </a:rPr>
              <a:t>But he who is forgiven little, loves little</a:t>
            </a:r>
            <a:r>
              <a:rPr lang="en-US" sz="4800" dirty="0">
                <a:latin typeface="Avenir Next LT Pro" panose="020B0504020202020204" pitchFamily="34" charset="0"/>
              </a:rPr>
              <a:t>.” </a:t>
            </a:r>
            <a:r>
              <a:rPr lang="en-US" sz="4800" b="1" dirty="0">
                <a:latin typeface="Avenir Next LT Pro" panose="020B0504020202020204" pitchFamily="34" charset="0"/>
              </a:rPr>
              <a:t>48 </a:t>
            </a:r>
            <a:r>
              <a:rPr lang="en-US" sz="4800" dirty="0">
                <a:latin typeface="Avenir Next LT Pro" panose="020B0504020202020204" pitchFamily="34" charset="0"/>
              </a:rPr>
              <a:t>And he said to her, “Your sins are forgiven.”</a:t>
            </a:r>
          </a:p>
        </p:txBody>
      </p:sp>
      <p:sp>
        <p:nvSpPr>
          <p:cNvPr id="4" name="TextBox 3">
            <a:extLst>
              <a:ext uri="{FF2B5EF4-FFF2-40B4-BE49-F238E27FC236}">
                <a16:creationId xmlns:a16="http://schemas.microsoft.com/office/drawing/2014/main" id="{0EDF134E-2F57-1A63-03A8-8D6CBF880A2E}"/>
              </a:ext>
            </a:extLst>
          </p:cNvPr>
          <p:cNvSpPr txBox="1"/>
          <p:nvPr/>
        </p:nvSpPr>
        <p:spPr>
          <a:xfrm>
            <a:off x="838200" y="6182060"/>
            <a:ext cx="11081084" cy="584775"/>
          </a:xfrm>
          <a:prstGeom prst="rect">
            <a:avLst/>
          </a:prstGeom>
          <a:noFill/>
        </p:spPr>
        <p:txBody>
          <a:bodyPr wrap="square" rtlCol="0">
            <a:spAutoFit/>
          </a:bodyPr>
          <a:lstStyle/>
          <a:p>
            <a:pPr marL="457200" indent="-457200">
              <a:buFont typeface="Arial" panose="020B0604020202020204" pitchFamily="34" charset="0"/>
              <a:buChar char="•"/>
            </a:pPr>
            <a:r>
              <a:rPr lang="en-US" sz="3200" dirty="0">
                <a:latin typeface="Avenir Next LT Pro" panose="020B0504020202020204" pitchFamily="34" charset="0"/>
              </a:rPr>
              <a:t>2 Peter 1:8-9.</a:t>
            </a:r>
          </a:p>
        </p:txBody>
      </p:sp>
      <p:cxnSp>
        <p:nvCxnSpPr>
          <p:cNvPr id="5" name="Straight Connector 4">
            <a:extLst>
              <a:ext uri="{FF2B5EF4-FFF2-40B4-BE49-F238E27FC236}">
                <a16:creationId xmlns:a16="http://schemas.microsoft.com/office/drawing/2014/main" id="{671D437B-FAC2-3918-D9E9-F932BF08CEA7}"/>
              </a:ext>
            </a:extLst>
          </p:cNvPr>
          <p:cNvCxnSpPr/>
          <p:nvPr/>
        </p:nvCxnSpPr>
        <p:spPr>
          <a:xfrm>
            <a:off x="838200" y="6181743"/>
            <a:ext cx="10515600" cy="0"/>
          </a:xfrm>
          <a:prstGeom prst="line">
            <a:avLst/>
          </a:prstGeom>
          <a:ln w="381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206732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1704A-816A-DE6E-5F31-BA1A172B91A8}"/>
              </a:ext>
            </a:extLst>
          </p:cNvPr>
          <p:cNvSpPr>
            <a:spLocks noGrp="1"/>
          </p:cNvSpPr>
          <p:nvPr>
            <p:ph type="title"/>
          </p:nvPr>
        </p:nvSpPr>
        <p:spPr/>
        <p:txBody>
          <a:bodyPr>
            <a:normAutofit/>
          </a:bodyPr>
          <a:lstStyle/>
          <a:p>
            <a:r>
              <a:rPr lang="en-US" sz="8000" b="1" dirty="0">
                <a:solidFill>
                  <a:srgbClr val="EB9C65"/>
                </a:solidFill>
                <a:latin typeface="Avenir Next LT Pro" panose="020B0504020202020204" pitchFamily="34" charset="0"/>
              </a:rPr>
              <a:t>IV. The Significance</a:t>
            </a:r>
          </a:p>
        </p:txBody>
      </p:sp>
      <p:sp>
        <p:nvSpPr>
          <p:cNvPr id="3" name="Content Placeholder 2">
            <a:extLst>
              <a:ext uri="{FF2B5EF4-FFF2-40B4-BE49-F238E27FC236}">
                <a16:creationId xmlns:a16="http://schemas.microsoft.com/office/drawing/2014/main" id="{00A7871A-2BAF-46B6-F0EB-21FA790C8E76}"/>
              </a:ext>
            </a:extLst>
          </p:cNvPr>
          <p:cNvSpPr>
            <a:spLocks noGrp="1"/>
          </p:cNvSpPr>
          <p:nvPr>
            <p:ph idx="1"/>
          </p:nvPr>
        </p:nvSpPr>
        <p:spPr/>
        <p:txBody>
          <a:bodyPr>
            <a:noAutofit/>
          </a:bodyPr>
          <a:lstStyle/>
          <a:p>
            <a:pPr marL="0" indent="0">
              <a:buNone/>
            </a:pPr>
            <a:r>
              <a:rPr lang="en-US" sz="4800" b="1" dirty="0">
                <a:latin typeface="Avenir Next LT Pro" panose="020B0504020202020204" pitchFamily="34" charset="0"/>
              </a:rPr>
              <a:t>47 </a:t>
            </a:r>
            <a:r>
              <a:rPr lang="en-US" sz="4800" dirty="0">
                <a:latin typeface="Avenir Next LT Pro" panose="020B0504020202020204" pitchFamily="34" charset="0"/>
              </a:rPr>
              <a:t>Therefore I tell you, her sins, which are many, are forgiven—for she loved much. But he who is forgiven little, loves little.” </a:t>
            </a:r>
            <a:r>
              <a:rPr lang="en-US" sz="4800" b="1" dirty="0">
                <a:latin typeface="Avenir Next LT Pro" panose="020B0504020202020204" pitchFamily="34" charset="0"/>
              </a:rPr>
              <a:t>48 </a:t>
            </a:r>
            <a:r>
              <a:rPr lang="en-US" sz="4800" b="1" u="sng" dirty="0">
                <a:latin typeface="Avenir Next LT Pro" panose="020B0504020202020204" pitchFamily="34" charset="0"/>
              </a:rPr>
              <a:t>And he said to her, “Your sins are forgiven</a:t>
            </a:r>
            <a:r>
              <a:rPr lang="en-US" sz="4800" dirty="0">
                <a:latin typeface="Avenir Next LT Pro" panose="020B0504020202020204" pitchFamily="34" charset="0"/>
              </a:rPr>
              <a:t>.”</a:t>
            </a:r>
          </a:p>
        </p:txBody>
      </p:sp>
      <p:sp>
        <p:nvSpPr>
          <p:cNvPr id="4" name="TextBox 3">
            <a:extLst>
              <a:ext uri="{FF2B5EF4-FFF2-40B4-BE49-F238E27FC236}">
                <a16:creationId xmlns:a16="http://schemas.microsoft.com/office/drawing/2014/main" id="{0EDF134E-2F57-1A63-03A8-8D6CBF880A2E}"/>
              </a:ext>
            </a:extLst>
          </p:cNvPr>
          <p:cNvSpPr txBox="1"/>
          <p:nvPr/>
        </p:nvSpPr>
        <p:spPr>
          <a:xfrm>
            <a:off x="838200" y="6182060"/>
            <a:ext cx="11081084" cy="584775"/>
          </a:xfrm>
          <a:prstGeom prst="rect">
            <a:avLst/>
          </a:prstGeom>
          <a:noFill/>
        </p:spPr>
        <p:txBody>
          <a:bodyPr wrap="square" rtlCol="0">
            <a:spAutoFit/>
          </a:bodyPr>
          <a:lstStyle/>
          <a:p>
            <a:pPr marL="457200" indent="-457200">
              <a:buFont typeface="Arial" panose="020B0604020202020204" pitchFamily="34" charset="0"/>
              <a:buChar char="•"/>
            </a:pPr>
            <a:r>
              <a:rPr lang="en-US" sz="3200" dirty="0">
                <a:latin typeface="Avenir Next LT Pro" panose="020B0504020202020204" pitchFamily="34" charset="0"/>
              </a:rPr>
              <a:t>2 Peter 1:8-9.</a:t>
            </a:r>
          </a:p>
        </p:txBody>
      </p:sp>
      <p:cxnSp>
        <p:nvCxnSpPr>
          <p:cNvPr id="5" name="Straight Connector 4">
            <a:extLst>
              <a:ext uri="{FF2B5EF4-FFF2-40B4-BE49-F238E27FC236}">
                <a16:creationId xmlns:a16="http://schemas.microsoft.com/office/drawing/2014/main" id="{671D437B-FAC2-3918-D9E9-F932BF08CEA7}"/>
              </a:ext>
            </a:extLst>
          </p:cNvPr>
          <p:cNvCxnSpPr/>
          <p:nvPr/>
        </p:nvCxnSpPr>
        <p:spPr>
          <a:xfrm>
            <a:off x="838200" y="6181743"/>
            <a:ext cx="10515600" cy="0"/>
          </a:xfrm>
          <a:prstGeom prst="line">
            <a:avLst/>
          </a:prstGeom>
          <a:ln w="381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197562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1704A-816A-DE6E-5F31-BA1A172B91A8}"/>
              </a:ext>
            </a:extLst>
          </p:cNvPr>
          <p:cNvSpPr>
            <a:spLocks noGrp="1"/>
          </p:cNvSpPr>
          <p:nvPr>
            <p:ph type="title"/>
          </p:nvPr>
        </p:nvSpPr>
        <p:spPr/>
        <p:txBody>
          <a:bodyPr>
            <a:normAutofit/>
          </a:bodyPr>
          <a:lstStyle/>
          <a:p>
            <a:r>
              <a:rPr lang="en-US" sz="8000" b="1" dirty="0">
                <a:solidFill>
                  <a:srgbClr val="EB9C65"/>
                </a:solidFill>
                <a:latin typeface="Avenir Next LT Pro" panose="020B0504020202020204" pitchFamily="34" charset="0"/>
              </a:rPr>
              <a:t>IV. The Significance</a:t>
            </a:r>
          </a:p>
        </p:txBody>
      </p:sp>
      <p:sp>
        <p:nvSpPr>
          <p:cNvPr id="3" name="Content Placeholder 2">
            <a:extLst>
              <a:ext uri="{FF2B5EF4-FFF2-40B4-BE49-F238E27FC236}">
                <a16:creationId xmlns:a16="http://schemas.microsoft.com/office/drawing/2014/main" id="{00A7871A-2BAF-46B6-F0EB-21FA790C8E76}"/>
              </a:ext>
            </a:extLst>
          </p:cNvPr>
          <p:cNvSpPr>
            <a:spLocks noGrp="1"/>
          </p:cNvSpPr>
          <p:nvPr>
            <p:ph idx="1"/>
          </p:nvPr>
        </p:nvSpPr>
        <p:spPr/>
        <p:txBody>
          <a:bodyPr>
            <a:noAutofit/>
          </a:bodyPr>
          <a:lstStyle/>
          <a:p>
            <a:pPr marL="0" indent="0">
              <a:buNone/>
            </a:pPr>
            <a:r>
              <a:rPr lang="en-US" sz="4800" b="1" dirty="0">
                <a:latin typeface="Avenir Next LT Pro" panose="020B0504020202020204" pitchFamily="34" charset="0"/>
              </a:rPr>
              <a:t>49 </a:t>
            </a:r>
            <a:r>
              <a:rPr lang="en-US" sz="4800" b="1" u="sng" dirty="0">
                <a:latin typeface="Avenir Next LT Pro" panose="020B0504020202020204" pitchFamily="34" charset="0"/>
              </a:rPr>
              <a:t>Then those who were at table with him began to say among themselves, “Who is this, who even forgives sins</a:t>
            </a:r>
            <a:r>
              <a:rPr lang="en-US" sz="4800" dirty="0">
                <a:latin typeface="Avenir Next LT Pro" panose="020B0504020202020204" pitchFamily="34" charset="0"/>
              </a:rPr>
              <a:t>?” </a:t>
            </a:r>
            <a:r>
              <a:rPr lang="en-US" sz="4800" b="1" dirty="0">
                <a:latin typeface="Avenir Next LT Pro" panose="020B0504020202020204" pitchFamily="34" charset="0"/>
              </a:rPr>
              <a:t>50 </a:t>
            </a:r>
            <a:r>
              <a:rPr lang="en-US" sz="4800" dirty="0">
                <a:latin typeface="Avenir Next LT Pro" panose="020B0504020202020204" pitchFamily="34" charset="0"/>
              </a:rPr>
              <a:t>And he said to the woman, “Your faith has saved you; go in peace.”</a:t>
            </a:r>
          </a:p>
        </p:txBody>
      </p:sp>
      <p:sp>
        <p:nvSpPr>
          <p:cNvPr id="4" name="TextBox 3">
            <a:extLst>
              <a:ext uri="{FF2B5EF4-FFF2-40B4-BE49-F238E27FC236}">
                <a16:creationId xmlns:a16="http://schemas.microsoft.com/office/drawing/2014/main" id="{E9E59F77-79B4-4991-1693-6418EF5CD313}"/>
              </a:ext>
            </a:extLst>
          </p:cNvPr>
          <p:cNvSpPr txBox="1"/>
          <p:nvPr/>
        </p:nvSpPr>
        <p:spPr>
          <a:xfrm>
            <a:off x="838200" y="6182060"/>
            <a:ext cx="11081084" cy="584775"/>
          </a:xfrm>
          <a:prstGeom prst="rect">
            <a:avLst/>
          </a:prstGeom>
          <a:noFill/>
        </p:spPr>
        <p:txBody>
          <a:bodyPr wrap="square" rtlCol="0">
            <a:spAutoFit/>
          </a:bodyPr>
          <a:lstStyle/>
          <a:p>
            <a:pPr marL="457200" indent="-457200">
              <a:buFont typeface="Arial" panose="020B0604020202020204" pitchFamily="34" charset="0"/>
              <a:buChar char="•"/>
            </a:pPr>
            <a:r>
              <a:rPr lang="en-US" sz="3200" dirty="0">
                <a:latin typeface="Avenir Next LT Pro" panose="020B0504020202020204" pitchFamily="34" charset="0"/>
              </a:rPr>
              <a:t>Luke 5:21.</a:t>
            </a:r>
          </a:p>
        </p:txBody>
      </p:sp>
      <p:cxnSp>
        <p:nvCxnSpPr>
          <p:cNvPr id="5" name="Straight Connector 4">
            <a:extLst>
              <a:ext uri="{FF2B5EF4-FFF2-40B4-BE49-F238E27FC236}">
                <a16:creationId xmlns:a16="http://schemas.microsoft.com/office/drawing/2014/main" id="{0F9159A2-A061-A1DC-BCB9-963FB6C33C58}"/>
              </a:ext>
            </a:extLst>
          </p:cNvPr>
          <p:cNvCxnSpPr/>
          <p:nvPr/>
        </p:nvCxnSpPr>
        <p:spPr>
          <a:xfrm>
            <a:off x="838200" y="6181743"/>
            <a:ext cx="10515600" cy="0"/>
          </a:xfrm>
          <a:prstGeom prst="line">
            <a:avLst/>
          </a:prstGeom>
          <a:ln w="381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009151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1704A-816A-DE6E-5F31-BA1A172B91A8}"/>
              </a:ext>
            </a:extLst>
          </p:cNvPr>
          <p:cNvSpPr>
            <a:spLocks noGrp="1"/>
          </p:cNvSpPr>
          <p:nvPr>
            <p:ph type="title"/>
          </p:nvPr>
        </p:nvSpPr>
        <p:spPr/>
        <p:txBody>
          <a:bodyPr>
            <a:normAutofit/>
          </a:bodyPr>
          <a:lstStyle/>
          <a:p>
            <a:r>
              <a:rPr lang="en-US" sz="8800" b="1" dirty="0">
                <a:solidFill>
                  <a:srgbClr val="EB9C65"/>
                </a:solidFill>
                <a:latin typeface="Avenir Next LT Pro" panose="020B0504020202020204" pitchFamily="34" charset="0"/>
              </a:rPr>
              <a:t>Luke 7:36</a:t>
            </a:r>
          </a:p>
        </p:txBody>
      </p:sp>
      <p:sp>
        <p:nvSpPr>
          <p:cNvPr id="3" name="Content Placeholder 2">
            <a:extLst>
              <a:ext uri="{FF2B5EF4-FFF2-40B4-BE49-F238E27FC236}">
                <a16:creationId xmlns:a16="http://schemas.microsoft.com/office/drawing/2014/main" id="{00A7871A-2BAF-46B6-F0EB-21FA790C8E76}"/>
              </a:ext>
            </a:extLst>
          </p:cNvPr>
          <p:cNvSpPr>
            <a:spLocks noGrp="1"/>
          </p:cNvSpPr>
          <p:nvPr>
            <p:ph idx="1"/>
          </p:nvPr>
        </p:nvSpPr>
        <p:spPr/>
        <p:txBody>
          <a:bodyPr>
            <a:noAutofit/>
          </a:bodyPr>
          <a:lstStyle/>
          <a:p>
            <a:pPr marL="0" indent="0">
              <a:buNone/>
            </a:pPr>
            <a:r>
              <a:rPr lang="en-US" sz="6000" b="1" dirty="0">
                <a:latin typeface="Avenir Next LT Pro" panose="020B0504020202020204" pitchFamily="34" charset="0"/>
              </a:rPr>
              <a:t>36 </a:t>
            </a:r>
            <a:r>
              <a:rPr lang="en-US" sz="6000" dirty="0">
                <a:latin typeface="Avenir Next LT Pro" panose="020B0504020202020204" pitchFamily="34" charset="0"/>
              </a:rPr>
              <a:t>One of the Pharisees asked him to eat with him, and he went into the Pharisee’s house and reclined at table. </a:t>
            </a:r>
          </a:p>
        </p:txBody>
      </p:sp>
    </p:spTree>
    <p:extLst>
      <p:ext uri="{BB962C8B-B14F-4D97-AF65-F5344CB8AC3E}">
        <p14:creationId xmlns:p14="http://schemas.microsoft.com/office/powerpoint/2010/main" val="37982827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1704A-816A-DE6E-5F31-BA1A172B91A8}"/>
              </a:ext>
            </a:extLst>
          </p:cNvPr>
          <p:cNvSpPr>
            <a:spLocks noGrp="1"/>
          </p:cNvSpPr>
          <p:nvPr>
            <p:ph type="title"/>
          </p:nvPr>
        </p:nvSpPr>
        <p:spPr/>
        <p:txBody>
          <a:bodyPr>
            <a:normAutofit/>
          </a:bodyPr>
          <a:lstStyle/>
          <a:p>
            <a:r>
              <a:rPr lang="en-US" sz="8000" b="1" dirty="0">
                <a:solidFill>
                  <a:srgbClr val="EB9C65"/>
                </a:solidFill>
                <a:latin typeface="Avenir Next LT Pro" panose="020B0504020202020204" pitchFamily="34" charset="0"/>
              </a:rPr>
              <a:t>IV. The Significance</a:t>
            </a:r>
          </a:p>
        </p:txBody>
      </p:sp>
      <p:sp>
        <p:nvSpPr>
          <p:cNvPr id="3" name="Content Placeholder 2">
            <a:extLst>
              <a:ext uri="{FF2B5EF4-FFF2-40B4-BE49-F238E27FC236}">
                <a16:creationId xmlns:a16="http://schemas.microsoft.com/office/drawing/2014/main" id="{00A7871A-2BAF-46B6-F0EB-21FA790C8E76}"/>
              </a:ext>
            </a:extLst>
          </p:cNvPr>
          <p:cNvSpPr>
            <a:spLocks noGrp="1"/>
          </p:cNvSpPr>
          <p:nvPr>
            <p:ph idx="1"/>
          </p:nvPr>
        </p:nvSpPr>
        <p:spPr/>
        <p:txBody>
          <a:bodyPr>
            <a:noAutofit/>
          </a:bodyPr>
          <a:lstStyle/>
          <a:p>
            <a:pPr marL="0" indent="0">
              <a:buNone/>
            </a:pPr>
            <a:r>
              <a:rPr lang="en-US" sz="4800" b="1" dirty="0">
                <a:latin typeface="Avenir Next LT Pro" panose="020B0504020202020204" pitchFamily="34" charset="0"/>
              </a:rPr>
              <a:t>49 </a:t>
            </a:r>
            <a:r>
              <a:rPr lang="en-US" sz="4800" dirty="0">
                <a:latin typeface="Avenir Next LT Pro" panose="020B0504020202020204" pitchFamily="34" charset="0"/>
              </a:rPr>
              <a:t>Then those who were at table with him began to say among themselves, “Who is this, who even forgives sins?” </a:t>
            </a:r>
            <a:r>
              <a:rPr lang="en-US" sz="4800" b="1" dirty="0">
                <a:latin typeface="Avenir Next LT Pro" panose="020B0504020202020204" pitchFamily="34" charset="0"/>
              </a:rPr>
              <a:t>50 </a:t>
            </a:r>
            <a:r>
              <a:rPr lang="en-US" sz="4800" b="1" u="sng" dirty="0">
                <a:latin typeface="Avenir Next LT Pro" panose="020B0504020202020204" pitchFamily="34" charset="0"/>
              </a:rPr>
              <a:t>And he said to the woman, “Your faith has saved you; go in peace</a:t>
            </a:r>
            <a:r>
              <a:rPr lang="en-US" sz="4800" dirty="0">
                <a:latin typeface="Avenir Next LT Pro" panose="020B0504020202020204" pitchFamily="34" charset="0"/>
              </a:rPr>
              <a:t>.”</a:t>
            </a:r>
          </a:p>
        </p:txBody>
      </p:sp>
      <p:sp>
        <p:nvSpPr>
          <p:cNvPr id="4" name="TextBox 3">
            <a:extLst>
              <a:ext uri="{FF2B5EF4-FFF2-40B4-BE49-F238E27FC236}">
                <a16:creationId xmlns:a16="http://schemas.microsoft.com/office/drawing/2014/main" id="{E9E59F77-79B4-4991-1693-6418EF5CD313}"/>
              </a:ext>
            </a:extLst>
          </p:cNvPr>
          <p:cNvSpPr txBox="1"/>
          <p:nvPr/>
        </p:nvSpPr>
        <p:spPr>
          <a:xfrm>
            <a:off x="838200" y="6182060"/>
            <a:ext cx="11081084" cy="584775"/>
          </a:xfrm>
          <a:prstGeom prst="rect">
            <a:avLst/>
          </a:prstGeom>
          <a:noFill/>
        </p:spPr>
        <p:txBody>
          <a:bodyPr wrap="square" rtlCol="0">
            <a:spAutoFit/>
          </a:bodyPr>
          <a:lstStyle/>
          <a:p>
            <a:pPr marL="457200" indent="-457200">
              <a:buFont typeface="Arial" panose="020B0604020202020204" pitchFamily="34" charset="0"/>
              <a:buChar char="•"/>
            </a:pPr>
            <a:r>
              <a:rPr lang="en-US" sz="3200" dirty="0">
                <a:latin typeface="Avenir Next LT Pro" panose="020B0504020202020204" pitchFamily="34" charset="0"/>
              </a:rPr>
              <a:t>Ephesians 2:8-9; Matthew 11:28.</a:t>
            </a:r>
          </a:p>
        </p:txBody>
      </p:sp>
      <p:cxnSp>
        <p:nvCxnSpPr>
          <p:cNvPr id="5" name="Straight Connector 4">
            <a:extLst>
              <a:ext uri="{FF2B5EF4-FFF2-40B4-BE49-F238E27FC236}">
                <a16:creationId xmlns:a16="http://schemas.microsoft.com/office/drawing/2014/main" id="{0F9159A2-A061-A1DC-BCB9-963FB6C33C58}"/>
              </a:ext>
            </a:extLst>
          </p:cNvPr>
          <p:cNvCxnSpPr/>
          <p:nvPr/>
        </p:nvCxnSpPr>
        <p:spPr>
          <a:xfrm>
            <a:off x="838200" y="6181743"/>
            <a:ext cx="10515600" cy="0"/>
          </a:xfrm>
          <a:prstGeom prst="line">
            <a:avLst/>
          </a:prstGeom>
          <a:ln w="381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438698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heart shaped object with a crack in the middle&#10;&#10;Description automatically generated">
            <a:extLst>
              <a:ext uri="{FF2B5EF4-FFF2-40B4-BE49-F238E27FC236}">
                <a16:creationId xmlns:a16="http://schemas.microsoft.com/office/drawing/2014/main" id="{541D6F27-BF6B-09E8-10F2-EDDDA9CC50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 y="428"/>
            <a:ext cx="12190476" cy="6857143"/>
          </a:xfrm>
          <a:prstGeom prst="rect">
            <a:avLst/>
          </a:prstGeom>
        </p:spPr>
      </p:pic>
    </p:spTree>
    <p:extLst>
      <p:ext uri="{BB962C8B-B14F-4D97-AF65-F5344CB8AC3E}">
        <p14:creationId xmlns:p14="http://schemas.microsoft.com/office/powerpoint/2010/main" val="38566706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1704A-816A-DE6E-5F31-BA1A172B91A8}"/>
              </a:ext>
            </a:extLst>
          </p:cNvPr>
          <p:cNvSpPr>
            <a:spLocks noGrp="1"/>
          </p:cNvSpPr>
          <p:nvPr>
            <p:ph type="title"/>
          </p:nvPr>
        </p:nvSpPr>
        <p:spPr/>
        <p:txBody>
          <a:bodyPr>
            <a:normAutofit/>
          </a:bodyPr>
          <a:lstStyle/>
          <a:p>
            <a:r>
              <a:rPr lang="en-US" sz="8800" b="1" dirty="0">
                <a:solidFill>
                  <a:srgbClr val="EB9C65"/>
                </a:solidFill>
                <a:latin typeface="Avenir Next LT Pro" panose="020B0504020202020204" pitchFamily="34" charset="0"/>
              </a:rPr>
              <a:t>Luke 7:37</a:t>
            </a:r>
          </a:p>
        </p:txBody>
      </p:sp>
      <p:sp>
        <p:nvSpPr>
          <p:cNvPr id="3" name="Content Placeholder 2">
            <a:extLst>
              <a:ext uri="{FF2B5EF4-FFF2-40B4-BE49-F238E27FC236}">
                <a16:creationId xmlns:a16="http://schemas.microsoft.com/office/drawing/2014/main" id="{00A7871A-2BAF-46B6-F0EB-21FA790C8E76}"/>
              </a:ext>
            </a:extLst>
          </p:cNvPr>
          <p:cNvSpPr>
            <a:spLocks noGrp="1"/>
          </p:cNvSpPr>
          <p:nvPr>
            <p:ph idx="1"/>
          </p:nvPr>
        </p:nvSpPr>
        <p:spPr/>
        <p:txBody>
          <a:bodyPr>
            <a:noAutofit/>
          </a:bodyPr>
          <a:lstStyle/>
          <a:p>
            <a:pPr marL="0" indent="0">
              <a:buNone/>
            </a:pPr>
            <a:r>
              <a:rPr lang="en-US" sz="5000" b="1" dirty="0">
                <a:latin typeface="Avenir Next LT Pro" panose="020B0504020202020204" pitchFamily="34" charset="0"/>
              </a:rPr>
              <a:t>37 </a:t>
            </a:r>
            <a:r>
              <a:rPr lang="en-US" sz="5000" dirty="0">
                <a:latin typeface="Avenir Next LT Pro" panose="020B0504020202020204" pitchFamily="34" charset="0"/>
              </a:rPr>
              <a:t>And behold, a woman of the city, who was a sinner, when she learned that he was reclining at table in the Pharisee’s house, brought an alabaster flask of ointment,</a:t>
            </a:r>
          </a:p>
        </p:txBody>
      </p:sp>
    </p:spTree>
    <p:extLst>
      <p:ext uri="{BB962C8B-B14F-4D97-AF65-F5344CB8AC3E}">
        <p14:creationId xmlns:p14="http://schemas.microsoft.com/office/powerpoint/2010/main" val="3653018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1704A-816A-DE6E-5F31-BA1A172B91A8}"/>
              </a:ext>
            </a:extLst>
          </p:cNvPr>
          <p:cNvSpPr>
            <a:spLocks noGrp="1"/>
          </p:cNvSpPr>
          <p:nvPr>
            <p:ph type="title"/>
          </p:nvPr>
        </p:nvSpPr>
        <p:spPr/>
        <p:txBody>
          <a:bodyPr>
            <a:normAutofit/>
          </a:bodyPr>
          <a:lstStyle/>
          <a:p>
            <a:r>
              <a:rPr lang="en-US" sz="8800" b="1" dirty="0">
                <a:solidFill>
                  <a:srgbClr val="EB9C65"/>
                </a:solidFill>
                <a:latin typeface="Avenir Next LT Pro" panose="020B0504020202020204" pitchFamily="34" charset="0"/>
              </a:rPr>
              <a:t>Luke 7:38</a:t>
            </a:r>
          </a:p>
        </p:txBody>
      </p:sp>
      <p:sp>
        <p:nvSpPr>
          <p:cNvPr id="3" name="Content Placeholder 2">
            <a:extLst>
              <a:ext uri="{FF2B5EF4-FFF2-40B4-BE49-F238E27FC236}">
                <a16:creationId xmlns:a16="http://schemas.microsoft.com/office/drawing/2014/main" id="{00A7871A-2BAF-46B6-F0EB-21FA790C8E76}"/>
              </a:ext>
            </a:extLst>
          </p:cNvPr>
          <p:cNvSpPr>
            <a:spLocks noGrp="1"/>
          </p:cNvSpPr>
          <p:nvPr>
            <p:ph idx="1"/>
          </p:nvPr>
        </p:nvSpPr>
        <p:spPr/>
        <p:txBody>
          <a:bodyPr>
            <a:noAutofit/>
          </a:bodyPr>
          <a:lstStyle/>
          <a:p>
            <a:pPr marL="0" indent="0">
              <a:buNone/>
            </a:pPr>
            <a:r>
              <a:rPr lang="en-US" sz="4800" b="1" dirty="0">
                <a:latin typeface="Avenir Next LT Pro" panose="020B0504020202020204" pitchFamily="34" charset="0"/>
              </a:rPr>
              <a:t>38 </a:t>
            </a:r>
            <a:r>
              <a:rPr lang="en-US" sz="4800" dirty="0">
                <a:latin typeface="Avenir Next LT Pro" panose="020B0504020202020204" pitchFamily="34" charset="0"/>
              </a:rPr>
              <a:t>and standing behind him at his feet, weeping, she began to wet his feet with her tears and wiped them with the hair of her head and kissed his feet and anointed them with the ointment.</a:t>
            </a:r>
          </a:p>
        </p:txBody>
      </p:sp>
    </p:spTree>
    <p:extLst>
      <p:ext uri="{BB962C8B-B14F-4D97-AF65-F5344CB8AC3E}">
        <p14:creationId xmlns:p14="http://schemas.microsoft.com/office/powerpoint/2010/main" val="41485111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1704A-816A-DE6E-5F31-BA1A172B91A8}"/>
              </a:ext>
            </a:extLst>
          </p:cNvPr>
          <p:cNvSpPr>
            <a:spLocks noGrp="1"/>
          </p:cNvSpPr>
          <p:nvPr>
            <p:ph type="title"/>
          </p:nvPr>
        </p:nvSpPr>
        <p:spPr/>
        <p:txBody>
          <a:bodyPr>
            <a:normAutofit/>
          </a:bodyPr>
          <a:lstStyle/>
          <a:p>
            <a:r>
              <a:rPr lang="en-US" sz="8800" b="1" dirty="0">
                <a:solidFill>
                  <a:srgbClr val="EB9C65"/>
                </a:solidFill>
                <a:latin typeface="Avenir Next LT Pro" panose="020B0504020202020204" pitchFamily="34" charset="0"/>
              </a:rPr>
              <a:t>Luke 7:39</a:t>
            </a:r>
          </a:p>
        </p:txBody>
      </p:sp>
      <p:sp>
        <p:nvSpPr>
          <p:cNvPr id="3" name="Content Placeholder 2">
            <a:extLst>
              <a:ext uri="{FF2B5EF4-FFF2-40B4-BE49-F238E27FC236}">
                <a16:creationId xmlns:a16="http://schemas.microsoft.com/office/drawing/2014/main" id="{00A7871A-2BAF-46B6-F0EB-21FA790C8E76}"/>
              </a:ext>
            </a:extLst>
          </p:cNvPr>
          <p:cNvSpPr>
            <a:spLocks noGrp="1"/>
          </p:cNvSpPr>
          <p:nvPr>
            <p:ph idx="1"/>
          </p:nvPr>
        </p:nvSpPr>
        <p:spPr/>
        <p:txBody>
          <a:bodyPr>
            <a:noAutofit/>
          </a:bodyPr>
          <a:lstStyle/>
          <a:p>
            <a:pPr marL="0" indent="0">
              <a:buNone/>
            </a:pPr>
            <a:r>
              <a:rPr lang="en-US" sz="4800" b="1" dirty="0">
                <a:latin typeface="Avenir Next LT Pro" panose="020B0504020202020204" pitchFamily="34" charset="0"/>
              </a:rPr>
              <a:t>39 </a:t>
            </a:r>
            <a:r>
              <a:rPr lang="en-US" sz="4800" dirty="0">
                <a:latin typeface="Avenir Next LT Pro" panose="020B0504020202020204" pitchFamily="34" charset="0"/>
              </a:rPr>
              <a:t>Now when the Pharisee who had invited him saw this, he said to himself, “If this man were a prophet, he would have known who and what sort of woman this is who is touching him, for she is a sinner.”</a:t>
            </a:r>
          </a:p>
        </p:txBody>
      </p:sp>
    </p:spTree>
    <p:extLst>
      <p:ext uri="{BB962C8B-B14F-4D97-AF65-F5344CB8AC3E}">
        <p14:creationId xmlns:p14="http://schemas.microsoft.com/office/powerpoint/2010/main" val="11858018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1704A-816A-DE6E-5F31-BA1A172B91A8}"/>
              </a:ext>
            </a:extLst>
          </p:cNvPr>
          <p:cNvSpPr>
            <a:spLocks noGrp="1"/>
          </p:cNvSpPr>
          <p:nvPr>
            <p:ph type="title"/>
          </p:nvPr>
        </p:nvSpPr>
        <p:spPr/>
        <p:txBody>
          <a:bodyPr>
            <a:normAutofit/>
          </a:bodyPr>
          <a:lstStyle/>
          <a:p>
            <a:r>
              <a:rPr lang="en-US" sz="8800" b="1" dirty="0">
                <a:solidFill>
                  <a:srgbClr val="EB9C65"/>
                </a:solidFill>
                <a:latin typeface="Avenir Next LT Pro" panose="020B0504020202020204" pitchFamily="34" charset="0"/>
              </a:rPr>
              <a:t>Luke 7:40</a:t>
            </a:r>
          </a:p>
        </p:txBody>
      </p:sp>
      <p:sp>
        <p:nvSpPr>
          <p:cNvPr id="3" name="Content Placeholder 2">
            <a:extLst>
              <a:ext uri="{FF2B5EF4-FFF2-40B4-BE49-F238E27FC236}">
                <a16:creationId xmlns:a16="http://schemas.microsoft.com/office/drawing/2014/main" id="{00A7871A-2BAF-46B6-F0EB-21FA790C8E76}"/>
              </a:ext>
            </a:extLst>
          </p:cNvPr>
          <p:cNvSpPr>
            <a:spLocks noGrp="1"/>
          </p:cNvSpPr>
          <p:nvPr>
            <p:ph idx="1"/>
          </p:nvPr>
        </p:nvSpPr>
        <p:spPr/>
        <p:txBody>
          <a:bodyPr>
            <a:noAutofit/>
          </a:bodyPr>
          <a:lstStyle/>
          <a:p>
            <a:pPr marL="0" indent="0">
              <a:buNone/>
            </a:pPr>
            <a:r>
              <a:rPr lang="en-US" sz="4800" b="1" dirty="0">
                <a:latin typeface="Avenir Next LT Pro" panose="020B0504020202020204" pitchFamily="34" charset="0"/>
              </a:rPr>
              <a:t>40 </a:t>
            </a:r>
            <a:r>
              <a:rPr lang="en-US" sz="4800" dirty="0">
                <a:latin typeface="Avenir Next LT Pro" panose="020B0504020202020204" pitchFamily="34" charset="0"/>
              </a:rPr>
              <a:t>And Jesus answering said to him, “Simon, I have something to say to you.” And he answered, “Say it, Teacher.”</a:t>
            </a:r>
          </a:p>
        </p:txBody>
      </p:sp>
    </p:spTree>
    <p:extLst>
      <p:ext uri="{BB962C8B-B14F-4D97-AF65-F5344CB8AC3E}">
        <p14:creationId xmlns:p14="http://schemas.microsoft.com/office/powerpoint/2010/main" val="12875132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1704A-816A-DE6E-5F31-BA1A172B91A8}"/>
              </a:ext>
            </a:extLst>
          </p:cNvPr>
          <p:cNvSpPr>
            <a:spLocks noGrp="1"/>
          </p:cNvSpPr>
          <p:nvPr>
            <p:ph type="title"/>
          </p:nvPr>
        </p:nvSpPr>
        <p:spPr/>
        <p:txBody>
          <a:bodyPr>
            <a:normAutofit/>
          </a:bodyPr>
          <a:lstStyle/>
          <a:p>
            <a:r>
              <a:rPr lang="en-US" sz="8800" b="1" dirty="0">
                <a:solidFill>
                  <a:srgbClr val="EB9C65"/>
                </a:solidFill>
                <a:latin typeface="Avenir Next LT Pro" panose="020B0504020202020204" pitchFamily="34" charset="0"/>
              </a:rPr>
              <a:t>Luke 7:41-42</a:t>
            </a:r>
          </a:p>
        </p:txBody>
      </p:sp>
      <p:sp>
        <p:nvSpPr>
          <p:cNvPr id="3" name="Content Placeholder 2">
            <a:extLst>
              <a:ext uri="{FF2B5EF4-FFF2-40B4-BE49-F238E27FC236}">
                <a16:creationId xmlns:a16="http://schemas.microsoft.com/office/drawing/2014/main" id="{00A7871A-2BAF-46B6-F0EB-21FA790C8E76}"/>
              </a:ext>
            </a:extLst>
          </p:cNvPr>
          <p:cNvSpPr>
            <a:spLocks noGrp="1"/>
          </p:cNvSpPr>
          <p:nvPr>
            <p:ph idx="1"/>
          </p:nvPr>
        </p:nvSpPr>
        <p:spPr/>
        <p:txBody>
          <a:bodyPr>
            <a:noAutofit/>
          </a:bodyPr>
          <a:lstStyle/>
          <a:p>
            <a:pPr marL="0" indent="0">
              <a:buNone/>
            </a:pPr>
            <a:r>
              <a:rPr lang="en-US" sz="4800" b="1" dirty="0">
                <a:latin typeface="Avenir Next LT Pro" panose="020B0504020202020204" pitchFamily="34" charset="0"/>
              </a:rPr>
              <a:t>41 </a:t>
            </a:r>
            <a:r>
              <a:rPr lang="en-US" sz="4800" dirty="0">
                <a:latin typeface="Avenir Next LT Pro" panose="020B0504020202020204" pitchFamily="34" charset="0"/>
              </a:rPr>
              <a:t>“A certain moneylender had two debtors. One owed five hundred denarii, and the other fifty. </a:t>
            </a:r>
            <a:r>
              <a:rPr lang="en-US" sz="4800" b="1" dirty="0">
                <a:latin typeface="Avenir Next LT Pro" panose="020B0504020202020204" pitchFamily="34" charset="0"/>
              </a:rPr>
              <a:t>42 </a:t>
            </a:r>
            <a:r>
              <a:rPr lang="en-US" sz="4800" dirty="0">
                <a:latin typeface="Avenir Next LT Pro" panose="020B0504020202020204" pitchFamily="34" charset="0"/>
              </a:rPr>
              <a:t>When they could not pay, he cancelled the debt of both. Now which of them will love him more?”</a:t>
            </a:r>
          </a:p>
        </p:txBody>
      </p:sp>
    </p:spTree>
    <p:extLst>
      <p:ext uri="{BB962C8B-B14F-4D97-AF65-F5344CB8AC3E}">
        <p14:creationId xmlns:p14="http://schemas.microsoft.com/office/powerpoint/2010/main" val="24762701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6405</TotalTime>
  <Words>1788</Words>
  <Application>Microsoft Office PowerPoint</Application>
  <PresentationFormat>Widescreen</PresentationFormat>
  <Paragraphs>86</Paragraphs>
  <Slides>41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41</vt:i4>
      </vt:variant>
    </vt:vector>
  </HeadingPairs>
  <TitlesOfParts>
    <vt:vector size="46" baseType="lpstr">
      <vt:lpstr>Aptos</vt:lpstr>
      <vt:lpstr>Aptos Display</vt:lpstr>
      <vt:lpstr>Arial</vt:lpstr>
      <vt:lpstr>Avenir Next LT Pro</vt:lpstr>
      <vt:lpstr>Office Theme</vt:lpstr>
      <vt:lpstr>PowerPoint Presentation</vt:lpstr>
      <vt:lpstr>PowerPoint Presentation</vt:lpstr>
      <vt:lpstr>Outline:</vt:lpstr>
      <vt:lpstr>Luke 7:36</vt:lpstr>
      <vt:lpstr>Luke 7:37</vt:lpstr>
      <vt:lpstr>Luke 7:38</vt:lpstr>
      <vt:lpstr>Luke 7:39</vt:lpstr>
      <vt:lpstr>Luke 7:40</vt:lpstr>
      <vt:lpstr>Luke 7:41-42</vt:lpstr>
      <vt:lpstr>Luke 7:43</vt:lpstr>
      <vt:lpstr>Luke 7:44-46</vt:lpstr>
      <vt:lpstr>Luke 7:47-48</vt:lpstr>
      <vt:lpstr>Luke 7:49-50</vt:lpstr>
      <vt:lpstr>PowerPoint Presentation</vt:lpstr>
      <vt:lpstr>I. The Setting</vt:lpstr>
      <vt:lpstr>II. The Situation</vt:lpstr>
      <vt:lpstr>II. The Situation</vt:lpstr>
      <vt:lpstr>II. The Situation</vt:lpstr>
      <vt:lpstr>II. The Situation</vt:lpstr>
      <vt:lpstr>II. The Situation</vt:lpstr>
      <vt:lpstr>II. The Situation</vt:lpstr>
      <vt:lpstr>II. The Situation</vt:lpstr>
      <vt:lpstr>II. The Situation</vt:lpstr>
      <vt:lpstr>II. The Situation</vt:lpstr>
      <vt:lpstr>II. The Situation</vt:lpstr>
      <vt:lpstr>II. The Situation</vt:lpstr>
      <vt:lpstr>II. The Situation</vt:lpstr>
      <vt:lpstr>III. The Story</vt:lpstr>
      <vt:lpstr>III. The Story</vt:lpstr>
      <vt:lpstr>III. The Story</vt:lpstr>
      <vt:lpstr>III. The Story</vt:lpstr>
      <vt:lpstr>III. The Story</vt:lpstr>
      <vt:lpstr>IV. The Significance</vt:lpstr>
      <vt:lpstr>IV. The Significance</vt:lpstr>
      <vt:lpstr>IV. The Significance</vt:lpstr>
      <vt:lpstr>IV. The Significance</vt:lpstr>
      <vt:lpstr>IV. The Significance</vt:lpstr>
      <vt:lpstr>IV. The Significance</vt:lpstr>
      <vt:lpstr>IV. The Significance</vt:lpstr>
      <vt:lpstr>IV. The Significance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Pastor Zach Dudenhofer</dc:creator>
  <cp:lastModifiedBy>Pastor Zach Dudenhofer</cp:lastModifiedBy>
  <cp:revision>1</cp:revision>
  <dcterms:created xsi:type="dcterms:W3CDTF">2024-06-07T01:48:28Z</dcterms:created>
  <dcterms:modified xsi:type="dcterms:W3CDTF">2026-05-08T13:58:13Z</dcterms:modified>
</cp:coreProperties>
</file>