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768" r:id="rId6"/>
  </p:sldMasterIdLst>
  <p:notesMasterIdLst>
    <p:notesMasterId r:id="rId62"/>
  </p:notesMasterIdLst>
  <p:handoutMasterIdLst>
    <p:handoutMasterId r:id="rId63"/>
  </p:handoutMasterIdLst>
  <p:sldIdLst>
    <p:sldId id="438" r:id="rId7"/>
    <p:sldId id="1101" r:id="rId8"/>
    <p:sldId id="991" r:id="rId9"/>
    <p:sldId id="1206" r:id="rId10"/>
    <p:sldId id="1082" r:id="rId11"/>
    <p:sldId id="1102" r:id="rId12"/>
    <p:sldId id="1161" r:id="rId13"/>
    <p:sldId id="1162" r:id="rId14"/>
    <p:sldId id="1163" r:id="rId15"/>
    <p:sldId id="1020" r:id="rId16"/>
    <p:sldId id="933" r:id="rId17"/>
    <p:sldId id="1164" r:id="rId18"/>
    <p:sldId id="1207" r:id="rId19"/>
    <p:sldId id="1165" r:id="rId20"/>
    <p:sldId id="1203" r:id="rId21"/>
    <p:sldId id="1168" r:id="rId22"/>
    <p:sldId id="1158" r:id="rId23"/>
    <p:sldId id="1208" r:id="rId24"/>
    <p:sldId id="1204" r:id="rId25"/>
    <p:sldId id="1170" r:id="rId26"/>
    <p:sldId id="1209" r:id="rId27"/>
    <p:sldId id="1171" r:id="rId28"/>
    <p:sldId id="1174" r:id="rId29"/>
    <p:sldId id="1210" r:id="rId30"/>
    <p:sldId id="1076" r:id="rId31"/>
    <p:sldId id="1175" r:id="rId32"/>
    <p:sldId id="1211" r:id="rId33"/>
    <p:sldId id="1077" r:id="rId34"/>
    <p:sldId id="1178" r:id="rId35"/>
    <p:sldId id="1179" r:id="rId36"/>
    <p:sldId id="1180" r:id="rId37"/>
    <p:sldId id="1212" r:id="rId38"/>
    <p:sldId id="731" r:id="rId39"/>
    <p:sldId id="1182" r:id="rId40"/>
    <p:sldId id="1186" r:id="rId41"/>
    <p:sldId id="1124" r:id="rId42"/>
    <p:sldId id="1187" r:id="rId43"/>
    <p:sldId id="1189" r:id="rId44"/>
    <p:sldId id="1148" r:id="rId45"/>
    <p:sldId id="1026" r:id="rId46"/>
    <p:sldId id="1027" r:id="rId47"/>
    <p:sldId id="1184" r:id="rId48"/>
    <p:sldId id="1080" r:id="rId49"/>
    <p:sldId id="1200" r:id="rId50"/>
    <p:sldId id="1191" r:id="rId51"/>
    <p:sldId id="1192" r:id="rId52"/>
    <p:sldId id="1149" r:id="rId53"/>
    <p:sldId id="1193" r:id="rId54"/>
    <p:sldId id="1194" r:id="rId55"/>
    <p:sldId id="1096" r:id="rId56"/>
    <p:sldId id="1205" r:id="rId57"/>
    <p:sldId id="1196" r:id="rId58"/>
    <p:sldId id="1197" r:id="rId59"/>
    <p:sldId id="1198" r:id="rId60"/>
    <p:sldId id="1199" r:id="rId61"/>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1703"/>
    <a:srgbClr val="ABCFCA"/>
    <a:srgbClr val="A38F9E"/>
    <a:srgbClr val="E1BAA0"/>
    <a:srgbClr val="E68422"/>
    <a:srgbClr val="94582C"/>
    <a:srgbClr val="C99504"/>
    <a:srgbClr val="E3960B"/>
    <a:srgbClr val="F5801F"/>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05E96D-8566-4887-ABCE-5275EAB944E5}" v="18" dt="2026-05-07T04:16:59.7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0" d="100"/>
          <a:sy n="50" d="100"/>
        </p:scale>
        <p:origin x="1834" y="859"/>
      </p:cViewPr>
      <p:guideLst>
        <p:guide orient="horz" pos="2092"/>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handoutMaster" Target="handoutMasters/handoutMaster1.xml"/><Relationship Id="rId68"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Martin" userId="34214532-c002-4a9a-b7f5-c3c0742f04cd" providerId="ADAL" clId="{999FA431-0D99-44F0-ADF0-5374EE7C5224}"/>
    <pc:docChg chg="undo redo custSel addSld delSld modSld sldOrd">
      <pc:chgData name="Lauren Martin" userId="34214532-c002-4a9a-b7f5-c3c0742f04cd" providerId="ADAL" clId="{999FA431-0D99-44F0-ADF0-5374EE7C5224}" dt="2026-05-07T04:34:17.566" v="899" actId="20577"/>
      <pc:docMkLst>
        <pc:docMk/>
      </pc:docMkLst>
      <pc:sldChg chg="modSp mod">
        <pc:chgData name="Lauren Martin" userId="34214532-c002-4a9a-b7f5-c3c0742f04cd" providerId="ADAL" clId="{999FA431-0D99-44F0-ADF0-5374EE7C5224}" dt="2026-05-07T03:46:16.726" v="4" actId="20577"/>
        <pc:sldMkLst>
          <pc:docMk/>
          <pc:sldMk cId="3567630808" sldId="438"/>
        </pc:sldMkLst>
        <pc:spChg chg="mod">
          <ac:chgData name="Lauren Martin" userId="34214532-c002-4a9a-b7f5-c3c0742f04cd" providerId="ADAL" clId="{999FA431-0D99-44F0-ADF0-5374EE7C5224}" dt="2026-05-07T03:46:16.726" v="4" actId="20577"/>
          <ac:spMkLst>
            <pc:docMk/>
            <pc:sldMk cId="3567630808" sldId="438"/>
            <ac:spMk id="4" creationId="{00000000-0000-0000-0000-000000000000}"/>
          </ac:spMkLst>
        </pc:spChg>
      </pc:sldChg>
      <pc:sldChg chg="modSp mod">
        <pc:chgData name="Lauren Martin" userId="34214532-c002-4a9a-b7f5-c3c0742f04cd" providerId="ADAL" clId="{999FA431-0D99-44F0-ADF0-5374EE7C5224}" dt="2026-05-07T04:17:19.640" v="388" actId="1076"/>
        <pc:sldMkLst>
          <pc:docMk/>
          <pc:sldMk cId="1921818705" sldId="731"/>
        </pc:sldMkLst>
        <pc:spChg chg="mod">
          <ac:chgData name="Lauren Martin" userId="34214532-c002-4a9a-b7f5-c3c0742f04cd" providerId="ADAL" clId="{999FA431-0D99-44F0-ADF0-5374EE7C5224}" dt="2026-05-07T04:17:19.640" v="388" actId="1076"/>
          <ac:spMkLst>
            <pc:docMk/>
            <pc:sldMk cId="1921818705" sldId="731"/>
            <ac:spMk id="2" creationId="{FBE6943D-06C5-A55E-9B43-20282BBA08ED}"/>
          </ac:spMkLst>
        </pc:spChg>
      </pc:sldChg>
      <pc:sldChg chg="delSp modSp mod">
        <pc:chgData name="Lauren Martin" userId="34214532-c002-4a9a-b7f5-c3c0742f04cd" providerId="ADAL" clId="{999FA431-0D99-44F0-ADF0-5374EE7C5224}" dt="2026-05-07T03:47:33.648" v="15" actId="1076"/>
        <pc:sldMkLst>
          <pc:docMk/>
          <pc:sldMk cId="1720509123" sldId="991"/>
        </pc:sldMkLst>
        <pc:spChg chg="mod">
          <ac:chgData name="Lauren Martin" userId="34214532-c002-4a9a-b7f5-c3c0742f04cd" providerId="ADAL" clId="{999FA431-0D99-44F0-ADF0-5374EE7C5224}" dt="2026-05-07T03:47:00.116" v="10" actId="1076"/>
          <ac:spMkLst>
            <pc:docMk/>
            <pc:sldMk cId="1720509123" sldId="991"/>
            <ac:spMk id="4" creationId="{8055AD78-8CAD-855A-84A2-71333C3B3B24}"/>
          </ac:spMkLst>
        </pc:spChg>
        <pc:spChg chg="del">
          <ac:chgData name="Lauren Martin" userId="34214532-c002-4a9a-b7f5-c3c0742f04cd" providerId="ADAL" clId="{999FA431-0D99-44F0-ADF0-5374EE7C5224}" dt="2026-05-07T03:47:29.189" v="14" actId="478"/>
          <ac:spMkLst>
            <pc:docMk/>
            <pc:sldMk cId="1720509123" sldId="991"/>
            <ac:spMk id="6" creationId="{52631ECE-FB1A-19A8-AC6C-ED42AAD22F4E}"/>
          </ac:spMkLst>
        </pc:spChg>
        <pc:picChg chg="mod">
          <ac:chgData name="Lauren Martin" userId="34214532-c002-4a9a-b7f5-c3c0742f04cd" providerId="ADAL" clId="{999FA431-0D99-44F0-ADF0-5374EE7C5224}" dt="2026-05-07T03:47:33.648" v="15" actId="1076"/>
          <ac:picMkLst>
            <pc:docMk/>
            <pc:sldMk cId="1720509123" sldId="991"/>
            <ac:picMk id="8" creationId="{AD6272B0-045A-F628-E3EF-BE7D6DD1F5B1}"/>
          </ac:picMkLst>
        </pc:picChg>
      </pc:sldChg>
      <pc:sldChg chg="modSp mod">
        <pc:chgData name="Lauren Martin" userId="34214532-c002-4a9a-b7f5-c3c0742f04cd" providerId="ADAL" clId="{999FA431-0D99-44F0-ADF0-5374EE7C5224}" dt="2026-05-07T04:20:36.605" v="415" actId="1076"/>
        <pc:sldMkLst>
          <pc:docMk/>
          <pc:sldMk cId="1934760328" sldId="1026"/>
        </pc:sldMkLst>
        <pc:spChg chg="mod">
          <ac:chgData name="Lauren Martin" userId="34214532-c002-4a9a-b7f5-c3c0742f04cd" providerId="ADAL" clId="{999FA431-0D99-44F0-ADF0-5374EE7C5224}" dt="2026-05-07T04:20:15.954" v="413" actId="255"/>
          <ac:spMkLst>
            <pc:docMk/>
            <pc:sldMk cId="1934760328" sldId="1026"/>
            <ac:spMk id="3" creationId="{D54A8D93-69A3-4D47-B7A9-771714229458}"/>
          </ac:spMkLst>
        </pc:spChg>
        <pc:spChg chg="mod">
          <ac:chgData name="Lauren Martin" userId="34214532-c002-4a9a-b7f5-c3c0742f04cd" providerId="ADAL" clId="{999FA431-0D99-44F0-ADF0-5374EE7C5224}" dt="2026-05-07T04:20:36.605" v="415" actId="1076"/>
          <ac:spMkLst>
            <pc:docMk/>
            <pc:sldMk cId="1934760328" sldId="1026"/>
            <ac:spMk id="4" creationId="{B734E029-FD9B-4C27-2C53-B45CFB3096E4}"/>
          </ac:spMkLst>
        </pc:spChg>
        <pc:spChg chg="mod">
          <ac:chgData name="Lauren Martin" userId="34214532-c002-4a9a-b7f5-c3c0742f04cd" providerId="ADAL" clId="{999FA431-0D99-44F0-ADF0-5374EE7C5224}" dt="2026-05-07T04:19:08.776" v="406" actId="1076"/>
          <ac:spMkLst>
            <pc:docMk/>
            <pc:sldMk cId="1934760328" sldId="1026"/>
            <ac:spMk id="5" creationId="{BA847410-C1E5-4F45-9C09-66F777F7D72D}"/>
          </ac:spMkLst>
        </pc:spChg>
      </pc:sldChg>
      <pc:sldChg chg="modSp mod modNotesTx">
        <pc:chgData name="Lauren Martin" userId="34214532-c002-4a9a-b7f5-c3c0742f04cd" providerId="ADAL" clId="{999FA431-0D99-44F0-ADF0-5374EE7C5224}" dt="2026-05-07T04:22:50.594" v="432" actId="1076"/>
        <pc:sldMkLst>
          <pc:docMk/>
          <pc:sldMk cId="1523887427" sldId="1027"/>
        </pc:sldMkLst>
        <pc:spChg chg="mod">
          <ac:chgData name="Lauren Martin" userId="34214532-c002-4a9a-b7f5-c3c0742f04cd" providerId="ADAL" clId="{999FA431-0D99-44F0-ADF0-5374EE7C5224}" dt="2026-05-07T04:22:50.594" v="432" actId="1076"/>
          <ac:spMkLst>
            <pc:docMk/>
            <pc:sldMk cId="1523887427" sldId="1027"/>
            <ac:spMk id="2" creationId="{14849505-2947-FEA1-6638-01DCE72A4691}"/>
          </ac:spMkLst>
        </pc:spChg>
        <pc:spChg chg="mod">
          <ac:chgData name="Lauren Martin" userId="34214532-c002-4a9a-b7f5-c3c0742f04cd" providerId="ADAL" clId="{999FA431-0D99-44F0-ADF0-5374EE7C5224}" dt="2026-05-07T04:22:48.068" v="431" actId="1076"/>
          <ac:spMkLst>
            <pc:docMk/>
            <pc:sldMk cId="1523887427" sldId="1027"/>
            <ac:spMk id="5" creationId="{BA847410-C1E5-4F45-9C09-66F777F7D72D}"/>
          </ac:spMkLst>
        </pc:spChg>
      </pc:sldChg>
      <pc:sldChg chg="modSp mod">
        <pc:chgData name="Lauren Martin" userId="34214532-c002-4a9a-b7f5-c3c0742f04cd" providerId="ADAL" clId="{999FA431-0D99-44F0-ADF0-5374EE7C5224}" dt="2026-05-07T04:29:21.959" v="582" actId="1076"/>
        <pc:sldMkLst>
          <pc:docMk/>
          <pc:sldMk cId="1511144453" sldId="1096"/>
        </pc:sldMkLst>
        <pc:spChg chg="mod">
          <ac:chgData name="Lauren Martin" userId="34214532-c002-4a9a-b7f5-c3c0742f04cd" providerId="ADAL" clId="{999FA431-0D99-44F0-ADF0-5374EE7C5224}" dt="2026-05-07T04:29:21.959" v="582" actId="1076"/>
          <ac:spMkLst>
            <pc:docMk/>
            <pc:sldMk cId="1511144453" sldId="1096"/>
            <ac:spMk id="3" creationId="{57945C43-A4B3-1D7D-47D3-209D9FE790AE}"/>
          </ac:spMkLst>
        </pc:spChg>
      </pc:sldChg>
      <pc:sldChg chg="modNotesTx">
        <pc:chgData name="Lauren Martin" userId="34214532-c002-4a9a-b7f5-c3c0742f04cd" providerId="ADAL" clId="{999FA431-0D99-44F0-ADF0-5374EE7C5224}" dt="2026-05-07T03:49:55.989" v="23" actId="20577"/>
        <pc:sldMkLst>
          <pc:docMk/>
          <pc:sldMk cId="3205698308" sldId="1101"/>
        </pc:sldMkLst>
      </pc:sldChg>
      <pc:sldChg chg="addSp modSp mod">
        <pc:chgData name="Lauren Martin" userId="34214532-c002-4a9a-b7f5-c3c0742f04cd" providerId="ADAL" clId="{999FA431-0D99-44F0-ADF0-5374EE7C5224}" dt="2026-05-07T04:04:50.101" v="286" actId="1076"/>
        <pc:sldMkLst>
          <pc:docMk/>
          <pc:sldMk cId="666296866" sldId="1158"/>
        </pc:sldMkLst>
        <pc:spChg chg="add mod">
          <ac:chgData name="Lauren Martin" userId="34214532-c002-4a9a-b7f5-c3c0742f04cd" providerId="ADAL" clId="{999FA431-0D99-44F0-ADF0-5374EE7C5224}" dt="2026-05-07T04:03:02.690" v="266"/>
          <ac:spMkLst>
            <pc:docMk/>
            <pc:sldMk cId="666296866" sldId="1158"/>
            <ac:spMk id="2" creationId="{D71DCFE4-4668-AD2F-0FBF-F2958332B6DB}"/>
          </ac:spMkLst>
        </pc:spChg>
        <pc:spChg chg="mod">
          <ac:chgData name="Lauren Martin" userId="34214532-c002-4a9a-b7f5-c3c0742f04cd" providerId="ADAL" clId="{999FA431-0D99-44F0-ADF0-5374EE7C5224}" dt="2026-05-07T04:04:50.101" v="286" actId="1076"/>
          <ac:spMkLst>
            <pc:docMk/>
            <pc:sldMk cId="666296866" sldId="1158"/>
            <ac:spMk id="3" creationId="{E402B76C-F428-666D-DF4F-FC8B7D69FB9F}"/>
          </ac:spMkLst>
        </pc:spChg>
      </pc:sldChg>
      <pc:sldChg chg="modSp mod modNotesTx">
        <pc:chgData name="Lauren Martin" userId="34214532-c002-4a9a-b7f5-c3c0742f04cd" providerId="ADAL" clId="{999FA431-0D99-44F0-ADF0-5374EE7C5224}" dt="2026-05-07T03:52:41.488" v="164" actId="1076"/>
        <pc:sldMkLst>
          <pc:docMk/>
          <pc:sldMk cId="739612957" sldId="1161"/>
        </pc:sldMkLst>
        <pc:spChg chg="mod">
          <ac:chgData name="Lauren Martin" userId="34214532-c002-4a9a-b7f5-c3c0742f04cd" providerId="ADAL" clId="{999FA431-0D99-44F0-ADF0-5374EE7C5224}" dt="2026-05-07T03:52:33.115" v="163" actId="1076"/>
          <ac:spMkLst>
            <pc:docMk/>
            <pc:sldMk cId="739612957" sldId="1161"/>
            <ac:spMk id="3" creationId="{7C13F3EF-6111-3B8F-E65F-F09AEA314636}"/>
          </ac:spMkLst>
        </pc:spChg>
        <pc:spChg chg="mod">
          <ac:chgData name="Lauren Martin" userId="34214532-c002-4a9a-b7f5-c3c0742f04cd" providerId="ADAL" clId="{999FA431-0D99-44F0-ADF0-5374EE7C5224}" dt="2026-05-07T03:52:41.488" v="164" actId="1076"/>
          <ac:spMkLst>
            <pc:docMk/>
            <pc:sldMk cId="739612957" sldId="1161"/>
            <ac:spMk id="4" creationId="{8B7B306D-3845-7B55-7230-7B18992F6E45}"/>
          </ac:spMkLst>
        </pc:spChg>
      </pc:sldChg>
      <pc:sldChg chg="modSp mod">
        <pc:chgData name="Lauren Martin" userId="34214532-c002-4a9a-b7f5-c3c0742f04cd" providerId="ADAL" clId="{999FA431-0D99-44F0-ADF0-5374EE7C5224}" dt="2026-05-07T03:52:57.954" v="167" actId="1076"/>
        <pc:sldMkLst>
          <pc:docMk/>
          <pc:sldMk cId="44838698" sldId="1162"/>
        </pc:sldMkLst>
        <pc:spChg chg="mod">
          <ac:chgData name="Lauren Martin" userId="34214532-c002-4a9a-b7f5-c3c0742f04cd" providerId="ADAL" clId="{999FA431-0D99-44F0-ADF0-5374EE7C5224}" dt="2026-05-07T03:52:57.954" v="167" actId="1076"/>
          <ac:spMkLst>
            <pc:docMk/>
            <pc:sldMk cId="44838698" sldId="1162"/>
            <ac:spMk id="3" creationId="{212EC615-5B1B-5065-3077-881F9676F6D8}"/>
          </ac:spMkLst>
        </pc:spChg>
      </pc:sldChg>
      <pc:sldChg chg="modSp mod">
        <pc:chgData name="Lauren Martin" userId="34214532-c002-4a9a-b7f5-c3c0742f04cd" providerId="ADAL" clId="{999FA431-0D99-44F0-ADF0-5374EE7C5224}" dt="2026-05-07T03:53:19.492" v="170" actId="1076"/>
        <pc:sldMkLst>
          <pc:docMk/>
          <pc:sldMk cId="465587893" sldId="1163"/>
        </pc:sldMkLst>
        <pc:spChg chg="mod">
          <ac:chgData name="Lauren Martin" userId="34214532-c002-4a9a-b7f5-c3c0742f04cd" providerId="ADAL" clId="{999FA431-0D99-44F0-ADF0-5374EE7C5224}" dt="2026-05-07T03:53:19.492" v="170" actId="1076"/>
          <ac:spMkLst>
            <pc:docMk/>
            <pc:sldMk cId="465587893" sldId="1163"/>
            <ac:spMk id="2" creationId="{00000000-0000-0000-0000-000000000000}"/>
          </ac:spMkLst>
        </pc:spChg>
      </pc:sldChg>
      <pc:sldChg chg="modSp mod">
        <pc:chgData name="Lauren Martin" userId="34214532-c002-4a9a-b7f5-c3c0742f04cd" providerId="ADAL" clId="{999FA431-0D99-44F0-ADF0-5374EE7C5224}" dt="2026-05-07T03:54:59.480" v="191" actId="1076"/>
        <pc:sldMkLst>
          <pc:docMk/>
          <pc:sldMk cId="2808476069" sldId="1164"/>
        </pc:sldMkLst>
        <pc:spChg chg="mod">
          <ac:chgData name="Lauren Martin" userId="34214532-c002-4a9a-b7f5-c3c0742f04cd" providerId="ADAL" clId="{999FA431-0D99-44F0-ADF0-5374EE7C5224}" dt="2026-05-07T03:54:59.480" v="191" actId="1076"/>
          <ac:spMkLst>
            <pc:docMk/>
            <pc:sldMk cId="2808476069" sldId="1164"/>
            <ac:spMk id="2" creationId="{00000000-0000-0000-0000-000000000000}"/>
          </ac:spMkLst>
        </pc:spChg>
        <pc:spChg chg="mod">
          <ac:chgData name="Lauren Martin" userId="34214532-c002-4a9a-b7f5-c3c0742f04cd" providerId="ADAL" clId="{999FA431-0D99-44F0-ADF0-5374EE7C5224}" dt="2026-05-07T03:53:58.040" v="178" actId="1076"/>
          <ac:spMkLst>
            <pc:docMk/>
            <pc:sldMk cId="2808476069" sldId="1164"/>
            <ac:spMk id="3" creationId="{00000000-0000-0000-0000-000000000000}"/>
          </ac:spMkLst>
        </pc:spChg>
      </pc:sldChg>
      <pc:sldChg chg="addSp delSp modSp mod">
        <pc:chgData name="Lauren Martin" userId="34214532-c002-4a9a-b7f5-c3c0742f04cd" providerId="ADAL" clId="{999FA431-0D99-44F0-ADF0-5374EE7C5224}" dt="2026-05-07T03:59:01.505" v="224" actId="1076"/>
        <pc:sldMkLst>
          <pc:docMk/>
          <pc:sldMk cId="4110762829" sldId="1165"/>
        </pc:sldMkLst>
        <pc:spChg chg="add mod">
          <ac:chgData name="Lauren Martin" userId="34214532-c002-4a9a-b7f5-c3c0742f04cd" providerId="ADAL" clId="{999FA431-0D99-44F0-ADF0-5374EE7C5224}" dt="2026-05-07T03:58:45.042" v="223"/>
          <ac:spMkLst>
            <pc:docMk/>
            <pc:sldMk cId="4110762829" sldId="1165"/>
            <ac:spMk id="2" creationId="{6DE802FD-E1BA-7414-C490-64A0BF2BB5EA}"/>
          </ac:spMkLst>
        </pc:spChg>
        <pc:spChg chg="del">
          <ac:chgData name="Lauren Martin" userId="34214532-c002-4a9a-b7f5-c3c0742f04cd" providerId="ADAL" clId="{999FA431-0D99-44F0-ADF0-5374EE7C5224}" dt="2026-05-07T03:57:30.021" v="212" actId="478"/>
          <ac:spMkLst>
            <pc:docMk/>
            <pc:sldMk cId="4110762829" sldId="1165"/>
            <ac:spMk id="3" creationId="{00000000-0000-0000-0000-000000000000}"/>
          </ac:spMkLst>
        </pc:spChg>
        <pc:spChg chg="del">
          <ac:chgData name="Lauren Martin" userId="34214532-c002-4a9a-b7f5-c3c0742f04cd" providerId="ADAL" clId="{999FA431-0D99-44F0-ADF0-5374EE7C5224}" dt="2026-05-07T03:57:28.412" v="211" actId="478"/>
          <ac:spMkLst>
            <pc:docMk/>
            <pc:sldMk cId="4110762829" sldId="1165"/>
            <ac:spMk id="5" creationId="{39EFAB09-BEBC-BB31-952F-32608A882C6A}"/>
          </ac:spMkLst>
        </pc:spChg>
        <pc:spChg chg="mod">
          <ac:chgData name="Lauren Martin" userId="34214532-c002-4a9a-b7f5-c3c0742f04cd" providerId="ADAL" clId="{999FA431-0D99-44F0-ADF0-5374EE7C5224}" dt="2026-05-07T03:59:01.505" v="224" actId="1076"/>
          <ac:spMkLst>
            <pc:docMk/>
            <pc:sldMk cId="4110762829" sldId="1165"/>
            <ac:spMk id="8" creationId="{DCCD3441-C335-75D5-81B3-3E262F2C3C30}"/>
          </ac:spMkLst>
        </pc:spChg>
      </pc:sldChg>
      <pc:sldChg chg="addSp delSp modSp mod">
        <pc:chgData name="Lauren Martin" userId="34214532-c002-4a9a-b7f5-c3c0742f04cd" providerId="ADAL" clId="{999FA431-0D99-44F0-ADF0-5374EE7C5224}" dt="2026-05-07T04:04:02.325" v="278" actId="1076"/>
        <pc:sldMkLst>
          <pc:docMk/>
          <pc:sldMk cId="654623777" sldId="1168"/>
        </pc:sldMkLst>
        <pc:spChg chg="add mod">
          <ac:chgData name="Lauren Martin" userId="34214532-c002-4a9a-b7f5-c3c0742f04cd" providerId="ADAL" clId="{999FA431-0D99-44F0-ADF0-5374EE7C5224}" dt="2026-05-07T04:01:27.500" v="248"/>
          <ac:spMkLst>
            <pc:docMk/>
            <pc:sldMk cId="654623777" sldId="1168"/>
            <ac:spMk id="2" creationId="{EB918B06-0491-8900-C9BF-2BA3FD0552FE}"/>
          </ac:spMkLst>
        </pc:spChg>
        <pc:spChg chg="mod">
          <ac:chgData name="Lauren Martin" userId="34214532-c002-4a9a-b7f5-c3c0742f04cd" providerId="ADAL" clId="{999FA431-0D99-44F0-ADF0-5374EE7C5224}" dt="2026-05-07T04:04:02.325" v="278" actId="1076"/>
          <ac:spMkLst>
            <pc:docMk/>
            <pc:sldMk cId="654623777" sldId="1168"/>
            <ac:spMk id="3" creationId="{F3ABC77F-A785-653E-F132-EC54274C3CC6}"/>
          </ac:spMkLst>
        </pc:spChg>
        <pc:spChg chg="mod">
          <ac:chgData name="Lauren Martin" userId="34214532-c002-4a9a-b7f5-c3c0742f04cd" providerId="ADAL" clId="{999FA431-0D99-44F0-ADF0-5374EE7C5224}" dt="2026-05-07T04:01:50.804" v="253" actId="1076"/>
          <ac:spMkLst>
            <pc:docMk/>
            <pc:sldMk cId="654623777" sldId="1168"/>
            <ac:spMk id="4" creationId="{DC958B92-0529-1231-B06A-B9D6402C7234}"/>
          </ac:spMkLst>
        </pc:spChg>
        <pc:spChg chg="mod">
          <ac:chgData name="Lauren Martin" userId="34214532-c002-4a9a-b7f5-c3c0742f04cd" providerId="ADAL" clId="{999FA431-0D99-44F0-ADF0-5374EE7C5224}" dt="2026-05-07T04:03:58.221" v="277" actId="1076"/>
          <ac:spMkLst>
            <pc:docMk/>
            <pc:sldMk cId="654623777" sldId="1168"/>
            <ac:spMk id="6" creationId="{2421494B-3953-B586-94ED-C89A2532FB91}"/>
          </ac:spMkLst>
        </pc:spChg>
        <pc:spChg chg="del">
          <ac:chgData name="Lauren Martin" userId="34214532-c002-4a9a-b7f5-c3c0742f04cd" providerId="ADAL" clId="{999FA431-0D99-44F0-ADF0-5374EE7C5224}" dt="2026-05-07T04:01:29.916" v="249" actId="478"/>
          <ac:spMkLst>
            <pc:docMk/>
            <pc:sldMk cId="654623777" sldId="1168"/>
            <ac:spMk id="8" creationId="{87B19673-2E6B-605A-7055-B8044ACCEF8D}"/>
          </ac:spMkLst>
        </pc:spChg>
      </pc:sldChg>
      <pc:sldChg chg="modSp mod">
        <pc:chgData name="Lauren Martin" userId="34214532-c002-4a9a-b7f5-c3c0742f04cd" providerId="ADAL" clId="{999FA431-0D99-44F0-ADF0-5374EE7C5224}" dt="2026-05-07T04:12:20.085" v="346" actId="1076"/>
        <pc:sldMkLst>
          <pc:docMk/>
          <pc:sldMk cId="303383769" sldId="1170"/>
        </pc:sldMkLst>
        <pc:spChg chg="mod">
          <ac:chgData name="Lauren Martin" userId="34214532-c002-4a9a-b7f5-c3c0742f04cd" providerId="ADAL" clId="{999FA431-0D99-44F0-ADF0-5374EE7C5224}" dt="2026-05-07T04:07:08.749" v="310" actId="1076"/>
          <ac:spMkLst>
            <pc:docMk/>
            <pc:sldMk cId="303383769" sldId="1170"/>
            <ac:spMk id="3" creationId="{75882D0F-0826-C649-648B-0C1075CFC63B}"/>
          </ac:spMkLst>
        </pc:spChg>
        <pc:spChg chg="mod">
          <ac:chgData name="Lauren Martin" userId="34214532-c002-4a9a-b7f5-c3c0742f04cd" providerId="ADAL" clId="{999FA431-0D99-44F0-ADF0-5374EE7C5224}" dt="2026-05-07T04:07:12.013" v="311" actId="1076"/>
          <ac:spMkLst>
            <pc:docMk/>
            <pc:sldMk cId="303383769" sldId="1170"/>
            <ac:spMk id="6" creationId="{7230E5D6-517C-DE5C-FB2E-24281056D5BA}"/>
          </ac:spMkLst>
        </pc:spChg>
        <pc:spChg chg="mod">
          <ac:chgData name="Lauren Martin" userId="34214532-c002-4a9a-b7f5-c3c0742f04cd" providerId="ADAL" clId="{999FA431-0D99-44F0-ADF0-5374EE7C5224}" dt="2026-05-07T04:12:20.085" v="346" actId="1076"/>
          <ac:spMkLst>
            <pc:docMk/>
            <pc:sldMk cId="303383769" sldId="1170"/>
            <ac:spMk id="7" creationId="{957EA438-4A27-332D-E1D6-22000516658E}"/>
          </ac:spMkLst>
        </pc:spChg>
      </pc:sldChg>
      <pc:sldChg chg="modSp mod">
        <pc:chgData name="Lauren Martin" userId="34214532-c002-4a9a-b7f5-c3c0742f04cd" providerId="ADAL" clId="{999FA431-0D99-44F0-ADF0-5374EE7C5224}" dt="2026-05-07T04:12:44.815" v="350" actId="1076"/>
        <pc:sldMkLst>
          <pc:docMk/>
          <pc:sldMk cId="787914527" sldId="1171"/>
        </pc:sldMkLst>
        <pc:spChg chg="mod">
          <ac:chgData name="Lauren Martin" userId="34214532-c002-4a9a-b7f5-c3c0742f04cd" providerId="ADAL" clId="{999FA431-0D99-44F0-ADF0-5374EE7C5224}" dt="2026-05-07T04:12:44.815" v="350" actId="1076"/>
          <ac:spMkLst>
            <pc:docMk/>
            <pc:sldMk cId="787914527" sldId="1171"/>
            <ac:spMk id="3" creationId="{EDE3998B-5EBA-1E65-D771-32E49FD13BE6}"/>
          </ac:spMkLst>
        </pc:spChg>
      </pc:sldChg>
      <pc:sldChg chg="addSp delSp modSp mod">
        <pc:chgData name="Lauren Martin" userId="34214532-c002-4a9a-b7f5-c3c0742f04cd" providerId="ADAL" clId="{999FA431-0D99-44F0-ADF0-5374EE7C5224}" dt="2026-05-07T04:13:42.674" v="360" actId="1076"/>
        <pc:sldMkLst>
          <pc:docMk/>
          <pc:sldMk cId="2062497648" sldId="1174"/>
        </pc:sldMkLst>
        <pc:spChg chg="add mod">
          <ac:chgData name="Lauren Martin" userId="34214532-c002-4a9a-b7f5-c3c0742f04cd" providerId="ADAL" clId="{999FA431-0D99-44F0-ADF0-5374EE7C5224}" dt="2026-05-07T04:13:18.119" v="355"/>
          <ac:spMkLst>
            <pc:docMk/>
            <pc:sldMk cId="2062497648" sldId="1174"/>
            <ac:spMk id="2" creationId="{BFECD6C0-EA0F-87A7-963C-3EF969DED185}"/>
          </ac:spMkLst>
        </pc:spChg>
        <pc:spChg chg="del mod">
          <ac:chgData name="Lauren Martin" userId="34214532-c002-4a9a-b7f5-c3c0742f04cd" providerId="ADAL" clId="{999FA431-0D99-44F0-ADF0-5374EE7C5224}" dt="2026-05-07T04:13:35.813" v="359" actId="478"/>
          <ac:spMkLst>
            <pc:docMk/>
            <pc:sldMk cId="2062497648" sldId="1174"/>
            <ac:spMk id="3" creationId="{B7F147C7-44AC-9186-5FE5-BEA682CE8B25}"/>
          </ac:spMkLst>
        </pc:spChg>
        <pc:spChg chg="mod">
          <ac:chgData name="Lauren Martin" userId="34214532-c002-4a9a-b7f5-c3c0742f04cd" providerId="ADAL" clId="{999FA431-0D99-44F0-ADF0-5374EE7C5224}" dt="2026-05-07T04:13:42.674" v="360" actId="1076"/>
          <ac:spMkLst>
            <pc:docMk/>
            <pc:sldMk cId="2062497648" sldId="1174"/>
            <ac:spMk id="5" creationId="{18C9A02C-9797-CFEB-FE72-2297A7823C36}"/>
          </ac:spMkLst>
        </pc:spChg>
      </pc:sldChg>
      <pc:sldChg chg="addSp modSp mod">
        <pc:chgData name="Lauren Martin" userId="34214532-c002-4a9a-b7f5-c3c0742f04cd" providerId="ADAL" clId="{999FA431-0D99-44F0-ADF0-5374EE7C5224}" dt="2026-05-07T04:15:16.331" v="375" actId="1076"/>
        <pc:sldMkLst>
          <pc:docMk/>
          <pc:sldMk cId="2641318191" sldId="1175"/>
        </pc:sldMkLst>
        <pc:spChg chg="add mod">
          <ac:chgData name="Lauren Martin" userId="34214532-c002-4a9a-b7f5-c3c0742f04cd" providerId="ADAL" clId="{999FA431-0D99-44F0-ADF0-5374EE7C5224}" dt="2026-05-07T04:14:56.291" v="373"/>
          <ac:spMkLst>
            <pc:docMk/>
            <pc:sldMk cId="2641318191" sldId="1175"/>
            <ac:spMk id="2" creationId="{E0CED6BF-7A36-8A0D-7DF9-C038A38CDEB8}"/>
          </ac:spMkLst>
        </pc:spChg>
        <pc:spChg chg="mod">
          <ac:chgData name="Lauren Martin" userId="34214532-c002-4a9a-b7f5-c3c0742f04cd" providerId="ADAL" clId="{999FA431-0D99-44F0-ADF0-5374EE7C5224}" dt="2026-05-07T04:14:36.149" v="368" actId="1076"/>
          <ac:spMkLst>
            <pc:docMk/>
            <pc:sldMk cId="2641318191" sldId="1175"/>
            <ac:spMk id="6" creationId="{12333B83-C764-F064-119C-CFD249D4F100}"/>
          </ac:spMkLst>
        </pc:spChg>
        <pc:spChg chg="mod">
          <ac:chgData name="Lauren Martin" userId="34214532-c002-4a9a-b7f5-c3c0742f04cd" providerId="ADAL" clId="{999FA431-0D99-44F0-ADF0-5374EE7C5224}" dt="2026-05-07T04:15:16.331" v="375" actId="1076"/>
          <ac:spMkLst>
            <pc:docMk/>
            <pc:sldMk cId="2641318191" sldId="1175"/>
            <ac:spMk id="7" creationId="{A01C123D-B507-5559-8156-E3DD9223BE28}"/>
          </ac:spMkLst>
        </pc:spChg>
      </pc:sldChg>
      <pc:sldChg chg="modSp mod">
        <pc:chgData name="Lauren Martin" userId="34214532-c002-4a9a-b7f5-c3c0742f04cd" providerId="ADAL" clId="{999FA431-0D99-44F0-ADF0-5374EE7C5224}" dt="2026-05-07T04:26:56.823" v="577" actId="20577"/>
        <pc:sldMkLst>
          <pc:docMk/>
          <pc:sldMk cId="2536535112" sldId="1191"/>
        </pc:sldMkLst>
        <pc:spChg chg="mod">
          <ac:chgData name="Lauren Martin" userId="34214532-c002-4a9a-b7f5-c3c0742f04cd" providerId="ADAL" clId="{999FA431-0D99-44F0-ADF0-5374EE7C5224}" dt="2026-05-07T04:26:56.823" v="577" actId="20577"/>
          <ac:spMkLst>
            <pc:docMk/>
            <pc:sldMk cId="2536535112" sldId="1191"/>
            <ac:spMk id="5" creationId="{CEE1CD7F-490F-95B6-A0DF-71EF53B79AC8}"/>
          </ac:spMkLst>
        </pc:spChg>
      </pc:sldChg>
      <pc:sldChg chg="modSp mod">
        <pc:chgData name="Lauren Martin" userId="34214532-c002-4a9a-b7f5-c3c0742f04cd" providerId="ADAL" clId="{999FA431-0D99-44F0-ADF0-5374EE7C5224}" dt="2026-05-07T04:28:41.290" v="579" actId="1076"/>
        <pc:sldMkLst>
          <pc:docMk/>
          <pc:sldMk cId="3072534831" sldId="1192"/>
        </pc:sldMkLst>
        <pc:spChg chg="mod">
          <ac:chgData name="Lauren Martin" userId="34214532-c002-4a9a-b7f5-c3c0742f04cd" providerId="ADAL" clId="{999FA431-0D99-44F0-ADF0-5374EE7C5224}" dt="2026-05-07T04:28:41.290" v="579" actId="1076"/>
          <ac:spMkLst>
            <pc:docMk/>
            <pc:sldMk cId="3072534831" sldId="1192"/>
            <ac:spMk id="2" creationId="{93F294E1-B4C8-90AC-7D2C-E55FA7ADFC45}"/>
          </ac:spMkLst>
        </pc:spChg>
      </pc:sldChg>
      <pc:sldChg chg="modSp mod">
        <pc:chgData name="Lauren Martin" userId="34214532-c002-4a9a-b7f5-c3c0742f04cd" providerId="ADAL" clId="{999FA431-0D99-44F0-ADF0-5374EE7C5224}" dt="2026-05-07T04:29:36.118" v="585" actId="1076"/>
        <pc:sldMkLst>
          <pc:docMk/>
          <pc:sldMk cId="1433532390" sldId="1194"/>
        </pc:sldMkLst>
        <pc:spChg chg="mod">
          <ac:chgData name="Lauren Martin" userId="34214532-c002-4a9a-b7f5-c3c0742f04cd" providerId="ADAL" clId="{999FA431-0D99-44F0-ADF0-5374EE7C5224}" dt="2026-05-07T04:29:36.118" v="585" actId="1076"/>
          <ac:spMkLst>
            <pc:docMk/>
            <pc:sldMk cId="1433532390" sldId="1194"/>
            <ac:spMk id="3" creationId="{00000000-0000-0000-0000-000000000000}"/>
          </ac:spMkLst>
        </pc:spChg>
      </pc:sldChg>
      <pc:sldChg chg="modSp mod">
        <pc:chgData name="Lauren Martin" userId="34214532-c002-4a9a-b7f5-c3c0742f04cd" providerId="ADAL" clId="{999FA431-0D99-44F0-ADF0-5374EE7C5224}" dt="2026-05-07T04:23:27.468" v="443" actId="1076"/>
        <pc:sldMkLst>
          <pc:docMk/>
          <pc:sldMk cId="3601212959" sldId="1200"/>
        </pc:sldMkLst>
        <pc:spChg chg="mod">
          <ac:chgData name="Lauren Martin" userId="34214532-c002-4a9a-b7f5-c3c0742f04cd" providerId="ADAL" clId="{999FA431-0D99-44F0-ADF0-5374EE7C5224}" dt="2026-05-07T04:23:14.311" v="439" actId="1076"/>
          <ac:spMkLst>
            <pc:docMk/>
            <pc:sldMk cId="3601212959" sldId="1200"/>
            <ac:spMk id="3" creationId="{4E70A411-8700-6A98-A227-5D53704BD71B}"/>
          </ac:spMkLst>
        </pc:spChg>
        <pc:spChg chg="mod">
          <ac:chgData name="Lauren Martin" userId="34214532-c002-4a9a-b7f5-c3c0742f04cd" providerId="ADAL" clId="{999FA431-0D99-44F0-ADF0-5374EE7C5224}" dt="2026-05-07T04:23:27.468" v="443" actId="1076"/>
          <ac:spMkLst>
            <pc:docMk/>
            <pc:sldMk cId="3601212959" sldId="1200"/>
            <ac:spMk id="4" creationId="{FE6EA4C3-4A63-8E46-68D6-6C383C48BFB0}"/>
          </ac:spMkLst>
        </pc:spChg>
      </pc:sldChg>
      <pc:sldChg chg="modSp mod">
        <pc:chgData name="Lauren Martin" userId="34214532-c002-4a9a-b7f5-c3c0742f04cd" providerId="ADAL" clId="{999FA431-0D99-44F0-ADF0-5374EE7C5224}" dt="2026-05-07T03:59:18.929" v="229" actId="1076"/>
        <pc:sldMkLst>
          <pc:docMk/>
          <pc:sldMk cId="3382593911" sldId="1203"/>
        </pc:sldMkLst>
        <pc:spChg chg="mod">
          <ac:chgData name="Lauren Martin" userId="34214532-c002-4a9a-b7f5-c3c0742f04cd" providerId="ADAL" clId="{999FA431-0D99-44F0-ADF0-5374EE7C5224}" dt="2026-05-07T03:59:18.929" v="229" actId="1076"/>
          <ac:spMkLst>
            <pc:docMk/>
            <pc:sldMk cId="3382593911" sldId="1203"/>
            <ac:spMk id="2" creationId="{6179C9AC-34F9-6420-C71C-215584161238}"/>
          </ac:spMkLst>
        </pc:spChg>
        <pc:spChg chg="mod">
          <ac:chgData name="Lauren Martin" userId="34214532-c002-4a9a-b7f5-c3c0742f04cd" providerId="ADAL" clId="{999FA431-0D99-44F0-ADF0-5374EE7C5224}" dt="2026-05-07T03:59:10.519" v="227" actId="1076"/>
          <ac:spMkLst>
            <pc:docMk/>
            <pc:sldMk cId="3382593911" sldId="1203"/>
            <ac:spMk id="8" creationId="{12BDB552-BF9A-A576-40BE-2DF6DA785D91}"/>
          </ac:spMkLst>
        </pc:spChg>
      </pc:sldChg>
      <pc:sldChg chg="modSp mod">
        <pc:chgData name="Lauren Martin" userId="34214532-c002-4a9a-b7f5-c3c0742f04cd" providerId="ADAL" clId="{999FA431-0D99-44F0-ADF0-5374EE7C5224}" dt="2026-05-07T04:05:02.026" v="288" actId="1076"/>
        <pc:sldMkLst>
          <pc:docMk/>
          <pc:sldMk cId="1005791724" sldId="1204"/>
        </pc:sldMkLst>
        <pc:spChg chg="mod">
          <ac:chgData name="Lauren Martin" userId="34214532-c002-4a9a-b7f5-c3c0742f04cd" providerId="ADAL" clId="{999FA431-0D99-44F0-ADF0-5374EE7C5224}" dt="2026-05-07T04:05:02.026" v="288" actId="1076"/>
          <ac:spMkLst>
            <pc:docMk/>
            <pc:sldMk cId="1005791724" sldId="1204"/>
            <ac:spMk id="3" creationId="{6502489B-E802-4722-A173-1D3A944C3ECC}"/>
          </ac:spMkLst>
        </pc:spChg>
      </pc:sldChg>
      <pc:sldChg chg="modSp mod">
        <pc:chgData name="Lauren Martin" userId="34214532-c002-4a9a-b7f5-c3c0742f04cd" providerId="ADAL" clId="{999FA431-0D99-44F0-ADF0-5374EE7C5224}" dt="2026-05-07T04:34:17.566" v="899" actId="20577"/>
        <pc:sldMkLst>
          <pc:docMk/>
          <pc:sldMk cId="4210310758" sldId="1205"/>
        </pc:sldMkLst>
        <pc:spChg chg="mod">
          <ac:chgData name="Lauren Martin" userId="34214532-c002-4a9a-b7f5-c3c0742f04cd" providerId="ADAL" clId="{999FA431-0D99-44F0-ADF0-5374EE7C5224}" dt="2026-05-07T04:33:16.198" v="841" actId="1076"/>
          <ac:spMkLst>
            <pc:docMk/>
            <pc:sldMk cId="4210310758" sldId="1205"/>
            <ac:spMk id="3" creationId="{00000000-0000-0000-0000-000000000000}"/>
          </ac:spMkLst>
        </pc:spChg>
        <pc:spChg chg="mod">
          <ac:chgData name="Lauren Martin" userId="34214532-c002-4a9a-b7f5-c3c0742f04cd" providerId="ADAL" clId="{999FA431-0D99-44F0-ADF0-5374EE7C5224}" dt="2026-05-07T04:34:17.566" v="899" actId="20577"/>
          <ac:spMkLst>
            <pc:docMk/>
            <pc:sldMk cId="4210310758" sldId="1205"/>
            <ac:spMk id="4" creationId="{A42BC49B-54CD-ED27-9B89-DCC93FADCBE9}"/>
          </ac:spMkLst>
        </pc:spChg>
      </pc:sldChg>
      <pc:sldChg chg="delSp modSp add mod">
        <pc:chgData name="Lauren Martin" userId="34214532-c002-4a9a-b7f5-c3c0742f04cd" providerId="ADAL" clId="{999FA431-0D99-44F0-ADF0-5374EE7C5224}" dt="2026-05-07T03:47:21.452" v="13" actId="1076"/>
        <pc:sldMkLst>
          <pc:docMk/>
          <pc:sldMk cId="2529169052" sldId="1206"/>
        </pc:sldMkLst>
        <pc:spChg chg="del">
          <ac:chgData name="Lauren Martin" userId="34214532-c002-4a9a-b7f5-c3c0742f04cd" providerId="ADAL" clId="{999FA431-0D99-44F0-ADF0-5374EE7C5224}" dt="2026-05-07T03:47:16.632" v="12" actId="478"/>
          <ac:spMkLst>
            <pc:docMk/>
            <pc:sldMk cId="2529169052" sldId="1206"/>
            <ac:spMk id="3" creationId="{275A6A1D-1A24-FEC0-1B4D-542D01646583}"/>
          </ac:spMkLst>
        </pc:spChg>
        <pc:spChg chg="mod">
          <ac:chgData name="Lauren Martin" userId="34214532-c002-4a9a-b7f5-c3c0742f04cd" providerId="ADAL" clId="{999FA431-0D99-44F0-ADF0-5374EE7C5224}" dt="2026-05-07T03:47:21.452" v="13" actId="1076"/>
          <ac:spMkLst>
            <pc:docMk/>
            <pc:sldMk cId="2529169052" sldId="1206"/>
            <ac:spMk id="4" creationId="{C600E4CA-7E24-56E7-B901-61E855C6C1EF}"/>
          </ac:spMkLst>
        </pc:spChg>
      </pc:sldChg>
      <pc:sldChg chg="del">
        <pc:chgData name="Lauren Martin" userId="34214532-c002-4a9a-b7f5-c3c0742f04cd" providerId="ADAL" clId="{999FA431-0D99-44F0-ADF0-5374EE7C5224}" dt="2026-05-07T03:46:29.619" v="5" actId="47"/>
        <pc:sldMkLst>
          <pc:docMk/>
          <pc:sldMk cId="3522220695" sldId="1206"/>
        </pc:sldMkLst>
      </pc:sldChg>
      <pc:sldChg chg="add del">
        <pc:chgData name="Lauren Martin" userId="34214532-c002-4a9a-b7f5-c3c0742f04cd" providerId="ADAL" clId="{999FA431-0D99-44F0-ADF0-5374EE7C5224}" dt="2026-05-07T03:55:43.804" v="198" actId="47"/>
        <pc:sldMkLst>
          <pc:docMk/>
          <pc:sldMk cId="757546719" sldId="1207"/>
        </pc:sldMkLst>
      </pc:sldChg>
      <pc:sldChg chg="addSp modSp add mod ord">
        <pc:chgData name="Lauren Martin" userId="34214532-c002-4a9a-b7f5-c3c0742f04cd" providerId="ADAL" clId="{999FA431-0D99-44F0-ADF0-5374EE7C5224}" dt="2026-05-07T03:57:23.433" v="210"/>
        <pc:sldMkLst>
          <pc:docMk/>
          <pc:sldMk cId="2827485791" sldId="1207"/>
        </pc:sldMkLst>
        <pc:spChg chg="add mod">
          <ac:chgData name="Lauren Martin" userId="34214532-c002-4a9a-b7f5-c3c0742f04cd" providerId="ADAL" clId="{999FA431-0D99-44F0-ADF0-5374EE7C5224}" dt="2026-05-07T03:57:23.433" v="210"/>
          <ac:spMkLst>
            <pc:docMk/>
            <pc:sldMk cId="2827485791" sldId="1207"/>
            <ac:spMk id="2" creationId="{691C3CFC-D81F-3402-D6BE-39F42C43B841}"/>
          </ac:spMkLst>
        </pc:spChg>
        <pc:spChg chg="mod">
          <ac:chgData name="Lauren Martin" userId="34214532-c002-4a9a-b7f5-c3c0742f04cd" providerId="ADAL" clId="{999FA431-0D99-44F0-ADF0-5374EE7C5224}" dt="2026-05-07T03:56:30.819" v="205" actId="1076"/>
          <ac:spMkLst>
            <pc:docMk/>
            <pc:sldMk cId="2827485791" sldId="1207"/>
            <ac:spMk id="3" creationId="{8370EBFD-720C-9111-EF50-599F2A3E5CEB}"/>
          </ac:spMkLst>
        </pc:spChg>
        <pc:spChg chg="mod">
          <ac:chgData name="Lauren Martin" userId="34214532-c002-4a9a-b7f5-c3c0742f04cd" providerId="ADAL" clId="{999FA431-0D99-44F0-ADF0-5374EE7C5224}" dt="2026-05-07T03:56:22.616" v="204" actId="1076"/>
          <ac:spMkLst>
            <pc:docMk/>
            <pc:sldMk cId="2827485791" sldId="1207"/>
            <ac:spMk id="5" creationId="{77938270-055A-0E60-CD10-99A2B4F5920A}"/>
          </ac:spMkLst>
        </pc:spChg>
        <pc:spChg chg="mod">
          <ac:chgData name="Lauren Martin" userId="34214532-c002-4a9a-b7f5-c3c0742f04cd" providerId="ADAL" clId="{999FA431-0D99-44F0-ADF0-5374EE7C5224}" dt="2026-05-07T03:57:01.799" v="207" actId="20577"/>
          <ac:spMkLst>
            <pc:docMk/>
            <pc:sldMk cId="2827485791" sldId="1207"/>
            <ac:spMk id="8" creationId="{69524BFE-482C-A82C-F332-6B795FEC161F}"/>
          </ac:spMkLst>
        </pc:spChg>
      </pc:sldChg>
      <pc:sldChg chg="addSp modSp add mod">
        <pc:chgData name="Lauren Martin" userId="34214532-c002-4a9a-b7f5-c3c0742f04cd" providerId="ADAL" clId="{999FA431-0D99-44F0-ADF0-5374EE7C5224}" dt="2026-05-07T04:03:37.323" v="272"/>
        <pc:sldMkLst>
          <pc:docMk/>
          <pc:sldMk cId="566310408" sldId="1208"/>
        </pc:sldMkLst>
        <pc:spChg chg="add mod">
          <ac:chgData name="Lauren Martin" userId="34214532-c002-4a9a-b7f5-c3c0742f04cd" providerId="ADAL" clId="{999FA431-0D99-44F0-ADF0-5374EE7C5224}" dt="2026-05-07T04:03:37.323" v="272"/>
          <ac:spMkLst>
            <pc:docMk/>
            <pc:sldMk cId="566310408" sldId="1208"/>
            <ac:spMk id="2" creationId="{8675E93B-DE0E-636E-9EE5-69BDE7B21048}"/>
          </ac:spMkLst>
        </pc:spChg>
        <pc:spChg chg="mod">
          <ac:chgData name="Lauren Martin" userId="34214532-c002-4a9a-b7f5-c3c0742f04cd" providerId="ADAL" clId="{999FA431-0D99-44F0-ADF0-5374EE7C5224}" dt="2026-05-07T04:03:30.066" v="271" actId="14100"/>
          <ac:spMkLst>
            <pc:docMk/>
            <pc:sldMk cId="566310408" sldId="1208"/>
            <ac:spMk id="3" creationId="{550155F9-B698-02D8-1B48-BEB3E0DC1D9F}"/>
          </ac:spMkLst>
        </pc:spChg>
      </pc:sldChg>
      <pc:sldChg chg="modSp add mod ord">
        <pc:chgData name="Lauren Martin" userId="34214532-c002-4a9a-b7f5-c3c0742f04cd" providerId="ADAL" clId="{999FA431-0D99-44F0-ADF0-5374EE7C5224}" dt="2026-05-07T04:12:31.635" v="348" actId="1076"/>
        <pc:sldMkLst>
          <pc:docMk/>
          <pc:sldMk cId="1601227780" sldId="1209"/>
        </pc:sldMkLst>
        <pc:spChg chg="mod">
          <ac:chgData name="Lauren Martin" userId="34214532-c002-4a9a-b7f5-c3c0742f04cd" providerId="ADAL" clId="{999FA431-0D99-44F0-ADF0-5374EE7C5224}" dt="2026-05-07T04:12:31.635" v="348" actId="1076"/>
          <ac:spMkLst>
            <pc:docMk/>
            <pc:sldMk cId="1601227780" sldId="1209"/>
            <ac:spMk id="3" creationId="{B009B7D3-28D5-7A4E-D081-CCCE2AEA02DF}"/>
          </ac:spMkLst>
        </pc:spChg>
      </pc:sldChg>
      <pc:sldChg chg="modSp add mod">
        <pc:chgData name="Lauren Martin" userId="34214532-c002-4a9a-b7f5-c3c0742f04cd" providerId="ADAL" clId="{999FA431-0D99-44F0-ADF0-5374EE7C5224}" dt="2026-05-07T04:14:25.472" v="365" actId="1076"/>
        <pc:sldMkLst>
          <pc:docMk/>
          <pc:sldMk cId="2111677493" sldId="1210"/>
        </pc:sldMkLst>
        <pc:spChg chg="mod">
          <ac:chgData name="Lauren Martin" userId="34214532-c002-4a9a-b7f5-c3c0742f04cd" providerId="ADAL" clId="{999FA431-0D99-44F0-ADF0-5374EE7C5224}" dt="2026-05-07T04:14:25.472" v="365" actId="1076"/>
          <ac:spMkLst>
            <pc:docMk/>
            <pc:sldMk cId="2111677493" sldId="1210"/>
            <ac:spMk id="3" creationId="{067521BE-CBB3-7690-6F8A-9EC55A0CFCDE}"/>
          </ac:spMkLst>
        </pc:spChg>
        <pc:spChg chg="mod">
          <ac:chgData name="Lauren Martin" userId="34214532-c002-4a9a-b7f5-c3c0742f04cd" providerId="ADAL" clId="{999FA431-0D99-44F0-ADF0-5374EE7C5224}" dt="2026-05-07T04:13:57.521" v="363" actId="1076"/>
          <ac:spMkLst>
            <pc:docMk/>
            <pc:sldMk cId="2111677493" sldId="1210"/>
            <ac:spMk id="5" creationId="{F563D88B-6EF8-7379-9DFE-E91D4EDA18CF}"/>
          </ac:spMkLst>
        </pc:spChg>
      </pc:sldChg>
      <pc:sldChg chg="delSp modSp add mod">
        <pc:chgData name="Lauren Martin" userId="34214532-c002-4a9a-b7f5-c3c0742f04cd" providerId="ADAL" clId="{999FA431-0D99-44F0-ADF0-5374EE7C5224}" dt="2026-05-07T04:15:54.432" v="385" actId="1076"/>
        <pc:sldMkLst>
          <pc:docMk/>
          <pc:sldMk cId="3207526273" sldId="1211"/>
        </pc:sldMkLst>
        <pc:spChg chg="del">
          <ac:chgData name="Lauren Martin" userId="34214532-c002-4a9a-b7f5-c3c0742f04cd" providerId="ADAL" clId="{999FA431-0D99-44F0-ADF0-5374EE7C5224}" dt="2026-05-07T04:15:23.752" v="376" actId="478"/>
          <ac:spMkLst>
            <pc:docMk/>
            <pc:sldMk cId="3207526273" sldId="1211"/>
            <ac:spMk id="6" creationId="{698CA8BE-D01F-2AD7-6022-8306B3AA7DBE}"/>
          </ac:spMkLst>
        </pc:spChg>
        <pc:spChg chg="mod">
          <ac:chgData name="Lauren Martin" userId="34214532-c002-4a9a-b7f5-c3c0742f04cd" providerId="ADAL" clId="{999FA431-0D99-44F0-ADF0-5374EE7C5224}" dt="2026-05-07T04:15:37.452" v="379" actId="1076"/>
          <ac:spMkLst>
            <pc:docMk/>
            <pc:sldMk cId="3207526273" sldId="1211"/>
            <ac:spMk id="7" creationId="{ED2EFC77-4584-54F4-76BD-5A03670881F6}"/>
          </ac:spMkLst>
        </pc:spChg>
        <pc:spChg chg="mod">
          <ac:chgData name="Lauren Martin" userId="34214532-c002-4a9a-b7f5-c3c0742f04cd" providerId="ADAL" clId="{999FA431-0D99-44F0-ADF0-5374EE7C5224}" dt="2026-05-07T04:15:54.432" v="385" actId="1076"/>
          <ac:spMkLst>
            <pc:docMk/>
            <pc:sldMk cId="3207526273" sldId="1211"/>
            <ac:spMk id="8" creationId="{9E10FD21-5523-58C6-0C21-277ED14A91DA}"/>
          </ac:spMkLst>
        </pc:spChg>
      </pc:sldChg>
      <pc:sldChg chg="add">
        <pc:chgData name="Lauren Martin" userId="34214532-c002-4a9a-b7f5-c3c0742f04cd" providerId="ADAL" clId="{999FA431-0D99-44F0-ADF0-5374EE7C5224}" dt="2026-05-07T04:16:59.758" v="386"/>
        <pc:sldMkLst>
          <pc:docMk/>
          <pc:sldMk cId="4133180159" sldId="1212"/>
        </pc:sldMkLst>
      </pc:sldChg>
      <pc:sldChg chg="add del">
        <pc:chgData name="Lauren Martin" userId="34214532-c002-4a9a-b7f5-c3c0742f04cd" providerId="ADAL" clId="{999FA431-0D99-44F0-ADF0-5374EE7C5224}" dt="2026-05-07T04:22:54.398" v="433" actId="47"/>
        <pc:sldMkLst>
          <pc:docMk/>
          <pc:sldMk cId="627307919" sldId="1213"/>
        </pc:sldMkLst>
      </pc:sldChg>
    </pc:docChg>
  </pc:docChgLst>
  <pc:docChgLst>
    <pc:chgData name="Kristine Cairns" userId="5e4ee97b-8760-41db-a6ac-3d744f799ed2" providerId="ADAL" clId="{1B61D458-BACD-4B75-AC5D-F7681FC0B457}"/>
    <pc:docChg chg="custSel addSld delSld modSld modMainMaster">
      <pc:chgData name="Kristine Cairns" userId="5e4ee97b-8760-41db-a6ac-3d744f799ed2" providerId="ADAL" clId="{1B61D458-BACD-4B75-AC5D-F7681FC0B457}" dt="2026-05-02T23:22:28.990" v="1315" actId="207"/>
      <pc:docMkLst>
        <pc:docMk/>
      </pc:docMkLst>
      <pc:sldChg chg="modSp mod">
        <pc:chgData name="Kristine Cairns" userId="5e4ee97b-8760-41db-a6ac-3d744f799ed2" providerId="ADAL" clId="{1B61D458-BACD-4B75-AC5D-F7681FC0B457}" dt="2026-04-30T05:17:58.729" v="171" actId="20577"/>
        <pc:sldMkLst>
          <pc:docMk/>
          <pc:sldMk cId="3567630808" sldId="438"/>
        </pc:sldMkLst>
        <pc:spChg chg="mod">
          <ac:chgData name="Kristine Cairns" userId="5e4ee97b-8760-41db-a6ac-3d744f799ed2" providerId="ADAL" clId="{1B61D458-BACD-4B75-AC5D-F7681FC0B457}" dt="2026-04-30T05:16:25.288" v="57" actId="20577"/>
          <ac:spMkLst>
            <pc:docMk/>
            <pc:sldMk cId="3567630808" sldId="438"/>
            <ac:spMk id="4" creationId="{00000000-0000-0000-0000-000000000000}"/>
          </ac:spMkLst>
        </pc:spChg>
        <pc:graphicFrameChg chg="modGraphic">
          <ac:chgData name="Kristine Cairns" userId="5e4ee97b-8760-41db-a6ac-3d744f799ed2" providerId="ADAL" clId="{1B61D458-BACD-4B75-AC5D-F7681FC0B457}" dt="2026-04-30T05:17:58.729" v="171" actId="20577"/>
          <ac:graphicFrameMkLst>
            <pc:docMk/>
            <pc:sldMk cId="3567630808" sldId="438"/>
            <ac:graphicFrameMk id="2" creationId="{75CA1FDE-730E-B53C-1058-7E435A82ECB2}"/>
          </ac:graphicFrameMkLst>
        </pc:graphicFrameChg>
      </pc:sldChg>
      <pc:sldChg chg="modSp mod">
        <pc:chgData name="Kristine Cairns" userId="5e4ee97b-8760-41db-a6ac-3d744f799ed2" providerId="ADAL" clId="{1B61D458-BACD-4B75-AC5D-F7681FC0B457}" dt="2026-05-01T02:55:21.370" v="1016" actId="1076"/>
        <pc:sldMkLst>
          <pc:docMk/>
          <pc:sldMk cId="1921818705" sldId="731"/>
        </pc:sldMkLst>
        <pc:spChg chg="mod">
          <ac:chgData name="Kristine Cairns" userId="5e4ee97b-8760-41db-a6ac-3d744f799ed2" providerId="ADAL" clId="{1B61D458-BACD-4B75-AC5D-F7681FC0B457}" dt="2026-05-01T02:55:17.999" v="1015" actId="1076"/>
          <ac:spMkLst>
            <pc:docMk/>
            <pc:sldMk cId="1921818705" sldId="731"/>
            <ac:spMk id="2" creationId="{FBE6943D-06C5-A55E-9B43-20282BBA08ED}"/>
          </ac:spMkLst>
        </pc:spChg>
        <pc:picChg chg="mod">
          <ac:chgData name="Kristine Cairns" userId="5e4ee97b-8760-41db-a6ac-3d744f799ed2" providerId="ADAL" clId="{1B61D458-BACD-4B75-AC5D-F7681FC0B457}" dt="2026-05-01T02:55:21.370" v="1016" actId="1076"/>
          <ac:picMkLst>
            <pc:docMk/>
            <pc:sldMk cId="1921818705" sldId="731"/>
            <ac:picMk id="5" creationId="{0206CD6E-F945-4A81-B188-FA3F5857B03A}"/>
          </ac:picMkLst>
        </pc:picChg>
      </pc:sldChg>
      <pc:sldChg chg="modSp mod">
        <pc:chgData name="Kristine Cairns" userId="5e4ee97b-8760-41db-a6ac-3d744f799ed2" providerId="ADAL" clId="{1B61D458-BACD-4B75-AC5D-F7681FC0B457}" dt="2026-05-01T02:35:57.922" v="783" actId="1076"/>
        <pc:sldMkLst>
          <pc:docMk/>
          <pc:sldMk cId="1918492206" sldId="933"/>
        </pc:sldMkLst>
        <pc:spChg chg="mod">
          <ac:chgData name="Kristine Cairns" userId="5e4ee97b-8760-41db-a6ac-3d744f799ed2" providerId="ADAL" clId="{1B61D458-BACD-4B75-AC5D-F7681FC0B457}" dt="2026-05-01T02:35:57.922" v="783" actId="1076"/>
          <ac:spMkLst>
            <pc:docMk/>
            <pc:sldMk cId="1918492206" sldId="933"/>
            <ac:spMk id="3" creationId="{00000000-0000-0000-0000-000000000000}"/>
          </ac:spMkLst>
        </pc:spChg>
      </pc:sldChg>
      <pc:sldChg chg="addSp delSp modSp mod">
        <pc:chgData name="Kristine Cairns" userId="5e4ee97b-8760-41db-a6ac-3d744f799ed2" providerId="ADAL" clId="{1B61D458-BACD-4B75-AC5D-F7681FC0B457}" dt="2026-05-01T02:27:43.624" v="676" actId="478"/>
        <pc:sldMkLst>
          <pc:docMk/>
          <pc:sldMk cId="1720509123" sldId="991"/>
        </pc:sldMkLst>
        <pc:spChg chg="mod">
          <ac:chgData name="Kristine Cairns" userId="5e4ee97b-8760-41db-a6ac-3d744f799ed2" providerId="ADAL" clId="{1B61D458-BACD-4B75-AC5D-F7681FC0B457}" dt="2026-04-30T05:18:25.697" v="212" actId="20577"/>
          <ac:spMkLst>
            <pc:docMk/>
            <pc:sldMk cId="1720509123" sldId="991"/>
            <ac:spMk id="3" creationId="{EED2037D-35E3-05F6-E09B-C219996F7621}"/>
          </ac:spMkLst>
        </pc:spChg>
        <pc:spChg chg="add mod">
          <ac:chgData name="Kristine Cairns" userId="5e4ee97b-8760-41db-a6ac-3d744f799ed2" providerId="ADAL" clId="{1B61D458-BACD-4B75-AC5D-F7681FC0B457}" dt="2026-05-01T02:27:12.819" v="672" actId="1076"/>
          <ac:spMkLst>
            <pc:docMk/>
            <pc:sldMk cId="1720509123" sldId="991"/>
            <ac:spMk id="4" creationId="{8055AD78-8CAD-855A-84A2-71333C3B3B24}"/>
          </ac:spMkLst>
        </pc:spChg>
        <pc:picChg chg="add mod">
          <ac:chgData name="Kristine Cairns" userId="5e4ee97b-8760-41db-a6ac-3d744f799ed2" providerId="ADAL" clId="{1B61D458-BACD-4B75-AC5D-F7681FC0B457}" dt="2026-05-01T02:27:36.625" v="675" actId="1076"/>
          <ac:picMkLst>
            <pc:docMk/>
            <pc:sldMk cId="1720509123" sldId="991"/>
            <ac:picMk id="8" creationId="{AD6272B0-045A-F628-E3EF-BE7D6DD1F5B1}"/>
          </ac:picMkLst>
        </pc:picChg>
      </pc:sldChg>
      <pc:sldChg chg="modSp mod">
        <pc:chgData name="Kristine Cairns" userId="5e4ee97b-8760-41db-a6ac-3d744f799ed2" providerId="ADAL" clId="{1B61D458-BACD-4B75-AC5D-F7681FC0B457}" dt="2026-05-01T02:35:42.812" v="782" actId="1035"/>
        <pc:sldMkLst>
          <pc:docMk/>
          <pc:sldMk cId="3589267713" sldId="1020"/>
        </pc:sldMkLst>
        <pc:spChg chg="mod">
          <ac:chgData name="Kristine Cairns" userId="5e4ee97b-8760-41db-a6ac-3d744f799ed2" providerId="ADAL" clId="{1B61D458-BACD-4B75-AC5D-F7681FC0B457}" dt="2026-05-01T02:35:42.812" v="782" actId="1035"/>
          <ac:spMkLst>
            <pc:docMk/>
            <pc:sldMk cId="3589267713" sldId="1020"/>
            <ac:spMk id="3" creationId="{00000000-0000-0000-0000-000000000000}"/>
          </ac:spMkLst>
        </pc:spChg>
        <pc:spChg chg="mod">
          <ac:chgData name="Kristine Cairns" userId="5e4ee97b-8760-41db-a6ac-3d744f799ed2" providerId="ADAL" clId="{1B61D458-BACD-4B75-AC5D-F7681FC0B457}" dt="2026-05-01T02:35:27.282" v="775" actId="1035"/>
          <ac:spMkLst>
            <pc:docMk/>
            <pc:sldMk cId="3589267713" sldId="1020"/>
            <ac:spMk id="4" creationId="{00000000-0000-0000-0000-000000000000}"/>
          </ac:spMkLst>
        </pc:spChg>
      </pc:sldChg>
      <pc:sldChg chg="addSp delSp modSp mod">
        <pc:chgData name="Kristine Cairns" userId="5e4ee97b-8760-41db-a6ac-3d744f799ed2" providerId="ADAL" clId="{1B61D458-BACD-4B75-AC5D-F7681FC0B457}" dt="2026-05-02T23:12:08.944" v="1195" actId="14100"/>
        <pc:sldMkLst>
          <pc:docMk/>
          <pc:sldMk cId="1934760328" sldId="1026"/>
        </pc:sldMkLst>
        <pc:spChg chg="add mod">
          <ac:chgData name="Kristine Cairns" userId="5e4ee97b-8760-41db-a6ac-3d744f799ed2" providerId="ADAL" clId="{1B61D458-BACD-4B75-AC5D-F7681FC0B457}" dt="2026-05-02T23:12:08.944" v="1195" actId="14100"/>
          <ac:spMkLst>
            <pc:docMk/>
            <pc:sldMk cId="1934760328" sldId="1026"/>
            <ac:spMk id="4" creationId="{B734E029-FD9B-4C27-2C53-B45CFB3096E4}"/>
          </ac:spMkLst>
        </pc:spChg>
      </pc:sldChg>
      <pc:sldChg chg="addSp delSp modSp mod">
        <pc:chgData name="Kristine Cairns" userId="5e4ee97b-8760-41db-a6ac-3d744f799ed2" providerId="ADAL" clId="{1B61D458-BACD-4B75-AC5D-F7681FC0B457}" dt="2026-05-02T23:14:18.690" v="1222" actId="1076"/>
        <pc:sldMkLst>
          <pc:docMk/>
          <pc:sldMk cId="1523887427" sldId="1027"/>
        </pc:sldMkLst>
        <pc:spChg chg="add mod">
          <ac:chgData name="Kristine Cairns" userId="5e4ee97b-8760-41db-a6ac-3d744f799ed2" providerId="ADAL" clId="{1B61D458-BACD-4B75-AC5D-F7681FC0B457}" dt="2026-05-02T23:14:03.115" v="1204" actId="1076"/>
          <ac:spMkLst>
            <pc:docMk/>
            <pc:sldMk cId="1523887427" sldId="1027"/>
            <ac:spMk id="2" creationId="{14849505-2947-FEA1-6638-01DCE72A4691}"/>
          </ac:spMkLst>
        </pc:spChg>
        <pc:spChg chg="mod">
          <ac:chgData name="Kristine Cairns" userId="5e4ee97b-8760-41db-a6ac-3d744f799ed2" providerId="ADAL" clId="{1B61D458-BACD-4B75-AC5D-F7681FC0B457}" dt="2026-05-02T23:14:18.690" v="1222" actId="1076"/>
          <ac:spMkLst>
            <pc:docMk/>
            <pc:sldMk cId="1523887427" sldId="1027"/>
            <ac:spMk id="5" creationId="{BA847410-C1E5-4F45-9C09-66F777F7D72D}"/>
          </ac:spMkLst>
        </pc:spChg>
      </pc:sldChg>
      <pc:sldChg chg="modSp mod">
        <pc:chgData name="Kristine Cairns" userId="5e4ee97b-8760-41db-a6ac-3d744f799ed2" providerId="ADAL" clId="{1B61D458-BACD-4B75-AC5D-F7681FC0B457}" dt="2026-04-30T05:18:54.002" v="220" actId="20577"/>
        <pc:sldMkLst>
          <pc:docMk/>
          <pc:sldMk cId="2375204597" sldId="1082"/>
        </pc:sldMkLst>
        <pc:spChg chg="mod">
          <ac:chgData name="Kristine Cairns" userId="5e4ee97b-8760-41db-a6ac-3d744f799ed2" providerId="ADAL" clId="{1B61D458-BACD-4B75-AC5D-F7681FC0B457}" dt="2026-04-30T05:18:54.002" v="220" actId="20577"/>
          <ac:spMkLst>
            <pc:docMk/>
            <pc:sldMk cId="2375204597" sldId="1082"/>
            <ac:spMk id="3" creationId="{CBC8BBD3-BD91-373C-942F-D704DA4BC69B}"/>
          </ac:spMkLst>
        </pc:spChg>
      </pc:sldChg>
      <pc:sldChg chg="addSp delSp modSp mod">
        <pc:chgData name="Kristine Cairns" userId="5e4ee97b-8760-41db-a6ac-3d744f799ed2" providerId="ADAL" clId="{1B61D458-BACD-4B75-AC5D-F7681FC0B457}" dt="2026-05-01T02:45:53.442" v="897" actId="113"/>
        <pc:sldMkLst>
          <pc:docMk/>
          <pc:sldMk cId="666296866" sldId="1158"/>
        </pc:sldMkLst>
        <pc:spChg chg="add mod">
          <ac:chgData name="Kristine Cairns" userId="5e4ee97b-8760-41db-a6ac-3d744f799ed2" providerId="ADAL" clId="{1B61D458-BACD-4B75-AC5D-F7681FC0B457}" dt="2026-05-01T02:45:53.442" v="897" actId="113"/>
          <ac:spMkLst>
            <pc:docMk/>
            <pc:sldMk cId="666296866" sldId="1158"/>
            <ac:spMk id="3" creationId="{E402B76C-F428-666D-DF4F-FC8B7D69FB9F}"/>
          </ac:spMkLst>
        </pc:spChg>
      </pc:sldChg>
      <pc:sldChg chg="modSp mod">
        <pc:chgData name="Kristine Cairns" userId="5e4ee97b-8760-41db-a6ac-3d744f799ed2" providerId="ADAL" clId="{1B61D458-BACD-4B75-AC5D-F7681FC0B457}" dt="2026-05-01T02:32:04.783" v="720" actId="20577"/>
        <pc:sldMkLst>
          <pc:docMk/>
          <pc:sldMk cId="739612957" sldId="1161"/>
        </pc:sldMkLst>
        <pc:spChg chg="mod">
          <ac:chgData name="Kristine Cairns" userId="5e4ee97b-8760-41db-a6ac-3d744f799ed2" providerId="ADAL" clId="{1B61D458-BACD-4B75-AC5D-F7681FC0B457}" dt="2026-05-01T02:31:37.061" v="689" actId="114"/>
          <ac:spMkLst>
            <pc:docMk/>
            <pc:sldMk cId="739612957" sldId="1161"/>
            <ac:spMk id="3" creationId="{7C13F3EF-6111-3B8F-E65F-F09AEA314636}"/>
          </ac:spMkLst>
        </pc:spChg>
        <pc:spChg chg="mod">
          <ac:chgData name="Kristine Cairns" userId="5e4ee97b-8760-41db-a6ac-3d744f799ed2" providerId="ADAL" clId="{1B61D458-BACD-4B75-AC5D-F7681FC0B457}" dt="2026-05-01T02:32:04.783" v="720" actId="20577"/>
          <ac:spMkLst>
            <pc:docMk/>
            <pc:sldMk cId="739612957" sldId="1161"/>
            <ac:spMk id="4" creationId="{8B7B306D-3845-7B55-7230-7B18992F6E45}"/>
          </ac:spMkLst>
        </pc:spChg>
      </pc:sldChg>
      <pc:sldChg chg="modSp mod">
        <pc:chgData name="Kristine Cairns" userId="5e4ee97b-8760-41db-a6ac-3d744f799ed2" providerId="ADAL" clId="{1B61D458-BACD-4B75-AC5D-F7681FC0B457}" dt="2026-05-01T02:32:29.833" v="728" actId="20577"/>
        <pc:sldMkLst>
          <pc:docMk/>
          <pc:sldMk cId="44838698" sldId="1162"/>
        </pc:sldMkLst>
        <pc:spChg chg="mod">
          <ac:chgData name="Kristine Cairns" userId="5e4ee97b-8760-41db-a6ac-3d744f799ed2" providerId="ADAL" clId="{1B61D458-BACD-4B75-AC5D-F7681FC0B457}" dt="2026-05-01T02:32:29.833" v="728" actId="20577"/>
          <ac:spMkLst>
            <pc:docMk/>
            <pc:sldMk cId="44838698" sldId="1162"/>
            <ac:spMk id="3" creationId="{212EC615-5B1B-5065-3077-881F9676F6D8}"/>
          </ac:spMkLst>
        </pc:spChg>
      </pc:sldChg>
      <pc:sldChg chg="modSp mod">
        <pc:chgData name="Kristine Cairns" userId="5e4ee97b-8760-41db-a6ac-3d744f799ed2" providerId="ADAL" clId="{1B61D458-BACD-4B75-AC5D-F7681FC0B457}" dt="2026-05-01T02:34:06.948" v="753" actId="20577"/>
        <pc:sldMkLst>
          <pc:docMk/>
          <pc:sldMk cId="465587893" sldId="1163"/>
        </pc:sldMkLst>
        <pc:spChg chg="mod">
          <ac:chgData name="Kristine Cairns" userId="5e4ee97b-8760-41db-a6ac-3d744f799ed2" providerId="ADAL" clId="{1B61D458-BACD-4B75-AC5D-F7681FC0B457}" dt="2026-05-01T02:34:06.948" v="753" actId="20577"/>
          <ac:spMkLst>
            <pc:docMk/>
            <pc:sldMk cId="465587893" sldId="1163"/>
            <ac:spMk id="2" creationId="{00000000-0000-0000-0000-000000000000}"/>
          </ac:spMkLst>
        </pc:spChg>
      </pc:sldChg>
      <pc:sldChg chg="modSp mod">
        <pc:chgData name="Kristine Cairns" userId="5e4ee97b-8760-41db-a6ac-3d744f799ed2" providerId="ADAL" clId="{1B61D458-BACD-4B75-AC5D-F7681FC0B457}" dt="2026-05-01T02:36:36.276" v="794" actId="113"/>
        <pc:sldMkLst>
          <pc:docMk/>
          <pc:sldMk cId="2808476069" sldId="1164"/>
        </pc:sldMkLst>
        <pc:spChg chg="mod">
          <ac:chgData name="Kristine Cairns" userId="5e4ee97b-8760-41db-a6ac-3d744f799ed2" providerId="ADAL" clId="{1B61D458-BACD-4B75-AC5D-F7681FC0B457}" dt="2026-05-01T02:36:36.276" v="794" actId="113"/>
          <ac:spMkLst>
            <pc:docMk/>
            <pc:sldMk cId="2808476069" sldId="1164"/>
            <ac:spMk id="2" creationId="{00000000-0000-0000-0000-000000000000}"/>
          </ac:spMkLst>
        </pc:spChg>
      </pc:sldChg>
      <pc:sldChg chg="addSp delSp modSp mod">
        <pc:chgData name="Kristine Cairns" userId="5e4ee97b-8760-41db-a6ac-3d744f799ed2" providerId="ADAL" clId="{1B61D458-BACD-4B75-AC5D-F7681FC0B457}" dt="2026-05-01T02:40:35.890" v="833" actId="478"/>
        <pc:sldMkLst>
          <pc:docMk/>
          <pc:sldMk cId="4110762829" sldId="1165"/>
        </pc:sldMkLst>
        <pc:spChg chg="add mod">
          <ac:chgData name="Kristine Cairns" userId="5e4ee97b-8760-41db-a6ac-3d744f799ed2" providerId="ADAL" clId="{1B61D458-BACD-4B75-AC5D-F7681FC0B457}" dt="2026-05-01T02:40:27.015" v="832" actId="1076"/>
          <ac:spMkLst>
            <pc:docMk/>
            <pc:sldMk cId="4110762829" sldId="1165"/>
            <ac:spMk id="8" creationId="{DCCD3441-C335-75D5-81B3-3E262F2C3C30}"/>
          </ac:spMkLst>
        </pc:spChg>
      </pc:sldChg>
      <pc:sldChg chg="addSp delSp modSp mod">
        <pc:chgData name="Kristine Cairns" userId="5e4ee97b-8760-41db-a6ac-3d744f799ed2" providerId="ADAL" clId="{1B61D458-BACD-4B75-AC5D-F7681FC0B457}" dt="2026-05-01T02:44:14.822" v="865" actId="1076"/>
        <pc:sldMkLst>
          <pc:docMk/>
          <pc:sldMk cId="654623777" sldId="1168"/>
        </pc:sldMkLst>
        <pc:spChg chg="mod">
          <ac:chgData name="Kristine Cairns" userId="5e4ee97b-8760-41db-a6ac-3d744f799ed2" providerId="ADAL" clId="{1B61D458-BACD-4B75-AC5D-F7681FC0B457}" dt="2026-05-01T02:43:28.633" v="855" actId="20577"/>
          <ac:spMkLst>
            <pc:docMk/>
            <pc:sldMk cId="654623777" sldId="1168"/>
            <ac:spMk id="3" creationId="{F3ABC77F-A785-653E-F132-EC54274C3CC6}"/>
          </ac:spMkLst>
        </pc:spChg>
        <pc:spChg chg="add mod">
          <ac:chgData name="Kristine Cairns" userId="5e4ee97b-8760-41db-a6ac-3d744f799ed2" providerId="ADAL" clId="{1B61D458-BACD-4B75-AC5D-F7681FC0B457}" dt="2026-05-01T02:42:39.262" v="843" actId="255"/>
          <ac:spMkLst>
            <pc:docMk/>
            <pc:sldMk cId="654623777" sldId="1168"/>
            <ac:spMk id="4" creationId="{DC958B92-0529-1231-B06A-B9D6402C7234}"/>
          </ac:spMkLst>
        </pc:spChg>
        <pc:spChg chg="add mod">
          <ac:chgData name="Kristine Cairns" userId="5e4ee97b-8760-41db-a6ac-3d744f799ed2" providerId="ADAL" clId="{1B61D458-BACD-4B75-AC5D-F7681FC0B457}" dt="2026-05-01T02:44:10.110" v="864" actId="113"/>
          <ac:spMkLst>
            <pc:docMk/>
            <pc:sldMk cId="654623777" sldId="1168"/>
            <ac:spMk id="6" creationId="{2421494B-3953-B586-94ED-C89A2532FB91}"/>
          </ac:spMkLst>
        </pc:spChg>
      </pc:sldChg>
      <pc:sldChg chg="addSp delSp modSp mod">
        <pc:chgData name="Kristine Cairns" userId="5e4ee97b-8760-41db-a6ac-3d744f799ed2" providerId="ADAL" clId="{1B61D458-BACD-4B75-AC5D-F7681FC0B457}" dt="2026-05-01T02:49:08.815" v="930" actId="1076"/>
        <pc:sldMkLst>
          <pc:docMk/>
          <pc:sldMk cId="303383769" sldId="1170"/>
        </pc:sldMkLst>
        <pc:spChg chg="mod">
          <ac:chgData name="Kristine Cairns" userId="5e4ee97b-8760-41db-a6ac-3d744f799ed2" providerId="ADAL" clId="{1B61D458-BACD-4B75-AC5D-F7681FC0B457}" dt="2026-05-01T02:48:17.185" v="921" actId="20577"/>
          <ac:spMkLst>
            <pc:docMk/>
            <pc:sldMk cId="303383769" sldId="1170"/>
            <ac:spMk id="3" creationId="{75882D0F-0826-C649-648B-0C1075CFC63B}"/>
          </ac:spMkLst>
        </pc:spChg>
        <pc:spChg chg="add mod">
          <ac:chgData name="Kristine Cairns" userId="5e4ee97b-8760-41db-a6ac-3d744f799ed2" providerId="ADAL" clId="{1B61D458-BACD-4B75-AC5D-F7681FC0B457}" dt="2026-05-01T02:49:08.815" v="930" actId="1076"/>
          <ac:spMkLst>
            <pc:docMk/>
            <pc:sldMk cId="303383769" sldId="1170"/>
            <ac:spMk id="7" creationId="{957EA438-4A27-332D-E1D6-22000516658E}"/>
          </ac:spMkLst>
        </pc:spChg>
      </pc:sldChg>
      <pc:sldChg chg="addSp delSp modSp mod">
        <pc:chgData name="Kristine Cairns" userId="5e4ee97b-8760-41db-a6ac-3d744f799ed2" providerId="ADAL" clId="{1B61D458-BACD-4B75-AC5D-F7681FC0B457}" dt="2026-05-01T02:51:18.227" v="950" actId="113"/>
        <pc:sldMkLst>
          <pc:docMk/>
          <pc:sldMk cId="787914527" sldId="1171"/>
        </pc:sldMkLst>
        <pc:spChg chg="add mod">
          <ac:chgData name="Kristine Cairns" userId="5e4ee97b-8760-41db-a6ac-3d744f799ed2" providerId="ADAL" clId="{1B61D458-BACD-4B75-AC5D-F7681FC0B457}" dt="2026-05-01T02:51:18.227" v="950" actId="113"/>
          <ac:spMkLst>
            <pc:docMk/>
            <pc:sldMk cId="787914527" sldId="1171"/>
            <ac:spMk id="3" creationId="{EDE3998B-5EBA-1E65-D771-32E49FD13BE6}"/>
          </ac:spMkLst>
        </pc:spChg>
      </pc:sldChg>
      <pc:sldChg chg="addSp delSp modSp mod">
        <pc:chgData name="Kristine Cairns" userId="5e4ee97b-8760-41db-a6ac-3d744f799ed2" providerId="ADAL" clId="{1B61D458-BACD-4B75-AC5D-F7681FC0B457}" dt="2026-05-01T02:52:14.174" v="966" actId="1076"/>
        <pc:sldMkLst>
          <pc:docMk/>
          <pc:sldMk cId="2062497648" sldId="1174"/>
        </pc:sldMkLst>
        <pc:spChg chg="add mod">
          <ac:chgData name="Kristine Cairns" userId="5e4ee97b-8760-41db-a6ac-3d744f799ed2" providerId="ADAL" clId="{1B61D458-BACD-4B75-AC5D-F7681FC0B457}" dt="2026-05-01T02:52:08.217" v="965" actId="6549"/>
          <ac:spMkLst>
            <pc:docMk/>
            <pc:sldMk cId="2062497648" sldId="1174"/>
            <ac:spMk id="5" creationId="{18C9A02C-9797-CFEB-FE72-2297A7823C36}"/>
          </ac:spMkLst>
        </pc:spChg>
      </pc:sldChg>
      <pc:sldChg chg="addSp delSp modSp mod">
        <pc:chgData name="Kristine Cairns" userId="5e4ee97b-8760-41db-a6ac-3d744f799ed2" providerId="ADAL" clId="{1B61D458-BACD-4B75-AC5D-F7681FC0B457}" dt="2026-05-01T02:54:26.819" v="1005" actId="1035"/>
        <pc:sldMkLst>
          <pc:docMk/>
          <pc:sldMk cId="2641318191" sldId="1175"/>
        </pc:sldMkLst>
        <pc:spChg chg="mod">
          <ac:chgData name="Kristine Cairns" userId="5e4ee97b-8760-41db-a6ac-3d744f799ed2" providerId="ADAL" clId="{1B61D458-BACD-4B75-AC5D-F7681FC0B457}" dt="2026-05-01T02:54:12.972" v="1001" actId="255"/>
          <ac:spMkLst>
            <pc:docMk/>
            <pc:sldMk cId="2641318191" sldId="1175"/>
            <ac:spMk id="6" creationId="{12333B83-C764-F064-119C-CFD249D4F100}"/>
          </ac:spMkLst>
        </pc:spChg>
        <pc:spChg chg="add mod">
          <ac:chgData name="Kristine Cairns" userId="5e4ee97b-8760-41db-a6ac-3d744f799ed2" providerId="ADAL" clId="{1B61D458-BACD-4B75-AC5D-F7681FC0B457}" dt="2026-05-01T02:54:26.819" v="1005" actId="1035"/>
          <ac:spMkLst>
            <pc:docMk/>
            <pc:sldMk cId="2641318191" sldId="1175"/>
            <ac:spMk id="7" creationId="{A01C123D-B507-5559-8156-E3DD9223BE28}"/>
          </ac:spMkLst>
        </pc:spChg>
        <pc:spChg chg="add mod">
          <ac:chgData name="Kristine Cairns" userId="5e4ee97b-8760-41db-a6ac-3d744f799ed2" providerId="ADAL" clId="{1B61D458-BACD-4B75-AC5D-F7681FC0B457}" dt="2026-05-01T02:53:53.898" v="998" actId="255"/>
          <ac:spMkLst>
            <pc:docMk/>
            <pc:sldMk cId="2641318191" sldId="1175"/>
            <ac:spMk id="8" creationId="{BF54C5D2-441C-0777-B2B4-822CFCEA2C1D}"/>
          </ac:spMkLst>
        </pc:spChg>
      </pc:sldChg>
      <pc:sldChg chg="modSp mod">
        <pc:chgData name="Kristine Cairns" userId="5e4ee97b-8760-41db-a6ac-3d744f799ed2" providerId="ADAL" clId="{1B61D458-BACD-4B75-AC5D-F7681FC0B457}" dt="2026-04-30T05:21:01.314" v="268" actId="20577"/>
        <pc:sldMkLst>
          <pc:docMk/>
          <pc:sldMk cId="2104720365" sldId="1179"/>
        </pc:sldMkLst>
        <pc:spChg chg="mod">
          <ac:chgData name="Kristine Cairns" userId="5e4ee97b-8760-41db-a6ac-3d744f799ed2" providerId="ADAL" clId="{1B61D458-BACD-4B75-AC5D-F7681FC0B457}" dt="2026-04-30T05:21:01.314" v="268" actId="20577"/>
          <ac:spMkLst>
            <pc:docMk/>
            <pc:sldMk cId="2104720365" sldId="1179"/>
            <ac:spMk id="3" creationId="{3B431639-ED23-448F-AED9-9F17CE38DE4F}"/>
          </ac:spMkLst>
        </pc:spChg>
      </pc:sldChg>
      <pc:sldChg chg="modSp mod">
        <pc:chgData name="Kristine Cairns" userId="5e4ee97b-8760-41db-a6ac-3d744f799ed2" providerId="ADAL" clId="{1B61D458-BACD-4B75-AC5D-F7681FC0B457}" dt="2026-04-30T05:21:48.241" v="270" actId="255"/>
        <pc:sldMkLst>
          <pc:docMk/>
          <pc:sldMk cId="3720617575" sldId="1189"/>
        </pc:sldMkLst>
        <pc:graphicFrameChg chg="modGraphic">
          <ac:chgData name="Kristine Cairns" userId="5e4ee97b-8760-41db-a6ac-3d744f799ed2" providerId="ADAL" clId="{1B61D458-BACD-4B75-AC5D-F7681FC0B457}" dt="2026-04-30T05:21:48.241" v="270" actId="255"/>
          <ac:graphicFrameMkLst>
            <pc:docMk/>
            <pc:sldMk cId="3720617575" sldId="1189"/>
            <ac:graphicFrameMk id="2" creationId="{DFAF585E-C1E4-F583-0C0A-3F797BE7C955}"/>
          </ac:graphicFrameMkLst>
        </pc:graphicFrameChg>
      </pc:sldChg>
      <pc:sldChg chg="modSp mod">
        <pc:chgData name="Kristine Cairns" userId="5e4ee97b-8760-41db-a6ac-3d744f799ed2" providerId="ADAL" clId="{1B61D458-BACD-4B75-AC5D-F7681FC0B457}" dt="2026-05-02T23:17:55.412" v="1289" actId="1076"/>
        <pc:sldMkLst>
          <pc:docMk/>
          <pc:sldMk cId="3072534831" sldId="1192"/>
        </pc:sldMkLst>
        <pc:spChg chg="mod">
          <ac:chgData name="Kristine Cairns" userId="5e4ee97b-8760-41db-a6ac-3d744f799ed2" providerId="ADAL" clId="{1B61D458-BACD-4B75-AC5D-F7681FC0B457}" dt="2026-05-02T23:17:55.412" v="1289" actId="1076"/>
          <ac:spMkLst>
            <pc:docMk/>
            <pc:sldMk cId="3072534831" sldId="1192"/>
            <ac:spMk id="2" creationId="{93F294E1-B4C8-90AC-7D2C-E55FA7ADFC45}"/>
          </ac:spMkLst>
        </pc:spChg>
      </pc:sldChg>
      <pc:sldChg chg="modSp mod">
        <pc:chgData name="Kristine Cairns" userId="5e4ee97b-8760-41db-a6ac-3d744f799ed2" providerId="ADAL" clId="{1B61D458-BACD-4B75-AC5D-F7681FC0B457}" dt="2026-04-30T05:23:02.754" v="280" actId="20577"/>
        <pc:sldMkLst>
          <pc:docMk/>
          <pc:sldMk cId="2853581768" sldId="1193"/>
        </pc:sldMkLst>
        <pc:spChg chg="mod">
          <ac:chgData name="Kristine Cairns" userId="5e4ee97b-8760-41db-a6ac-3d744f799ed2" providerId="ADAL" clId="{1B61D458-BACD-4B75-AC5D-F7681FC0B457}" dt="2026-04-30T05:23:02.754" v="280" actId="20577"/>
          <ac:spMkLst>
            <pc:docMk/>
            <pc:sldMk cId="2853581768" sldId="1193"/>
            <ac:spMk id="3" creationId="{00000000-0000-0000-0000-000000000000}"/>
          </ac:spMkLst>
        </pc:spChg>
      </pc:sldChg>
      <pc:sldChg chg="modSp mod">
        <pc:chgData name="Kristine Cairns" userId="5e4ee97b-8760-41db-a6ac-3d744f799ed2" providerId="ADAL" clId="{1B61D458-BACD-4B75-AC5D-F7681FC0B457}" dt="2026-05-02T23:19:01.791" v="1298" actId="113"/>
        <pc:sldMkLst>
          <pc:docMk/>
          <pc:sldMk cId="1433532390" sldId="1194"/>
        </pc:sldMkLst>
        <pc:spChg chg="mod">
          <ac:chgData name="Kristine Cairns" userId="5e4ee97b-8760-41db-a6ac-3d744f799ed2" providerId="ADAL" clId="{1B61D458-BACD-4B75-AC5D-F7681FC0B457}" dt="2026-05-02T23:19:01.791" v="1298" actId="113"/>
          <ac:spMkLst>
            <pc:docMk/>
            <pc:sldMk cId="1433532390" sldId="1194"/>
            <ac:spMk id="3" creationId="{00000000-0000-0000-0000-000000000000}"/>
          </ac:spMkLst>
        </pc:spChg>
      </pc:sldChg>
      <pc:sldChg chg="modSp mod">
        <pc:chgData name="Kristine Cairns" userId="5e4ee97b-8760-41db-a6ac-3d744f799ed2" providerId="ADAL" clId="{1B61D458-BACD-4B75-AC5D-F7681FC0B457}" dt="2026-04-30T05:26:07.505" v="431" actId="20577"/>
        <pc:sldMkLst>
          <pc:docMk/>
          <pc:sldMk cId="2615564342" sldId="1197"/>
        </pc:sldMkLst>
        <pc:spChg chg="mod">
          <ac:chgData name="Kristine Cairns" userId="5e4ee97b-8760-41db-a6ac-3d744f799ed2" providerId="ADAL" clId="{1B61D458-BACD-4B75-AC5D-F7681FC0B457}" dt="2026-04-30T05:23:53.742" v="297" actId="20577"/>
          <ac:spMkLst>
            <pc:docMk/>
            <pc:sldMk cId="2615564342" sldId="1197"/>
            <ac:spMk id="8" creationId="{7912087A-1A4D-9918-1F75-57904D76CC8F}"/>
          </ac:spMkLst>
        </pc:spChg>
        <pc:graphicFrameChg chg="modGraphic">
          <ac:chgData name="Kristine Cairns" userId="5e4ee97b-8760-41db-a6ac-3d744f799ed2" providerId="ADAL" clId="{1B61D458-BACD-4B75-AC5D-F7681FC0B457}" dt="2026-04-30T05:26:07.505" v="431" actId="20577"/>
          <ac:graphicFrameMkLst>
            <pc:docMk/>
            <pc:sldMk cId="2615564342" sldId="1197"/>
            <ac:graphicFrameMk id="6" creationId="{96D40C7E-6458-BAF9-8673-5B48AA0C8152}"/>
          </ac:graphicFrameMkLst>
        </pc:graphicFrameChg>
      </pc:sldChg>
      <pc:sldChg chg="addSp delSp modSp mod setBg">
        <pc:chgData name="Kristine Cairns" userId="5e4ee97b-8760-41db-a6ac-3d744f799ed2" providerId="ADAL" clId="{1B61D458-BACD-4B75-AC5D-F7681FC0B457}" dt="2026-05-02T23:22:28.990" v="1315" actId="207"/>
        <pc:sldMkLst>
          <pc:docMk/>
          <pc:sldMk cId="867282222" sldId="1199"/>
        </pc:sldMkLst>
        <pc:spChg chg="mod">
          <ac:chgData name="Kristine Cairns" userId="5e4ee97b-8760-41db-a6ac-3d744f799ed2" providerId="ADAL" clId="{1B61D458-BACD-4B75-AC5D-F7681FC0B457}" dt="2026-05-02T23:22:28.990" v="1315" actId="207"/>
          <ac:spMkLst>
            <pc:docMk/>
            <pc:sldMk cId="867282222" sldId="1199"/>
            <ac:spMk id="7" creationId="{FBCFD97D-2C97-37FF-356C-A993317B1DEE}"/>
          </ac:spMkLst>
        </pc:spChg>
        <pc:picChg chg="add mod">
          <ac:chgData name="Kristine Cairns" userId="5e4ee97b-8760-41db-a6ac-3d744f799ed2" providerId="ADAL" clId="{1B61D458-BACD-4B75-AC5D-F7681FC0B457}" dt="2026-04-30T05:32:38.429" v="465" actId="1076"/>
          <ac:picMkLst>
            <pc:docMk/>
            <pc:sldMk cId="867282222" sldId="1199"/>
            <ac:picMk id="6" creationId="{CCE6231F-7F78-3691-90BA-45D25C4A23C3}"/>
          </ac:picMkLst>
        </pc:picChg>
      </pc:sldChg>
      <pc:sldChg chg="addSp delSp modSp mod">
        <pc:chgData name="Kristine Cairns" userId="5e4ee97b-8760-41db-a6ac-3d744f799ed2" providerId="ADAL" clId="{1B61D458-BACD-4B75-AC5D-F7681FC0B457}" dt="2026-05-02T23:16:31.250" v="1282" actId="1076"/>
        <pc:sldMkLst>
          <pc:docMk/>
          <pc:sldMk cId="3601212959" sldId="1200"/>
        </pc:sldMkLst>
        <pc:spChg chg="add mod">
          <ac:chgData name="Kristine Cairns" userId="5e4ee97b-8760-41db-a6ac-3d744f799ed2" providerId="ADAL" clId="{1B61D458-BACD-4B75-AC5D-F7681FC0B457}" dt="2026-05-02T23:16:31.250" v="1282" actId="1076"/>
          <ac:spMkLst>
            <pc:docMk/>
            <pc:sldMk cId="3601212959" sldId="1200"/>
            <ac:spMk id="4" creationId="{FE6EA4C3-4A63-8E46-68D6-6C383C48BFB0}"/>
          </ac:spMkLst>
        </pc:spChg>
      </pc:sldChg>
      <pc:sldChg chg="addSp delSp modSp add mod">
        <pc:chgData name="Kristine Cairns" userId="5e4ee97b-8760-41db-a6ac-3d744f799ed2" providerId="ADAL" clId="{1B61D458-BACD-4B75-AC5D-F7681FC0B457}" dt="2026-05-01T02:41:13.437" v="838" actId="20577"/>
        <pc:sldMkLst>
          <pc:docMk/>
          <pc:sldMk cId="3382593911" sldId="1203"/>
        </pc:sldMkLst>
        <pc:spChg chg="add mod">
          <ac:chgData name="Kristine Cairns" userId="5e4ee97b-8760-41db-a6ac-3d744f799ed2" providerId="ADAL" clId="{1B61D458-BACD-4B75-AC5D-F7681FC0B457}" dt="2026-05-01T02:41:13.437" v="838" actId="20577"/>
          <ac:spMkLst>
            <pc:docMk/>
            <pc:sldMk cId="3382593911" sldId="1203"/>
            <ac:spMk id="8" creationId="{12BDB552-BF9A-A576-40BE-2DF6DA785D91}"/>
          </ac:spMkLst>
        </pc:spChg>
      </pc:sldChg>
      <pc:sldChg chg="addSp modSp add mod">
        <pc:chgData name="Kristine Cairns" userId="5e4ee97b-8760-41db-a6ac-3d744f799ed2" providerId="ADAL" clId="{1B61D458-BACD-4B75-AC5D-F7681FC0B457}" dt="2026-05-01T02:47:30.963" v="908" actId="255"/>
        <pc:sldMkLst>
          <pc:docMk/>
          <pc:sldMk cId="1005791724" sldId="1204"/>
        </pc:sldMkLst>
        <pc:spChg chg="add mod">
          <ac:chgData name="Kristine Cairns" userId="5e4ee97b-8760-41db-a6ac-3d744f799ed2" providerId="ADAL" clId="{1B61D458-BACD-4B75-AC5D-F7681FC0B457}" dt="2026-05-01T02:47:30.963" v="908" actId="255"/>
          <ac:spMkLst>
            <pc:docMk/>
            <pc:sldMk cId="1005791724" sldId="1204"/>
            <ac:spMk id="3" creationId="{6502489B-E802-4722-A173-1D3A944C3ECC}"/>
          </ac:spMkLst>
        </pc:spChg>
      </pc:sldChg>
      <pc:sldChg chg="modSp add mod">
        <pc:chgData name="Kristine Cairns" userId="5e4ee97b-8760-41db-a6ac-3d744f799ed2" providerId="ADAL" clId="{1B61D458-BACD-4B75-AC5D-F7681FC0B457}" dt="2026-05-02T23:21:28.087" v="1313" actId="20577"/>
        <pc:sldMkLst>
          <pc:docMk/>
          <pc:sldMk cId="4210310758" sldId="1205"/>
        </pc:sldMkLst>
        <pc:spChg chg="mod">
          <ac:chgData name="Kristine Cairns" userId="5e4ee97b-8760-41db-a6ac-3d744f799ed2" providerId="ADAL" clId="{1B61D458-BACD-4B75-AC5D-F7681FC0B457}" dt="2026-05-02T23:21:28.087" v="1313" actId="20577"/>
          <ac:spMkLst>
            <pc:docMk/>
            <pc:sldMk cId="4210310758" sldId="1205"/>
            <ac:spMk id="4" creationId="{A42BC49B-54CD-ED27-9B89-DCC93FADCBE9}"/>
          </ac:spMkLst>
        </pc:spChg>
      </pc:sldChg>
      <pc:sldMasterChg chg="setBg modSldLayout">
        <pc:chgData name="Kristine Cairns" userId="5e4ee97b-8760-41db-a6ac-3d744f799ed2" providerId="ADAL" clId="{1B61D458-BACD-4B75-AC5D-F7681FC0B457}" dt="2026-04-30T05:36:49.769" v="663"/>
        <pc:sldMasterMkLst>
          <pc:docMk/>
          <pc:sldMasterMk cId="2573750265" sldId="2147483648"/>
        </pc:sldMasterMkLst>
        <pc:sldLayoutChg chg="setBg">
          <pc:chgData name="Kristine Cairns" userId="5e4ee97b-8760-41db-a6ac-3d744f799ed2" providerId="ADAL" clId="{1B61D458-BACD-4B75-AC5D-F7681FC0B457}" dt="2026-04-30T05:36:49.769" v="663"/>
          <pc:sldLayoutMkLst>
            <pc:docMk/>
            <pc:sldMasterMk cId="2573750265" sldId="2147483648"/>
            <pc:sldLayoutMk cId="4050639799" sldId="2147483649"/>
          </pc:sldLayoutMkLst>
        </pc:sldLayoutChg>
        <pc:sldLayoutChg chg="setBg">
          <pc:chgData name="Kristine Cairns" userId="5e4ee97b-8760-41db-a6ac-3d744f799ed2" providerId="ADAL" clId="{1B61D458-BACD-4B75-AC5D-F7681FC0B457}" dt="2026-04-30T05:36:49.769" v="663"/>
          <pc:sldLayoutMkLst>
            <pc:docMk/>
            <pc:sldMasterMk cId="2573750265" sldId="2147483648"/>
            <pc:sldLayoutMk cId="1452291744" sldId="2147483650"/>
          </pc:sldLayoutMkLst>
        </pc:sldLayoutChg>
        <pc:sldLayoutChg chg="setBg">
          <pc:chgData name="Kristine Cairns" userId="5e4ee97b-8760-41db-a6ac-3d744f799ed2" providerId="ADAL" clId="{1B61D458-BACD-4B75-AC5D-F7681FC0B457}" dt="2026-04-30T05:36:49.769" v="663"/>
          <pc:sldLayoutMkLst>
            <pc:docMk/>
            <pc:sldMasterMk cId="2573750265" sldId="2147483648"/>
            <pc:sldLayoutMk cId="3288425591" sldId="2147483651"/>
          </pc:sldLayoutMkLst>
        </pc:sldLayoutChg>
        <pc:sldLayoutChg chg="setBg">
          <pc:chgData name="Kristine Cairns" userId="5e4ee97b-8760-41db-a6ac-3d744f799ed2" providerId="ADAL" clId="{1B61D458-BACD-4B75-AC5D-F7681FC0B457}" dt="2026-04-30T05:36:49.769" v="663"/>
          <pc:sldLayoutMkLst>
            <pc:docMk/>
            <pc:sldMasterMk cId="2573750265" sldId="2147483648"/>
            <pc:sldLayoutMk cId="2743082523" sldId="2147483652"/>
          </pc:sldLayoutMkLst>
        </pc:sldLayoutChg>
        <pc:sldLayoutChg chg="setBg">
          <pc:chgData name="Kristine Cairns" userId="5e4ee97b-8760-41db-a6ac-3d744f799ed2" providerId="ADAL" clId="{1B61D458-BACD-4B75-AC5D-F7681FC0B457}" dt="2026-04-30T05:36:49.769" v="663"/>
          <pc:sldLayoutMkLst>
            <pc:docMk/>
            <pc:sldMasterMk cId="2573750265" sldId="2147483648"/>
            <pc:sldLayoutMk cId="2402617604" sldId="2147483653"/>
          </pc:sldLayoutMkLst>
        </pc:sldLayoutChg>
        <pc:sldLayoutChg chg="setBg">
          <pc:chgData name="Kristine Cairns" userId="5e4ee97b-8760-41db-a6ac-3d744f799ed2" providerId="ADAL" clId="{1B61D458-BACD-4B75-AC5D-F7681FC0B457}" dt="2026-04-30T05:36:49.769" v="663"/>
          <pc:sldLayoutMkLst>
            <pc:docMk/>
            <pc:sldMasterMk cId="2573750265" sldId="2147483648"/>
            <pc:sldLayoutMk cId="1771964696" sldId="2147483654"/>
          </pc:sldLayoutMkLst>
        </pc:sldLayoutChg>
        <pc:sldLayoutChg chg="setBg">
          <pc:chgData name="Kristine Cairns" userId="5e4ee97b-8760-41db-a6ac-3d744f799ed2" providerId="ADAL" clId="{1B61D458-BACD-4B75-AC5D-F7681FC0B457}" dt="2026-04-30T05:36:49.769" v="663"/>
          <pc:sldLayoutMkLst>
            <pc:docMk/>
            <pc:sldMasterMk cId="2573750265" sldId="2147483648"/>
            <pc:sldLayoutMk cId="3604906016" sldId="2147483655"/>
          </pc:sldLayoutMkLst>
        </pc:sldLayoutChg>
        <pc:sldLayoutChg chg="setBg">
          <pc:chgData name="Kristine Cairns" userId="5e4ee97b-8760-41db-a6ac-3d744f799ed2" providerId="ADAL" clId="{1B61D458-BACD-4B75-AC5D-F7681FC0B457}" dt="2026-04-30T05:36:49.769" v="663"/>
          <pc:sldLayoutMkLst>
            <pc:docMk/>
            <pc:sldMasterMk cId="2573750265" sldId="2147483648"/>
            <pc:sldLayoutMk cId="1510321315" sldId="2147483656"/>
          </pc:sldLayoutMkLst>
        </pc:sldLayoutChg>
        <pc:sldLayoutChg chg="setBg">
          <pc:chgData name="Kristine Cairns" userId="5e4ee97b-8760-41db-a6ac-3d744f799ed2" providerId="ADAL" clId="{1B61D458-BACD-4B75-AC5D-F7681FC0B457}" dt="2026-04-30T05:36:49.769" v="663"/>
          <pc:sldLayoutMkLst>
            <pc:docMk/>
            <pc:sldMasterMk cId="2573750265" sldId="2147483648"/>
            <pc:sldLayoutMk cId="511668029" sldId="2147483657"/>
          </pc:sldLayoutMkLst>
        </pc:sldLayoutChg>
        <pc:sldLayoutChg chg="setBg">
          <pc:chgData name="Kristine Cairns" userId="5e4ee97b-8760-41db-a6ac-3d744f799ed2" providerId="ADAL" clId="{1B61D458-BACD-4B75-AC5D-F7681FC0B457}" dt="2026-04-30T05:36:49.769" v="663"/>
          <pc:sldLayoutMkLst>
            <pc:docMk/>
            <pc:sldMasterMk cId="2573750265" sldId="2147483648"/>
            <pc:sldLayoutMk cId="1108897823" sldId="2147483658"/>
          </pc:sldLayoutMkLst>
        </pc:sldLayoutChg>
        <pc:sldLayoutChg chg="setBg">
          <pc:chgData name="Kristine Cairns" userId="5e4ee97b-8760-41db-a6ac-3d744f799ed2" providerId="ADAL" clId="{1B61D458-BACD-4B75-AC5D-F7681FC0B457}" dt="2026-04-30T05:36:49.769" v="663"/>
          <pc:sldLayoutMkLst>
            <pc:docMk/>
            <pc:sldMasterMk cId="2573750265" sldId="2147483648"/>
            <pc:sldLayoutMk cId="1576415906" sldId="2147483659"/>
          </pc:sldLayoutMkLst>
        </pc:sldLayoutChg>
      </pc:sldMasterChg>
      <pc:sldMasterChg chg="setBg modSldLayout">
        <pc:chgData name="Kristine Cairns" userId="5e4ee97b-8760-41db-a6ac-3d744f799ed2" providerId="ADAL" clId="{1B61D458-BACD-4B75-AC5D-F7681FC0B457}" dt="2026-04-30T05:36:49.769" v="663"/>
        <pc:sldMasterMkLst>
          <pc:docMk/>
          <pc:sldMasterMk cId="3577035533" sldId="2147483672"/>
        </pc:sldMasterMkLst>
        <pc:sldLayoutChg chg="setBg">
          <pc:chgData name="Kristine Cairns" userId="5e4ee97b-8760-41db-a6ac-3d744f799ed2" providerId="ADAL" clId="{1B61D458-BACD-4B75-AC5D-F7681FC0B457}" dt="2026-04-30T05:36:49.769" v="663"/>
          <pc:sldLayoutMkLst>
            <pc:docMk/>
            <pc:sldMasterMk cId="3577035533" sldId="2147483672"/>
            <pc:sldLayoutMk cId="71109435" sldId="2147483673"/>
          </pc:sldLayoutMkLst>
        </pc:sldLayoutChg>
        <pc:sldLayoutChg chg="setBg">
          <pc:chgData name="Kristine Cairns" userId="5e4ee97b-8760-41db-a6ac-3d744f799ed2" providerId="ADAL" clId="{1B61D458-BACD-4B75-AC5D-F7681FC0B457}" dt="2026-04-30T05:36:49.769" v="663"/>
          <pc:sldLayoutMkLst>
            <pc:docMk/>
            <pc:sldMasterMk cId="3577035533" sldId="2147483672"/>
            <pc:sldLayoutMk cId="1477621663" sldId="2147483674"/>
          </pc:sldLayoutMkLst>
        </pc:sldLayoutChg>
        <pc:sldLayoutChg chg="setBg">
          <pc:chgData name="Kristine Cairns" userId="5e4ee97b-8760-41db-a6ac-3d744f799ed2" providerId="ADAL" clId="{1B61D458-BACD-4B75-AC5D-F7681FC0B457}" dt="2026-04-30T05:36:49.769" v="663"/>
          <pc:sldLayoutMkLst>
            <pc:docMk/>
            <pc:sldMasterMk cId="3577035533" sldId="2147483672"/>
            <pc:sldLayoutMk cId="2977712641" sldId="2147483675"/>
          </pc:sldLayoutMkLst>
        </pc:sldLayoutChg>
        <pc:sldLayoutChg chg="setBg">
          <pc:chgData name="Kristine Cairns" userId="5e4ee97b-8760-41db-a6ac-3d744f799ed2" providerId="ADAL" clId="{1B61D458-BACD-4B75-AC5D-F7681FC0B457}" dt="2026-04-30T05:36:49.769" v="663"/>
          <pc:sldLayoutMkLst>
            <pc:docMk/>
            <pc:sldMasterMk cId="3577035533" sldId="2147483672"/>
            <pc:sldLayoutMk cId="2010740986" sldId="2147483676"/>
          </pc:sldLayoutMkLst>
        </pc:sldLayoutChg>
        <pc:sldLayoutChg chg="setBg">
          <pc:chgData name="Kristine Cairns" userId="5e4ee97b-8760-41db-a6ac-3d744f799ed2" providerId="ADAL" clId="{1B61D458-BACD-4B75-AC5D-F7681FC0B457}" dt="2026-04-30T05:36:49.769" v="663"/>
          <pc:sldLayoutMkLst>
            <pc:docMk/>
            <pc:sldMasterMk cId="3577035533" sldId="2147483672"/>
            <pc:sldLayoutMk cId="96636264" sldId="2147483677"/>
          </pc:sldLayoutMkLst>
        </pc:sldLayoutChg>
        <pc:sldLayoutChg chg="setBg">
          <pc:chgData name="Kristine Cairns" userId="5e4ee97b-8760-41db-a6ac-3d744f799ed2" providerId="ADAL" clId="{1B61D458-BACD-4B75-AC5D-F7681FC0B457}" dt="2026-04-30T05:36:49.769" v="663"/>
          <pc:sldLayoutMkLst>
            <pc:docMk/>
            <pc:sldMasterMk cId="3577035533" sldId="2147483672"/>
            <pc:sldLayoutMk cId="1190578443" sldId="2147483678"/>
          </pc:sldLayoutMkLst>
        </pc:sldLayoutChg>
        <pc:sldLayoutChg chg="setBg">
          <pc:chgData name="Kristine Cairns" userId="5e4ee97b-8760-41db-a6ac-3d744f799ed2" providerId="ADAL" clId="{1B61D458-BACD-4B75-AC5D-F7681FC0B457}" dt="2026-04-30T05:36:49.769" v="663"/>
          <pc:sldLayoutMkLst>
            <pc:docMk/>
            <pc:sldMasterMk cId="3577035533" sldId="2147483672"/>
            <pc:sldLayoutMk cId="3916034740" sldId="2147483679"/>
          </pc:sldLayoutMkLst>
        </pc:sldLayoutChg>
        <pc:sldLayoutChg chg="setBg">
          <pc:chgData name="Kristine Cairns" userId="5e4ee97b-8760-41db-a6ac-3d744f799ed2" providerId="ADAL" clId="{1B61D458-BACD-4B75-AC5D-F7681FC0B457}" dt="2026-04-30T05:36:49.769" v="663"/>
          <pc:sldLayoutMkLst>
            <pc:docMk/>
            <pc:sldMasterMk cId="3577035533" sldId="2147483672"/>
            <pc:sldLayoutMk cId="2316064908" sldId="2147483680"/>
          </pc:sldLayoutMkLst>
        </pc:sldLayoutChg>
        <pc:sldLayoutChg chg="setBg">
          <pc:chgData name="Kristine Cairns" userId="5e4ee97b-8760-41db-a6ac-3d744f799ed2" providerId="ADAL" clId="{1B61D458-BACD-4B75-AC5D-F7681FC0B457}" dt="2026-04-30T05:36:49.769" v="663"/>
          <pc:sldLayoutMkLst>
            <pc:docMk/>
            <pc:sldMasterMk cId="3577035533" sldId="2147483672"/>
            <pc:sldLayoutMk cId="1338880496" sldId="2147483681"/>
          </pc:sldLayoutMkLst>
        </pc:sldLayoutChg>
        <pc:sldLayoutChg chg="setBg">
          <pc:chgData name="Kristine Cairns" userId="5e4ee97b-8760-41db-a6ac-3d744f799ed2" providerId="ADAL" clId="{1B61D458-BACD-4B75-AC5D-F7681FC0B457}" dt="2026-04-30T05:36:49.769" v="663"/>
          <pc:sldLayoutMkLst>
            <pc:docMk/>
            <pc:sldMasterMk cId="3577035533" sldId="2147483672"/>
            <pc:sldLayoutMk cId="2725953202" sldId="2147483682"/>
          </pc:sldLayoutMkLst>
        </pc:sldLayoutChg>
        <pc:sldLayoutChg chg="setBg">
          <pc:chgData name="Kristine Cairns" userId="5e4ee97b-8760-41db-a6ac-3d744f799ed2" providerId="ADAL" clId="{1B61D458-BACD-4B75-AC5D-F7681FC0B457}" dt="2026-04-30T05:36:49.769" v="663"/>
          <pc:sldLayoutMkLst>
            <pc:docMk/>
            <pc:sldMasterMk cId="3577035533" sldId="2147483672"/>
            <pc:sldLayoutMk cId="498687431" sldId="2147483683"/>
          </pc:sldLayoutMkLst>
        </pc:sldLayoutChg>
      </pc:sldMasterChg>
      <pc:sldMasterChg chg="setBg modSldLayout">
        <pc:chgData name="Kristine Cairns" userId="5e4ee97b-8760-41db-a6ac-3d744f799ed2" providerId="ADAL" clId="{1B61D458-BACD-4B75-AC5D-F7681FC0B457}" dt="2026-04-30T05:36:49.769" v="663"/>
        <pc:sldMasterMkLst>
          <pc:docMk/>
          <pc:sldMasterMk cId="3577035533" sldId="2147483768"/>
        </pc:sldMasterMkLst>
        <pc:sldLayoutChg chg="setBg">
          <pc:chgData name="Kristine Cairns" userId="5e4ee97b-8760-41db-a6ac-3d744f799ed2" providerId="ADAL" clId="{1B61D458-BACD-4B75-AC5D-F7681FC0B457}" dt="2026-04-30T05:36:49.769" v="663"/>
          <pc:sldLayoutMkLst>
            <pc:docMk/>
            <pc:sldMasterMk cId="3577035533" sldId="2147483768"/>
            <pc:sldLayoutMk cId="71109435" sldId="2147483769"/>
          </pc:sldLayoutMkLst>
        </pc:sldLayoutChg>
        <pc:sldLayoutChg chg="setBg">
          <pc:chgData name="Kristine Cairns" userId="5e4ee97b-8760-41db-a6ac-3d744f799ed2" providerId="ADAL" clId="{1B61D458-BACD-4B75-AC5D-F7681FC0B457}" dt="2026-04-30T05:36:49.769" v="663"/>
          <pc:sldLayoutMkLst>
            <pc:docMk/>
            <pc:sldMasterMk cId="3577035533" sldId="2147483768"/>
            <pc:sldLayoutMk cId="1477621663" sldId="2147483770"/>
          </pc:sldLayoutMkLst>
        </pc:sldLayoutChg>
        <pc:sldLayoutChg chg="setBg">
          <pc:chgData name="Kristine Cairns" userId="5e4ee97b-8760-41db-a6ac-3d744f799ed2" providerId="ADAL" clId="{1B61D458-BACD-4B75-AC5D-F7681FC0B457}" dt="2026-04-30T05:36:49.769" v="663"/>
          <pc:sldLayoutMkLst>
            <pc:docMk/>
            <pc:sldMasterMk cId="3577035533" sldId="2147483768"/>
            <pc:sldLayoutMk cId="2977712641" sldId="2147483771"/>
          </pc:sldLayoutMkLst>
        </pc:sldLayoutChg>
        <pc:sldLayoutChg chg="setBg">
          <pc:chgData name="Kristine Cairns" userId="5e4ee97b-8760-41db-a6ac-3d744f799ed2" providerId="ADAL" clId="{1B61D458-BACD-4B75-AC5D-F7681FC0B457}" dt="2026-04-30T05:36:49.769" v="663"/>
          <pc:sldLayoutMkLst>
            <pc:docMk/>
            <pc:sldMasterMk cId="3577035533" sldId="2147483768"/>
            <pc:sldLayoutMk cId="2010740986" sldId="2147483772"/>
          </pc:sldLayoutMkLst>
        </pc:sldLayoutChg>
        <pc:sldLayoutChg chg="setBg">
          <pc:chgData name="Kristine Cairns" userId="5e4ee97b-8760-41db-a6ac-3d744f799ed2" providerId="ADAL" clId="{1B61D458-BACD-4B75-AC5D-F7681FC0B457}" dt="2026-04-30T05:36:49.769" v="663"/>
          <pc:sldLayoutMkLst>
            <pc:docMk/>
            <pc:sldMasterMk cId="3577035533" sldId="2147483768"/>
            <pc:sldLayoutMk cId="96636264" sldId="2147483773"/>
          </pc:sldLayoutMkLst>
        </pc:sldLayoutChg>
        <pc:sldLayoutChg chg="setBg">
          <pc:chgData name="Kristine Cairns" userId="5e4ee97b-8760-41db-a6ac-3d744f799ed2" providerId="ADAL" clId="{1B61D458-BACD-4B75-AC5D-F7681FC0B457}" dt="2026-04-30T05:36:49.769" v="663"/>
          <pc:sldLayoutMkLst>
            <pc:docMk/>
            <pc:sldMasterMk cId="3577035533" sldId="2147483768"/>
            <pc:sldLayoutMk cId="1190578443" sldId="2147483774"/>
          </pc:sldLayoutMkLst>
        </pc:sldLayoutChg>
        <pc:sldLayoutChg chg="setBg">
          <pc:chgData name="Kristine Cairns" userId="5e4ee97b-8760-41db-a6ac-3d744f799ed2" providerId="ADAL" clId="{1B61D458-BACD-4B75-AC5D-F7681FC0B457}" dt="2026-04-30T05:36:49.769" v="663"/>
          <pc:sldLayoutMkLst>
            <pc:docMk/>
            <pc:sldMasterMk cId="3577035533" sldId="2147483768"/>
            <pc:sldLayoutMk cId="3916034740" sldId="2147483775"/>
          </pc:sldLayoutMkLst>
        </pc:sldLayoutChg>
        <pc:sldLayoutChg chg="setBg">
          <pc:chgData name="Kristine Cairns" userId="5e4ee97b-8760-41db-a6ac-3d744f799ed2" providerId="ADAL" clId="{1B61D458-BACD-4B75-AC5D-F7681FC0B457}" dt="2026-04-30T05:36:49.769" v="663"/>
          <pc:sldLayoutMkLst>
            <pc:docMk/>
            <pc:sldMasterMk cId="3577035533" sldId="2147483768"/>
            <pc:sldLayoutMk cId="2316064908" sldId="2147483776"/>
          </pc:sldLayoutMkLst>
        </pc:sldLayoutChg>
        <pc:sldLayoutChg chg="setBg">
          <pc:chgData name="Kristine Cairns" userId="5e4ee97b-8760-41db-a6ac-3d744f799ed2" providerId="ADAL" clId="{1B61D458-BACD-4B75-AC5D-F7681FC0B457}" dt="2026-04-30T05:36:49.769" v="663"/>
          <pc:sldLayoutMkLst>
            <pc:docMk/>
            <pc:sldMasterMk cId="3577035533" sldId="2147483768"/>
            <pc:sldLayoutMk cId="1338880496" sldId="2147483777"/>
          </pc:sldLayoutMkLst>
        </pc:sldLayoutChg>
        <pc:sldLayoutChg chg="setBg">
          <pc:chgData name="Kristine Cairns" userId="5e4ee97b-8760-41db-a6ac-3d744f799ed2" providerId="ADAL" clId="{1B61D458-BACD-4B75-AC5D-F7681FC0B457}" dt="2026-04-30T05:36:49.769" v="663"/>
          <pc:sldLayoutMkLst>
            <pc:docMk/>
            <pc:sldMasterMk cId="3577035533" sldId="2147483768"/>
            <pc:sldLayoutMk cId="2725953202" sldId="2147483778"/>
          </pc:sldLayoutMkLst>
        </pc:sldLayoutChg>
        <pc:sldLayoutChg chg="setBg">
          <pc:chgData name="Kristine Cairns" userId="5e4ee97b-8760-41db-a6ac-3d744f799ed2" providerId="ADAL" clId="{1B61D458-BACD-4B75-AC5D-F7681FC0B457}" dt="2026-04-30T05:36:49.769" v="663"/>
          <pc:sldLayoutMkLst>
            <pc:docMk/>
            <pc:sldMasterMk cId="3577035533" sldId="2147483768"/>
            <pc:sldLayoutMk cId="498687431" sldId="2147483779"/>
          </pc:sldLayoutMkLst>
        </pc:sldLayoutChg>
      </pc:sldMasterChg>
    </pc:docChg>
  </pc:docChgLst>
  <pc:docChgLst>
    <pc:chgData name="Chris" userId="S::chris.arundell12_gmail.com#ext#@dioceseofbrisbane.onmicrosoft.com::ced88dcf-f591-47f4-85a8-f67b6c6fd825" providerId="AD" clId="Web-{BBF43940-F427-BA90-D656-D1BF8EA62739}"/>
    <pc:docChg chg="addSld">
      <pc:chgData name="Chris" userId="S::chris.arundell12_gmail.com#ext#@dioceseofbrisbane.onmicrosoft.com::ced88dcf-f591-47f4-85a8-f67b6c6fd825" providerId="AD" clId="Web-{BBF43940-F427-BA90-D656-D1BF8EA62739}" dt="2026-05-05T02:59:56.194" v="0"/>
      <pc:docMkLst>
        <pc:docMk/>
      </pc:docMkLst>
    </pc:docChg>
  </pc:docChgLst>
  <pc:docChgLst>
    <pc:chgData name="Viki" userId="S::bogvlc_hotmail.com#ext#@dioceseofbrisbane.onmicrosoft.com::79387dd6-701e-4999-b7de-924cac764073" providerId="AD" clId="Web-{35DDAF39-BC54-2AF7-7D9F-60B8588925E2}"/>
    <pc:docChg chg="modSld">
      <pc:chgData name="Viki" userId="S::bogvlc_hotmail.com#ext#@dioceseofbrisbane.onmicrosoft.com::79387dd6-701e-4999-b7de-924cac764073" providerId="AD" clId="Web-{35DDAF39-BC54-2AF7-7D9F-60B8588925E2}" dt="2026-05-03T01:42:42.078" v="76" actId="20577"/>
      <pc:docMkLst>
        <pc:docMk/>
      </pc:docMkLst>
      <pc:sldChg chg="modSp">
        <pc:chgData name="Viki" userId="S::bogvlc_hotmail.com#ext#@dioceseofbrisbane.onmicrosoft.com::79387dd6-701e-4999-b7de-924cac764073" providerId="AD" clId="Web-{35DDAF39-BC54-2AF7-7D9F-60B8588925E2}" dt="2026-05-03T01:19:56.721" v="47" actId="20577"/>
        <pc:sldMkLst>
          <pc:docMk/>
          <pc:sldMk cId="1918492206" sldId="933"/>
        </pc:sldMkLst>
        <pc:spChg chg="mod">
          <ac:chgData name="Viki" userId="S::bogvlc_hotmail.com#ext#@dioceseofbrisbane.onmicrosoft.com::79387dd6-701e-4999-b7de-924cac764073" providerId="AD" clId="Web-{35DDAF39-BC54-2AF7-7D9F-60B8588925E2}" dt="2026-05-03T01:19:56.721" v="47" actId="20577"/>
          <ac:spMkLst>
            <pc:docMk/>
            <pc:sldMk cId="1918492206" sldId="933"/>
            <ac:spMk id="3" creationId="{00000000-0000-0000-0000-000000000000}"/>
          </ac:spMkLst>
        </pc:spChg>
      </pc:sldChg>
      <pc:sldChg chg="modSp">
        <pc:chgData name="Viki" userId="S::bogvlc_hotmail.com#ext#@dioceseofbrisbane.onmicrosoft.com::79387dd6-701e-4999-b7de-924cac764073" providerId="AD" clId="Web-{35DDAF39-BC54-2AF7-7D9F-60B8588925E2}" dt="2026-05-03T01:13:24.163" v="38" actId="20577"/>
        <pc:sldMkLst>
          <pc:docMk/>
          <pc:sldMk cId="2375204597" sldId="1082"/>
        </pc:sldMkLst>
        <pc:spChg chg="mod">
          <ac:chgData name="Viki" userId="S::bogvlc_hotmail.com#ext#@dioceseofbrisbane.onmicrosoft.com::79387dd6-701e-4999-b7de-924cac764073" providerId="AD" clId="Web-{35DDAF39-BC54-2AF7-7D9F-60B8588925E2}" dt="2026-05-03T01:13:24.163" v="38" actId="20577"/>
          <ac:spMkLst>
            <pc:docMk/>
            <pc:sldMk cId="2375204597" sldId="1082"/>
            <ac:spMk id="3" creationId="{CBC8BBD3-BD91-373C-942F-D704DA4BC69B}"/>
          </ac:spMkLst>
        </pc:spChg>
      </pc:sldChg>
      <pc:sldChg chg="modSp">
        <pc:chgData name="Viki" userId="S::bogvlc_hotmail.com#ext#@dioceseofbrisbane.onmicrosoft.com::79387dd6-701e-4999-b7de-924cac764073" providerId="AD" clId="Web-{35DDAF39-BC54-2AF7-7D9F-60B8588925E2}" dt="2026-05-03T01:42:42.078" v="76" actId="20577"/>
        <pc:sldMkLst>
          <pc:docMk/>
          <pc:sldMk cId="2104720365" sldId="1179"/>
        </pc:sldMkLst>
        <pc:spChg chg="mod">
          <ac:chgData name="Viki" userId="S::bogvlc_hotmail.com#ext#@dioceseofbrisbane.onmicrosoft.com::79387dd6-701e-4999-b7de-924cac764073" providerId="AD" clId="Web-{35DDAF39-BC54-2AF7-7D9F-60B8588925E2}" dt="2026-05-03T01:42:42.078" v="76" actId="20577"/>
          <ac:spMkLst>
            <pc:docMk/>
            <pc:sldMk cId="2104720365" sldId="1179"/>
            <ac:spMk id="3" creationId="{3B431639-ED23-448F-AED9-9F17CE38DE4F}"/>
          </ac:spMkLst>
        </pc:spChg>
      </pc:sldChg>
      <pc:sldChg chg="modSp">
        <pc:chgData name="Viki" userId="S::bogvlc_hotmail.com#ext#@dioceseofbrisbane.onmicrosoft.com::79387dd6-701e-4999-b7de-924cac764073" providerId="AD" clId="Web-{35DDAF39-BC54-2AF7-7D9F-60B8588925E2}" dt="2026-05-03T01:38:25.682" v="74" actId="20577"/>
        <pc:sldMkLst>
          <pc:docMk/>
          <pc:sldMk cId="2853581768" sldId="1193"/>
        </pc:sldMkLst>
        <pc:spChg chg="mod">
          <ac:chgData name="Viki" userId="S::bogvlc_hotmail.com#ext#@dioceseofbrisbane.onmicrosoft.com::79387dd6-701e-4999-b7de-924cac764073" providerId="AD" clId="Web-{35DDAF39-BC54-2AF7-7D9F-60B8588925E2}" dt="2026-05-03T01:38:25.682" v="74" actId="20577"/>
          <ac:spMkLst>
            <pc:docMk/>
            <pc:sldMk cId="2853581768" sldId="1193"/>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sz="quarter" idx="1"/>
          </p:nvPr>
        </p:nvSpPr>
        <p:spPr>
          <a:xfrm>
            <a:off x="3884614" y="0"/>
            <a:ext cx="2971800" cy="465693"/>
          </a:xfrm>
          <a:prstGeom prst="rect">
            <a:avLst/>
          </a:prstGeom>
        </p:spPr>
        <p:txBody>
          <a:bodyPr vert="horz" lIns="88410" tIns="44206" rIns="88410" bIns="44206" rtlCol="0"/>
          <a:lstStyle>
            <a:lvl1pPr algn="r">
              <a:defRPr sz="1100"/>
            </a:lvl1pPr>
          </a:lstStyle>
          <a:p>
            <a:fld id="{FFEE4A6F-2ABE-42B1-9FDF-BCF81D1B941E}" type="datetimeFigureOut">
              <a:rPr lang="en-AU" smtClean="0"/>
              <a:t>7/05/2026</a:t>
            </a:fld>
            <a:endParaRPr lang="en-AU"/>
          </a:p>
        </p:txBody>
      </p:sp>
      <p:sp>
        <p:nvSpPr>
          <p:cNvPr id="4" name="Footer Placeholder 3"/>
          <p:cNvSpPr>
            <a:spLocks noGrp="1"/>
          </p:cNvSpPr>
          <p:nvPr>
            <p:ph type="ftr" sz="quarter" idx="2"/>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5" name="Slide Number Placeholder 4"/>
          <p:cNvSpPr>
            <a:spLocks noGrp="1"/>
          </p:cNvSpPr>
          <p:nvPr>
            <p:ph type="sldNum" sz="quarter" idx="3"/>
          </p:nvPr>
        </p:nvSpPr>
        <p:spPr>
          <a:xfrm>
            <a:off x="3884614" y="8846553"/>
            <a:ext cx="2971800" cy="465693"/>
          </a:xfrm>
          <a:prstGeom prst="rect">
            <a:avLst/>
          </a:prstGeom>
        </p:spPr>
        <p:txBody>
          <a:bodyPr vert="horz" lIns="88410" tIns="44206" rIns="88410" bIns="44206" rtlCol="0" anchor="b"/>
          <a:lstStyle>
            <a:lvl1pPr algn="r">
              <a:defRPr sz="1100"/>
            </a:lvl1pPr>
          </a:lstStyle>
          <a:p>
            <a:fld id="{EB742345-020E-4B9C-B64C-79CA4B135A1F}" type="slidenum">
              <a:rPr lang="en-AU" smtClean="0"/>
              <a:t>‹#›</a:t>
            </a:fld>
            <a:endParaRPr lang="en-AU"/>
          </a:p>
        </p:txBody>
      </p:sp>
    </p:spTree>
    <p:extLst>
      <p:ext uri="{BB962C8B-B14F-4D97-AF65-F5344CB8AC3E}">
        <p14:creationId xmlns:p14="http://schemas.microsoft.com/office/powerpoint/2010/main" val="3758270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idx="1"/>
          </p:nvPr>
        </p:nvSpPr>
        <p:spPr>
          <a:xfrm>
            <a:off x="3884614" y="0"/>
            <a:ext cx="2971800" cy="465693"/>
          </a:xfrm>
          <a:prstGeom prst="rect">
            <a:avLst/>
          </a:prstGeom>
        </p:spPr>
        <p:txBody>
          <a:bodyPr vert="horz" lIns="88410" tIns="44206" rIns="88410" bIns="44206" rtlCol="0"/>
          <a:lstStyle>
            <a:lvl1pPr algn="r">
              <a:defRPr sz="1100"/>
            </a:lvl1pPr>
          </a:lstStyle>
          <a:p>
            <a:fld id="{B91D4E05-14D5-49F1-8F6E-B7CEC6E3B187}" type="datetimeFigureOut">
              <a:rPr lang="en-AU" smtClean="0"/>
              <a:t>7/05/2026</a:t>
            </a:fld>
            <a:endParaRPr lang="en-AU"/>
          </a:p>
        </p:txBody>
      </p:sp>
      <p:sp>
        <p:nvSpPr>
          <p:cNvPr id="4" name="Slide Image Placeholder 3"/>
          <p:cNvSpPr>
            <a:spLocks noGrp="1" noRot="1" noChangeAspect="1"/>
          </p:cNvSpPr>
          <p:nvPr>
            <p:ph type="sldImg" idx="2"/>
          </p:nvPr>
        </p:nvSpPr>
        <p:spPr>
          <a:xfrm>
            <a:off x="325438" y="698500"/>
            <a:ext cx="6207125" cy="3492500"/>
          </a:xfrm>
          <a:prstGeom prst="rect">
            <a:avLst/>
          </a:prstGeom>
          <a:noFill/>
          <a:ln w="12700">
            <a:solidFill>
              <a:prstClr val="black"/>
            </a:solidFill>
          </a:ln>
        </p:spPr>
        <p:txBody>
          <a:bodyPr vert="horz" lIns="88410" tIns="44206" rIns="88410" bIns="44206" rtlCol="0" anchor="ctr"/>
          <a:lstStyle/>
          <a:p>
            <a:endParaRPr lang="en-AU"/>
          </a:p>
        </p:txBody>
      </p:sp>
      <p:sp>
        <p:nvSpPr>
          <p:cNvPr id="5" name="Notes Placeholder 4"/>
          <p:cNvSpPr>
            <a:spLocks noGrp="1"/>
          </p:cNvSpPr>
          <p:nvPr>
            <p:ph type="body" sz="quarter" idx="3"/>
          </p:nvPr>
        </p:nvSpPr>
        <p:spPr>
          <a:xfrm>
            <a:off x="685801" y="4424086"/>
            <a:ext cx="5486400" cy="4191238"/>
          </a:xfrm>
          <a:prstGeom prst="rect">
            <a:avLst/>
          </a:prstGeom>
        </p:spPr>
        <p:txBody>
          <a:bodyPr vert="horz" lIns="88410" tIns="44206" rIns="88410" bIns="442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7" name="Slide Number Placeholder 6"/>
          <p:cNvSpPr>
            <a:spLocks noGrp="1"/>
          </p:cNvSpPr>
          <p:nvPr>
            <p:ph type="sldNum" sz="quarter" idx="5"/>
          </p:nvPr>
        </p:nvSpPr>
        <p:spPr>
          <a:xfrm>
            <a:off x="3884614" y="8846553"/>
            <a:ext cx="2971800" cy="465693"/>
          </a:xfrm>
          <a:prstGeom prst="rect">
            <a:avLst/>
          </a:prstGeom>
        </p:spPr>
        <p:txBody>
          <a:bodyPr vert="horz" lIns="88410" tIns="44206" rIns="88410" bIns="44206" rtlCol="0" anchor="b"/>
          <a:lstStyle>
            <a:lvl1pPr algn="r">
              <a:defRPr sz="1100"/>
            </a:lvl1pPr>
          </a:lstStyle>
          <a:p>
            <a:fld id="{39BD0D58-009C-4B34-BD04-760FE23A9F8A}" type="slidenum">
              <a:rPr lang="en-AU" smtClean="0"/>
              <a:t>‹#›</a:t>
            </a:fld>
            <a:endParaRPr lang="en-AU"/>
          </a:p>
        </p:txBody>
      </p:sp>
    </p:spTree>
    <p:extLst>
      <p:ext uri="{BB962C8B-B14F-4D97-AF65-F5344CB8AC3E}">
        <p14:creationId xmlns:p14="http://schemas.microsoft.com/office/powerpoint/2010/main" val="216460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BC24D-2586-D0B2-5926-23DBDB6F35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021F9D-51A9-B56E-8344-EBDF35D0FC0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5B2E763-D296-1FE7-483A-15C488F3FD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B3646C-E537-4ED5-1470-11102DBB5F8C}"/>
              </a:ext>
            </a:extLst>
          </p:cNvPr>
          <p:cNvSpPr>
            <a:spLocks noGrp="1"/>
          </p:cNvSpPr>
          <p:nvPr>
            <p:ph type="sldNum" sz="quarter" idx="5"/>
          </p:nvPr>
        </p:nvSpPr>
        <p:spPr/>
        <p:txBody>
          <a:bodyPr/>
          <a:lstStyle/>
          <a:p>
            <a:fld id="{39BD0D58-009C-4B34-BD04-760FE23A9F8A}" type="slidenum">
              <a:rPr lang="en-AU" smtClean="0"/>
              <a:t>2</a:t>
            </a:fld>
            <a:endParaRPr lang="en-AU"/>
          </a:p>
        </p:txBody>
      </p:sp>
    </p:spTree>
    <p:extLst>
      <p:ext uri="{BB962C8B-B14F-4D97-AF65-F5344CB8AC3E}">
        <p14:creationId xmlns:p14="http://schemas.microsoft.com/office/powerpoint/2010/main" val="4177790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49</a:t>
            </a:fld>
            <a:endParaRPr lang="en-AU"/>
          </a:p>
        </p:txBody>
      </p:sp>
    </p:spTree>
    <p:extLst>
      <p:ext uri="{BB962C8B-B14F-4D97-AF65-F5344CB8AC3E}">
        <p14:creationId xmlns:p14="http://schemas.microsoft.com/office/powerpoint/2010/main" val="3182565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53</a:t>
            </a:fld>
            <a:endParaRPr lang="en-AU"/>
          </a:p>
        </p:txBody>
      </p:sp>
    </p:spTree>
    <p:extLst>
      <p:ext uri="{BB962C8B-B14F-4D97-AF65-F5344CB8AC3E}">
        <p14:creationId xmlns:p14="http://schemas.microsoft.com/office/powerpoint/2010/main" val="2997522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55</a:t>
            </a:fld>
            <a:endParaRPr lang="en-AU"/>
          </a:p>
        </p:txBody>
      </p:sp>
    </p:spTree>
    <p:extLst>
      <p:ext uri="{BB962C8B-B14F-4D97-AF65-F5344CB8AC3E}">
        <p14:creationId xmlns:p14="http://schemas.microsoft.com/office/powerpoint/2010/main" val="734595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Gathering prayer = Leader says the call to worship. Cantor says the gathering prayer from Roots.</a:t>
            </a:r>
          </a:p>
        </p:txBody>
      </p:sp>
      <p:sp>
        <p:nvSpPr>
          <p:cNvPr id="4" name="Slide Number Placeholder 3"/>
          <p:cNvSpPr>
            <a:spLocks noGrp="1"/>
          </p:cNvSpPr>
          <p:nvPr>
            <p:ph type="sldNum" sz="quarter" idx="5"/>
          </p:nvPr>
        </p:nvSpPr>
        <p:spPr/>
        <p:txBody>
          <a:bodyPr/>
          <a:lstStyle/>
          <a:p>
            <a:fld id="{39BD0D58-009C-4B34-BD04-760FE23A9F8A}" type="slidenum">
              <a:rPr lang="en-AU" smtClean="0"/>
              <a:t>7</a:t>
            </a:fld>
            <a:endParaRPr lang="en-AU"/>
          </a:p>
        </p:txBody>
      </p:sp>
    </p:spTree>
    <p:extLst>
      <p:ext uri="{BB962C8B-B14F-4D97-AF65-F5344CB8AC3E}">
        <p14:creationId xmlns:p14="http://schemas.microsoft.com/office/powerpoint/2010/main" val="4131227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Gathering prayer = Leader says the call to worship. Cantor says the gathering prayer from Roots.</a:t>
            </a:r>
          </a:p>
          <a:p>
            <a:endParaRPr lang="en-AU" dirty="0"/>
          </a:p>
        </p:txBody>
      </p:sp>
      <p:sp>
        <p:nvSpPr>
          <p:cNvPr id="4" name="Slide Number Placeholder 3"/>
          <p:cNvSpPr>
            <a:spLocks noGrp="1"/>
          </p:cNvSpPr>
          <p:nvPr>
            <p:ph type="sldNum" sz="quarter" idx="5"/>
          </p:nvPr>
        </p:nvSpPr>
        <p:spPr/>
        <p:txBody>
          <a:bodyPr/>
          <a:lstStyle/>
          <a:p>
            <a:fld id="{39BD0D58-009C-4B34-BD04-760FE23A9F8A}" type="slidenum">
              <a:rPr lang="en-AU" smtClean="0"/>
              <a:t>8</a:t>
            </a:fld>
            <a:endParaRPr lang="en-AU"/>
          </a:p>
        </p:txBody>
      </p:sp>
    </p:spTree>
    <p:extLst>
      <p:ext uri="{BB962C8B-B14F-4D97-AF65-F5344CB8AC3E}">
        <p14:creationId xmlns:p14="http://schemas.microsoft.com/office/powerpoint/2010/main" val="613841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9BD0D58-009C-4B34-BD04-760FE23A9F8A}" type="slidenum">
              <a:rPr lang="en-AU" smtClean="0"/>
              <a:t>14</a:t>
            </a:fld>
            <a:endParaRPr lang="en-AU"/>
          </a:p>
        </p:txBody>
      </p:sp>
    </p:spTree>
    <p:extLst>
      <p:ext uri="{BB962C8B-B14F-4D97-AF65-F5344CB8AC3E}">
        <p14:creationId xmlns:p14="http://schemas.microsoft.com/office/powerpoint/2010/main" val="19104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32</a:t>
            </a:fld>
            <a:endParaRPr lang="en-AU"/>
          </a:p>
        </p:txBody>
      </p:sp>
    </p:spTree>
    <p:extLst>
      <p:ext uri="{BB962C8B-B14F-4D97-AF65-F5344CB8AC3E}">
        <p14:creationId xmlns:p14="http://schemas.microsoft.com/office/powerpoint/2010/main" val="3255743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33</a:t>
            </a:fld>
            <a:endParaRPr lang="en-AU"/>
          </a:p>
        </p:txBody>
      </p:sp>
    </p:spTree>
    <p:extLst>
      <p:ext uri="{BB962C8B-B14F-4D97-AF65-F5344CB8AC3E}">
        <p14:creationId xmlns:p14="http://schemas.microsoft.com/office/powerpoint/2010/main" val="3255743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Link to prayer group ministry page for weekly commitment prayer </a:t>
            </a:r>
            <a:r>
              <a:rPr lang="en-US" dirty="0"/>
              <a:t>https://holyhermits.com.au/ministries/prayer-group </a:t>
            </a:r>
            <a:endParaRPr lang="en-AU" dirty="0"/>
          </a:p>
        </p:txBody>
      </p:sp>
      <p:sp>
        <p:nvSpPr>
          <p:cNvPr id="4" name="Slide Number Placeholder 3"/>
          <p:cNvSpPr>
            <a:spLocks noGrp="1"/>
          </p:cNvSpPr>
          <p:nvPr>
            <p:ph type="sldNum" sz="quarter" idx="5"/>
          </p:nvPr>
        </p:nvSpPr>
        <p:spPr/>
        <p:txBody>
          <a:bodyPr/>
          <a:lstStyle/>
          <a:p>
            <a:fld id="{39BD0D58-009C-4B34-BD04-760FE23A9F8A}" type="slidenum">
              <a:rPr lang="en-AU" smtClean="0"/>
              <a:t>41</a:t>
            </a:fld>
            <a:endParaRPr lang="en-AU"/>
          </a:p>
        </p:txBody>
      </p:sp>
    </p:spTree>
    <p:extLst>
      <p:ext uri="{BB962C8B-B14F-4D97-AF65-F5344CB8AC3E}">
        <p14:creationId xmlns:p14="http://schemas.microsoft.com/office/powerpoint/2010/main" val="3321845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ED7850-BC1E-48CF-AB47-13CB67CCDFA7}" type="slidenum">
              <a:rPr lang="en-AU" smtClean="0"/>
              <a:pPr/>
              <a:t>42</a:t>
            </a:fld>
            <a:endParaRPr lang="en-AU"/>
          </a:p>
        </p:txBody>
      </p:sp>
    </p:spTree>
    <p:extLst>
      <p:ext uri="{BB962C8B-B14F-4D97-AF65-F5344CB8AC3E}">
        <p14:creationId xmlns:p14="http://schemas.microsoft.com/office/powerpoint/2010/main" val="2684991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47</a:t>
            </a:fld>
            <a:endParaRPr lang="en-AU"/>
          </a:p>
        </p:txBody>
      </p:sp>
    </p:spTree>
    <p:extLst>
      <p:ext uri="{BB962C8B-B14F-4D97-AF65-F5344CB8AC3E}">
        <p14:creationId xmlns:p14="http://schemas.microsoft.com/office/powerpoint/2010/main" val="37452023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1DEB7D2-BC1D-4ED6-83B3-A069ABD4C6C8}" type="datetime1">
              <a:rPr lang="en-AU" smtClean="0"/>
              <a:t>7/05/2026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4050639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1DBF993-715E-42EA-B7DD-311503B1CC79}" type="datetime1">
              <a:rPr lang="en-AU" smtClean="0"/>
              <a:t>7/05/2026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10889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2D9757C-DA17-4466-8A7C-AC1A9B366AA7}" type="datetime1">
              <a:rPr lang="en-AU" smtClean="0"/>
              <a:t>7/05/2026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76415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BA3209-8532-45C5-A75D-19C2F22A7C67}" type="datetime1">
              <a:rPr lang="en-AU" smtClean="0"/>
              <a:t>7/05/2026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52291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F47067-3DDE-4F0F-B84A-224D82052008}" type="datetime1">
              <a:rPr lang="en-AU" smtClean="0"/>
              <a:t>7/05/2026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3288425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20E9ABCB-CE9C-4A72-A0FF-D1D1530210BB}" type="datetime1">
              <a:rPr lang="en-AU" smtClean="0"/>
              <a:t>7/05/2026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743082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489FB4B-ECBF-4725-9A1D-D98E41B076CA}" type="datetime1">
              <a:rPr lang="en-AU" smtClean="0"/>
              <a:t>7/05/2026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40261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1B67CCD-9942-46D0-A69D-0FAB2F317F24}" type="datetime1">
              <a:rPr lang="en-AU" smtClean="0"/>
              <a:t>7/05/2026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177196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CBFC8-00BE-4796-8D42-7BD3F438998E}" type="datetime1">
              <a:rPr lang="en-AU" smtClean="0"/>
              <a:t>7/05/2026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6BAAE04-8869-45BD-9FC4-571BC1F4B92A}" type="slidenum">
              <a:rPr lang="en-AU" smtClean="0"/>
              <a:t>‹#›</a:t>
            </a:fld>
            <a:endParaRPr lang="en-AU"/>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60490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B3EB60-CAB5-4678-B649-BE46521CE30F}" type="datetime1">
              <a:rPr lang="en-AU" smtClean="0"/>
              <a:t>7/05/2026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1032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854D8F-69FE-432F-BBDC-0FF4875597DA}" type="datetime1">
              <a:rPr lang="en-AU" smtClean="0"/>
              <a:t>7/05/2026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11668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1000"/>
            <a:lum/>
          </a:blip>
          <a:srcRect/>
          <a:stretch>
            <a:fillRect b="-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CDEB8-F001-4609-86F8-4C1C1243880A}" type="datetime1">
              <a:rPr lang="en-AU" smtClean="0"/>
              <a:t>7/05/2026</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BAAE04-8869-45BD-9FC4-571BC1F4B92A}" type="slidenum">
              <a:rPr lang="en-AU" smtClean="0"/>
              <a:t>‹#›</a:t>
            </a:fld>
            <a:endParaRPr lang="en-AU"/>
          </a:p>
        </p:txBody>
      </p:sp>
    </p:spTree>
    <p:extLst>
      <p:ext uri="{BB962C8B-B14F-4D97-AF65-F5344CB8AC3E}">
        <p14:creationId xmlns:p14="http://schemas.microsoft.com/office/powerpoint/2010/main" val="2573750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1000"/>
            <a:lum/>
          </a:blip>
          <a:srcRect/>
          <a:stretch>
            <a:fillRect b="-8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1000"/>
            <a:lum/>
          </a:blip>
          <a:srcRect/>
          <a:stretch>
            <a:fillRect b="-8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s://www.youtube.com/watch?v=vexqIzvkMT4"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holyhermits.com.au/collections/help" TargetMode="External"/><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hyperlink" Target="https://www.youtube.com/watch?v=TEiTobGdGcI"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hyperlink" Target="https://www.youtube.com/watch?v=pLTIW11ohcA"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OqgEH2CjNNg"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hyperlink" Target="https://holyhermits.com.au/events"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holyhermits.com.au/give"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mailto:holyhermits@anglicanchurchsq.org.au"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7129"/>
            <a:ext cx="12192000" cy="2985433"/>
          </a:xfrm>
          <a:prstGeom prst="rect">
            <a:avLst/>
          </a:prstGeom>
          <a:noFill/>
        </p:spPr>
        <p:txBody>
          <a:bodyPr wrap="square" lIns="91440" tIns="45720" rIns="91440" bIns="45720" rtlCol="0" anchor="t">
            <a:spAutoFit/>
          </a:bodyPr>
          <a:lstStyle/>
          <a:p>
            <a:pPr algn="ctr"/>
            <a:r>
              <a:rPr lang="en-AU" sz="4400" noProof="0" dirty="0">
                <a:solidFill>
                  <a:srgbClr val="F5801F"/>
                </a:solidFill>
                <a:latin typeface="Comic Sans MS"/>
                <a:cs typeface="MV Boli"/>
              </a:rPr>
              <a:t>Welcome to Holy Hermits Online Worship </a:t>
            </a:r>
          </a:p>
          <a:p>
            <a:pPr algn="ctr">
              <a:lnSpc>
                <a:spcPct val="150000"/>
              </a:lnSpc>
            </a:pPr>
            <a:r>
              <a:rPr lang="en-AU" sz="3600" dirty="0">
                <a:solidFill>
                  <a:srgbClr val="F5801F"/>
                </a:solidFill>
                <a:latin typeface="Comic Sans MS"/>
                <a:cs typeface="MV Boli"/>
              </a:rPr>
              <a:t>Sixth</a:t>
            </a:r>
            <a:r>
              <a:rPr lang="en-AU" sz="3600" noProof="0" dirty="0">
                <a:solidFill>
                  <a:srgbClr val="F5801F"/>
                </a:solidFill>
                <a:latin typeface="Comic Sans MS"/>
                <a:cs typeface="MV Boli"/>
              </a:rPr>
              <a:t> Sunday in Easter</a:t>
            </a:r>
          </a:p>
          <a:p>
            <a:pPr algn="ctr">
              <a:lnSpc>
                <a:spcPct val="150000"/>
              </a:lnSpc>
            </a:pPr>
            <a:r>
              <a:rPr lang="en-AU" sz="3600" noProof="0" dirty="0">
                <a:solidFill>
                  <a:srgbClr val="F5801F"/>
                </a:solidFill>
                <a:latin typeface="Comic Sans MS"/>
                <a:cs typeface="MV Boli"/>
              </a:rPr>
              <a:t>Today we are remembering </a:t>
            </a:r>
          </a:p>
          <a:p>
            <a:pPr algn="ctr"/>
            <a:r>
              <a:rPr lang="en-AU" sz="3600" noProof="0" dirty="0">
                <a:solidFill>
                  <a:srgbClr val="F5801F"/>
                </a:solidFill>
                <a:latin typeface="Comic Sans MS"/>
              </a:rPr>
              <a:t>Holy Hermit </a:t>
            </a:r>
            <a:r>
              <a:rPr lang="en-AU" sz="3600" dirty="0">
                <a:solidFill>
                  <a:srgbClr val="F5801F"/>
                </a:solidFill>
                <a:latin typeface="Comic Sans MS"/>
              </a:rPr>
              <a:t>St. Gregory the Illuminator</a:t>
            </a:r>
            <a:endParaRPr lang="en-AU" sz="3600" noProof="0" dirty="0">
              <a:solidFill>
                <a:srgbClr val="F5801F"/>
              </a:solidFill>
              <a:latin typeface="Comic Sans MS" panose="030F0702030302020204" pitchFamily="66" charset="0"/>
            </a:endParaRPr>
          </a:p>
        </p:txBody>
      </p:sp>
      <p:graphicFrame>
        <p:nvGraphicFramePr>
          <p:cNvPr id="2" name="Table 1">
            <a:extLst>
              <a:ext uri="{FF2B5EF4-FFF2-40B4-BE49-F238E27FC236}">
                <a16:creationId xmlns:a16="http://schemas.microsoft.com/office/drawing/2014/main" id="{75CA1FDE-730E-B53C-1058-7E435A82ECB2}"/>
              </a:ext>
            </a:extLst>
          </p:cNvPr>
          <p:cNvGraphicFramePr>
            <a:graphicFrameLocks noGrp="1"/>
          </p:cNvGraphicFramePr>
          <p:nvPr>
            <p:extLst>
              <p:ext uri="{D42A27DB-BD31-4B8C-83A1-F6EECF244321}">
                <p14:modId xmlns:p14="http://schemas.microsoft.com/office/powerpoint/2010/main" val="26152047"/>
              </p:ext>
            </p:extLst>
          </p:nvPr>
        </p:nvGraphicFramePr>
        <p:xfrm>
          <a:off x="1092563" y="3622440"/>
          <a:ext cx="10499073" cy="2593807"/>
        </p:xfrm>
        <a:graphic>
          <a:graphicData uri="http://schemas.openxmlformats.org/drawingml/2006/table">
            <a:tbl>
              <a:tblPr firstRow="1" bandRow="1">
                <a:tableStyleId>{2D5ABB26-0587-4C30-8999-92F81FD0307C}</a:tableStyleId>
              </a:tblPr>
              <a:tblGrid>
                <a:gridCol w="3499691">
                  <a:extLst>
                    <a:ext uri="{9D8B030D-6E8A-4147-A177-3AD203B41FA5}">
                      <a16:colId xmlns:a16="http://schemas.microsoft.com/office/drawing/2014/main" val="1738739509"/>
                    </a:ext>
                  </a:extLst>
                </a:gridCol>
                <a:gridCol w="3499691">
                  <a:extLst>
                    <a:ext uri="{9D8B030D-6E8A-4147-A177-3AD203B41FA5}">
                      <a16:colId xmlns:a16="http://schemas.microsoft.com/office/drawing/2014/main" val="4139255324"/>
                    </a:ext>
                  </a:extLst>
                </a:gridCol>
                <a:gridCol w="3499691">
                  <a:extLst>
                    <a:ext uri="{9D8B030D-6E8A-4147-A177-3AD203B41FA5}">
                      <a16:colId xmlns:a16="http://schemas.microsoft.com/office/drawing/2014/main" val="1978999015"/>
                    </a:ext>
                  </a:extLst>
                </a:gridCol>
              </a:tblGrid>
              <a:tr h="459947">
                <a:tc>
                  <a:txBody>
                    <a:bodyPr/>
                    <a:lstStyle/>
                    <a:p>
                      <a:r>
                        <a:rPr lang="en-AU" sz="1800" b="0" i="0" noProof="0" dirty="0">
                          <a:solidFill>
                            <a:schemeClr val="accent3"/>
                          </a:solidFill>
                          <a:latin typeface="Comic Sans MS"/>
                        </a:rPr>
                        <a:t>Service Prep: Kristine</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noProof="0" dirty="0">
                          <a:solidFill>
                            <a:schemeClr val="accent3"/>
                          </a:solidFill>
                          <a:latin typeface="Comic Sans MS"/>
                        </a:rPr>
                        <a:t>Chat Host: Rachel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noProof="0" dirty="0">
                          <a:solidFill>
                            <a:schemeClr val="accent3"/>
                          </a:solidFill>
                          <a:latin typeface="Comic Sans MS"/>
                        </a:rPr>
                        <a:t>First Reader: Helen</a:t>
                      </a:r>
                      <a:endParaRPr lang="en-AU" sz="1800" noProof="0" dirty="0"/>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1800" b="0" i="0" noProof="0">
                          <a:solidFill>
                            <a:schemeClr val="accent3"/>
                          </a:solidFill>
                          <a:latin typeface="Comic Sans MS"/>
                        </a:rPr>
                        <a:t>Music: Wiggles 🐶</a:t>
                      </a:r>
                      <a:endParaRPr lang="en-AU" sz="1800" noProof="0"/>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noProof="0" dirty="0">
                          <a:solidFill>
                            <a:schemeClr val="accent3"/>
                          </a:solidFill>
                          <a:latin typeface="Comic Sans MS"/>
                        </a:rPr>
                        <a:t>Welcomer: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noProof="0" dirty="0">
                          <a:solidFill>
                            <a:schemeClr val="accent3"/>
                          </a:solidFill>
                          <a:latin typeface="Comic Sans MS"/>
                        </a:rPr>
                        <a:t>Second Reader: Kieron</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26772">
                <a:tc>
                  <a:txBody>
                    <a:bodyPr/>
                    <a:lstStyle/>
                    <a:p>
                      <a:r>
                        <a:rPr lang="en-AU" sz="1800" b="0" i="0" noProof="0" dirty="0">
                          <a:solidFill>
                            <a:schemeClr val="accent3"/>
                          </a:solidFill>
                          <a:latin typeface="Comic Sans MS"/>
                        </a:rPr>
                        <a:t>Proof-reader: Chris</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noProof="0">
                          <a:solidFill>
                            <a:schemeClr val="accent3"/>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noProof="0">
                          <a:solidFill>
                            <a:schemeClr val="accent3"/>
                          </a:solidFill>
                          <a:latin typeface="Comic Sans MS"/>
                        </a:rPr>
                        <a:t>Preacher: Lauren</a:t>
                      </a:r>
                      <a:endParaRPr lang="en-AU" sz="1800" noProof="0">
                        <a:solidFill>
                          <a:schemeClr val="accent3"/>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26772">
                <a:tc>
                  <a:txBody>
                    <a:bodyPr/>
                    <a:lstStyle/>
                    <a:p>
                      <a:r>
                        <a:rPr lang="en-AU" sz="1800" b="0" i="0" noProof="0" dirty="0">
                          <a:solidFill>
                            <a:schemeClr val="accent3"/>
                          </a:solidFill>
                          <a:latin typeface="Comic Sans MS"/>
                        </a:rPr>
                        <a:t>Broadcaster: Barry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noProof="0">
                          <a:solidFill>
                            <a:schemeClr val="accent3"/>
                          </a:solidFill>
                          <a:latin typeface="Comic Sans MS"/>
                        </a:rPr>
                        <a:t>Deacon: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noProof="0" dirty="0">
                          <a:solidFill>
                            <a:schemeClr val="accent3"/>
                          </a:solidFill>
                          <a:latin typeface="Comic Sans MS"/>
                        </a:rPr>
                        <a:t>Fellowship: Julie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noProof="0" dirty="0">
                          <a:solidFill>
                            <a:schemeClr val="accent3"/>
                          </a:solidFill>
                          <a:latin typeface="Comic Sans MS"/>
                        </a:rPr>
                        <a:t>Backup Broadcaster: Kieron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noProof="0" dirty="0">
                          <a:solidFill>
                            <a:schemeClr val="accent3"/>
                          </a:solidFill>
                          <a:latin typeface="Comic Sans MS"/>
                        </a:rPr>
                        <a:t>Leader: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noProof="0" dirty="0">
                          <a:solidFill>
                            <a:schemeClr val="accent3"/>
                          </a:solidFill>
                          <a:latin typeface="Comic Sans MS"/>
                        </a:rPr>
                        <a:t>Safety Officer: Rachel</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noProof="0" dirty="0">
                          <a:solidFill>
                            <a:schemeClr val="accent3"/>
                          </a:solidFill>
                          <a:latin typeface="Comic Sans MS"/>
                        </a:rPr>
                        <a:t>Zoom Buttons: Rachel</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noProof="0" dirty="0">
                          <a:solidFill>
                            <a:schemeClr val="accent3"/>
                          </a:solidFill>
                          <a:latin typeface="Comic Sans MS"/>
                        </a:rPr>
                        <a:t>Cantor: Roselyn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1800" b="0" i="0" noProof="0" dirty="0">
                          <a:solidFill>
                            <a:schemeClr val="accent3"/>
                          </a:solidFill>
                          <a:latin typeface="Comic Sans MS"/>
                        </a:rPr>
                        <a:t>Attendance: Rachel</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3567630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76818" y="677509"/>
            <a:ext cx="9325053" cy="6125075"/>
          </a:xfrm>
          <a:prstGeom prst="rect">
            <a:avLst/>
          </a:prstGeom>
        </p:spPr>
        <p:txBody>
          <a:bodyPr wrap="square" lIns="91440" tIns="45720" rIns="91440" bIns="45720" anchor="t">
            <a:spAutoFit/>
          </a:bodyPr>
          <a:lstStyle/>
          <a:p>
            <a:pPr>
              <a:lnSpc>
                <a:spcPct val="150000"/>
              </a:lnSpc>
            </a:pPr>
            <a:r>
              <a:rPr lang="en-AU" sz="2400" b="1" noProof="0" dirty="0">
                <a:solidFill>
                  <a:schemeClr val="accent3"/>
                </a:solidFill>
                <a:latin typeface="Comic Sans MS"/>
              </a:rPr>
              <a:t>Leader: </a:t>
            </a:r>
            <a:r>
              <a:rPr lang="en-AU" sz="2400" noProof="0" dirty="0">
                <a:latin typeface="Comic Sans MS"/>
              </a:rPr>
              <a:t>We pray the prayer of approach together</a:t>
            </a:r>
            <a:endParaRPr lang="en-AU" sz="2400" b="1" noProof="0" dirty="0">
              <a:latin typeface="Comic Sans MS"/>
            </a:endParaRPr>
          </a:p>
          <a:p>
            <a:pPr>
              <a:lnSpc>
                <a:spcPct val="150000"/>
              </a:lnSpc>
            </a:pPr>
            <a:r>
              <a:rPr lang="en-AU" sz="2400" b="1" noProof="0" dirty="0">
                <a:solidFill>
                  <a:schemeClr val="accent3"/>
                </a:solidFill>
                <a:latin typeface="Comic Sans MS"/>
              </a:rPr>
              <a:t>All: </a:t>
            </a:r>
            <a:r>
              <a:rPr lang="en-AU" sz="2400" b="1" dirty="0">
                <a:latin typeface="Comic Sans MS" panose="030F0702030302020204" pitchFamily="66" charset="0"/>
              </a:rPr>
              <a:t>Lord God, in our daily lives,</a:t>
            </a:r>
          </a:p>
          <a:p>
            <a:pPr>
              <a:lnSpc>
                <a:spcPct val="150000"/>
              </a:lnSpc>
            </a:pPr>
            <a:r>
              <a:rPr lang="en-AU" sz="2400" b="1" dirty="0">
                <a:latin typeface="Comic Sans MS" panose="030F0702030302020204" pitchFamily="66" charset="0"/>
              </a:rPr>
              <a:t>we see so many people hurting and living in fear.</a:t>
            </a:r>
          </a:p>
          <a:p>
            <a:pPr>
              <a:lnSpc>
                <a:spcPct val="150000"/>
              </a:lnSpc>
            </a:pPr>
            <a:r>
              <a:rPr lang="en-AU" sz="2400" b="1" dirty="0">
                <a:latin typeface="Comic Sans MS" panose="030F0702030302020204" pitchFamily="66" charset="0"/>
              </a:rPr>
              <a:t>We gather here now, not in a spirit of fear</a:t>
            </a:r>
          </a:p>
          <a:p>
            <a:pPr>
              <a:lnSpc>
                <a:spcPct val="150000"/>
              </a:lnSpc>
            </a:pPr>
            <a:r>
              <a:rPr lang="en-AU" sz="2400" b="1" dirty="0">
                <a:latin typeface="Comic Sans MS" panose="030F0702030302020204" pitchFamily="66" charset="0"/>
              </a:rPr>
              <a:t>but ready to revere you as our Lord.</a:t>
            </a:r>
          </a:p>
          <a:p>
            <a:pPr>
              <a:lnSpc>
                <a:spcPct val="150000"/>
              </a:lnSpc>
            </a:pPr>
            <a:r>
              <a:rPr lang="en-AU" sz="2400" b="1" dirty="0">
                <a:latin typeface="Comic Sans MS" panose="030F0702030302020204" pitchFamily="66" charset="0"/>
              </a:rPr>
              <a:t>Mighty God, may we be always open</a:t>
            </a:r>
          </a:p>
          <a:p>
            <a:pPr>
              <a:lnSpc>
                <a:spcPct val="150000"/>
              </a:lnSpc>
            </a:pPr>
            <a:r>
              <a:rPr lang="en-AU" sz="2400" b="1" dirty="0">
                <a:latin typeface="Comic Sans MS" panose="030F0702030302020204" pitchFamily="66" charset="0"/>
              </a:rPr>
              <a:t>to your marvellous hope,</a:t>
            </a:r>
          </a:p>
          <a:p>
            <a:pPr>
              <a:lnSpc>
                <a:spcPct val="150000"/>
              </a:lnSpc>
            </a:pPr>
            <a:r>
              <a:rPr lang="en-AU" sz="2400" b="1" dirty="0">
                <a:latin typeface="Comic Sans MS" panose="030F0702030302020204" pitchFamily="66" charset="0"/>
              </a:rPr>
              <a:t>ready to share it wherever we go.</a:t>
            </a:r>
          </a:p>
          <a:p>
            <a:pPr>
              <a:lnSpc>
                <a:spcPct val="150000"/>
              </a:lnSpc>
            </a:pPr>
            <a:r>
              <a:rPr lang="en-AU" sz="2400" b="1" dirty="0">
                <a:latin typeface="Comic Sans MS" panose="030F0702030302020204" pitchFamily="66" charset="0"/>
              </a:rPr>
              <a:t>May our lives imitate you,</a:t>
            </a:r>
          </a:p>
          <a:p>
            <a:pPr>
              <a:lnSpc>
                <a:spcPct val="150000"/>
              </a:lnSpc>
            </a:pPr>
            <a:r>
              <a:rPr lang="en-AU" sz="2400" b="1" dirty="0">
                <a:latin typeface="Comic Sans MS" panose="030F0702030302020204" pitchFamily="66" charset="0"/>
              </a:rPr>
              <a:t>always aware of your life-changing power.</a:t>
            </a:r>
          </a:p>
          <a:p>
            <a:pPr>
              <a:lnSpc>
                <a:spcPct val="150000"/>
              </a:lnSpc>
            </a:pPr>
            <a:r>
              <a:rPr lang="en-AU" sz="2400" b="1" dirty="0">
                <a:latin typeface="Comic Sans MS" panose="030F0702030302020204" pitchFamily="66" charset="0"/>
              </a:rPr>
              <a:t>Amen.</a:t>
            </a:r>
            <a:endParaRPr lang="en-AU" sz="2400" b="1" noProof="0" dirty="0">
              <a:latin typeface="Comic Sans MS" panose="030F0702030302020204" pitchFamily="66" charset="0"/>
            </a:endParaRPr>
          </a:p>
        </p:txBody>
      </p:sp>
      <p:sp>
        <p:nvSpPr>
          <p:cNvPr id="4" name="TextBox 3"/>
          <p:cNvSpPr txBox="1"/>
          <p:nvPr/>
        </p:nvSpPr>
        <p:spPr>
          <a:xfrm>
            <a:off x="3997842" y="201525"/>
            <a:ext cx="4196316" cy="584775"/>
          </a:xfrm>
          <a:prstGeom prst="rect">
            <a:avLst/>
          </a:prstGeom>
          <a:noFill/>
        </p:spPr>
        <p:txBody>
          <a:bodyPr wrap="square" lIns="91440" tIns="45720" rIns="91440" bIns="45720" rtlCol="0" anchor="t">
            <a:spAutoFit/>
          </a:bodyPr>
          <a:lstStyle/>
          <a:p>
            <a:pPr algn="ctr"/>
            <a:r>
              <a:rPr lang="en-AU" sz="3200" b="1" noProof="0" dirty="0">
                <a:solidFill>
                  <a:schemeClr val="accent3"/>
                </a:solidFill>
                <a:latin typeface="Comic Sans MS"/>
              </a:rPr>
              <a:t>Prayer of Approach</a:t>
            </a:r>
          </a:p>
        </p:txBody>
      </p:sp>
    </p:spTree>
    <p:extLst>
      <p:ext uri="{BB962C8B-B14F-4D97-AF65-F5344CB8AC3E}">
        <p14:creationId xmlns:p14="http://schemas.microsoft.com/office/powerpoint/2010/main" val="3589267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noProof="0" smtClean="0">
                <a:solidFill>
                  <a:prstClr val="black">
                    <a:tint val="75000"/>
                  </a:prstClr>
                </a:solidFill>
              </a:rPr>
              <a:pPr>
                <a:defRPr/>
              </a:pPr>
              <a:t>11</a:t>
            </a:fld>
            <a:endParaRPr lang="en-AU" noProof="0">
              <a:solidFill>
                <a:prstClr val="black">
                  <a:tint val="75000"/>
                </a:prstClr>
              </a:solidFill>
            </a:endParaRPr>
          </a:p>
        </p:txBody>
      </p:sp>
      <p:sp>
        <p:nvSpPr>
          <p:cNvPr id="3" name="Rectangle 2"/>
          <p:cNvSpPr/>
          <p:nvPr/>
        </p:nvSpPr>
        <p:spPr>
          <a:xfrm>
            <a:off x="1309357" y="1098981"/>
            <a:ext cx="9573286" cy="4401205"/>
          </a:xfrm>
          <a:prstGeom prst="rect">
            <a:avLst/>
          </a:prstGeom>
        </p:spPr>
        <p:txBody>
          <a:bodyPr wrap="square" lIns="91440" tIns="45720" rIns="91440" bIns="45720" anchor="t">
            <a:spAutoFit/>
          </a:bodyPr>
          <a:lstStyle/>
          <a:p>
            <a:pPr algn="ctr" fontAlgn="base"/>
            <a:r>
              <a:rPr lang="en-AU" sz="4000" b="1" noProof="0" dirty="0">
                <a:solidFill>
                  <a:srgbClr val="E68422"/>
                </a:solidFill>
                <a:latin typeface="Comic Sans MS" panose="030F0702030302020204" pitchFamily="66" charset="0"/>
              </a:rPr>
              <a:t>The Gloria​</a:t>
            </a:r>
          </a:p>
          <a:p>
            <a:pPr algn="ctr" fontAlgn="base"/>
            <a:r>
              <a:rPr lang="en-AU" sz="2800" noProof="0" dirty="0">
                <a:solidFill>
                  <a:srgbClr val="E68422"/>
                </a:solidFill>
                <a:latin typeface="Comic Sans MS" panose="030F0702030302020204" pitchFamily="66" charset="0"/>
              </a:rPr>
              <a:t>(to be sung every Sunday during the Season of Easter)</a:t>
            </a:r>
          </a:p>
          <a:p>
            <a:pPr algn="ctr"/>
            <a:endParaRPr lang="en-AU" sz="4000" noProof="0" dirty="0">
              <a:solidFill>
                <a:srgbClr val="C99504"/>
              </a:solidFill>
              <a:latin typeface="Comic Sans MS"/>
            </a:endParaRPr>
          </a:p>
          <a:p>
            <a:pPr algn="ctr"/>
            <a:r>
              <a:rPr lang="en-AU" sz="2800" noProof="0" dirty="0">
                <a:solidFill>
                  <a:srgbClr val="E68422"/>
                </a:solidFill>
                <a:latin typeface="Comic Sans MS"/>
              </a:rPr>
              <a:t>Leader: </a:t>
            </a:r>
            <a:r>
              <a:rPr lang="en-AU" sz="2800" noProof="0" dirty="0">
                <a:latin typeface="Comic Sans MS"/>
              </a:rPr>
              <a:t>We now sing the Gloria together</a:t>
            </a:r>
          </a:p>
          <a:p>
            <a:endParaRPr lang="en-AU" sz="2800" noProof="0" dirty="0">
              <a:solidFill>
                <a:srgbClr val="C99504"/>
              </a:solidFill>
              <a:latin typeface="Comic Sans MS"/>
            </a:endParaRPr>
          </a:p>
          <a:p>
            <a:pPr algn="ctr"/>
            <a:r>
              <a:rPr lang="en-AU" sz="2400" noProof="0" dirty="0">
                <a:solidFill>
                  <a:srgbClr val="008EC0"/>
                </a:solidFill>
                <a:ea typeface="+mn-lt"/>
                <a:cs typeface="+mn-lt"/>
                <a:hlinkClick r:id="rId2"/>
              </a:rPr>
              <a:t>https://www.youtube.com/watch?v=</a:t>
            </a:r>
            <a:r>
              <a:rPr lang="en-AU" sz="2400" dirty="0">
                <a:solidFill>
                  <a:srgbClr val="008EC0"/>
                </a:solidFill>
                <a:ea typeface="+mn-lt"/>
                <a:cs typeface="+mn-lt"/>
                <a:hlinkClick r:id="rId2"/>
              </a:rPr>
              <a:t>vexqIzvkMT4</a:t>
            </a:r>
            <a:endParaRPr lang="en-AU" sz="2400"/>
          </a:p>
          <a:p>
            <a:pPr algn="ctr"/>
            <a:endParaRPr lang="en-AU" noProof="0" dirty="0">
              <a:solidFill>
                <a:srgbClr val="008EC0"/>
              </a:solidFill>
              <a:latin typeface="Times New Roman"/>
              <a:cs typeface="Times New Roman"/>
            </a:endParaRPr>
          </a:p>
          <a:p>
            <a:pPr algn="ctr"/>
            <a:endParaRPr lang="en-AU" dirty="0">
              <a:solidFill>
                <a:srgbClr val="008EC0"/>
              </a:solidFill>
              <a:latin typeface="Segoe UI"/>
              <a:cs typeface="Segoe UI"/>
            </a:endParaRPr>
          </a:p>
          <a:p>
            <a:pPr algn="ctr" fontAlgn="base"/>
            <a:endParaRPr lang="en-AU" sz="2800" dirty="0">
              <a:solidFill>
                <a:srgbClr val="E68422"/>
              </a:solidFill>
              <a:latin typeface="Comic Sans MS" panose="030F0702030302020204" pitchFamily="66" charset="0"/>
              <a:cs typeface="Segoe UI"/>
            </a:endParaRPr>
          </a:p>
          <a:p>
            <a:pPr algn="ctr" fontAlgn="base"/>
            <a:r>
              <a:rPr lang="en-AU" sz="2800" noProof="0" dirty="0">
                <a:solidFill>
                  <a:srgbClr val="E68422"/>
                </a:solidFill>
                <a:latin typeface="Comic Sans MS" panose="030F0702030302020204" pitchFamily="66" charset="0"/>
                <a:cs typeface="Segoe UI"/>
              </a:rPr>
              <a:t>Leader Mutes</a:t>
            </a:r>
          </a:p>
        </p:txBody>
      </p:sp>
    </p:spTree>
    <p:extLst>
      <p:ext uri="{BB962C8B-B14F-4D97-AF65-F5344CB8AC3E}">
        <p14:creationId xmlns:p14="http://schemas.microsoft.com/office/powerpoint/2010/main" val="1918492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501" y="248482"/>
            <a:ext cx="5638998" cy="584775"/>
          </a:xfrm>
          <a:prstGeom prst="rect">
            <a:avLst/>
          </a:prstGeom>
        </p:spPr>
        <p:txBody>
          <a:bodyPr wrap="square" lIns="91440" tIns="45720" rIns="91440" bIns="45720" anchor="t">
            <a:spAutoFit/>
          </a:bodyPr>
          <a:lstStyle/>
          <a:p>
            <a:pPr algn="ctr"/>
            <a:r>
              <a:rPr lang="en-AU" sz="3200" b="1" kern="0" noProof="0" dirty="0">
                <a:solidFill>
                  <a:srgbClr val="E68422"/>
                </a:solidFill>
                <a:latin typeface="Comic Sans MS"/>
              </a:rPr>
              <a:t>Collect</a:t>
            </a:r>
          </a:p>
        </p:txBody>
      </p:sp>
      <p:sp>
        <p:nvSpPr>
          <p:cNvPr id="2" name="Rectangle 1"/>
          <p:cNvSpPr/>
          <p:nvPr/>
        </p:nvSpPr>
        <p:spPr>
          <a:xfrm>
            <a:off x="990686" y="833257"/>
            <a:ext cx="10210628" cy="5191486"/>
          </a:xfrm>
          <a:prstGeom prst="rect">
            <a:avLst/>
          </a:prstGeom>
        </p:spPr>
        <p:txBody>
          <a:bodyPr wrap="square" lIns="91440" tIns="45720" rIns="91440" bIns="45720" anchor="t">
            <a:spAutoFit/>
          </a:bodyPr>
          <a:lstStyle/>
          <a:p>
            <a:pPr lvl="0" eaLnBrk="0" fontAlgn="base" hangingPunct="0">
              <a:lnSpc>
                <a:spcPct val="150000"/>
              </a:lnSpc>
            </a:pPr>
            <a:r>
              <a:rPr lang="en-AU" sz="2800" b="1" noProof="0" dirty="0">
                <a:solidFill>
                  <a:srgbClr val="E68422"/>
                </a:solidFill>
                <a:latin typeface="Comic Sans MS" panose="030F0902030302020204" pitchFamily="66" charset="0"/>
                <a:ea typeface="+mn-lt"/>
                <a:cs typeface="+mn-lt"/>
              </a:rPr>
              <a:t>Leader: </a:t>
            </a:r>
            <a:r>
              <a:rPr lang="en-AU" sz="2800" noProof="0" dirty="0">
                <a:latin typeface="Comic Sans MS" panose="030F0902030302020204" pitchFamily="66" charset="0"/>
              </a:rPr>
              <a:t>O God, you have prepared for those who love you</a:t>
            </a:r>
          </a:p>
          <a:p>
            <a:pPr lvl="0" eaLnBrk="0" fontAlgn="base" hangingPunct="0">
              <a:lnSpc>
                <a:spcPct val="150000"/>
              </a:lnSpc>
            </a:pPr>
            <a:r>
              <a:rPr lang="en-AU" sz="2800" noProof="0" dirty="0">
                <a:latin typeface="Comic Sans MS" panose="030F0902030302020204" pitchFamily="66" charset="0"/>
              </a:rPr>
              <a:t>joys beyond our understanding:</a:t>
            </a:r>
          </a:p>
          <a:p>
            <a:pPr lvl="0" eaLnBrk="0" fontAlgn="base" hangingPunct="0">
              <a:lnSpc>
                <a:spcPct val="150000"/>
              </a:lnSpc>
            </a:pPr>
            <a:r>
              <a:rPr lang="en-AU" sz="2800" noProof="0" dirty="0">
                <a:latin typeface="Comic Sans MS" panose="030F0902030302020204" pitchFamily="66" charset="0"/>
              </a:rPr>
              <a:t>pour into our hearts such love for you,</a:t>
            </a:r>
          </a:p>
          <a:p>
            <a:pPr lvl="0" eaLnBrk="0" fontAlgn="base" hangingPunct="0">
              <a:lnSpc>
                <a:spcPct val="150000"/>
              </a:lnSpc>
            </a:pPr>
            <a:r>
              <a:rPr lang="en-AU" sz="2800" noProof="0" dirty="0">
                <a:latin typeface="Comic Sans MS" panose="030F0902030302020204" pitchFamily="66" charset="0"/>
              </a:rPr>
              <a:t>that, loving you above all else,</a:t>
            </a:r>
          </a:p>
          <a:p>
            <a:pPr lvl="0" eaLnBrk="0" fontAlgn="base" hangingPunct="0">
              <a:lnSpc>
                <a:spcPct val="150000"/>
              </a:lnSpc>
            </a:pPr>
            <a:r>
              <a:rPr lang="en-AU" sz="2800" noProof="0" dirty="0">
                <a:latin typeface="Comic Sans MS" panose="030F0902030302020204" pitchFamily="66" charset="0"/>
              </a:rPr>
              <a:t>we may obtain your promises that exceed all we can desire;</a:t>
            </a:r>
          </a:p>
          <a:p>
            <a:pPr lvl="0" eaLnBrk="0" fontAlgn="base" hangingPunct="0">
              <a:lnSpc>
                <a:spcPct val="150000"/>
              </a:lnSpc>
            </a:pPr>
            <a:r>
              <a:rPr lang="en-AU" sz="2800" noProof="0" dirty="0">
                <a:latin typeface="Comic Sans MS" panose="030F0902030302020204" pitchFamily="66" charset="0"/>
              </a:rPr>
              <a:t>through Jesus Christ our Lord,</a:t>
            </a:r>
          </a:p>
          <a:p>
            <a:pPr lvl="0" eaLnBrk="0" fontAlgn="base" hangingPunct="0">
              <a:lnSpc>
                <a:spcPct val="150000"/>
              </a:lnSpc>
            </a:pPr>
            <a:r>
              <a:rPr lang="en-AU" sz="2800" noProof="0" dirty="0">
                <a:latin typeface="Comic Sans MS" panose="030F0902030302020204" pitchFamily="66" charset="0"/>
              </a:rPr>
              <a:t>who is alive and reigns with you and the Holy Spirit,</a:t>
            </a:r>
          </a:p>
          <a:p>
            <a:pPr lvl="0" eaLnBrk="0" fontAlgn="base" hangingPunct="0">
              <a:lnSpc>
                <a:spcPct val="150000"/>
              </a:lnSpc>
            </a:pPr>
            <a:r>
              <a:rPr lang="en-AU" sz="2800" noProof="0" dirty="0">
                <a:latin typeface="Comic Sans MS" panose="030F0902030302020204" pitchFamily="66" charset="0"/>
              </a:rPr>
              <a:t>one God, for ever and ever. Amen.</a:t>
            </a:r>
          </a:p>
        </p:txBody>
      </p:sp>
    </p:spTree>
    <p:extLst>
      <p:ext uri="{BB962C8B-B14F-4D97-AF65-F5344CB8AC3E}">
        <p14:creationId xmlns:p14="http://schemas.microsoft.com/office/powerpoint/2010/main" val="2808476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7E516-30B8-8A2C-A70D-93E1C786E89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370EBFD-720C-9111-EF50-599F2A3E5CEB}"/>
              </a:ext>
            </a:extLst>
          </p:cNvPr>
          <p:cNvSpPr/>
          <p:nvPr/>
        </p:nvSpPr>
        <p:spPr>
          <a:xfrm>
            <a:off x="336000" y="1676376"/>
            <a:ext cx="10604238" cy="523220"/>
          </a:xfrm>
          <a:prstGeom prst="rect">
            <a:avLst/>
          </a:prstGeom>
        </p:spPr>
        <p:txBody>
          <a:bodyPr wrap="square" lIns="91440" tIns="45720" rIns="91440" bIns="45720" anchor="t">
            <a:spAutoFit/>
          </a:bodyPr>
          <a:lstStyle/>
          <a:p>
            <a:pPr>
              <a:spcBef>
                <a:spcPts val="450"/>
              </a:spcBef>
              <a:spcAft>
                <a:spcPts val="450"/>
              </a:spcAft>
            </a:pPr>
            <a:r>
              <a:rPr lang="en-AU" sz="2800" b="1" noProof="0" dirty="0">
                <a:solidFill>
                  <a:srgbClr val="E68422"/>
                </a:solidFill>
                <a:latin typeface="Comic Sans MS"/>
                <a:ea typeface="Tahoma"/>
                <a:cs typeface="Tahoma"/>
              </a:rPr>
              <a:t>Reader 1: </a:t>
            </a:r>
            <a:r>
              <a:rPr lang="en-AU" sz="2800" noProof="0" dirty="0">
                <a:latin typeface="Comic Sans MS"/>
                <a:ea typeface="Tahoma"/>
                <a:cs typeface="Tahoma"/>
              </a:rPr>
              <a:t>The 1</a:t>
            </a:r>
            <a:r>
              <a:rPr lang="en-AU" sz="2800" baseline="30000" noProof="0" dirty="0">
                <a:latin typeface="Comic Sans MS"/>
                <a:ea typeface="Tahoma"/>
                <a:cs typeface="Tahoma"/>
              </a:rPr>
              <a:t>st</a:t>
            </a:r>
            <a:r>
              <a:rPr lang="en-AU" sz="2800" noProof="0" dirty="0">
                <a:latin typeface="Comic Sans MS"/>
                <a:ea typeface="Tahoma"/>
                <a:cs typeface="Tahoma"/>
              </a:rPr>
              <a:t> Reading is from Acts 17.22-33 </a:t>
            </a:r>
            <a:endParaRPr lang="en-AU" sz="2800" noProof="0" dirty="0">
              <a:latin typeface="Comic Sans MS" panose="030F0902030302020204" pitchFamily="66" charset="0"/>
            </a:endParaRPr>
          </a:p>
        </p:txBody>
      </p:sp>
      <p:sp>
        <p:nvSpPr>
          <p:cNvPr id="5" name="Title 1">
            <a:extLst>
              <a:ext uri="{FF2B5EF4-FFF2-40B4-BE49-F238E27FC236}">
                <a16:creationId xmlns:a16="http://schemas.microsoft.com/office/drawing/2014/main" id="{77938270-055A-0E60-CD10-99A2B4F5920A}"/>
              </a:ext>
            </a:extLst>
          </p:cNvPr>
          <p:cNvSpPr txBox="1">
            <a:spLocks/>
          </p:cNvSpPr>
          <p:nvPr/>
        </p:nvSpPr>
        <p:spPr>
          <a:xfrm>
            <a:off x="336000" y="228600"/>
            <a:ext cx="11520000" cy="1147657"/>
          </a:xfrm>
          <a:prstGeom prst="rect">
            <a:avLst/>
          </a:prstGeom>
        </p:spPr>
        <p:txBody>
          <a:bodyPr lIns="91440" tIns="45720" rIns="91440" bIns="45720"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AU" sz="2800" b="1" noProof="0" dirty="0">
                <a:solidFill>
                  <a:srgbClr val="E68422"/>
                </a:solidFill>
                <a:latin typeface="Comic Sans MS"/>
              </a:rPr>
              <a:t>The 1st reader unmutes </a:t>
            </a:r>
          </a:p>
          <a:p>
            <a:pPr algn="l"/>
            <a:r>
              <a:rPr lang="en-AU" sz="2800" b="1" noProof="0" dirty="0">
                <a:solidFill>
                  <a:srgbClr val="E68422"/>
                </a:solidFill>
                <a:latin typeface="Comic Sans MS"/>
              </a:rPr>
              <a:t>Leader: </a:t>
            </a:r>
            <a:r>
              <a:rPr lang="en-AU" sz="2800" noProof="0" dirty="0">
                <a:latin typeface="Comic Sans MS"/>
              </a:rPr>
              <a:t>I invite the 1st reader  to unmute and offer the 1st lesson when ready.</a:t>
            </a:r>
            <a:endParaRPr lang="en-AU" sz="2800" noProof="0" dirty="0"/>
          </a:p>
        </p:txBody>
      </p:sp>
      <p:sp>
        <p:nvSpPr>
          <p:cNvPr id="4" name="Rectangle 1">
            <a:extLst>
              <a:ext uri="{FF2B5EF4-FFF2-40B4-BE49-F238E27FC236}">
                <a16:creationId xmlns:a16="http://schemas.microsoft.com/office/drawing/2014/main" id="{DB6723DA-BE68-7E38-5054-9C20A1BB23DA}"/>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1A27212D-BA6E-0E1E-00CF-75EDF0436653}"/>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69524BFE-482C-A82C-F332-6B795FEC161F}"/>
              </a:ext>
            </a:extLst>
          </p:cNvPr>
          <p:cNvSpPr txBox="1"/>
          <p:nvPr/>
        </p:nvSpPr>
        <p:spPr>
          <a:xfrm>
            <a:off x="336000" y="2203274"/>
            <a:ext cx="11520000" cy="3902479"/>
          </a:xfrm>
          <a:prstGeom prst="rect">
            <a:avLst/>
          </a:prstGeom>
          <a:noFill/>
        </p:spPr>
        <p:txBody>
          <a:bodyPr wrap="square">
            <a:spAutoFit/>
          </a:bodyPr>
          <a:lstStyle/>
          <a:p>
            <a:pPr>
              <a:lnSpc>
                <a:spcPct val="150000"/>
              </a:lnSpc>
            </a:pPr>
            <a:r>
              <a:rPr lang="en-AU" sz="2800" b="1" i="0" baseline="30000" dirty="0">
                <a:solidFill>
                  <a:srgbClr val="000000"/>
                </a:solidFill>
                <a:effectLst/>
                <a:latin typeface="Comic Sans MS" panose="030F0702030302020204" pitchFamily="66" charset="0"/>
              </a:rPr>
              <a:t>22</a:t>
            </a:r>
            <a:r>
              <a:rPr lang="en-AU" sz="2800" b="0" i="0" dirty="0">
                <a:solidFill>
                  <a:srgbClr val="000000"/>
                </a:solidFill>
                <a:effectLst/>
                <a:latin typeface="Comic Sans MS" panose="030F0702030302020204" pitchFamily="66" charset="0"/>
              </a:rPr>
              <a:t> Then Paul stood in front of the Areopagus and said, ‘Athenians, I see how extremely religious you are in every way. </a:t>
            </a:r>
            <a:r>
              <a:rPr lang="en-AU" sz="2800" b="1" i="0" baseline="30000" dirty="0">
                <a:solidFill>
                  <a:srgbClr val="000000"/>
                </a:solidFill>
                <a:effectLst/>
                <a:latin typeface="Comic Sans MS" panose="030F0702030302020204" pitchFamily="66" charset="0"/>
              </a:rPr>
              <a:t>23</a:t>
            </a:r>
            <a:r>
              <a:rPr lang="en-AU" sz="2800" b="0" i="0" dirty="0">
                <a:solidFill>
                  <a:srgbClr val="000000"/>
                </a:solidFill>
                <a:effectLst/>
                <a:latin typeface="Comic Sans MS" panose="030F0702030302020204" pitchFamily="66" charset="0"/>
              </a:rPr>
              <a:t> For as I went through the city and looked carefully at the objects of your worship, I found among them an altar with the inscription, “To an unknown god.” What therefore you worship as unknown, this I proclaim to you. </a:t>
            </a:r>
            <a:r>
              <a:rPr lang="en-AU" sz="2800" b="1" i="0" baseline="30000" dirty="0">
                <a:solidFill>
                  <a:srgbClr val="000000"/>
                </a:solidFill>
                <a:effectLst/>
                <a:latin typeface="Comic Sans MS" panose="030F0702030302020204" pitchFamily="66" charset="0"/>
              </a:rPr>
              <a:t>24</a:t>
            </a:r>
            <a:r>
              <a:rPr lang="en-AU" sz="2800" b="0" i="0" dirty="0">
                <a:solidFill>
                  <a:srgbClr val="000000"/>
                </a:solidFill>
                <a:effectLst/>
                <a:latin typeface="Comic Sans MS" panose="030F0702030302020204" pitchFamily="66" charset="0"/>
              </a:rPr>
              <a:t> The God who made the world and everything in it, </a:t>
            </a:r>
            <a:endParaRPr lang="en-AU" sz="2800" dirty="0"/>
          </a:p>
        </p:txBody>
      </p:sp>
      <p:sp>
        <p:nvSpPr>
          <p:cNvPr id="2" name="Rectangle 1">
            <a:extLst>
              <a:ext uri="{FF2B5EF4-FFF2-40B4-BE49-F238E27FC236}">
                <a16:creationId xmlns:a16="http://schemas.microsoft.com/office/drawing/2014/main" id="{691C3CFC-D81F-3402-D6BE-39F42C43B841}"/>
              </a:ext>
            </a:extLst>
          </p:cNvPr>
          <p:cNvSpPr/>
          <p:nvPr/>
        </p:nvSpPr>
        <p:spPr>
          <a:xfrm>
            <a:off x="8004213" y="6442792"/>
            <a:ext cx="2035498" cy="400110"/>
          </a:xfrm>
          <a:prstGeom prst="rect">
            <a:avLst/>
          </a:prstGeom>
        </p:spPr>
        <p:txBody>
          <a:bodyPr wrap="square">
            <a:spAutoFit/>
          </a:bodyPr>
          <a:lstStyle/>
          <a:p>
            <a:r>
              <a:rPr lang="en-AU" sz="2000" b="1" noProof="0" dirty="0">
                <a:solidFill>
                  <a:srgbClr val="E68422"/>
                </a:solidFill>
                <a:latin typeface="Comic Sans MS"/>
              </a:rPr>
              <a:t>Continue…</a:t>
            </a:r>
            <a:endParaRPr lang="en-AU" sz="2000" b="1" noProof="0" dirty="0">
              <a:solidFill>
                <a:srgbClr val="E68422"/>
              </a:solidFill>
            </a:endParaRPr>
          </a:p>
        </p:txBody>
      </p:sp>
    </p:spTree>
    <p:extLst>
      <p:ext uri="{BB962C8B-B14F-4D97-AF65-F5344CB8AC3E}">
        <p14:creationId xmlns:p14="http://schemas.microsoft.com/office/powerpoint/2010/main" val="2827485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546F7BE0-2977-DE9B-A590-C431DA4F55FB}"/>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FEDB41FD-CCC5-D752-1445-A57DE0909C4D}"/>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DCCD3441-C335-75D5-81B3-3E262F2C3C30}"/>
              </a:ext>
            </a:extLst>
          </p:cNvPr>
          <p:cNvSpPr txBox="1"/>
          <p:nvPr/>
        </p:nvSpPr>
        <p:spPr>
          <a:xfrm>
            <a:off x="336000" y="43628"/>
            <a:ext cx="11520000" cy="6484147"/>
          </a:xfrm>
          <a:prstGeom prst="rect">
            <a:avLst/>
          </a:prstGeom>
          <a:noFill/>
        </p:spPr>
        <p:txBody>
          <a:bodyPr wrap="square">
            <a:spAutoFit/>
          </a:bodyPr>
          <a:lstStyle/>
          <a:p>
            <a:pPr>
              <a:lnSpc>
                <a:spcPct val="150000"/>
              </a:lnSpc>
            </a:pPr>
            <a:r>
              <a:rPr lang="en-AU" sz="2800" b="0" i="0" dirty="0">
                <a:solidFill>
                  <a:srgbClr val="000000"/>
                </a:solidFill>
                <a:effectLst/>
                <a:latin typeface="Comic Sans MS" panose="030F0702030302020204" pitchFamily="66" charset="0"/>
              </a:rPr>
              <a:t>he who is Lord of heaven and earth, does not live in shrines made by human hands, </a:t>
            </a:r>
            <a:r>
              <a:rPr lang="en-AU" sz="2800" b="1" i="0" baseline="30000" dirty="0">
                <a:solidFill>
                  <a:srgbClr val="000000"/>
                </a:solidFill>
                <a:effectLst/>
                <a:latin typeface="Comic Sans MS" panose="030F0702030302020204" pitchFamily="66" charset="0"/>
              </a:rPr>
              <a:t>25</a:t>
            </a:r>
            <a:r>
              <a:rPr lang="en-AU" sz="2800" b="0" i="0" dirty="0">
                <a:solidFill>
                  <a:srgbClr val="000000"/>
                </a:solidFill>
                <a:effectLst/>
                <a:latin typeface="Comic Sans MS" panose="030F0702030302020204" pitchFamily="66" charset="0"/>
              </a:rPr>
              <a:t> nor is he served by human hands, as though he needed anything, since he himself gives to all mortals life and breath and all things. </a:t>
            </a:r>
            <a:r>
              <a:rPr lang="en-AU" sz="2800" b="1" baseline="30000" dirty="0">
                <a:solidFill>
                  <a:srgbClr val="000000"/>
                </a:solidFill>
                <a:latin typeface="Comic Sans MS" panose="030F0702030302020204" pitchFamily="66" charset="0"/>
              </a:rPr>
              <a:t>26</a:t>
            </a:r>
            <a:r>
              <a:rPr lang="en-AU" sz="2800" dirty="0">
                <a:solidFill>
                  <a:srgbClr val="000000"/>
                </a:solidFill>
                <a:latin typeface="Comic Sans MS" panose="030F0702030302020204" pitchFamily="66" charset="0"/>
              </a:rPr>
              <a:t> From one ancestor he made all nations to inhabit the whole earth, and he allotted the times of their existence and the boundaries of the places where they would live,</a:t>
            </a:r>
            <a:br>
              <a:rPr lang="en-AU" sz="2800" dirty="0">
                <a:solidFill>
                  <a:srgbClr val="000000"/>
                </a:solidFill>
                <a:latin typeface="Comic Sans MS" panose="030F0702030302020204" pitchFamily="66" charset="0"/>
              </a:rPr>
            </a:br>
            <a:r>
              <a:rPr lang="en-AU" sz="2800" b="1" baseline="30000" dirty="0">
                <a:solidFill>
                  <a:srgbClr val="000000"/>
                </a:solidFill>
                <a:latin typeface="Comic Sans MS" panose="030F0702030302020204" pitchFamily="66" charset="0"/>
              </a:rPr>
              <a:t>27</a:t>
            </a:r>
            <a:r>
              <a:rPr lang="en-AU" sz="2800" dirty="0">
                <a:solidFill>
                  <a:srgbClr val="000000"/>
                </a:solidFill>
                <a:latin typeface="Comic Sans MS" panose="030F0702030302020204" pitchFamily="66" charset="0"/>
              </a:rPr>
              <a:t> so that they would search for God and perhaps grope for him and find him—though indeed he is not far from each one of us. </a:t>
            </a:r>
            <a:r>
              <a:rPr lang="en-AU" sz="2800" b="1" baseline="30000" dirty="0">
                <a:solidFill>
                  <a:srgbClr val="000000"/>
                </a:solidFill>
                <a:latin typeface="Comic Sans MS" panose="030F0702030302020204" pitchFamily="66" charset="0"/>
              </a:rPr>
              <a:t>28</a:t>
            </a:r>
            <a:r>
              <a:rPr lang="en-AU" sz="2800" dirty="0">
                <a:solidFill>
                  <a:srgbClr val="000000"/>
                </a:solidFill>
                <a:latin typeface="Comic Sans MS" panose="030F0702030302020204" pitchFamily="66" charset="0"/>
              </a:rPr>
              <a:t> For “In him we live and move and have our being”; as even some of your own poets have said, “For we too are his offspring.”</a:t>
            </a:r>
          </a:p>
        </p:txBody>
      </p:sp>
      <p:sp>
        <p:nvSpPr>
          <p:cNvPr id="2" name="Rectangle 1">
            <a:extLst>
              <a:ext uri="{FF2B5EF4-FFF2-40B4-BE49-F238E27FC236}">
                <a16:creationId xmlns:a16="http://schemas.microsoft.com/office/drawing/2014/main" id="{6DE802FD-E1BA-7414-C490-64A0BF2BB5EA}"/>
              </a:ext>
            </a:extLst>
          </p:cNvPr>
          <p:cNvSpPr/>
          <p:nvPr/>
        </p:nvSpPr>
        <p:spPr>
          <a:xfrm>
            <a:off x="8004213" y="6442792"/>
            <a:ext cx="2035498" cy="400110"/>
          </a:xfrm>
          <a:prstGeom prst="rect">
            <a:avLst/>
          </a:prstGeom>
        </p:spPr>
        <p:txBody>
          <a:bodyPr wrap="square">
            <a:spAutoFit/>
          </a:bodyPr>
          <a:lstStyle/>
          <a:p>
            <a:r>
              <a:rPr lang="en-AU" sz="2000" b="1" noProof="0" dirty="0">
                <a:solidFill>
                  <a:srgbClr val="E68422"/>
                </a:solidFill>
                <a:latin typeface="Comic Sans MS"/>
              </a:rPr>
              <a:t>Continue…</a:t>
            </a:r>
            <a:endParaRPr lang="en-AU" sz="2000" b="1" noProof="0" dirty="0">
              <a:solidFill>
                <a:srgbClr val="E68422"/>
              </a:solidFill>
            </a:endParaRPr>
          </a:p>
        </p:txBody>
      </p:sp>
    </p:spTree>
    <p:extLst>
      <p:ext uri="{BB962C8B-B14F-4D97-AF65-F5344CB8AC3E}">
        <p14:creationId xmlns:p14="http://schemas.microsoft.com/office/powerpoint/2010/main" val="4110762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8F060-CA3A-F56C-13E6-93C32D529AF1}"/>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FD321722-FB36-688B-3977-C7AC5240AEDE}"/>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48D3CDD5-0D21-24B3-8928-3856F5F2B51D}"/>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6179C9AC-34F9-6420-C71C-215584161238}"/>
              </a:ext>
            </a:extLst>
          </p:cNvPr>
          <p:cNvSpPr txBox="1"/>
          <p:nvPr/>
        </p:nvSpPr>
        <p:spPr>
          <a:xfrm>
            <a:off x="2073467" y="5921208"/>
            <a:ext cx="8045066" cy="523220"/>
          </a:xfrm>
          <a:prstGeom prst="rect">
            <a:avLst/>
          </a:prstGeom>
          <a:noFill/>
        </p:spPr>
        <p:txBody>
          <a:bodyPr wrap="square">
            <a:spAutoFit/>
          </a:bodyPr>
          <a:lstStyle/>
          <a:p>
            <a:pPr algn="ctr"/>
            <a:r>
              <a:rPr lang="en-AU" sz="2800" noProof="0" dirty="0">
                <a:latin typeface="Comic Sans MS"/>
                <a:cs typeface="Segoe UI"/>
              </a:rPr>
              <a:t>For the word of the Lord. </a:t>
            </a:r>
            <a:r>
              <a:rPr lang="en-AU" sz="2800" b="1" noProof="0" dirty="0">
                <a:latin typeface="Comic Sans MS"/>
                <a:cs typeface="Segoe UI"/>
              </a:rPr>
              <a:t>Thanks be to God.</a:t>
            </a:r>
            <a:r>
              <a:rPr lang="en-AU" sz="2800" noProof="0" dirty="0">
                <a:latin typeface="Comic Sans MS"/>
                <a:cs typeface="Segoe UI"/>
              </a:rPr>
              <a:t>​</a:t>
            </a:r>
          </a:p>
        </p:txBody>
      </p:sp>
      <p:sp>
        <p:nvSpPr>
          <p:cNvPr id="8" name="TextBox 7">
            <a:extLst>
              <a:ext uri="{FF2B5EF4-FFF2-40B4-BE49-F238E27FC236}">
                <a16:creationId xmlns:a16="http://schemas.microsoft.com/office/drawing/2014/main" id="{12BDB552-BF9A-A576-40BE-2DF6DA785D91}"/>
              </a:ext>
            </a:extLst>
          </p:cNvPr>
          <p:cNvSpPr txBox="1"/>
          <p:nvPr/>
        </p:nvSpPr>
        <p:spPr>
          <a:xfrm>
            <a:off x="336000" y="413572"/>
            <a:ext cx="11520000" cy="5191486"/>
          </a:xfrm>
          <a:prstGeom prst="rect">
            <a:avLst/>
          </a:prstGeom>
          <a:noFill/>
        </p:spPr>
        <p:txBody>
          <a:bodyPr wrap="square">
            <a:spAutoFit/>
          </a:bodyPr>
          <a:lstStyle/>
          <a:p>
            <a:pPr>
              <a:lnSpc>
                <a:spcPct val="150000"/>
              </a:lnSpc>
            </a:pPr>
            <a:r>
              <a:rPr lang="en-AU" sz="2800" b="1" i="0" baseline="30000" dirty="0">
                <a:solidFill>
                  <a:srgbClr val="000000"/>
                </a:solidFill>
                <a:effectLst/>
                <a:latin typeface="Comic Sans MS" panose="030F0702030302020204" pitchFamily="66" charset="0"/>
              </a:rPr>
              <a:t>29</a:t>
            </a:r>
            <a:r>
              <a:rPr lang="en-AU" sz="2800" b="0" i="0" dirty="0">
                <a:solidFill>
                  <a:srgbClr val="000000"/>
                </a:solidFill>
                <a:effectLst/>
                <a:latin typeface="Comic Sans MS" panose="030F0702030302020204" pitchFamily="66" charset="0"/>
              </a:rPr>
              <a:t> Since we are God’s offspring, we ought not to think that the deity is like gold, or silver, or stone, an image formed by the art and imagination of mortals.</a:t>
            </a:r>
            <a:br>
              <a:rPr lang="en-AU" sz="2800" b="0" i="0" dirty="0">
                <a:solidFill>
                  <a:srgbClr val="000000"/>
                </a:solidFill>
                <a:effectLst/>
                <a:latin typeface="Comic Sans MS" panose="030F0702030302020204" pitchFamily="66" charset="0"/>
              </a:rPr>
            </a:br>
            <a:r>
              <a:rPr lang="en-AU" sz="2800" b="1" i="0" baseline="30000" dirty="0">
                <a:solidFill>
                  <a:srgbClr val="000000"/>
                </a:solidFill>
                <a:effectLst/>
                <a:latin typeface="Comic Sans MS" panose="030F0702030302020204" pitchFamily="66" charset="0"/>
              </a:rPr>
              <a:t>30</a:t>
            </a:r>
            <a:r>
              <a:rPr lang="en-AU" sz="2800" b="0" i="0" dirty="0">
                <a:solidFill>
                  <a:srgbClr val="000000"/>
                </a:solidFill>
                <a:effectLst/>
                <a:latin typeface="Comic Sans MS" panose="030F0702030302020204" pitchFamily="66" charset="0"/>
              </a:rPr>
              <a:t> While God has overlooked the times of human ignorance, now he commands all people everywhere to repent, </a:t>
            </a:r>
            <a:r>
              <a:rPr lang="en-AU" sz="2800" b="1" i="0" baseline="30000" dirty="0">
                <a:solidFill>
                  <a:srgbClr val="000000"/>
                </a:solidFill>
                <a:effectLst/>
                <a:latin typeface="Comic Sans MS" panose="030F0702030302020204" pitchFamily="66" charset="0"/>
              </a:rPr>
              <a:t>31</a:t>
            </a:r>
            <a:r>
              <a:rPr lang="en-AU" sz="2800" b="0" i="0" dirty="0">
                <a:solidFill>
                  <a:srgbClr val="000000"/>
                </a:solidFill>
                <a:effectLst/>
                <a:latin typeface="Comic Sans MS" panose="030F0702030302020204" pitchFamily="66" charset="0"/>
              </a:rPr>
              <a:t> because he has fixed a day on which he will have the world judged in righteousness by a man whom he has appointed, and of this he has given assurance to all by raising him from the dead.’</a:t>
            </a:r>
            <a:endParaRPr lang="en-AU" sz="2800" dirty="0">
              <a:latin typeface="Comic Sans MS" panose="030F0702030302020204" pitchFamily="66" charset="0"/>
            </a:endParaRPr>
          </a:p>
        </p:txBody>
      </p:sp>
    </p:spTree>
    <p:extLst>
      <p:ext uri="{BB962C8B-B14F-4D97-AF65-F5344CB8AC3E}">
        <p14:creationId xmlns:p14="http://schemas.microsoft.com/office/powerpoint/2010/main" val="3382593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E3960B"/>
              </a:solidFill>
              <a:latin typeface="Comic Sans MS"/>
            </a:endParaRPr>
          </a:p>
        </p:txBody>
      </p:sp>
      <p:sp>
        <p:nvSpPr>
          <p:cNvPr id="3" name="TextBox 2">
            <a:extLst>
              <a:ext uri="{FF2B5EF4-FFF2-40B4-BE49-F238E27FC236}">
                <a16:creationId xmlns:a16="http://schemas.microsoft.com/office/drawing/2014/main" id="{F3ABC77F-A785-653E-F132-EC54274C3CC6}"/>
              </a:ext>
            </a:extLst>
          </p:cNvPr>
          <p:cNvSpPr txBox="1"/>
          <p:nvPr/>
        </p:nvSpPr>
        <p:spPr>
          <a:xfrm>
            <a:off x="421340" y="1935531"/>
            <a:ext cx="2067332" cy="1441741"/>
          </a:xfrm>
          <a:prstGeom prst="rect">
            <a:avLst/>
          </a:prstGeom>
          <a:noFill/>
          <a:ln>
            <a:noFill/>
          </a:ln>
        </p:spPr>
        <p:txBody>
          <a:bodyPr wrap="square" lIns="91440" tIns="45720" rIns="91440" bIns="45720" rtlCol="0" anchor="t">
            <a:spAutoFit/>
          </a:bodyPr>
          <a:lstStyle/>
          <a:p>
            <a:pPr algn="ctr">
              <a:lnSpc>
                <a:spcPct val="150000"/>
              </a:lnSpc>
              <a:spcBef>
                <a:spcPts val="450"/>
              </a:spcBef>
              <a:spcAft>
                <a:spcPts val="450"/>
              </a:spcAft>
            </a:pPr>
            <a:r>
              <a:rPr lang="en-AU" sz="2800" u="none" strike="noStrike" noProof="0" dirty="0">
                <a:solidFill>
                  <a:srgbClr val="E68422"/>
                </a:solidFill>
                <a:effectLst/>
                <a:latin typeface="Comic Sans MS"/>
              </a:rPr>
              <a:t>Psalm 66:</a:t>
            </a:r>
          </a:p>
          <a:p>
            <a:pPr algn="ctr">
              <a:lnSpc>
                <a:spcPct val="150000"/>
              </a:lnSpc>
              <a:spcBef>
                <a:spcPts val="450"/>
              </a:spcBef>
              <a:spcAft>
                <a:spcPts val="450"/>
              </a:spcAft>
            </a:pPr>
            <a:r>
              <a:rPr lang="en-AU" sz="2800" dirty="0">
                <a:solidFill>
                  <a:srgbClr val="E68422"/>
                </a:solidFill>
                <a:latin typeface="Comic Sans MS"/>
              </a:rPr>
              <a:t>7-19</a:t>
            </a:r>
            <a:r>
              <a:rPr lang="en-AU" sz="2800" u="none" strike="noStrike" noProof="0" dirty="0">
                <a:solidFill>
                  <a:srgbClr val="E68422"/>
                </a:solidFill>
                <a:effectLst/>
                <a:latin typeface="Comic Sans MS"/>
              </a:rPr>
              <a:t> </a:t>
            </a:r>
          </a:p>
        </p:txBody>
      </p:sp>
      <p:sp>
        <p:nvSpPr>
          <p:cNvPr id="4" name="Rectangle 3">
            <a:extLst>
              <a:ext uri="{FF2B5EF4-FFF2-40B4-BE49-F238E27FC236}">
                <a16:creationId xmlns:a16="http://schemas.microsoft.com/office/drawing/2014/main" id="{DC958B92-0529-1231-B06A-B9D6402C7234}"/>
              </a:ext>
            </a:extLst>
          </p:cNvPr>
          <p:cNvSpPr/>
          <p:nvPr/>
        </p:nvSpPr>
        <p:spPr>
          <a:xfrm>
            <a:off x="421340" y="254977"/>
            <a:ext cx="11349319" cy="1313501"/>
          </a:xfrm>
          <a:prstGeom prst="rect">
            <a:avLst/>
          </a:prstGeom>
        </p:spPr>
        <p:txBody>
          <a:bodyPr wrap="square" lIns="91440" tIns="45720" rIns="91440" bIns="45720" anchor="t">
            <a:spAutoFit/>
          </a:bodyPr>
          <a:lstStyle/>
          <a:p>
            <a:pPr>
              <a:lnSpc>
                <a:spcPct val="150000"/>
              </a:lnSpc>
            </a:pPr>
            <a:r>
              <a:rPr lang="en-AU" sz="2800" b="1" noProof="0" dirty="0">
                <a:solidFill>
                  <a:srgbClr val="E68422"/>
                </a:solidFill>
                <a:latin typeface="Comic Sans MS"/>
              </a:rPr>
              <a:t>Leader: </a:t>
            </a:r>
            <a:r>
              <a:rPr lang="en-AU" sz="2800" noProof="0" dirty="0">
                <a:latin typeface="Comic Sans MS"/>
              </a:rPr>
              <a:t>We now say the psalm antiphonally, I invite the first reader to lead, and we will all respond with our cantor as our voice. </a:t>
            </a:r>
            <a:endParaRPr lang="en-AU" sz="2800" noProof="0" dirty="0">
              <a:solidFill>
                <a:srgbClr val="E68422"/>
              </a:solidFill>
              <a:latin typeface="Comic Sans MS"/>
            </a:endParaRPr>
          </a:p>
        </p:txBody>
      </p:sp>
      <p:sp>
        <p:nvSpPr>
          <p:cNvPr id="6" name="TextBox 5">
            <a:extLst>
              <a:ext uri="{FF2B5EF4-FFF2-40B4-BE49-F238E27FC236}">
                <a16:creationId xmlns:a16="http://schemas.microsoft.com/office/drawing/2014/main" id="{2421494B-3953-B586-94ED-C89A2532FB91}"/>
              </a:ext>
            </a:extLst>
          </p:cNvPr>
          <p:cNvSpPr txBox="1"/>
          <p:nvPr/>
        </p:nvSpPr>
        <p:spPr>
          <a:xfrm>
            <a:off x="2607895" y="1935531"/>
            <a:ext cx="6976208" cy="4155305"/>
          </a:xfrm>
          <a:prstGeom prst="rect">
            <a:avLst/>
          </a:prstGeom>
          <a:noFill/>
        </p:spPr>
        <p:txBody>
          <a:bodyPr wrap="square">
            <a:spAutoFit/>
          </a:bodyPr>
          <a:lstStyle/>
          <a:p>
            <a:pPr algn="l">
              <a:lnSpc>
                <a:spcPct val="150000"/>
              </a:lnSpc>
              <a:spcBef>
                <a:spcPts val="225"/>
              </a:spcBef>
              <a:spcAft>
                <a:spcPts val="225"/>
              </a:spcAft>
              <a:buNone/>
            </a:pPr>
            <a:r>
              <a:rPr lang="en-AU" sz="2800" b="1" i="0" baseline="30000" dirty="0">
                <a:solidFill>
                  <a:srgbClr val="000000"/>
                </a:solidFill>
                <a:effectLst/>
                <a:latin typeface="Comic Sans MS" panose="030F0702030302020204" pitchFamily="66" charset="0"/>
              </a:rPr>
              <a:t>7</a:t>
            </a:r>
            <a:r>
              <a:rPr lang="en-AU" sz="2800" b="0" i="0" dirty="0">
                <a:solidFill>
                  <a:srgbClr val="000000"/>
                </a:solidFill>
                <a:effectLst/>
                <a:latin typeface="Comic Sans MS" panose="030F0702030302020204" pitchFamily="66" charset="0"/>
              </a:rPr>
              <a:t> O bless our God, you peoples:</a:t>
            </a:r>
          </a:p>
          <a:p>
            <a:pPr algn="l">
              <a:lnSpc>
                <a:spcPct val="150000"/>
              </a:lnSpc>
              <a:spcBef>
                <a:spcPts val="225"/>
              </a:spcBef>
              <a:spcAft>
                <a:spcPts val="225"/>
              </a:spcAft>
              <a:buNone/>
            </a:pPr>
            <a:r>
              <a:rPr lang="en-AU" sz="2800" b="0" i="0" dirty="0">
                <a:solidFill>
                  <a:srgbClr val="000000"/>
                </a:solidFill>
                <a:effectLst/>
                <a:latin typeface="Comic Sans MS" panose="030F0702030302020204" pitchFamily="66" charset="0"/>
              </a:rPr>
              <a:t>and cause his praises to resound,</a:t>
            </a:r>
          </a:p>
          <a:p>
            <a:pPr algn="l">
              <a:lnSpc>
                <a:spcPct val="150000"/>
              </a:lnSpc>
              <a:spcBef>
                <a:spcPts val="225"/>
              </a:spcBef>
              <a:spcAft>
                <a:spcPts val="225"/>
              </a:spcAft>
              <a:buNone/>
            </a:pPr>
            <a:r>
              <a:rPr lang="en-AU" sz="2800" b="1" i="0" baseline="30000" dirty="0">
                <a:solidFill>
                  <a:srgbClr val="000000"/>
                </a:solidFill>
                <a:effectLst/>
                <a:latin typeface="Comic Sans MS" panose="030F0702030302020204" pitchFamily="66" charset="0"/>
              </a:rPr>
              <a:t>8</a:t>
            </a:r>
            <a:r>
              <a:rPr lang="en-AU" sz="2800" b="0" i="0" dirty="0">
                <a:solidFill>
                  <a:srgbClr val="000000"/>
                </a:solidFill>
                <a:effectLst/>
                <a:latin typeface="Comic Sans MS" panose="030F0702030302020204" pitchFamily="66" charset="0"/>
              </a:rPr>
              <a:t> </a:t>
            </a:r>
            <a:r>
              <a:rPr lang="en-AU" sz="2800" b="1" i="0" dirty="0">
                <a:solidFill>
                  <a:srgbClr val="000000"/>
                </a:solidFill>
                <a:effectLst/>
                <a:latin typeface="Comic Sans MS" panose="030F0702030302020204" pitchFamily="66" charset="0"/>
              </a:rPr>
              <a:t>Who has held our souls in life:</a:t>
            </a:r>
          </a:p>
          <a:p>
            <a:pPr algn="l">
              <a:lnSpc>
                <a:spcPct val="150000"/>
              </a:lnSpc>
              <a:spcBef>
                <a:spcPts val="225"/>
              </a:spcBef>
              <a:spcAft>
                <a:spcPts val="225"/>
              </a:spcAft>
              <a:buNone/>
            </a:pPr>
            <a:r>
              <a:rPr lang="en-AU" sz="2800" b="1" i="0" dirty="0">
                <a:solidFill>
                  <a:srgbClr val="000000"/>
                </a:solidFill>
                <a:effectLst/>
                <a:latin typeface="Comic Sans MS" panose="030F0702030302020204" pitchFamily="66" charset="0"/>
              </a:rPr>
              <a:t>who has not suffered our feet to slip.</a:t>
            </a:r>
          </a:p>
          <a:p>
            <a:pPr algn="l">
              <a:lnSpc>
                <a:spcPct val="150000"/>
              </a:lnSpc>
              <a:spcBef>
                <a:spcPts val="225"/>
              </a:spcBef>
              <a:spcAft>
                <a:spcPts val="225"/>
              </a:spcAft>
              <a:buNone/>
            </a:pPr>
            <a:r>
              <a:rPr lang="en-AU" sz="2800" b="1" i="0" baseline="30000" dirty="0">
                <a:solidFill>
                  <a:srgbClr val="000000"/>
                </a:solidFill>
                <a:effectLst/>
                <a:latin typeface="Comic Sans MS" panose="030F0702030302020204" pitchFamily="66" charset="0"/>
              </a:rPr>
              <a:t>9</a:t>
            </a:r>
            <a:r>
              <a:rPr lang="en-AU" sz="2800" b="0" i="0" dirty="0">
                <a:solidFill>
                  <a:srgbClr val="000000"/>
                </a:solidFill>
                <a:effectLst/>
                <a:latin typeface="Comic Sans MS" panose="030F0702030302020204" pitchFamily="66" charset="0"/>
              </a:rPr>
              <a:t> For you have proved us, O God:</a:t>
            </a:r>
          </a:p>
          <a:p>
            <a:pPr algn="l">
              <a:lnSpc>
                <a:spcPct val="150000"/>
              </a:lnSpc>
              <a:spcBef>
                <a:spcPts val="225"/>
              </a:spcBef>
              <a:spcAft>
                <a:spcPts val="225"/>
              </a:spcAft>
              <a:buNone/>
            </a:pPr>
            <a:r>
              <a:rPr lang="en-AU" sz="2800" b="0" i="0" dirty="0">
                <a:solidFill>
                  <a:srgbClr val="000000"/>
                </a:solidFill>
                <a:effectLst/>
                <a:latin typeface="Comic Sans MS" panose="030F0702030302020204" pitchFamily="66" charset="0"/>
              </a:rPr>
              <a:t>you have tried us as silver is tried.</a:t>
            </a:r>
          </a:p>
        </p:txBody>
      </p:sp>
      <p:sp>
        <p:nvSpPr>
          <p:cNvPr id="2" name="Rectangle 1">
            <a:extLst>
              <a:ext uri="{FF2B5EF4-FFF2-40B4-BE49-F238E27FC236}">
                <a16:creationId xmlns:a16="http://schemas.microsoft.com/office/drawing/2014/main" id="{EB918B06-0491-8900-C9BF-2BA3FD0552FE}"/>
              </a:ext>
            </a:extLst>
          </p:cNvPr>
          <p:cNvSpPr/>
          <p:nvPr/>
        </p:nvSpPr>
        <p:spPr>
          <a:xfrm>
            <a:off x="8004213" y="6442792"/>
            <a:ext cx="2035498" cy="400110"/>
          </a:xfrm>
          <a:prstGeom prst="rect">
            <a:avLst/>
          </a:prstGeom>
        </p:spPr>
        <p:txBody>
          <a:bodyPr wrap="square">
            <a:spAutoFit/>
          </a:bodyPr>
          <a:lstStyle/>
          <a:p>
            <a:r>
              <a:rPr lang="en-AU" sz="2000" b="1" noProof="0" dirty="0">
                <a:solidFill>
                  <a:srgbClr val="E68422"/>
                </a:solidFill>
                <a:latin typeface="Comic Sans MS"/>
              </a:rPr>
              <a:t>Continue…</a:t>
            </a:r>
            <a:endParaRPr lang="en-AU" sz="2000" b="1" noProof="0" dirty="0">
              <a:solidFill>
                <a:srgbClr val="E68422"/>
              </a:solidFill>
            </a:endParaRPr>
          </a:p>
        </p:txBody>
      </p:sp>
    </p:spTree>
    <p:extLst>
      <p:ext uri="{BB962C8B-B14F-4D97-AF65-F5344CB8AC3E}">
        <p14:creationId xmlns:p14="http://schemas.microsoft.com/office/powerpoint/2010/main" val="654623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3C309-BB50-4606-DF8A-2AFD4607B40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6C422E2-83D6-F8E3-CDBB-517593E80477}"/>
              </a:ext>
            </a:extLst>
          </p:cNvPr>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E3960B"/>
              </a:solidFill>
              <a:latin typeface="Comic Sans MS"/>
            </a:endParaRPr>
          </a:p>
        </p:txBody>
      </p:sp>
      <p:sp>
        <p:nvSpPr>
          <p:cNvPr id="3" name="TextBox 2">
            <a:extLst>
              <a:ext uri="{FF2B5EF4-FFF2-40B4-BE49-F238E27FC236}">
                <a16:creationId xmlns:a16="http://schemas.microsoft.com/office/drawing/2014/main" id="{E402B76C-F428-666D-DF4F-FC8B7D69FB9F}"/>
              </a:ext>
            </a:extLst>
          </p:cNvPr>
          <p:cNvSpPr txBox="1"/>
          <p:nvPr/>
        </p:nvSpPr>
        <p:spPr>
          <a:xfrm>
            <a:off x="2335208" y="304907"/>
            <a:ext cx="9200302" cy="6248185"/>
          </a:xfrm>
          <a:prstGeom prst="rect">
            <a:avLst/>
          </a:prstGeom>
          <a:noFill/>
        </p:spPr>
        <p:txBody>
          <a:bodyPr wrap="square">
            <a:spAutoFit/>
          </a:bodyPr>
          <a:lstStyle/>
          <a:p>
            <a:pPr>
              <a:lnSpc>
                <a:spcPct val="150000"/>
              </a:lnSpc>
              <a:spcBef>
                <a:spcPts val="225"/>
              </a:spcBef>
              <a:spcAft>
                <a:spcPts val="225"/>
              </a:spcAft>
            </a:pPr>
            <a:r>
              <a:rPr lang="en-AU" sz="2800" b="1" baseline="30000" dirty="0">
                <a:solidFill>
                  <a:srgbClr val="000000"/>
                </a:solidFill>
                <a:latin typeface="Comic Sans MS" panose="030F0702030302020204" pitchFamily="66" charset="0"/>
              </a:rPr>
              <a:t>10</a:t>
            </a:r>
            <a:r>
              <a:rPr lang="en-AU" sz="2800" dirty="0">
                <a:solidFill>
                  <a:srgbClr val="000000"/>
                </a:solidFill>
                <a:latin typeface="Comic Sans MS" panose="030F0702030302020204" pitchFamily="66" charset="0"/>
              </a:rPr>
              <a:t> </a:t>
            </a:r>
            <a:r>
              <a:rPr lang="en-AU" sz="2800" b="1" dirty="0">
                <a:solidFill>
                  <a:srgbClr val="000000"/>
                </a:solidFill>
                <a:latin typeface="Comic Sans MS" panose="030F0702030302020204" pitchFamily="66" charset="0"/>
              </a:rPr>
              <a:t>You brought us into the net:</a:t>
            </a:r>
          </a:p>
          <a:p>
            <a:pPr>
              <a:lnSpc>
                <a:spcPct val="150000"/>
              </a:lnSpc>
              <a:spcBef>
                <a:spcPts val="225"/>
              </a:spcBef>
              <a:spcAft>
                <a:spcPts val="225"/>
              </a:spcAft>
            </a:pPr>
            <a:r>
              <a:rPr lang="en-AU" sz="2800" b="1" dirty="0">
                <a:solidFill>
                  <a:srgbClr val="000000"/>
                </a:solidFill>
                <a:latin typeface="Comic Sans MS" panose="030F0702030302020204" pitchFamily="66" charset="0"/>
              </a:rPr>
              <a:t>you laid sharp torment on our loins.</a:t>
            </a:r>
          </a:p>
          <a:p>
            <a:pPr algn="l">
              <a:lnSpc>
                <a:spcPct val="150000"/>
              </a:lnSpc>
              <a:spcBef>
                <a:spcPts val="225"/>
              </a:spcBef>
              <a:spcAft>
                <a:spcPts val="225"/>
              </a:spcAft>
              <a:buNone/>
            </a:pPr>
            <a:r>
              <a:rPr lang="en-AU" sz="2800" b="1" i="0" baseline="30000" dirty="0">
                <a:effectLst/>
                <a:latin typeface="Comic Sans MS" panose="030F0702030302020204" pitchFamily="66" charset="0"/>
              </a:rPr>
              <a:t>11</a:t>
            </a:r>
            <a:r>
              <a:rPr lang="en-AU" sz="2800" b="0" i="0" dirty="0">
                <a:effectLst/>
                <a:latin typeface="Comic Sans MS" panose="030F0702030302020204" pitchFamily="66" charset="0"/>
              </a:rPr>
              <a:t> You let our enemies ride over our heads,</a:t>
            </a:r>
          </a:p>
          <a:p>
            <a:pPr algn="l">
              <a:lnSpc>
                <a:spcPct val="150000"/>
              </a:lnSpc>
              <a:spcBef>
                <a:spcPts val="225"/>
              </a:spcBef>
              <a:spcAft>
                <a:spcPts val="225"/>
              </a:spcAft>
              <a:buNone/>
            </a:pPr>
            <a:r>
              <a:rPr lang="en-AU" sz="2800" b="0" i="0" dirty="0">
                <a:effectLst/>
                <a:latin typeface="Comic Sans MS" panose="030F0702030302020204" pitchFamily="66" charset="0"/>
              </a:rPr>
              <a:t>we went through fire and water:</a:t>
            </a:r>
          </a:p>
          <a:p>
            <a:pPr algn="l">
              <a:lnSpc>
                <a:spcPct val="150000"/>
              </a:lnSpc>
              <a:spcBef>
                <a:spcPts val="225"/>
              </a:spcBef>
              <a:spcAft>
                <a:spcPts val="225"/>
              </a:spcAft>
              <a:buNone/>
            </a:pPr>
            <a:r>
              <a:rPr lang="en-AU" sz="2800" b="0" i="0" dirty="0">
                <a:effectLst/>
                <a:latin typeface="Comic Sans MS" panose="030F0702030302020204" pitchFamily="66" charset="0"/>
              </a:rPr>
              <a:t>but you brought us out into a place of liberty.</a:t>
            </a:r>
          </a:p>
          <a:p>
            <a:pPr algn="l">
              <a:lnSpc>
                <a:spcPct val="150000"/>
              </a:lnSpc>
              <a:spcBef>
                <a:spcPts val="225"/>
              </a:spcBef>
              <a:spcAft>
                <a:spcPts val="225"/>
              </a:spcAft>
              <a:buNone/>
            </a:pPr>
            <a:r>
              <a:rPr lang="en-AU" sz="2800" b="1" i="0" baseline="30000" dirty="0">
                <a:effectLst/>
                <a:latin typeface="Comic Sans MS" panose="030F0702030302020204" pitchFamily="66" charset="0"/>
              </a:rPr>
              <a:t>12</a:t>
            </a:r>
            <a:r>
              <a:rPr lang="en-AU" sz="2800" b="0" i="0" dirty="0">
                <a:effectLst/>
                <a:latin typeface="Comic Sans MS" panose="030F0702030302020204" pitchFamily="66" charset="0"/>
              </a:rPr>
              <a:t> </a:t>
            </a:r>
            <a:r>
              <a:rPr lang="en-AU" sz="2800" b="1" i="0" dirty="0">
                <a:effectLst/>
                <a:latin typeface="Comic Sans MS" panose="030F0702030302020204" pitchFamily="66" charset="0"/>
              </a:rPr>
              <a:t>I will come into your house with burnt-offerings:</a:t>
            </a:r>
          </a:p>
          <a:p>
            <a:pPr>
              <a:lnSpc>
                <a:spcPct val="150000"/>
              </a:lnSpc>
              <a:spcBef>
                <a:spcPts val="225"/>
              </a:spcBef>
              <a:spcAft>
                <a:spcPts val="225"/>
              </a:spcAft>
            </a:pPr>
            <a:r>
              <a:rPr lang="en-AU" sz="2800" b="1" i="0" dirty="0">
                <a:effectLst/>
                <a:latin typeface="Comic Sans MS" panose="030F0702030302020204" pitchFamily="66" charset="0"/>
              </a:rPr>
              <a:t>and I will pay you my vows,</a:t>
            </a:r>
            <a:r>
              <a:rPr lang="en-AU" sz="2800" b="1" baseline="30000" dirty="0">
                <a:latin typeface="Comic Sans MS" panose="030F0702030302020204" pitchFamily="66" charset="0"/>
              </a:rPr>
              <a:t> </a:t>
            </a:r>
          </a:p>
          <a:p>
            <a:pPr>
              <a:lnSpc>
                <a:spcPct val="150000"/>
              </a:lnSpc>
              <a:spcBef>
                <a:spcPts val="225"/>
              </a:spcBef>
              <a:spcAft>
                <a:spcPts val="225"/>
              </a:spcAft>
            </a:pPr>
            <a:r>
              <a:rPr lang="en-AU" sz="2800" b="1" baseline="30000" dirty="0">
                <a:latin typeface="Comic Sans MS" panose="030F0702030302020204" pitchFamily="66" charset="0"/>
              </a:rPr>
              <a:t>13</a:t>
            </a:r>
            <a:r>
              <a:rPr lang="en-AU" sz="2800" dirty="0">
                <a:latin typeface="Comic Sans MS" panose="030F0702030302020204" pitchFamily="66" charset="0"/>
              </a:rPr>
              <a:t> The vows that opened my lips:</a:t>
            </a:r>
          </a:p>
          <a:p>
            <a:pPr>
              <a:lnSpc>
                <a:spcPct val="150000"/>
              </a:lnSpc>
              <a:spcBef>
                <a:spcPts val="225"/>
              </a:spcBef>
              <a:spcAft>
                <a:spcPts val="225"/>
              </a:spcAft>
            </a:pPr>
            <a:r>
              <a:rPr lang="en-AU" sz="2800" dirty="0">
                <a:latin typeface="Comic Sans MS" panose="030F0702030302020204" pitchFamily="66" charset="0"/>
              </a:rPr>
              <a:t>that my mouth uttered when I was in trouble.</a:t>
            </a:r>
          </a:p>
        </p:txBody>
      </p:sp>
      <p:sp>
        <p:nvSpPr>
          <p:cNvPr id="2" name="Rectangle 1">
            <a:extLst>
              <a:ext uri="{FF2B5EF4-FFF2-40B4-BE49-F238E27FC236}">
                <a16:creationId xmlns:a16="http://schemas.microsoft.com/office/drawing/2014/main" id="{D71DCFE4-4668-AD2F-0FBF-F2958332B6DB}"/>
              </a:ext>
            </a:extLst>
          </p:cNvPr>
          <p:cNvSpPr/>
          <p:nvPr/>
        </p:nvSpPr>
        <p:spPr>
          <a:xfrm>
            <a:off x="8004213" y="6442792"/>
            <a:ext cx="2035498" cy="400110"/>
          </a:xfrm>
          <a:prstGeom prst="rect">
            <a:avLst/>
          </a:prstGeom>
        </p:spPr>
        <p:txBody>
          <a:bodyPr wrap="square">
            <a:spAutoFit/>
          </a:bodyPr>
          <a:lstStyle/>
          <a:p>
            <a:r>
              <a:rPr lang="en-AU" sz="2000" b="1" noProof="0" dirty="0">
                <a:solidFill>
                  <a:srgbClr val="E68422"/>
                </a:solidFill>
                <a:latin typeface="Comic Sans MS"/>
              </a:rPr>
              <a:t>Continue…</a:t>
            </a:r>
            <a:endParaRPr lang="en-AU" sz="2000" b="1" noProof="0" dirty="0">
              <a:solidFill>
                <a:srgbClr val="E68422"/>
              </a:solidFill>
            </a:endParaRPr>
          </a:p>
        </p:txBody>
      </p:sp>
    </p:spTree>
    <p:extLst>
      <p:ext uri="{BB962C8B-B14F-4D97-AF65-F5344CB8AC3E}">
        <p14:creationId xmlns:p14="http://schemas.microsoft.com/office/powerpoint/2010/main" val="666296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5FEAA-0F62-67C2-F847-87B95C6F5D5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939DB5D-F103-3B1E-CA7F-2AA364EE6DB7}"/>
              </a:ext>
            </a:extLst>
          </p:cNvPr>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E3960B"/>
              </a:solidFill>
              <a:latin typeface="Comic Sans MS"/>
            </a:endParaRPr>
          </a:p>
        </p:txBody>
      </p:sp>
      <p:sp>
        <p:nvSpPr>
          <p:cNvPr id="3" name="TextBox 2">
            <a:extLst>
              <a:ext uri="{FF2B5EF4-FFF2-40B4-BE49-F238E27FC236}">
                <a16:creationId xmlns:a16="http://schemas.microsoft.com/office/drawing/2014/main" id="{550155F9-B698-02D8-1B48-BEB3E0DC1D9F}"/>
              </a:ext>
            </a:extLst>
          </p:cNvPr>
          <p:cNvSpPr txBox="1"/>
          <p:nvPr/>
        </p:nvSpPr>
        <p:spPr>
          <a:xfrm>
            <a:off x="2159360" y="248198"/>
            <a:ext cx="9859725" cy="6248185"/>
          </a:xfrm>
          <a:prstGeom prst="rect">
            <a:avLst/>
          </a:prstGeom>
          <a:noFill/>
        </p:spPr>
        <p:txBody>
          <a:bodyPr wrap="square">
            <a:spAutoFit/>
          </a:bodyPr>
          <a:lstStyle/>
          <a:p>
            <a:pPr algn="l">
              <a:lnSpc>
                <a:spcPct val="150000"/>
              </a:lnSpc>
              <a:spcBef>
                <a:spcPts val="225"/>
              </a:spcBef>
              <a:spcAft>
                <a:spcPts val="225"/>
              </a:spcAft>
              <a:buNone/>
            </a:pPr>
            <a:r>
              <a:rPr lang="en-AU" sz="2800" b="1" i="0" baseline="30000" dirty="0">
                <a:effectLst/>
                <a:latin typeface="Comic Sans MS" panose="030F0702030302020204" pitchFamily="66" charset="0"/>
              </a:rPr>
              <a:t>14</a:t>
            </a:r>
            <a:r>
              <a:rPr lang="en-AU" sz="2800" b="0" i="0" dirty="0">
                <a:effectLst/>
                <a:latin typeface="Comic Sans MS" panose="030F0702030302020204" pitchFamily="66" charset="0"/>
              </a:rPr>
              <a:t> </a:t>
            </a:r>
            <a:r>
              <a:rPr lang="en-AU" sz="2800" b="1" i="0" dirty="0">
                <a:effectLst/>
                <a:latin typeface="Comic Sans MS" panose="030F0702030302020204" pitchFamily="66" charset="0"/>
              </a:rPr>
              <a:t>I will offer you burnt-offerings of fattened beasts,</a:t>
            </a:r>
          </a:p>
          <a:p>
            <a:pPr algn="l">
              <a:lnSpc>
                <a:spcPct val="150000"/>
              </a:lnSpc>
              <a:spcBef>
                <a:spcPts val="225"/>
              </a:spcBef>
              <a:spcAft>
                <a:spcPts val="225"/>
              </a:spcAft>
              <a:buNone/>
            </a:pPr>
            <a:r>
              <a:rPr lang="en-AU" sz="2800" b="1" i="0" dirty="0">
                <a:effectLst/>
                <a:latin typeface="Comic Sans MS" panose="030F0702030302020204" pitchFamily="66" charset="0"/>
              </a:rPr>
              <a:t>with the sweet smoke of rams:</a:t>
            </a:r>
          </a:p>
          <a:p>
            <a:pPr algn="l">
              <a:lnSpc>
                <a:spcPct val="150000"/>
              </a:lnSpc>
              <a:spcBef>
                <a:spcPts val="225"/>
              </a:spcBef>
              <a:spcAft>
                <a:spcPts val="225"/>
              </a:spcAft>
              <a:buNone/>
            </a:pPr>
            <a:r>
              <a:rPr lang="en-AU" sz="2800" b="1" i="0" dirty="0">
                <a:effectLst/>
                <a:latin typeface="Comic Sans MS" panose="030F0702030302020204" pitchFamily="66" charset="0"/>
              </a:rPr>
              <a:t>I will sacrifice a bull and the flesh of goats.</a:t>
            </a:r>
          </a:p>
          <a:p>
            <a:pPr>
              <a:lnSpc>
                <a:spcPct val="150000"/>
              </a:lnSpc>
              <a:spcBef>
                <a:spcPts val="225"/>
              </a:spcBef>
              <a:spcAft>
                <a:spcPts val="225"/>
              </a:spcAft>
            </a:pPr>
            <a:r>
              <a:rPr lang="en-AU" sz="2800" b="1" baseline="30000" dirty="0">
                <a:solidFill>
                  <a:srgbClr val="000000"/>
                </a:solidFill>
                <a:latin typeface="Comic Sans MS" panose="030F0702030302020204" pitchFamily="66" charset="0"/>
              </a:rPr>
              <a:t>15</a:t>
            </a:r>
            <a:r>
              <a:rPr lang="en-AU" sz="2800" dirty="0">
                <a:solidFill>
                  <a:srgbClr val="000000"/>
                </a:solidFill>
                <a:latin typeface="Comic Sans MS" panose="030F0702030302020204" pitchFamily="66" charset="0"/>
              </a:rPr>
              <a:t> Come then and hear, all you that fear God:</a:t>
            </a:r>
          </a:p>
          <a:p>
            <a:pPr>
              <a:lnSpc>
                <a:spcPct val="150000"/>
              </a:lnSpc>
              <a:spcBef>
                <a:spcPts val="225"/>
              </a:spcBef>
              <a:spcAft>
                <a:spcPts val="225"/>
              </a:spcAft>
            </a:pPr>
            <a:r>
              <a:rPr lang="en-AU" sz="2800" dirty="0">
                <a:solidFill>
                  <a:srgbClr val="000000"/>
                </a:solidFill>
                <a:latin typeface="Comic Sans MS" panose="030F0702030302020204" pitchFamily="66" charset="0"/>
              </a:rPr>
              <a:t>and I will tell what he has done for me.</a:t>
            </a:r>
          </a:p>
          <a:p>
            <a:pPr>
              <a:lnSpc>
                <a:spcPct val="150000"/>
              </a:lnSpc>
              <a:spcBef>
                <a:spcPts val="225"/>
              </a:spcBef>
              <a:spcAft>
                <a:spcPts val="225"/>
              </a:spcAft>
            </a:pPr>
            <a:r>
              <a:rPr lang="en-AU" sz="2800" b="1" baseline="30000" dirty="0">
                <a:solidFill>
                  <a:srgbClr val="000000"/>
                </a:solidFill>
                <a:latin typeface="Comic Sans MS" panose="030F0702030302020204" pitchFamily="66" charset="0"/>
              </a:rPr>
              <a:t>16</a:t>
            </a:r>
            <a:r>
              <a:rPr lang="en-AU" sz="2800" dirty="0">
                <a:solidFill>
                  <a:srgbClr val="000000"/>
                </a:solidFill>
                <a:latin typeface="Comic Sans MS" panose="030F0702030302020204" pitchFamily="66" charset="0"/>
              </a:rPr>
              <a:t> </a:t>
            </a:r>
            <a:r>
              <a:rPr lang="en-AU" sz="2800" b="1" dirty="0">
                <a:solidFill>
                  <a:srgbClr val="000000"/>
                </a:solidFill>
                <a:latin typeface="Comic Sans MS" panose="030F0702030302020204" pitchFamily="66" charset="0"/>
              </a:rPr>
              <a:t>I called to him with my mouth:</a:t>
            </a:r>
          </a:p>
          <a:p>
            <a:pPr>
              <a:lnSpc>
                <a:spcPct val="150000"/>
              </a:lnSpc>
              <a:spcBef>
                <a:spcPts val="225"/>
              </a:spcBef>
              <a:spcAft>
                <a:spcPts val="225"/>
              </a:spcAft>
            </a:pPr>
            <a:r>
              <a:rPr lang="en-AU" sz="2800" b="1" dirty="0">
                <a:solidFill>
                  <a:srgbClr val="000000"/>
                </a:solidFill>
                <a:latin typeface="Comic Sans MS" panose="030F0702030302020204" pitchFamily="66" charset="0"/>
              </a:rPr>
              <a:t>and his praise was on my tongue.</a:t>
            </a:r>
          </a:p>
          <a:p>
            <a:pPr>
              <a:lnSpc>
                <a:spcPct val="150000"/>
              </a:lnSpc>
              <a:spcBef>
                <a:spcPts val="225"/>
              </a:spcBef>
              <a:spcAft>
                <a:spcPts val="225"/>
              </a:spcAft>
            </a:pPr>
            <a:r>
              <a:rPr lang="en-AU" sz="2800" b="1" baseline="30000" dirty="0">
                <a:solidFill>
                  <a:srgbClr val="000000"/>
                </a:solidFill>
                <a:latin typeface="Comic Sans MS" panose="030F0702030302020204" pitchFamily="66" charset="0"/>
              </a:rPr>
              <a:t>17</a:t>
            </a:r>
            <a:r>
              <a:rPr lang="en-AU" sz="2800" dirty="0">
                <a:solidFill>
                  <a:srgbClr val="000000"/>
                </a:solidFill>
                <a:latin typeface="Comic Sans MS" panose="030F0702030302020204" pitchFamily="66" charset="0"/>
              </a:rPr>
              <a:t> If I had cherished wickedness in my heart:</a:t>
            </a:r>
          </a:p>
          <a:p>
            <a:pPr>
              <a:lnSpc>
                <a:spcPct val="150000"/>
              </a:lnSpc>
              <a:spcBef>
                <a:spcPts val="225"/>
              </a:spcBef>
              <a:spcAft>
                <a:spcPts val="225"/>
              </a:spcAft>
            </a:pPr>
            <a:r>
              <a:rPr lang="en-AU" sz="2800" dirty="0">
                <a:solidFill>
                  <a:srgbClr val="000000"/>
                </a:solidFill>
                <a:latin typeface="Comic Sans MS" panose="030F0702030302020204" pitchFamily="66" charset="0"/>
              </a:rPr>
              <a:t>the Lord would not have heard me.</a:t>
            </a:r>
          </a:p>
        </p:txBody>
      </p:sp>
      <p:sp>
        <p:nvSpPr>
          <p:cNvPr id="2" name="Rectangle 1">
            <a:extLst>
              <a:ext uri="{FF2B5EF4-FFF2-40B4-BE49-F238E27FC236}">
                <a16:creationId xmlns:a16="http://schemas.microsoft.com/office/drawing/2014/main" id="{8675E93B-DE0E-636E-9EE5-69BDE7B21048}"/>
              </a:ext>
            </a:extLst>
          </p:cNvPr>
          <p:cNvSpPr/>
          <p:nvPr/>
        </p:nvSpPr>
        <p:spPr>
          <a:xfrm>
            <a:off x="8004213" y="6442792"/>
            <a:ext cx="2035498" cy="400110"/>
          </a:xfrm>
          <a:prstGeom prst="rect">
            <a:avLst/>
          </a:prstGeom>
        </p:spPr>
        <p:txBody>
          <a:bodyPr wrap="square">
            <a:spAutoFit/>
          </a:bodyPr>
          <a:lstStyle/>
          <a:p>
            <a:r>
              <a:rPr lang="en-AU" sz="2000" b="1" noProof="0" dirty="0">
                <a:solidFill>
                  <a:srgbClr val="E68422"/>
                </a:solidFill>
                <a:latin typeface="Comic Sans MS"/>
              </a:rPr>
              <a:t>Continue…</a:t>
            </a:r>
            <a:endParaRPr lang="en-AU" sz="2000" b="1" noProof="0" dirty="0">
              <a:solidFill>
                <a:srgbClr val="E68422"/>
              </a:solidFill>
            </a:endParaRPr>
          </a:p>
        </p:txBody>
      </p:sp>
    </p:spTree>
    <p:extLst>
      <p:ext uri="{BB962C8B-B14F-4D97-AF65-F5344CB8AC3E}">
        <p14:creationId xmlns:p14="http://schemas.microsoft.com/office/powerpoint/2010/main" val="566310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76FD9-2BA9-E4D7-6A52-FDBAC101DF0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BABD68C-0D7B-4931-32D0-6695293B7BD2}"/>
              </a:ext>
            </a:extLst>
          </p:cNvPr>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E3960B"/>
              </a:solidFill>
              <a:latin typeface="Comic Sans MS"/>
            </a:endParaRPr>
          </a:p>
        </p:txBody>
      </p:sp>
      <p:sp>
        <p:nvSpPr>
          <p:cNvPr id="3" name="TextBox 2">
            <a:extLst>
              <a:ext uri="{FF2B5EF4-FFF2-40B4-BE49-F238E27FC236}">
                <a16:creationId xmlns:a16="http://schemas.microsoft.com/office/drawing/2014/main" id="{6502489B-E802-4722-A173-1D3A944C3ECC}"/>
              </a:ext>
            </a:extLst>
          </p:cNvPr>
          <p:cNvSpPr txBox="1"/>
          <p:nvPr/>
        </p:nvSpPr>
        <p:spPr>
          <a:xfrm>
            <a:off x="2596883" y="776969"/>
            <a:ext cx="6998233" cy="3457678"/>
          </a:xfrm>
          <a:prstGeom prst="rect">
            <a:avLst/>
          </a:prstGeom>
          <a:noFill/>
        </p:spPr>
        <p:txBody>
          <a:bodyPr wrap="square">
            <a:spAutoFit/>
          </a:bodyPr>
          <a:lstStyle/>
          <a:p>
            <a:pPr algn="l">
              <a:lnSpc>
                <a:spcPct val="150000"/>
              </a:lnSpc>
              <a:spcBef>
                <a:spcPts val="225"/>
              </a:spcBef>
              <a:spcAft>
                <a:spcPts val="225"/>
              </a:spcAft>
              <a:buNone/>
            </a:pPr>
            <a:r>
              <a:rPr lang="en-AU" sz="2800" b="1" i="0" baseline="30000" dirty="0">
                <a:solidFill>
                  <a:srgbClr val="000000"/>
                </a:solidFill>
                <a:effectLst/>
                <a:latin typeface="Comic Sans MS" panose="030F0702030302020204" pitchFamily="66" charset="0"/>
              </a:rPr>
              <a:t>18</a:t>
            </a:r>
            <a:r>
              <a:rPr lang="en-AU" sz="2800" b="0" i="0" dirty="0">
                <a:solidFill>
                  <a:srgbClr val="000000"/>
                </a:solidFill>
                <a:effectLst/>
                <a:latin typeface="Comic Sans MS" panose="030F0702030302020204" pitchFamily="66" charset="0"/>
              </a:rPr>
              <a:t> </a:t>
            </a:r>
            <a:r>
              <a:rPr lang="en-AU" sz="2800" b="1" i="0" dirty="0">
                <a:solidFill>
                  <a:srgbClr val="000000"/>
                </a:solidFill>
                <a:effectLst/>
                <a:latin typeface="Comic Sans MS" panose="030F0702030302020204" pitchFamily="66" charset="0"/>
              </a:rPr>
              <a:t>But God has heard me:</a:t>
            </a:r>
          </a:p>
          <a:p>
            <a:pPr algn="l">
              <a:lnSpc>
                <a:spcPct val="150000"/>
              </a:lnSpc>
              <a:spcBef>
                <a:spcPts val="225"/>
              </a:spcBef>
              <a:spcAft>
                <a:spcPts val="225"/>
              </a:spcAft>
              <a:buNone/>
            </a:pPr>
            <a:r>
              <a:rPr lang="en-AU" sz="2800" b="1" i="0" dirty="0">
                <a:solidFill>
                  <a:srgbClr val="000000"/>
                </a:solidFill>
                <a:effectLst/>
                <a:latin typeface="Comic Sans MS" panose="030F0702030302020204" pitchFamily="66" charset="0"/>
              </a:rPr>
              <a:t>he has heeded the voice of my prayer.</a:t>
            </a:r>
          </a:p>
          <a:p>
            <a:pPr algn="l">
              <a:lnSpc>
                <a:spcPct val="150000"/>
              </a:lnSpc>
              <a:spcBef>
                <a:spcPts val="225"/>
              </a:spcBef>
              <a:spcAft>
                <a:spcPts val="225"/>
              </a:spcAft>
              <a:buNone/>
            </a:pPr>
            <a:r>
              <a:rPr lang="en-AU" sz="2800" b="1" i="0" baseline="30000" dirty="0">
                <a:solidFill>
                  <a:srgbClr val="000000"/>
                </a:solidFill>
                <a:effectLst/>
                <a:latin typeface="Comic Sans MS" panose="030F0702030302020204" pitchFamily="66" charset="0"/>
              </a:rPr>
              <a:t>19</a:t>
            </a:r>
            <a:r>
              <a:rPr lang="en-AU" sz="2800" b="0" i="0" dirty="0">
                <a:solidFill>
                  <a:srgbClr val="000000"/>
                </a:solidFill>
                <a:effectLst/>
                <a:latin typeface="Comic Sans MS" panose="030F0702030302020204" pitchFamily="66" charset="0"/>
              </a:rPr>
              <a:t> Praise be to God:</a:t>
            </a:r>
          </a:p>
          <a:p>
            <a:pPr algn="l">
              <a:lnSpc>
                <a:spcPct val="150000"/>
              </a:lnSpc>
              <a:spcBef>
                <a:spcPts val="225"/>
              </a:spcBef>
              <a:spcAft>
                <a:spcPts val="225"/>
              </a:spcAft>
              <a:buNone/>
            </a:pPr>
            <a:r>
              <a:rPr lang="en-AU" sz="2800" b="0" i="0" dirty="0">
                <a:solidFill>
                  <a:srgbClr val="000000"/>
                </a:solidFill>
                <a:effectLst/>
                <a:latin typeface="Comic Sans MS" panose="030F0702030302020204" pitchFamily="66" charset="0"/>
              </a:rPr>
              <a:t>who has not turned back my prayer,</a:t>
            </a:r>
          </a:p>
          <a:p>
            <a:pPr algn="l">
              <a:lnSpc>
                <a:spcPct val="150000"/>
              </a:lnSpc>
              <a:spcBef>
                <a:spcPts val="225"/>
              </a:spcBef>
              <a:spcAft>
                <a:spcPts val="225"/>
              </a:spcAft>
              <a:buNone/>
            </a:pPr>
            <a:r>
              <a:rPr lang="en-AU" sz="2800" b="0" i="0" dirty="0">
                <a:solidFill>
                  <a:srgbClr val="000000"/>
                </a:solidFill>
                <a:effectLst/>
                <a:latin typeface="Comic Sans MS" panose="030F0702030302020204" pitchFamily="66" charset="0"/>
              </a:rPr>
              <a:t>or his steadfast love from me.</a:t>
            </a:r>
          </a:p>
        </p:txBody>
      </p:sp>
    </p:spTree>
    <p:extLst>
      <p:ext uri="{BB962C8B-B14F-4D97-AF65-F5344CB8AC3E}">
        <p14:creationId xmlns:p14="http://schemas.microsoft.com/office/powerpoint/2010/main" val="1005791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1E936-ECBC-4F37-155B-12329D8CD3F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11666E1-69EF-FD8C-0B6D-BEE02D01ADBA}"/>
              </a:ext>
            </a:extLst>
          </p:cNvPr>
          <p:cNvSpPr txBox="1"/>
          <p:nvPr/>
        </p:nvSpPr>
        <p:spPr>
          <a:xfrm>
            <a:off x="220444" y="89821"/>
            <a:ext cx="11824137" cy="6463308"/>
          </a:xfrm>
          <a:prstGeom prst="rect">
            <a:avLst/>
          </a:prstGeom>
          <a:noFill/>
        </p:spPr>
        <p:txBody>
          <a:bodyPr wrap="square" lIns="91440" tIns="45720" rIns="91440" bIns="45720" rtlCol="0" anchor="t">
            <a:spAutoFit/>
          </a:bodyPr>
          <a:lstStyle/>
          <a:p>
            <a:pPr algn="ctr"/>
            <a:r>
              <a:rPr lang="en-AU" sz="3200" b="1" noProof="0">
                <a:solidFill>
                  <a:schemeClr val="accent3"/>
                </a:solidFill>
                <a:latin typeface="Comic Sans MS" panose="030F0702030302020204" pitchFamily="66" charset="0"/>
              </a:rPr>
              <a:t>Hospitality</a:t>
            </a:r>
            <a:r>
              <a:rPr lang="en-AU" sz="3200" b="1" noProof="0">
                <a:solidFill>
                  <a:srgbClr val="E3960B"/>
                </a:solidFill>
                <a:latin typeface="Comic Sans MS" panose="030F0702030302020204" pitchFamily="66" charset="0"/>
              </a:rPr>
              <a:t> </a:t>
            </a:r>
            <a:endParaRPr lang="en-AU" sz="3200" b="1" noProof="0">
              <a:solidFill>
                <a:srgbClr val="E3960B"/>
              </a:solidFill>
              <a:latin typeface="Comic Sans MS" panose="030F0702030302020204" pitchFamily="66" charset="0"/>
              <a:cs typeface="Times New Roman"/>
            </a:endParaRPr>
          </a:p>
          <a:p>
            <a:pPr>
              <a:spcBef>
                <a:spcPts val="600"/>
              </a:spcBef>
              <a:spcAft>
                <a:spcPts val="1200"/>
              </a:spcAft>
            </a:pPr>
            <a:r>
              <a:rPr lang="en-AU" sz="2400" b="1" noProof="0">
                <a:solidFill>
                  <a:schemeClr val="accent3"/>
                </a:solidFill>
                <a:latin typeface="Comic Sans MS" panose="030F0702030302020204" pitchFamily="66" charset="0"/>
              </a:rPr>
              <a:t>Leader: </a:t>
            </a:r>
          </a:p>
          <a:p>
            <a:pPr>
              <a:spcBef>
                <a:spcPts val="600"/>
              </a:spcBef>
              <a:spcAft>
                <a:spcPts val="1200"/>
              </a:spcAft>
            </a:pPr>
            <a:r>
              <a:rPr lang="en-AU" sz="2000" noProof="0">
                <a:latin typeface="Comic Sans MS" panose="030F0702030302020204" pitchFamily="66" charset="0"/>
              </a:rPr>
              <a:t>Please mute         for the service unless invited to offer your voice as part of the service ministry</a:t>
            </a:r>
            <a:endParaRPr lang="en-AU" sz="2000" noProof="0">
              <a:solidFill>
                <a:srgbClr val="000000"/>
              </a:solidFill>
              <a:latin typeface="Comic Sans MS" panose="030F0702030302020204" pitchFamily="66" charset="0"/>
            </a:endParaRPr>
          </a:p>
          <a:p>
            <a:pPr>
              <a:spcBef>
                <a:spcPts val="600"/>
              </a:spcBef>
              <a:spcAft>
                <a:spcPts val="1200"/>
              </a:spcAft>
            </a:pPr>
            <a:r>
              <a:rPr lang="en-AU" sz="2000" noProof="0">
                <a:latin typeface="Comic Sans MS" panose="030F0702030302020204" pitchFamily="66" charset="0"/>
              </a:rPr>
              <a:t>Have the video camera          on or off and turn the volume and brightness up or down on your device if things are too loud </a:t>
            </a:r>
            <a:r>
              <a:rPr lang="en-AU" sz="2000" noProof="0">
                <a:latin typeface="Comic Sans MS" panose="030F0702030302020204" pitchFamily="66" charset="0"/>
                <a:ea typeface="Calibri"/>
                <a:cs typeface="Calibri"/>
              </a:rPr>
              <a:t>🔉🔊</a:t>
            </a:r>
            <a:r>
              <a:rPr lang="en-AU" sz="2000" noProof="0">
                <a:latin typeface="Comic Sans MS" panose="030F0702030302020204" pitchFamily="66" charset="0"/>
              </a:rPr>
              <a:t>or too bright</a:t>
            </a:r>
            <a:r>
              <a:rPr lang="en-AU" sz="2000" noProof="0">
                <a:latin typeface="Comic Sans MS" panose="030F0702030302020204" pitchFamily="66" charset="0"/>
                <a:ea typeface="Calibri"/>
                <a:cs typeface="Calibri"/>
              </a:rPr>
              <a:t>🔅🔆</a:t>
            </a:r>
            <a:endParaRPr lang="en-AU" sz="2000" noProof="0">
              <a:solidFill>
                <a:srgbClr val="000000"/>
              </a:solidFill>
              <a:latin typeface="Comic Sans MS" panose="030F0702030302020204" pitchFamily="66" charset="0"/>
            </a:endParaRPr>
          </a:p>
          <a:p>
            <a:pPr>
              <a:spcBef>
                <a:spcPts val="600"/>
              </a:spcBef>
              <a:spcAft>
                <a:spcPts val="1200"/>
              </a:spcAft>
            </a:pPr>
            <a:r>
              <a:rPr lang="en-AU" sz="2000" noProof="0">
                <a:solidFill>
                  <a:srgbClr val="000000"/>
                </a:solidFill>
                <a:latin typeface="Comic Sans MS" panose="030F0702030302020204" pitchFamily="66" charset="0"/>
              </a:rPr>
              <a:t>Our </a:t>
            </a:r>
            <a:r>
              <a:rPr lang="en-AU" sz="2000" noProof="0">
                <a:latin typeface="Comic Sans MS" panose="030F0702030302020204" pitchFamily="66" charset="0"/>
              </a:rPr>
              <a:t>Cantor acts as our voice,           offering the responses, in</a:t>
            </a:r>
            <a:r>
              <a:rPr lang="en-AU" sz="2000" b="1" noProof="0">
                <a:latin typeface="Comic Sans MS" panose="030F0702030302020204" pitchFamily="66" charset="0"/>
              </a:rPr>
              <a:t> Bold Text, </a:t>
            </a:r>
            <a:r>
              <a:rPr lang="en-AU" sz="2000" noProof="0">
                <a:latin typeface="Comic Sans MS" panose="030F0702030302020204" pitchFamily="66" charset="0"/>
              </a:rPr>
              <a:t>which we say together</a:t>
            </a:r>
          </a:p>
          <a:p>
            <a:pPr>
              <a:spcBef>
                <a:spcPts val="600"/>
              </a:spcBef>
              <a:spcAft>
                <a:spcPts val="1200"/>
              </a:spcAft>
            </a:pPr>
            <a:r>
              <a:rPr lang="en-AU" sz="2000" noProof="0">
                <a:latin typeface="Comic Sans MS" panose="030F0702030302020204" pitchFamily="66" charset="0"/>
              </a:rPr>
              <a:t>Feel welcome to use the chat          and reaction emojis </a:t>
            </a:r>
            <a:r>
              <a:rPr lang="en-AU" sz="2000" noProof="0">
                <a:latin typeface="Comic Sans MS" panose="030F0702030302020204" pitchFamily="66" charset="0"/>
                <a:ea typeface="Calibri"/>
                <a:cs typeface="Calibri"/>
              </a:rPr>
              <a:t>👍</a:t>
            </a:r>
          </a:p>
          <a:p>
            <a:pPr>
              <a:spcBef>
                <a:spcPts val="600"/>
              </a:spcBef>
              <a:spcAft>
                <a:spcPts val="1200"/>
              </a:spcAft>
            </a:pPr>
            <a:r>
              <a:rPr lang="en-AU" sz="2000" noProof="0">
                <a:latin typeface="Comic Sans MS" panose="030F0702030302020204" pitchFamily="66" charset="0"/>
                <a:ea typeface="Calibri"/>
                <a:cs typeface="Calibri"/>
              </a:rPr>
              <a:t>🙏 </a:t>
            </a:r>
            <a:r>
              <a:rPr lang="en-AU" sz="2000" noProof="0">
                <a:latin typeface="Comic Sans MS" panose="030F0702030302020204" pitchFamily="66" charset="0"/>
              </a:rPr>
              <a:t>Please take care of yourself in this space. </a:t>
            </a:r>
            <a:r>
              <a:rPr lang="en-AU" sz="2000" noProof="0">
                <a:latin typeface="Comic Sans MS" panose="030F0702030302020204" pitchFamily="66" charset="0"/>
                <a:ea typeface="Calibri"/>
                <a:cs typeface="Calibri"/>
              </a:rPr>
              <a:t>🙏 </a:t>
            </a:r>
            <a:r>
              <a:rPr lang="en-AU" sz="2000" noProof="0">
                <a:latin typeface="Comic Sans MS" panose="030F0702030302020204" pitchFamily="66" charset="0"/>
              </a:rPr>
              <a:t>Come and go as you need </a:t>
            </a:r>
            <a:endParaRPr lang="en-AU" sz="2000" noProof="0">
              <a:latin typeface="Comic Sans MS" panose="030F0702030302020204" pitchFamily="66" charset="0"/>
              <a:cs typeface="Times New Roman"/>
            </a:endParaRPr>
          </a:p>
          <a:p>
            <a:pPr>
              <a:spcBef>
                <a:spcPts val="600"/>
              </a:spcBef>
              <a:spcAft>
                <a:spcPts val="1200"/>
              </a:spcAft>
            </a:pPr>
            <a:r>
              <a:rPr lang="en-AU" sz="2000" noProof="0">
                <a:solidFill>
                  <a:srgbClr val="000000"/>
                </a:solidFill>
                <a:latin typeface="Comic Sans MS" panose="030F0702030302020204" pitchFamily="66" charset="0"/>
                <a:ea typeface="Calibri"/>
                <a:cs typeface="Calibri"/>
              </a:rPr>
              <a:t>😴 </a:t>
            </a:r>
            <a:r>
              <a:rPr lang="en-AU" sz="2000" noProof="0">
                <a:latin typeface="Comic Sans MS" panose="030F0702030302020204" pitchFamily="66" charset="0"/>
              </a:rPr>
              <a:t>It is great to take rest in this space, so falling asleep is also OK </a:t>
            </a:r>
            <a:r>
              <a:rPr lang="en-AU" sz="2000" noProof="0">
                <a:solidFill>
                  <a:srgbClr val="000000"/>
                </a:solidFill>
                <a:latin typeface="Comic Sans MS" panose="030F0702030302020204" pitchFamily="66" charset="0"/>
                <a:ea typeface="Calibri"/>
                <a:cs typeface="Calibri"/>
              </a:rPr>
              <a:t>😴</a:t>
            </a:r>
            <a:endParaRPr lang="en-AU" sz="2000" noProof="0">
              <a:latin typeface="Comic Sans MS" panose="030F0702030302020204" pitchFamily="66" charset="0"/>
            </a:endParaRPr>
          </a:p>
          <a:p>
            <a:pPr>
              <a:spcBef>
                <a:spcPts val="600"/>
              </a:spcBef>
              <a:spcAft>
                <a:spcPts val="1200"/>
              </a:spcAft>
            </a:pPr>
            <a:r>
              <a:rPr lang="en-AU" sz="2000" noProof="0">
                <a:solidFill>
                  <a:srgbClr val="000000"/>
                </a:solidFill>
                <a:latin typeface="Comic Sans MS" panose="030F0702030302020204" pitchFamily="66" charset="0"/>
                <a:ea typeface="Calibri"/>
                <a:cs typeface="Calibri"/>
              </a:rPr>
              <a:t>👂️ </a:t>
            </a:r>
            <a:r>
              <a:rPr lang="en-AU" sz="2000" noProof="0">
                <a:solidFill>
                  <a:srgbClr val="000000"/>
                </a:solidFill>
                <a:latin typeface="Comic Sans MS" panose="030F0702030302020204" pitchFamily="66" charset="0"/>
              </a:rPr>
              <a:t>Remember</a:t>
            </a:r>
            <a:r>
              <a:rPr lang="en-AU" sz="2000" noProof="0">
                <a:latin typeface="Comic Sans MS" panose="030F0702030302020204" pitchFamily="66" charset="0"/>
              </a:rPr>
              <a:t>, pastoral care is available to all in the community, if you'd like to speak to someone about anything spiritual. </a:t>
            </a:r>
            <a:r>
              <a:rPr lang="en-AU" sz="2000" noProof="0">
                <a:latin typeface="Comic Sans MS" panose="030F0702030302020204" pitchFamily="66" charset="0"/>
                <a:ea typeface="Calibri"/>
                <a:cs typeface="Calibri"/>
              </a:rPr>
              <a:t>❤️</a:t>
            </a:r>
            <a:r>
              <a:rPr lang="en-AU" sz="2000" noProof="0">
                <a:latin typeface="Comic Sans MS" panose="030F0702030302020204" pitchFamily="66" charset="0"/>
              </a:rPr>
              <a:t> Visit the </a:t>
            </a:r>
            <a:r>
              <a:rPr lang="en-AU" sz="2000" noProof="0">
                <a:latin typeface="Comic Sans MS" panose="030F0702030302020204" pitchFamily="66" charset="0"/>
                <a:hlinkClick r:id="rId3"/>
              </a:rPr>
              <a:t>help page</a:t>
            </a:r>
            <a:r>
              <a:rPr lang="en-AU" sz="2000" noProof="0">
                <a:latin typeface="Comic Sans MS" panose="030F0702030302020204" pitchFamily="66" charset="0"/>
              </a:rPr>
              <a:t>  at the website to reach out </a:t>
            </a:r>
            <a:r>
              <a:rPr lang="en-AU" sz="2000" noProof="0">
                <a:latin typeface="Comic Sans MS" panose="030F0702030302020204" pitchFamily="66" charset="0"/>
                <a:ea typeface="Calibri"/>
                <a:cs typeface="Calibri"/>
              </a:rPr>
              <a:t>🌐  </a:t>
            </a:r>
          </a:p>
          <a:p>
            <a:pPr algn="ctr">
              <a:spcBef>
                <a:spcPts val="600"/>
              </a:spcBef>
              <a:spcAft>
                <a:spcPts val="1200"/>
              </a:spcAft>
            </a:pPr>
            <a:r>
              <a:rPr lang="en-AU" sz="1800" b="0" i="0" u="none" strike="noStrike" noProof="0">
                <a:solidFill>
                  <a:srgbClr val="000000"/>
                </a:solidFill>
                <a:effectLst/>
                <a:latin typeface="Comic Sans MS" panose="030F0702030302020204" pitchFamily="66" charset="0"/>
              </a:rPr>
              <a:t>Our </a:t>
            </a:r>
            <a:r>
              <a:rPr lang="en-AU" sz="1800" b="1" i="0" u="none" strike="noStrike" noProof="0">
                <a:solidFill>
                  <a:srgbClr val="000000"/>
                </a:solidFill>
                <a:effectLst/>
                <a:latin typeface="Comic Sans MS" panose="030F0702030302020204" pitchFamily="66" charset="0"/>
              </a:rPr>
              <a:t>Being Together ethos and safeguarding practices</a:t>
            </a:r>
            <a:r>
              <a:rPr lang="en-AU" sz="1800" b="0" i="0" u="none" strike="noStrike" noProof="0">
                <a:solidFill>
                  <a:srgbClr val="000000"/>
                </a:solidFill>
                <a:effectLst/>
                <a:latin typeface="Comic Sans MS" panose="030F0702030302020204" pitchFamily="66" charset="0"/>
              </a:rPr>
              <a:t> can also be accessed on the website 🫶</a:t>
            </a:r>
            <a:r>
              <a:rPr lang="en-AU" sz="1800" b="0" i="0" u="none" strike="noStrike" noProof="0">
                <a:effectLst/>
                <a:latin typeface="Comic Sans MS" panose="030F0702030302020204" pitchFamily="66" charset="0"/>
              </a:rPr>
              <a:t>​</a:t>
            </a:r>
            <a:endParaRPr lang="en-AU" sz="2000" noProof="0">
              <a:latin typeface="Comic Sans MS" panose="030F0702030302020204" pitchFamily="66" charset="0"/>
              <a:ea typeface="Calibri"/>
              <a:cs typeface="Calibri"/>
            </a:endParaRPr>
          </a:p>
          <a:p>
            <a:pPr algn="ctr">
              <a:spcBef>
                <a:spcPts val="600"/>
              </a:spcBef>
              <a:spcAft>
                <a:spcPts val="1200"/>
              </a:spcAft>
            </a:pPr>
            <a:r>
              <a:rPr lang="en-AU" sz="2000" noProof="0">
                <a:latin typeface="Comic Sans MS" panose="030F0702030302020204" pitchFamily="66" charset="0"/>
                <a:ea typeface="Calibri"/>
                <a:cs typeface="Calibri"/>
              </a:rPr>
              <a:t>🙌  </a:t>
            </a:r>
            <a:r>
              <a:rPr lang="en-AU" sz="2000" noProof="0">
                <a:latin typeface="Comic Sans MS" panose="030F0702030302020204" pitchFamily="66" charset="0"/>
              </a:rPr>
              <a:t>Come as you are – we are all here together! </a:t>
            </a:r>
            <a:r>
              <a:rPr lang="en-AU" sz="2000" noProof="0">
                <a:latin typeface="Comic Sans MS" panose="030F0702030302020204" pitchFamily="66" charset="0"/>
                <a:ea typeface="Calibri"/>
                <a:cs typeface="Calibri"/>
              </a:rPr>
              <a:t>🙌 </a:t>
            </a:r>
            <a:endParaRPr lang="en-AU" sz="2000" noProof="0">
              <a:latin typeface="Comic Sans MS" panose="030F0702030302020204" pitchFamily="66" charset="0"/>
            </a:endParaRPr>
          </a:p>
        </p:txBody>
      </p:sp>
      <p:pic>
        <p:nvPicPr>
          <p:cNvPr id="3" name="Picture 2" descr="A white and black screen with a microphone and arrow&#10;&#10;AI-generated content may be incorrect.">
            <a:extLst>
              <a:ext uri="{FF2B5EF4-FFF2-40B4-BE49-F238E27FC236}">
                <a16:creationId xmlns:a16="http://schemas.microsoft.com/office/drawing/2014/main" id="{260B39CC-E210-10DF-B5D6-1673731AB483}"/>
              </a:ext>
            </a:extLst>
          </p:cNvPr>
          <p:cNvPicPr>
            <a:picLocks noChangeAspect="1"/>
          </p:cNvPicPr>
          <p:nvPr/>
        </p:nvPicPr>
        <p:blipFill>
          <a:blip r:embed="rId4"/>
          <a:srcRect r="25191" b="-855"/>
          <a:stretch/>
        </p:blipFill>
        <p:spPr>
          <a:xfrm>
            <a:off x="3945311" y="2507754"/>
            <a:ext cx="455251" cy="548296"/>
          </a:xfrm>
          <a:prstGeom prst="rect">
            <a:avLst/>
          </a:prstGeom>
        </p:spPr>
      </p:pic>
      <p:pic>
        <p:nvPicPr>
          <p:cNvPr id="4" name="Picture 3" descr="A black background with a red line and a microphone&#10;&#10;AI-generated content may be incorrect.">
            <a:extLst>
              <a:ext uri="{FF2B5EF4-FFF2-40B4-BE49-F238E27FC236}">
                <a16:creationId xmlns:a16="http://schemas.microsoft.com/office/drawing/2014/main" id="{75FCEF3C-F2E5-81F8-D98C-174643EDC373}"/>
              </a:ext>
            </a:extLst>
          </p:cNvPr>
          <p:cNvPicPr>
            <a:picLocks noChangeAspect="1"/>
          </p:cNvPicPr>
          <p:nvPr/>
        </p:nvPicPr>
        <p:blipFill>
          <a:blip r:embed="rId5"/>
          <a:srcRect l="3022" t="-3540" r="17518" b="2655"/>
          <a:stretch/>
        </p:blipFill>
        <p:spPr>
          <a:xfrm>
            <a:off x="1788091" y="1155659"/>
            <a:ext cx="486421" cy="548296"/>
          </a:xfrm>
          <a:prstGeom prst="rect">
            <a:avLst/>
          </a:prstGeom>
        </p:spPr>
      </p:pic>
      <p:pic>
        <p:nvPicPr>
          <p:cNvPr id="5" name="Picture 4" descr="A white chat logo on a black background&#10;&#10;AI-generated content may be incorrect.">
            <a:extLst>
              <a:ext uri="{FF2B5EF4-FFF2-40B4-BE49-F238E27FC236}">
                <a16:creationId xmlns:a16="http://schemas.microsoft.com/office/drawing/2014/main" id="{BA5EC5EF-F723-AB53-2451-F1783854428D}"/>
              </a:ext>
            </a:extLst>
          </p:cNvPr>
          <p:cNvPicPr>
            <a:picLocks noChangeAspect="1"/>
          </p:cNvPicPr>
          <p:nvPr/>
        </p:nvPicPr>
        <p:blipFill>
          <a:blip r:embed="rId6"/>
          <a:srcRect l="17804" r="763" b="901"/>
          <a:stretch/>
        </p:blipFill>
        <p:spPr>
          <a:xfrm>
            <a:off x="3892407" y="3163575"/>
            <a:ext cx="490969" cy="530850"/>
          </a:xfrm>
          <a:prstGeom prst="rect">
            <a:avLst/>
          </a:prstGeom>
        </p:spPr>
      </p:pic>
      <p:pic>
        <p:nvPicPr>
          <p:cNvPr id="6" name="Picture 5" descr="A heart with text on it&#10;&#10;AI-generated content may be incorrect.">
            <a:extLst>
              <a:ext uri="{FF2B5EF4-FFF2-40B4-BE49-F238E27FC236}">
                <a16:creationId xmlns:a16="http://schemas.microsoft.com/office/drawing/2014/main" id="{5004EC26-EFC1-B188-1F41-DF76DDF76193}"/>
              </a:ext>
            </a:extLst>
          </p:cNvPr>
          <p:cNvPicPr>
            <a:picLocks noChangeAspect="1"/>
          </p:cNvPicPr>
          <p:nvPr/>
        </p:nvPicPr>
        <p:blipFill>
          <a:blip r:embed="rId7"/>
          <a:srcRect l="7259" r="-917" b="498"/>
          <a:stretch/>
        </p:blipFill>
        <p:spPr>
          <a:xfrm>
            <a:off x="7328969" y="3163575"/>
            <a:ext cx="479657" cy="530850"/>
          </a:xfrm>
          <a:prstGeom prst="rect">
            <a:avLst/>
          </a:prstGeom>
        </p:spPr>
      </p:pic>
      <p:pic>
        <p:nvPicPr>
          <p:cNvPr id="7" name="Picture 6" descr="A black and white sign with a person walking through a door&#10;&#10;AI-generated content may be incorrect.">
            <a:extLst>
              <a:ext uri="{FF2B5EF4-FFF2-40B4-BE49-F238E27FC236}">
                <a16:creationId xmlns:a16="http://schemas.microsoft.com/office/drawing/2014/main" id="{4D0602E1-1443-3B6B-4ACD-48E3CCC91CFE}"/>
              </a:ext>
            </a:extLst>
          </p:cNvPr>
          <p:cNvPicPr>
            <a:picLocks noChangeAspect="1"/>
          </p:cNvPicPr>
          <p:nvPr/>
        </p:nvPicPr>
        <p:blipFill>
          <a:blip r:embed="rId8"/>
          <a:stretch>
            <a:fillRect/>
          </a:stretch>
        </p:blipFill>
        <p:spPr>
          <a:xfrm>
            <a:off x="9150223" y="3586900"/>
            <a:ext cx="517587" cy="525357"/>
          </a:xfrm>
          <a:prstGeom prst="rect">
            <a:avLst/>
          </a:prstGeom>
        </p:spPr>
      </p:pic>
      <p:pic>
        <p:nvPicPr>
          <p:cNvPr id="8" name="Picture 7" descr="A logo of a video camera&#10;&#10;AI-generated content may be incorrect.">
            <a:extLst>
              <a:ext uri="{FF2B5EF4-FFF2-40B4-BE49-F238E27FC236}">
                <a16:creationId xmlns:a16="http://schemas.microsoft.com/office/drawing/2014/main" id="{F6B3C7EA-FE9D-0A8A-D7A2-B033C09A8877}"/>
              </a:ext>
            </a:extLst>
          </p:cNvPr>
          <p:cNvPicPr>
            <a:picLocks noChangeAspect="1"/>
          </p:cNvPicPr>
          <p:nvPr/>
        </p:nvPicPr>
        <p:blipFill>
          <a:blip r:embed="rId9"/>
          <a:stretch>
            <a:fillRect/>
          </a:stretch>
        </p:blipFill>
        <p:spPr>
          <a:xfrm>
            <a:off x="3169337" y="1581745"/>
            <a:ext cx="487000" cy="494482"/>
          </a:xfrm>
          <a:prstGeom prst="rect">
            <a:avLst/>
          </a:prstGeom>
        </p:spPr>
      </p:pic>
    </p:spTree>
    <p:extLst>
      <p:ext uri="{BB962C8B-B14F-4D97-AF65-F5344CB8AC3E}">
        <p14:creationId xmlns:p14="http://schemas.microsoft.com/office/powerpoint/2010/main" val="3205698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95100F-4EBF-355F-BC28-7BEFD8EFC152}"/>
              </a:ext>
            </a:extLst>
          </p:cNvPr>
          <p:cNvSpPr>
            <a:spLocks noGrp="1"/>
          </p:cNvSpPr>
          <p:nvPr>
            <p:ph type="sldNum" sz="quarter" idx="12"/>
          </p:nvPr>
        </p:nvSpPr>
        <p:spPr/>
        <p:txBody>
          <a:bodyPr/>
          <a:lstStyle/>
          <a:p>
            <a:pPr>
              <a:defRPr/>
            </a:pPr>
            <a:fld id="{EBC57D59-8F18-4E33-9885-CA1B9A361622}" type="slidenum">
              <a:rPr lang="en-AU" noProof="0">
                <a:solidFill>
                  <a:prstClr val="black">
                    <a:tint val="75000"/>
                  </a:prstClr>
                </a:solidFill>
              </a:rPr>
              <a:pPr>
                <a:defRPr/>
              </a:pPr>
              <a:t>20</a:t>
            </a:fld>
            <a:endParaRPr lang="en-AU" noProof="0">
              <a:solidFill>
                <a:prstClr val="black">
                  <a:tint val="75000"/>
                </a:prstClr>
              </a:solidFill>
            </a:endParaRPr>
          </a:p>
        </p:txBody>
      </p:sp>
      <p:sp>
        <p:nvSpPr>
          <p:cNvPr id="3" name="TextBox 2">
            <a:extLst>
              <a:ext uri="{FF2B5EF4-FFF2-40B4-BE49-F238E27FC236}">
                <a16:creationId xmlns:a16="http://schemas.microsoft.com/office/drawing/2014/main" id="{75882D0F-0826-C649-648B-0C1075CFC63B}"/>
              </a:ext>
            </a:extLst>
          </p:cNvPr>
          <p:cNvSpPr txBox="1"/>
          <p:nvPr/>
        </p:nvSpPr>
        <p:spPr>
          <a:xfrm>
            <a:off x="156000" y="1929148"/>
            <a:ext cx="994738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450"/>
              </a:spcBef>
              <a:spcAft>
                <a:spcPts val="450"/>
              </a:spcAft>
            </a:pPr>
            <a:r>
              <a:rPr lang="en-AU" sz="2800" noProof="0" dirty="0">
                <a:solidFill>
                  <a:srgbClr val="E68422"/>
                </a:solidFill>
                <a:latin typeface="Comic Sans MS"/>
                <a:ea typeface="Tahoma"/>
                <a:cs typeface="Tahoma"/>
              </a:rPr>
              <a:t>Reader 2: </a:t>
            </a:r>
            <a:r>
              <a:rPr lang="en-AU" sz="2800" noProof="0" dirty="0">
                <a:latin typeface="Comic Sans MS"/>
                <a:ea typeface="Tahoma"/>
                <a:cs typeface="Tahoma"/>
              </a:rPr>
              <a:t>The 2</a:t>
            </a:r>
            <a:r>
              <a:rPr lang="en-AU" sz="2800" baseline="30000" noProof="0" dirty="0">
                <a:latin typeface="Comic Sans MS"/>
                <a:ea typeface="Tahoma"/>
                <a:cs typeface="Tahoma"/>
              </a:rPr>
              <a:t>nd</a:t>
            </a:r>
            <a:r>
              <a:rPr lang="en-AU" sz="2800" noProof="0" dirty="0">
                <a:latin typeface="Comic Sans MS"/>
                <a:ea typeface="Tahoma"/>
                <a:cs typeface="Tahoma"/>
              </a:rPr>
              <a:t> Reading is from  1 Peter 3:8</a:t>
            </a:r>
            <a:r>
              <a:rPr lang="en-AU" sz="2800" noProof="0" dirty="0">
                <a:latin typeface="Comic Sans MS" panose="030F0902030302020204" pitchFamily="66" charset="0"/>
                <a:ea typeface="Tahoma"/>
                <a:cs typeface="Tahoma"/>
              </a:rPr>
              <a:t>  </a:t>
            </a:r>
            <a:endParaRPr lang="en-AU" sz="2800" noProof="0" dirty="0">
              <a:latin typeface="Comic Sans MS" panose="030F0902030302020204" pitchFamily="66" charset="0"/>
            </a:endParaRPr>
          </a:p>
        </p:txBody>
      </p:sp>
      <p:sp>
        <p:nvSpPr>
          <p:cNvPr id="6" name="TextBox 5">
            <a:extLst>
              <a:ext uri="{FF2B5EF4-FFF2-40B4-BE49-F238E27FC236}">
                <a16:creationId xmlns:a16="http://schemas.microsoft.com/office/drawing/2014/main" id="{7230E5D6-517C-DE5C-FB2E-24281056D5BA}"/>
              </a:ext>
            </a:extLst>
          </p:cNvPr>
          <p:cNvSpPr txBox="1"/>
          <p:nvPr/>
        </p:nvSpPr>
        <p:spPr>
          <a:xfrm>
            <a:off x="156000" y="222965"/>
            <a:ext cx="11880000" cy="138499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800" b="1" noProof="0" dirty="0">
                <a:solidFill>
                  <a:srgbClr val="E68422"/>
                </a:solidFill>
                <a:latin typeface="Comic Sans MS"/>
              </a:rPr>
              <a:t>The 2nd reader unmutes</a:t>
            </a:r>
            <a:r>
              <a:rPr lang="en-AU" sz="2800" b="1" noProof="0" dirty="0">
                <a:solidFill>
                  <a:srgbClr val="E3960B"/>
                </a:solidFill>
                <a:latin typeface="Comic Sans MS"/>
              </a:rPr>
              <a:t> </a:t>
            </a:r>
            <a:endParaRPr lang="en-AU" sz="2800" noProof="0" dirty="0">
              <a:solidFill>
                <a:srgbClr val="E3960B"/>
              </a:solidFill>
              <a:latin typeface="Comic Sans MS"/>
            </a:endParaRPr>
          </a:p>
          <a:p>
            <a:r>
              <a:rPr lang="en-AU" sz="2800" b="1" noProof="0" dirty="0">
                <a:solidFill>
                  <a:srgbClr val="E68422"/>
                </a:solidFill>
                <a:latin typeface="Comic Sans MS"/>
              </a:rPr>
              <a:t>Leader: </a:t>
            </a:r>
            <a:r>
              <a:rPr lang="en-AU" sz="2800" noProof="0" dirty="0">
                <a:latin typeface="Comic Sans MS"/>
              </a:rPr>
              <a:t>Thank you, I invite the 2nd reader to unmute and offer the 2nd lesson when ready.</a:t>
            </a:r>
            <a:endParaRPr lang="en-AU" sz="2800" noProof="0" dirty="0">
              <a:ea typeface="Calibri"/>
              <a:cs typeface="Calibri"/>
            </a:endParaRPr>
          </a:p>
        </p:txBody>
      </p:sp>
      <p:sp>
        <p:nvSpPr>
          <p:cNvPr id="10" name="Rectangle 1">
            <a:extLst>
              <a:ext uri="{FF2B5EF4-FFF2-40B4-BE49-F238E27FC236}">
                <a16:creationId xmlns:a16="http://schemas.microsoft.com/office/drawing/2014/main" id="{7CB4C260-8668-716B-44CA-6847DE35689A}"/>
              </a:ext>
            </a:extLst>
          </p:cNvPr>
          <p:cNvSpPr>
            <a:spLocks noChangeArrowheads="1"/>
          </p:cNvSpPr>
          <p:nvPr/>
        </p:nvSpPr>
        <p:spPr bwMode="auto">
          <a:xfrm>
            <a:off x="0" y="53679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5" name="Rectangle 1">
            <a:extLst>
              <a:ext uri="{FF2B5EF4-FFF2-40B4-BE49-F238E27FC236}">
                <a16:creationId xmlns:a16="http://schemas.microsoft.com/office/drawing/2014/main" id="{E6BBE083-8CD9-0184-7C13-094ECEE3FEC8}"/>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6AB1AB7A-C6B0-78E4-C19A-D404EFF97B2B}"/>
              </a:ext>
            </a:extLst>
          </p:cNvPr>
          <p:cNvSpPr/>
          <p:nvPr/>
        </p:nvSpPr>
        <p:spPr>
          <a:xfrm>
            <a:off x="8004213" y="6442792"/>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
        <p:nvSpPr>
          <p:cNvPr id="7" name="TextBox 6">
            <a:extLst>
              <a:ext uri="{FF2B5EF4-FFF2-40B4-BE49-F238E27FC236}">
                <a16:creationId xmlns:a16="http://schemas.microsoft.com/office/drawing/2014/main" id="{957EA438-4A27-332D-E1D6-22000516658E}"/>
              </a:ext>
            </a:extLst>
          </p:cNvPr>
          <p:cNvSpPr txBox="1"/>
          <p:nvPr/>
        </p:nvSpPr>
        <p:spPr>
          <a:xfrm>
            <a:off x="336000" y="2773556"/>
            <a:ext cx="11520000" cy="3252493"/>
          </a:xfrm>
          <a:prstGeom prst="rect">
            <a:avLst/>
          </a:prstGeom>
          <a:noFill/>
        </p:spPr>
        <p:txBody>
          <a:bodyPr wrap="square">
            <a:spAutoFit/>
          </a:bodyPr>
          <a:lstStyle/>
          <a:p>
            <a:pPr>
              <a:lnSpc>
                <a:spcPct val="150000"/>
              </a:lnSpc>
            </a:pPr>
            <a:r>
              <a:rPr lang="en-AU" sz="2800" b="1" i="0" baseline="30000" dirty="0">
                <a:solidFill>
                  <a:srgbClr val="000000"/>
                </a:solidFill>
                <a:effectLst/>
                <a:latin typeface="Comic Sans MS" panose="030F0702030302020204" pitchFamily="66" charset="0"/>
              </a:rPr>
              <a:t>8</a:t>
            </a:r>
            <a:r>
              <a:rPr lang="en-AU" sz="2800" b="0" i="0" dirty="0">
                <a:solidFill>
                  <a:srgbClr val="000000"/>
                </a:solidFill>
                <a:effectLst/>
                <a:latin typeface="Comic Sans MS" panose="030F0702030302020204" pitchFamily="66" charset="0"/>
              </a:rPr>
              <a:t> Finally, all of you, have unity of spirit, sympathy, love for one another, a tender heart, and a humble mind. </a:t>
            </a:r>
            <a:r>
              <a:rPr lang="en-AU" sz="2800" b="1" i="0" baseline="30000" dirty="0">
                <a:solidFill>
                  <a:srgbClr val="000000"/>
                </a:solidFill>
                <a:effectLst/>
                <a:latin typeface="Comic Sans MS" panose="030F0702030302020204" pitchFamily="66" charset="0"/>
              </a:rPr>
              <a:t>9</a:t>
            </a:r>
            <a:r>
              <a:rPr lang="en-AU" sz="2800" b="0" i="0" dirty="0">
                <a:solidFill>
                  <a:srgbClr val="000000"/>
                </a:solidFill>
                <a:effectLst/>
                <a:latin typeface="Comic Sans MS" panose="030F0702030302020204" pitchFamily="66" charset="0"/>
              </a:rPr>
              <a:t> Do not repay evil for evil or abuse for abuse; but, on the contrary, repay with a blessing. It is for this that you were called—that you might inherit a blessing.</a:t>
            </a:r>
          </a:p>
          <a:p>
            <a:pPr>
              <a:lnSpc>
                <a:spcPct val="150000"/>
              </a:lnSpc>
            </a:pPr>
            <a:endParaRPr lang="en-AU" sz="2800" dirty="0">
              <a:latin typeface="Comic Sans MS" panose="030F0702030302020204" pitchFamily="66" charset="0"/>
            </a:endParaRPr>
          </a:p>
        </p:txBody>
      </p:sp>
    </p:spTree>
    <p:extLst>
      <p:ext uri="{BB962C8B-B14F-4D97-AF65-F5344CB8AC3E}">
        <p14:creationId xmlns:p14="http://schemas.microsoft.com/office/powerpoint/2010/main" val="303383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E40CA-7C21-2066-DF4E-5E1770930712}"/>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FA8EA02F-4A4D-B844-8FE4-7996DB80894F}"/>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B0A7C792-32A7-7534-27BE-E5BD13CDEE26}"/>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4819BE0F-B8C3-870D-5C81-60E81BF57550}"/>
              </a:ext>
            </a:extLst>
          </p:cNvPr>
          <p:cNvSpPr/>
          <p:nvPr/>
        </p:nvSpPr>
        <p:spPr>
          <a:xfrm>
            <a:off x="8004213" y="6442792"/>
            <a:ext cx="2035498" cy="400110"/>
          </a:xfrm>
          <a:prstGeom prst="rect">
            <a:avLst/>
          </a:prstGeom>
        </p:spPr>
        <p:txBody>
          <a:bodyPr wrap="square">
            <a:spAutoFit/>
          </a:bodyPr>
          <a:lstStyle/>
          <a:p>
            <a:r>
              <a:rPr lang="en-AU" sz="2000" b="1" noProof="0" dirty="0">
                <a:solidFill>
                  <a:srgbClr val="E68422"/>
                </a:solidFill>
                <a:latin typeface="Comic Sans MS"/>
              </a:rPr>
              <a:t>Continue…</a:t>
            </a:r>
            <a:endParaRPr lang="en-AU" sz="2000" b="1" noProof="0" dirty="0">
              <a:solidFill>
                <a:srgbClr val="E68422"/>
              </a:solidFill>
            </a:endParaRPr>
          </a:p>
        </p:txBody>
      </p:sp>
      <p:sp>
        <p:nvSpPr>
          <p:cNvPr id="3" name="TextBox 2">
            <a:extLst>
              <a:ext uri="{FF2B5EF4-FFF2-40B4-BE49-F238E27FC236}">
                <a16:creationId xmlns:a16="http://schemas.microsoft.com/office/drawing/2014/main" id="{B009B7D3-28D5-7A4E-D081-CCCE2AEA02DF}"/>
              </a:ext>
            </a:extLst>
          </p:cNvPr>
          <p:cNvSpPr txBox="1"/>
          <p:nvPr/>
        </p:nvSpPr>
        <p:spPr>
          <a:xfrm>
            <a:off x="336000" y="186926"/>
            <a:ext cx="11520000" cy="6484147"/>
          </a:xfrm>
          <a:prstGeom prst="rect">
            <a:avLst/>
          </a:prstGeom>
          <a:noFill/>
        </p:spPr>
        <p:txBody>
          <a:bodyPr wrap="square">
            <a:spAutoFit/>
          </a:bodyPr>
          <a:lstStyle/>
          <a:p>
            <a:pPr>
              <a:lnSpc>
                <a:spcPct val="150000"/>
              </a:lnSpc>
            </a:pPr>
            <a:r>
              <a:rPr lang="en-AU" sz="2800" b="1" baseline="30000" dirty="0">
                <a:solidFill>
                  <a:srgbClr val="000000"/>
                </a:solidFill>
                <a:latin typeface="Comic Sans MS" panose="030F0702030302020204" pitchFamily="66" charset="0"/>
              </a:rPr>
              <a:t>10</a:t>
            </a:r>
            <a:r>
              <a:rPr lang="en-AU" sz="2800" dirty="0">
                <a:solidFill>
                  <a:srgbClr val="000000"/>
                </a:solidFill>
                <a:latin typeface="Comic Sans MS" panose="030F0702030302020204" pitchFamily="66" charset="0"/>
              </a:rPr>
              <a:t> For</a:t>
            </a:r>
            <a:br>
              <a:rPr lang="en-AU" sz="2800" dirty="0">
                <a:solidFill>
                  <a:srgbClr val="000000"/>
                </a:solidFill>
                <a:latin typeface="Comic Sans MS" panose="030F0702030302020204" pitchFamily="66" charset="0"/>
              </a:rPr>
            </a:br>
            <a:r>
              <a:rPr lang="en-AU" sz="2800" dirty="0">
                <a:solidFill>
                  <a:srgbClr val="000000"/>
                </a:solidFill>
                <a:latin typeface="Comic Sans MS" panose="030F0702030302020204" pitchFamily="66" charset="0"/>
              </a:rPr>
              <a:t>‘Those who desire life</a:t>
            </a:r>
            <a:br>
              <a:rPr lang="en-AU" sz="2800" dirty="0">
                <a:solidFill>
                  <a:srgbClr val="000000"/>
                </a:solidFill>
                <a:latin typeface="Comic Sans MS" panose="030F0702030302020204" pitchFamily="66" charset="0"/>
              </a:rPr>
            </a:br>
            <a:r>
              <a:rPr lang="en-AU" sz="2800" dirty="0">
                <a:solidFill>
                  <a:srgbClr val="000000"/>
                </a:solidFill>
                <a:latin typeface="Comic Sans MS" panose="030F0702030302020204" pitchFamily="66" charset="0"/>
              </a:rPr>
              <a:t>     and desire to see good days,</a:t>
            </a:r>
            <a:br>
              <a:rPr lang="en-AU" sz="2800" dirty="0">
                <a:solidFill>
                  <a:srgbClr val="000000"/>
                </a:solidFill>
                <a:latin typeface="Comic Sans MS" panose="030F0702030302020204" pitchFamily="66" charset="0"/>
              </a:rPr>
            </a:br>
            <a:r>
              <a:rPr lang="en-AU" sz="2800" dirty="0">
                <a:solidFill>
                  <a:srgbClr val="000000"/>
                </a:solidFill>
                <a:latin typeface="Comic Sans MS" panose="030F0702030302020204" pitchFamily="66" charset="0"/>
              </a:rPr>
              <a:t>let them keep their tongues from evil</a:t>
            </a:r>
            <a:br>
              <a:rPr lang="en-AU" sz="2800" dirty="0">
                <a:solidFill>
                  <a:srgbClr val="000000"/>
                </a:solidFill>
                <a:latin typeface="Comic Sans MS" panose="030F0702030302020204" pitchFamily="66" charset="0"/>
              </a:rPr>
            </a:br>
            <a:r>
              <a:rPr lang="en-AU" sz="2800" dirty="0">
                <a:solidFill>
                  <a:srgbClr val="000000"/>
                </a:solidFill>
                <a:latin typeface="Comic Sans MS" panose="030F0702030302020204" pitchFamily="66" charset="0"/>
              </a:rPr>
              <a:t>     and their lips from speaking deceit; </a:t>
            </a:r>
          </a:p>
          <a:p>
            <a:pPr>
              <a:lnSpc>
                <a:spcPct val="150000"/>
              </a:lnSpc>
            </a:pPr>
            <a:r>
              <a:rPr lang="en-AU" sz="2800" b="1" i="0" baseline="30000" dirty="0">
                <a:solidFill>
                  <a:srgbClr val="000000"/>
                </a:solidFill>
                <a:effectLst/>
                <a:latin typeface="Comic Sans MS" panose="030F0702030302020204" pitchFamily="66" charset="0"/>
              </a:rPr>
              <a:t>11</a:t>
            </a:r>
            <a:r>
              <a:rPr lang="en-AU" sz="2800" b="0" i="0" dirty="0">
                <a:solidFill>
                  <a:srgbClr val="000000"/>
                </a:solidFill>
                <a:effectLst/>
                <a:latin typeface="Comic Sans MS" panose="030F0702030302020204" pitchFamily="66" charset="0"/>
              </a:rPr>
              <a:t> let them turn away from evil and do good;</a:t>
            </a:r>
            <a:br>
              <a:rPr lang="en-AU" sz="2800" b="0" i="0" dirty="0">
                <a:solidFill>
                  <a:srgbClr val="000000"/>
                </a:solidFill>
                <a:effectLst/>
                <a:latin typeface="Comic Sans MS" panose="030F0702030302020204" pitchFamily="66" charset="0"/>
              </a:rPr>
            </a:br>
            <a:r>
              <a:rPr lang="en-AU" sz="2800" b="0" i="0" dirty="0">
                <a:solidFill>
                  <a:srgbClr val="000000"/>
                </a:solidFill>
                <a:effectLst/>
                <a:latin typeface="Comic Sans MS" panose="030F0702030302020204" pitchFamily="66" charset="0"/>
              </a:rPr>
              <a:t>     let them seek peace and pursue it.</a:t>
            </a:r>
            <a:br>
              <a:rPr lang="en-AU" sz="2800" b="0" i="0" dirty="0">
                <a:solidFill>
                  <a:srgbClr val="000000"/>
                </a:solidFill>
                <a:effectLst/>
                <a:latin typeface="Comic Sans MS" panose="030F0702030302020204" pitchFamily="66" charset="0"/>
              </a:rPr>
            </a:br>
            <a:r>
              <a:rPr lang="en-AU" sz="2800" b="1" i="0" baseline="30000" dirty="0">
                <a:solidFill>
                  <a:srgbClr val="000000"/>
                </a:solidFill>
                <a:effectLst/>
                <a:latin typeface="Comic Sans MS" panose="030F0702030302020204" pitchFamily="66" charset="0"/>
              </a:rPr>
              <a:t>12</a:t>
            </a:r>
            <a:r>
              <a:rPr lang="en-AU" sz="2800" b="0" i="0" dirty="0">
                <a:solidFill>
                  <a:srgbClr val="000000"/>
                </a:solidFill>
                <a:effectLst/>
                <a:latin typeface="Comic Sans MS" panose="030F0702030302020204" pitchFamily="66" charset="0"/>
              </a:rPr>
              <a:t> For the eyes of the Lord are on the righteous,</a:t>
            </a:r>
            <a:br>
              <a:rPr lang="en-AU" sz="2800" b="0" i="0" dirty="0">
                <a:solidFill>
                  <a:srgbClr val="000000"/>
                </a:solidFill>
                <a:effectLst/>
                <a:latin typeface="Comic Sans MS" panose="030F0702030302020204" pitchFamily="66" charset="0"/>
              </a:rPr>
            </a:br>
            <a:r>
              <a:rPr lang="en-AU" sz="2800" b="0" i="0" dirty="0">
                <a:solidFill>
                  <a:srgbClr val="000000"/>
                </a:solidFill>
                <a:effectLst/>
                <a:latin typeface="Comic Sans MS" panose="030F0702030302020204" pitchFamily="66" charset="0"/>
              </a:rPr>
              <a:t>     and his ears are open to their prayer.</a:t>
            </a:r>
            <a:br>
              <a:rPr lang="en-AU" sz="2800" b="0" i="0" dirty="0">
                <a:solidFill>
                  <a:srgbClr val="000000"/>
                </a:solidFill>
                <a:effectLst/>
                <a:latin typeface="Comic Sans MS" panose="030F0702030302020204" pitchFamily="66" charset="0"/>
              </a:rPr>
            </a:br>
            <a:r>
              <a:rPr lang="en-AU" sz="2800" b="0" i="0" dirty="0">
                <a:solidFill>
                  <a:srgbClr val="000000"/>
                </a:solidFill>
                <a:effectLst/>
                <a:latin typeface="Comic Sans MS" panose="030F0702030302020204" pitchFamily="66" charset="0"/>
              </a:rPr>
              <a:t>But the face of the Lord is against those who do evil.’</a:t>
            </a:r>
            <a:endParaRPr lang="en-AU" sz="2800" dirty="0">
              <a:latin typeface="Comic Sans MS" panose="030F0702030302020204" pitchFamily="66" charset="0"/>
            </a:endParaRPr>
          </a:p>
        </p:txBody>
      </p:sp>
    </p:spTree>
    <p:extLst>
      <p:ext uri="{BB962C8B-B14F-4D97-AF65-F5344CB8AC3E}">
        <p14:creationId xmlns:p14="http://schemas.microsoft.com/office/powerpoint/2010/main" val="1601227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9884C-EB67-636D-6045-991FDDD29F6E}"/>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E11BA390-6B34-3D07-77C0-E0A4D8CE2D6B}"/>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584FB195-4526-09A3-48DC-7A770EA7F241}"/>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EA30BE99-1CBA-A6D1-E4DC-0FC8B35DBA2E}"/>
              </a:ext>
            </a:extLst>
          </p:cNvPr>
          <p:cNvSpPr/>
          <p:nvPr/>
        </p:nvSpPr>
        <p:spPr>
          <a:xfrm>
            <a:off x="8004213" y="6442792"/>
            <a:ext cx="2035498" cy="400110"/>
          </a:xfrm>
          <a:prstGeom prst="rect">
            <a:avLst/>
          </a:prstGeom>
        </p:spPr>
        <p:txBody>
          <a:bodyPr wrap="square">
            <a:spAutoFit/>
          </a:bodyPr>
          <a:lstStyle/>
          <a:p>
            <a:r>
              <a:rPr lang="en-AU" sz="2000" b="1" noProof="0" dirty="0">
                <a:solidFill>
                  <a:srgbClr val="E68422"/>
                </a:solidFill>
                <a:latin typeface="Comic Sans MS"/>
              </a:rPr>
              <a:t>Continue…</a:t>
            </a:r>
            <a:endParaRPr lang="en-AU" sz="2000" b="1" noProof="0" dirty="0">
              <a:solidFill>
                <a:srgbClr val="E68422"/>
              </a:solidFill>
            </a:endParaRPr>
          </a:p>
        </p:txBody>
      </p:sp>
      <p:sp>
        <p:nvSpPr>
          <p:cNvPr id="3" name="TextBox 2">
            <a:extLst>
              <a:ext uri="{FF2B5EF4-FFF2-40B4-BE49-F238E27FC236}">
                <a16:creationId xmlns:a16="http://schemas.microsoft.com/office/drawing/2014/main" id="{EDE3998B-5EBA-1E65-D771-32E49FD13BE6}"/>
              </a:ext>
            </a:extLst>
          </p:cNvPr>
          <p:cNvSpPr txBox="1"/>
          <p:nvPr/>
        </p:nvSpPr>
        <p:spPr>
          <a:xfrm>
            <a:off x="336000" y="167159"/>
            <a:ext cx="11520000" cy="6484147"/>
          </a:xfrm>
          <a:prstGeom prst="rect">
            <a:avLst/>
          </a:prstGeom>
          <a:noFill/>
        </p:spPr>
        <p:txBody>
          <a:bodyPr wrap="square">
            <a:spAutoFit/>
          </a:bodyPr>
          <a:lstStyle/>
          <a:p>
            <a:pPr>
              <a:lnSpc>
                <a:spcPct val="150000"/>
              </a:lnSpc>
            </a:pPr>
            <a:r>
              <a:rPr lang="en-AU" sz="2800" b="1" i="0" baseline="30000" dirty="0">
                <a:solidFill>
                  <a:srgbClr val="000000"/>
                </a:solidFill>
                <a:effectLst/>
                <a:latin typeface="Comic Sans MS" panose="030F0702030302020204" pitchFamily="66" charset="0"/>
              </a:rPr>
              <a:t>13</a:t>
            </a:r>
            <a:r>
              <a:rPr lang="en-AU" sz="2800" b="0" i="0" dirty="0">
                <a:solidFill>
                  <a:srgbClr val="000000"/>
                </a:solidFill>
                <a:effectLst/>
                <a:latin typeface="Comic Sans MS" panose="030F0702030302020204" pitchFamily="66" charset="0"/>
              </a:rPr>
              <a:t> Now who will harm you if you are eager to do what is good?</a:t>
            </a:r>
            <a:br>
              <a:rPr lang="en-AU" sz="2800" b="0" i="0" dirty="0">
                <a:solidFill>
                  <a:srgbClr val="000000"/>
                </a:solidFill>
                <a:effectLst/>
                <a:latin typeface="Comic Sans MS" panose="030F0702030302020204" pitchFamily="66" charset="0"/>
              </a:rPr>
            </a:br>
            <a:r>
              <a:rPr lang="en-AU" sz="2800" b="1" i="0" baseline="30000" dirty="0">
                <a:solidFill>
                  <a:srgbClr val="000000"/>
                </a:solidFill>
                <a:effectLst/>
                <a:latin typeface="Comic Sans MS" panose="030F0702030302020204" pitchFamily="66" charset="0"/>
              </a:rPr>
              <a:t>14</a:t>
            </a:r>
            <a:r>
              <a:rPr lang="en-AU" sz="2800" b="0" i="0" dirty="0">
                <a:solidFill>
                  <a:srgbClr val="000000"/>
                </a:solidFill>
                <a:effectLst/>
                <a:latin typeface="Comic Sans MS" panose="030F0702030302020204" pitchFamily="66" charset="0"/>
              </a:rPr>
              <a:t> But even if you do suffer for doing what is right, you are blessed. Do not fear what they fear, and do not be intimidated, </a:t>
            </a:r>
            <a:r>
              <a:rPr lang="en-AU" sz="2800" b="1" i="0" baseline="30000" dirty="0">
                <a:solidFill>
                  <a:srgbClr val="000000"/>
                </a:solidFill>
                <a:effectLst/>
                <a:latin typeface="Comic Sans MS" panose="030F0702030302020204" pitchFamily="66" charset="0"/>
              </a:rPr>
              <a:t>15</a:t>
            </a:r>
            <a:r>
              <a:rPr lang="en-AU" sz="2800" b="0" i="0" dirty="0">
                <a:solidFill>
                  <a:srgbClr val="000000"/>
                </a:solidFill>
                <a:effectLst/>
                <a:latin typeface="Comic Sans MS" panose="030F0702030302020204" pitchFamily="66" charset="0"/>
              </a:rPr>
              <a:t> but in your hearts sanctify Christ as Lord. Always be ready to make your defence to anyone who demands from you an account of the hope that is in you; </a:t>
            </a:r>
            <a:r>
              <a:rPr lang="en-AU" sz="2800" b="1" i="0" baseline="30000" dirty="0">
                <a:solidFill>
                  <a:srgbClr val="000000"/>
                </a:solidFill>
                <a:effectLst/>
                <a:latin typeface="Comic Sans MS" panose="030F0702030302020204" pitchFamily="66" charset="0"/>
              </a:rPr>
              <a:t>16</a:t>
            </a:r>
            <a:r>
              <a:rPr lang="en-AU" sz="2800" b="0" i="0" dirty="0">
                <a:solidFill>
                  <a:srgbClr val="000000"/>
                </a:solidFill>
                <a:effectLst/>
                <a:latin typeface="Comic Sans MS" panose="030F0702030302020204" pitchFamily="66" charset="0"/>
              </a:rPr>
              <a:t> yet do it with gentleness and reverence. Keep your conscience clear, so that, when you are maligned, those who abuse you for your good conduct in Christ may be put to shame. </a:t>
            </a:r>
            <a:r>
              <a:rPr lang="en-AU" sz="2800" b="1" baseline="30000" dirty="0">
                <a:solidFill>
                  <a:srgbClr val="000000"/>
                </a:solidFill>
                <a:latin typeface="Comic Sans MS" panose="030F0702030302020204" pitchFamily="66" charset="0"/>
              </a:rPr>
              <a:t>17</a:t>
            </a:r>
            <a:r>
              <a:rPr lang="en-AU" sz="2800" dirty="0">
                <a:solidFill>
                  <a:srgbClr val="000000"/>
                </a:solidFill>
                <a:latin typeface="Comic Sans MS" panose="030F0702030302020204" pitchFamily="66" charset="0"/>
              </a:rPr>
              <a:t> For it is better to suffer for doing good, if suffering should be God’s will, than to suffer for doing evil. </a:t>
            </a:r>
            <a:endParaRPr lang="en-AU" sz="2800" dirty="0">
              <a:latin typeface="Comic Sans MS" panose="030F0702030302020204" pitchFamily="66" charset="0"/>
            </a:endParaRPr>
          </a:p>
        </p:txBody>
      </p:sp>
    </p:spTree>
    <p:extLst>
      <p:ext uri="{BB962C8B-B14F-4D97-AF65-F5344CB8AC3E}">
        <p14:creationId xmlns:p14="http://schemas.microsoft.com/office/powerpoint/2010/main" val="787914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5F7C5-EB0C-F8EA-9F4E-E2FBC498C638}"/>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F831800F-B951-6C6B-1FC4-47D9E8E95CE5}"/>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CFB4E0C0-6B3E-5983-6416-07E6BABEB3A1}"/>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18C9A02C-9797-CFEB-FE72-2297A7823C36}"/>
              </a:ext>
            </a:extLst>
          </p:cNvPr>
          <p:cNvSpPr txBox="1"/>
          <p:nvPr/>
        </p:nvSpPr>
        <p:spPr>
          <a:xfrm>
            <a:off x="336000" y="544789"/>
            <a:ext cx="11520000" cy="4545155"/>
          </a:xfrm>
          <a:prstGeom prst="rect">
            <a:avLst/>
          </a:prstGeom>
          <a:noFill/>
        </p:spPr>
        <p:txBody>
          <a:bodyPr wrap="square">
            <a:spAutoFit/>
          </a:bodyPr>
          <a:lstStyle/>
          <a:p>
            <a:pPr>
              <a:lnSpc>
                <a:spcPct val="150000"/>
              </a:lnSpc>
            </a:pPr>
            <a:r>
              <a:rPr lang="en-AU" sz="2800" b="1" i="0" baseline="30000" dirty="0">
                <a:solidFill>
                  <a:srgbClr val="000000"/>
                </a:solidFill>
                <a:effectLst/>
                <a:latin typeface="Comic Sans MS" panose="030F0702030302020204" pitchFamily="66" charset="0"/>
              </a:rPr>
              <a:t>18</a:t>
            </a:r>
            <a:r>
              <a:rPr lang="en-AU" sz="2800" b="0" i="0" dirty="0">
                <a:solidFill>
                  <a:srgbClr val="000000"/>
                </a:solidFill>
                <a:effectLst/>
                <a:latin typeface="Comic Sans MS" panose="030F0702030302020204" pitchFamily="66" charset="0"/>
              </a:rPr>
              <a:t> For Christ also suffered for sins once for all, the righteous for the unrighteous, in order to bring you to God. He was put to death in the flesh, but made alive in the spirit, </a:t>
            </a:r>
            <a:r>
              <a:rPr lang="en-AU" sz="2800" b="1" i="0" baseline="30000" dirty="0">
                <a:solidFill>
                  <a:srgbClr val="000000"/>
                </a:solidFill>
                <a:effectLst/>
                <a:latin typeface="Comic Sans MS" panose="030F0702030302020204" pitchFamily="66" charset="0"/>
              </a:rPr>
              <a:t>19</a:t>
            </a:r>
            <a:r>
              <a:rPr lang="en-AU" sz="2800" b="0" i="0" dirty="0">
                <a:solidFill>
                  <a:srgbClr val="000000"/>
                </a:solidFill>
                <a:effectLst/>
                <a:latin typeface="Comic Sans MS" panose="030F0702030302020204" pitchFamily="66" charset="0"/>
              </a:rPr>
              <a:t> in which also he went and made a proclamation to the spirits in prison, </a:t>
            </a:r>
            <a:r>
              <a:rPr lang="en-AU" sz="2800" b="1" i="0" baseline="30000" dirty="0">
                <a:solidFill>
                  <a:srgbClr val="000000"/>
                </a:solidFill>
                <a:effectLst/>
                <a:latin typeface="Comic Sans MS" panose="030F0702030302020204" pitchFamily="66" charset="0"/>
              </a:rPr>
              <a:t>20</a:t>
            </a:r>
            <a:r>
              <a:rPr lang="en-AU" sz="2800" b="0" i="0" dirty="0">
                <a:solidFill>
                  <a:srgbClr val="000000"/>
                </a:solidFill>
                <a:effectLst/>
                <a:latin typeface="Comic Sans MS" panose="030F0702030302020204" pitchFamily="66" charset="0"/>
              </a:rPr>
              <a:t> who in former times did not obey, when God waited patiently in the days of Noah, during the building of the ark, in which a few, that is, eight people, were saved through water.</a:t>
            </a:r>
            <a:endParaRPr lang="en-AU" sz="2800" dirty="0">
              <a:latin typeface="Comic Sans MS" panose="030F0702030302020204" pitchFamily="66" charset="0"/>
            </a:endParaRPr>
          </a:p>
        </p:txBody>
      </p:sp>
      <p:sp>
        <p:nvSpPr>
          <p:cNvPr id="2" name="Rectangle 1">
            <a:extLst>
              <a:ext uri="{FF2B5EF4-FFF2-40B4-BE49-F238E27FC236}">
                <a16:creationId xmlns:a16="http://schemas.microsoft.com/office/drawing/2014/main" id="{BFECD6C0-EA0F-87A7-963C-3EF969DED185}"/>
              </a:ext>
            </a:extLst>
          </p:cNvPr>
          <p:cNvSpPr/>
          <p:nvPr/>
        </p:nvSpPr>
        <p:spPr>
          <a:xfrm>
            <a:off x="8004213" y="6442792"/>
            <a:ext cx="2035498" cy="400110"/>
          </a:xfrm>
          <a:prstGeom prst="rect">
            <a:avLst/>
          </a:prstGeom>
        </p:spPr>
        <p:txBody>
          <a:bodyPr wrap="square">
            <a:spAutoFit/>
          </a:bodyPr>
          <a:lstStyle/>
          <a:p>
            <a:r>
              <a:rPr lang="en-AU" sz="2000" b="1" noProof="0" dirty="0">
                <a:solidFill>
                  <a:srgbClr val="E68422"/>
                </a:solidFill>
                <a:latin typeface="Comic Sans MS"/>
              </a:rPr>
              <a:t>Continue…</a:t>
            </a:r>
            <a:endParaRPr lang="en-AU" sz="2000" b="1" noProof="0" dirty="0">
              <a:solidFill>
                <a:srgbClr val="E68422"/>
              </a:solidFill>
            </a:endParaRPr>
          </a:p>
        </p:txBody>
      </p:sp>
    </p:spTree>
    <p:extLst>
      <p:ext uri="{BB962C8B-B14F-4D97-AF65-F5344CB8AC3E}">
        <p14:creationId xmlns:p14="http://schemas.microsoft.com/office/powerpoint/2010/main" val="2062497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62AF6-6A49-D51E-5758-0D5BB38F34E0}"/>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F33606F5-FD1B-1819-F0F0-35C83B65B6D1}"/>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44AC8F30-EA85-86A8-6331-CBBF85E3F1AC}"/>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067521BE-CBB3-7690-6F8A-9EC55A0CFCDE}"/>
              </a:ext>
            </a:extLst>
          </p:cNvPr>
          <p:cNvSpPr txBox="1"/>
          <p:nvPr/>
        </p:nvSpPr>
        <p:spPr>
          <a:xfrm>
            <a:off x="2073467" y="5658106"/>
            <a:ext cx="8045066" cy="523220"/>
          </a:xfrm>
          <a:prstGeom prst="rect">
            <a:avLst/>
          </a:prstGeom>
          <a:noFill/>
        </p:spPr>
        <p:txBody>
          <a:bodyPr wrap="square">
            <a:spAutoFit/>
          </a:bodyPr>
          <a:lstStyle/>
          <a:p>
            <a:pPr algn="ctr"/>
            <a:r>
              <a:rPr lang="en-AU" sz="2800" noProof="0" dirty="0">
                <a:latin typeface="Comic Sans MS"/>
                <a:cs typeface="Segoe UI"/>
              </a:rPr>
              <a:t>For the word of the Lord. </a:t>
            </a:r>
            <a:r>
              <a:rPr lang="en-AU" sz="2800" b="1" noProof="0" dirty="0">
                <a:latin typeface="Comic Sans MS"/>
                <a:cs typeface="Segoe UI"/>
              </a:rPr>
              <a:t>Thanks be to God.</a:t>
            </a:r>
            <a:r>
              <a:rPr lang="en-AU" sz="2800" noProof="0" dirty="0">
                <a:latin typeface="Comic Sans MS"/>
                <a:cs typeface="Segoe UI"/>
              </a:rPr>
              <a:t>​</a:t>
            </a:r>
          </a:p>
        </p:txBody>
      </p:sp>
      <p:sp>
        <p:nvSpPr>
          <p:cNvPr id="5" name="TextBox 4">
            <a:extLst>
              <a:ext uri="{FF2B5EF4-FFF2-40B4-BE49-F238E27FC236}">
                <a16:creationId xmlns:a16="http://schemas.microsoft.com/office/drawing/2014/main" id="{F563D88B-6EF8-7379-9DFE-E91D4EDA18CF}"/>
              </a:ext>
            </a:extLst>
          </p:cNvPr>
          <p:cNvSpPr txBox="1"/>
          <p:nvPr/>
        </p:nvSpPr>
        <p:spPr>
          <a:xfrm>
            <a:off x="336000" y="676674"/>
            <a:ext cx="11520000" cy="3252493"/>
          </a:xfrm>
          <a:prstGeom prst="rect">
            <a:avLst/>
          </a:prstGeom>
          <a:noFill/>
        </p:spPr>
        <p:txBody>
          <a:bodyPr wrap="square">
            <a:spAutoFit/>
          </a:bodyPr>
          <a:lstStyle/>
          <a:p>
            <a:pPr>
              <a:lnSpc>
                <a:spcPct val="150000"/>
              </a:lnSpc>
            </a:pPr>
            <a:r>
              <a:rPr lang="en-AU" sz="2800" b="1" i="0" baseline="30000" dirty="0">
                <a:solidFill>
                  <a:srgbClr val="000000"/>
                </a:solidFill>
                <a:effectLst/>
                <a:latin typeface="Comic Sans MS" panose="030F0702030302020204" pitchFamily="66" charset="0"/>
              </a:rPr>
              <a:t>21</a:t>
            </a:r>
            <a:r>
              <a:rPr lang="en-AU" sz="2800" b="0" i="0" dirty="0">
                <a:solidFill>
                  <a:srgbClr val="000000"/>
                </a:solidFill>
                <a:effectLst/>
                <a:latin typeface="Comic Sans MS" panose="030F0702030302020204" pitchFamily="66" charset="0"/>
              </a:rPr>
              <a:t> And baptism, which this prefigured, now saves you—not as a removal of dirt from the body, but as an appeal to God for a good conscience, through the resurrection of Jesus Christ, </a:t>
            </a:r>
            <a:r>
              <a:rPr lang="en-AU" sz="2800" b="1" i="0" baseline="30000" dirty="0">
                <a:solidFill>
                  <a:srgbClr val="000000"/>
                </a:solidFill>
                <a:effectLst/>
                <a:latin typeface="Comic Sans MS" panose="030F0702030302020204" pitchFamily="66" charset="0"/>
              </a:rPr>
              <a:t>22</a:t>
            </a:r>
            <a:r>
              <a:rPr lang="en-AU" sz="2800" b="0" i="0" dirty="0">
                <a:solidFill>
                  <a:srgbClr val="000000"/>
                </a:solidFill>
                <a:effectLst/>
                <a:latin typeface="Comic Sans MS" panose="030F0702030302020204" pitchFamily="66" charset="0"/>
              </a:rPr>
              <a:t> who has gone into heaven and is at the right hand of God, with angels, authorities, and powers made subject to him.</a:t>
            </a:r>
            <a:endParaRPr lang="en-AU" sz="2800" dirty="0">
              <a:latin typeface="Comic Sans MS" panose="030F0702030302020204" pitchFamily="66" charset="0"/>
            </a:endParaRPr>
          </a:p>
        </p:txBody>
      </p:sp>
    </p:spTree>
    <p:extLst>
      <p:ext uri="{BB962C8B-B14F-4D97-AF65-F5344CB8AC3E}">
        <p14:creationId xmlns:p14="http://schemas.microsoft.com/office/powerpoint/2010/main" val="2111677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F6FD19-74BF-9276-BE12-6432D8319B42}"/>
              </a:ext>
            </a:extLst>
          </p:cNvPr>
          <p:cNvSpPr>
            <a:spLocks noGrp="1"/>
          </p:cNvSpPr>
          <p:nvPr>
            <p:ph type="sldNum" sz="quarter" idx="12"/>
          </p:nvPr>
        </p:nvSpPr>
        <p:spPr/>
        <p:txBody>
          <a:bodyPr/>
          <a:lstStyle/>
          <a:p>
            <a:pPr>
              <a:defRPr/>
            </a:pPr>
            <a:fld id="{EBC57D59-8F18-4E33-9885-CA1B9A361622}" type="slidenum">
              <a:rPr lang="en-AU" noProof="0" smtClean="0">
                <a:solidFill>
                  <a:prstClr val="black">
                    <a:tint val="75000"/>
                  </a:prstClr>
                </a:solidFill>
              </a:rPr>
              <a:pPr>
                <a:defRPr/>
              </a:pPr>
              <a:t>25</a:t>
            </a:fld>
            <a:endParaRPr lang="en-AU" noProof="0">
              <a:solidFill>
                <a:prstClr val="black">
                  <a:tint val="75000"/>
                </a:prstClr>
              </a:solidFill>
            </a:endParaRPr>
          </a:p>
        </p:txBody>
      </p:sp>
      <p:pic>
        <p:nvPicPr>
          <p:cNvPr id="9" name="Picture 8" descr="A open book in a field of flowers&#10;&#10;AI-generated content may be incorrect.">
            <a:extLst>
              <a:ext uri="{FF2B5EF4-FFF2-40B4-BE49-F238E27FC236}">
                <a16:creationId xmlns:a16="http://schemas.microsoft.com/office/drawing/2014/main" id="{EAECE06A-855F-7DD3-E962-E5E34529C0D8}"/>
              </a:ext>
            </a:extLst>
          </p:cNvPr>
          <p:cNvPicPr>
            <a:picLocks noChangeAspect="1"/>
          </p:cNvPicPr>
          <p:nvPr/>
        </p:nvPicPr>
        <p:blipFill rotWithShape="1">
          <a:blip r:embed="rId2">
            <a:extLst>
              <a:ext uri="{28A0092B-C50C-407E-A947-70E740481C1C}">
                <a14:useLocalDpi xmlns:a14="http://schemas.microsoft.com/office/drawing/2010/main" val="0"/>
              </a:ext>
            </a:extLst>
          </a:blip>
          <a:srcRect t="19297" r="2305"/>
          <a:stretch/>
        </p:blipFill>
        <p:spPr>
          <a:xfrm>
            <a:off x="0" y="-11"/>
            <a:ext cx="12191999" cy="6876908"/>
          </a:xfrm>
          <a:prstGeom prst="rect">
            <a:avLst/>
          </a:prstGeom>
        </p:spPr>
      </p:pic>
      <p:sp>
        <p:nvSpPr>
          <p:cNvPr id="10" name="TextBox 9">
            <a:extLst>
              <a:ext uri="{FF2B5EF4-FFF2-40B4-BE49-F238E27FC236}">
                <a16:creationId xmlns:a16="http://schemas.microsoft.com/office/drawing/2014/main" id="{4025C3E8-DFF0-BF92-1E54-0E32EFD847B2}"/>
              </a:ext>
            </a:extLst>
          </p:cNvPr>
          <p:cNvSpPr txBox="1"/>
          <p:nvPr/>
        </p:nvSpPr>
        <p:spPr>
          <a:xfrm>
            <a:off x="5438371" y="555181"/>
            <a:ext cx="4721629" cy="1458156"/>
          </a:xfrm>
          <a:prstGeom prst="rect">
            <a:avLst/>
          </a:prstGeom>
          <a:noFill/>
        </p:spPr>
        <p:txBody>
          <a:bodyPr wrap="square" rtlCol="0">
            <a:spAutoFit/>
          </a:bodyPr>
          <a:lstStyle/>
          <a:p>
            <a:pPr algn="ctr">
              <a:lnSpc>
                <a:spcPct val="114999"/>
              </a:lnSpc>
            </a:pPr>
            <a:r>
              <a:rPr lang="en-AU" sz="4000" b="1" noProof="0">
                <a:solidFill>
                  <a:srgbClr val="FFC000"/>
                </a:solidFill>
                <a:latin typeface="Comic Sans MS"/>
              </a:rPr>
              <a:t>We pause before </a:t>
            </a:r>
          </a:p>
          <a:p>
            <a:pPr algn="ctr">
              <a:lnSpc>
                <a:spcPct val="114999"/>
              </a:lnSpc>
            </a:pPr>
            <a:r>
              <a:rPr lang="en-AU" sz="4000" b="1" noProof="0">
                <a:solidFill>
                  <a:srgbClr val="FFC000"/>
                </a:solidFill>
                <a:latin typeface="Comic Sans MS"/>
              </a:rPr>
              <a:t>​the Gospel ​​</a:t>
            </a:r>
            <a:endParaRPr lang="en-AU" sz="4000" b="1" noProof="0">
              <a:solidFill>
                <a:srgbClr val="FFC000"/>
              </a:solidFill>
              <a:latin typeface="Comic Sans MS"/>
              <a:ea typeface="Calibri"/>
              <a:cs typeface="Calibri"/>
            </a:endParaRPr>
          </a:p>
        </p:txBody>
      </p:sp>
    </p:spTree>
    <p:extLst>
      <p:ext uri="{BB962C8B-B14F-4D97-AF65-F5344CB8AC3E}">
        <p14:creationId xmlns:p14="http://schemas.microsoft.com/office/powerpoint/2010/main" val="3869839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noProof="0">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7D4A26BF-D4B2-A642-1607-249A8643D713}"/>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3" name="Rectangle 1">
            <a:extLst>
              <a:ext uri="{FF2B5EF4-FFF2-40B4-BE49-F238E27FC236}">
                <a16:creationId xmlns:a16="http://schemas.microsoft.com/office/drawing/2014/main" id="{E4D4A420-C94A-DAFA-DC85-80EC5EA95119}"/>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12333B83-C764-F064-119C-CFD249D4F100}"/>
              </a:ext>
            </a:extLst>
          </p:cNvPr>
          <p:cNvSpPr txBox="1"/>
          <p:nvPr/>
        </p:nvSpPr>
        <p:spPr>
          <a:xfrm>
            <a:off x="462497" y="81061"/>
            <a:ext cx="11267006" cy="1959832"/>
          </a:xfrm>
          <a:prstGeom prst="rect">
            <a:avLst/>
          </a:prstGeom>
          <a:noFill/>
        </p:spPr>
        <p:txBody>
          <a:bodyPr wrap="square" lIns="91440" tIns="45720" rIns="91440" bIns="45720" anchor="t">
            <a:spAutoFit/>
          </a:bodyPr>
          <a:lstStyle/>
          <a:p>
            <a:pPr>
              <a:lnSpc>
                <a:spcPct val="150000"/>
              </a:lnSpc>
            </a:pPr>
            <a:r>
              <a:rPr lang="en-AU" sz="2800" noProof="0" dirty="0">
                <a:solidFill>
                  <a:srgbClr val="E68422"/>
                </a:solidFill>
                <a:latin typeface="Comic Sans MS"/>
              </a:rPr>
              <a:t>Deacon: </a:t>
            </a:r>
            <a:r>
              <a:rPr lang="en-AU" sz="2800" noProof="0" dirty="0">
                <a:latin typeface="Comic Sans MS"/>
              </a:rPr>
              <a:t>The Gospel of our Lord Jesus Christ according to St John Chapter </a:t>
            </a:r>
            <a:r>
              <a:rPr lang="en-AU" sz="2800" dirty="0">
                <a:latin typeface="Comic Sans MS"/>
              </a:rPr>
              <a:t>14</a:t>
            </a:r>
            <a:r>
              <a:rPr lang="en-AU" sz="2800" noProof="0" dirty="0">
                <a:latin typeface="Comic Sans MS"/>
              </a:rPr>
              <a:t> beginning at the </a:t>
            </a:r>
            <a:r>
              <a:rPr lang="en-AU" sz="2800" dirty="0">
                <a:latin typeface="Comic Sans MS"/>
              </a:rPr>
              <a:t>15</a:t>
            </a:r>
            <a:r>
              <a:rPr lang="en-AU" sz="2800" baseline="30000" noProof="0" dirty="0" err="1">
                <a:latin typeface="Comic Sans MS"/>
              </a:rPr>
              <a:t>th</a:t>
            </a:r>
            <a:r>
              <a:rPr lang="en-AU" sz="2800" noProof="0" dirty="0">
                <a:latin typeface="Comic Sans MS"/>
              </a:rPr>
              <a:t> verse </a:t>
            </a:r>
          </a:p>
          <a:p>
            <a:pPr algn="ctr">
              <a:lnSpc>
                <a:spcPct val="150000"/>
              </a:lnSpc>
            </a:pPr>
            <a:r>
              <a:rPr lang="en-AU" sz="2800" b="1" noProof="0" dirty="0">
                <a:solidFill>
                  <a:srgbClr val="E68422"/>
                </a:solidFill>
                <a:latin typeface="Comic Sans MS" panose="030F0702030302020204" pitchFamily="66" charset="0"/>
              </a:rPr>
              <a:t>All: </a:t>
            </a:r>
            <a:r>
              <a:rPr lang="en-AU" sz="2800" b="1" noProof="0" dirty="0">
                <a:latin typeface="Comic Sans MS" panose="030F0702030302020204" pitchFamily="66" charset="0"/>
              </a:rPr>
              <a:t>Glory to you Lord Jesus Christ.</a:t>
            </a:r>
            <a:endParaRPr lang="en-AU" sz="2800" noProof="0" dirty="0">
              <a:latin typeface="Comic Sans MS" panose="030F0702030302020204" pitchFamily="66" charset="0"/>
            </a:endParaRPr>
          </a:p>
        </p:txBody>
      </p:sp>
      <p:sp>
        <p:nvSpPr>
          <p:cNvPr id="7" name="TextBox 6">
            <a:extLst>
              <a:ext uri="{FF2B5EF4-FFF2-40B4-BE49-F238E27FC236}">
                <a16:creationId xmlns:a16="http://schemas.microsoft.com/office/drawing/2014/main" id="{A01C123D-B507-5559-8156-E3DD9223BE28}"/>
              </a:ext>
            </a:extLst>
          </p:cNvPr>
          <p:cNvSpPr txBox="1"/>
          <p:nvPr/>
        </p:nvSpPr>
        <p:spPr>
          <a:xfrm>
            <a:off x="336000" y="2244060"/>
            <a:ext cx="11520000" cy="3898824"/>
          </a:xfrm>
          <a:prstGeom prst="rect">
            <a:avLst/>
          </a:prstGeom>
          <a:noFill/>
        </p:spPr>
        <p:txBody>
          <a:bodyPr wrap="square">
            <a:spAutoFit/>
          </a:bodyPr>
          <a:lstStyle/>
          <a:p>
            <a:pPr>
              <a:lnSpc>
                <a:spcPct val="150000"/>
              </a:lnSpc>
            </a:pPr>
            <a:r>
              <a:rPr lang="en-AU" sz="2800" b="1" i="0" baseline="30000" dirty="0">
                <a:solidFill>
                  <a:srgbClr val="000000"/>
                </a:solidFill>
                <a:effectLst/>
                <a:latin typeface="Comic Sans MS" panose="030F0702030302020204" pitchFamily="66" charset="0"/>
              </a:rPr>
              <a:t>15</a:t>
            </a:r>
            <a:r>
              <a:rPr lang="en-AU" sz="2800" b="0" i="0" dirty="0">
                <a:solidFill>
                  <a:srgbClr val="000000"/>
                </a:solidFill>
                <a:effectLst/>
                <a:latin typeface="Comic Sans MS" panose="030F0702030302020204" pitchFamily="66" charset="0"/>
              </a:rPr>
              <a:t> ‘If you love me, you will keep my commandments. </a:t>
            </a:r>
            <a:r>
              <a:rPr lang="en-AU" sz="2800" b="1" i="0" baseline="30000" dirty="0">
                <a:solidFill>
                  <a:srgbClr val="000000"/>
                </a:solidFill>
                <a:effectLst/>
                <a:latin typeface="Comic Sans MS" panose="030F0702030302020204" pitchFamily="66" charset="0"/>
              </a:rPr>
              <a:t>16</a:t>
            </a:r>
            <a:r>
              <a:rPr lang="en-AU" sz="2800" b="0" i="0" dirty="0">
                <a:solidFill>
                  <a:srgbClr val="000000"/>
                </a:solidFill>
                <a:effectLst/>
                <a:latin typeface="Comic Sans MS" panose="030F0702030302020204" pitchFamily="66" charset="0"/>
              </a:rPr>
              <a:t> And I will ask the Father, and he will give you another Advocate, to be with you for ever. </a:t>
            </a:r>
            <a:r>
              <a:rPr lang="en-AU" sz="2800" b="1" i="0" baseline="30000" dirty="0">
                <a:solidFill>
                  <a:srgbClr val="000000"/>
                </a:solidFill>
                <a:effectLst/>
                <a:latin typeface="Comic Sans MS" panose="030F0702030302020204" pitchFamily="66" charset="0"/>
              </a:rPr>
              <a:t>17</a:t>
            </a:r>
            <a:r>
              <a:rPr lang="en-AU" sz="2800" b="0" i="0" dirty="0">
                <a:solidFill>
                  <a:srgbClr val="000000"/>
                </a:solidFill>
                <a:effectLst/>
                <a:latin typeface="Comic Sans MS" panose="030F0702030302020204" pitchFamily="66" charset="0"/>
              </a:rPr>
              <a:t> This is the Spirit of truth, whom the world cannot receive, because it neither sees him nor knows him. You know him, because he abides with you, and he will be in you. </a:t>
            </a:r>
            <a:r>
              <a:rPr lang="en-AU" sz="2800" b="1" i="0" baseline="30000" dirty="0">
                <a:solidFill>
                  <a:srgbClr val="000000"/>
                </a:solidFill>
                <a:effectLst/>
                <a:latin typeface="Comic Sans MS" panose="030F0702030302020204" pitchFamily="66" charset="0"/>
              </a:rPr>
              <a:t>18</a:t>
            </a:r>
            <a:r>
              <a:rPr lang="en-AU" sz="2800" b="0" i="0" dirty="0">
                <a:solidFill>
                  <a:srgbClr val="000000"/>
                </a:solidFill>
                <a:effectLst/>
                <a:latin typeface="Comic Sans MS" panose="030F0702030302020204" pitchFamily="66" charset="0"/>
              </a:rPr>
              <a:t> ‘I will not leave you orphaned; I am coming to you. .’</a:t>
            </a:r>
            <a:endParaRPr lang="en-AU" sz="2800" dirty="0">
              <a:latin typeface="Comic Sans MS" panose="030F0702030302020204" pitchFamily="66" charset="0"/>
            </a:endParaRPr>
          </a:p>
        </p:txBody>
      </p:sp>
      <p:sp>
        <p:nvSpPr>
          <p:cNvPr id="8" name="TextBox 1">
            <a:extLst>
              <a:ext uri="{FF2B5EF4-FFF2-40B4-BE49-F238E27FC236}">
                <a16:creationId xmlns:a16="http://schemas.microsoft.com/office/drawing/2014/main" id="{BF54C5D2-441C-0777-B2B4-822CFCEA2C1D}"/>
              </a:ext>
            </a:extLst>
          </p:cNvPr>
          <p:cNvSpPr txBox="1"/>
          <p:nvPr/>
        </p:nvSpPr>
        <p:spPr>
          <a:xfrm>
            <a:off x="598978" y="6346052"/>
            <a:ext cx="11293666"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200" noProof="0" dirty="0">
                <a:latin typeface="Comic Sans MS"/>
              </a:rPr>
              <a:t>This is the Gospel of the Lord.   </a:t>
            </a:r>
            <a:r>
              <a:rPr lang="en-AU" sz="2200" b="1" noProof="0" dirty="0">
                <a:latin typeface="Comic Sans MS"/>
              </a:rPr>
              <a:t>Praise to you Lord Jesus Christ.</a:t>
            </a:r>
            <a:endParaRPr lang="en-AU" sz="2200" noProof="0" dirty="0"/>
          </a:p>
        </p:txBody>
      </p:sp>
      <p:sp>
        <p:nvSpPr>
          <p:cNvPr id="2" name="Rectangle 1">
            <a:extLst>
              <a:ext uri="{FF2B5EF4-FFF2-40B4-BE49-F238E27FC236}">
                <a16:creationId xmlns:a16="http://schemas.microsoft.com/office/drawing/2014/main" id="{E0CED6BF-7A36-8A0D-7DF9-C038A38CDEB8}"/>
              </a:ext>
            </a:extLst>
          </p:cNvPr>
          <p:cNvSpPr/>
          <p:nvPr/>
        </p:nvSpPr>
        <p:spPr>
          <a:xfrm>
            <a:off x="8004213" y="6442792"/>
            <a:ext cx="2035498" cy="400110"/>
          </a:xfrm>
          <a:prstGeom prst="rect">
            <a:avLst/>
          </a:prstGeom>
        </p:spPr>
        <p:txBody>
          <a:bodyPr wrap="square">
            <a:spAutoFit/>
          </a:bodyPr>
          <a:lstStyle/>
          <a:p>
            <a:r>
              <a:rPr lang="en-AU" sz="2000" b="1" noProof="0" dirty="0">
                <a:solidFill>
                  <a:srgbClr val="E68422"/>
                </a:solidFill>
                <a:latin typeface="Comic Sans MS"/>
              </a:rPr>
              <a:t>Continue…</a:t>
            </a:r>
            <a:endParaRPr lang="en-AU" sz="2000" b="1" noProof="0" dirty="0">
              <a:solidFill>
                <a:srgbClr val="E68422"/>
              </a:solidFill>
            </a:endParaRPr>
          </a:p>
        </p:txBody>
      </p:sp>
    </p:spTree>
    <p:extLst>
      <p:ext uri="{BB962C8B-B14F-4D97-AF65-F5344CB8AC3E}">
        <p14:creationId xmlns:p14="http://schemas.microsoft.com/office/powerpoint/2010/main" val="2641318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F61C7-C421-EA8C-93E6-FF1A455AACA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FF4A631-0199-14FF-74C4-23BE95EAC41C}"/>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noProof="0">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CF47AC43-E49F-25AC-1E6C-7B1A189BE148}"/>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3" name="Rectangle 1">
            <a:extLst>
              <a:ext uri="{FF2B5EF4-FFF2-40B4-BE49-F238E27FC236}">
                <a16:creationId xmlns:a16="http://schemas.microsoft.com/office/drawing/2014/main" id="{89C07F9A-9FE2-65E0-11CE-13A1D926B77E}"/>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ED2EFC77-4584-54F4-76BD-5A03670881F6}"/>
              </a:ext>
            </a:extLst>
          </p:cNvPr>
          <p:cNvSpPr txBox="1"/>
          <p:nvPr/>
        </p:nvSpPr>
        <p:spPr>
          <a:xfrm>
            <a:off x="336000" y="584900"/>
            <a:ext cx="11520000" cy="3898824"/>
          </a:xfrm>
          <a:prstGeom prst="rect">
            <a:avLst/>
          </a:prstGeom>
          <a:noFill/>
        </p:spPr>
        <p:txBody>
          <a:bodyPr wrap="square">
            <a:spAutoFit/>
          </a:bodyPr>
          <a:lstStyle/>
          <a:p>
            <a:pPr>
              <a:lnSpc>
                <a:spcPct val="150000"/>
              </a:lnSpc>
            </a:pPr>
            <a:r>
              <a:rPr lang="en-AU" sz="2800" b="1" i="0" baseline="30000" dirty="0">
                <a:solidFill>
                  <a:srgbClr val="000000"/>
                </a:solidFill>
                <a:effectLst/>
                <a:latin typeface="Comic Sans MS" panose="030F0702030302020204" pitchFamily="66" charset="0"/>
              </a:rPr>
              <a:t>19</a:t>
            </a:r>
            <a:r>
              <a:rPr lang="en-AU" sz="2800" b="0" i="0" dirty="0">
                <a:solidFill>
                  <a:srgbClr val="000000"/>
                </a:solidFill>
                <a:effectLst/>
                <a:latin typeface="Comic Sans MS" panose="030F0702030302020204" pitchFamily="66" charset="0"/>
              </a:rPr>
              <a:t> In a little while the world will no longer see me, but you will see me; because I live, you also will live. </a:t>
            </a:r>
            <a:r>
              <a:rPr lang="en-AU" sz="2800" b="1" i="0" baseline="30000" dirty="0">
                <a:solidFill>
                  <a:srgbClr val="000000"/>
                </a:solidFill>
                <a:effectLst/>
                <a:latin typeface="Comic Sans MS" panose="030F0702030302020204" pitchFamily="66" charset="0"/>
              </a:rPr>
              <a:t>20</a:t>
            </a:r>
            <a:r>
              <a:rPr lang="en-AU" sz="2800" b="0" i="0" dirty="0">
                <a:solidFill>
                  <a:srgbClr val="000000"/>
                </a:solidFill>
                <a:effectLst/>
                <a:latin typeface="Comic Sans MS" panose="030F0702030302020204" pitchFamily="66" charset="0"/>
              </a:rPr>
              <a:t> On that day you will know that I am in my Father, and you in me, and I in you. </a:t>
            </a:r>
            <a:r>
              <a:rPr lang="en-AU" sz="2800" b="1" i="0" baseline="30000" dirty="0">
                <a:solidFill>
                  <a:srgbClr val="000000"/>
                </a:solidFill>
                <a:effectLst/>
                <a:latin typeface="Comic Sans MS" panose="030F0702030302020204" pitchFamily="66" charset="0"/>
              </a:rPr>
              <a:t>21</a:t>
            </a:r>
            <a:r>
              <a:rPr lang="en-AU" sz="2800" b="0" i="0" dirty="0">
                <a:solidFill>
                  <a:srgbClr val="000000"/>
                </a:solidFill>
                <a:effectLst/>
                <a:latin typeface="Comic Sans MS" panose="030F0702030302020204" pitchFamily="66" charset="0"/>
              </a:rPr>
              <a:t> They who have my commandments and keep them are those who love me; and those who love me will be loved by my Father, and I will love them and reveal myself to them.’</a:t>
            </a:r>
            <a:endParaRPr lang="en-AU" sz="2800" dirty="0">
              <a:latin typeface="Comic Sans MS" panose="030F0702030302020204" pitchFamily="66" charset="0"/>
            </a:endParaRPr>
          </a:p>
        </p:txBody>
      </p:sp>
      <p:sp>
        <p:nvSpPr>
          <p:cNvPr id="8" name="TextBox 1">
            <a:extLst>
              <a:ext uri="{FF2B5EF4-FFF2-40B4-BE49-F238E27FC236}">
                <a16:creationId xmlns:a16="http://schemas.microsoft.com/office/drawing/2014/main" id="{9E10FD21-5523-58C6-0C21-277ED14A91DA}"/>
              </a:ext>
            </a:extLst>
          </p:cNvPr>
          <p:cNvSpPr txBox="1"/>
          <p:nvPr/>
        </p:nvSpPr>
        <p:spPr>
          <a:xfrm>
            <a:off x="429908" y="5176675"/>
            <a:ext cx="11332184"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800" noProof="0" dirty="0">
                <a:latin typeface="Comic Sans MS"/>
              </a:rPr>
              <a:t>This is the Gospel of the Lord.   </a:t>
            </a:r>
            <a:r>
              <a:rPr lang="en-AU" sz="2800" b="1" noProof="0" dirty="0">
                <a:latin typeface="Comic Sans MS"/>
              </a:rPr>
              <a:t>Praise to you Lord Jesus Christ.</a:t>
            </a:r>
            <a:endParaRPr lang="en-AU" sz="2800" noProof="0" dirty="0"/>
          </a:p>
        </p:txBody>
      </p:sp>
    </p:spTree>
    <p:extLst>
      <p:ext uri="{BB962C8B-B14F-4D97-AF65-F5344CB8AC3E}">
        <p14:creationId xmlns:p14="http://schemas.microsoft.com/office/powerpoint/2010/main" val="3207526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and flowers on a table&#10;&#10;Description automatically generated">
            <a:extLst>
              <a:ext uri="{FF2B5EF4-FFF2-40B4-BE49-F238E27FC236}">
                <a16:creationId xmlns:a16="http://schemas.microsoft.com/office/drawing/2014/main" id="{28C6F0F5-6C94-F59F-4674-164BFAA29EAB}"/>
              </a:ext>
            </a:extLst>
          </p:cNvPr>
          <p:cNvPicPr>
            <a:picLocks noChangeAspect="1"/>
          </p:cNvPicPr>
          <p:nvPr/>
        </p:nvPicPr>
        <p:blipFill>
          <a:blip r:embed="rId2">
            <a:extLst>
              <a:ext uri="{28A0092B-C50C-407E-A947-70E740481C1C}">
                <a14:useLocalDpi xmlns:a14="http://schemas.microsoft.com/office/drawing/2010/main" val="0"/>
              </a:ext>
            </a:extLst>
          </a:blip>
          <a:srcRect t="19195" r="1" b="27631"/>
          <a:stretch/>
        </p:blipFill>
        <p:spPr>
          <a:xfrm>
            <a:off x="0" y="0"/>
            <a:ext cx="12192000" cy="6857999"/>
          </a:xfrm>
          <a:prstGeom prst="rect">
            <a:avLst/>
          </a:prstGeom>
          <a:noFill/>
        </p:spPr>
      </p:pic>
      <p:sp>
        <p:nvSpPr>
          <p:cNvPr id="2" name="Slide Number Placeholder 1" hidden="1">
            <a:extLst>
              <a:ext uri="{FF2B5EF4-FFF2-40B4-BE49-F238E27FC236}">
                <a16:creationId xmlns:a16="http://schemas.microsoft.com/office/drawing/2014/main" id="{29295B47-6AB1-C2C1-4D9C-D5C9691DB1ED}"/>
              </a:ext>
            </a:extLst>
          </p:cNvPr>
          <p:cNvSpPr>
            <a:spLocks noGrp="1"/>
          </p:cNvSpPr>
          <p:nvPr>
            <p:ph type="sldNum" sz="quarter" idx="12"/>
          </p:nvPr>
        </p:nvSpPr>
        <p:spPr/>
        <p:txBody>
          <a:bodyPr/>
          <a:lstStyle/>
          <a:p>
            <a:pPr>
              <a:spcAft>
                <a:spcPts val="600"/>
              </a:spcAft>
              <a:defRPr/>
            </a:pPr>
            <a:fld id="{EBC57D59-8F18-4E33-9885-CA1B9A361622}" type="slidenum">
              <a:rPr lang="en-AU" noProof="0" smtClean="0">
                <a:solidFill>
                  <a:prstClr val="black">
                    <a:tint val="75000"/>
                  </a:prstClr>
                </a:solidFill>
              </a:rPr>
              <a:pPr>
                <a:spcAft>
                  <a:spcPts val="600"/>
                </a:spcAft>
                <a:defRPr/>
              </a:pPr>
              <a:t>28</a:t>
            </a:fld>
            <a:endParaRPr lang="en-AU" noProof="0">
              <a:solidFill>
                <a:prstClr val="black">
                  <a:tint val="75000"/>
                </a:prstClr>
              </a:solidFill>
            </a:endParaRPr>
          </a:p>
        </p:txBody>
      </p:sp>
      <p:sp>
        <p:nvSpPr>
          <p:cNvPr id="6" name="TextBox 5">
            <a:extLst>
              <a:ext uri="{FF2B5EF4-FFF2-40B4-BE49-F238E27FC236}">
                <a16:creationId xmlns:a16="http://schemas.microsoft.com/office/drawing/2014/main" id="{B997E1CA-0589-9A88-0F7B-E05A6C932546}"/>
              </a:ext>
            </a:extLst>
          </p:cNvPr>
          <p:cNvSpPr txBox="1"/>
          <p:nvPr/>
        </p:nvSpPr>
        <p:spPr>
          <a:xfrm>
            <a:off x="3591098" y="1816331"/>
            <a:ext cx="5436523" cy="1458156"/>
          </a:xfrm>
          <a:prstGeom prst="rect">
            <a:avLst/>
          </a:prstGeom>
          <a:noFill/>
        </p:spPr>
        <p:txBody>
          <a:bodyPr wrap="square" rtlCol="0">
            <a:spAutoFit/>
          </a:bodyPr>
          <a:lstStyle/>
          <a:p>
            <a:pPr algn="ctr">
              <a:lnSpc>
                <a:spcPct val="114999"/>
              </a:lnSpc>
            </a:pPr>
            <a:r>
              <a:rPr lang="en-AU" sz="4000" b="1" noProof="0">
                <a:solidFill>
                  <a:srgbClr val="FFC000"/>
                </a:solidFill>
                <a:latin typeface="Comic Sans MS"/>
              </a:rPr>
              <a:t>We pause </a:t>
            </a:r>
            <a:endParaRPr lang="en-AU" sz="4000" b="1" noProof="0">
              <a:solidFill>
                <a:srgbClr val="FFC000"/>
              </a:solidFill>
              <a:latin typeface="Comic Sans MS"/>
              <a:cs typeface="Calibri"/>
            </a:endParaRPr>
          </a:p>
          <a:p>
            <a:pPr algn="ctr">
              <a:lnSpc>
                <a:spcPct val="114999"/>
              </a:lnSpc>
            </a:pPr>
            <a:r>
              <a:rPr lang="en-AU" sz="4000" b="1" noProof="0">
                <a:solidFill>
                  <a:srgbClr val="FFC000"/>
                </a:solidFill>
                <a:latin typeface="Comic Sans MS"/>
              </a:rPr>
              <a:t>after ​the Gospel ​​</a:t>
            </a:r>
            <a:endParaRPr lang="en-AU" sz="4000" b="1" noProof="0">
              <a:solidFill>
                <a:srgbClr val="FFC000"/>
              </a:solidFill>
              <a:latin typeface="Comic Sans MS"/>
              <a:ea typeface="Calibri"/>
              <a:cs typeface="Calibri"/>
            </a:endParaRPr>
          </a:p>
        </p:txBody>
      </p:sp>
    </p:spTree>
    <p:extLst>
      <p:ext uri="{BB962C8B-B14F-4D97-AF65-F5344CB8AC3E}">
        <p14:creationId xmlns:p14="http://schemas.microsoft.com/office/powerpoint/2010/main" val="1751699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0FFE8-B04A-EB82-C53E-242C185F4BB2}"/>
              </a:ext>
            </a:extLst>
          </p:cNvPr>
          <p:cNvSpPr>
            <a:spLocks noGrp="1"/>
          </p:cNvSpPr>
          <p:nvPr>
            <p:ph type="sldNum" sz="quarter" idx="12"/>
          </p:nvPr>
        </p:nvSpPr>
        <p:spPr/>
        <p:txBody>
          <a:bodyPr/>
          <a:lstStyle/>
          <a:p>
            <a:pPr>
              <a:defRPr/>
            </a:pPr>
            <a:fld id="{EBC57D59-8F18-4E33-9885-CA1B9A361622}" type="slidenum">
              <a:rPr lang="en-AU" noProof="0">
                <a:solidFill>
                  <a:prstClr val="black">
                    <a:tint val="75000"/>
                  </a:prstClr>
                </a:solidFill>
              </a:rPr>
              <a:pPr>
                <a:defRPr/>
              </a:pPr>
              <a:t>29</a:t>
            </a:fld>
            <a:endParaRPr lang="en-AU" noProof="0">
              <a:solidFill>
                <a:prstClr val="black">
                  <a:tint val="75000"/>
                </a:prstClr>
              </a:solidFill>
            </a:endParaRPr>
          </a:p>
        </p:txBody>
      </p:sp>
      <p:sp>
        <p:nvSpPr>
          <p:cNvPr id="4" name="TextBox 3">
            <a:extLst>
              <a:ext uri="{FF2B5EF4-FFF2-40B4-BE49-F238E27FC236}">
                <a16:creationId xmlns:a16="http://schemas.microsoft.com/office/drawing/2014/main" id="{A64D88EB-19E9-D602-EC87-E7A60CB2FF65}"/>
              </a:ext>
            </a:extLst>
          </p:cNvPr>
          <p:cNvSpPr txBox="1"/>
          <p:nvPr/>
        </p:nvSpPr>
        <p:spPr>
          <a:xfrm>
            <a:off x="365245" y="4987426"/>
            <a:ext cx="11465529"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6600" noProof="0">
                <a:solidFill>
                  <a:srgbClr val="E68422"/>
                </a:solidFill>
                <a:latin typeface="Comic Sans MS"/>
              </a:rPr>
              <a:t>Sermon</a:t>
            </a:r>
            <a:endParaRPr lang="en-AU" sz="6600" noProof="0">
              <a:solidFill>
                <a:srgbClr val="E68422"/>
              </a:solidFill>
              <a:ea typeface="Calibri"/>
              <a:cs typeface="Calibri"/>
            </a:endParaRPr>
          </a:p>
        </p:txBody>
      </p:sp>
      <p:sp>
        <p:nvSpPr>
          <p:cNvPr id="5" name="TextBox 4">
            <a:extLst>
              <a:ext uri="{FF2B5EF4-FFF2-40B4-BE49-F238E27FC236}">
                <a16:creationId xmlns:a16="http://schemas.microsoft.com/office/drawing/2014/main" id="{45778826-7C60-ABB3-4AD2-60B01924D0B8}"/>
              </a:ext>
            </a:extLst>
          </p:cNvPr>
          <p:cNvSpPr txBox="1"/>
          <p:nvPr/>
        </p:nvSpPr>
        <p:spPr>
          <a:xfrm>
            <a:off x="481154" y="182144"/>
            <a:ext cx="11239500" cy="4461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400" b="1" noProof="0">
                <a:solidFill>
                  <a:srgbClr val="E68422"/>
                </a:solidFill>
                <a:latin typeface="Comic Sans MS"/>
              </a:rPr>
              <a:t>Leader:</a:t>
            </a:r>
            <a:r>
              <a:rPr lang="en-AU" sz="2400" b="1" i="1" noProof="0">
                <a:solidFill>
                  <a:srgbClr val="E68422"/>
                </a:solidFill>
                <a:latin typeface="Comic Sans MS"/>
              </a:rPr>
              <a:t> </a:t>
            </a:r>
            <a:r>
              <a:rPr lang="en-AU" sz="2400" noProof="0">
                <a:latin typeface="Comic Sans MS"/>
              </a:rPr>
              <a:t>The Sermon is recorded to YouTube for sharing later.</a:t>
            </a:r>
            <a:endParaRPr lang="en-AU" sz="2400" noProof="0">
              <a:ea typeface="Calibri"/>
              <a:cs typeface="Calibri"/>
            </a:endParaRPr>
          </a:p>
          <a:p>
            <a:pPr>
              <a:lnSpc>
                <a:spcPct val="150000"/>
              </a:lnSpc>
            </a:pPr>
            <a:r>
              <a:rPr lang="en-AU" sz="2400" noProof="0">
                <a:latin typeface="Comic Sans MS"/>
              </a:rPr>
              <a:t>Only the preacher's video and audio will be recorded.</a:t>
            </a:r>
          </a:p>
          <a:p>
            <a:pPr>
              <a:lnSpc>
                <a:spcPct val="150000"/>
              </a:lnSpc>
            </a:pPr>
            <a:r>
              <a:rPr lang="en-AU" sz="2400" noProof="0">
                <a:latin typeface="Comic Sans MS"/>
                <a:ea typeface="Calibri"/>
                <a:cs typeface="Calibri"/>
              </a:rPr>
              <a:t>The chat and other participants' feeds remain out of sight of the recording.</a:t>
            </a:r>
          </a:p>
          <a:p>
            <a:pPr>
              <a:lnSpc>
                <a:spcPct val="150000"/>
              </a:lnSpc>
            </a:pPr>
            <a:endParaRPr lang="en-AU" sz="2400" b="1" i="1" noProof="0">
              <a:solidFill>
                <a:srgbClr val="E3960B"/>
              </a:solidFill>
              <a:latin typeface="Comic Sans MS"/>
              <a:ea typeface="Calibri"/>
              <a:cs typeface="Calibri"/>
            </a:endParaRPr>
          </a:p>
          <a:p>
            <a:pPr marL="342900" indent="-342900">
              <a:lnSpc>
                <a:spcPct val="150000"/>
              </a:lnSpc>
              <a:buFont typeface="Wingdings"/>
              <a:buChar char="Ø"/>
            </a:pPr>
            <a:r>
              <a:rPr lang="en-AU" sz="2400" i="1" noProof="0">
                <a:solidFill>
                  <a:srgbClr val="E68422"/>
                </a:solidFill>
                <a:latin typeface="Comic Sans MS"/>
                <a:ea typeface="Calibri"/>
                <a:cs typeface="Calibri"/>
              </a:rPr>
              <a:t>Leader and Cantor mute  </a:t>
            </a:r>
            <a:endParaRPr lang="en-AU" sz="2400" i="1" noProof="0">
              <a:solidFill>
                <a:srgbClr val="E68422"/>
              </a:solidFill>
              <a:latin typeface="Calibri"/>
              <a:ea typeface="Calibri"/>
              <a:cs typeface="Calibri"/>
            </a:endParaRPr>
          </a:p>
          <a:p>
            <a:pPr marL="342900" indent="-342900">
              <a:lnSpc>
                <a:spcPct val="150000"/>
              </a:lnSpc>
              <a:buFont typeface="Wingdings"/>
              <a:buChar char="Ø"/>
            </a:pPr>
            <a:r>
              <a:rPr lang="en-AU" sz="2400" i="1" noProof="0">
                <a:solidFill>
                  <a:srgbClr val="E68422"/>
                </a:solidFill>
                <a:latin typeface="Comic Sans MS"/>
                <a:ea typeface="Calibri"/>
                <a:cs typeface="Calibri"/>
              </a:rPr>
              <a:t>Broadcaster exits screenshare </a:t>
            </a:r>
            <a:endParaRPr lang="en-AU" sz="2400" i="1" noProof="0">
              <a:solidFill>
                <a:srgbClr val="E68422"/>
              </a:solidFill>
              <a:latin typeface="Calibri"/>
              <a:ea typeface="Calibri"/>
              <a:cs typeface="Calibri"/>
            </a:endParaRPr>
          </a:p>
          <a:p>
            <a:pPr marL="342900" indent="-342900">
              <a:lnSpc>
                <a:spcPct val="150000"/>
              </a:lnSpc>
              <a:buFont typeface="Wingdings,Sans-Serif"/>
              <a:buChar char="Ø"/>
            </a:pPr>
            <a:r>
              <a:rPr lang="en-AU" sz="2400" i="1" noProof="0">
                <a:solidFill>
                  <a:srgbClr val="E68422"/>
                </a:solidFill>
                <a:latin typeface="Comic Sans MS"/>
                <a:ea typeface="Calibri"/>
                <a:cs typeface="Calibri"/>
              </a:rPr>
              <a:t>Preacher unmutes</a:t>
            </a:r>
            <a:endParaRPr lang="en-AU" sz="2400" noProof="0">
              <a:solidFill>
                <a:srgbClr val="E68422"/>
              </a:solidFill>
              <a:latin typeface="Comic Sans MS"/>
              <a:ea typeface="Calibri"/>
              <a:cs typeface="Calibri"/>
            </a:endParaRPr>
          </a:p>
          <a:p>
            <a:pPr marL="342900" indent="-342900">
              <a:lnSpc>
                <a:spcPct val="150000"/>
              </a:lnSpc>
              <a:buFont typeface="Wingdings,Sans-Serif"/>
              <a:buChar char="Ø"/>
            </a:pPr>
            <a:r>
              <a:rPr lang="en-AU" sz="2400" i="1" noProof="0">
                <a:solidFill>
                  <a:srgbClr val="E68422"/>
                </a:solidFill>
                <a:latin typeface="Comic Sans MS"/>
                <a:ea typeface="Calibri"/>
                <a:cs typeface="Calibri"/>
              </a:rPr>
              <a:t>Zoom buttons ”pins” preacher’s screen + selects “record to the cloud”</a:t>
            </a:r>
            <a:endParaRPr lang="en-AU" sz="2400" noProof="0">
              <a:solidFill>
                <a:srgbClr val="E68422"/>
              </a:solidFill>
              <a:latin typeface="Times New Roman"/>
              <a:ea typeface="Calibri"/>
              <a:cs typeface="Times New Roman"/>
            </a:endParaRPr>
          </a:p>
        </p:txBody>
      </p:sp>
    </p:spTree>
    <p:extLst>
      <p:ext uri="{BB962C8B-B14F-4D97-AF65-F5344CB8AC3E}">
        <p14:creationId xmlns:p14="http://schemas.microsoft.com/office/powerpoint/2010/main" val="15127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EED2037D-35E3-05F6-E09B-C219996F7621}"/>
              </a:ext>
            </a:extLst>
          </p:cNvPr>
          <p:cNvSpPr txBox="1"/>
          <p:nvPr/>
        </p:nvSpPr>
        <p:spPr>
          <a:xfrm>
            <a:off x="397423" y="109062"/>
            <a:ext cx="11299830" cy="62613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600" b="1" noProof="0" dirty="0">
                <a:solidFill>
                  <a:srgbClr val="F5801F"/>
                </a:solidFill>
                <a:latin typeface="Comic Sans MS"/>
              </a:rPr>
              <a:t>Leader:</a:t>
            </a:r>
            <a:r>
              <a:rPr lang="en-AU" sz="2600" i="1" noProof="0" dirty="0">
                <a:solidFill>
                  <a:srgbClr val="F5801F"/>
                </a:solidFill>
                <a:latin typeface="Comic Sans MS"/>
              </a:rPr>
              <a:t> </a:t>
            </a:r>
            <a:r>
              <a:rPr lang="en-AU" sz="2600" noProof="0" dirty="0">
                <a:latin typeface="Comic Sans MS"/>
              </a:rPr>
              <a:t>Our Holy Hermit today is St. </a:t>
            </a:r>
            <a:r>
              <a:rPr lang="en-AU" sz="2600" dirty="0">
                <a:latin typeface="Comic Sans MS"/>
              </a:rPr>
              <a:t>Gregory the Illuminator</a:t>
            </a:r>
            <a:endParaRPr lang="en-AU" sz="2600" noProof="0" dirty="0">
              <a:latin typeface="Comic Sans MS"/>
            </a:endParaRPr>
          </a:p>
        </p:txBody>
      </p:sp>
      <p:sp>
        <p:nvSpPr>
          <p:cNvPr id="4" name="TextBox 3">
            <a:extLst>
              <a:ext uri="{FF2B5EF4-FFF2-40B4-BE49-F238E27FC236}">
                <a16:creationId xmlns:a16="http://schemas.microsoft.com/office/drawing/2014/main" id="{8055AD78-8CAD-855A-84A2-71333C3B3B24}"/>
              </a:ext>
            </a:extLst>
          </p:cNvPr>
          <p:cNvSpPr txBox="1"/>
          <p:nvPr/>
        </p:nvSpPr>
        <p:spPr>
          <a:xfrm>
            <a:off x="557785" y="833257"/>
            <a:ext cx="7260336" cy="5191486"/>
          </a:xfrm>
          <a:prstGeom prst="rect">
            <a:avLst/>
          </a:prstGeom>
          <a:noFill/>
        </p:spPr>
        <p:txBody>
          <a:bodyPr wrap="square">
            <a:spAutoFit/>
          </a:bodyPr>
          <a:lstStyle/>
          <a:p>
            <a:pPr>
              <a:lnSpc>
                <a:spcPct val="150000"/>
              </a:lnSpc>
            </a:pPr>
            <a:r>
              <a:rPr lang="en-AU" sz="2800" b="0" i="0" dirty="0">
                <a:solidFill>
                  <a:srgbClr val="222222"/>
                </a:solidFill>
                <a:effectLst/>
                <a:latin typeface="Comic Sans MS" panose="030F0702030302020204" pitchFamily="66" charset="0"/>
              </a:rPr>
              <a:t>Gregory the Illuminator (c. 257 – c. 331) is the patron saint and first official head of the Armenian Church.  He was a religious leader who converted Armenia from paganism to Christianity in 301.  Equal of the Apostles and Enlightener of Armenia, was the religious leader credited with forging the Christian identity of Armenia. </a:t>
            </a:r>
            <a:endParaRPr lang="en-AU" sz="2800" dirty="0">
              <a:latin typeface="Comic Sans MS" panose="030F0702030302020204" pitchFamily="66" charset="0"/>
            </a:endParaRPr>
          </a:p>
        </p:txBody>
      </p:sp>
      <p:pic>
        <p:nvPicPr>
          <p:cNvPr id="8" name="Picture 7">
            <a:extLst>
              <a:ext uri="{FF2B5EF4-FFF2-40B4-BE49-F238E27FC236}">
                <a16:creationId xmlns:a16="http://schemas.microsoft.com/office/drawing/2014/main" id="{AD6272B0-045A-F628-E3EF-BE7D6DD1F5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9556" y="1651730"/>
            <a:ext cx="3330755" cy="3554540"/>
          </a:xfrm>
          <a:prstGeom prst="rect">
            <a:avLst/>
          </a:prstGeom>
        </p:spPr>
      </p:pic>
    </p:spTree>
    <p:extLst>
      <p:ext uri="{BB962C8B-B14F-4D97-AF65-F5344CB8AC3E}">
        <p14:creationId xmlns:p14="http://schemas.microsoft.com/office/powerpoint/2010/main" val="1720509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B47EC3-D418-462A-A803-1A59339482CC}"/>
              </a:ext>
            </a:extLst>
          </p:cNvPr>
          <p:cNvSpPr>
            <a:spLocks noGrp="1"/>
          </p:cNvSpPr>
          <p:nvPr>
            <p:ph type="sldNum" sz="quarter" idx="12"/>
          </p:nvPr>
        </p:nvSpPr>
        <p:spPr/>
        <p:txBody>
          <a:bodyPr/>
          <a:lstStyle/>
          <a:p>
            <a:fld id="{D6BAAE04-8869-45BD-9FC4-571BC1F4B92A}" type="slidenum">
              <a:rPr lang="en-AU" noProof="0" smtClean="0"/>
              <a:t>30</a:t>
            </a:fld>
            <a:endParaRPr lang="en-AU" noProof="0"/>
          </a:p>
        </p:txBody>
      </p:sp>
      <p:sp>
        <p:nvSpPr>
          <p:cNvPr id="3" name="TextBox 2">
            <a:extLst>
              <a:ext uri="{FF2B5EF4-FFF2-40B4-BE49-F238E27FC236}">
                <a16:creationId xmlns:a16="http://schemas.microsoft.com/office/drawing/2014/main" id="{3B431639-ED23-448F-AED9-9F17CE38DE4F}"/>
              </a:ext>
            </a:extLst>
          </p:cNvPr>
          <p:cNvSpPr txBox="1"/>
          <p:nvPr/>
        </p:nvSpPr>
        <p:spPr>
          <a:xfrm>
            <a:off x="416257" y="572325"/>
            <a:ext cx="11402704" cy="4739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800" noProof="0" dirty="0">
                <a:solidFill>
                  <a:srgbClr val="E68422"/>
                </a:solidFill>
                <a:latin typeface="Comic Sans MS"/>
                <a:cs typeface="Segoe UI"/>
              </a:rPr>
              <a:t>Leader unmutes</a:t>
            </a:r>
          </a:p>
          <a:p>
            <a:pPr algn="ctr"/>
            <a:endParaRPr lang="en-AU" i="1" noProof="0" dirty="0">
              <a:solidFill>
                <a:srgbClr val="E68422"/>
              </a:solidFill>
              <a:latin typeface="Comic Sans MS" panose="030F0702030302020204" pitchFamily="66" charset="0"/>
              <a:cs typeface="Segoe UI"/>
            </a:endParaRPr>
          </a:p>
          <a:p>
            <a:pPr algn="ctr"/>
            <a:r>
              <a:rPr lang="en-AU" sz="4000" b="1" noProof="0">
                <a:solidFill>
                  <a:srgbClr val="E68422"/>
                </a:solidFill>
                <a:latin typeface="Comic Sans MS"/>
              </a:rPr>
              <a:t>Our </a:t>
            </a:r>
            <a:r>
              <a:rPr lang="en-AU" sz="4000" b="1">
                <a:solidFill>
                  <a:srgbClr val="E68422"/>
                </a:solidFill>
                <a:latin typeface="Comic Sans MS"/>
              </a:rPr>
              <a:t>next </a:t>
            </a:r>
            <a:r>
              <a:rPr lang="en-AU" sz="4000" b="1" noProof="0">
                <a:solidFill>
                  <a:srgbClr val="E68422"/>
                </a:solidFill>
                <a:latin typeface="Comic Sans MS"/>
              </a:rPr>
              <a:t>Hymn </a:t>
            </a:r>
          </a:p>
          <a:p>
            <a:pPr algn="ctr"/>
            <a:r>
              <a:rPr lang="en-AU" sz="3600" b="1">
                <a:solidFill>
                  <a:srgbClr val="E68422"/>
                </a:solidFill>
                <a:latin typeface="Comic Sans MS"/>
                <a:ea typeface="Calibri"/>
                <a:cs typeface="Times New Roman"/>
              </a:rPr>
              <a:t>The Greatest Commands</a:t>
            </a:r>
            <a:endParaRPr lang="en-AU" sz="2400">
              <a:solidFill>
                <a:srgbClr val="000000"/>
              </a:solidFill>
              <a:latin typeface="Times New Roman"/>
              <a:ea typeface="Calibri"/>
              <a:cs typeface="Times New Roman"/>
            </a:endParaRPr>
          </a:p>
          <a:p>
            <a:pPr algn="ctr"/>
            <a:endParaRPr lang="en-AU" sz="2400" dirty="0">
              <a:solidFill>
                <a:srgbClr val="E68422"/>
              </a:solidFill>
              <a:latin typeface="Times New Roman"/>
              <a:ea typeface="Calibri"/>
              <a:cs typeface="Times New Roman"/>
            </a:endParaRPr>
          </a:p>
          <a:p>
            <a:pPr algn="ctr"/>
            <a:r>
              <a:rPr lang="en-AU" sz="2400" dirty="0">
                <a:solidFill>
                  <a:srgbClr val="E68422"/>
                </a:solidFill>
                <a:ea typeface="+mn-lt"/>
                <a:cs typeface="+mn-lt"/>
                <a:hlinkClick r:id="rId2"/>
              </a:rPr>
              <a:t>https://www.youtube.com/watch?v=TEiTobGdGcI</a:t>
            </a:r>
            <a:endParaRPr lang="en-AU"/>
          </a:p>
          <a:p>
            <a:pPr algn="ctr"/>
            <a:endParaRPr lang="en-AU" sz="2400" i="0" u="none" strike="noStrike" noProof="0" dirty="0">
              <a:solidFill>
                <a:srgbClr val="E68422"/>
              </a:solidFill>
              <a:effectLst/>
              <a:latin typeface="Times New Roman"/>
              <a:cs typeface="Times New Roman"/>
            </a:endParaRPr>
          </a:p>
          <a:p>
            <a:pPr algn="ctr"/>
            <a:endParaRPr lang="en-AU" sz="2400" dirty="0">
              <a:solidFill>
                <a:srgbClr val="E68422"/>
              </a:solidFill>
              <a:latin typeface="Times New Roman"/>
              <a:cs typeface="Times New Roman"/>
            </a:endParaRPr>
          </a:p>
          <a:p>
            <a:pPr algn="ctr"/>
            <a:endParaRPr lang="en-AU" sz="2800" dirty="0">
              <a:solidFill>
                <a:srgbClr val="E68422"/>
              </a:solidFill>
              <a:latin typeface="Comic Sans MS"/>
              <a:cs typeface="Times New Roman"/>
            </a:endParaRPr>
          </a:p>
          <a:p>
            <a:pPr algn="ctr"/>
            <a:r>
              <a:rPr lang="en-AU" sz="2800" i="0" u="none" strike="noStrike" noProof="0" dirty="0">
                <a:solidFill>
                  <a:srgbClr val="E68422"/>
                </a:solidFill>
                <a:effectLst/>
                <a:latin typeface="Comic Sans MS"/>
              </a:rPr>
              <a:t>We stay on mute</a:t>
            </a:r>
            <a:endParaRPr lang="en-AU" sz="2800" noProof="0" dirty="0">
              <a:solidFill>
                <a:srgbClr val="E68422"/>
              </a:solidFill>
              <a:latin typeface="Comic Sans MS"/>
              <a:cs typeface="Times New Roman"/>
            </a:endParaRPr>
          </a:p>
          <a:p>
            <a:pPr algn="ctr"/>
            <a:r>
              <a:rPr lang="en-AU" sz="2800" noProof="0" dirty="0">
                <a:solidFill>
                  <a:srgbClr val="E68422"/>
                </a:solidFill>
                <a:latin typeface="Comic Sans MS"/>
              </a:rPr>
              <a:t>Leader mutes</a:t>
            </a:r>
            <a:endParaRPr lang="en-AU" noProof="0" dirty="0">
              <a:solidFill>
                <a:srgbClr val="E68422"/>
              </a:solidFill>
              <a:latin typeface="Comic Sans MS"/>
            </a:endParaRPr>
          </a:p>
        </p:txBody>
      </p:sp>
    </p:spTree>
    <p:extLst>
      <p:ext uri="{BB962C8B-B14F-4D97-AF65-F5344CB8AC3E}">
        <p14:creationId xmlns:p14="http://schemas.microsoft.com/office/powerpoint/2010/main" val="2104720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6232" y="1033843"/>
            <a:ext cx="10439533" cy="2883162"/>
          </a:xfrm>
          <a:prstGeom prst="rect">
            <a:avLst/>
          </a:prstGeom>
        </p:spPr>
        <p:txBody>
          <a:bodyPr wrap="square" lIns="91440" tIns="45720" rIns="91440" bIns="45720" anchor="t">
            <a:spAutoFit/>
          </a:bodyPr>
          <a:lstStyle/>
          <a:p>
            <a:pPr>
              <a:lnSpc>
                <a:spcPct val="150000"/>
              </a:lnSpc>
            </a:pPr>
            <a:r>
              <a:rPr lang="en-AU" sz="2800" noProof="0">
                <a:solidFill>
                  <a:srgbClr val="E68422"/>
                </a:solidFill>
                <a:latin typeface="Comic Sans MS" panose="030F0702030302020204" pitchFamily="66" charset="0"/>
                <a:cs typeface="Segoe UI"/>
              </a:rPr>
              <a:t>Leader: </a:t>
            </a:r>
            <a:r>
              <a:rPr lang="en-AU" sz="2800" noProof="0">
                <a:latin typeface="Comic Sans MS"/>
              </a:rPr>
              <a:t>We are the body of Christ</a:t>
            </a:r>
          </a:p>
          <a:p>
            <a:pPr algn="ctr">
              <a:lnSpc>
                <a:spcPct val="150000"/>
              </a:lnSpc>
            </a:pPr>
            <a:r>
              <a:rPr lang="en-AU" sz="2800" b="1" noProof="0">
                <a:solidFill>
                  <a:srgbClr val="E68422"/>
                </a:solidFill>
                <a:latin typeface="Comic Sans MS"/>
              </a:rPr>
              <a:t>All: </a:t>
            </a:r>
            <a:r>
              <a:rPr lang="en-AU" sz="2800" b="1" noProof="0">
                <a:latin typeface="Comic Sans MS"/>
              </a:rPr>
              <a:t>God’s Spirit is with us</a:t>
            </a:r>
          </a:p>
          <a:p>
            <a:pPr algn="ctr">
              <a:lnSpc>
                <a:spcPct val="150000"/>
              </a:lnSpc>
            </a:pPr>
            <a:endParaRPr lang="en-AU" sz="1200" noProof="0">
              <a:latin typeface="Comic Sans MS" panose="030F0702030302020204" pitchFamily="66" charset="0"/>
            </a:endParaRPr>
          </a:p>
          <a:p>
            <a:pPr>
              <a:lnSpc>
                <a:spcPct val="150000"/>
              </a:lnSpc>
            </a:pPr>
            <a:r>
              <a:rPr lang="en-AU" sz="2800" noProof="0">
                <a:solidFill>
                  <a:srgbClr val="E68422"/>
                </a:solidFill>
                <a:latin typeface="Comic Sans MS" panose="030F0702030302020204" pitchFamily="66" charset="0"/>
                <a:cs typeface="Segoe UI"/>
              </a:rPr>
              <a:t>Leader: </a:t>
            </a:r>
            <a:r>
              <a:rPr lang="en-AU" sz="2800" noProof="0">
                <a:latin typeface="Comic Sans MS"/>
              </a:rPr>
              <a:t>The peace of the Lord be always with you.</a:t>
            </a:r>
          </a:p>
          <a:p>
            <a:pPr algn="ctr">
              <a:lnSpc>
                <a:spcPct val="150000"/>
              </a:lnSpc>
            </a:pPr>
            <a:r>
              <a:rPr lang="en-AU" sz="2800" b="1" noProof="0">
                <a:solidFill>
                  <a:srgbClr val="E68422"/>
                </a:solidFill>
                <a:latin typeface="Comic Sans MS"/>
              </a:rPr>
              <a:t>All: </a:t>
            </a:r>
            <a:r>
              <a:rPr lang="en-AU" sz="2800" b="1" noProof="0">
                <a:latin typeface="Comic Sans MS"/>
              </a:rPr>
              <a:t>And also with you.</a:t>
            </a:r>
            <a:endParaRPr lang="en-AU" sz="2800" noProof="0">
              <a:latin typeface="Comic Sans MS"/>
            </a:endParaRPr>
          </a:p>
        </p:txBody>
      </p:sp>
      <p:sp>
        <p:nvSpPr>
          <p:cNvPr id="3" name="Rectangle 2"/>
          <p:cNvSpPr/>
          <p:nvPr/>
        </p:nvSpPr>
        <p:spPr>
          <a:xfrm>
            <a:off x="3508592" y="387512"/>
            <a:ext cx="5174815" cy="646331"/>
          </a:xfrm>
          <a:prstGeom prst="rect">
            <a:avLst/>
          </a:prstGeom>
        </p:spPr>
        <p:txBody>
          <a:bodyPr wrap="none">
            <a:spAutoFit/>
          </a:bodyPr>
          <a:lstStyle/>
          <a:p>
            <a:r>
              <a:rPr lang="en-AU" sz="3600" b="1" noProof="0">
                <a:solidFill>
                  <a:srgbClr val="E68422"/>
                </a:solidFill>
                <a:latin typeface="Comic Sans MS"/>
                <a:cs typeface="Arial"/>
              </a:rPr>
              <a:t>The Greeting of Peace</a:t>
            </a:r>
          </a:p>
        </p:txBody>
      </p:sp>
      <p:sp>
        <p:nvSpPr>
          <p:cNvPr id="4" name="Rectangle 3">
            <a:extLst>
              <a:ext uri="{FF2B5EF4-FFF2-40B4-BE49-F238E27FC236}">
                <a16:creationId xmlns:a16="http://schemas.microsoft.com/office/drawing/2014/main" id="{B9B0A7B0-91AF-974D-4B60-6AC6FF0D7579}"/>
              </a:ext>
            </a:extLst>
          </p:cNvPr>
          <p:cNvSpPr/>
          <p:nvPr/>
        </p:nvSpPr>
        <p:spPr>
          <a:xfrm>
            <a:off x="0" y="52726"/>
            <a:ext cx="3983784" cy="400110"/>
          </a:xfrm>
          <a:prstGeom prst="rect">
            <a:avLst/>
          </a:prstGeom>
        </p:spPr>
        <p:txBody>
          <a:bodyPr wrap="none" lIns="91440" tIns="45720" rIns="91440" bIns="45720" anchor="t">
            <a:spAutoFit/>
          </a:bodyPr>
          <a:lstStyle/>
          <a:p>
            <a:pPr algn="ctr"/>
            <a:r>
              <a:rPr lang="en-AU" sz="2000" noProof="0">
                <a:solidFill>
                  <a:srgbClr val="E68422"/>
                </a:solidFill>
                <a:latin typeface="Comic Sans MS"/>
                <a:cs typeface="Arial"/>
              </a:rPr>
              <a:t>The Leader and Cantor unmute</a:t>
            </a:r>
            <a:endParaRPr lang="en-AU" sz="1400" noProof="0">
              <a:solidFill>
                <a:srgbClr val="E68422"/>
              </a:solidFill>
            </a:endParaRPr>
          </a:p>
        </p:txBody>
      </p:sp>
      <p:sp>
        <p:nvSpPr>
          <p:cNvPr id="5" name="Rectangle 4">
            <a:extLst>
              <a:ext uri="{FF2B5EF4-FFF2-40B4-BE49-F238E27FC236}">
                <a16:creationId xmlns:a16="http://schemas.microsoft.com/office/drawing/2014/main" id="{5597A58A-FECB-DB38-FCA8-770CB587CDF5}"/>
              </a:ext>
            </a:extLst>
          </p:cNvPr>
          <p:cNvSpPr/>
          <p:nvPr/>
        </p:nvSpPr>
        <p:spPr>
          <a:xfrm>
            <a:off x="171050" y="4162164"/>
            <a:ext cx="11849895" cy="2308324"/>
          </a:xfrm>
          <a:prstGeom prst="rect">
            <a:avLst/>
          </a:prstGeom>
        </p:spPr>
        <p:txBody>
          <a:bodyPr wrap="square" lIns="91440" tIns="45720" rIns="91440" bIns="45720" anchor="t">
            <a:spAutoFit/>
          </a:bodyPr>
          <a:lstStyle/>
          <a:p>
            <a:r>
              <a:rPr lang="en-AU" sz="2400" b="1" noProof="0">
                <a:solidFill>
                  <a:srgbClr val="E68422"/>
                </a:solidFill>
                <a:latin typeface="Comic Sans MS"/>
                <a:cs typeface="Arial"/>
              </a:rPr>
              <a:t>Leader: </a:t>
            </a:r>
            <a:r>
              <a:rPr lang="en-AU" sz="2400" noProof="0">
                <a:latin typeface="Comic Sans MS"/>
                <a:cs typeface="Arial"/>
              </a:rPr>
              <a:t>A sign of peace may be exchanged </a:t>
            </a:r>
          </a:p>
          <a:p>
            <a:pPr algn="ctr"/>
            <a:endParaRPr lang="en-AU" sz="2400" noProof="0">
              <a:solidFill>
                <a:srgbClr val="FFB83A"/>
              </a:solidFill>
              <a:latin typeface="Comic Sans MS"/>
              <a:cs typeface="Arial"/>
            </a:endParaRPr>
          </a:p>
          <a:p>
            <a:r>
              <a:rPr lang="en-AU" sz="2400" noProof="0">
                <a:latin typeface="Comic Sans MS"/>
                <a:cs typeface="Arial"/>
              </a:rPr>
              <a:t>You may like to type 'Peace' into the chat, use the 'raise hand’ or other reaction buttons, or just simply wave via the screen with your video turned on</a:t>
            </a:r>
          </a:p>
          <a:p>
            <a:pPr algn="ctr"/>
            <a:endParaRPr lang="en-AU" sz="2400" noProof="0">
              <a:latin typeface="Comic Sans MS"/>
              <a:cs typeface="Arial"/>
            </a:endParaRPr>
          </a:p>
          <a:p>
            <a:r>
              <a:rPr lang="en-AU" sz="2400" noProof="0">
                <a:latin typeface="Comic Sans MS"/>
                <a:cs typeface="Arial"/>
              </a:rPr>
              <a:t>(Broadcaster exits shared screen for a few moments for the exchange of peace)</a:t>
            </a:r>
            <a:endParaRPr lang="en-AU" sz="2400" noProof="0">
              <a:cs typeface="Times New Roman"/>
            </a:endParaRPr>
          </a:p>
        </p:txBody>
      </p:sp>
    </p:spTree>
    <p:extLst>
      <p:ext uri="{BB962C8B-B14F-4D97-AF65-F5344CB8AC3E}">
        <p14:creationId xmlns:p14="http://schemas.microsoft.com/office/powerpoint/2010/main" val="15738871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35273" y="515650"/>
            <a:ext cx="9521452" cy="584775"/>
          </a:xfrm>
          <a:prstGeom prst="rect">
            <a:avLst/>
          </a:prstGeom>
          <a:noFill/>
        </p:spPr>
        <p:txBody>
          <a:bodyPr wrap="square" lIns="91440" tIns="45720" rIns="91440" bIns="45720" rtlCol="0" anchor="t">
            <a:spAutoFit/>
          </a:bodyPr>
          <a:lstStyle/>
          <a:p>
            <a:pPr algn="ctr"/>
            <a:r>
              <a:rPr lang="en-AU" sz="3200" b="1" noProof="0">
                <a:solidFill>
                  <a:srgbClr val="E68422"/>
                </a:solidFill>
                <a:latin typeface="Comic Sans MS"/>
              </a:rPr>
              <a:t>Prayer of Thanksgiving before Intercessions</a:t>
            </a:r>
            <a:r>
              <a:rPr lang="en-AU" sz="2400" b="1" noProof="0">
                <a:solidFill>
                  <a:srgbClr val="E68422"/>
                </a:solidFill>
                <a:latin typeface="Comic Sans MS"/>
              </a:rPr>
              <a:t> </a:t>
            </a:r>
            <a:endParaRPr lang="en-AU" sz="2400" b="1" noProof="0">
              <a:solidFill>
                <a:srgbClr val="E68422"/>
              </a:solidFill>
              <a:latin typeface="Comic Sans MS" panose="030F0702030302020204" pitchFamily="66" charset="0"/>
            </a:endParaRPr>
          </a:p>
        </p:txBody>
      </p:sp>
      <p:sp>
        <p:nvSpPr>
          <p:cNvPr id="2" name="TextBox 1">
            <a:extLst>
              <a:ext uri="{FF2B5EF4-FFF2-40B4-BE49-F238E27FC236}">
                <a16:creationId xmlns:a16="http://schemas.microsoft.com/office/drawing/2014/main" id="{FBE6943D-06C5-A55E-9B43-20282BBA08ED}"/>
              </a:ext>
            </a:extLst>
          </p:cNvPr>
          <p:cNvSpPr txBox="1"/>
          <p:nvPr/>
        </p:nvSpPr>
        <p:spPr>
          <a:xfrm>
            <a:off x="1272956" y="1332747"/>
            <a:ext cx="9646085" cy="260494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800" b="1" noProof="0" dirty="0">
                <a:solidFill>
                  <a:srgbClr val="E68422"/>
                </a:solidFill>
                <a:latin typeface="Comic Sans MS"/>
              </a:rPr>
              <a:t>Leader: </a:t>
            </a:r>
            <a:r>
              <a:rPr lang="en-AU" sz="2800" noProof="0" dirty="0">
                <a:latin typeface="Comic Sans MS"/>
              </a:rPr>
              <a:t>As we enter prayer, I invite the second reader to unmute to lead our intercessions following the prayer of thanksgiving on the following slide. Please feel free to change your body position as you need.</a:t>
            </a:r>
            <a:endParaRPr lang="en-AU" sz="2800" noProof="0" dirty="0">
              <a:cs typeface="Times New Roman"/>
            </a:endParaRPr>
          </a:p>
        </p:txBody>
      </p:sp>
      <p:pic>
        <p:nvPicPr>
          <p:cNvPr id="5" name="Picture 4">
            <a:extLst>
              <a:ext uri="{FF2B5EF4-FFF2-40B4-BE49-F238E27FC236}">
                <a16:creationId xmlns:a16="http://schemas.microsoft.com/office/drawing/2014/main" id="{0206CD6E-F945-4A81-B188-FA3F5857B0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1635" y="4170014"/>
            <a:ext cx="2527852" cy="2527852"/>
          </a:xfrm>
          <a:prstGeom prst="rect">
            <a:avLst/>
          </a:prstGeom>
        </p:spPr>
      </p:pic>
      <p:sp>
        <p:nvSpPr>
          <p:cNvPr id="6" name="Rectangle 5">
            <a:extLst>
              <a:ext uri="{FF2B5EF4-FFF2-40B4-BE49-F238E27FC236}">
                <a16:creationId xmlns:a16="http://schemas.microsoft.com/office/drawing/2014/main" id="{27091812-2ADC-0D52-F738-9E1C7700AD98}"/>
              </a:ext>
            </a:extLst>
          </p:cNvPr>
          <p:cNvSpPr/>
          <p:nvPr/>
        </p:nvSpPr>
        <p:spPr>
          <a:xfrm>
            <a:off x="8362940" y="6457890"/>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Tree>
    <p:extLst>
      <p:ext uri="{BB962C8B-B14F-4D97-AF65-F5344CB8AC3E}">
        <p14:creationId xmlns:p14="http://schemas.microsoft.com/office/powerpoint/2010/main" val="41331801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35274" y="207425"/>
            <a:ext cx="9521452" cy="584775"/>
          </a:xfrm>
          <a:prstGeom prst="rect">
            <a:avLst/>
          </a:prstGeom>
          <a:noFill/>
        </p:spPr>
        <p:txBody>
          <a:bodyPr wrap="square" lIns="91440" tIns="45720" rIns="91440" bIns="45720" rtlCol="0" anchor="t">
            <a:spAutoFit/>
          </a:bodyPr>
          <a:lstStyle/>
          <a:p>
            <a:pPr algn="ctr"/>
            <a:r>
              <a:rPr lang="en-AU" sz="3200" b="1" noProof="0" dirty="0">
                <a:solidFill>
                  <a:srgbClr val="E68422"/>
                </a:solidFill>
                <a:latin typeface="Comic Sans MS"/>
              </a:rPr>
              <a:t>Prayer of Thanksgiving before Intercessions</a:t>
            </a:r>
            <a:r>
              <a:rPr lang="en-AU" sz="2400" b="1" noProof="0" dirty="0">
                <a:solidFill>
                  <a:srgbClr val="E68422"/>
                </a:solidFill>
                <a:latin typeface="Comic Sans MS"/>
              </a:rPr>
              <a:t> </a:t>
            </a:r>
            <a:endParaRPr lang="en-AU" sz="2400" b="1" noProof="0" dirty="0">
              <a:solidFill>
                <a:srgbClr val="E68422"/>
              </a:solidFill>
              <a:latin typeface="Comic Sans MS" panose="030F0702030302020204" pitchFamily="66" charset="0"/>
            </a:endParaRPr>
          </a:p>
        </p:txBody>
      </p:sp>
      <p:sp>
        <p:nvSpPr>
          <p:cNvPr id="2" name="TextBox 1">
            <a:extLst>
              <a:ext uri="{FF2B5EF4-FFF2-40B4-BE49-F238E27FC236}">
                <a16:creationId xmlns:a16="http://schemas.microsoft.com/office/drawing/2014/main" id="{FBE6943D-06C5-A55E-9B43-20282BBA08ED}"/>
              </a:ext>
            </a:extLst>
          </p:cNvPr>
          <p:cNvSpPr txBox="1"/>
          <p:nvPr/>
        </p:nvSpPr>
        <p:spPr>
          <a:xfrm>
            <a:off x="301445" y="1156422"/>
            <a:ext cx="10035088" cy="454515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800" b="1" noProof="0" dirty="0">
                <a:solidFill>
                  <a:srgbClr val="E68422"/>
                </a:solidFill>
                <a:latin typeface="Comic Sans MS"/>
              </a:rPr>
              <a:t>Leader:</a:t>
            </a:r>
          </a:p>
          <a:p>
            <a:pPr>
              <a:lnSpc>
                <a:spcPct val="150000"/>
              </a:lnSpc>
            </a:pPr>
            <a:r>
              <a:rPr lang="en-AU" sz="2800" dirty="0">
                <a:latin typeface="Comic Sans MS" panose="030F0702030302020204" pitchFamily="66" charset="0"/>
              </a:rPr>
              <a:t>God of all hope, may we continue to praise you.</a:t>
            </a:r>
          </a:p>
          <a:p>
            <a:pPr>
              <a:lnSpc>
                <a:spcPct val="150000"/>
              </a:lnSpc>
            </a:pPr>
            <a:r>
              <a:rPr lang="en-AU" sz="2800" dirty="0">
                <a:latin typeface="Comic Sans MS" panose="030F0702030302020204" pitchFamily="66" charset="0"/>
              </a:rPr>
              <a:t>We go into a new week with your hope in our hearts.</a:t>
            </a:r>
          </a:p>
          <a:p>
            <a:pPr>
              <a:lnSpc>
                <a:spcPct val="150000"/>
              </a:lnSpc>
            </a:pPr>
            <a:r>
              <a:rPr lang="en-AU" sz="2800" dirty="0">
                <a:latin typeface="Comic Sans MS" panose="030F0702030302020204" pitchFamily="66" charset="0"/>
              </a:rPr>
              <a:t>We praise you for all the chances</a:t>
            </a:r>
          </a:p>
          <a:p>
            <a:pPr>
              <a:lnSpc>
                <a:spcPct val="150000"/>
              </a:lnSpc>
            </a:pPr>
            <a:r>
              <a:rPr lang="en-AU" sz="2800" dirty="0">
                <a:latin typeface="Comic Sans MS" panose="030F0702030302020204" pitchFamily="66" charset="0"/>
              </a:rPr>
              <a:t>there will be to share that hope with others.</a:t>
            </a:r>
          </a:p>
          <a:p>
            <a:pPr>
              <a:lnSpc>
                <a:spcPct val="150000"/>
              </a:lnSpc>
            </a:pPr>
            <a:r>
              <a:rPr lang="en-AU" sz="2800" dirty="0">
                <a:latin typeface="Comic Sans MS" panose="030F0702030302020204" pitchFamily="66" charset="0"/>
              </a:rPr>
              <a:t>We ask you to keep our eyes firmly fixed on you.</a:t>
            </a:r>
          </a:p>
          <a:p>
            <a:pPr>
              <a:lnSpc>
                <a:spcPct val="150000"/>
              </a:lnSpc>
            </a:pPr>
            <a:r>
              <a:rPr lang="en-AU" sz="2800" dirty="0">
                <a:latin typeface="Comic Sans MS" panose="030F0702030302020204" pitchFamily="66" charset="0"/>
              </a:rPr>
              <a:t>Amen.</a:t>
            </a:r>
            <a:endParaRPr lang="en-AU" sz="2800" b="1" noProof="0" dirty="0">
              <a:latin typeface="Comic Sans MS" panose="030F0702030302020204" pitchFamily="66" charset="0"/>
              <a:cs typeface="Times New Roman"/>
            </a:endParaRPr>
          </a:p>
        </p:txBody>
      </p:sp>
      <p:pic>
        <p:nvPicPr>
          <p:cNvPr id="5" name="Picture 4">
            <a:extLst>
              <a:ext uri="{FF2B5EF4-FFF2-40B4-BE49-F238E27FC236}">
                <a16:creationId xmlns:a16="http://schemas.microsoft.com/office/drawing/2014/main" id="{0206CD6E-F945-4A81-B188-FA3F5857B0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2607" y="1937702"/>
            <a:ext cx="2527852" cy="2527852"/>
          </a:xfrm>
          <a:prstGeom prst="rect">
            <a:avLst/>
          </a:prstGeom>
        </p:spPr>
      </p:pic>
    </p:spTree>
    <p:extLst>
      <p:ext uri="{BB962C8B-B14F-4D97-AF65-F5344CB8AC3E}">
        <p14:creationId xmlns:p14="http://schemas.microsoft.com/office/powerpoint/2010/main" val="19218187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FAB5D8-5245-AB8B-877A-D6E438FD4380}"/>
              </a:ext>
            </a:extLst>
          </p:cNvPr>
          <p:cNvSpPr txBox="1"/>
          <p:nvPr/>
        </p:nvSpPr>
        <p:spPr>
          <a:xfrm>
            <a:off x="696000" y="1479588"/>
            <a:ext cx="10800000" cy="45451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b="1" noProof="0" dirty="0">
                <a:solidFill>
                  <a:srgbClr val="E68422"/>
                </a:solidFill>
                <a:latin typeface="Comic Sans MS"/>
              </a:rPr>
              <a:t>Reader 2: </a:t>
            </a:r>
            <a:r>
              <a:rPr lang="en-AU" sz="2800" noProof="0" dirty="0">
                <a:latin typeface="Comic Sans MS"/>
              </a:rPr>
              <a:t>We pray for creation and communities we share our lives with. We pause for a few moments to name either in our hearts, or out loud, or in the chat, those environments and communities we bring to the Lord in prayer. </a:t>
            </a:r>
          </a:p>
          <a:p>
            <a:pPr>
              <a:lnSpc>
                <a:spcPct val="150000"/>
              </a:lnSpc>
            </a:pPr>
            <a:endParaRPr lang="en-AU" sz="2800" noProof="0" dirty="0">
              <a:latin typeface="Comic Sans MS"/>
            </a:endParaRPr>
          </a:p>
          <a:p>
            <a:pPr>
              <a:lnSpc>
                <a:spcPct val="150000"/>
              </a:lnSpc>
            </a:pPr>
            <a:r>
              <a:rPr lang="en-AU" sz="2800" b="1" noProof="0" dirty="0">
                <a:solidFill>
                  <a:srgbClr val="E68422"/>
                </a:solidFill>
                <a:latin typeface="Comic Sans MS"/>
              </a:rPr>
              <a:t>PAUSE…</a:t>
            </a:r>
          </a:p>
          <a:p>
            <a:pPr>
              <a:lnSpc>
                <a:spcPct val="150000"/>
              </a:lnSpc>
            </a:pPr>
            <a:endParaRPr lang="en-AU" sz="2800" b="1" noProof="0" dirty="0">
              <a:latin typeface="Comic Sans MS"/>
            </a:endParaRPr>
          </a:p>
        </p:txBody>
      </p:sp>
      <p:sp>
        <p:nvSpPr>
          <p:cNvPr id="5" name="TextBox 4">
            <a:extLst>
              <a:ext uri="{FF2B5EF4-FFF2-40B4-BE49-F238E27FC236}">
                <a16:creationId xmlns:a16="http://schemas.microsoft.com/office/drawing/2014/main" id="{9C6ED102-ABDD-3371-CDAE-66FEB5609A74}"/>
              </a:ext>
            </a:extLst>
          </p:cNvPr>
          <p:cNvSpPr txBox="1"/>
          <p:nvPr/>
        </p:nvSpPr>
        <p:spPr>
          <a:xfrm>
            <a:off x="982663" y="170023"/>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3200" b="1" noProof="0">
                <a:solidFill>
                  <a:srgbClr val="E68422"/>
                </a:solidFill>
                <a:latin typeface="Comic Sans MS"/>
                <a:ea typeface="+mn-lt"/>
                <a:cs typeface="+mn-lt"/>
              </a:rPr>
              <a:t>Intercessions</a:t>
            </a:r>
            <a:endParaRPr lang="en-AU" sz="2000" b="1" noProof="0">
              <a:solidFill>
                <a:srgbClr val="E68422"/>
              </a:solidFill>
              <a:latin typeface="Comic Sans MS"/>
            </a:endParaRPr>
          </a:p>
        </p:txBody>
      </p:sp>
      <p:sp>
        <p:nvSpPr>
          <p:cNvPr id="6" name="Rectangle 5">
            <a:extLst>
              <a:ext uri="{FF2B5EF4-FFF2-40B4-BE49-F238E27FC236}">
                <a16:creationId xmlns:a16="http://schemas.microsoft.com/office/drawing/2014/main" id="{05CCAFA7-E7BC-0D50-74E9-6EF33CB2134D}"/>
              </a:ext>
            </a:extLst>
          </p:cNvPr>
          <p:cNvSpPr/>
          <p:nvPr/>
        </p:nvSpPr>
        <p:spPr>
          <a:xfrm>
            <a:off x="8362940" y="6457890"/>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Tree>
    <p:extLst>
      <p:ext uri="{BB962C8B-B14F-4D97-AF65-F5344CB8AC3E}">
        <p14:creationId xmlns:p14="http://schemas.microsoft.com/office/powerpoint/2010/main" val="27964539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9BBF2-8FBC-CAEF-E805-D0231B9EED0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D1CA3F9-2D3B-8DA1-6300-4E0FD405F920}"/>
              </a:ext>
            </a:extLst>
          </p:cNvPr>
          <p:cNvSpPr txBox="1"/>
          <p:nvPr/>
        </p:nvSpPr>
        <p:spPr>
          <a:xfrm>
            <a:off x="982663" y="170023"/>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3200" b="1" noProof="0">
                <a:solidFill>
                  <a:srgbClr val="E68422"/>
                </a:solidFill>
                <a:latin typeface="Comic Sans MS"/>
                <a:ea typeface="+mn-lt"/>
                <a:cs typeface="+mn-lt"/>
              </a:rPr>
              <a:t>Intercessions</a:t>
            </a:r>
            <a:endParaRPr lang="en-AU" sz="2000" b="1" noProof="0">
              <a:solidFill>
                <a:srgbClr val="E68422"/>
              </a:solidFill>
              <a:latin typeface="Comic Sans MS"/>
            </a:endParaRPr>
          </a:p>
        </p:txBody>
      </p:sp>
      <p:sp>
        <p:nvSpPr>
          <p:cNvPr id="2" name="TextBox 1">
            <a:extLst>
              <a:ext uri="{FF2B5EF4-FFF2-40B4-BE49-F238E27FC236}">
                <a16:creationId xmlns:a16="http://schemas.microsoft.com/office/drawing/2014/main" id="{D2286728-C774-9D33-C541-8BD21F999ABD}"/>
              </a:ext>
            </a:extLst>
          </p:cNvPr>
          <p:cNvSpPr txBox="1"/>
          <p:nvPr/>
        </p:nvSpPr>
        <p:spPr>
          <a:xfrm>
            <a:off x="185530" y="754798"/>
            <a:ext cx="11944376" cy="5837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b="1" noProof="0" dirty="0">
                <a:solidFill>
                  <a:srgbClr val="E68422"/>
                </a:solidFill>
                <a:latin typeface="Comic Sans MS"/>
              </a:rPr>
              <a:t>Reader 2: </a:t>
            </a:r>
            <a:r>
              <a:rPr lang="en-AU" sz="2800" noProof="0" dirty="0">
                <a:latin typeface="Comic Sans MS"/>
              </a:rPr>
              <a:t>We entrust to you the community of Holy Hermits Online and our ministry partners:</a:t>
            </a:r>
          </a:p>
          <a:p>
            <a:pPr>
              <a:lnSpc>
                <a:spcPct val="150000"/>
              </a:lnSpc>
            </a:pPr>
            <a:endParaRPr lang="en-AU" sz="2800" noProof="0" dirty="0">
              <a:latin typeface="Comic Sans MS"/>
            </a:endParaRPr>
          </a:p>
          <a:p>
            <a:pPr marL="0" algn="l" rtl="0" eaLnBrk="1" fontAlgn="base" latinLnBrk="0" hangingPunct="1">
              <a:lnSpc>
                <a:spcPct val="150000"/>
              </a:lnSpc>
              <a:buNone/>
            </a:pPr>
            <a:endParaRPr lang="en-AU" sz="2800" b="0" i="0" u="none" strike="noStrike" noProof="0" dirty="0">
              <a:effectLst/>
              <a:latin typeface="Arial" panose="020B0604020202020204" pitchFamily="34" charset="0"/>
            </a:endParaRPr>
          </a:p>
          <a:p>
            <a:pPr>
              <a:lnSpc>
                <a:spcPct val="150000"/>
              </a:lnSpc>
            </a:pPr>
            <a:endParaRPr lang="en-AU" sz="2800" noProof="0" dirty="0">
              <a:latin typeface="Comic Sans MS"/>
            </a:endParaRPr>
          </a:p>
          <a:p>
            <a:pPr>
              <a:lnSpc>
                <a:spcPct val="150000"/>
              </a:lnSpc>
            </a:pPr>
            <a:endParaRPr lang="en-AU" sz="2800" noProof="0" dirty="0">
              <a:latin typeface="Comic Sans MS"/>
              <a:cs typeface="Calibri"/>
            </a:endParaRPr>
          </a:p>
          <a:p>
            <a:pPr>
              <a:lnSpc>
                <a:spcPct val="150000"/>
              </a:lnSpc>
            </a:pPr>
            <a:r>
              <a:rPr lang="en-AU" sz="2800" noProof="0" dirty="0">
                <a:latin typeface="Comic Sans MS"/>
                <a:cs typeface="Calibri"/>
              </a:rPr>
              <a:t>Prosper the work of our hands and show us the way to your new creation.</a:t>
            </a:r>
          </a:p>
          <a:p>
            <a:pPr>
              <a:lnSpc>
                <a:spcPct val="150000"/>
              </a:lnSpc>
            </a:pPr>
            <a:r>
              <a:rPr lang="en-AU" sz="2800" noProof="0" dirty="0">
                <a:latin typeface="Comic Sans MS"/>
              </a:rPr>
              <a:t>Creator God, </a:t>
            </a:r>
            <a:r>
              <a:rPr lang="en-AU" sz="2800" b="1" noProof="0" dirty="0">
                <a:latin typeface="Comic Sans MS"/>
              </a:rPr>
              <a:t>Hear our prayer.</a:t>
            </a:r>
          </a:p>
        </p:txBody>
      </p:sp>
      <p:graphicFrame>
        <p:nvGraphicFramePr>
          <p:cNvPr id="4" name="Table 3">
            <a:extLst>
              <a:ext uri="{FF2B5EF4-FFF2-40B4-BE49-F238E27FC236}">
                <a16:creationId xmlns:a16="http://schemas.microsoft.com/office/drawing/2014/main" id="{53B8D5D6-3E80-EFB8-08E7-F0FAB465716C}"/>
              </a:ext>
            </a:extLst>
          </p:cNvPr>
          <p:cNvGraphicFramePr>
            <a:graphicFrameLocks noGrp="1"/>
          </p:cNvGraphicFramePr>
          <p:nvPr>
            <p:extLst>
              <p:ext uri="{D42A27DB-BD31-4B8C-83A1-F6EECF244321}">
                <p14:modId xmlns:p14="http://schemas.microsoft.com/office/powerpoint/2010/main" val="2126068193"/>
              </p:ext>
            </p:extLst>
          </p:nvPr>
        </p:nvGraphicFramePr>
        <p:xfrm>
          <a:off x="3485509" y="1970598"/>
          <a:ext cx="8644397" cy="2651760"/>
        </p:xfrm>
        <a:graphic>
          <a:graphicData uri="http://schemas.openxmlformats.org/drawingml/2006/table">
            <a:tbl>
              <a:tblPr firstRow="1" bandRow="1">
                <a:tableStyleId>{2D5ABB26-0587-4C30-8999-92F81FD0307C}</a:tableStyleId>
              </a:tblPr>
              <a:tblGrid>
                <a:gridCol w="8045009">
                  <a:extLst>
                    <a:ext uri="{9D8B030D-6E8A-4147-A177-3AD203B41FA5}">
                      <a16:colId xmlns:a16="http://schemas.microsoft.com/office/drawing/2014/main" val="2908256516"/>
                    </a:ext>
                  </a:extLst>
                </a:gridCol>
                <a:gridCol w="299694">
                  <a:extLst>
                    <a:ext uri="{9D8B030D-6E8A-4147-A177-3AD203B41FA5}">
                      <a16:colId xmlns:a16="http://schemas.microsoft.com/office/drawing/2014/main" val="2881208652"/>
                    </a:ext>
                  </a:extLst>
                </a:gridCol>
                <a:gridCol w="299694">
                  <a:extLst>
                    <a:ext uri="{9D8B030D-6E8A-4147-A177-3AD203B41FA5}">
                      <a16:colId xmlns:a16="http://schemas.microsoft.com/office/drawing/2014/main" val="3833997299"/>
                    </a:ext>
                  </a:extLst>
                </a:gridCol>
              </a:tblGrid>
              <a:tr h="1770207">
                <a:tc>
                  <a:txBody>
                    <a:bodyPr/>
                    <a:lstStyle/>
                    <a:p>
                      <a:pPr marL="0" indent="0">
                        <a:buFont typeface="Arial" panose="020B0604020202020204" pitchFamily="34" charset="0"/>
                        <a:buNone/>
                      </a:pPr>
                      <a:r>
                        <a:rPr lang="en-AU" sz="2800" b="0" i="0" noProof="0">
                          <a:latin typeface="Comic Sans MS" panose="030F0902030302020204" pitchFamily="66" charset="0"/>
                          <a:cs typeface="Calibri"/>
                        </a:rPr>
                        <a:t>St John's Cathedral Brisbane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The Anglican Diocese of Southern Queensland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St Gabriel’s, Carindale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Benedictus Contemplative Church, Canberra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Anglican Focus 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Tithe.ly</a:t>
                      </a:r>
                      <a:endParaRPr lang="en-AU" sz="2800" b="0" i="0" noProof="0">
                        <a:latin typeface="Comic Sans MS" panose="030F0902030302020204" pitchFamily="66" charset="0"/>
                      </a:endParaRPr>
                    </a:p>
                  </a:txBody>
                  <a:tcPr/>
                </a:tc>
                <a:tc>
                  <a:txBody>
                    <a:bodyPr/>
                    <a:lstStyle/>
                    <a:p>
                      <a:pPr marL="0" indent="0">
                        <a:buFont typeface="Arial" panose="020B0604020202020204" pitchFamily="34" charset="0"/>
                        <a:buNone/>
                      </a:pPr>
                      <a:endParaRPr lang="en-AU" sz="2800" b="0" i="0" noProof="0">
                        <a:latin typeface="Comic Sans MS" panose="030F0902030302020204" pitchFamily="66" charset="0"/>
                        <a:cs typeface="Calibri"/>
                      </a:endParaRPr>
                    </a:p>
                  </a:txBody>
                  <a:tcPr/>
                </a:tc>
                <a:tc>
                  <a:txBody>
                    <a:bodyPr/>
                    <a:lstStyle/>
                    <a:p>
                      <a:pPr marL="0" indent="0" algn="l" rtl="0" fontAlgn="base">
                        <a:buFont typeface="Arial" panose="020B0604020202020204" pitchFamily="34" charset="0"/>
                        <a:buNone/>
                      </a:pPr>
                      <a:endParaRPr lang="en-AU" sz="2800" b="0" i="0" noProof="0">
                        <a:latin typeface="Comic Sans MS" panose="030F0902030302020204" pitchFamily="66" charset="0"/>
                        <a:cs typeface="Arial" panose="020B0604020202020204" pitchFamily="34" charset="0"/>
                      </a:endParaRPr>
                    </a:p>
                    <a:p>
                      <a:pPr marL="342900" indent="-342900">
                        <a:buFont typeface="Arial" panose="020B0604020202020204" pitchFamily="34" charset="0"/>
                        <a:buChar char="•"/>
                      </a:pPr>
                      <a:endParaRPr lang="en-AU" sz="2800" b="0" i="0" noProof="0">
                        <a:latin typeface="Comic Sans MS" panose="030F0902030302020204" pitchFamily="66" charset="0"/>
                        <a:cs typeface="Calibri"/>
                      </a:endParaRPr>
                    </a:p>
                  </a:txBody>
                  <a:tcPr/>
                </a:tc>
                <a:extLst>
                  <a:ext uri="{0D108BD9-81ED-4DB2-BD59-A6C34878D82A}">
                    <a16:rowId xmlns:a16="http://schemas.microsoft.com/office/drawing/2014/main" val="3895489877"/>
                  </a:ext>
                </a:extLst>
              </a:tr>
            </a:tbl>
          </a:graphicData>
        </a:graphic>
      </p:graphicFrame>
    </p:spTree>
    <p:extLst>
      <p:ext uri="{BB962C8B-B14F-4D97-AF65-F5344CB8AC3E}">
        <p14:creationId xmlns:p14="http://schemas.microsoft.com/office/powerpoint/2010/main" val="23536270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54AA46-DC91-138F-1D58-407BF38802C1}"/>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36</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DA501F73-483E-59FF-F874-489B3ECC80CA}"/>
              </a:ext>
            </a:extLst>
          </p:cNvPr>
          <p:cNvSpPr txBox="1"/>
          <p:nvPr/>
        </p:nvSpPr>
        <p:spPr>
          <a:xfrm>
            <a:off x="418111" y="833257"/>
            <a:ext cx="7418543" cy="5191486"/>
          </a:xfrm>
          <a:prstGeom prst="rect">
            <a:avLst/>
          </a:prstGeom>
          <a:noFill/>
        </p:spPr>
        <p:txBody>
          <a:bodyPr wrap="square" lIns="91440" tIns="45720" rIns="91440" bIns="45720" rtlCol="0" anchor="t">
            <a:spAutoFit/>
          </a:bodyPr>
          <a:lstStyle/>
          <a:p>
            <a:pPr>
              <a:lnSpc>
                <a:spcPct val="150000"/>
              </a:lnSpc>
            </a:pPr>
            <a:r>
              <a:rPr lang="en-AU" sz="2800" b="1" noProof="0">
                <a:solidFill>
                  <a:srgbClr val="E68422"/>
                </a:solidFill>
                <a:latin typeface="Comic Sans MS"/>
              </a:rPr>
              <a:t>Reader 2: </a:t>
            </a:r>
            <a:r>
              <a:rPr lang="en-AU" sz="2800" noProof="0">
                <a:latin typeface="Comic Sans MS"/>
              </a:rPr>
              <a:t>Loving Creator</a:t>
            </a:r>
            <a:r>
              <a:rPr lang="en-AU" sz="2800" u="none" strike="noStrike" noProof="0">
                <a:effectLst/>
                <a:latin typeface="Comic Sans MS"/>
              </a:rPr>
              <a:t>, we </a:t>
            </a:r>
            <a:r>
              <a:rPr lang="en-AU" sz="2800" noProof="0">
                <a:latin typeface="Comic Sans MS"/>
              </a:rPr>
              <a:t>entrust to you all animals, especially those who are</a:t>
            </a:r>
            <a:r>
              <a:rPr lang="en-AU" sz="2800" noProof="0">
                <a:latin typeface="Comic Sans MS"/>
                <a:cs typeface="Calibri"/>
              </a:rPr>
              <a:t> </a:t>
            </a:r>
            <a:r>
              <a:rPr lang="en-AU" sz="2800" noProof="0">
                <a:latin typeface="Comic Sans MS"/>
              </a:rPr>
              <a:t>sick, anxious, ageing, lost, at risk, lonely, sad, hungry, in pain, homeless, abused, living in fear, encountering violence of any kind,</a:t>
            </a:r>
            <a:r>
              <a:rPr lang="en-AU" sz="2800" noProof="0">
                <a:latin typeface="Comic Sans MS"/>
                <a:cs typeface="Calibri"/>
              </a:rPr>
              <a:t> </a:t>
            </a:r>
            <a:r>
              <a:rPr lang="en-AU" sz="2800" noProof="0">
                <a:latin typeface="Comic Sans MS"/>
              </a:rPr>
              <a:t>in need of comfort, rehabilitation or transformation.</a:t>
            </a:r>
            <a:endParaRPr lang="en-AU" sz="2800" noProof="0">
              <a:latin typeface="Comic Sans MS"/>
              <a:cs typeface="Calibri"/>
            </a:endParaRPr>
          </a:p>
          <a:p>
            <a:pPr>
              <a:lnSpc>
                <a:spcPct val="150000"/>
              </a:lnSpc>
            </a:pPr>
            <a:endParaRPr lang="en-AU" sz="2800" noProof="0">
              <a:latin typeface="Comic Sans MS"/>
            </a:endParaRPr>
          </a:p>
        </p:txBody>
      </p:sp>
      <p:pic>
        <p:nvPicPr>
          <p:cNvPr id="7" name="Picture 6">
            <a:extLst>
              <a:ext uri="{FF2B5EF4-FFF2-40B4-BE49-F238E27FC236}">
                <a16:creationId xmlns:a16="http://schemas.microsoft.com/office/drawing/2014/main" id="{33318BD8-86CA-1428-E1C8-3666950C53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836654" y="1575854"/>
            <a:ext cx="3706291" cy="3706291"/>
          </a:xfrm>
          <a:prstGeom prst="rect">
            <a:avLst/>
          </a:prstGeom>
        </p:spPr>
      </p:pic>
      <p:sp>
        <p:nvSpPr>
          <p:cNvPr id="2" name="Rectangle 1">
            <a:extLst>
              <a:ext uri="{FF2B5EF4-FFF2-40B4-BE49-F238E27FC236}">
                <a16:creationId xmlns:a16="http://schemas.microsoft.com/office/drawing/2014/main" id="{56853D04-455A-E8BF-EC66-D0FB60B69F75}"/>
              </a:ext>
            </a:extLst>
          </p:cNvPr>
          <p:cNvSpPr/>
          <p:nvPr/>
        </p:nvSpPr>
        <p:spPr>
          <a:xfrm>
            <a:off x="8362940" y="6457890"/>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Tree>
    <p:extLst>
      <p:ext uri="{BB962C8B-B14F-4D97-AF65-F5344CB8AC3E}">
        <p14:creationId xmlns:p14="http://schemas.microsoft.com/office/powerpoint/2010/main" val="32118617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4659E-8C9E-9122-2356-270355FCFCC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78868C-9BAC-45E5-A9B6-C833347B14B6}"/>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37</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BA5CEBA1-8540-EB25-5E96-5C9D94C85025}"/>
              </a:ext>
            </a:extLst>
          </p:cNvPr>
          <p:cNvSpPr txBox="1"/>
          <p:nvPr/>
        </p:nvSpPr>
        <p:spPr>
          <a:xfrm>
            <a:off x="421092" y="397401"/>
            <a:ext cx="11161308" cy="5837817"/>
          </a:xfrm>
          <a:prstGeom prst="rect">
            <a:avLst/>
          </a:prstGeom>
          <a:noFill/>
        </p:spPr>
        <p:txBody>
          <a:bodyPr wrap="square" lIns="91440" tIns="45720" rIns="91440" bIns="45720" rtlCol="0" anchor="t">
            <a:spAutoFit/>
          </a:bodyPr>
          <a:lstStyle/>
          <a:p>
            <a:pPr>
              <a:lnSpc>
                <a:spcPct val="150000"/>
              </a:lnSpc>
            </a:pPr>
            <a:r>
              <a:rPr lang="en-AU" sz="2800" b="1" noProof="0">
                <a:solidFill>
                  <a:srgbClr val="E68422"/>
                </a:solidFill>
                <a:latin typeface="Comic Sans MS"/>
              </a:rPr>
              <a:t>Reader 2: </a:t>
            </a:r>
            <a:r>
              <a:rPr lang="en-AU" sz="2800" noProof="0">
                <a:latin typeface="Comic Sans MS"/>
              </a:rPr>
              <a:t>We invite your loving compassion for:</a:t>
            </a:r>
            <a:br>
              <a:rPr lang="en-AU" sz="2800" noProof="0">
                <a:latin typeface="Comic Sans MS"/>
              </a:rPr>
            </a:b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r>
              <a:rPr lang="en-AU" sz="2800" noProof="0">
                <a:latin typeface="Comic Sans MS"/>
              </a:rPr>
              <a:t>We name in our hearts, out loud or in the chat, </a:t>
            </a:r>
            <a:endParaRPr lang="en-AU" sz="2800" b="1" noProof="0">
              <a:solidFill>
                <a:srgbClr val="00B050"/>
              </a:solidFill>
              <a:latin typeface="Comic Sans MS"/>
              <a:cs typeface="Times New Roman"/>
            </a:endParaRPr>
          </a:p>
          <a:p>
            <a:pPr>
              <a:lnSpc>
                <a:spcPct val="150000"/>
              </a:lnSpc>
            </a:pPr>
            <a:r>
              <a:rPr lang="en-AU" sz="2800" noProof="0">
                <a:latin typeface="Comic Sans MS"/>
              </a:rPr>
              <a:t>the animals we bring to the Lord in prayer.</a:t>
            </a:r>
            <a:r>
              <a:rPr lang="en-AU" sz="2800" noProof="0">
                <a:solidFill>
                  <a:srgbClr val="000000"/>
                </a:solidFill>
                <a:latin typeface="Comic Sans MS"/>
              </a:rPr>
              <a:t> </a:t>
            </a:r>
            <a:r>
              <a:rPr lang="en-AU" sz="2800" noProof="0">
                <a:solidFill>
                  <a:srgbClr val="7030A0"/>
                </a:solidFill>
                <a:latin typeface="Comic Sans MS"/>
              </a:rPr>
              <a:t> </a:t>
            </a:r>
            <a:r>
              <a:rPr lang="en-AU" sz="2800" b="1" noProof="0">
                <a:solidFill>
                  <a:srgbClr val="E68422"/>
                </a:solidFill>
                <a:latin typeface="Comic Sans MS"/>
              </a:rPr>
              <a:t>PAUSE…</a:t>
            </a:r>
            <a:endParaRPr lang="en-AU" sz="2800" b="1" noProof="0">
              <a:solidFill>
                <a:srgbClr val="E68422"/>
              </a:solidFill>
              <a:latin typeface="Comic Sans MS"/>
              <a:cs typeface="Times New Roman"/>
            </a:endParaRPr>
          </a:p>
        </p:txBody>
      </p:sp>
      <p:pic>
        <p:nvPicPr>
          <p:cNvPr id="7" name="Picture 6">
            <a:extLst>
              <a:ext uri="{FF2B5EF4-FFF2-40B4-BE49-F238E27FC236}">
                <a16:creationId xmlns:a16="http://schemas.microsoft.com/office/drawing/2014/main" id="{658E3FDC-5DB1-A186-2FF3-C4A9F61750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157195" y="1210905"/>
            <a:ext cx="3706291" cy="3706291"/>
          </a:xfrm>
          <a:prstGeom prst="rect">
            <a:avLst/>
          </a:prstGeom>
        </p:spPr>
      </p:pic>
      <p:sp>
        <p:nvSpPr>
          <p:cNvPr id="3" name="TextBox 2">
            <a:extLst>
              <a:ext uri="{FF2B5EF4-FFF2-40B4-BE49-F238E27FC236}">
                <a16:creationId xmlns:a16="http://schemas.microsoft.com/office/drawing/2014/main" id="{046F5356-7761-3D3F-04D0-83C97C751701}"/>
              </a:ext>
            </a:extLst>
          </p:cNvPr>
          <p:cNvSpPr txBox="1"/>
          <p:nvPr/>
        </p:nvSpPr>
        <p:spPr>
          <a:xfrm>
            <a:off x="421092" y="1377766"/>
            <a:ext cx="3390472"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800" baseline="0" noProof="0">
                <a:latin typeface="Comic Sans MS"/>
                <a:ea typeface="Segoe UI"/>
                <a:cs typeface="Segoe UI"/>
              </a:rPr>
              <a:t>Jasmine,   </a:t>
            </a:r>
            <a:r>
              <a:rPr lang="en-AU" sz="2800" noProof="0">
                <a:latin typeface="Comic Sans MS"/>
                <a:ea typeface="Segoe UI"/>
                <a:cs typeface="Segoe UI"/>
              </a:rPr>
              <a:t>​</a:t>
            </a:r>
          </a:p>
          <a:p>
            <a:pPr rtl="0"/>
            <a:r>
              <a:rPr lang="en-AU" sz="2800" baseline="0" noProof="0">
                <a:latin typeface="Comic Sans MS"/>
                <a:ea typeface="Segoe UI"/>
                <a:cs typeface="Segoe UI"/>
              </a:rPr>
              <a:t>Leese(y),   </a:t>
            </a:r>
            <a:r>
              <a:rPr lang="en-AU" sz="2800" noProof="0">
                <a:latin typeface="Comic Sans MS"/>
                <a:ea typeface="Segoe UI"/>
                <a:cs typeface="Segoe UI"/>
              </a:rPr>
              <a:t>​</a:t>
            </a:r>
          </a:p>
          <a:p>
            <a:pPr rtl="0"/>
            <a:r>
              <a:rPr lang="en-AU" sz="2800" baseline="0" noProof="0">
                <a:latin typeface="Comic Sans MS"/>
                <a:ea typeface="Segoe UI"/>
                <a:cs typeface="Segoe UI"/>
              </a:rPr>
              <a:t>Sid, Toots </a:t>
            </a:r>
            <a:r>
              <a:rPr lang="en-AU" sz="2800" noProof="0">
                <a:latin typeface="Comic Sans MS"/>
                <a:ea typeface="Segoe UI"/>
                <a:cs typeface="Segoe UI"/>
              </a:rPr>
              <a:t>&amp;</a:t>
            </a:r>
            <a:r>
              <a:rPr lang="en-AU" sz="2800" baseline="0" noProof="0">
                <a:latin typeface="Comic Sans MS"/>
                <a:ea typeface="Segoe UI"/>
                <a:cs typeface="Segoe UI"/>
              </a:rPr>
              <a:t> Lulu</a:t>
            </a:r>
            <a:r>
              <a:rPr lang="en-AU" sz="2800" noProof="0">
                <a:latin typeface="Comic Sans MS"/>
                <a:ea typeface="Segoe UI"/>
                <a:cs typeface="Segoe UI"/>
              </a:rPr>
              <a:t>​</a:t>
            </a:r>
          </a:p>
          <a:p>
            <a:pPr rtl="0"/>
            <a:r>
              <a:rPr lang="en-AU" sz="2800" baseline="0" noProof="0">
                <a:latin typeface="Comic Sans MS"/>
                <a:ea typeface="Segoe UI"/>
                <a:cs typeface="Segoe UI"/>
              </a:rPr>
              <a:t>Polly and Suki</a:t>
            </a:r>
            <a:r>
              <a:rPr lang="en-AU" sz="2800" noProof="0">
                <a:latin typeface="Comic Sans MS"/>
                <a:ea typeface="Segoe UI"/>
                <a:cs typeface="Segoe UI"/>
              </a:rPr>
              <a:t>​</a:t>
            </a:r>
          </a:p>
          <a:p>
            <a:pPr rtl="0"/>
            <a:r>
              <a:rPr lang="en-AU" sz="2800" baseline="0" noProof="0">
                <a:latin typeface="Comic Sans MS"/>
                <a:ea typeface="Segoe UI"/>
                <a:cs typeface="Segoe UI"/>
              </a:rPr>
              <a:t>Fred, George </a:t>
            </a:r>
            <a:r>
              <a:rPr lang="en-AU" sz="2800" noProof="0">
                <a:latin typeface="Comic Sans MS"/>
                <a:ea typeface="Segoe UI"/>
                <a:cs typeface="Segoe UI"/>
              </a:rPr>
              <a:t>&amp;</a:t>
            </a:r>
            <a:r>
              <a:rPr lang="en-AU" sz="2800" baseline="0" noProof="0">
                <a:latin typeface="Comic Sans MS"/>
                <a:ea typeface="Segoe UI"/>
                <a:cs typeface="Segoe UI"/>
              </a:rPr>
              <a:t> Percy</a:t>
            </a:r>
            <a:r>
              <a:rPr lang="en-AU" sz="2800" noProof="0">
                <a:latin typeface="Comic Sans MS"/>
                <a:ea typeface="Segoe UI"/>
                <a:cs typeface="Segoe UI"/>
              </a:rPr>
              <a:t>​</a:t>
            </a:r>
          </a:p>
          <a:p>
            <a:pPr rtl="0"/>
            <a:r>
              <a:rPr lang="en-AU" sz="2800" baseline="0" noProof="0" err="1">
                <a:latin typeface="Comic Sans MS"/>
                <a:ea typeface="Segoe UI"/>
                <a:cs typeface="Segoe UI"/>
              </a:rPr>
              <a:t>Koshka</a:t>
            </a:r>
            <a:r>
              <a:rPr lang="en-AU" sz="2800" baseline="0" noProof="0">
                <a:latin typeface="Comic Sans MS"/>
                <a:ea typeface="Segoe UI"/>
                <a:cs typeface="Segoe UI"/>
              </a:rPr>
              <a:t> </a:t>
            </a:r>
            <a:r>
              <a:rPr lang="en-AU" sz="2800" noProof="0">
                <a:latin typeface="Comic Sans MS"/>
                <a:ea typeface="Segoe UI"/>
                <a:cs typeface="Segoe UI"/>
              </a:rPr>
              <a:t>​</a:t>
            </a:r>
          </a:p>
          <a:p>
            <a:r>
              <a:rPr lang="en-AU" sz="2800" noProof="0">
                <a:latin typeface="Comic Sans MS"/>
                <a:ea typeface="Segoe UI"/>
                <a:cs typeface="Segoe UI"/>
              </a:rPr>
              <a:t>Jax</a:t>
            </a:r>
          </a:p>
        </p:txBody>
      </p:sp>
      <p:sp>
        <p:nvSpPr>
          <p:cNvPr id="6" name="TextBox 5">
            <a:extLst>
              <a:ext uri="{FF2B5EF4-FFF2-40B4-BE49-F238E27FC236}">
                <a16:creationId xmlns:a16="http://schemas.microsoft.com/office/drawing/2014/main" id="{20067724-B1B6-A5B2-9C22-925AF00FC3EC}"/>
              </a:ext>
            </a:extLst>
          </p:cNvPr>
          <p:cNvSpPr txBox="1"/>
          <p:nvPr/>
        </p:nvSpPr>
        <p:spPr>
          <a:xfrm>
            <a:off x="4092650" y="1377766"/>
            <a:ext cx="3706291"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800" noProof="0">
                <a:latin typeface="Comic Sans MS"/>
                <a:ea typeface="Segoe UI"/>
                <a:cs typeface="Segoe UI"/>
              </a:rPr>
              <a:t>Lambert ​​</a:t>
            </a:r>
          </a:p>
          <a:p>
            <a:pPr rtl="0"/>
            <a:r>
              <a:rPr lang="en-AU" sz="2800" noProof="0">
                <a:latin typeface="Comic Sans MS"/>
                <a:ea typeface="Segoe UI"/>
                <a:cs typeface="Segoe UI"/>
              </a:rPr>
              <a:t>Kala, Nigel &amp; Little One ​​</a:t>
            </a:r>
          </a:p>
          <a:p>
            <a:pPr rtl="0"/>
            <a:r>
              <a:rPr lang="en-AU" sz="2800" noProof="0">
                <a:latin typeface="Comic Sans MS"/>
                <a:ea typeface="Segoe UI"/>
                <a:cs typeface="Segoe UI"/>
              </a:rPr>
              <a:t>Toby​​</a:t>
            </a:r>
          </a:p>
          <a:p>
            <a:pPr rtl="0"/>
            <a:r>
              <a:rPr lang="en-AU" sz="2800" noProof="0">
                <a:latin typeface="Comic Sans MS"/>
                <a:ea typeface="Segoe UI"/>
                <a:cs typeface="Segoe UI"/>
              </a:rPr>
              <a:t>Taco​​</a:t>
            </a:r>
          </a:p>
          <a:p>
            <a:pPr rtl="0"/>
            <a:r>
              <a:rPr lang="en-AU" sz="2800" noProof="0">
                <a:latin typeface="Comic Sans MS"/>
                <a:ea typeface="Segoe UI"/>
                <a:cs typeface="Segoe UI"/>
              </a:rPr>
              <a:t>Paddy ​​</a:t>
            </a:r>
          </a:p>
          <a:p>
            <a:pPr rtl="0"/>
            <a:r>
              <a:rPr lang="en-AU" sz="2800" noProof="0">
                <a:latin typeface="Comic Sans MS"/>
                <a:ea typeface="Segoe UI"/>
                <a:cs typeface="Segoe UI"/>
              </a:rPr>
              <a:t>Rosie​</a:t>
            </a:r>
            <a:endParaRPr lang="en-AU" sz="2800" noProof="0">
              <a:latin typeface="Comic Sans MS"/>
              <a:cs typeface="Segoe UI"/>
            </a:endParaRPr>
          </a:p>
        </p:txBody>
      </p:sp>
    </p:spTree>
    <p:extLst>
      <p:ext uri="{BB962C8B-B14F-4D97-AF65-F5344CB8AC3E}">
        <p14:creationId xmlns:p14="http://schemas.microsoft.com/office/powerpoint/2010/main" val="41651913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C3BB1-63B7-DFF8-EBB7-E13C995116E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65142D-8F9C-9B60-D7C3-C80D90E5A5D9}"/>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38</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EB619965-6DE1-A73A-B9B4-7C2A247EDDFF}"/>
              </a:ext>
            </a:extLst>
          </p:cNvPr>
          <p:cNvSpPr txBox="1"/>
          <p:nvPr/>
        </p:nvSpPr>
        <p:spPr>
          <a:xfrm>
            <a:off x="174811" y="169631"/>
            <a:ext cx="11846859" cy="1313501"/>
          </a:xfrm>
          <a:prstGeom prst="rect">
            <a:avLst/>
          </a:prstGeom>
          <a:noFill/>
        </p:spPr>
        <p:txBody>
          <a:bodyPr wrap="square" lIns="91440" tIns="45720" rIns="91440" bIns="45720" rtlCol="0" anchor="t">
            <a:spAutoFit/>
          </a:bodyPr>
          <a:lstStyle/>
          <a:p>
            <a:pPr>
              <a:lnSpc>
                <a:spcPct val="150000"/>
              </a:lnSpc>
            </a:pPr>
            <a:r>
              <a:rPr lang="en-AU" sz="2800" b="1" noProof="0">
                <a:solidFill>
                  <a:srgbClr val="E68422"/>
                </a:solidFill>
                <a:latin typeface="Comic Sans MS"/>
              </a:rPr>
              <a:t>Reader 2: </a:t>
            </a:r>
            <a:r>
              <a:rPr lang="en-AU" sz="2800" noProof="0">
                <a:latin typeface="Comic Sans MS"/>
              </a:rPr>
              <a:t>Eternal Trinity of Love</a:t>
            </a:r>
            <a:r>
              <a:rPr lang="en-AU" sz="2800" u="none" strike="noStrike" noProof="0">
                <a:effectLst/>
                <a:latin typeface="Comic Sans MS"/>
              </a:rPr>
              <a:t>, we </a:t>
            </a:r>
            <a:r>
              <a:rPr lang="en-AU" sz="2800" noProof="0">
                <a:latin typeface="Comic Sans MS"/>
              </a:rPr>
              <a:t>uphold to you the people we </a:t>
            </a:r>
            <a:r>
              <a:rPr lang="en-AU" sz="2800" u="none" strike="noStrike" noProof="0">
                <a:effectLst/>
                <a:latin typeface="Comic Sans MS"/>
              </a:rPr>
              <a:t>love and carry cares</a:t>
            </a:r>
            <a:r>
              <a:rPr lang="en-AU" sz="2800" noProof="0">
                <a:latin typeface="Comic Sans MS"/>
              </a:rPr>
              <a:t> for:</a:t>
            </a:r>
            <a:endParaRPr lang="en-AU" sz="2800" noProof="0">
              <a:solidFill>
                <a:srgbClr val="000000"/>
              </a:solidFill>
              <a:latin typeface="Comic Sans MS"/>
              <a:cs typeface="Calibri"/>
            </a:endParaRPr>
          </a:p>
        </p:txBody>
      </p:sp>
      <p:sp>
        <p:nvSpPr>
          <p:cNvPr id="3" name="Rectangle 1">
            <a:extLst>
              <a:ext uri="{FF2B5EF4-FFF2-40B4-BE49-F238E27FC236}">
                <a16:creationId xmlns:a16="http://schemas.microsoft.com/office/drawing/2014/main" id="{B4C68112-7FE8-CB5C-D1CA-8723337D8C7E}"/>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noProof="0">
                <a:ln>
                  <a:noFill/>
                </a:ln>
                <a:solidFill>
                  <a:srgbClr val="000000"/>
                </a:solidFill>
                <a:effectLst/>
                <a:latin typeface="-webkit-standard"/>
              </a:rPr>
              <a:t> </a:t>
            </a:r>
            <a:endParaRPr kumimoji="0" lang="en-AU" sz="1800" b="0" i="0" u="none" strike="noStrike" cap="none" normalizeH="0" baseline="0" noProof="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DFAF585E-C1E4-F583-0C0A-3F797BE7C955}"/>
              </a:ext>
            </a:extLst>
          </p:cNvPr>
          <p:cNvGraphicFramePr>
            <a:graphicFrameLocks noGrp="1"/>
          </p:cNvGraphicFramePr>
          <p:nvPr>
            <p:extLst>
              <p:ext uri="{D42A27DB-BD31-4B8C-83A1-F6EECF244321}">
                <p14:modId xmlns:p14="http://schemas.microsoft.com/office/powerpoint/2010/main" val="3163051636"/>
              </p:ext>
            </p:extLst>
          </p:nvPr>
        </p:nvGraphicFramePr>
        <p:xfrm>
          <a:off x="156000" y="1753553"/>
          <a:ext cx="11880000" cy="3657600"/>
        </p:xfrm>
        <a:graphic>
          <a:graphicData uri="http://schemas.openxmlformats.org/drawingml/2006/table">
            <a:tbl>
              <a:tblPr>
                <a:tableStyleId>{2D5ABB26-0587-4C30-8999-92F81FD0307C}</a:tableStyleId>
              </a:tblPr>
              <a:tblGrid>
                <a:gridCol w="4126440">
                  <a:extLst>
                    <a:ext uri="{9D8B030D-6E8A-4147-A177-3AD203B41FA5}">
                      <a16:colId xmlns:a16="http://schemas.microsoft.com/office/drawing/2014/main" val="767805349"/>
                    </a:ext>
                  </a:extLst>
                </a:gridCol>
                <a:gridCol w="1724328">
                  <a:extLst>
                    <a:ext uri="{9D8B030D-6E8A-4147-A177-3AD203B41FA5}">
                      <a16:colId xmlns:a16="http://schemas.microsoft.com/office/drawing/2014/main" val="3607724199"/>
                    </a:ext>
                  </a:extLst>
                </a:gridCol>
                <a:gridCol w="2748684">
                  <a:extLst>
                    <a:ext uri="{9D8B030D-6E8A-4147-A177-3AD203B41FA5}">
                      <a16:colId xmlns:a16="http://schemas.microsoft.com/office/drawing/2014/main" val="2846615783"/>
                    </a:ext>
                  </a:extLst>
                </a:gridCol>
                <a:gridCol w="3280548">
                  <a:extLst>
                    <a:ext uri="{9D8B030D-6E8A-4147-A177-3AD203B41FA5}">
                      <a16:colId xmlns:a16="http://schemas.microsoft.com/office/drawing/2014/main" val="4164765199"/>
                    </a:ext>
                  </a:extLst>
                </a:gridCol>
              </a:tblGrid>
              <a:tr h="3253020">
                <a:tc>
                  <a:txBody>
                    <a:bodyPr/>
                    <a:lstStyle/>
                    <a:p>
                      <a:pPr algn="l" rtl="0" fontAlgn="base">
                        <a:lnSpc>
                          <a:spcPct val="100000"/>
                        </a:lnSpc>
                        <a:spcBef>
                          <a:spcPts val="0"/>
                        </a:spcBef>
                        <a:spcAft>
                          <a:spcPts val="0"/>
                        </a:spcAft>
                      </a:pPr>
                      <a:r>
                        <a:rPr lang="en-AU" sz="2600" b="0" i="0" noProof="0">
                          <a:solidFill>
                            <a:srgbClr val="000000"/>
                          </a:solidFill>
                          <a:effectLst/>
                          <a:latin typeface="Comic Sans MS"/>
                        </a:rPr>
                        <a:t>Kerry, Les &amp; Jake</a:t>
                      </a:r>
                    </a:p>
                    <a:p>
                      <a:pPr algn="l" rtl="0" fontAlgn="base">
                        <a:lnSpc>
                          <a:spcPct val="100000"/>
                        </a:lnSpc>
                        <a:spcBef>
                          <a:spcPts val="0"/>
                        </a:spcBef>
                        <a:spcAft>
                          <a:spcPts val="0"/>
                        </a:spcAft>
                      </a:pPr>
                      <a:r>
                        <a:rPr lang="en-AU" sz="2600" b="0" i="0" noProof="0">
                          <a:solidFill>
                            <a:srgbClr val="000000"/>
                          </a:solidFill>
                          <a:effectLst/>
                          <a:latin typeface="Comic Sans MS"/>
                        </a:rPr>
                        <a:t>Julie, Ray, Tracey &amp; Shane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Mark, Desley &amp; Bob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Rachel, Mervyn &amp; Gillian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a:t>
                      </a:r>
                      <a:r>
                        <a:rPr lang="en-AU" sz="2600" b="0" i="0" noProof="0" err="1">
                          <a:solidFill>
                            <a:srgbClr val="000000"/>
                          </a:solidFill>
                          <a:effectLst/>
                          <a:latin typeface="Comic Sans MS"/>
                        </a:rPr>
                        <a:t>Rev'd</a:t>
                      </a:r>
                      <a:r>
                        <a:rPr lang="en-AU" sz="2600" b="0" i="0" noProof="0">
                          <a:solidFill>
                            <a:srgbClr val="000000"/>
                          </a:solidFill>
                          <a:effectLst/>
                          <a:latin typeface="Comic Sans MS"/>
                        </a:rPr>
                        <a:t> Shane &amp; Janette​​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Alecia, Martin &amp; Aidan​​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Steven &amp; Vanessa</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Tina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600" b="0" i="0" noProof="0">
                          <a:solidFill>
                            <a:srgbClr val="000000"/>
                          </a:solidFill>
                          <a:effectLst/>
                          <a:latin typeface="Comic Sans MS"/>
                        </a:rPr>
                        <a:t>Barry​​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Dr Julie ​​</a:t>
                      </a:r>
                    </a:p>
                    <a:p>
                      <a:pPr algn="l" rtl="0" fontAlgn="base">
                        <a:lnSpc>
                          <a:spcPct val="100000"/>
                        </a:lnSpc>
                        <a:spcBef>
                          <a:spcPts val="0"/>
                        </a:spcBef>
                        <a:spcAft>
                          <a:spcPts val="0"/>
                        </a:spcAft>
                      </a:pPr>
                      <a:r>
                        <a:rPr lang="en-AU" sz="2600" b="0" i="0" noProof="0">
                          <a:solidFill>
                            <a:srgbClr val="000000"/>
                          </a:solidFill>
                          <a:effectLst/>
                          <a:latin typeface="Comic Sans MS"/>
                        </a:rPr>
                        <a:t>Ruth​​</a:t>
                      </a:r>
                    </a:p>
                    <a:p>
                      <a:pPr algn="l" rtl="0" fontAlgn="base">
                        <a:lnSpc>
                          <a:spcPct val="100000"/>
                        </a:lnSpc>
                        <a:spcBef>
                          <a:spcPts val="0"/>
                        </a:spcBef>
                        <a:spcAft>
                          <a:spcPts val="0"/>
                        </a:spcAft>
                      </a:pPr>
                      <a:r>
                        <a:rPr lang="en-AU" sz="2600" b="0" i="0" noProof="0">
                          <a:solidFill>
                            <a:srgbClr val="000000"/>
                          </a:solidFill>
                          <a:effectLst/>
                          <a:latin typeface="Comic Sans MS"/>
                        </a:rPr>
                        <a:t>Phil​</a:t>
                      </a:r>
                    </a:p>
                    <a:p>
                      <a:pPr algn="l" rtl="0" fontAlgn="base">
                        <a:lnSpc>
                          <a:spcPct val="100000"/>
                        </a:lnSpc>
                        <a:spcBef>
                          <a:spcPts val="0"/>
                        </a:spcBef>
                        <a:spcAft>
                          <a:spcPts val="0"/>
                        </a:spcAft>
                      </a:pPr>
                      <a:r>
                        <a:rPr lang="en-AU" sz="2600" b="0" i="0" noProof="0">
                          <a:solidFill>
                            <a:srgbClr val="000000"/>
                          </a:solidFill>
                          <a:effectLst/>
                          <a:latin typeface="Comic Sans MS"/>
                        </a:rPr>
                        <a:t>May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Susan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Tanya​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Craig</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Neva​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600" b="0" i="0" noProof="0" dirty="0">
                          <a:solidFill>
                            <a:srgbClr val="000000"/>
                          </a:solidFill>
                          <a:effectLst/>
                          <a:latin typeface="Comic Sans MS"/>
                        </a:rPr>
                        <a:t>Bill &amp; Marjorie​​</a:t>
                      </a:r>
                    </a:p>
                    <a:p>
                      <a:pPr algn="l" rtl="0" fontAlgn="base">
                        <a:lnSpc>
                          <a:spcPct val="100000"/>
                        </a:lnSpc>
                        <a:spcBef>
                          <a:spcPts val="0"/>
                        </a:spcBef>
                        <a:spcAft>
                          <a:spcPts val="0"/>
                        </a:spcAft>
                      </a:pPr>
                      <a:r>
                        <a:rPr lang="en-AU" sz="2600" b="0" i="0" noProof="0" dirty="0">
                          <a:solidFill>
                            <a:srgbClr val="000000"/>
                          </a:solidFill>
                          <a:effectLst/>
                          <a:latin typeface="Comic Sans MS"/>
                        </a:rPr>
                        <a:t>Aaron &amp; Andrea</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dirty="0">
                          <a:solidFill>
                            <a:srgbClr val="000000"/>
                          </a:solidFill>
                          <a:effectLst/>
                          <a:latin typeface="Comic Sans MS"/>
                        </a:rPr>
                        <a:t>Dilys &amp; Tony,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dirty="0">
                          <a:solidFill>
                            <a:srgbClr val="000000"/>
                          </a:solidFill>
                          <a:effectLst/>
                          <a:latin typeface="Comic Sans MS"/>
                        </a:rPr>
                        <a:t>Paul &amp; </a:t>
                      </a:r>
                      <a:r>
                        <a:rPr lang="en-AU" sz="2600" b="0" i="0" noProof="0" dirty="0" err="1">
                          <a:solidFill>
                            <a:srgbClr val="000000"/>
                          </a:solidFill>
                          <a:effectLst/>
                          <a:latin typeface="Comic Sans MS"/>
                        </a:rPr>
                        <a:t>Darhon</a:t>
                      </a:r>
                      <a:endParaRPr lang="en-AU" sz="2600" b="0" i="0" noProof="0" dirty="0">
                        <a:solidFill>
                          <a:srgbClr val="000000"/>
                        </a:solidFill>
                        <a:effectLst/>
                        <a:latin typeface="Comic Sans M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dirty="0">
                          <a:solidFill>
                            <a:srgbClr val="000000"/>
                          </a:solidFill>
                          <a:effectLst/>
                          <a:latin typeface="Comic Sans MS"/>
                        </a:rPr>
                        <a:t>Judy &amp; Mary​​    </a:t>
                      </a:r>
                    </a:p>
                    <a:p>
                      <a:pPr algn="l" rtl="0" fontAlgn="base">
                        <a:lnSpc>
                          <a:spcPct val="100000"/>
                        </a:lnSpc>
                        <a:spcBef>
                          <a:spcPts val="0"/>
                        </a:spcBef>
                        <a:spcAft>
                          <a:spcPts val="0"/>
                        </a:spcAft>
                      </a:pPr>
                      <a:r>
                        <a:rPr lang="en-AU" sz="2600" b="0" i="0" noProof="0" dirty="0">
                          <a:solidFill>
                            <a:srgbClr val="000000"/>
                          </a:solidFill>
                          <a:effectLst/>
                          <a:latin typeface="Comic Sans MS"/>
                        </a:rPr>
                        <a:t>Bob &amp; Di​</a:t>
                      </a:r>
                    </a:p>
                    <a:p>
                      <a:pPr lvl="0" algn="l">
                        <a:lnSpc>
                          <a:spcPct val="100000"/>
                        </a:lnSpc>
                        <a:spcBef>
                          <a:spcPts val="0"/>
                        </a:spcBef>
                        <a:spcAft>
                          <a:spcPts val="0"/>
                        </a:spcAft>
                        <a:buNone/>
                      </a:pPr>
                      <a:r>
                        <a:rPr lang="en-AU" sz="2600" b="0" i="0" u="none" strike="noStrike" noProof="0" dirty="0">
                          <a:solidFill>
                            <a:srgbClr val="000000"/>
                          </a:solidFill>
                          <a:effectLst/>
                          <a:latin typeface="Comic Sans MS"/>
                        </a:rPr>
                        <a:t>Pat &amp; Julie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dirty="0">
                          <a:solidFill>
                            <a:srgbClr val="000000"/>
                          </a:solidFill>
                          <a:effectLst/>
                          <a:latin typeface="Comic Sans MS"/>
                        </a:rPr>
                        <a:t>Miriam</a:t>
                      </a:r>
                    </a:p>
                    <a:p>
                      <a:pPr lvl="0" algn="l">
                        <a:lnSpc>
                          <a:spcPct val="100000"/>
                        </a:lnSpc>
                        <a:spcBef>
                          <a:spcPts val="0"/>
                        </a:spcBef>
                        <a:spcAft>
                          <a:spcPts val="0"/>
                        </a:spcAft>
                        <a:buNone/>
                      </a:pPr>
                      <a:r>
                        <a:rPr lang="en-AU" sz="2600" b="0" i="0" u="none" strike="noStrike" noProof="0" dirty="0">
                          <a:solidFill>
                            <a:srgbClr val="000000"/>
                          </a:solidFill>
                          <a:effectLst/>
                          <a:latin typeface="Comic Sans MS"/>
                        </a:rPr>
                        <a:t>Gayanne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600" b="0" i="0" noProof="0" dirty="0">
                          <a:solidFill>
                            <a:srgbClr val="000000"/>
                          </a:solidFill>
                          <a:effectLst/>
                          <a:latin typeface="Comic Sans MS"/>
                        </a:rPr>
                        <a:t>Kirsten, Greg, </a:t>
                      </a:r>
                    </a:p>
                    <a:p>
                      <a:pPr algn="l" rtl="0" fontAlgn="base">
                        <a:lnSpc>
                          <a:spcPct val="100000"/>
                        </a:lnSpc>
                        <a:spcBef>
                          <a:spcPts val="0"/>
                        </a:spcBef>
                        <a:spcAft>
                          <a:spcPts val="0"/>
                        </a:spcAft>
                      </a:pPr>
                      <a:r>
                        <a:rPr lang="en-AU" sz="2600" b="0" i="0" noProof="0" dirty="0">
                          <a:solidFill>
                            <a:srgbClr val="000000"/>
                          </a:solidFill>
                          <a:effectLst/>
                          <a:latin typeface="Comic Sans MS"/>
                        </a:rPr>
                        <a:t>Daphne &amp; Beau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u="none" strike="noStrike" noProof="0" dirty="0">
                          <a:solidFill>
                            <a:srgbClr val="000000"/>
                          </a:solidFill>
                          <a:effectLst/>
                          <a:latin typeface="Comic Sans MS"/>
                        </a:rPr>
                        <a:t>Alan &amp; Gaylene</a:t>
                      </a:r>
                      <a:r>
                        <a:rPr lang="en-AU" sz="2600" b="0" i="0" noProof="0" dirty="0">
                          <a:solidFill>
                            <a:srgbClr val="000000"/>
                          </a:solidFill>
                          <a:effectLst/>
                          <a:latin typeface="Comic Sans M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dirty="0">
                          <a:solidFill>
                            <a:srgbClr val="000000"/>
                          </a:solidFill>
                          <a:effectLst/>
                          <a:latin typeface="Comic Sans MS"/>
                        </a:rPr>
                        <a:t>Jess &amp; Leah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u="none" strike="noStrike" noProof="0" dirty="0">
                          <a:solidFill>
                            <a:srgbClr val="000000"/>
                          </a:solidFill>
                          <a:effectLst/>
                          <a:latin typeface="Comic Sans MS"/>
                        </a:rPr>
                        <a:t>Bonnie &amp; girls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dirty="0">
                          <a:solidFill>
                            <a:srgbClr val="000000"/>
                          </a:solidFill>
                          <a:effectLst/>
                          <a:latin typeface="Comic Sans MS"/>
                        </a:rPr>
                        <a:t>Liz’s Godchildren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u="none" strike="noStrike" noProof="0" dirty="0">
                          <a:solidFill>
                            <a:srgbClr val="000000"/>
                          </a:solidFill>
                          <a:effectLst/>
                          <a:latin typeface="Comic Sans MS"/>
                        </a:rPr>
                        <a:t>Barry &amp; Gwen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u="none" strike="noStrike" noProof="0" dirty="0">
                          <a:solidFill>
                            <a:srgbClr val="000000"/>
                          </a:solidFill>
                          <a:effectLst/>
                          <a:latin typeface="Comic Sans MS"/>
                        </a:rPr>
                        <a:t>Matthew &amp; Nicholas</a:t>
                      </a:r>
                      <a:r>
                        <a:rPr lang="en-AU" sz="2600" b="0" i="0" noProof="0" dirty="0">
                          <a:solidFill>
                            <a:srgbClr val="000000"/>
                          </a:solidFill>
                          <a:effectLst/>
                          <a:latin typeface="Comic Sans M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u="none" strike="noStrike" noProof="0" dirty="0">
                          <a:solidFill>
                            <a:srgbClr val="000000"/>
                          </a:solidFill>
                          <a:effectLst/>
                          <a:latin typeface="Comic Sans MS"/>
                        </a:rPr>
                        <a:t>Kathy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7810135"/>
                  </a:ext>
                </a:extLst>
              </a:tr>
            </a:tbl>
          </a:graphicData>
        </a:graphic>
      </p:graphicFrame>
      <p:sp>
        <p:nvSpPr>
          <p:cNvPr id="6" name="Rectangle 5">
            <a:extLst>
              <a:ext uri="{FF2B5EF4-FFF2-40B4-BE49-F238E27FC236}">
                <a16:creationId xmlns:a16="http://schemas.microsoft.com/office/drawing/2014/main" id="{77057C9F-8689-E802-7EF9-3D7C0E4696A0}"/>
              </a:ext>
            </a:extLst>
          </p:cNvPr>
          <p:cNvSpPr/>
          <p:nvPr/>
        </p:nvSpPr>
        <p:spPr>
          <a:xfrm>
            <a:off x="8362940" y="6457890"/>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Tree>
    <p:extLst>
      <p:ext uri="{BB962C8B-B14F-4D97-AF65-F5344CB8AC3E}">
        <p14:creationId xmlns:p14="http://schemas.microsoft.com/office/powerpoint/2010/main" val="37206175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7DD8C-1FE6-6475-421D-18A11E4E711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F6C185-69D8-8059-EBF9-501C6E6613B2}"/>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39</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58D36024-1E44-32DD-74B4-03A0AEBA7E22}"/>
              </a:ext>
            </a:extLst>
          </p:cNvPr>
          <p:cNvSpPr txBox="1"/>
          <p:nvPr/>
        </p:nvSpPr>
        <p:spPr>
          <a:xfrm>
            <a:off x="246000" y="326035"/>
            <a:ext cx="11700000" cy="6205930"/>
          </a:xfrm>
          <a:prstGeom prst="rect">
            <a:avLst/>
          </a:prstGeom>
          <a:noFill/>
        </p:spPr>
        <p:txBody>
          <a:bodyPr wrap="square" lIns="91440" tIns="45720" rIns="91440" bIns="45720" rtlCol="0" anchor="t">
            <a:spAutoFit/>
          </a:bodyPr>
          <a:lstStyle/>
          <a:p>
            <a:pPr>
              <a:lnSpc>
                <a:spcPct val="150000"/>
              </a:lnSpc>
            </a:pPr>
            <a:r>
              <a:rPr lang="en-AU" sz="2800" b="1" noProof="0">
                <a:solidFill>
                  <a:srgbClr val="E68422"/>
                </a:solidFill>
                <a:latin typeface="Comic Sans MS"/>
              </a:rPr>
              <a:t>Reader 2: </a:t>
            </a:r>
            <a:endParaRPr lang="en-AU" sz="2800" noProof="0">
              <a:latin typeface="Comic Sans MS"/>
            </a:endParaRPr>
          </a:p>
          <a:p>
            <a:pPr>
              <a:lnSpc>
                <a:spcPct val="150000"/>
              </a:lnSpc>
            </a:pPr>
            <a:r>
              <a:rPr lang="en-AU" sz="2800" noProof="0">
                <a:latin typeface="Comic Sans MS"/>
              </a:rPr>
              <a:t>We name in our hearts, out loud or in the chat, those we bring to the Lord in prayer.</a:t>
            </a:r>
          </a:p>
          <a:p>
            <a:pPr>
              <a:lnSpc>
                <a:spcPct val="150000"/>
              </a:lnSpc>
            </a:pPr>
            <a:r>
              <a:rPr lang="en-AU" sz="2800" noProof="0">
                <a:solidFill>
                  <a:srgbClr val="7030A0"/>
                </a:solidFill>
                <a:latin typeface="Comic Sans MS"/>
              </a:rPr>
              <a:t> </a:t>
            </a:r>
          </a:p>
          <a:p>
            <a:pPr>
              <a:lnSpc>
                <a:spcPct val="150000"/>
              </a:lnSpc>
            </a:pPr>
            <a:r>
              <a:rPr lang="en-AU" sz="2800" noProof="0">
                <a:solidFill>
                  <a:srgbClr val="7030A0"/>
                </a:solidFill>
                <a:latin typeface="Comic Sans MS"/>
              </a:rPr>
              <a:t> </a:t>
            </a:r>
            <a:r>
              <a:rPr lang="en-AU" sz="2800" b="1" noProof="0">
                <a:solidFill>
                  <a:srgbClr val="E68422"/>
                </a:solidFill>
                <a:latin typeface="Comic Sans MS"/>
              </a:rPr>
              <a:t>PAUSE… </a:t>
            </a:r>
          </a:p>
          <a:p>
            <a:pPr>
              <a:lnSpc>
                <a:spcPct val="150000"/>
              </a:lnSpc>
            </a:pPr>
            <a:endParaRPr lang="en-AU" sz="1600" b="1" noProof="0">
              <a:solidFill>
                <a:srgbClr val="E68422"/>
              </a:solidFill>
              <a:latin typeface="Comic Sans MS"/>
            </a:endParaRPr>
          </a:p>
          <a:p>
            <a:pPr>
              <a:lnSpc>
                <a:spcPct val="150000"/>
              </a:lnSpc>
            </a:pPr>
            <a:r>
              <a:rPr lang="en-AU" sz="2800" u="none" strike="noStrike" noProof="0">
                <a:effectLst/>
                <a:latin typeface="Comic Sans MS"/>
              </a:rPr>
              <a:t>We entrust to you those who have died, those who have died peacefully and those who have died tragically, The old and the young. Receive them into your Kingdom.</a:t>
            </a:r>
            <a:r>
              <a:rPr lang="en-AU" sz="2800" u="none" strike="noStrike" noProof="0">
                <a:solidFill>
                  <a:srgbClr val="E68422"/>
                </a:solidFill>
                <a:effectLst/>
                <a:latin typeface="Comic Sans MS"/>
              </a:rPr>
              <a:t> </a:t>
            </a:r>
            <a:r>
              <a:rPr lang="en-AU" sz="2800" noProof="0">
                <a:latin typeface="Comic Sans MS"/>
              </a:rPr>
              <a:t>Lord in your mercy, Hear our prayers.</a:t>
            </a:r>
            <a:r>
              <a:rPr lang="en-AU" sz="2800" noProof="0">
                <a:latin typeface="Times New Roman"/>
                <a:cs typeface="Times New Roman"/>
              </a:rPr>
              <a:t> </a:t>
            </a:r>
            <a:r>
              <a:rPr lang="en-AU" sz="2800" b="1" noProof="0">
                <a:latin typeface="Comic Sans MS"/>
              </a:rPr>
              <a:t>Amen</a:t>
            </a:r>
            <a:r>
              <a:rPr lang="en-AU" sz="2800" b="1" u="none" strike="noStrike" noProof="0">
                <a:effectLst/>
                <a:latin typeface="Comic Sans MS"/>
              </a:rPr>
              <a:t>.</a:t>
            </a:r>
            <a:endParaRPr lang="en-AU" sz="2800" noProof="0">
              <a:cs typeface="Times New Roman"/>
            </a:endParaRPr>
          </a:p>
        </p:txBody>
      </p:sp>
      <p:sp>
        <p:nvSpPr>
          <p:cNvPr id="3" name="Rectangle 1">
            <a:extLst>
              <a:ext uri="{FF2B5EF4-FFF2-40B4-BE49-F238E27FC236}">
                <a16:creationId xmlns:a16="http://schemas.microsoft.com/office/drawing/2014/main" id="{99113AFA-27F4-C105-E1FB-5AC95AA313EC}"/>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noProof="0">
                <a:ln>
                  <a:noFill/>
                </a:ln>
                <a:solidFill>
                  <a:srgbClr val="000000"/>
                </a:solidFill>
                <a:effectLst/>
                <a:latin typeface="-webkit-standard"/>
              </a:rPr>
              <a:t> </a:t>
            </a:r>
            <a:endParaRPr kumimoji="0" lang="en-AU" sz="1800" b="0" i="0" u="none" strike="noStrike" cap="none" normalizeH="0" baseline="0" noProof="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07970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06FFC-3BE3-B162-1AE1-FDD6DB067AD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3A4128B-A0CE-B666-B0C9-12BDC9BDB2D2}"/>
              </a:ext>
            </a:extLst>
          </p:cNvPr>
          <p:cNvSpPr/>
          <p:nvPr/>
        </p:nvSpPr>
        <p:spPr>
          <a:xfrm>
            <a:off x="8293608" y="5706884"/>
            <a:ext cx="3801613" cy="584775"/>
          </a:xfrm>
          <a:prstGeom prst="rect">
            <a:avLst/>
          </a:prstGeom>
        </p:spPr>
        <p:txBody>
          <a:bodyPr wrap="square">
            <a:spAutoFit/>
          </a:bodyPr>
          <a:lstStyle/>
          <a:p>
            <a:r>
              <a:rPr lang="en-GB" sz="1600" dirty="0">
                <a:latin typeface="Comic Sans MS"/>
              </a:rPr>
              <a:t>To read more about our hermits click the link​</a:t>
            </a:r>
            <a:r>
              <a:rPr lang="en-US" sz="1600" dirty="0">
                <a:latin typeface="Comic Sans MS"/>
              </a:rPr>
              <a:t>​ in the send out</a:t>
            </a:r>
          </a:p>
        </p:txBody>
      </p:sp>
      <p:sp>
        <p:nvSpPr>
          <p:cNvPr id="4" name="TextBox 3">
            <a:extLst>
              <a:ext uri="{FF2B5EF4-FFF2-40B4-BE49-F238E27FC236}">
                <a16:creationId xmlns:a16="http://schemas.microsoft.com/office/drawing/2014/main" id="{C600E4CA-7E24-56E7-B901-61E855C6C1EF}"/>
              </a:ext>
            </a:extLst>
          </p:cNvPr>
          <p:cNvSpPr txBox="1"/>
          <p:nvPr/>
        </p:nvSpPr>
        <p:spPr>
          <a:xfrm>
            <a:off x="557785" y="1479588"/>
            <a:ext cx="7260336" cy="3898824"/>
          </a:xfrm>
          <a:prstGeom prst="rect">
            <a:avLst/>
          </a:prstGeom>
          <a:noFill/>
        </p:spPr>
        <p:txBody>
          <a:bodyPr wrap="square">
            <a:spAutoFit/>
          </a:bodyPr>
          <a:lstStyle/>
          <a:p>
            <a:pPr>
              <a:lnSpc>
                <a:spcPct val="150000"/>
              </a:lnSpc>
            </a:pPr>
            <a:r>
              <a:rPr lang="en-AU" sz="2800" b="0" i="0" dirty="0">
                <a:solidFill>
                  <a:srgbClr val="222222"/>
                </a:solidFill>
                <a:effectLst/>
                <a:latin typeface="Comic Sans MS" panose="030F0702030302020204" pitchFamily="66" charset="0"/>
              </a:rPr>
              <a:t>Armenia became the first country to establish itself as a Christian nation, an event traditionally dated to 301, now believed by most scholars to have occurred somewhat later, though before 314.   </a:t>
            </a:r>
            <a:endParaRPr lang="en-AU" sz="2800" dirty="0">
              <a:latin typeface="Comic Sans MS" panose="030F0702030302020204" pitchFamily="66" charset="0"/>
            </a:endParaRPr>
          </a:p>
        </p:txBody>
      </p:sp>
      <p:pic>
        <p:nvPicPr>
          <p:cNvPr id="8" name="Picture 7">
            <a:extLst>
              <a:ext uri="{FF2B5EF4-FFF2-40B4-BE49-F238E27FC236}">
                <a16:creationId xmlns:a16="http://schemas.microsoft.com/office/drawing/2014/main" id="{68E6C289-F624-F754-2A37-AE6AA35DC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4048" y="1289193"/>
            <a:ext cx="3330755" cy="3554540"/>
          </a:xfrm>
          <a:prstGeom prst="rect">
            <a:avLst/>
          </a:prstGeom>
        </p:spPr>
      </p:pic>
    </p:spTree>
    <p:extLst>
      <p:ext uri="{BB962C8B-B14F-4D97-AF65-F5344CB8AC3E}">
        <p14:creationId xmlns:p14="http://schemas.microsoft.com/office/powerpoint/2010/main" val="25291690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763270" y="5775"/>
            <a:ext cx="8665460"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3200" b="1" noProof="0" dirty="0">
                <a:solidFill>
                  <a:srgbClr val="E68422"/>
                </a:solidFill>
                <a:latin typeface="Comic Sans MS"/>
              </a:rPr>
              <a:t>Pray Daily Cycle of Prayer</a:t>
            </a:r>
          </a:p>
        </p:txBody>
      </p:sp>
      <p:sp>
        <p:nvSpPr>
          <p:cNvPr id="3" name="TextBox 2">
            <a:extLst>
              <a:ext uri="{FF2B5EF4-FFF2-40B4-BE49-F238E27FC236}">
                <a16:creationId xmlns:a16="http://schemas.microsoft.com/office/drawing/2014/main" id="{D54A8D93-69A3-4D47-B7A9-771714229458}"/>
              </a:ext>
            </a:extLst>
          </p:cNvPr>
          <p:cNvSpPr txBox="1"/>
          <p:nvPr/>
        </p:nvSpPr>
        <p:spPr>
          <a:xfrm>
            <a:off x="156000" y="326004"/>
            <a:ext cx="11880000" cy="12262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Aft>
                <a:spcPts val="1000"/>
              </a:spcAft>
            </a:pPr>
            <a:r>
              <a:rPr lang="en-AU" sz="2600" b="1" noProof="0" dirty="0">
                <a:solidFill>
                  <a:srgbClr val="E68422"/>
                </a:solidFill>
                <a:latin typeface="Comic Sans MS"/>
              </a:rPr>
              <a:t>Leader: </a:t>
            </a:r>
            <a:r>
              <a:rPr lang="en-AU" sz="2600" noProof="0" dirty="0">
                <a:solidFill>
                  <a:srgbClr val="000000"/>
                </a:solidFill>
                <a:latin typeface="Comic Sans MS"/>
              </a:rPr>
              <a:t>Loving</a:t>
            </a:r>
            <a:r>
              <a:rPr lang="en-AU" sz="2600" i="0" u="none" strike="noStrike" noProof="0" dirty="0">
                <a:solidFill>
                  <a:srgbClr val="000000"/>
                </a:solidFill>
                <a:effectLst/>
                <a:latin typeface="Comic Sans MS"/>
              </a:rPr>
              <a:t> God, joining with the Church in our cycle of prayer, we ask </a:t>
            </a:r>
            <a:r>
              <a:rPr lang="en-AU" sz="2600" u="none" strike="noStrike" noProof="0" dirty="0">
                <a:solidFill>
                  <a:srgbClr val="000000"/>
                </a:solidFill>
                <a:effectLst/>
                <a:latin typeface="Comic Sans MS"/>
              </a:rPr>
              <a:t>your blessings on: </a:t>
            </a:r>
          </a:p>
        </p:txBody>
      </p:sp>
      <p:sp>
        <p:nvSpPr>
          <p:cNvPr id="4" name="TextBox 3">
            <a:extLst>
              <a:ext uri="{FF2B5EF4-FFF2-40B4-BE49-F238E27FC236}">
                <a16:creationId xmlns:a16="http://schemas.microsoft.com/office/drawing/2014/main" id="{B734E029-FD9B-4C27-2C53-B45CFB3096E4}"/>
              </a:ext>
            </a:extLst>
          </p:cNvPr>
          <p:cNvSpPr txBox="1"/>
          <p:nvPr/>
        </p:nvSpPr>
        <p:spPr>
          <a:xfrm>
            <a:off x="120496" y="1295706"/>
            <a:ext cx="11951008" cy="563263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AU" sz="2700" dirty="0">
                <a:latin typeface="Comic Sans MS" panose="030F0702030302020204" pitchFamily="66" charset="0"/>
              </a:rPr>
              <a:t> The Church of Pakistan (United)</a:t>
            </a:r>
          </a:p>
          <a:p>
            <a:pPr marL="285750" indent="-285750">
              <a:lnSpc>
                <a:spcPct val="150000"/>
              </a:lnSpc>
              <a:buFont typeface="Arial" panose="020B0604020202020204" pitchFamily="34" charset="0"/>
              <a:buChar char="•"/>
            </a:pPr>
            <a:r>
              <a:rPr lang="en-AU" sz="2700" dirty="0">
                <a:latin typeface="Comic Sans MS" panose="030F0702030302020204" pitchFamily="66" charset="0"/>
              </a:rPr>
              <a:t>Ministry to the Defence Force: †Grant; Chaplains &amp; Members of the Defence Force</a:t>
            </a:r>
          </a:p>
          <a:p>
            <a:pPr marL="285750" indent="-285750">
              <a:lnSpc>
                <a:spcPct val="150000"/>
              </a:lnSpc>
              <a:buFont typeface="Arial" panose="020B0604020202020204" pitchFamily="34" charset="0"/>
              <a:buChar char="•"/>
            </a:pPr>
            <a:r>
              <a:rPr lang="en-AU" sz="2700" dirty="0">
                <a:latin typeface="Comic Sans MS" panose="030F0702030302020204" pitchFamily="66" charset="0"/>
              </a:rPr>
              <a:t>The Parish of East Redland: Cameron, Shan, Aubrey, Allan, Bill, George, Peter, Bruce, David, Clive, Neville, David, Susan, Kate </a:t>
            </a:r>
          </a:p>
          <a:p>
            <a:pPr marL="285750" indent="-285750">
              <a:lnSpc>
                <a:spcPct val="150000"/>
              </a:lnSpc>
              <a:buFont typeface="Arial" panose="020B0604020202020204" pitchFamily="34" charset="0"/>
              <a:buChar char="•"/>
            </a:pPr>
            <a:r>
              <a:rPr lang="en-AU" sz="2700" dirty="0">
                <a:latin typeface="Comic Sans MS" panose="030F0702030302020204" pitchFamily="66" charset="0"/>
              </a:rPr>
              <a:t>Diocesan Council</a:t>
            </a:r>
          </a:p>
          <a:p>
            <a:pPr marL="285750" indent="-285750">
              <a:lnSpc>
                <a:spcPct val="150000"/>
              </a:lnSpc>
              <a:buFont typeface="Arial" panose="020B0604020202020204" pitchFamily="34" charset="0"/>
              <a:buChar char="•"/>
            </a:pPr>
            <a:r>
              <a:rPr lang="en-AU" sz="2700" dirty="0">
                <a:latin typeface="Comic Sans MS" panose="030F0702030302020204" pitchFamily="66" charset="0"/>
              </a:rPr>
              <a:t>St Andrew’s Anglican College, Peregian Springs: Principal – Karen; Chaplain - Gary; Chair of College Council - Rosalyn; members of College Council; staff &amp; students </a:t>
            </a:r>
          </a:p>
        </p:txBody>
      </p:sp>
    </p:spTree>
    <p:extLst>
      <p:ext uri="{BB962C8B-B14F-4D97-AF65-F5344CB8AC3E}">
        <p14:creationId xmlns:p14="http://schemas.microsoft.com/office/powerpoint/2010/main" val="1934760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206188" y="32071"/>
            <a:ext cx="11779624"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3200" b="1" noProof="0" dirty="0">
                <a:solidFill>
                  <a:srgbClr val="E68422"/>
                </a:solidFill>
                <a:latin typeface="Comic Sans MS"/>
              </a:rPr>
              <a:t>Commitment prayer for the week: Companion Animal</a:t>
            </a:r>
          </a:p>
        </p:txBody>
      </p:sp>
      <p:sp>
        <p:nvSpPr>
          <p:cNvPr id="2" name="TextBox 24">
            <a:extLst>
              <a:ext uri="{FF2B5EF4-FFF2-40B4-BE49-F238E27FC236}">
                <a16:creationId xmlns:a16="http://schemas.microsoft.com/office/drawing/2014/main" id="{14849505-2947-FEA1-6638-01DCE72A4691}"/>
              </a:ext>
            </a:extLst>
          </p:cNvPr>
          <p:cNvSpPr txBox="1"/>
          <p:nvPr/>
        </p:nvSpPr>
        <p:spPr>
          <a:xfrm>
            <a:off x="206188" y="616846"/>
            <a:ext cx="11880000" cy="6124754"/>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0" i="0" u="none" strike="noStrike" dirty="0">
                <a:solidFill>
                  <a:srgbClr val="000000"/>
                </a:solidFill>
                <a:effectLst/>
                <a:latin typeface="Comic Sans MS"/>
                <a:ea typeface="+mn-lt"/>
                <a:cs typeface="+mn-lt"/>
              </a:rPr>
              <a:t>God, we give thanks for your call to develop a Companion Animal Ministry</a:t>
            </a:r>
            <a:r>
              <a:rPr lang="en-US" sz="2800" dirty="0">
                <a:solidFill>
                  <a:srgbClr val="000000"/>
                </a:solidFill>
                <a:latin typeface="Comic Sans MS"/>
                <a:ea typeface="+mn-lt"/>
                <a:cs typeface="+mn-lt"/>
              </a:rPr>
              <a:t> </a:t>
            </a:r>
            <a:r>
              <a:rPr lang="en-US" sz="2800" b="0" i="0" u="none" strike="noStrike" dirty="0">
                <a:solidFill>
                  <a:srgbClr val="000000"/>
                </a:solidFill>
                <a:effectLst/>
                <a:latin typeface="Comic Sans MS"/>
                <a:ea typeface="+mn-lt"/>
                <a:cs typeface="+mn-lt"/>
              </a:rPr>
              <a:t>at</a:t>
            </a:r>
            <a:r>
              <a:rPr lang="en-US" sz="2800" dirty="0">
                <a:solidFill>
                  <a:srgbClr val="000000"/>
                </a:solidFill>
                <a:latin typeface="Comic Sans MS"/>
                <a:ea typeface="+mn-lt"/>
                <a:cs typeface="+mn-lt"/>
              </a:rPr>
              <a:t> </a:t>
            </a:r>
            <a:r>
              <a:rPr lang="en-US" sz="2800" b="0" i="0" u="none" strike="noStrike" dirty="0">
                <a:solidFill>
                  <a:srgbClr val="000000"/>
                </a:solidFill>
                <a:effectLst/>
                <a:latin typeface="Comic Sans MS"/>
                <a:ea typeface="+mn-lt"/>
                <a:cs typeface="+mn-lt"/>
              </a:rPr>
              <a:t>Holy Hermits</a:t>
            </a:r>
            <a:r>
              <a:rPr lang="en-US" sz="2800" dirty="0">
                <a:solidFill>
                  <a:srgbClr val="000000"/>
                </a:solidFill>
                <a:latin typeface="Comic Sans MS"/>
                <a:ea typeface="+mn-lt"/>
                <a:cs typeface="+mn-lt"/>
              </a:rPr>
              <a:t> </a:t>
            </a:r>
            <a:r>
              <a:rPr lang="en-US" sz="2800" b="0" i="0" u="none" strike="noStrike" dirty="0">
                <a:solidFill>
                  <a:srgbClr val="000000"/>
                </a:solidFill>
                <a:effectLst/>
                <a:latin typeface="Comic Sans MS"/>
                <a:ea typeface="+mn-lt"/>
                <a:cs typeface="+mn-lt"/>
              </a:rPr>
              <a:t>Online.</a:t>
            </a:r>
            <a:r>
              <a:rPr lang="en-US" sz="2800" dirty="0">
                <a:solidFill>
                  <a:srgbClr val="000000"/>
                </a:solidFill>
                <a:latin typeface="Comic Sans MS"/>
                <a:ea typeface="+mn-lt"/>
                <a:cs typeface="+mn-lt"/>
              </a:rPr>
              <a:t> </a:t>
            </a:r>
            <a:endParaRPr lang="en-US" sz="2800" dirty="0">
              <a:latin typeface="Comic Sans MS"/>
            </a:endParaRPr>
          </a:p>
          <a:p>
            <a:endParaRPr lang="en-US" sz="2800" dirty="0">
              <a:latin typeface="Comic Sans MS"/>
            </a:endParaRPr>
          </a:p>
          <a:p>
            <a:r>
              <a:rPr lang="en-US" sz="2800" b="0" i="0" u="none" strike="noStrike" dirty="0">
                <a:solidFill>
                  <a:srgbClr val="000000"/>
                </a:solidFill>
                <a:effectLst/>
                <a:latin typeface="Comic Sans MS"/>
                <a:ea typeface="+mn-lt"/>
                <a:cs typeface="+mn-lt"/>
              </a:rPr>
              <a:t>We ask for your grace to guide us</a:t>
            </a:r>
            <a:r>
              <a:rPr lang="en-US" sz="2800" dirty="0">
                <a:solidFill>
                  <a:srgbClr val="000000"/>
                </a:solidFill>
                <a:latin typeface="Comic Sans MS"/>
                <a:ea typeface="+mn-lt"/>
                <a:cs typeface="+mn-lt"/>
              </a:rPr>
              <a:t>,</a:t>
            </a:r>
            <a:r>
              <a:rPr lang="en-US" sz="2800" b="0" i="0" u="none" strike="noStrike" dirty="0">
                <a:solidFill>
                  <a:srgbClr val="000000"/>
                </a:solidFill>
                <a:effectLst/>
                <a:latin typeface="Comic Sans MS"/>
                <a:ea typeface="+mn-lt"/>
                <a:cs typeface="+mn-lt"/>
              </a:rPr>
              <a:t> as we </a:t>
            </a:r>
            <a:r>
              <a:rPr lang="en-US" sz="2800" dirty="0">
                <a:solidFill>
                  <a:srgbClr val="000000"/>
                </a:solidFill>
                <a:latin typeface="Comic Sans MS"/>
                <a:ea typeface="+mn-lt"/>
                <a:cs typeface="+mn-lt"/>
              </a:rPr>
              <a:t>build </a:t>
            </a:r>
            <a:r>
              <a:rPr lang="en-US" sz="2800" b="0" i="0" u="none" strike="noStrike" dirty="0">
                <a:solidFill>
                  <a:srgbClr val="000000"/>
                </a:solidFill>
                <a:effectLst/>
                <a:latin typeface="Comic Sans MS"/>
                <a:ea typeface="+mn-lt"/>
                <a:cs typeface="+mn-lt"/>
              </a:rPr>
              <a:t>this ministry</a:t>
            </a:r>
            <a:r>
              <a:rPr lang="en-US" sz="2800" dirty="0">
                <a:solidFill>
                  <a:srgbClr val="000000"/>
                </a:solidFill>
                <a:latin typeface="Comic Sans MS"/>
                <a:ea typeface="+mn-lt"/>
                <a:cs typeface="+mn-lt"/>
              </a:rPr>
              <a:t> </a:t>
            </a:r>
            <a:r>
              <a:rPr lang="en-US" sz="2800" b="0" i="0" u="none" strike="noStrike" dirty="0">
                <a:solidFill>
                  <a:srgbClr val="000000"/>
                </a:solidFill>
                <a:effectLst/>
                <a:latin typeface="Comic Sans MS"/>
                <a:ea typeface="+mn-lt"/>
                <a:cs typeface="+mn-lt"/>
              </a:rPr>
              <a:t>together.</a:t>
            </a:r>
            <a:r>
              <a:rPr lang="en-US" sz="2800" dirty="0">
                <a:solidFill>
                  <a:srgbClr val="000000"/>
                </a:solidFill>
                <a:latin typeface="Comic Sans MS"/>
                <a:ea typeface="+mn-lt"/>
                <a:cs typeface="+mn-lt"/>
              </a:rPr>
              <a:t> </a:t>
            </a:r>
            <a:endParaRPr lang="en-US" sz="2800" dirty="0">
              <a:latin typeface="Comic Sans MS"/>
            </a:endParaRPr>
          </a:p>
          <a:p>
            <a:endParaRPr lang="en-US" sz="2800" dirty="0">
              <a:latin typeface="Comic Sans MS"/>
            </a:endParaRPr>
          </a:p>
          <a:p>
            <a:r>
              <a:rPr lang="en-US" sz="2800" b="0" i="0" u="none" strike="noStrike" dirty="0">
                <a:solidFill>
                  <a:srgbClr val="000000"/>
                </a:solidFill>
                <a:effectLst/>
                <a:latin typeface="Comic Sans MS"/>
                <a:ea typeface="+mn-lt"/>
                <a:cs typeface="+mn-lt"/>
              </a:rPr>
              <a:t>Holy Spirit we ask your presence to be with us as we </a:t>
            </a:r>
            <a:r>
              <a:rPr lang="en-US" sz="2800" dirty="0">
                <a:solidFill>
                  <a:srgbClr val="000000"/>
                </a:solidFill>
                <a:latin typeface="Comic Sans MS"/>
                <a:ea typeface="+mn-lt"/>
                <a:cs typeface="+mn-lt"/>
              </a:rPr>
              <a:t>continue </a:t>
            </a:r>
            <a:r>
              <a:rPr lang="en-US" sz="2800" b="0" i="0" u="none" strike="noStrike" dirty="0">
                <a:solidFill>
                  <a:srgbClr val="000000"/>
                </a:solidFill>
                <a:effectLst/>
                <a:latin typeface="Comic Sans MS"/>
                <a:ea typeface="+mn-lt"/>
                <a:cs typeface="+mn-lt"/>
              </a:rPr>
              <a:t>to</a:t>
            </a:r>
            <a:r>
              <a:rPr lang="en-US" sz="2800" dirty="0">
                <a:solidFill>
                  <a:srgbClr val="000000"/>
                </a:solidFill>
                <a:latin typeface="Comic Sans MS"/>
                <a:ea typeface="+mn-lt"/>
                <a:cs typeface="+mn-lt"/>
              </a:rPr>
              <a:t> </a:t>
            </a:r>
            <a:r>
              <a:rPr lang="en-US" sz="2800" b="0" i="0" u="none" strike="noStrike" dirty="0">
                <a:solidFill>
                  <a:srgbClr val="000000"/>
                </a:solidFill>
                <a:effectLst/>
                <a:latin typeface="Comic Sans MS"/>
                <a:ea typeface="+mn-lt"/>
                <a:cs typeface="+mn-lt"/>
              </a:rPr>
              <a:t>develop</a:t>
            </a:r>
            <a:r>
              <a:rPr lang="en-US" sz="2800" dirty="0">
                <a:solidFill>
                  <a:srgbClr val="000000"/>
                </a:solidFill>
                <a:latin typeface="Comic Sans MS"/>
                <a:ea typeface="+mn-lt"/>
                <a:cs typeface="+mn-lt"/>
              </a:rPr>
              <a:t> </a:t>
            </a:r>
            <a:r>
              <a:rPr lang="en-US" sz="2800" b="0" i="0" u="none" strike="noStrike" dirty="0">
                <a:solidFill>
                  <a:srgbClr val="000000"/>
                </a:solidFill>
                <a:effectLst/>
                <a:latin typeface="Comic Sans MS"/>
                <a:ea typeface="+mn-lt"/>
                <a:cs typeface="+mn-lt"/>
              </a:rPr>
              <a:t>resources together in this new season. </a:t>
            </a:r>
            <a:r>
              <a:rPr lang="en-US" sz="2800" dirty="0">
                <a:solidFill>
                  <a:srgbClr val="000000"/>
                </a:solidFill>
                <a:latin typeface="Comic Sans MS"/>
                <a:ea typeface="+mn-lt"/>
                <a:cs typeface="+mn-lt"/>
              </a:rPr>
              <a:t> </a:t>
            </a:r>
            <a:endParaRPr lang="en-US" sz="2800" dirty="0">
              <a:latin typeface="Comic Sans MS"/>
            </a:endParaRPr>
          </a:p>
          <a:p>
            <a:endParaRPr lang="en-US" sz="2800" dirty="0">
              <a:latin typeface="Comic Sans MS"/>
            </a:endParaRPr>
          </a:p>
          <a:p>
            <a:r>
              <a:rPr lang="en-US" sz="2800" b="0" i="0" u="none" strike="noStrike" dirty="0">
                <a:solidFill>
                  <a:srgbClr val="000000"/>
                </a:solidFill>
                <a:effectLst/>
                <a:latin typeface="Comic Sans MS"/>
                <a:ea typeface="+mn-lt"/>
                <a:cs typeface="+mn-lt"/>
              </a:rPr>
              <a:t>Provide us with wisdom and with compassion and with a sense of fun as</a:t>
            </a:r>
            <a:r>
              <a:rPr lang="en-US" sz="2800" dirty="0">
                <a:solidFill>
                  <a:srgbClr val="000000"/>
                </a:solidFill>
                <a:latin typeface="Comic Sans MS"/>
                <a:ea typeface="+mn-lt"/>
                <a:cs typeface="+mn-lt"/>
              </a:rPr>
              <a:t> </a:t>
            </a:r>
            <a:r>
              <a:rPr lang="en-US" sz="2800" b="0" i="0" u="none" strike="noStrike" dirty="0">
                <a:solidFill>
                  <a:srgbClr val="000000"/>
                </a:solidFill>
                <a:effectLst/>
                <a:latin typeface="Comic Sans MS"/>
                <a:ea typeface="+mn-lt"/>
                <a:cs typeface="+mn-lt"/>
              </a:rPr>
              <a:t>we</a:t>
            </a:r>
            <a:r>
              <a:rPr lang="en-US" sz="2800" dirty="0">
                <a:solidFill>
                  <a:srgbClr val="000000"/>
                </a:solidFill>
                <a:latin typeface="Comic Sans MS"/>
                <a:ea typeface="+mn-lt"/>
                <a:cs typeface="+mn-lt"/>
              </a:rPr>
              <a:t> </a:t>
            </a:r>
            <a:r>
              <a:rPr lang="en-US" sz="2800" b="0" i="0" u="none" strike="noStrike" dirty="0">
                <a:solidFill>
                  <a:srgbClr val="000000"/>
                </a:solidFill>
                <a:effectLst/>
                <a:latin typeface="Comic Sans MS"/>
                <a:ea typeface="+mn-lt"/>
                <a:cs typeface="+mn-lt"/>
              </a:rPr>
              <a:t>celebrate our</a:t>
            </a:r>
            <a:r>
              <a:rPr lang="en-US" sz="2800" dirty="0">
                <a:solidFill>
                  <a:srgbClr val="000000"/>
                </a:solidFill>
                <a:latin typeface="Comic Sans MS"/>
                <a:ea typeface="+mn-lt"/>
                <a:cs typeface="+mn-lt"/>
              </a:rPr>
              <a:t> </a:t>
            </a:r>
            <a:r>
              <a:rPr lang="en-US" sz="2800" b="0" i="0" u="none" strike="noStrike" dirty="0">
                <a:solidFill>
                  <a:srgbClr val="000000"/>
                </a:solidFill>
                <a:effectLst/>
                <a:latin typeface="Comic Sans MS"/>
                <a:ea typeface="+mn-lt"/>
                <a:cs typeface="+mn-lt"/>
              </a:rPr>
              <a:t>companion animals and live this mission to outreach.</a:t>
            </a:r>
            <a:r>
              <a:rPr lang="en-US" sz="2800" dirty="0">
                <a:solidFill>
                  <a:srgbClr val="000000"/>
                </a:solidFill>
                <a:latin typeface="Comic Sans MS"/>
                <a:ea typeface="+mn-lt"/>
                <a:cs typeface="+mn-lt"/>
              </a:rPr>
              <a:t> </a:t>
            </a:r>
            <a:endParaRPr lang="en-US" sz="2800" dirty="0">
              <a:latin typeface="Comic Sans MS"/>
            </a:endParaRPr>
          </a:p>
          <a:p>
            <a:endParaRPr lang="en-US" sz="2800" dirty="0">
              <a:latin typeface="Comic Sans MS"/>
            </a:endParaRPr>
          </a:p>
          <a:p>
            <a:r>
              <a:rPr lang="en-US" sz="2800" b="0" i="0" u="none" strike="noStrike" dirty="0">
                <a:solidFill>
                  <a:srgbClr val="000000"/>
                </a:solidFill>
                <a:effectLst/>
                <a:latin typeface="Comic Sans MS"/>
                <a:ea typeface="+mn-lt"/>
                <a:cs typeface="+mn-lt"/>
              </a:rPr>
              <a:t>Alongside Holy Hermit St. Francis, we ask you Lord Jesus Christ, to</a:t>
            </a:r>
            <a:r>
              <a:rPr lang="en-US" sz="2800" dirty="0">
                <a:solidFill>
                  <a:srgbClr val="000000"/>
                </a:solidFill>
                <a:latin typeface="Comic Sans MS"/>
                <a:ea typeface="+mn-lt"/>
                <a:cs typeface="+mn-lt"/>
              </a:rPr>
              <a:t> </a:t>
            </a:r>
            <a:r>
              <a:rPr lang="en-US" sz="2800" b="0" i="0" u="none" strike="noStrike" dirty="0">
                <a:solidFill>
                  <a:srgbClr val="000000"/>
                </a:solidFill>
                <a:effectLst/>
                <a:latin typeface="Comic Sans MS"/>
                <a:ea typeface="+mn-lt"/>
                <a:cs typeface="+mn-lt"/>
              </a:rPr>
              <a:t>enliven us</a:t>
            </a:r>
            <a:r>
              <a:rPr lang="en-US" sz="2800" dirty="0">
                <a:solidFill>
                  <a:srgbClr val="000000"/>
                </a:solidFill>
                <a:latin typeface="Comic Sans MS"/>
                <a:ea typeface="+mn-lt"/>
                <a:cs typeface="+mn-lt"/>
              </a:rPr>
              <a:t> </a:t>
            </a:r>
            <a:r>
              <a:rPr lang="en-US" sz="2800" b="0" i="0" u="none" strike="noStrike" dirty="0">
                <a:solidFill>
                  <a:srgbClr val="000000"/>
                </a:solidFill>
                <a:effectLst/>
                <a:latin typeface="Comic Sans MS"/>
                <a:ea typeface="+mn-lt"/>
                <a:cs typeface="+mn-lt"/>
              </a:rPr>
              <a:t>in this ministry</a:t>
            </a:r>
            <a:r>
              <a:rPr lang="en-US" sz="2800" dirty="0">
                <a:solidFill>
                  <a:srgbClr val="000000"/>
                </a:solidFill>
                <a:latin typeface="Comic Sans MS"/>
                <a:ea typeface="+mn-lt"/>
                <a:cs typeface="+mn-lt"/>
              </a:rPr>
              <a:t> </a:t>
            </a:r>
            <a:r>
              <a:rPr lang="en-US" sz="2800" b="0" i="0" u="none" strike="noStrike" dirty="0">
                <a:solidFill>
                  <a:srgbClr val="000000"/>
                </a:solidFill>
                <a:effectLst/>
                <a:latin typeface="Comic Sans MS"/>
                <a:ea typeface="+mn-lt"/>
                <a:cs typeface="+mn-lt"/>
              </a:rPr>
              <a:t>space.</a:t>
            </a:r>
            <a:r>
              <a:rPr lang="en-US" sz="2800" dirty="0">
                <a:solidFill>
                  <a:srgbClr val="000000"/>
                </a:solidFill>
                <a:latin typeface="Comic Sans MS"/>
                <a:ea typeface="+mn-lt"/>
                <a:cs typeface="+mn-lt"/>
              </a:rPr>
              <a:t> </a:t>
            </a:r>
            <a:endParaRPr lang="en-US" sz="2800" dirty="0">
              <a:latin typeface="Comic Sans MS"/>
            </a:endParaRPr>
          </a:p>
          <a:p>
            <a:r>
              <a:rPr lang="en-US" sz="2800" b="1" i="0" u="none" strike="noStrike" dirty="0">
                <a:solidFill>
                  <a:srgbClr val="000000"/>
                </a:solidFill>
                <a:effectLst/>
                <a:latin typeface="Comic Sans MS"/>
                <a:ea typeface="+mn-lt"/>
                <a:cs typeface="+mn-lt"/>
              </a:rPr>
              <a:t>Amen</a:t>
            </a:r>
            <a:r>
              <a:rPr lang="en-US" sz="2800" b="1" dirty="0">
                <a:solidFill>
                  <a:srgbClr val="000000"/>
                </a:solidFill>
                <a:latin typeface="Comic Sans MS"/>
                <a:ea typeface="+mn-lt"/>
                <a:cs typeface="+mn-lt"/>
              </a:rPr>
              <a:t> .</a:t>
            </a:r>
            <a:endParaRPr lang="en-US" sz="2800" b="1" dirty="0">
              <a:latin typeface="Comic Sans MS"/>
            </a:endParaRPr>
          </a:p>
        </p:txBody>
      </p:sp>
    </p:spTree>
    <p:extLst>
      <p:ext uri="{BB962C8B-B14F-4D97-AF65-F5344CB8AC3E}">
        <p14:creationId xmlns:p14="http://schemas.microsoft.com/office/powerpoint/2010/main" val="15238874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2389" y="204956"/>
            <a:ext cx="11672046" cy="938043"/>
          </a:xfrm>
        </p:spPr>
        <p:txBody>
          <a:bodyPr vert="horz" lIns="91440" tIns="45720" rIns="91440" bIns="45720" rtlCol="0" anchor="t">
            <a:noAutofit/>
          </a:bodyPr>
          <a:lstStyle/>
          <a:p>
            <a:pPr>
              <a:lnSpc>
                <a:spcPct val="150000"/>
              </a:lnSpc>
              <a:buNone/>
            </a:pPr>
            <a:r>
              <a:rPr lang="en-AU" sz="2800" b="1" noProof="0">
                <a:solidFill>
                  <a:srgbClr val="E68422"/>
                </a:solidFill>
                <a:latin typeface="Comic Sans MS"/>
              </a:rPr>
              <a:t>Leader: </a:t>
            </a:r>
            <a:r>
              <a:rPr lang="en-AU" sz="2800" noProof="0">
                <a:latin typeface="Comic Sans MS"/>
              </a:rPr>
              <a:t>Let us pray together the prayer which Jesus gave us saying:</a:t>
            </a:r>
          </a:p>
          <a:p>
            <a:pPr>
              <a:lnSpc>
                <a:spcPct val="150000"/>
              </a:lnSpc>
              <a:buNone/>
            </a:pPr>
            <a:endParaRPr lang="en-AU" sz="2800" i="1" noProof="0">
              <a:latin typeface="Comic Sans MS" panose="030F0702030302020204" pitchFamily="66" charset="0"/>
            </a:endParaRPr>
          </a:p>
          <a:p>
            <a:pPr>
              <a:lnSpc>
                <a:spcPct val="150000"/>
              </a:lnSpc>
              <a:buNone/>
            </a:pPr>
            <a:endParaRPr lang="en-AU" sz="2800" noProof="0">
              <a:solidFill>
                <a:srgbClr val="E3960B"/>
              </a:solidFill>
              <a:latin typeface="Comic Sans MS" panose="030F0702030302020204" pitchFamily="66" charset="0"/>
            </a:endParaRPr>
          </a:p>
        </p:txBody>
      </p:sp>
      <p:sp>
        <p:nvSpPr>
          <p:cNvPr id="4" name="TextBox 1">
            <a:extLst>
              <a:ext uri="{FF2B5EF4-FFF2-40B4-BE49-F238E27FC236}">
                <a16:creationId xmlns:a16="http://schemas.microsoft.com/office/drawing/2014/main" id="{E3AC7C2D-ED3C-F20D-CEEA-33EC135A306F}"/>
              </a:ext>
            </a:extLst>
          </p:cNvPr>
          <p:cNvSpPr txBox="1"/>
          <p:nvPr/>
        </p:nvSpPr>
        <p:spPr>
          <a:xfrm>
            <a:off x="592038" y="816446"/>
            <a:ext cx="11052748" cy="58365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800" b="1" noProof="0" dirty="0">
                <a:solidFill>
                  <a:srgbClr val="E68422"/>
                </a:solidFill>
                <a:latin typeface="Comic Sans MS"/>
                <a:cs typeface="Segoe UI"/>
              </a:rPr>
              <a:t>All: </a:t>
            </a:r>
            <a:r>
              <a:rPr lang="en-AU" sz="2800" b="1" noProof="0" dirty="0">
                <a:latin typeface="Comic Sans MS"/>
                <a:cs typeface="Segoe UI"/>
              </a:rPr>
              <a:t>Our Father in heaven,</a:t>
            </a:r>
            <a:r>
              <a:rPr lang="en-AU" sz="2800" noProof="0" dirty="0">
                <a:latin typeface="Comic Sans MS"/>
                <a:cs typeface="Segoe UI"/>
              </a:rPr>
              <a:t> </a:t>
            </a:r>
            <a:r>
              <a:rPr lang="en-AU" sz="2800" b="1" noProof="0" dirty="0">
                <a:latin typeface="Comic Sans MS"/>
                <a:cs typeface="Segoe UI"/>
              </a:rPr>
              <a:t>hallowed be your name,</a:t>
            </a:r>
            <a:r>
              <a:rPr lang="en-AU" sz="2800" noProof="0" dirty="0">
                <a:latin typeface="Comic Sans MS"/>
                <a:cs typeface="Segoe UI"/>
              </a:rPr>
              <a:t> </a:t>
            </a:r>
          </a:p>
          <a:p>
            <a:pPr>
              <a:lnSpc>
                <a:spcPct val="150000"/>
              </a:lnSpc>
            </a:pPr>
            <a:r>
              <a:rPr lang="en-AU" sz="2800" b="1" noProof="0" dirty="0">
                <a:latin typeface="Comic Sans MS"/>
                <a:cs typeface="Segoe UI"/>
              </a:rPr>
              <a:t>your kingdom come, your will be done,</a:t>
            </a:r>
            <a:r>
              <a:rPr lang="en-AU" sz="2800" noProof="0" dirty="0">
                <a:latin typeface="Comic Sans MS"/>
                <a:cs typeface="Segoe UI"/>
              </a:rPr>
              <a:t> </a:t>
            </a:r>
            <a:r>
              <a:rPr lang="en-AU" sz="2800" b="1" noProof="0" dirty="0">
                <a:latin typeface="Comic Sans MS"/>
                <a:cs typeface="Segoe UI"/>
              </a:rPr>
              <a:t>on earth as in heaven.</a:t>
            </a:r>
            <a:r>
              <a:rPr lang="en-AU" sz="2800" noProof="0" dirty="0">
                <a:latin typeface="Comic Sans MS"/>
                <a:cs typeface="Segoe UI"/>
              </a:rPr>
              <a:t> </a:t>
            </a:r>
          </a:p>
          <a:p>
            <a:pPr>
              <a:lnSpc>
                <a:spcPct val="150000"/>
              </a:lnSpc>
            </a:pPr>
            <a:r>
              <a:rPr lang="en-AU" sz="2800" b="1" noProof="0" dirty="0">
                <a:latin typeface="Comic Sans MS"/>
                <a:cs typeface="Segoe UI"/>
              </a:rPr>
              <a:t>Give us today our daily bread.</a:t>
            </a:r>
            <a:r>
              <a:rPr lang="en-AU" sz="2800" noProof="0" dirty="0">
                <a:latin typeface="Comic Sans MS"/>
                <a:cs typeface="Segoe UI"/>
              </a:rPr>
              <a:t> </a:t>
            </a:r>
          </a:p>
          <a:p>
            <a:pPr>
              <a:lnSpc>
                <a:spcPct val="150000"/>
              </a:lnSpc>
            </a:pPr>
            <a:r>
              <a:rPr lang="en-AU" sz="2800" b="1" noProof="0" dirty="0">
                <a:latin typeface="Comic Sans MS"/>
                <a:cs typeface="Segoe UI"/>
              </a:rPr>
              <a:t>Forgive us our sins </a:t>
            </a:r>
            <a:endParaRPr lang="en-AU" sz="2800" noProof="0" dirty="0">
              <a:latin typeface="Comic Sans MS"/>
              <a:cs typeface="Segoe UI"/>
            </a:endParaRPr>
          </a:p>
          <a:p>
            <a:pPr>
              <a:lnSpc>
                <a:spcPct val="150000"/>
              </a:lnSpc>
            </a:pPr>
            <a:r>
              <a:rPr lang="en-AU" sz="2800" b="1" noProof="0" dirty="0">
                <a:latin typeface="Comic Sans MS"/>
                <a:cs typeface="Segoe UI"/>
              </a:rPr>
              <a:t>	as we forgive those who sin against us.</a:t>
            </a:r>
            <a:r>
              <a:rPr lang="en-AU" sz="2800" noProof="0" dirty="0">
                <a:latin typeface="Comic Sans MS"/>
                <a:cs typeface="Segoe UI"/>
              </a:rPr>
              <a:t> </a:t>
            </a:r>
          </a:p>
          <a:p>
            <a:pPr>
              <a:lnSpc>
                <a:spcPct val="150000"/>
              </a:lnSpc>
            </a:pPr>
            <a:r>
              <a:rPr lang="en-AU" sz="2800" b="1" noProof="0" dirty="0">
                <a:latin typeface="Comic Sans MS"/>
                <a:cs typeface="Segoe UI"/>
              </a:rPr>
              <a:t>Save us from the time of trial and deliver us from evil.</a:t>
            </a:r>
            <a:r>
              <a:rPr lang="en-AU" sz="2800" noProof="0" dirty="0">
                <a:latin typeface="Comic Sans MS"/>
                <a:cs typeface="Segoe UI"/>
              </a:rPr>
              <a:t> </a:t>
            </a:r>
          </a:p>
          <a:p>
            <a:pPr>
              <a:lnSpc>
                <a:spcPct val="150000"/>
              </a:lnSpc>
            </a:pPr>
            <a:r>
              <a:rPr lang="en-AU" sz="2800" b="1" noProof="0" dirty="0">
                <a:latin typeface="Comic Sans MS"/>
                <a:cs typeface="Segoe UI"/>
              </a:rPr>
              <a:t>For the kingdom, the power, and the glory are yours </a:t>
            </a:r>
            <a:endParaRPr lang="en-AU" sz="2800" noProof="0" dirty="0">
              <a:latin typeface="Comic Sans MS"/>
              <a:cs typeface="Segoe UI"/>
            </a:endParaRPr>
          </a:p>
          <a:p>
            <a:pPr>
              <a:lnSpc>
                <a:spcPct val="150000"/>
              </a:lnSpc>
            </a:pPr>
            <a:r>
              <a:rPr lang="en-AU" sz="2800" b="1" noProof="0" dirty="0">
                <a:latin typeface="Comic Sans MS"/>
                <a:cs typeface="Segoe UI"/>
              </a:rPr>
              <a:t>now and for ever. </a:t>
            </a:r>
            <a:endParaRPr lang="en-AU" sz="2800" noProof="0" dirty="0">
              <a:latin typeface="Comic Sans MS"/>
              <a:cs typeface="Segoe UI"/>
            </a:endParaRPr>
          </a:p>
          <a:p>
            <a:pPr>
              <a:lnSpc>
                <a:spcPct val="150000"/>
              </a:lnSpc>
            </a:pPr>
            <a:r>
              <a:rPr lang="en-AU" sz="2800" b="1" noProof="0" dirty="0">
                <a:latin typeface="Comic Sans MS"/>
                <a:cs typeface="Segoe UI"/>
              </a:rPr>
              <a:t>Amen.</a:t>
            </a:r>
            <a:endParaRPr lang="en-AU" sz="2800" noProof="0" dirty="0">
              <a:cs typeface="Times New Roman"/>
            </a:endParaRPr>
          </a:p>
        </p:txBody>
      </p:sp>
    </p:spTree>
    <p:extLst>
      <p:ext uri="{BB962C8B-B14F-4D97-AF65-F5344CB8AC3E}">
        <p14:creationId xmlns:p14="http://schemas.microsoft.com/office/powerpoint/2010/main" val="27603784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8192" y="2148426"/>
            <a:ext cx="7228642" cy="830997"/>
          </a:xfrm>
          <a:prstGeom prst="rect">
            <a:avLst/>
          </a:prstGeom>
          <a:noFill/>
        </p:spPr>
        <p:txBody>
          <a:bodyPr wrap="square" lIns="91440" tIns="45720" rIns="91440" bIns="45720" rtlCol="0" anchor="t">
            <a:spAutoFit/>
          </a:bodyPr>
          <a:lstStyle/>
          <a:p>
            <a:pPr algn="ctr"/>
            <a:r>
              <a:rPr lang="en-AU" sz="4800" b="1" noProof="0">
                <a:solidFill>
                  <a:srgbClr val="E68422"/>
                </a:solidFill>
                <a:latin typeface="Comic Sans MS"/>
              </a:rPr>
              <a:t>Devotions</a:t>
            </a:r>
          </a:p>
        </p:txBody>
      </p:sp>
    </p:spTree>
    <p:extLst>
      <p:ext uri="{BB962C8B-B14F-4D97-AF65-F5344CB8AC3E}">
        <p14:creationId xmlns:p14="http://schemas.microsoft.com/office/powerpoint/2010/main" val="2610247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02E84-7E88-E8D8-7DB0-D7EDE2B1E89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E70A411-8700-6A98-A227-5D53704BD71B}"/>
              </a:ext>
            </a:extLst>
          </p:cNvPr>
          <p:cNvSpPr txBox="1"/>
          <p:nvPr/>
        </p:nvSpPr>
        <p:spPr>
          <a:xfrm>
            <a:off x="2481679" y="237723"/>
            <a:ext cx="7228642" cy="830997"/>
          </a:xfrm>
          <a:prstGeom prst="rect">
            <a:avLst/>
          </a:prstGeom>
          <a:noFill/>
        </p:spPr>
        <p:txBody>
          <a:bodyPr wrap="square" lIns="91440" tIns="45720" rIns="91440" bIns="45720" rtlCol="0" anchor="t">
            <a:spAutoFit/>
          </a:bodyPr>
          <a:lstStyle/>
          <a:p>
            <a:pPr algn="ctr"/>
            <a:r>
              <a:rPr lang="en-AU" sz="4800" b="1" noProof="0" dirty="0">
                <a:solidFill>
                  <a:srgbClr val="E68422"/>
                </a:solidFill>
                <a:latin typeface="Comic Sans MS"/>
              </a:rPr>
              <a:t>Hermit Wisdom</a:t>
            </a:r>
          </a:p>
        </p:txBody>
      </p:sp>
      <p:sp>
        <p:nvSpPr>
          <p:cNvPr id="4" name="TextBox 3">
            <a:extLst>
              <a:ext uri="{FF2B5EF4-FFF2-40B4-BE49-F238E27FC236}">
                <a16:creationId xmlns:a16="http://schemas.microsoft.com/office/drawing/2014/main" id="{FE6EA4C3-4A63-8E46-68D6-6C383C48BFB0}"/>
              </a:ext>
            </a:extLst>
          </p:cNvPr>
          <p:cNvSpPr txBox="1"/>
          <p:nvPr/>
        </p:nvSpPr>
        <p:spPr>
          <a:xfrm>
            <a:off x="336000" y="892873"/>
            <a:ext cx="11520000" cy="5837817"/>
          </a:xfrm>
          <a:prstGeom prst="rect">
            <a:avLst/>
          </a:prstGeom>
          <a:noFill/>
        </p:spPr>
        <p:txBody>
          <a:bodyPr wrap="square">
            <a:spAutoFit/>
          </a:bodyPr>
          <a:lstStyle/>
          <a:p>
            <a:pPr>
              <a:lnSpc>
                <a:spcPct val="150000"/>
              </a:lnSpc>
            </a:pPr>
            <a:r>
              <a:rPr lang="en-AU" sz="2800" i="0" dirty="0">
                <a:solidFill>
                  <a:srgbClr val="222222"/>
                </a:solidFill>
                <a:effectLst/>
                <a:latin typeface="Comic Sans MS" panose="030F0702030302020204" pitchFamily="66" charset="0"/>
              </a:rPr>
              <a:t>A prayer inspired by St Gregory the Illuminator</a:t>
            </a:r>
          </a:p>
          <a:p>
            <a:pPr>
              <a:lnSpc>
                <a:spcPct val="150000"/>
              </a:lnSpc>
            </a:pPr>
            <a:r>
              <a:rPr lang="en-AU" sz="2800" i="0" dirty="0">
                <a:solidFill>
                  <a:srgbClr val="222222"/>
                </a:solidFill>
                <a:effectLst/>
                <a:latin typeface="Comic Sans MS" panose="030F0702030302020204" pitchFamily="66" charset="0"/>
              </a:rPr>
              <a:t>Loving God we give you thanks for your servant Gregory, who models for us what it means to pray for our enemies or those who persecute us. Thank you for healing King Tiridates III and giving him the influence of Gregory who had been his prisoner, by which he transformed the nation of Armenia from pagan to Christian. May we too be inspired to rest on you in prayer whenever we face turmoil or opposition in our lives. In the name of Christ, we pray. Amen. </a:t>
            </a:r>
          </a:p>
        </p:txBody>
      </p:sp>
    </p:spTree>
    <p:extLst>
      <p:ext uri="{BB962C8B-B14F-4D97-AF65-F5344CB8AC3E}">
        <p14:creationId xmlns:p14="http://schemas.microsoft.com/office/powerpoint/2010/main" val="36012129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666A7-0A85-802A-B925-A8845275A56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D5814EE-38F3-2A2C-AF3C-047CAEE12D02}"/>
              </a:ext>
            </a:extLst>
          </p:cNvPr>
          <p:cNvSpPr/>
          <p:nvPr/>
        </p:nvSpPr>
        <p:spPr>
          <a:xfrm>
            <a:off x="438327" y="758591"/>
            <a:ext cx="11067143" cy="400110"/>
          </a:xfrm>
          <a:prstGeom prst="rect">
            <a:avLst/>
          </a:prstGeom>
        </p:spPr>
        <p:txBody>
          <a:bodyPr wrap="square" lIns="91440" tIns="45720" rIns="91440" bIns="45720" anchor="t">
            <a:spAutoFit/>
          </a:bodyPr>
          <a:lstStyle/>
          <a:p>
            <a:pPr fontAlgn="base"/>
            <a:r>
              <a:rPr lang="en-AU" sz="2000" noProof="0">
                <a:latin typeface="Comic Sans MS"/>
              </a:rPr>
              <a:t>​</a:t>
            </a:r>
          </a:p>
        </p:txBody>
      </p:sp>
      <p:sp>
        <p:nvSpPr>
          <p:cNvPr id="5" name="TextBox 4">
            <a:extLst>
              <a:ext uri="{FF2B5EF4-FFF2-40B4-BE49-F238E27FC236}">
                <a16:creationId xmlns:a16="http://schemas.microsoft.com/office/drawing/2014/main" id="{CEE1CD7F-490F-95B6-A0DF-71EF53B79AC8}"/>
              </a:ext>
            </a:extLst>
          </p:cNvPr>
          <p:cNvSpPr txBox="1"/>
          <p:nvPr/>
        </p:nvSpPr>
        <p:spPr>
          <a:xfrm>
            <a:off x="283829" y="325426"/>
            <a:ext cx="6998677" cy="62071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b="1" noProof="0" dirty="0">
                <a:solidFill>
                  <a:srgbClr val="E68422"/>
                </a:solidFill>
                <a:latin typeface="Comic Sans MS"/>
                <a:cs typeface="Segoe UI"/>
              </a:rPr>
              <a:t>Leader: </a:t>
            </a:r>
            <a:r>
              <a:rPr lang="en-AU" sz="2800" noProof="0" dirty="0">
                <a:solidFill>
                  <a:srgbClr val="E68422"/>
                </a:solidFill>
                <a:latin typeface="Comic Sans MS"/>
                <a:cs typeface="Segoe UI"/>
              </a:rPr>
              <a:t>​</a:t>
            </a:r>
            <a:r>
              <a:rPr lang="en-AU" sz="2800" noProof="0" dirty="0">
                <a:latin typeface="Comic Sans MS"/>
                <a:cs typeface="Segoe UI"/>
              </a:rPr>
              <a:t>As we enter a few minutes of silence together, you are invited to pray this prayer of adoration</a:t>
            </a:r>
            <a:r>
              <a:rPr lang="en-AU" sz="2800" dirty="0">
                <a:latin typeface="Comic Sans MS"/>
                <a:cs typeface="Segoe UI"/>
              </a:rPr>
              <a:t> on the next slide</a:t>
            </a:r>
            <a:r>
              <a:rPr lang="en-AU" sz="2800" noProof="0" dirty="0">
                <a:latin typeface="Comic Sans MS"/>
                <a:cs typeface="Segoe UI"/>
              </a:rPr>
              <a:t> and/or spend this time in contemplation. ​</a:t>
            </a:r>
          </a:p>
          <a:p>
            <a:pPr>
              <a:lnSpc>
                <a:spcPct val="150000"/>
              </a:lnSpc>
            </a:pPr>
            <a:r>
              <a:rPr lang="en-AU" sz="2800" noProof="0" dirty="0">
                <a:latin typeface="Comic Sans MS"/>
                <a:cs typeface="Segoe UI"/>
              </a:rPr>
              <a:t>This is </a:t>
            </a:r>
            <a:r>
              <a:rPr lang="en-AU" sz="2800" dirty="0">
                <a:latin typeface="Comic Sans MS"/>
                <a:cs typeface="Segoe UI"/>
              </a:rPr>
              <a:t>then</a:t>
            </a:r>
            <a:r>
              <a:rPr lang="en-AU" sz="2800" noProof="0" dirty="0">
                <a:latin typeface="Comic Sans MS"/>
                <a:cs typeface="Segoe UI"/>
              </a:rPr>
              <a:t> followed by the Spiritual Communion prayer.</a:t>
            </a:r>
          </a:p>
          <a:p>
            <a:pPr>
              <a:lnSpc>
                <a:spcPct val="150000"/>
              </a:lnSpc>
            </a:pPr>
            <a:r>
              <a:rPr lang="en-AU" sz="2800" noProof="0" dirty="0">
                <a:latin typeface="Comic Sans MS"/>
                <a:cs typeface="Segoe UI"/>
              </a:rPr>
              <a:t>Let us be still.</a:t>
            </a:r>
          </a:p>
          <a:p>
            <a:pPr>
              <a:lnSpc>
                <a:spcPct val="150000"/>
              </a:lnSpc>
            </a:pPr>
            <a:endParaRPr lang="en-AU" sz="1600" noProof="0" dirty="0">
              <a:latin typeface="Comic Sans MS"/>
              <a:cs typeface="Segoe UI"/>
            </a:endParaRPr>
          </a:p>
          <a:p>
            <a:pPr>
              <a:lnSpc>
                <a:spcPct val="150000"/>
              </a:lnSpc>
            </a:pPr>
            <a:r>
              <a:rPr lang="en-AU" sz="2800" noProof="0" dirty="0">
                <a:solidFill>
                  <a:srgbClr val="E68422"/>
                </a:solidFill>
                <a:latin typeface="Comic Sans MS"/>
                <a:cs typeface="Segoe UI"/>
              </a:rPr>
              <a:t>Leader and Cantor Mute.</a:t>
            </a:r>
          </a:p>
        </p:txBody>
      </p:sp>
      <p:pic>
        <p:nvPicPr>
          <p:cNvPr id="8" name="Picture 7" descr="A statue of a person sitting on a stone&#10;&#10;AI-generated content may be incorrect.">
            <a:extLst>
              <a:ext uri="{FF2B5EF4-FFF2-40B4-BE49-F238E27FC236}">
                <a16:creationId xmlns:a16="http://schemas.microsoft.com/office/drawing/2014/main" id="{1847C532-1812-0CC2-7CAB-AB6DDCB00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8007" y="1158701"/>
            <a:ext cx="4268694" cy="4268694"/>
          </a:xfrm>
          <a:prstGeom prst="rect">
            <a:avLst/>
          </a:prstGeom>
        </p:spPr>
      </p:pic>
      <p:sp>
        <p:nvSpPr>
          <p:cNvPr id="2" name="Rectangle 1">
            <a:extLst>
              <a:ext uri="{FF2B5EF4-FFF2-40B4-BE49-F238E27FC236}">
                <a16:creationId xmlns:a16="http://schemas.microsoft.com/office/drawing/2014/main" id="{88FCBA81-345B-870B-BD7E-A73C18EFAE75}"/>
              </a:ext>
            </a:extLst>
          </p:cNvPr>
          <p:cNvSpPr/>
          <p:nvPr/>
        </p:nvSpPr>
        <p:spPr>
          <a:xfrm>
            <a:off x="8362940" y="6457890"/>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Tree>
    <p:extLst>
      <p:ext uri="{BB962C8B-B14F-4D97-AF65-F5344CB8AC3E}">
        <p14:creationId xmlns:p14="http://schemas.microsoft.com/office/powerpoint/2010/main" val="25365351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327" y="758591"/>
            <a:ext cx="11067143" cy="400110"/>
          </a:xfrm>
          <a:prstGeom prst="rect">
            <a:avLst/>
          </a:prstGeom>
        </p:spPr>
        <p:txBody>
          <a:bodyPr wrap="square" lIns="91440" tIns="45720" rIns="91440" bIns="45720" anchor="t">
            <a:spAutoFit/>
          </a:bodyPr>
          <a:lstStyle/>
          <a:p>
            <a:pPr fontAlgn="base"/>
            <a:r>
              <a:rPr lang="en-AU" sz="2000" noProof="0">
                <a:latin typeface="Comic Sans MS"/>
              </a:rPr>
              <a:t>​</a:t>
            </a:r>
          </a:p>
        </p:txBody>
      </p:sp>
      <p:sp>
        <p:nvSpPr>
          <p:cNvPr id="2" name="TextBox 1">
            <a:extLst>
              <a:ext uri="{FF2B5EF4-FFF2-40B4-BE49-F238E27FC236}">
                <a16:creationId xmlns:a16="http://schemas.microsoft.com/office/drawing/2014/main" id="{93F294E1-B4C8-90AC-7D2C-E55FA7ADFC45}"/>
              </a:ext>
            </a:extLst>
          </p:cNvPr>
          <p:cNvSpPr txBox="1"/>
          <p:nvPr/>
        </p:nvSpPr>
        <p:spPr>
          <a:xfrm>
            <a:off x="324068" y="500399"/>
            <a:ext cx="7051535" cy="5191486"/>
          </a:xfrm>
          <a:prstGeom prst="rect">
            <a:avLst/>
          </a:prstGeom>
          <a:noFill/>
        </p:spPr>
        <p:txBody>
          <a:bodyPr wrap="square" rtlCol="0">
            <a:spAutoFit/>
          </a:bodyPr>
          <a:lstStyle/>
          <a:p>
            <a:pPr lvl="0" eaLnBrk="0" fontAlgn="base" hangingPunct="0">
              <a:lnSpc>
                <a:spcPct val="150000"/>
              </a:lnSpc>
              <a:spcBef>
                <a:spcPct val="0"/>
              </a:spcBef>
              <a:spcAft>
                <a:spcPct val="0"/>
              </a:spcAft>
            </a:pPr>
            <a:r>
              <a:rPr lang="en-AU" sz="2800" noProof="0" dirty="0">
                <a:latin typeface="Comic Sans MS" panose="030F0902030302020204" pitchFamily="66" charset="0"/>
              </a:rPr>
              <a:t>‘We are saved by the resurrection of our Lord Jesus Christ,</a:t>
            </a:r>
          </a:p>
          <a:p>
            <a:pPr lvl="0" eaLnBrk="0" fontAlgn="base" hangingPunct="0">
              <a:lnSpc>
                <a:spcPct val="150000"/>
              </a:lnSpc>
              <a:spcBef>
                <a:spcPct val="0"/>
              </a:spcBef>
              <a:spcAft>
                <a:spcPct val="0"/>
              </a:spcAft>
            </a:pPr>
            <a:r>
              <a:rPr lang="en-AU" sz="2800" noProof="0" dirty="0">
                <a:latin typeface="Comic Sans MS" panose="030F0902030302020204" pitchFamily="66" charset="0"/>
              </a:rPr>
              <a:t>who has gone into heaven and is at God’s right hand –</a:t>
            </a:r>
          </a:p>
          <a:p>
            <a:pPr lvl="0" eaLnBrk="0" fontAlgn="base" hangingPunct="0">
              <a:lnSpc>
                <a:spcPct val="150000"/>
              </a:lnSpc>
              <a:spcBef>
                <a:spcPct val="0"/>
              </a:spcBef>
              <a:spcAft>
                <a:spcPct val="0"/>
              </a:spcAft>
            </a:pPr>
            <a:r>
              <a:rPr lang="en-AU" sz="2800" noProof="0" dirty="0">
                <a:latin typeface="Comic Sans MS" panose="030F0902030302020204" pitchFamily="66" charset="0"/>
              </a:rPr>
              <a:t>with angels, authorities and powers in submission to him.’</a:t>
            </a:r>
          </a:p>
          <a:p>
            <a:pPr lvl="0" eaLnBrk="0" fontAlgn="base" hangingPunct="0">
              <a:lnSpc>
                <a:spcPct val="150000"/>
              </a:lnSpc>
              <a:spcBef>
                <a:spcPct val="0"/>
              </a:spcBef>
              <a:spcAft>
                <a:spcPct val="0"/>
              </a:spcAft>
            </a:pPr>
            <a:r>
              <a:rPr lang="en-AU" sz="2800" noProof="0" dirty="0">
                <a:latin typeface="Comic Sans MS" panose="030F0902030302020204" pitchFamily="66" charset="0"/>
              </a:rPr>
              <a:t>Amen.</a:t>
            </a:r>
          </a:p>
          <a:p>
            <a:pPr lvl="0" eaLnBrk="0" fontAlgn="base" hangingPunct="0">
              <a:lnSpc>
                <a:spcPct val="150000"/>
              </a:lnSpc>
              <a:spcBef>
                <a:spcPct val="0"/>
              </a:spcBef>
              <a:spcAft>
                <a:spcPct val="0"/>
              </a:spcAft>
            </a:pPr>
            <a:r>
              <a:rPr lang="en-AU" sz="2800" noProof="0" dirty="0">
                <a:latin typeface="Comic Sans MS" panose="030F0902030302020204" pitchFamily="66" charset="0"/>
              </a:rPr>
              <a:t>(1 Peter 3:21,22)</a:t>
            </a:r>
          </a:p>
        </p:txBody>
      </p:sp>
      <p:pic>
        <p:nvPicPr>
          <p:cNvPr id="8" name="Picture 7" descr="A statue of a person sitting on a stone&#10;&#10;AI-generated content may be incorrect.">
            <a:extLst>
              <a:ext uri="{FF2B5EF4-FFF2-40B4-BE49-F238E27FC236}">
                <a16:creationId xmlns:a16="http://schemas.microsoft.com/office/drawing/2014/main" id="{E8460779-5780-9007-2B9F-83845794B1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4979" y="961795"/>
            <a:ext cx="4268694" cy="4268694"/>
          </a:xfrm>
          <a:prstGeom prst="rect">
            <a:avLst/>
          </a:prstGeom>
        </p:spPr>
      </p:pic>
    </p:spTree>
    <p:extLst>
      <p:ext uri="{BB962C8B-B14F-4D97-AF65-F5344CB8AC3E}">
        <p14:creationId xmlns:p14="http://schemas.microsoft.com/office/powerpoint/2010/main" val="30725348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6E3785-9573-B3AF-49AC-5CBCE829ED53}"/>
              </a:ext>
            </a:extLst>
          </p:cNvPr>
          <p:cNvSpPr>
            <a:spLocks noGrp="1"/>
          </p:cNvSpPr>
          <p:nvPr>
            <p:ph type="sldNum" sz="quarter" idx="12"/>
          </p:nvPr>
        </p:nvSpPr>
        <p:spPr/>
        <p:txBody>
          <a:bodyPr/>
          <a:lstStyle/>
          <a:p>
            <a:fld id="{D6BAAE04-8869-45BD-9FC4-571BC1F4B92A}" type="slidenum">
              <a:rPr lang="en-AU" noProof="0" smtClean="0"/>
              <a:t>47</a:t>
            </a:fld>
            <a:endParaRPr lang="en-AU" noProof="0"/>
          </a:p>
        </p:txBody>
      </p:sp>
      <p:sp>
        <p:nvSpPr>
          <p:cNvPr id="5" name="TextBox 4">
            <a:extLst>
              <a:ext uri="{FF2B5EF4-FFF2-40B4-BE49-F238E27FC236}">
                <a16:creationId xmlns:a16="http://schemas.microsoft.com/office/drawing/2014/main" id="{A56EBE17-B1FC-2FDD-2A04-66EF22D93121}"/>
              </a:ext>
            </a:extLst>
          </p:cNvPr>
          <p:cNvSpPr txBox="1"/>
          <p:nvPr/>
        </p:nvSpPr>
        <p:spPr>
          <a:xfrm>
            <a:off x="0" y="0"/>
            <a:ext cx="6669157" cy="7025000"/>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650" noProof="0">
                <a:solidFill>
                  <a:schemeClr val="bg1"/>
                </a:solidFill>
                <a:latin typeface="Comic Sans MS"/>
              </a:rPr>
              <a:t>  Oh, my Lord Jesus I turn to you present at the Altar and in the Tabernacle. I believe that you are present in the Holy Sacrament of your most Sacred Body and Blood. I love you above all things and I desire to receive you into my Soul. I cannot at this moment receive you Sacramentally in Holy Communion. Come spiritually into my heart. Purify it, Sanctify it. Render  my heart like your own heart. I embrace you as if you were already there and unite myself wholly with you. Never permit me to be separated from you. Lord, I am not worthy to receive you, but only say the word and I shall be healed. Amen</a:t>
            </a:r>
          </a:p>
          <a:p>
            <a:endParaRPr lang="en-AU" sz="2650" noProof="0">
              <a:solidFill>
                <a:schemeClr val="bg1"/>
              </a:solidFill>
              <a:latin typeface="Comic Sans MS"/>
            </a:endParaRPr>
          </a:p>
        </p:txBody>
      </p:sp>
      <p:pic>
        <p:nvPicPr>
          <p:cNvPr id="7" name="Picture 6">
            <a:extLst>
              <a:ext uri="{FF2B5EF4-FFF2-40B4-BE49-F238E27FC236}">
                <a16:creationId xmlns:a16="http://schemas.microsoft.com/office/drawing/2014/main" id="{A10DE770-D91A-3F5E-AC4D-F587E9888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1128" y="0"/>
            <a:ext cx="5620871" cy="6858000"/>
          </a:xfrm>
          <a:prstGeom prst="rect">
            <a:avLst/>
          </a:prstGeom>
        </p:spPr>
      </p:pic>
      <p:sp>
        <p:nvSpPr>
          <p:cNvPr id="6" name="TextBox 5">
            <a:extLst>
              <a:ext uri="{FF2B5EF4-FFF2-40B4-BE49-F238E27FC236}">
                <a16:creationId xmlns:a16="http://schemas.microsoft.com/office/drawing/2014/main" id="{CAC2B7F4-16C8-5675-C30F-B6DD1491E095}"/>
              </a:ext>
            </a:extLst>
          </p:cNvPr>
          <p:cNvSpPr txBox="1"/>
          <p:nvPr/>
        </p:nvSpPr>
        <p:spPr>
          <a:xfrm>
            <a:off x="6353796" y="0"/>
            <a:ext cx="2521847" cy="1852815"/>
          </a:xfrm>
          <a:prstGeom prst="rect">
            <a:avLst/>
          </a:prstGeom>
          <a:solidFill>
            <a:schemeClr val="tx1"/>
          </a:solidFill>
          <a:effectLst>
            <a:softEdge rad="76200"/>
          </a:effectLst>
        </p:spPr>
        <p:txBody>
          <a:bodyPr wrap="square" lIns="91440" tIns="45720" rIns="91440" bIns="45720" rtlCol="0" anchor="t">
            <a:spAutoFit/>
          </a:bodyPr>
          <a:lstStyle/>
          <a:p>
            <a:pPr algn="ctr">
              <a:lnSpc>
                <a:spcPct val="90000"/>
              </a:lnSpc>
              <a:spcAft>
                <a:spcPts val="600"/>
              </a:spcAft>
            </a:pPr>
            <a:r>
              <a:rPr lang="en-AU" sz="3200" b="1" noProof="0">
                <a:solidFill>
                  <a:srgbClr val="E68422"/>
                </a:solidFill>
                <a:latin typeface="Comic Sans MS"/>
                <a:cs typeface="Times New Roman"/>
              </a:rPr>
              <a:t>Making a </a:t>
            </a:r>
            <a:endParaRPr lang="en-AU" sz="3200" b="1" noProof="0">
              <a:solidFill>
                <a:srgbClr val="E68422"/>
              </a:solidFill>
              <a:latin typeface="Times New Roman"/>
              <a:cs typeface="Times New Roman"/>
            </a:endParaRPr>
          </a:p>
          <a:p>
            <a:pPr algn="ctr">
              <a:lnSpc>
                <a:spcPct val="90000"/>
              </a:lnSpc>
              <a:spcAft>
                <a:spcPts val="600"/>
              </a:spcAft>
            </a:pPr>
            <a:r>
              <a:rPr lang="en-AU" sz="3200" b="1" noProof="0">
                <a:solidFill>
                  <a:srgbClr val="E68422"/>
                </a:solidFill>
                <a:latin typeface="Comic Sans MS"/>
                <a:cs typeface="Times New Roman"/>
              </a:rPr>
              <a:t>Spiritual Communion</a:t>
            </a:r>
          </a:p>
          <a:p>
            <a:pPr algn="ctr">
              <a:lnSpc>
                <a:spcPct val="90000"/>
              </a:lnSpc>
              <a:spcAft>
                <a:spcPts val="600"/>
              </a:spcAft>
            </a:pPr>
            <a:r>
              <a:rPr lang="en-AU" sz="2000" b="1" noProof="0">
                <a:solidFill>
                  <a:srgbClr val="E68422"/>
                </a:solidFill>
                <a:latin typeface="Comic Sans MS"/>
                <a:cs typeface="Times New Roman"/>
              </a:rPr>
              <a:t>(Prayed in silence)</a:t>
            </a:r>
            <a:endParaRPr lang="en-AU" sz="2400" b="1" noProof="0">
              <a:solidFill>
                <a:srgbClr val="E68422"/>
              </a:solidFill>
              <a:cs typeface="Times New Roman"/>
            </a:endParaRPr>
          </a:p>
        </p:txBody>
      </p:sp>
    </p:spTree>
    <p:extLst>
      <p:ext uri="{BB962C8B-B14F-4D97-AF65-F5344CB8AC3E}">
        <p14:creationId xmlns:p14="http://schemas.microsoft.com/office/powerpoint/2010/main" val="37315483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95547" y="537245"/>
            <a:ext cx="10142937" cy="5262979"/>
          </a:xfrm>
          <a:prstGeom prst="rect">
            <a:avLst/>
          </a:prstGeom>
          <a:noFill/>
        </p:spPr>
        <p:txBody>
          <a:bodyPr wrap="square" lIns="91440" tIns="45720" rIns="91440" bIns="45720" rtlCol="0" anchor="t">
            <a:spAutoFit/>
          </a:bodyPr>
          <a:lstStyle/>
          <a:p>
            <a:pPr algn="ctr"/>
            <a:r>
              <a:rPr lang="en-AU" sz="3600" noProof="0" dirty="0">
                <a:solidFill>
                  <a:srgbClr val="E68422"/>
                </a:solidFill>
                <a:latin typeface="Comic Sans MS"/>
              </a:rPr>
              <a:t>Leader unmutes</a:t>
            </a:r>
          </a:p>
          <a:p>
            <a:pPr algn="ctr"/>
            <a:endParaRPr lang="en-AU" sz="2400" noProof="0" dirty="0">
              <a:solidFill>
                <a:srgbClr val="E68422"/>
              </a:solidFill>
              <a:latin typeface="Comic Sans MS" panose="030F0702030302020204" pitchFamily="66" charset="0"/>
              <a:cs typeface="Times New Roman"/>
            </a:endParaRPr>
          </a:p>
          <a:p>
            <a:pPr algn="ctr"/>
            <a:r>
              <a:rPr lang="en-AU" sz="4000" b="1" noProof="0" dirty="0">
                <a:solidFill>
                  <a:srgbClr val="E68422"/>
                </a:solidFill>
                <a:latin typeface="Comic Sans MS"/>
              </a:rPr>
              <a:t>Our final song is</a:t>
            </a:r>
          </a:p>
          <a:p>
            <a:pPr algn="ctr"/>
            <a:r>
              <a:rPr lang="en-AU" sz="4000" b="1">
                <a:solidFill>
                  <a:srgbClr val="E68422"/>
                </a:solidFill>
                <a:latin typeface="Comic Sans MS"/>
              </a:rPr>
              <a:t>If you love me</a:t>
            </a:r>
            <a:endParaRPr lang="en-AU" sz="4000" b="1" dirty="0">
              <a:solidFill>
                <a:srgbClr val="E68422"/>
              </a:solidFill>
              <a:latin typeface="Comic Sans MS"/>
            </a:endParaRPr>
          </a:p>
          <a:p>
            <a:pPr algn="ctr"/>
            <a:endParaRPr lang="en-AU" sz="4000" b="1" dirty="0">
              <a:solidFill>
                <a:srgbClr val="E68422"/>
              </a:solidFill>
              <a:latin typeface="Comic Sans MS"/>
            </a:endParaRPr>
          </a:p>
          <a:p>
            <a:pPr algn="ctr"/>
            <a:r>
              <a:rPr lang="en-AU" sz="2400" dirty="0">
                <a:solidFill>
                  <a:srgbClr val="E68422"/>
                </a:solidFill>
                <a:ea typeface="+mn-lt"/>
                <a:cs typeface="+mn-lt"/>
                <a:hlinkClick r:id="rId2"/>
              </a:rPr>
              <a:t>https://www.youtube.com/watch?v=pLTIW11ohcA</a:t>
            </a:r>
            <a:endParaRPr lang="en-AU" sz="2400">
              <a:ea typeface="+mn-lt"/>
              <a:cs typeface="+mn-lt"/>
            </a:endParaRPr>
          </a:p>
          <a:p>
            <a:pPr algn="ctr"/>
            <a:endParaRPr lang="en-AU" sz="4000" noProof="0" dirty="0">
              <a:solidFill>
                <a:srgbClr val="E68422"/>
              </a:solidFill>
              <a:latin typeface="Times New Roman"/>
              <a:cs typeface="Times New Roman"/>
            </a:endParaRPr>
          </a:p>
          <a:p>
            <a:pPr algn="ctr"/>
            <a:endParaRPr lang="en-AU" sz="2800" noProof="0" dirty="0">
              <a:solidFill>
                <a:srgbClr val="E68422"/>
              </a:solidFill>
              <a:latin typeface="Comic Sans MS" panose="030F0902030302020204" pitchFamily="66" charset="0"/>
              <a:ea typeface="Calibri"/>
              <a:cs typeface="Calibri"/>
            </a:endParaRPr>
          </a:p>
          <a:p>
            <a:pPr algn="ctr"/>
            <a:r>
              <a:rPr lang="en-AU" sz="3200" noProof="0" dirty="0">
                <a:solidFill>
                  <a:srgbClr val="E68422"/>
                </a:solidFill>
                <a:latin typeface="Comic Sans MS"/>
                <a:cs typeface="Segoe UI"/>
              </a:rPr>
              <a:t>​</a:t>
            </a:r>
            <a:r>
              <a:rPr lang="en-AU" sz="3200" b="0" i="0" u="none" strike="noStrike" noProof="0" dirty="0">
                <a:solidFill>
                  <a:srgbClr val="E68422"/>
                </a:solidFill>
                <a:effectLst/>
                <a:latin typeface="Comic Sans MS"/>
              </a:rPr>
              <a:t>We stay on mute</a:t>
            </a:r>
            <a:endParaRPr lang="en-AU" sz="3200" noProof="0" dirty="0">
              <a:solidFill>
                <a:srgbClr val="E68422"/>
              </a:solidFill>
              <a:latin typeface="Comic Sans MS"/>
              <a:ea typeface="+mn-lt"/>
              <a:cs typeface="+mn-lt"/>
            </a:endParaRPr>
          </a:p>
          <a:p>
            <a:pPr algn="ctr"/>
            <a:r>
              <a:rPr lang="en-AU" sz="3200" noProof="0" dirty="0">
                <a:solidFill>
                  <a:srgbClr val="E68422"/>
                </a:solidFill>
                <a:latin typeface="Comic Sans MS"/>
                <a:ea typeface="+mn-lt"/>
                <a:cs typeface="+mn-lt"/>
              </a:rPr>
              <a:t>Leader and Cantor mute</a:t>
            </a:r>
            <a:endParaRPr lang="en-AU" noProof="0" dirty="0">
              <a:solidFill>
                <a:srgbClr val="E68422"/>
              </a:solidFill>
              <a:latin typeface="Comic Sans MS"/>
            </a:endParaRPr>
          </a:p>
        </p:txBody>
      </p:sp>
    </p:spTree>
    <p:extLst>
      <p:ext uri="{BB962C8B-B14F-4D97-AF65-F5344CB8AC3E}">
        <p14:creationId xmlns:p14="http://schemas.microsoft.com/office/powerpoint/2010/main" val="28535817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85691" y="1017923"/>
            <a:ext cx="8820615" cy="4822154"/>
          </a:xfrm>
          <a:prstGeom prst="rect">
            <a:avLst/>
          </a:prstGeom>
        </p:spPr>
        <p:txBody>
          <a:bodyPr wrap="square" lIns="91440" tIns="45720" rIns="91440" bIns="45720" anchor="t">
            <a:spAutoFit/>
          </a:bodyPr>
          <a:lstStyle/>
          <a:p>
            <a:pPr>
              <a:lnSpc>
                <a:spcPct val="150000"/>
              </a:lnSpc>
            </a:pPr>
            <a:r>
              <a:rPr lang="en-AU" sz="2800" b="1" noProof="0" dirty="0">
                <a:solidFill>
                  <a:srgbClr val="E68422"/>
                </a:solidFill>
                <a:latin typeface="Comic Sans MS" panose="030F0902030302020204" pitchFamily="66" charset="0"/>
              </a:rPr>
              <a:t>Leader: </a:t>
            </a:r>
            <a:r>
              <a:rPr lang="en-AU" sz="2800" noProof="0" dirty="0">
                <a:latin typeface="Comic Sans MS" panose="030F0902030302020204" pitchFamily="66" charset="0"/>
              </a:rPr>
              <a:t>We pray our sending prayer together.</a:t>
            </a:r>
          </a:p>
          <a:p>
            <a:pPr>
              <a:lnSpc>
                <a:spcPct val="150000"/>
              </a:lnSpc>
            </a:pPr>
            <a:r>
              <a:rPr lang="en-AU" sz="1200" noProof="0" dirty="0">
                <a:solidFill>
                  <a:srgbClr val="E3960B"/>
                </a:solidFill>
                <a:latin typeface="Comic Sans MS" panose="030F0902030302020204" pitchFamily="66" charset="0"/>
              </a:rPr>
              <a:t>  </a:t>
            </a:r>
            <a:endParaRPr lang="en-AU" sz="1100" noProof="0" dirty="0">
              <a:solidFill>
                <a:srgbClr val="E3960B"/>
              </a:solidFill>
              <a:latin typeface="Comic Sans MS" panose="030F0902030302020204" pitchFamily="66" charset="0"/>
            </a:endParaRPr>
          </a:p>
          <a:p>
            <a:pPr eaLnBrk="0" fontAlgn="base" hangingPunct="0">
              <a:lnSpc>
                <a:spcPct val="150000"/>
              </a:lnSpc>
              <a:spcBef>
                <a:spcPct val="0"/>
              </a:spcBef>
              <a:spcAft>
                <a:spcPct val="0"/>
              </a:spcAft>
            </a:pPr>
            <a:r>
              <a:rPr lang="en-AU" sz="2800" b="1" noProof="0" dirty="0">
                <a:solidFill>
                  <a:srgbClr val="E68422"/>
                </a:solidFill>
                <a:latin typeface="Comic Sans MS"/>
              </a:rPr>
              <a:t>All: </a:t>
            </a:r>
            <a:r>
              <a:rPr lang="en-AU" sz="2800" b="1" noProof="0" dirty="0">
                <a:solidFill>
                  <a:srgbClr val="232323"/>
                </a:solidFill>
                <a:latin typeface="Comic Sans MS"/>
              </a:rPr>
              <a:t>When we are troubled... God is our hope.</a:t>
            </a:r>
          </a:p>
          <a:p>
            <a:pPr eaLnBrk="0" fontAlgn="base" hangingPunct="0">
              <a:lnSpc>
                <a:spcPct val="150000"/>
              </a:lnSpc>
              <a:spcBef>
                <a:spcPct val="0"/>
              </a:spcBef>
              <a:spcAft>
                <a:spcPct val="0"/>
              </a:spcAft>
            </a:pPr>
            <a:r>
              <a:rPr lang="en-AU" sz="2800" b="1" noProof="0" dirty="0">
                <a:solidFill>
                  <a:srgbClr val="232323"/>
                </a:solidFill>
                <a:latin typeface="Comic Sans MS"/>
              </a:rPr>
              <a:t>When our faith is challenged… God is our hope.</a:t>
            </a:r>
          </a:p>
          <a:p>
            <a:pPr eaLnBrk="0" fontAlgn="base" hangingPunct="0">
              <a:lnSpc>
                <a:spcPct val="150000"/>
              </a:lnSpc>
              <a:spcBef>
                <a:spcPct val="0"/>
              </a:spcBef>
              <a:spcAft>
                <a:spcPct val="0"/>
              </a:spcAft>
            </a:pPr>
            <a:r>
              <a:rPr lang="en-AU" sz="2800" b="1" noProof="0" dirty="0">
                <a:solidFill>
                  <a:srgbClr val="232323"/>
                </a:solidFill>
                <a:latin typeface="Comic Sans MS"/>
              </a:rPr>
              <a:t>When life is tough… God is our hope.</a:t>
            </a:r>
          </a:p>
          <a:p>
            <a:pPr eaLnBrk="0" fontAlgn="base" hangingPunct="0">
              <a:lnSpc>
                <a:spcPct val="150000"/>
              </a:lnSpc>
              <a:spcBef>
                <a:spcPct val="0"/>
              </a:spcBef>
              <a:spcAft>
                <a:spcPct val="0"/>
              </a:spcAft>
            </a:pPr>
            <a:r>
              <a:rPr lang="en-AU" sz="2800" b="1" noProof="0" dirty="0">
                <a:solidFill>
                  <a:srgbClr val="232323"/>
                </a:solidFill>
                <a:latin typeface="Comic Sans MS"/>
              </a:rPr>
              <a:t>Let us go share God’s love in the world because…</a:t>
            </a:r>
          </a:p>
          <a:p>
            <a:pPr eaLnBrk="0" fontAlgn="base" hangingPunct="0">
              <a:lnSpc>
                <a:spcPct val="150000"/>
              </a:lnSpc>
              <a:spcBef>
                <a:spcPct val="0"/>
              </a:spcBef>
              <a:spcAft>
                <a:spcPct val="0"/>
              </a:spcAft>
            </a:pPr>
            <a:r>
              <a:rPr lang="en-AU" sz="2800" b="1" noProof="0" dirty="0">
                <a:solidFill>
                  <a:srgbClr val="232323"/>
                </a:solidFill>
                <a:latin typeface="Comic Sans MS"/>
              </a:rPr>
              <a:t>God is our hope.</a:t>
            </a:r>
          </a:p>
          <a:p>
            <a:pPr eaLnBrk="0" fontAlgn="base" hangingPunct="0">
              <a:lnSpc>
                <a:spcPct val="150000"/>
              </a:lnSpc>
              <a:spcBef>
                <a:spcPct val="0"/>
              </a:spcBef>
              <a:spcAft>
                <a:spcPct val="0"/>
              </a:spcAft>
            </a:pPr>
            <a:r>
              <a:rPr lang="en-AU" sz="2800" b="1" noProof="0" dirty="0">
                <a:solidFill>
                  <a:srgbClr val="232323"/>
                </a:solidFill>
                <a:latin typeface="Comic Sans MS"/>
              </a:rPr>
              <a:t>Amen.</a:t>
            </a:r>
            <a:endParaRPr lang="en-AU" sz="2800" b="1" noProof="0" dirty="0">
              <a:latin typeface="Comic Sans MS"/>
            </a:endParaRPr>
          </a:p>
        </p:txBody>
      </p:sp>
      <p:sp>
        <p:nvSpPr>
          <p:cNvPr id="4" name="TextBox 3"/>
          <p:cNvSpPr txBox="1"/>
          <p:nvPr/>
        </p:nvSpPr>
        <p:spPr>
          <a:xfrm>
            <a:off x="4504859" y="380171"/>
            <a:ext cx="3182281" cy="584775"/>
          </a:xfrm>
          <a:prstGeom prst="rect">
            <a:avLst/>
          </a:prstGeom>
          <a:noFill/>
        </p:spPr>
        <p:txBody>
          <a:bodyPr wrap="none" lIns="91440" tIns="45720" rIns="91440" bIns="45720" rtlCol="0" anchor="t">
            <a:spAutoFit/>
          </a:bodyPr>
          <a:lstStyle/>
          <a:p>
            <a:r>
              <a:rPr lang="en-AU" sz="3200" b="1" noProof="0">
                <a:solidFill>
                  <a:srgbClr val="E68422"/>
                </a:solidFill>
                <a:latin typeface="Comic Sans MS"/>
              </a:rPr>
              <a:t>Sending Prayer</a:t>
            </a:r>
          </a:p>
        </p:txBody>
      </p:sp>
      <p:sp>
        <p:nvSpPr>
          <p:cNvPr id="2" name="TextBox 1">
            <a:extLst>
              <a:ext uri="{FF2B5EF4-FFF2-40B4-BE49-F238E27FC236}">
                <a16:creationId xmlns:a16="http://schemas.microsoft.com/office/drawing/2014/main" id="{FF2BBF76-FB38-631A-9EE5-94075941030F}"/>
              </a:ext>
            </a:extLst>
          </p:cNvPr>
          <p:cNvSpPr txBox="1"/>
          <p:nvPr/>
        </p:nvSpPr>
        <p:spPr>
          <a:xfrm>
            <a:off x="187038" y="77473"/>
            <a:ext cx="34257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b="1" noProof="0">
                <a:solidFill>
                  <a:srgbClr val="E68422"/>
                </a:solidFill>
                <a:latin typeface="Comic Sans MS"/>
              </a:rPr>
              <a:t>Leader and cantor unmute</a:t>
            </a:r>
            <a:endParaRPr lang="en-AU" b="1" noProof="0">
              <a:solidFill>
                <a:srgbClr val="E68422"/>
              </a:solidFill>
            </a:endParaRPr>
          </a:p>
        </p:txBody>
      </p:sp>
    </p:spTree>
    <p:extLst>
      <p:ext uri="{BB962C8B-B14F-4D97-AF65-F5344CB8AC3E}">
        <p14:creationId xmlns:p14="http://schemas.microsoft.com/office/powerpoint/2010/main" val="1433532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24873-4785-2D0E-DDBA-0CB9A34494C7}"/>
              </a:ext>
            </a:extLst>
          </p:cNvPr>
          <p:cNvSpPr>
            <a:spLocks noGrp="1"/>
          </p:cNvSpPr>
          <p:nvPr>
            <p:ph type="sldNum" sz="quarter" idx="12"/>
          </p:nvPr>
        </p:nvSpPr>
        <p:spPr/>
        <p:txBody>
          <a:bodyPr/>
          <a:lstStyle/>
          <a:p>
            <a:fld id="{D6BAAE04-8869-45BD-9FC4-571BC1F4B92A}" type="slidenum">
              <a:rPr lang="en-AU" noProof="0" smtClean="0"/>
              <a:t>5</a:t>
            </a:fld>
            <a:endParaRPr lang="en-AU" noProof="0"/>
          </a:p>
        </p:txBody>
      </p:sp>
      <p:sp>
        <p:nvSpPr>
          <p:cNvPr id="3" name="TextBox 2">
            <a:extLst>
              <a:ext uri="{FF2B5EF4-FFF2-40B4-BE49-F238E27FC236}">
                <a16:creationId xmlns:a16="http://schemas.microsoft.com/office/drawing/2014/main" id="{CBC8BBD3-BD91-373C-942F-D704DA4BC69B}"/>
              </a:ext>
            </a:extLst>
          </p:cNvPr>
          <p:cNvSpPr txBox="1"/>
          <p:nvPr/>
        </p:nvSpPr>
        <p:spPr>
          <a:xfrm>
            <a:off x="668469" y="1551183"/>
            <a:ext cx="10855058" cy="4539191"/>
          </a:xfrm>
          <a:prstGeom prst="rect">
            <a:avLst/>
          </a:prstGeom>
          <a:noFill/>
        </p:spPr>
        <p:txBody>
          <a:bodyPr wrap="square" lIns="91440" tIns="45720" rIns="91440" bIns="45720" rtlCol="0" anchor="t">
            <a:spAutoFit/>
          </a:bodyPr>
          <a:lstStyle/>
          <a:p>
            <a:pPr>
              <a:lnSpc>
                <a:spcPct val="150000"/>
              </a:lnSpc>
            </a:pPr>
            <a:r>
              <a:rPr lang="en-AU" sz="2800" b="1" noProof="0" dirty="0">
                <a:solidFill>
                  <a:schemeClr val="accent3"/>
                </a:solidFill>
                <a:latin typeface="Comic Sans MS"/>
              </a:rPr>
              <a:t>Leader: </a:t>
            </a:r>
            <a:r>
              <a:rPr lang="en-AU" sz="2800" noProof="0" dirty="0">
                <a:latin typeface="Comic Sans MS"/>
              </a:rPr>
              <a:t>As we come into worship let’s take a few deep breaths, </a:t>
            </a:r>
          </a:p>
          <a:p>
            <a:pPr>
              <a:lnSpc>
                <a:spcPct val="150000"/>
              </a:lnSpc>
            </a:pPr>
            <a:r>
              <a:rPr lang="en-AU" sz="2800" noProof="0" dirty="0">
                <a:latin typeface="Comic Sans MS"/>
              </a:rPr>
              <a:t>Let go of anything that isn’t serving us,</a:t>
            </a:r>
          </a:p>
          <a:p>
            <a:pPr>
              <a:lnSpc>
                <a:spcPct val="150000"/>
              </a:lnSpc>
            </a:pPr>
            <a:r>
              <a:rPr lang="en-AU" sz="2800" noProof="0" dirty="0">
                <a:latin typeface="Comic Sans MS"/>
              </a:rPr>
              <a:t>And become aware of God’s presence here with us.</a:t>
            </a:r>
          </a:p>
          <a:p>
            <a:pPr>
              <a:lnSpc>
                <a:spcPct val="150000"/>
              </a:lnSpc>
            </a:pPr>
            <a:endParaRPr lang="en-AU" sz="2800" b="1" noProof="0" dirty="0">
              <a:latin typeface="Comic Sans MS"/>
            </a:endParaRPr>
          </a:p>
          <a:p>
            <a:pPr>
              <a:lnSpc>
                <a:spcPct val="150000"/>
              </a:lnSpc>
            </a:pPr>
            <a:endParaRPr lang="en-AU" sz="2800" b="1" dirty="0">
              <a:latin typeface="Comic Sans MS"/>
            </a:endParaRPr>
          </a:p>
          <a:p>
            <a:pPr>
              <a:lnSpc>
                <a:spcPct val="150000"/>
              </a:lnSpc>
            </a:pPr>
            <a:r>
              <a:rPr lang="en-AU" sz="2800" b="1" noProof="0" dirty="0">
                <a:solidFill>
                  <a:schemeClr val="accent3"/>
                </a:solidFill>
                <a:latin typeface="Comic Sans MS"/>
              </a:rPr>
              <a:t>Opening Music:</a:t>
            </a:r>
            <a:r>
              <a:rPr lang="en-AU" sz="2800" b="1" dirty="0">
                <a:solidFill>
                  <a:schemeClr val="accent3"/>
                </a:solidFill>
                <a:latin typeface="Comic Sans MS"/>
              </a:rPr>
              <a:t> </a:t>
            </a:r>
            <a:r>
              <a:rPr lang="en-AU" sz="2400" dirty="0">
                <a:solidFill>
                  <a:schemeClr val="accent3"/>
                </a:solidFill>
                <a:ea typeface="+mn-lt"/>
                <a:cs typeface="+mn-lt"/>
                <a:hlinkClick r:id="rId2">
                  <a:extLst>
                    <a:ext uri="{A12FA001-AC4F-418D-AE19-62706E023703}">
                      <ahyp:hlinkClr xmlns:ahyp="http://schemas.microsoft.com/office/drawing/2018/hyperlinkcolor" val="tx"/>
                    </a:ext>
                  </a:extLst>
                </a:hlinkClick>
              </a:rPr>
              <a:t>https://www.youtube.com/watch?v=OqgEH2CjNNg</a:t>
            </a:r>
          </a:p>
          <a:p>
            <a:pPr>
              <a:lnSpc>
                <a:spcPct val="150000"/>
              </a:lnSpc>
            </a:pPr>
            <a:endParaRPr lang="en-AU" sz="2800" dirty="0">
              <a:solidFill>
                <a:schemeClr val="accent3"/>
              </a:solidFill>
              <a:cs typeface="Times New Roman"/>
            </a:endParaRPr>
          </a:p>
        </p:txBody>
      </p:sp>
      <p:sp>
        <p:nvSpPr>
          <p:cNvPr id="4" name="TextBox 3">
            <a:extLst>
              <a:ext uri="{FF2B5EF4-FFF2-40B4-BE49-F238E27FC236}">
                <a16:creationId xmlns:a16="http://schemas.microsoft.com/office/drawing/2014/main" id="{20A4604A-2188-1C0D-BBEB-EA15C073EEA2}"/>
              </a:ext>
            </a:extLst>
          </p:cNvPr>
          <p:cNvSpPr txBox="1"/>
          <p:nvPr/>
        </p:nvSpPr>
        <p:spPr>
          <a:xfrm>
            <a:off x="4898067" y="486145"/>
            <a:ext cx="2395863" cy="584775"/>
          </a:xfrm>
          <a:prstGeom prst="rect">
            <a:avLst/>
          </a:prstGeom>
          <a:noFill/>
        </p:spPr>
        <p:txBody>
          <a:bodyPr wrap="square" rtlCol="0">
            <a:spAutoFit/>
          </a:bodyPr>
          <a:lstStyle/>
          <a:p>
            <a:r>
              <a:rPr lang="en-AU" sz="3200" b="1" noProof="0">
                <a:solidFill>
                  <a:schemeClr val="accent3"/>
                </a:solidFill>
                <a:latin typeface="Comic Sans MS" panose="030F0902030302020204" pitchFamily="66" charset="0"/>
              </a:rPr>
              <a:t>Invitation</a:t>
            </a:r>
          </a:p>
        </p:txBody>
      </p:sp>
    </p:spTree>
    <p:extLst>
      <p:ext uri="{BB962C8B-B14F-4D97-AF65-F5344CB8AC3E}">
        <p14:creationId xmlns:p14="http://schemas.microsoft.com/office/powerpoint/2010/main" val="23752045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8DD9F4-52CB-3D7B-5ED1-0DFC07674F00}"/>
              </a:ext>
            </a:extLst>
          </p:cNvPr>
          <p:cNvSpPr>
            <a:spLocks noGrp="1"/>
          </p:cNvSpPr>
          <p:nvPr>
            <p:ph type="sldNum" sz="quarter" idx="12"/>
          </p:nvPr>
        </p:nvSpPr>
        <p:spPr/>
        <p:txBody>
          <a:bodyPr/>
          <a:lstStyle/>
          <a:p>
            <a:fld id="{D6BAAE04-8869-45BD-9FC4-571BC1F4B92A}" type="slidenum">
              <a:rPr lang="en-AU" noProof="0" smtClean="0"/>
              <a:t>50</a:t>
            </a:fld>
            <a:endParaRPr lang="en-AU" noProof="0"/>
          </a:p>
        </p:txBody>
      </p:sp>
      <p:sp>
        <p:nvSpPr>
          <p:cNvPr id="3" name="TextBox 2">
            <a:extLst>
              <a:ext uri="{FF2B5EF4-FFF2-40B4-BE49-F238E27FC236}">
                <a16:creationId xmlns:a16="http://schemas.microsoft.com/office/drawing/2014/main" id="{57945C43-A4B3-1D7D-47D3-209D9FE790AE}"/>
              </a:ext>
            </a:extLst>
          </p:cNvPr>
          <p:cNvSpPr txBox="1"/>
          <p:nvPr/>
        </p:nvSpPr>
        <p:spPr>
          <a:xfrm>
            <a:off x="1585301" y="1156422"/>
            <a:ext cx="9021396" cy="45451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83540">
              <a:lnSpc>
                <a:spcPct val="150000"/>
              </a:lnSpc>
            </a:pPr>
            <a:r>
              <a:rPr lang="en-AU" sz="2800" b="1" noProof="0" dirty="0">
                <a:solidFill>
                  <a:srgbClr val="E68422"/>
                </a:solidFill>
                <a:latin typeface="Comic Sans MS"/>
              </a:rPr>
              <a:t>Leader: </a:t>
            </a:r>
            <a:r>
              <a:rPr lang="en-AU" sz="2800" noProof="0" dirty="0">
                <a:latin typeface="Comic Sans MS"/>
              </a:rPr>
              <a:t>Let us all invite God’s blessings together,</a:t>
            </a:r>
            <a:endParaRPr lang="en-AU" sz="2400" noProof="0" dirty="0">
              <a:cs typeface="Times New Roman"/>
            </a:endParaRPr>
          </a:p>
          <a:p>
            <a:pPr marL="383540">
              <a:lnSpc>
                <a:spcPct val="150000"/>
              </a:lnSpc>
            </a:pPr>
            <a:r>
              <a:rPr lang="en-AU" sz="2800" b="1" noProof="0" dirty="0">
                <a:solidFill>
                  <a:srgbClr val="E68422"/>
                </a:solidFill>
                <a:latin typeface="Comic Sans MS"/>
              </a:rPr>
              <a:t>All: </a:t>
            </a:r>
          </a:p>
          <a:p>
            <a:pPr marL="383540">
              <a:lnSpc>
                <a:spcPct val="150000"/>
              </a:lnSpc>
            </a:pPr>
            <a:r>
              <a:rPr lang="en-AU" sz="2800" b="1" dirty="0">
                <a:latin typeface="Comic Sans MS" panose="030F0702030302020204" pitchFamily="66" charset="0"/>
              </a:rPr>
              <a:t>As we leave, leave with us, Lord,</a:t>
            </a:r>
            <a:br>
              <a:rPr lang="en-AU" sz="4000" b="1" dirty="0">
                <a:latin typeface="Comic Sans MS" panose="030F0702030302020204" pitchFamily="66" charset="0"/>
              </a:rPr>
            </a:br>
            <a:r>
              <a:rPr lang="en-AU" sz="2800" b="1" dirty="0">
                <a:latin typeface="Comic Sans MS" panose="030F0702030302020204" pitchFamily="66" charset="0"/>
              </a:rPr>
              <a:t>walk with us always.</a:t>
            </a:r>
            <a:br>
              <a:rPr lang="en-AU" sz="4000" b="1" dirty="0">
                <a:latin typeface="Comic Sans MS" panose="030F0702030302020204" pitchFamily="66" charset="0"/>
              </a:rPr>
            </a:br>
            <a:r>
              <a:rPr lang="en-AU" sz="2800" b="1" dirty="0">
                <a:latin typeface="Comic Sans MS" panose="030F0702030302020204" pitchFamily="66" charset="0"/>
              </a:rPr>
              <a:t>Be there as we share bread</a:t>
            </a:r>
            <a:br>
              <a:rPr lang="en-AU" sz="4000" b="1" dirty="0">
                <a:latin typeface="Comic Sans MS" panose="030F0702030302020204" pitchFamily="66" charset="0"/>
              </a:rPr>
            </a:br>
            <a:r>
              <a:rPr lang="en-AU" sz="2800" b="1" dirty="0">
                <a:latin typeface="Comic Sans MS" panose="030F0702030302020204" pitchFamily="66" charset="0"/>
              </a:rPr>
              <a:t>and help us to share with others in need.</a:t>
            </a:r>
            <a:br>
              <a:rPr lang="en-AU" sz="4000" b="1" dirty="0">
                <a:latin typeface="Comic Sans MS" panose="030F0702030302020204" pitchFamily="66" charset="0"/>
              </a:rPr>
            </a:br>
            <a:r>
              <a:rPr lang="en-AU" sz="2800" b="1" dirty="0">
                <a:latin typeface="Comic Sans MS" panose="030F0702030302020204" pitchFamily="66" charset="0"/>
              </a:rPr>
              <a:t>Amen.</a:t>
            </a:r>
            <a:endParaRPr lang="en-AU" sz="2800" b="1" noProof="0" dirty="0">
              <a:latin typeface="Comic Sans MS" panose="030F0702030302020204" pitchFamily="66" charset="0"/>
            </a:endParaRPr>
          </a:p>
        </p:txBody>
      </p:sp>
      <p:sp>
        <p:nvSpPr>
          <p:cNvPr id="5" name="TextBox 4">
            <a:extLst>
              <a:ext uri="{FF2B5EF4-FFF2-40B4-BE49-F238E27FC236}">
                <a16:creationId xmlns:a16="http://schemas.microsoft.com/office/drawing/2014/main" id="{6BBDE8A0-77FF-2510-36E8-FC35F64A9753}"/>
              </a:ext>
            </a:extLst>
          </p:cNvPr>
          <p:cNvSpPr txBox="1"/>
          <p:nvPr/>
        </p:nvSpPr>
        <p:spPr>
          <a:xfrm>
            <a:off x="4334889" y="362386"/>
            <a:ext cx="35222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3200" b="1" noProof="0">
                <a:solidFill>
                  <a:srgbClr val="E68422"/>
                </a:solidFill>
                <a:latin typeface="Comic Sans MS"/>
              </a:rPr>
              <a:t>The Benediction </a:t>
            </a:r>
          </a:p>
        </p:txBody>
      </p:sp>
    </p:spTree>
    <p:extLst>
      <p:ext uri="{BB962C8B-B14F-4D97-AF65-F5344CB8AC3E}">
        <p14:creationId xmlns:p14="http://schemas.microsoft.com/office/powerpoint/2010/main" val="15111444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noProof="0" smtClean="0"/>
              <a:t>51</a:t>
            </a:fld>
            <a:endParaRPr lang="en-AU" noProof="0"/>
          </a:p>
        </p:txBody>
      </p:sp>
      <p:sp>
        <p:nvSpPr>
          <p:cNvPr id="3" name="TextBox 2"/>
          <p:cNvSpPr txBox="1"/>
          <p:nvPr/>
        </p:nvSpPr>
        <p:spPr>
          <a:xfrm>
            <a:off x="4175250" y="34151"/>
            <a:ext cx="3841500"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b="1" noProof="0">
                <a:solidFill>
                  <a:srgbClr val="E68422"/>
                </a:solidFill>
                <a:latin typeface="Comic Sans MS"/>
              </a:rPr>
              <a:t>Notices</a:t>
            </a:r>
            <a:endParaRPr lang="en-AU" sz="2400" noProof="0">
              <a:solidFill>
                <a:srgbClr val="E68422"/>
              </a:solidFill>
              <a:latin typeface="Comic Sans MS"/>
              <a:cs typeface="Times New Roman"/>
            </a:endParaRPr>
          </a:p>
        </p:txBody>
      </p:sp>
      <p:sp>
        <p:nvSpPr>
          <p:cNvPr id="4" name="TextBox 3">
            <a:extLst>
              <a:ext uri="{FF2B5EF4-FFF2-40B4-BE49-F238E27FC236}">
                <a16:creationId xmlns:a16="http://schemas.microsoft.com/office/drawing/2014/main" id="{A42BC49B-54CD-ED27-9B89-DCC93FADCBE9}"/>
              </a:ext>
            </a:extLst>
          </p:cNvPr>
          <p:cNvSpPr txBox="1"/>
          <p:nvPr/>
        </p:nvSpPr>
        <p:spPr>
          <a:xfrm>
            <a:off x="336000" y="615819"/>
            <a:ext cx="11520000" cy="5960927"/>
          </a:xfrm>
          <a:prstGeom prst="rect">
            <a:avLst/>
          </a:prstGeom>
          <a:noFill/>
        </p:spPr>
        <p:txBody>
          <a:bodyPr wrap="square" lIns="91440" tIns="45720" rIns="91440" bIns="45720" rtlCol="0" anchor="t">
            <a:spAutoFit/>
          </a:bodyPr>
          <a:lstStyle/>
          <a:p>
            <a:pPr marL="342900" indent="-342900">
              <a:lnSpc>
                <a:spcPct val="150000"/>
              </a:lnSpc>
              <a:spcAft>
                <a:spcPts val="1200"/>
              </a:spcAft>
              <a:buFont typeface="Arial" panose="020B0604020202020204" pitchFamily="34" charset="0"/>
              <a:buChar char="•"/>
            </a:pPr>
            <a:r>
              <a:rPr lang="en-AU" sz="2800" dirty="0">
                <a:latin typeface="Comic Sans MS"/>
              </a:rPr>
              <a:t>Today is our first 2</a:t>
            </a:r>
            <a:r>
              <a:rPr lang="en-AU" sz="2800" baseline="30000" dirty="0">
                <a:latin typeface="Comic Sans MS"/>
              </a:rPr>
              <a:t>nd</a:t>
            </a:r>
            <a:r>
              <a:rPr lang="en-AU" sz="2800" dirty="0">
                <a:latin typeface="Comic Sans MS"/>
              </a:rPr>
              <a:t> Sunday Saint Spotlight. If you would like to volunteer for June please contact </a:t>
            </a:r>
            <a:r>
              <a:rPr lang="en-AU" sz="2800" dirty="0" err="1">
                <a:latin typeface="Comic Sans MS"/>
              </a:rPr>
              <a:t>Rev’d</a:t>
            </a:r>
            <a:r>
              <a:rPr lang="en-AU" sz="2800" dirty="0">
                <a:latin typeface="Comic Sans MS"/>
              </a:rPr>
              <a:t> Lauren.</a:t>
            </a:r>
          </a:p>
          <a:p>
            <a:pPr marL="342900" indent="-342900">
              <a:lnSpc>
                <a:spcPct val="150000"/>
              </a:lnSpc>
              <a:spcAft>
                <a:spcPts val="1200"/>
              </a:spcAft>
              <a:buFont typeface="Arial" panose="020B0604020202020204" pitchFamily="34" charset="0"/>
              <a:buChar char="•"/>
            </a:pPr>
            <a:r>
              <a:rPr lang="en-AU" sz="2800" dirty="0">
                <a:latin typeface="Comic Sans MS"/>
              </a:rPr>
              <a:t>Today is our Open Space @ 11am – all are welcome.</a:t>
            </a:r>
          </a:p>
          <a:p>
            <a:pPr marL="342900" indent="-342900">
              <a:lnSpc>
                <a:spcPct val="150000"/>
              </a:lnSpc>
              <a:spcAft>
                <a:spcPts val="1200"/>
              </a:spcAft>
              <a:buFont typeface="Arial" panose="020B0604020202020204" pitchFamily="34" charset="0"/>
              <a:buChar char="•"/>
            </a:pPr>
            <a:r>
              <a:rPr lang="en-AU" sz="2800" dirty="0">
                <a:latin typeface="Comic Sans MS"/>
              </a:rPr>
              <a:t>Companion Animal Service this Thursday @ 6pm</a:t>
            </a:r>
          </a:p>
          <a:p>
            <a:pPr marL="342900" indent="-342900">
              <a:lnSpc>
                <a:spcPct val="150000"/>
              </a:lnSpc>
              <a:spcAft>
                <a:spcPts val="1200"/>
              </a:spcAft>
              <a:buFont typeface="Arial" panose="020B0604020202020204" pitchFamily="34" charset="0"/>
              <a:buChar char="•"/>
            </a:pPr>
            <a:r>
              <a:rPr lang="en-AU" sz="2800" dirty="0">
                <a:latin typeface="Comic Sans MS"/>
              </a:rPr>
              <a:t>Next Sunday is our Companion Animal Workshop @ 11am</a:t>
            </a:r>
          </a:p>
          <a:p>
            <a:pPr marL="342900" indent="-342900">
              <a:lnSpc>
                <a:spcPct val="150000"/>
              </a:lnSpc>
              <a:spcAft>
                <a:spcPts val="1200"/>
              </a:spcAft>
              <a:buFont typeface="Arial" panose="020B0604020202020204" pitchFamily="34" charset="0"/>
              <a:buChar char="•"/>
            </a:pPr>
            <a:r>
              <a:rPr lang="en-AU" sz="2800" dirty="0">
                <a:latin typeface="Comic Sans MS"/>
              </a:rPr>
              <a:t>Wednesday night study recommences May 27</a:t>
            </a:r>
            <a:r>
              <a:rPr lang="en-AU" sz="2800" baseline="30000" dirty="0">
                <a:latin typeface="Comic Sans MS"/>
              </a:rPr>
              <a:t>th</a:t>
            </a:r>
            <a:r>
              <a:rPr lang="en-AU" sz="2800" dirty="0">
                <a:latin typeface="Comic Sans MS"/>
              </a:rPr>
              <a:t> with Embracing The Divine Flow. See send out for more information.</a:t>
            </a:r>
          </a:p>
          <a:p>
            <a:pPr marL="342900" indent="-342900">
              <a:lnSpc>
                <a:spcPct val="150000"/>
              </a:lnSpc>
              <a:spcAft>
                <a:spcPts val="1200"/>
              </a:spcAft>
              <a:buFont typeface="Arial" panose="020B0604020202020204" pitchFamily="34" charset="0"/>
              <a:buChar char="•"/>
            </a:pPr>
            <a:r>
              <a:rPr lang="en-AU" sz="2800" b="0" i="0" u="none" strike="noStrike" noProof="0" dirty="0">
                <a:effectLst/>
                <a:latin typeface="Comic Sans MS"/>
              </a:rPr>
              <a:t>See HHO Events page for further upcoming events </a:t>
            </a:r>
            <a:r>
              <a:rPr lang="en-AU" sz="2800" b="0" i="0" u="none" strike="noStrike" noProof="0" dirty="0">
                <a:effectLst/>
                <a:latin typeface="Comic Sans MS"/>
                <a:hlinkClick r:id="rId2"/>
              </a:rPr>
              <a:t>HHO Events</a:t>
            </a:r>
            <a:endParaRPr lang="en-AU" sz="2800" b="0" i="0" u="none" strike="noStrike" noProof="0" dirty="0">
              <a:effectLst/>
              <a:latin typeface="Comic Sans MS"/>
            </a:endParaRPr>
          </a:p>
        </p:txBody>
      </p:sp>
    </p:spTree>
    <p:extLst>
      <p:ext uri="{BB962C8B-B14F-4D97-AF65-F5344CB8AC3E}">
        <p14:creationId xmlns:p14="http://schemas.microsoft.com/office/powerpoint/2010/main" val="42103107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BEDBE9-BBBC-0318-0D8E-B9AB65046339}"/>
              </a:ext>
            </a:extLst>
          </p:cNvPr>
          <p:cNvSpPr>
            <a:spLocks noGrp="1"/>
          </p:cNvSpPr>
          <p:nvPr>
            <p:ph type="sldNum" sz="quarter" idx="12"/>
          </p:nvPr>
        </p:nvSpPr>
        <p:spPr/>
        <p:txBody>
          <a:bodyPr/>
          <a:lstStyle/>
          <a:p>
            <a:fld id="{D6BAAE04-8869-45BD-9FC4-571BC1F4B92A}" type="slidenum">
              <a:rPr lang="en-AU" noProof="0" smtClean="0"/>
              <a:t>52</a:t>
            </a:fld>
            <a:endParaRPr lang="en-AU" noProof="0"/>
          </a:p>
        </p:txBody>
      </p:sp>
      <p:sp>
        <p:nvSpPr>
          <p:cNvPr id="4" name="TextBox 3">
            <a:extLst>
              <a:ext uri="{FF2B5EF4-FFF2-40B4-BE49-F238E27FC236}">
                <a16:creationId xmlns:a16="http://schemas.microsoft.com/office/drawing/2014/main" id="{02A61548-0461-02A1-A753-349E8F6DD9FF}"/>
              </a:ext>
            </a:extLst>
          </p:cNvPr>
          <p:cNvSpPr txBox="1"/>
          <p:nvPr/>
        </p:nvSpPr>
        <p:spPr>
          <a:xfrm>
            <a:off x="456021" y="425356"/>
            <a:ext cx="11279423" cy="6113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400" b="1" noProof="0">
                <a:solidFill>
                  <a:srgbClr val="E68422"/>
                </a:solidFill>
                <a:latin typeface="Comic Sans MS"/>
              </a:rPr>
              <a:t>Leader: </a:t>
            </a:r>
            <a:r>
              <a:rPr lang="en-AU" sz="2400" noProof="0">
                <a:latin typeface="Comic Sans MS"/>
              </a:rPr>
              <a:t>Thank you for your regular gifts to this ministry. Offerings are most welcome via:</a:t>
            </a:r>
            <a:endParaRPr lang="en-AU" noProof="0"/>
          </a:p>
          <a:p>
            <a:pPr>
              <a:lnSpc>
                <a:spcPct val="150000"/>
              </a:lnSpc>
            </a:pPr>
            <a:endParaRPr lang="en-AU" sz="1000" noProof="0">
              <a:latin typeface="Comic Sans MS"/>
            </a:endParaRPr>
          </a:p>
          <a:p>
            <a:pPr marL="342900">
              <a:lnSpc>
                <a:spcPct val="150000"/>
              </a:lnSpc>
              <a:buFont typeface="Arial" panose="020B0604020202020204" pitchFamily="34" charset="0"/>
              <a:buChar char="•"/>
            </a:pPr>
            <a:r>
              <a:rPr lang="en-AU" sz="2400" noProof="0">
                <a:latin typeface="Comic Sans MS"/>
              </a:rPr>
              <a:t> The HHO App</a:t>
            </a:r>
            <a:endParaRPr lang="en-AU" noProof="0">
              <a:cs typeface="Times New Roman"/>
            </a:endParaRPr>
          </a:p>
          <a:p>
            <a:pPr marL="342900">
              <a:lnSpc>
                <a:spcPct val="150000"/>
              </a:lnSpc>
              <a:buFont typeface="Arial" panose="020B0604020202020204" pitchFamily="34" charset="0"/>
              <a:buChar char="•"/>
            </a:pPr>
            <a:endParaRPr lang="en-AU" sz="900" noProof="0">
              <a:latin typeface="Comic Sans MS"/>
            </a:endParaRPr>
          </a:p>
          <a:p>
            <a:pPr marL="342900">
              <a:lnSpc>
                <a:spcPct val="150000"/>
              </a:lnSpc>
              <a:buFont typeface="Arial" panose="020B0604020202020204" pitchFamily="34" charset="0"/>
              <a:buChar char="•"/>
            </a:pPr>
            <a:r>
              <a:rPr lang="en-AU" sz="2400" noProof="0">
                <a:latin typeface="Comic Sans MS"/>
              </a:rPr>
              <a:t> Direct Debit </a:t>
            </a:r>
          </a:p>
          <a:p>
            <a:pPr marL="342900">
              <a:lnSpc>
                <a:spcPct val="150000"/>
              </a:lnSpc>
              <a:buFont typeface="Arial" panose="020B0604020202020204" pitchFamily="34" charset="0"/>
              <a:buChar char="•"/>
            </a:pPr>
            <a:endParaRPr lang="en-AU" sz="900" noProof="0">
              <a:latin typeface="Comic Sans MS"/>
            </a:endParaRPr>
          </a:p>
          <a:p>
            <a:pPr marL="342900">
              <a:lnSpc>
                <a:spcPct val="150000"/>
              </a:lnSpc>
              <a:buFont typeface="Arial" panose="020B0604020202020204" pitchFamily="34" charset="0"/>
              <a:buChar char="•"/>
            </a:pPr>
            <a:r>
              <a:rPr lang="en-AU" sz="2400" noProof="0">
                <a:latin typeface="Comic Sans MS"/>
              </a:rPr>
              <a:t> International Direct Debit</a:t>
            </a:r>
          </a:p>
          <a:p>
            <a:pPr marL="342900">
              <a:lnSpc>
                <a:spcPct val="150000"/>
              </a:lnSpc>
              <a:buFont typeface="Arial" panose="020B0604020202020204" pitchFamily="34" charset="0"/>
              <a:buChar char="•"/>
            </a:pPr>
            <a:endParaRPr lang="en-AU" sz="900" noProof="0">
              <a:latin typeface="Comic Sans MS"/>
            </a:endParaRPr>
          </a:p>
          <a:p>
            <a:pPr marL="342900">
              <a:lnSpc>
                <a:spcPct val="150000"/>
              </a:lnSpc>
              <a:buFont typeface="Arial" panose="020B0604020202020204" pitchFamily="34" charset="0"/>
              <a:buChar char="•"/>
            </a:pPr>
            <a:r>
              <a:rPr lang="en-AU" sz="2400" noProof="0">
                <a:latin typeface="Comic Sans MS"/>
              </a:rPr>
              <a:t> Please consider a one-off donation </a:t>
            </a:r>
          </a:p>
          <a:p>
            <a:pPr>
              <a:lnSpc>
                <a:spcPct val="150000"/>
              </a:lnSpc>
            </a:pPr>
            <a:r>
              <a:rPr lang="en-AU" sz="2400" noProof="0">
                <a:latin typeface="Comic Sans MS"/>
              </a:rPr>
              <a:t>    or leaving a legacy in your Will</a:t>
            </a:r>
          </a:p>
          <a:p>
            <a:pPr>
              <a:lnSpc>
                <a:spcPct val="150000"/>
              </a:lnSpc>
            </a:pPr>
            <a:endParaRPr lang="en-AU" sz="1050" noProof="0">
              <a:latin typeface="Comic Sans MS"/>
            </a:endParaRPr>
          </a:p>
          <a:p>
            <a:pPr>
              <a:lnSpc>
                <a:spcPct val="150000"/>
              </a:lnSpc>
            </a:pPr>
            <a:r>
              <a:rPr lang="en-AU" sz="2400" noProof="0">
                <a:latin typeface="Comic Sans MS"/>
              </a:rPr>
              <a:t>For further information go to HHO give page</a:t>
            </a:r>
          </a:p>
          <a:p>
            <a:pPr>
              <a:lnSpc>
                <a:spcPct val="150000"/>
              </a:lnSpc>
            </a:pPr>
            <a:r>
              <a:rPr lang="en-AU" sz="2400" noProof="0">
                <a:solidFill>
                  <a:srgbClr val="00B0F0"/>
                </a:solidFill>
                <a:latin typeface="Comic Sans MS"/>
                <a:hlinkClick r:id="rId2">
                  <a:extLst>
                    <a:ext uri="{A12FA001-AC4F-418D-AE19-62706E023703}">
                      <ahyp:hlinkClr xmlns:ahyp="http://schemas.microsoft.com/office/drawing/2018/hyperlinkcolor" val="tx"/>
                    </a:ext>
                  </a:extLst>
                </a:hlinkClick>
              </a:rPr>
              <a:t>https://holyhermits.com.au/give</a:t>
            </a:r>
            <a:r>
              <a:rPr lang="en-AU" sz="2400" noProof="0">
                <a:solidFill>
                  <a:srgbClr val="00B050"/>
                </a:solidFill>
                <a:latin typeface="Comic Sans MS"/>
              </a:rPr>
              <a:t>                                             </a:t>
            </a:r>
          </a:p>
        </p:txBody>
      </p:sp>
      <p:pic>
        <p:nvPicPr>
          <p:cNvPr id="6" name="Picture 5" descr="A plate with coins on it&#10;&#10;AI-generated content may be incorrect.">
            <a:extLst>
              <a:ext uri="{FF2B5EF4-FFF2-40B4-BE49-F238E27FC236}">
                <a16:creationId xmlns:a16="http://schemas.microsoft.com/office/drawing/2014/main" id="{48A98183-33CE-77C4-6D85-584139FECF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1626" y="1434722"/>
            <a:ext cx="3988556" cy="3988556"/>
          </a:xfrm>
          <a:prstGeom prst="rect">
            <a:avLst/>
          </a:prstGeom>
        </p:spPr>
      </p:pic>
    </p:spTree>
    <p:extLst>
      <p:ext uri="{BB962C8B-B14F-4D97-AF65-F5344CB8AC3E}">
        <p14:creationId xmlns:p14="http://schemas.microsoft.com/office/powerpoint/2010/main" val="40375639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noProof="0" smtClean="0"/>
              <a:t>53</a:t>
            </a:fld>
            <a:endParaRPr lang="en-AU" noProof="0"/>
          </a:p>
        </p:txBody>
      </p:sp>
      <p:sp>
        <p:nvSpPr>
          <p:cNvPr id="8" name="TextBox 7">
            <a:extLst>
              <a:ext uri="{FF2B5EF4-FFF2-40B4-BE49-F238E27FC236}">
                <a16:creationId xmlns:a16="http://schemas.microsoft.com/office/drawing/2014/main" id="{7912087A-1A4D-9918-1F75-57904D76CC8F}"/>
              </a:ext>
            </a:extLst>
          </p:cNvPr>
          <p:cNvSpPr txBox="1"/>
          <p:nvPr/>
        </p:nvSpPr>
        <p:spPr>
          <a:xfrm>
            <a:off x="1854435" y="131546"/>
            <a:ext cx="8483125" cy="1815882"/>
          </a:xfrm>
          <a:prstGeom prst="rect">
            <a:avLst/>
          </a:prstGeom>
          <a:noFill/>
        </p:spPr>
        <p:txBody>
          <a:bodyPr wrap="square" lIns="91440" tIns="45720" rIns="91440" bIns="45720" anchor="t">
            <a:spAutoFit/>
          </a:bodyPr>
          <a:lstStyle/>
          <a:p>
            <a:pPr algn="ctr" fontAlgn="base">
              <a:defRPr/>
            </a:pPr>
            <a:r>
              <a:rPr lang="en-AU" sz="2800" noProof="0" dirty="0">
                <a:solidFill>
                  <a:srgbClr val="E68422"/>
                </a:solidFill>
                <a:effectLst/>
                <a:latin typeface="Comic Sans MS"/>
              </a:rPr>
              <a:t>Serving next week </a:t>
            </a:r>
          </a:p>
          <a:p>
            <a:pPr algn="ctr" fontAlgn="base">
              <a:defRPr/>
            </a:pPr>
            <a:r>
              <a:rPr lang="en-AU" sz="2800" noProof="0" dirty="0">
                <a:solidFill>
                  <a:srgbClr val="E68422"/>
                </a:solidFill>
                <a:latin typeface="Comic Sans MS"/>
              </a:rPr>
              <a:t> 17 May 2026</a:t>
            </a:r>
          </a:p>
          <a:p>
            <a:pPr algn="ctr" fontAlgn="base">
              <a:defRPr/>
            </a:pPr>
            <a:r>
              <a:rPr lang="en-AU" sz="2800" dirty="0">
                <a:solidFill>
                  <a:srgbClr val="E68422"/>
                </a:solidFill>
                <a:latin typeface="Comic Sans MS"/>
              </a:rPr>
              <a:t>7</a:t>
            </a:r>
            <a:r>
              <a:rPr lang="en-AU" sz="2800" baseline="30000" dirty="0">
                <a:solidFill>
                  <a:srgbClr val="E68422"/>
                </a:solidFill>
                <a:latin typeface="Comic Sans MS"/>
              </a:rPr>
              <a:t>th</a:t>
            </a:r>
            <a:r>
              <a:rPr lang="en-AU" sz="2800" dirty="0">
                <a:solidFill>
                  <a:srgbClr val="E68422"/>
                </a:solidFill>
                <a:latin typeface="Comic Sans MS"/>
              </a:rPr>
              <a:t> </a:t>
            </a:r>
            <a:r>
              <a:rPr lang="en-AU" sz="2800" noProof="0" dirty="0">
                <a:solidFill>
                  <a:srgbClr val="E68422"/>
                </a:solidFill>
                <a:latin typeface="Comic Sans MS"/>
              </a:rPr>
              <a:t>Sunday of Easter  </a:t>
            </a:r>
          </a:p>
          <a:p>
            <a:pPr algn="ctr">
              <a:defRPr/>
            </a:pPr>
            <a:r>
              <a:rPr lang="en-AU" sz="2800" noProof="0" dirty="0">
                <a:solidFill>
                  <a:srgbClr val="E68422"/>
                </a:solidFill>
                <a:latin typeface="Comic Sans MS"/>
              </a:rPr>
              <a:t>9:00 am AEST</a:t>
            </a:r>
            <a:endParaRPr lang="en-AU" sz="2800" noProof="0" dirty="0">
              <a:solidFill>
                <a:srgbClr val="E68422"/>
              </a:solidFill>
              <a:cs typeface="Times New Roman"/>
            </a:endParaRPr>
          </a:p>
        </p:txBody>
      </p:sp>
      <p:sp>
        <p:nvSpPr>
          <p:cNvPr id="5" name="TextBox 4">
            <a:extLst>
              <a:ext uri="{FF2B5EF4-FFF2-40B4-BE49-F238E27FC236}">
                <a16:creationId xmlns:a16="http://schemas.microsoft.com/office/drawing/2014/main" id="{7912087A-1A4D-9918-1F75-57904D76CC8F}"/>
              </a:ext>
            </a:extLst>
          </p:cNvPr>
          <p:cNvSpPr txBox="1"/>
          <p:nvPr/>
        </p:nvSpPr>
        <p:spPr>
          <a:xfrm>
            <a:off x="1973578" y="5391135"/>
            <a:ext cx="8244840" cy="1200329"/>
          </a:xfrm>
          <a:prstGeom prst="rect">
            <a:avLst/>
          </a:prstGeom>
          <a:noFill/>
        </p:spPr>
        <p:txBody>
          <a:bodyPr wrap="square" lIns="91440" tIns="45720" rIns="91440" bIns="45720" anchor="t">
            <a:spAutoFit/>
          </a:bodyPr>
          <a:lstStyle/>
          <a:p>
            <a:pPr algn="ctr" fontAlgn="base">
              <a:defRPr/>
            </a:pPr>
            <a:r>
              <a:rPr lang="en-AU" sz="2400" b="1" noProof="0">
                <a:effectLst/>
                <a:latin typeface="Comic Sans MS"/>
              </a:rPr>
              <a:t>New Servers always welcome! </a:t>
            </a:r>
            <a:endParaRPr lang="en-AU" sz="2400" b="1" noProof="0">
              <a:solidFill>
                <a:srgbClr val="E3960B"/>
              </a:solidFill>
              <a:latin typeface="Comic Sans MS"/>
            </a:endParaRPr>
          </a:p>
          <a:p>
            <a:pPr algn="ctr" fontAlgn="base">
              <a:defRPr/>
            </a:pPr>
            <a:r>
              <a:rPr lang="en-AU" sz="2400" b="1" noProof="0">
                <a:latin typeface="Comic Sans MS"/>
              </a:rPr>
              <a:t>Please e</a:t>
            </a:r>
            <a:r>
              <a:rPr lang="en-AU" sz="2400" b="1" noProof="0">
                <a:effectLst/>
                <a:latin typeface="Comic Sans MS"/>
              </a:rPr>
              <a:t>mail </a:t>
            </a:r>
            <a:r>
              <a:rPr lang="en-AU" sz="2400" b="1" noProof="0" err="1">
                <a:effectLst/>
                <a:latin typeface="Comic Sans MS"/>
              </a:rPr>
              <a:t>Rev’d</a:t>
            </a:r>
            <a:r>
              <a:rPr lang="en-AU" sz="2400" b="1" noProof="0">
                <a:effectLst/>
                <a:latin typeface="Comic Sans MS"/>
              </a:rPr>
              <a:t> </a:t>
            </a:r>
            <a:r>
              <a:rPr lang="en-AU" sz="2400" b="1" noProof="0">
                <a:latin typeface="Comic Sans MS"/>
              </a:rPr>
              <a:t>Lauren </a:t>
            </a:r>
            <a:r>
              <a:rPr lang="en-AU" sz="2400" b="1" noProof="0">
                <a:effectLst/>
                <a:latin typeface="Comic Sans MS"/>
              </a:rPr>
              <a:t>to get involved</a:t>
            </a:r>
            <a:endParaRPr lang="en-AU" sz="2400" b="0" i="0" noProof="0">
              <a:effectLst/>
              <a:latin typeface="Tahoma" panose="020B0604030504040204" pitchFamily="34" charset="0"/>
              <a:hlinkClick r:id="rId3">
                <a:extLst>
                  <a:ext uri="{A12FA001-AC4F-418D-AE19-62706E023703}">
                    <ahyp:hlinkClr xmlns:ahyp="http://schemas.microsoft.com/office/drawing/2018/hyperlinkcolor" val="tx"/>
                  </a:ext>
                </a:extLst>
              </a:hlinkClick>
            </a:endParaRPr>
          </a:p>
          <a:p>
            <a:pPr algn="ctr" fontAlgn="base">
              <a:defRPr/>
            </a:pPr>
            <a:r>
              <a:rPr lang="en-AU" sz="2400" noProof="0">
                <a:solidFill>
                  <a:srgbClr val="00B0F0"/>
                </a:solidFill>
                <a:effectLst/>
                <a:latin typeface="Comic Sans MS" panose="030F0902030302020204" pitchFamily="66" charset="0"/>
                <a:hlinkClick r:id="rId3">
                  <a:extLst>
                    <a:ext uri="{A12FA001-AC4F-418D-AE19-62706E023703}">
                      <ahyp:hlinkClr xmlns:ahyp="http://schemas.microsoft.com/office/drawing/2018/hyperlinkcolor" val="tx"/>
                    </a:ext>
                  </a:extLst>
                </a:hlinkClick>
              </a:rPr>
              <a:t>holyhermits@anglicanchurchsq.org.au</a:t>
            </a:r>
            <a:endParaRPr lang="en-AU" sz="2400" noProof="0">
              <a:solidFill>
                <a:srgbClr val="00B0F0"/>
              </a:solidFill>
              <a:latin typeface="Comic Sans MS" panose="030F0902030302020204" pitchFamily="66" charset="0"/>
              <a:cs typeface="Times New Roman"/>
            </a:endParaRPr>
          </a:p>
        </p:txBody>
      </p:sp>
      <p:sp>
        <p:nvSpPr>
          <p:cNvPr id="4" name="TextBox 3">
            <a:extLst>
              <a:ext uri="{FF2B5EF4-FFF2-40B4-BE49-F238E27FC236}">
                <a16:creationId xmlns:a16="http://schemas.microsoft.com/office/drawing/2014/main" id="{946DE9FC-1687-8777-F5B6-656861D2477B}"/>
              </a:ext>
            </a:extLst>
          </p:cNvPr>
          <p:cNvSpPr txBox="1"/>
          <p:nvPr/>
        </p:nvSpPr>
        <p:spPr>
          <a:xfrm>
            <a:off x="3414427" y="4864808"/>
            <a:ext cx="5363142" cy="461665"/>
          </a:xfrm>
          <a:prstGeom prst="rect">
            <a:avLst/>
          </a:prstGeom>
          <a:noFill/>
        </p:spPr>
        <p:txBody>
          <a:bodyPr wrap="square" lIns="91440" tIns="45720" rIns="91440" bIns="45720" rtlCol="0" anchor="t">
            <a:spAutoFit/>
          </a:bodyPr>
          <a:lstStyle/>
          <a:p>
            <a:r>
              <a:rPr lang="en-AU" sz="2400" b="1" noProof="0">
                <a:solidFill>
                  <a:srgbClr val="E68422"/>
                </a:solidFill>
                <a:latin typeface="Comic Sans MS"/>
              </a:rPr>
              <a:t>Thank you for your ministry gifts</a:t>
            </a:r>
          </a:p>
        </p:txBody>
      </p:sp>
      <p:graphicFrame>
        <p:nvGraphicFramePr>
          <p:cNvPr id="6" name="Table 5">
            <a:extLst>
              <a:ext uri="{FF2B5EF4-FFF2-40B4-BE49-F238E27FC236}">
                <a16:creationId xmlns:a16="http://schemas.microsoft.com/office/drawing/2014/main" id="{96D40C7E-6458-BAF9-8673-5B48AA0C8152}"/>
              </a:ext>
            </a:extLst>
          </p:cNvPr>
          <p:cNvGraphicFramePr>
            <a:graphicFrameLocks noGrp="1"/>
          </p:cNvGraphicFramePr>
          <p:nvPr>
            <p:extLst>
              <p:ext uri="{D42A27DB-BD31-4B8C-83A1-F6EECF244321}">
                <p14:modId xmlns:p14="http://schemas.microsoft.com/office/powerpoint/2010/main" val="4069177933"/>
              </p:ext>
            </p:extLst>
          </p:nvPr>
        </p:nvGraphicFramePr>
        <p:xfrm>
          <a:off x="409069" y="2012090"/>
          <a:ext cx="11373855" cy="2593807"/>
        </p:xfrm>
        <a:graphic>
          <a:graphicData uri="http://schemas.openxmlformats.org/drawingml/2006/table">
            <a:tbl>
              <a:tblPr firstRow="1" bandRow="1">
                <a:tableStyleId>{2D5ABB26-0587-4C30-8999-92F81FD0307C}</a:tableStyleId>
              </a:tblPr>
              <a:tblGrid>
                <a:gridCol w="3791285">
                  <a:extLst>
                    <a:ext uri="{9D8B030D-6E8A-4147-A177-3AD203B41FA5}">
                      <a16:colId xmlns:a16="http://schemas.microsoft.com/office/drawing/2014/main" val="1738739509"/>
                    </a:ext>
                  </a:extLst>
                </a:gridCol>
                <a:gridCol w="3791285">
                  <a:extLst>
                    <a:ext uri="{9D8B030D-6E8A-4147-A177-3AD203B41FA5}">
                      <a16:colId xmlns:a16="http://schemas.microsoft.com/office/drawing/2014/main" val="4139255324"/>
                    </a:ext>
                  </a:extLst>
                </a:gridCol>
                <a:gridCol w="3791285">
                  <a:extLst>
                    <a:ext uri="{9D8B030D-6E8A-4147-A177-3AD203B41FA5}">
                      <a16:colId xmlns:a16="http://schemas.microsoft.com/office/drawing/2014/main" val="1978999015"/>
                    </a:ext>
                  </a:extLst>
                </a:gridCol>
              </a:tblGrid>
              <a:tr h="459947">
                <a:tc>
                  <a:txBody>
                    <a:bodyPr/>
                    <a:lstStyle/>
                    <a:p>
                      <a:r>
                        <a:rPr lang="en-AU" sz="2000" b="0" i="0" noProof="0" dirty="0">
                          <a:solidFill>
                            <a:schemeClr val="accent3"/>
                          </a:solidFill>
                          <a:latin typeface="Comic Sans MS"/>
                        </a:rPr>
                        <a:t>Service Prep: Paul</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noProof="0" dirty="0">
                          <a:solidFill>
                            <a:schemeClr val="accent3"/>
                          </a:solidFill>
                          <a:latin typeface="Comic Sans MS"/>
                        </a:rPr>
                        <a:t>Chat Host: Viki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000" b="0" i="0" noProof="0" dirty="0">
                          <a:solidFill>
                            <a:schemeClr val="accent3"/>
                          </a:solidFill>
                          <a:latin typeface="Comic Sans MS"/>
                        </a:rPr>
                        <a:t>First Reader: Margo</a:t>
                      </a:r>
                      <a:endParaRPr lang="en-AU" sz="2000" noProof="0" dirty="0"/>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2000" b="0" i="0" noProof="0" dirty="0">
                          <a:solidFill>
                            <a:schemeClr val="accent3"/>
                          </a:solidFill>
                          <a:latin typeface="Comic Sans MS"/>
                        </a:rPr>
                        <a:t>Music: Paul</a:t>
                      </a:r>
                      <a:endParaRPr lang="en-AU" sz="2000" noProof="0" dirty="0"/>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noProof="0" dirty="0">
                          <a:solidFill>
                            <a:schemeClr val="accent3"/>
                          </a:solidFill>
                          <a:latin typeface="Comic Sans MS"/>
                        </a:rPr>
                        <a:t>Welcomer: Chris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000" b="0" i="0" noProof="0" dirty="0">
                          <a:solidFill>
                            <a:schemeClr val="accent3"/>
                          </a:solidFill>
                          <a:latin typeface="Comic Sans MS"/>
                        </a:rPr>
                        <a:t>Second Reader: Roselyn</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26772">
                <a:tc>
                  <a:txBody>
                    <a:bodyPr/>
                    <a:lstStyle/>
                    <a:p>
                      <a:r>
                        <a:rPr lang="en-AU" sz="2000" b="0" i="0" noProof="0" dirty="0">
                          <a:solidFill>
                            <a:schemeClr val="accent3"/>
                          </a:solidFill>
                          <a:latin typeface="Comic Sans MS"/>
                        </a:rPr>
                        <a:t>Proof-reader: Kris</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noProof="0">
                          <a:solidFill>
                            <a:schemeClr val="accent3"/>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000" b="0" i="0" noProof="0" dirty="0">
                          <a:solidFill>
                            <a:schemeClr val="accent3"/>
                          </a:solidFill>
                          <a:latin typeface="Comic Sans MS"/>
                        </a:rPr>
                        <a:t>Preacher: Lauren</a:t>
                      </a:r>
                      <a:endParaRPr lang="en-AU" sz="2000" noProof="0" dirty="0">
                        <a:solidFill>
                          <a:schemeClr val="accent3"/>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26772">
                <a:tc>
                  <a:txBody>
                    <a:bodyPr/>
                    <a:lstStyle/>
                    <a:p>
                      <a:r>
                        <a:rPr lang="en-AU" sz="2000" b="0" i="0" noProof="0" dirty="0">
                          <a:solidFill>
                            <a:schemeClr val="accent3"/>
                          </a:solidFill>
                          <a:latin typeface="Comic Sans MS"/>
                        </a:rPr>
                        <a:t>Broadcaster: Paul</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noProof="0" dirty="0">
                          <a:solidFill>
                            <a:schemeClr val="accent3"/>
                          </a:solidFill>
                          <a:latin typeface="Comic Sans MS"/>
                        </a:rPr>
                        <a:t>Deacon: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000" b="0" i="0" noProof="0" dirty="0">
                          <a:solidFill>
                            <a:schemeClr val="accent3"/>
                          </a:solidFill>
                          <a:latin typeface="Comic Sans MS"/>
                        </a:rPr>
                        <a:t>Fellowship: Rachel</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noProof="0" dirty="0">
                          <a:solidFill>
                            <a:schemeClr val="accent3"/>
                          </a:solidFill>
                          <a:latin typeface="Comic Sans MS"/>
                        </a:rPr>
                        <a:t>Backup Broadcaster: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noProof="0" dirty="0">
                          <a:solidFill>
                            <a:schemeClr val="accent3"/>
                          </a:solidFill>
                          <a:latin typeface="Comic Sans MS"/>
                        </a:rPr>
                        <a:t>Leader: Jeremy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000" b="0" i="0" noProof="0" dirty="0">
                          <a:solidFill>
                            <a:schemeClr val="accent3"/>
                          </a:solidFill>
                          <a:latin typeface="Comic Sans MS"/>
                        </a:rPr>
                        <a:t>Safety Officer: Chris</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noProof="0" dirty="0">
                          <a:solidFill>
                            <a:schemeClr val="accent3"/>
                          </a:solidFill>
                          <a:latin typeface="Comic Sans MS"/>
                        </a:rPr>
                        <a:t>Zoom Buttons: Barry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noProof="0" dirty="0">
                          <a:solidFill>
                            <a:schemeClr val="accent3"/>
                          </a:solidFill>
                          <a:latin typeface="Comic Sans MS"/>
                        </a:rPr>
                        <a:t>Cantor: Vanessa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2000" b="0" i="0" noProof="0" dirty="0">
                          <a:solidFill>
                            <a:schemeClr val="accent3"/>
                          </a:solidFill>
                          <a:latin typeface="Comic Sans MS"/>
                        </a:rPr>
                        <a:t>Attendance: Rachel</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26155643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330064" y="1658915"/>
            <a:ext cx="9531872" cy="325249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449263" eaLnBrk="1" fontAlgn="base" hangingPunct="1">
              <a:lnSpc>
                <a:spcPct val="150000"/>
              </a:lnSpc>
              <a:spcBef>
                <a:spcPct val="50000"/>
              </a:spcBef>
              <a:spcAft>
                <a:spcPct val="0"/>
              </a:spcAft>
              <a:buClr>
                <a:srgbClr val="000000"/>
              </a:buClr>
              <a:buNone/>
            </a:pPr>
            <a:r>
              <a:rPr lang="en-AU" sz="2800" b="1" noProof="0">
                <a:solidFill>
                  <a:srgbClr val="E68422"/>
                </a:solidFill>
                <a:latin typeface="Comic Sans MS"/>
                <a:cs typeface="Arial"/>
              </a:rPr>
              <a:t>Leader: </a:t>
            </a:r>
            <a:r>
              <a:rPr lang="en-AU" sz="2800" noProof="0">
                <a:latin typeface="Comic Sans MS"/>
                <a:cs typeface="Arial"/>
              </a:rPr>
              <a:t>I invite everyone to unmute for the Dismissal</a:t>
            </a:r>
          </a:p>
          <a:p>
            <a:pPr algn="ctr" defTabSz="449263">
              <a:lnSpc>
                <a:spcPct val="150000"/>
              </a:lnSpc>
              <a:spcBef>
                <a:spcPct val="50000"/>
              </a:spcBef>
              <a:spcAft>
                <a:spcPct val="0"/>
              </a:spcAft>
              <a:buNone/>
            </a:pPr>
            <a:endParaRPr lang="en-AU" sz="2800" i="1" noProof="0">
              <a:solidFill>
                <a:srgbClr val="FFB83A"/>
              </a:solidFill>
              <a:latin typeface="Comic Sans MS"/>
              <a:cs typeface="Arial"/>
            </a:endParaRPr>
          </a:p>
          <a:p>
            <a:pPr algn="ctr" defTabSz="449263" eaLnBrk="1" fontAlgn="base" hangingPunct="1">
              <a:lnSpc>
                <a:spcPct val="150000"/>
              </a:lnSpc>
              <a:spcBef>
                <a:spcPct val="50000"/>
              </a:spcBef>
              <a:spcAft>
                <a:spcPct val="0"/>
              </a:spcAft>
              <a:buClr>
                <a:srgbClr val="000000"/>
              </a:buClr>
              <a:buNone/>
            </a:pPr>
            <a:r>
              <a:rPr lang="en-AU" sz="2800" b="1" noProof="0">
                <a:solidFill>
                  <a:srgbClr val="E68422"/>
                </a:solidFill>
                <a:latin typeface="Comic Sans MS"/>
                <a:cs typeface="Arial"/>
              </a:rPr>
              <a:t>Leader: </a:t>
            </a:r>
            <a:r>
              <a:rPr lang="en-AU" sz="2800" noProof="0">
                <a:latin typeface="Comic Sans MS"/>
                <a:cs typeface="Arial"/>
              </a:rPr>
              <a:t>Go in peace to love and serve the Lord.</a:t>
            </a:r>
          </a:p>
          <a:p>
            <a:pPr algn="ctr" defTabSz="449263" eaLnBrk="1" fontAlgn="base" hangingPunct="1">
              <a:lnSpc>
                <a:spcPct val="150000"/>
              </a:lnSpc>
              <a:spcBef>
                <a:spcPct val="50000"/>
              </a:spcBef>
              <a:spcAft>
                <a:spcPct val="0"/>
              </a:spcAft>
              <a:buClr>
                <a:srgbClr val="000000"/>
              </a:buClr>
              <a:buNone/>
            </a:pPr>
            <a:r>
              <a:rPr lang="en-AU" sz="2800" b="1" noProof="0">
                <a:solidFill>
                  <a:srgbClr val="E68422"/>
                </a:solidFill>
                <a:latin typeface="Comic Sans MS"/>
                <a:cs typeface="Arial"/>
              </a:rPr>
              <a:t>All: </a:t>
            </a:r>
            <a:r>
              <a:rPr lang="en-AU" sz="2800" b="1" noProof="0">
                <a:latin typeface="Comic Sans MS"/>
                <a:cs typeface="Arial"/>
              </a:rPr>
              <a:t>In the name of Christ, Amen</a:t>
            </a:r>
            <a:r>
              <a:rPr lang="en-AU" sz="2800" noProof="0">
                <a:latin typeface="Comic Sans MS"/>
                <a:cs typeface="Arial"/>
              </a:rPr>
              <a:t>.</a:t>
            </a:r>
          </a:p>
        </p:txBody>
      </p:sp>
      <p:sp>
        <p:nvSpPr>
          <p:cNvPr id="2" name="TextBox 1">
            <a:extLst>
              <a:ext uri="{FF2B5EF4-FFF2-40B4-BE49-F238E27FC236}">
                <a16:creationId xmlns:a16="http://schemas.microsoft.com/office/drawing/2014/main" id="{029C95F1-17B9-2CD4-20AE-31B320C84F60}"/>
              </a:ext>
            </a:extLst>
          </p:cNvPr>
          <p:cNvSpPr txBox="1"/>
          <p:nvPr/>
        </p:nvSpPr>
        <p:spPr>
          <a:xfrm>
            <a:off x="4175250" y="181307"/>
            <a:ext cx="3841500"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b="1" noProof="0">
                <a:solidFill>
                  <a:srgbClr val="E68422"/>
                </a:solidFill>
                <a:latin typeface="Comic Sans MS"/>
              </a:rPr>
              <a:t>The Dismissal </a:t>
            </a:r>
            <a:endParaRPr lang="en-AU" sz="2400" noProof="0">
              <a:solidFill>
                <a:srgbClr val="E68422"/>
              </a:solidFill>
              <a:latin typeface="Comic Sans MS"/>
              <a:cs typeface="Times New Roman"/>
            </a:endParaRPr>
          </a:p>
        </p:txBody>
      </p:sp>
    </p:spTree>
    <p:extLst>
      <p:ext uri="{BB962C8B-B14F-4D97-AF65-F5344CB8AC3E}">
        <p14:creationId xmlns:p14="http://schemas.microsoft.com/office/powerpoint/2010/main" val="42445376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8818" y="5917622"/>
            <a:ext cx="3271234" cy="646331"/>
          </a:xfrm>
          <a:prstGeom prst="rect">
            <a:avLst/>
          </a:prstGeom>
          <a:noFill/>
        </p:spPr>
        <p:txBody>
          <a:bodyPr wrap="square" lIns="91440" tIns="45720" rIns="91440" bIns="45720" rtlCol="0" anchor="t">
            <a:spAutoFit/>
          </a:bodyPr>
          <a:lstStyle/>
          <a:p>
            <a:r>
              <a:rPr lang="en-AU" noProof="0">
                <a:solidFill>
                  <a:srgbClr val="E68422"/>
                </a:solidFill>
                <a:latin typeface="Comic Sans MS"/>
              </a:rPr>
              <a:t>Extra resources developed </a:t>
            </a:r>
          </a:p>
          <a:p>
            <a:r>
              <a:rPr lang="en-AU" noProof="0">
                <a:solidFill>
                  <a:srgbClr val="E68422"/>
                </a:solidFill>
                <a:latin typeface="Comic Sans MS"/>
              </a:rPr>
              <a:t>by Roots on the Web </a:t>
            </a:r>
          </a:p>
        </p:txBody>
      </p:sp>
      <p:sp>
        <p:nvSpPr>
          <p:cNvPr id="7" name="TextBox 6">
            <a:extLst>
              <a:ext uri="{FF2B5EF4-FFF2-40B4-BE49-F238E27FC236}">
                <a16:creationId xmlns:a16="http://schemas.microsoft.com/office/drawing/2014/main" id="{FBCFD97D-2C97-37FF-356C-A993317B1DEE}"/>
              </a:ext>
            </a:extLst>
          </p:cNvPr>
          <p:cNvSpPr txBox="1"/>
          <p:nvPr/>
        </p:nvSpPr>
        <p:spPr>
          <a:xfrm>
            <a:off x="1059148" y="586050"/>
            <a:ext cx="4402899" cy="3915966"/>
          </a:xfrm>
          <a:prstGeom prst="roundRect">
            <a:avLst/>
          </a:prstGeom>
          <a:solidFill>
            <a:srgbClr val="701703"/>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3200" b="1" noProof="0" dirty="0">
                <a:solidFill>
                  <a:srgbClr val="E68422"/>
                </a:solidFill>
                <a:latin typeface="Comic Sans MS"/>
              </a:rPr>
              <a:t>Fellowship time</a:t>
            </a:r>
          </a:p>
          <a:p>
            <a:pPr algn="ctr"/>
            <a:r>
              <a:rPr lang="en-AU" sz="2400" b="1" noProof="0" dirty="0">
                <a:solidFill>
                  <a:srgbClr val="E68422"/>
                </a:solidFill>
                <a:latin typeface="Comic Sans MS"/>
              </a:rPr>
              <a:t>Thank you, Julie for leading Fellowship and Saint Spotlight</a:t>
            </a:r>
          </a:p>
          <a:p>
            <a:pPr algn="ctr"/>
            <a:endParaRPr lang="en-AU" sz="2400" b="1" noProof="0" dirty="0">
              <a:solidFill>
                <a:srgbClr val="E68422"/>
              </a:solidFill>
              <a:latin typeface="Comic Sans MS"/>
            </a:endParaRPr>
          </a:p>
          <a:p>
            <a:pPr algn="ctr"/>
            <a:r>
              <a:rPr lang="en-AU" sz="2400" b="1" noProof="0" dirty="0">
                <a:solidFill>
                  <a:srgbClr val="E68422"/>
                </a:solidFill>
                <a:latin typeface="Comic Sans MS"/>
              </a:rPr>
              <a:t>Please feel welcome to linger or pop a message in the chat and head off when you are ready.​</a:t>
            </a:r>
            <a:endParaRPr lang="en-AU" b="1" noProof="0" dirty="0">
              <a:solidFill>
                <a:srgbClr val="E68422"/>
              </a:solidFill>
              <a:cs typeface="Calibri"/>
            </a:endParaRPr>
          </a:p>
        </p:txBody>
      </p:sp>
      <p:sp>
        <p:nvSpPr>
          <p:cNvPr id="2" name="TextBox 1">
            <a:extLst>
              <a:ext uri="{FF2B5EF4-FFF2-40B4-BE49-F238E27FC236}">
                <a16:creationId xmlns:a16="http://schemas.microsoft.com/office/drawing/2014/main" id="{AEE890AE-4388-45ED-D853-355AFC7618FA}"/>
              </a:ext>
            </a:extLst>
          </p:cNvPr>
          <p:cNvSpPr txBox="1"/>
          <p:nvPr/>
        </p:nvSpPr>
        <p:spPr>
          <a:xfrm>
            <a:off x="7631331" y="6194621"/>
            <a:ext cx="3271234" cy="369332"/>
          </a:xfrm>
          <a:prstGeom prst="rect">
            <a:avLst/>
          </a:prstGeom>
          <a:noFill/>
        </p:spPr>
        <p:txBody>
          <a:bodyPr wrap="square" rtlCol="0">
            <a:spAutoFit/>
          </a:bodyPr>
          <a:lstStyle/>
          <a:p>
            <a:r>
              <a:rPr lang="en-AU" noProof="0" dirty="0">
                <a:solidFill>
                  <a:srgbClr val="E68422"/>
                </a:solidFill>
                <a:latin typeface="Comic Sans MS" panose="030F0902030302020204" pitchFamily="66" charset="0"/>
              </a:rPr>
              <a:t>Artwork created on Padlet</a:t>
            </a:r>
          </a:p>
        </p:txBody>
      </p:sp>
      <p:pic>
        <p:nvPicPr>
          <p:cNvPr id="6" name="Picture 5">
            <a:extLst>
              <a:ext uri="{FF2B5EF4-FFF2-40B4-BE49-F238E27FC236}">
                <a16:creationId xmlns:a16="http://schemas.microsoft.com/office/drawing/2014/main" id="{CCE6231F-7F78-3691-90BA-45D25C4A2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3240" y="586050"/>
            <a:ext cx="3852672" cy="3852672"/>
          </a:xfrm>
          <a:prstGeom prst="rect">
            <a:avLst/>
          </a:prstGeom>
        </p:spPr>
      </p:pic>
    </p:spTree>
    <p:extLst>
      <p:ext uri="{BB962C8B-B14F-4D97-AF65-F5344CB8AC3E}">
        <p14:creationId xmlns:p14="http://schemas.microsoft.com/office/powerpoint/2010/main" val="867282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67A3-9603-240E-EA6B-3FC986F853BF}"/>
              </a:ext>
            </a:extLst>
          </p:cNvPr>
          <p:cNvSpPr>
            <a:spLocks noGrp="1"/>
          </p:cNvSpPr>
          <p:nvPr>
            <p:ph type="title"/>
          </p:nvPr>
        </p:nvSpPr>
        <p:spPr>
          <a:xfrm>
            <a:off x="282053" y="165429"/>
            <a:ext cx="4319444" cy="1143000"/>
          </a:xfrm>
        </p:spPr>
        <p:txBody>
          <a:bodyPr/>
          <a:lstStyle/>
          <a:p>
            <a:pPr algn="l">
              <a:spcBef>
                <a:spcPts val="0"/>
              </a:spcBef>
            </a:pPr>
            <a:r>
              <a:rPr lang="en-AU" sz="2400" b="1" noProof="0">
                <a:solidFill>
                  <a:schemeClr val="accent3"/>
                </a:solidFill>
                <a:latin typeface="Comic Sans MS"/>
              </a:rPr>
              <a:t>Leader and Cantor unmute</a:t>
            </a:r>
            <a:endParaRPr lang="en-AU" noProof="0">
              <a:solidFill>
                <a:schemeClr val="accent3"/>
              </a:solidFill>
            </a:endParaRPr>
          </a:p>
        </p:txBody>
      </p:sp>
      <p:sp>
        <p:nvSpPr>
          <p:cNvPr id="3" name="Content Placeholder 2">
            <a:extLst>
              <a:ext uri="{FF2B5EF4-FFF2-40B4-BE49-F238E27FC236}">
                <a16:creationId xmlns:a16="http://schemas.microsoft.com/office/drawing/2014/main" id="{5D1FD83D-10E0-228D-7DDC-F0371A5CC75D}"/>
              </a:ext>
            </a:extLst>
          </p:cNvPr>
          <p:cNvSpPr>
            <a:spLocks noGrp="1"/>
          </p:cNvSpPr>
          <p:nvPr>
            <p:ph idx="1"/>
          </p:nvPr>
        </p:nvSpPr>
        <p:spPr>
          <a:xfrm>
            <a:off x="2723248" y="2451428"/>
            <a:ext cx="6745501" cy="2053915"/>
          </a:xfrm>
        </p:spPr>
        <p:txBody>
          <a:bodyPr vert="horz" lIns="91440" tIns="45720" rIns="91440" bIns="45720" rtlCol="0" anchor="t">
            <a:normAutofit/>
          </a:bodyPr>
          <a:lstStyle/>
          <a:p>
            <a:pPr>
              <a:buNone/>
            </a:pPr>
            <a:r>
              <a:rPr lang="en-AU" sz="2800" b="1" noProof="0">
                <a:solidFill>
                  <a:schemeClr val="accent3"/>
                </a:solidFill>
                <a:latin typeface="Comic Sans MS"/>
              </a:rPr>
              <a:t>Leader: </a:t>
            </a:r>
            <a:r>
              <a:rPr lang="en-AU" sz="2800" noProof="0">
                <a:latin typeface="Comic Sans MS"/>
              </a:rPr>
              <a:t>Christ has risen, Alleluia!</a:t>
            </a:r>
          </a:p>
          <a:p>
            <a:pPr>
              <a:buNone/>
            </a:pPr>
            <a:endParaRPr lang="en-AU" sz="2800" b="1" noProof="0">
              <a:solidFill>
                <a:srgbClr val="E3960B"/>
              </a:solidFill>
              <a:latin typeface="Comic Sans MS"/>
              <a:cs typeface="Times New Roman"/>
            </a:endParaRPr>
          </a:p>
          <a:p>
            <a:pPr>
              <a:buNone/>
            </a:pPr>
            <a:r>
              <a:rPr lang="en-AU" sz="2800" b="1" noProof="0">
                <a:solidFill>
                  <a:schemeClr val="accent3"/>
                </a:solidFill>
                <a:latin typeface="Comic Sans MS"/>
                <a:cs typeface="Times New Roman"/>
              </a:rPr>
              <a:t>All: </a:t>
            </a:r>
            <a:r>
              <a:rPr lang="en-AU" sz="2800" b="1" noProof="0">
                <a:latin typeface="Comic Sans MS"/>
                <a:cs typeface="Times New Roman"/>
              </a:rPr>
              <a:t>Christ is risen indeed, Alleluia! </a:t>
            </a:r>
            <a:endParaRPr lang="en-AU" sz="2800" noProof="0">
              <a:latin typeface="Comic Sans MS"/>
              <a:cs typeface="Times New Roman"/>
            </a:endParaRPr>
          </a:p>
        </p:txBody>
      </p:sp>
      <p:sp>
        <p:nvSpPr>
          <p:cNvPr id="4" name="Slide Number Placeholder 3">
            <a:extLst>
              <a:ext uri="{FF2B5EF4-FFF2-40B4-BE49-F238E27FC236}">
                <a16:creationId xmlns:a16="http://schemas.microsoft.com/office/drawing/2014/main" id="{25479D30-DAA4-D8ED-F8B5-B5082B5C9FAF}"/>
              </a:ext>
            </a:extLst>
          </p:cNvPr>
          <p:cNvSpPr>
            <a:spLocks noGrp="1"/>
          </p:cNvSpPr>
          <p:nvPr>
            <p:ph type="sldNum" sz="quarter" idx="12"/>
          </p:nvPr>
        </p:nvSpPr>
        <p:spPr/>
        <p:txBody>
          <a:bodyPr/>
          <a:lstStyle/>
          <a:p>
            <a:fld id="{D6BAAE04-8869-45BD-9FC4-571BC1F4B92A}" type="slidenum">
              <a:rPr lang="en-AU" noProof="0" smtClean="0"/>
              <a:t>6</a:t>
            </a:fld>
            <a:endParaRPr lang="en-AU" noProof="0"/>
          </a:p>
        </p:txBody>
      </p:sp>
      <p:sp>
        <p:nvSpPr>
          <p:cNvPr id="6" name="Rectangle 5">
            <a:extLst>
              <a:ext uri="{FF2B5EF4-FFF2-40B4-BE49-F238E27FC236}">
                <a16:creationId xmlns:a16="http://schemas.microsoft.com/office/drawing/2014/main" id="{032861FD-E2BE-0C7F-8027-04C68C9F6B2F}"/>
              </a:ext>
            </a:extLst>
          </p:cNvPr>
          <p:cNvSpPr/>
          <p:nvPr/>
        </p:nvSpPr>
        <p:spPr>
          <a:xfrm>
            <a:off x="4334796" y="1016041"/>
            <a:ext cx="3522407" cy="584775"/>
          </a:xfrm>
          <a:prstGeom prst="rect">
            <a:avLst/>
          </a:prstGeom>
        </p:spPr>
        <p:txBody>
          <a:bodyPr wrap="square" lIns="91440" tIns="45720" rIns="91440" bIns="45720" anchor="t">
            <a:spAutoFit/>
          </a:bodyPr>
          <a:lstStyle/>
          <a:p>
            <a:pPr algn="ctr"/>
            <a:r>
              <a:rPr lang="en-AU" sz="3200" b="1" noProof="0">
                <a:solidFill>
                  <a:schemeClr val="accent3"/>
                </a:solidFill>
                <a:latin typeface="Comic Sans MS"/>
              </a:rPr>
              <a:t>The Greeting</a:t>
            </a:r>
            <a:endParaRPr lang="en-AU" sz="3200" b="1" noProof="0">
              <a:solidFill>
                <a:schemeClr val="accent3"/>
              </a:solidFill>
              <a:cs typeface="Times New Roman"/>
            </a:endParaRPr>
          </a:p>
        </p:txBody>
      </p:sp>
    </p:spTree>
    <p:extLst>
      <p:ext uri="{BB962C8B-B14F-4D97-AF65-F5344CB8AC3E}">
        <p14:creationId xmlns:p14="http://schemas.microsoft.com/office/powerpoint/2010/main" val="4277421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4F3F2-A240-7D29-E867-5D514A5D507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C13F3EF-6111-3B8F-E65F-F09AEA314636}"/>
              </a:ext>
            </a:extLst>
          </p:cNvPr>
          <p:cNvSpPr/>
          <p:nvPr/>
        </p:nvSpPr>
        <p:spPr>
          <a:xfrm>
            <a:off x="1812388" y="1433421"/>
            <a:ext cx="8567224" cy="3991157"/>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AU" sz="3200" b="1" noProof="0" dirty="0">
                <a:solidFill>
                  <a:schemeClr val="accent3"/>
                </a:solidFill>
                <a:latin typeface="Comic Sans MS" panose="030F0902030302020204" pitchFamily="66" charset="0"/>
              </a:rPr>
              <a:t>Leader: </a:t>
            </a:r>
            <a:r>
              <a:rPr lang="en-AU" sz="2800" dirty="0">
                <a:latin typeface="Comic Sans MS" panose="030F0702030302020204" pitchFamily="66" charset="0"/>
              </a:rPr>
              <a:t>Shape us, Spirit of God, with your hope.</a:t>
            </a:r>
          </a:p>
          <a:p>
            <a:pPr lvl="0" eaLnBrk="0" fontAlgn="base" hangingPunct="0">
              <a:lnSpc>
                <a:spcPct val="150000"/>
              </a:lnSpc>
              <a:spcBef>
                <a:spcPct val="0"/>
              </a:spcBef>
              <a:spcAft>
                <a:spcPct val="0"/>
              </a:spcAft>
            </a:pPr>
            <a:r>
              <a:rPr lang="en-AU" sz="2800" dirty="0">
                <a:latin typeface="Comic Sans MS" panose="030F0702030302020204" pitchFamily="66" charset="0"/>
              </a:rPr>
              <a:t>Faithful witnesses to God’s love.</a:t>
            </a:r>
          </a:p>
          <a:p>
            <a:pPr lvl="0" eaLnBrk="0" fontAlgn="base" hangingPunct="0">
              <a:lnSpc>
                <a:spcPct val="150000"/>
              </a:lnSpc>
              <a:spcBef>
                <a:spcPct val="0"/>
              </a:spcBef>
              <a:spcAft>
                <a:spcPct val="0"/>
              </a:spcAft>
            </a:pPr>
            <a:r>
              <a:rPr lang="en-AU" sz="2800" dirty="0">
                <a:latin typeface="Comic Sans MS" panose="030F0702030302020204" pitchFamily="66" charset="0"/>
              </a:rPr>
              <a:t>Shape us, Spirit of God, with your hope.</a:t>
            </a:r>
          </a:p>
          <a:p>
            <a:pPr lvl="0" eaLnBrk="0" fontAlgn="base" hangingPunct="0">
              <a:lnSpc>
                <a:spcPct val="150000"/>
              </a:lnSpc>
              <a:spcBef>
                <a:spcPct val="0"/>
              </a:spcBef>
              <a:spcAft>
                <a:spcPct val="0"/>
              </a:spcAft>
            </a:pPr>
            <a:r>
              <a:rPr lang="en-AU" sz="2800" dirty="0">
                <a:latin typeface="Comic Sans MS" panose="030F0702030302020204" pitchFamily="66" charset="0"/>
              </a:rPr>
              <a:t>Bold to proclaim God’s peace.</a:t>
            </a:r>
          </a:p>
          <a:p>
            <a:pPr lvl="0" eaLnBrk="0" fontAlgn="base" hangingPunct="0">
              <a:lnSpc>
                <a:spcPct val="150000"/>
              </a:lnSpc>
              <a:spcBef>
                <a:spcPct val="0"/>
              </a:spcBef>
              <a:spcAft>
                <a:spcPct val="0"/>
              </a:spcAft>
            </a:pPr>
            <a:r>
              <a:rPr lang="en-AU" sz="2800" dirty="0">
                <a:latin typeface="Comic Sans MS" panose="030F0702030302020204" pitchFamily="66" charset="0"/>
              </a:rPr>
              <a:t>Shape us, Spirit of God, with your hope.</a:t>
            </a:r>
          </a:p>
          <a:p>
            <a:pPr lvl="0" eaLnBrk="0" fontAlgn="base" hangingPunct="0">
              <a:lnSpc>
                <a:spcPct val="150000"/>
              </a:lnSpc>
              <a:spcBef>
                <a:spcPct val="0"/>
              </a:spcBef>
              <a:spcAft>
                <a:spcPct val="0"/>
              </a:spcAft>
            </a:pPr>
            <a:r>
              <a:rPr lang="en-AU" sz="2800" dirty="0">
                <a:latin typeface="Comic Sans MS" panose="030F0702030302020204" pitchFamily="66" charset="0"/>
              </a:rPr>
              <a:t>Ready to share your joy.</a:t>
            </a:r>
          </a:p>
        </p:txBody>
      </p:sp>
      <p:sp>
        <p:nvSpPr>
          <p:cNvPr id="4" name="TextBox 3">
            <a:extLst>
              <a:ext uri="{FF2B5EF4-FFF2-40B4-BE49-F238E27FC236}">
                <a16:creationId xmlns:a16="http://schemas.microsoft.com/office/drawing/2014/main" id="{8B7B306D-3845-7B55-7230-7B18992F6E45}"/>
              </a:ext>
            </a:extLst>
          </p:cNvPr>
          <p:cNvSpPr txBox="1"/>
          <p:nvPr/>
        </p:nvSpPr>
        <p:spPr>
          <a:xfrm>
            <a:off x="4180768" y="398243"/>
            <a:ext cx="3830464" cy="584775"/>
          </a:xfrm>
          <a:prstGeom prst="rect">
            <a:avLst/>
          </a:prstGeom>
          <a:noFill/>
        </p:spPr>
        <p:txBody>
          <a:bodyPr wrap="square" lIns="91440" tIns="45720" rIns="91440" bIns="45720" rtlCol="0" anchor="t">
            <a:spAutoFit/>
          </a:bodyPr>
          <a:lstStyle/>
          <a:p>
            <a:pPr algn="ctr"/>
            <a:r>
              <a:rPr lang="en-AU" sz="3200" b="1" dirty="0">
                <a:solidFill>
                  <a:schemeClr val="accent3"/>
                </a:solidFill>
                <a:latin typeface="Comic Sans MS"/>
              </a:rPr>
              <a:t>Gathering Prayer</a:t>
            </a:r>
            <a:endParaRPr lang="en-AU" sz="3200" b="1" noProof="0" dirty="0">
              <a:solidFill>
                <a:schemeClr val="accent3"/>
              </a:solidFill>
              <a:latin typeface="Comic Sans MS"/>
            </a:endParaRPr>
          </a:p>
        </p:txBody>
      </p:sp>
    </p:spTree>
    <p:extLst>
      <p:ext uri="{BB962C8B-B14F-4D97-AF65-F5344CB8AC3E}">
        <p14:creationId xmlns:p14="http://schemas.microsoft.com/office/powerpoint/2010/main" val="739612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DA80E-6A25-3FCA-11D6-0458885718A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12EC615-5B1B-5065-3077-881F9676F6D8}"/>
              </a:ext>
            </a:extLst>
          </p:cNvPr>
          <p:cNvSpPr/>
          <p:nvPr/>
        </p:nvSpPr>
        <p:spPr>
          <a:xfrm>
            <a:off x="1003002" y="1802753"/>
            <a:ext cx="10185994" cy="3252493"/>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AU" sz="2800" b="1" noProof="0" dirty="0">
                <a:solidFill>
                  <a:schemeClr val="accent3"/>
                </a:solidFill>
                <a:latin typeface="Comic Sans MS" panose="030F0902030302020204" pitchFamily="66" charset="0"/>
              </a:rPr>
              <a:t>All</a:t>
            </a:r>
            <a:r>
              <a:rPr lang="en-AU" sz="2800" noProof="0" dirty="0">
                <a:solidFill>
                  <a:schemeClr val="accent3"/>
                </a:solidFill>
                <a:latin typeface="Comic Sans MS" panose="030F0902030302020204" pitchFamily="66" charset="0"/>
              </a:rPr>
              <a:t>: </a:t>
            </a:r>
            <a:r>
              <a:rPr lang="en-AU" sz="2800" noProof="0" dirty="0">
                <a:latin typeface="Comic Sans MS" panose="030F0902030302020204" pitchFamily="66" charset="0"/>
              </a:rPr>
              <a:t>​</a:t>
            </a:r>
            <a:r>
              <a:rPr lang="en-AU" sz="2800" b="1" dirty="0">
                <a:latin typeface="Comic Sans MS" panose="030F0702030302020204" pitchFamily="66" charset="0"/>
              </a:rPr>
              <a:t>God of hope,</a:t>
            </a:r>
          </a:p>
          <a:p>
            <a:pPr lvl="0" eaLnBrk="0" fontAlgn="base" hangingPunct="0">
              <a:lnSpc>
                <a:spcPct val="150000"/>
              </a:lnSpc>
              <a:spcBef>
                <a:spcPct val="0"/>
              </a:spcBef>
              <a:spcAft>
                <a:spcPct val="0"/>
              </a:spcAft>
            </a:pPr>
            <a:r>
              <a:rPr lang="en-AU" sz="2800" b="1" dirty="0">
                <a:latin typeface="Comic Sans MS" panose="030F0702030302020204" pitchFamily="66" charset="0"/>
              </a:rPr>
              <a:t>thank you for the hope given in Jesus.</a:t>
            </a:r>
          </a:p>
          <a:p>
            <a:pPr lvl="0" eaLnBrk="0" fontAlgn="base" hangingPunct="0">
              <a:lnSpc>
                <a:spcPct val="150000"/>
              </a:lnSpc>
              <a:spcBef>
                <a:spcPct val="0"/>
              </a:spcBef>
              <a:spcAft>
                <a:spcPct val="0"/>
              </a:spcAft>
            </a:pPr>
            <a:r>
              <a:rPr lang="en-AU" sz="2800" b="1" dirty="0">
                <a:latin typeface="Comic Sans MS" panose="030F0702030302020204" pitchFamily="66" charset="0"/>
              </a:rPr>
              <a:t>Thank you for the hope inspired by the Spirit.</a:t>
            </a:r>
          </a:p>
          <a:p>
            <a:pPr lvl="0" eaLnBrk="0" fontAlgn="base" hangingPunct="0">
              <a:lnSpc>
                <a:spcPct val="150000"/>
              </a:lnSpc>
              <a:spcBef>
                <a:spcPct val="0"/>
              </a:spcBef>
              <a:spcAft>
                <a:spcPct val="0"/>
              </a:spcAft>
            </a:pPr>
            <a:r>
              <a:rPr lang="en-AU" sz="2800" b="1" dirty="0">
                <a:latin typeface="Comic Sans MS" panose="030F0702030302020204" pitchFamily="66" charset="0"/>
              </a:rPr>
              <a:t>Thank you for the hope shared when your people gather.</a:t>
            </a:r>
          </a:p>
          <a:p>
            <a:pPr lvl="0" eaLnBrk="0" fontAlgn="base" hangingPunct="0">
              <a:lnSpc>
                <a:spcPct val="150000"/>
              </a:lnSpc>
              <a:spcBef>
                <a:spcPct val="0"/>
              </a:spcBef>
              <a:spcAft>
                <a:spcPct val="0"/>
              </a:spcAft>
            </a:pPr>
            <a:r>
              <a:rPr lang="en-AU" sz="2800" b="1" dirty="0">
                <a:latin typeface="Comic Sans MS" panose="030F0702030302020204" pitchFamily="66" charset="0"/>
              </a:rPr>
              <a:t>Amen.</a:t>
            </a:r>
            <a:endParaRPr lang="en-AU" sz="2800" b="1" noProof="0" dirty="0">
              <a:latin typeface="Comic Sans MS" panose="030F0702030302020204" pitchFamily="66"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F1409D4-206D-DDAB-7C35-CA4958E41884}"/>
              </a:ext>
            </a:extLst>
          </p:cNvPr>
          <p:cNvSpPr txBox="1"/>
          <p:nvPr/>
        </p:nvSpPr>
        <p:spPr>
          <a:xfrm>
            <a:off x="4180767" y="365760"/>
            <a:ext cx="3830464" cy="584775"/>
          </a:xfrm>
          <a:prstGeom prst="rect">
            <a:avLst/>
          </a:prstGeom>
          <a:noFill/>
        </p:spPr>
        <p:txBody>
          <a:bodyPr wrap="square" lIns="91440" tIns="45720" rIns="91440" bIns="45720" rtlCol="0" anchor="t">
            <a:spAutoFit/>
          </a:bodyPr>
          <a:lstStyle/>
          <a:p>
            <a:pPr algn="ctr"/>
            <a:r>
              <a:rPr lang="en-AU" sz="3200" b="1" noProof="0">
                <a:solidFill>
                  <a:schemeClr val="accent3"/>
                </a:solidFill>
                <a:latin typeface="Comic Sans MS"/>
              </a:rPr>
              <a:t>Gathering Prayer</a:t>
            </a:r>
          </a:p>
        </p:txBody>
      </p:sp>
    </p:spTree>
    <p:extLst>
      <p:ext uri="{BB962C8B-B14F-4D97-AF65-F5344CB8AC3E}">
        <p14:creationId xmlns:p14="http://schemas.microsoft.com/office/powerpoint/2010/main" val="44838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8986" y="440856"/>
            <a:ext cx="2354028" cy="584775"/>
          </a:xfrm>
          <a:prstGeom prst="rect">
            <a:avLst/>
          </a:prstGeom>
          <a:noFill/>
        </p:spPr>
        <p:txBody>
          <a:bodyPr wrap="square" lIns="91440" tIns="45720" rIns="91440" bIns="45720" rtlCol="0" anchor="t">
            <a:spAutoFit/>
          </a:bodyPr>
          <a:lstStyle/>
          <a:p>
            <a:pPr algn="ctr"/>
            <a:r>
              <a:rPr lang="en-AU" sz="3200" b="1" noProof="0" dirty="0">
                <a:solidFill>
                  <a:srgbClr val="E68422"/>
                </a:solidFill>
                <a:latin typeface="Comic Sans MS"/>
                <a:cs typeface="Arial"/>
              </a:rPr>
              <a:t>Sentence</a:t>
            </a:r>
          </a:p>
        </p:txBody>
      </p:sp>
      <p:sp>
        <p:nvSpPr>
          <p:cNvPr id="2" name="Rectangle 1"/>
          <p:cNvSpPr/>
          <p:nvPr/>
        </p:nvSpPr>
        <p:spPr>
          <a:xfrm>
            <a:off x="596478" y="2934118"/>
            <a:ext cx="10999043" cy="2734403"/>
          </a:xfrm>
          <a:prstGeom prst="rect">
            <a:avLst/>
          </a:prstGeom>
        </p:spPr>
        <p:txBody>
          <a:bodyPr wrap="square" lIns="91440" tIns="45720" rIns="91440" bIns="45720" anchor="t">
            <a:spAutoFit/>
          </a:bodyPr>
          <a:lstStyle/>
          <a:p>
            <a:pPr>
              <a:lnSpc>
                <a:spcPct val="150000"/>
              </a:lnSpc>
              <a:spcBef>
                <a:spcPts val="450"/>
              </a:spcBef>
              <a:spcAft>
                <a:spcPts val="450"/>
              </a:spcAft>
            </a:pPr>
            <a:r>
              <a:rPr lang="en-AU" sz="2800" b="1" noProof="0" dirty="0">
                <a:solidFill>
                  <a:srgbClr val="E68422"/>
                </a:solidFill>
                <a:latin typeface="Comic Sans MS" panose="030F0902030302020204" pitchFamily="66" charset="0"/>
                <a:cs typeface="Times New Roman"/>
              </a:rPr>
              <a:t>Cantor</a:t>
            </a:r>
            <a:r>
              <a:rPr lang="en-AU" sz="2800" noProof="0" dirty="0">
                <a:solidFill>
                  <a:srgbClr val="E68422"/>
                </a:solidFill>
                <a:latin typeface="Comic Sans MS" panose="030F0902030302020204" pitchFamily="66" charset="0"/>
                <a:cs typeface="Times New Roman"/>
              </a:rPr>
              <a:t>: </a:t>
            </a:r>
            <a:r>
              <a:rPr lang="en-AU" sz="2800" noProof="0" dirty="0">
                <a:latin typeface="Comic Sans MS" panose="030F0902030302020204" pitchFamily="66" charset="0"/>
              </a:rPr>
              <a:t>‘Those who love me will keep my word,’ Jesus promises, ‘and my Father will love them, and we will come to them and make our home with them.’</a:t>
            </a:r>
          </a:p>
          <a:p>
            <a:pPr algn="r">
              <a:lnSpc>
                <a:spcPct val="150000"/>
              </a:lnSpc>
              <a:spcBef>
                <a:spcPts val="450"/>
              </a:spcBef>
              <a:spcAft>
                <a:spcPts val="450"/>
              </a:spcAft>
            </a:pPr>
            <a:r>
              <a:rPr lang="en-AU" sz="2800" noProof="0" dirty="0">
                <a:solidFill>
                  <a:schemeClr val="accent3"/>
                </a:solidFill>
                <a:latin typeface="Comic Sans MS" panose="030F0902030302020204" pitchFamily="66" charset="0"/>
              </a:rPr>
              <a:t>John 14.23</a:t>
            </a:r>
          </a:p>
        </p:txBody>
      </p:sp>
      <p:sp>
        <p:nvSpPr>
          <p:cNvPr id="4" name="TextBox 3">
            <a:extLst>
              <a:ext uri="{FF2B5EF4-FFF2-40B4-BE49-F238E27FC236}">
                <a16:creationId xmlns:a16="http://schemas.microsoft.com/office/drawing/2014/main" id="{5B72F64F-A191-E5FE-EA13-F8D7876D2AE8}"/>
              </a:ext>
            </a:extLst>
          </p:cNvPr>
          <p:cNvSpPr txBox="1"/>
          <p:nvPr/>
        </p:nvSpPr>
        <p:spPr>
          <a:xfrm>
            <a:off x="842437" y="1502821"/>
            <a:ext cx="10507126" cy="954107"/>
          </a:xfrm>
          <a:prstGeom prst="rect">
            <a:avLst/>
          </a:prstGeom>
          <a:noFill/>
        </p:spPr>
        <p:txBody>
          <a:bodyPr wrap="square" lIns="91440" tIns="45720" rIns="91440" bIns="45720" rtlCol="0" anchor="t">
            <a:spAutoFit/>
          </a:bodyPr>
          <a:lstStyle/>
          <a:p>
            <a:r>
              <a:rPr lang="en-AU" sz="2800" b="1" noProof="0" dirty="0">
                <a:solidFill>
                  <a:srgbClr val="E68422"/>
                </a:solidFill>
                <a:latin typeface="Comic Sans MS"/>
                <a:cs typeface="Arial"/>
              </a:rPr>
              <a:t>Leader: </a:t>
            </a:r>
            <a:r>
              <a:rPr lang="en-AU" sz="2800" noProof="0" dirty="0">
                <a:latin typeface="Comic Sans MS"/>
                <a:cs typeface="Arial"/>
              </a:rPr>
              <a:t>I invite our Cantor to proclaim the sentence for today.</a:t>
            </a:r>
          </a:p>
        </p:txBody>
      </p:sp>
    </p:spTree>
    <p:extLst>
      <p:ext uri="{BB962C8B-B14F-4D97-AF65-F5344CB8AC3E}">
        <p14:creationId xmlns:p14="http://schemas.microsoft.com/office/powerpoint/2010/main" val="465587893"/>
      </p:ext>
    </p:extLst>
  </p:cSld>
  <p:clrMapOvr>
    <a:masterClrMapping/>
  </p:clrMapOvr>
</p:sld>
</file>

<file path=ppt/theme/theme1.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1300d55-8519-4834-8849-904d53629995">
      <Terms xmlns="http://schemas.microsoft.com/office/infopath/2007/PartnerControls"/>
    </lcf76f155ced4ddcb4097134ff3c332f>
    <TaxCatchAll xmlns="ec033be3-6e3d-434c-bca7-6d953e43020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7999BE31A5853479B8E37FC991E0AB2" ma:contentTypeVersion="12" ma:contentTypeDescription="Create a new document." ma:contentTypeScope="" ma:versionID="6fd064ff961df132e09d2a6041941016">
  <xsd:schema xmlns:xsd="http://www.w3.org/2001/XMLSchema" xmlns:xs="http://www.w3.org/2001/XMLSchema" xmlns:p="http://schemas.microsoft.com/office/2006/metadata/properties" xmlns:ns2="e1300d55-8519-4834-8849-904d53629995" xmlns:ns3="ec033be3-6e3d-434c-bca7-6d953e43020a" targetNamespace="http://schemas.microsoft.com/office/2006/metadata/properties" ma:root="true" ma:fieldsID="1d376bc2cb5e3b0b186fce09073e6f79" ns2:_="" ns3:_="">
    <xsd:import namespace="e1300d55-8519-4834-8849-904d53629995"/>
    <xsd:import namespace="ec033be3-6e3d-434c-bca7-6d953e4302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00d55-8519-4834-8849-904d536299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01fbc14-c8d3-4a6c-b842-2218620a460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033be3-6e3d-434c-bca7-6d953e43020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ba0a0cd-6bef-4ca7-917d-3d34814965fc}" ma:internalName="TaxCatchAll" ma:showField="CatchAllData" ma:web="ec033be3-6e3d-434c-bca7-6d953e4302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D2CB55-90DB-47F1-A1DF-76122F96F5EE}">
  <ds:schemaRefs>
    <ds:schemaRef ds:uri="http://schemas.microsoft.com/sharepoint/v3/contenttype/forms"/>
  </ds:schemaRefs>
</ds:datastoreItem>
</file>

<file path=customXml/itemProps2.xml><?xml version="1.0" encoding="utf-8"?>
<ds:datastoreItem xmlns:ds="http://schemas.openxmlformats.org/officeDocument/2006/customXml" ds:itemID="{FE5274FF-2E52-4130-9932-E8CAF77BB21D}">
  <ds:schemaRefs>
    <ds:schemaRef ds:uri="http://schemas.microsoft.com/office/2006/documentManagement/types"/>
    <ds:schemaRef ds:uri="http://purl.org/dc/dcmitype/"/>
    <ds:schemaRef ds:uri="http://schemas.microsoft.com/office/infopath/2007/PartnerControls"/>
    <ds:schemaRef ds:uri="http://purl.org/dc/elements/1.1/"/>
    <ds:schemaRef ds:uri="http://www.w3.org/XML/1998/namespace"/>
    <ds:schemaRef ds:uri="e1300d55-8519-4834-8849-904d53629995"/>
    <ds:schemaRef ds:uri="ec033be3-6e3d-434c-bca7-6d953e43020a"/>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26E71025-ABFF-4CAB-A69A-BDC1608D0D63}">
  <ds:schemaRefs>
    <ds:schemaRef ds:uri="e1300d55-8519-4834-8849-904d53629995"/>
    <ds:schemaRef ds:uri="ec033be3-6e3d-434c-bca7-6d953e4302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266</TotalTime>
  <Words>4265</Words>
  <Application>Microsoft Office PowerPoint</Application>
  <PresentationFormat>Widescreen</PresentationFormat>
  <Paragraphs>461</Paragraphs>
  <Slides>55</Slides>
  <Notes>12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55</vt:i4>
      </vt:variant>
    </vt:vector>
  </HeadingPairs>
  <TitlesOfParts>
    <vt:vector size="67" baseType="lpstr">
      <vt:lpstr>Arial</vt:lpstr>
      <vt:lpstr>Calibri</vt:lpstr>
      <vt:lpstr>Comic Sans MS</vt:lpstr>
      <vt:lpstr>Segoe UI</vt:lpstr>
      <vt:lpstr>Tahoma</vt:lpstr>
      <vt:lpstr>Times New Roman</vt:lpstr>
      <vt:lpstr>-webkit-standard</vt:lpstr>
      <vt:lpstr>Wingdings</vt:lpstr>
      <vt:lpstr>Wingdings,Sans-Serif</vt:lpstr>
      <vt:lpstr>Office Theme</vt:lpstr>
      <vt:lpstr>2_Office Theme</vt:lpstr>
      <vt:lpstr>2_Office Theme</vt:lpstr>
      <vt:lpstr>PowerPoint Presentation</vt:lpstr>
      <vt:lpstr>PowerPoint Presentation</vt:lpstr>
      <vt:lpstr>PowerPoint Presentation</vt:lpstr>
      <vt:lpstr>PowerPoint Presentation</vt:lpstr>
      <vt:lpstr>PowerPoint Presentation</vt:lpstr>
      <vt:lpstr>Leader and Cantor unmute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Colbert</dc:creator>
  <cp:lastModifiedBy>Lauren Martin</cp:lastModifiedBy>
  <cp:revision>32</cp:revision>
  <cp:lastPrinted>2019-01-02T23:00:29Z</cp:lastPrinted>
  <dcterms:created xsi:type="dcterms:W3CDTF">2018-08-20T02:08:08Z</dcterms:created>
  <dcterms:modified xsi:type="dcterms:W3CDTF">2026-05-07T04:34:21Z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37c702-58a9-4d31-a34f-27babbd913b9_Enabled">
    <vt:lpwstr>true</vt:lpwstr>
  </property>
  <property fmtid="{D5CDD505-2E9C-101B-9397-08002B2CF9AE}" pid="3" name="MSIP_Label_5137c702-58a9-4d31-a34f-27babbd913b9_SetDate">
    <vt:lpwstr>2023-09-29T06:51:00Z</vt:lpwstr>
  </property>
  <property fmtid="{D5CDD505-2E9C-101B-9397-08002B2CF9AE}" pid="4" name="MSIP_Label_5137c702-58a9-4d31-a34f-27babbd913b9_Method">
    <vt:lpwstr>Standard</vt:lpwstr>
  </property>
  <property fmtid="{D5CDD505-2E9C-101B-9397-08002B2CF9AE}" pid="5" name="MSIP_Label_5137c702-58a9-4d31-a34f-27babbd913b9_Name">
    <vt:lpwstr>defa4170-0d19-0005-0004-bc88714345d2</vt:lpwstr>
  </property>
  <property fmtid="{D5CDD505-2E9C-101B-9397-08002B2CF9AE}" pid="6" name="MSIP_Label_5137c702-58a9-4d31-a34f-27babbd913b9_SiteId">
    <vt:lpwstr>fa02d289-7836-4c84-a501-d867a1ac46c3</vt:lpwstr>
  </property>
  <property fmtid="{D5CDD505-2E9C-101B-9397-08002B2CF9AE}" pid="7" name="MSIP_Label_5137c702-58a9-4d31-a34f-27babbd913b9_ActionId">
    <vt:lpwstr>6582fa41-dc36-4fa7-91f8-fdec15e26ff2</vt:lpwstr>
  </property>
  <property fmtid="{D5CDD505-2E9C-101B-9397-08002B2CF9AE}" pid="8" name="MSIP_Label_5137c702-58a9-4d31-a34f-27babbd913b9_ContentBits">
    <vt:lpwstr>0</vt:lpwstr>
  </property>
  <property fmtid="{D5CDD505-2E9C-101B-9397-08002B2CF9AE}" pid="9" name="MediaServiceImageTags">
    <vt:lpwstr/>
  </property>
  <property fmtid="{D5CDD505-2E9C-101B-9397-08002B2CF9AE}" pid="10" name="ContentTypeId">
    <vt:lpwstr>0x01010067999BE31A5853479B8E37FC991E0AB2</vt:lpwstr>
  </property>
  <property fmtid="{D5CDD505-2E9C-101B-9397-08002B2CF9AE}" pid="11" name="ComplianceAssetId">
    <vt:lpwstr/>
  </property>
  <property fmtid="{D5CDD505-2E9C-101B-9397-08002B2CF9AE}" pid="12" name="_ExtendedDescription">
    <vt:lpwstr/>
  </property>
  <property fmtid="{D5CDD505-2E9C-101B-9397-08002B2CF9AE}" pid="13" name="TriggerFlowInfo">
    <vt:lpwstr/>
  </property>
  <property fmtid="{D5CDD505-2E9C-101B-9397-08002B2CF9AE}" pid="14" name="Order">
    <vt:r8>318000</vt:r8>
  </property>
</Properties>
</file>