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4660"/>
  </p:normalViewPr>
  <p:slideViewPr>
    <p:cSldViewPr snapToGrid="0">
      <p:cViewPr varScale="1">
        <p:scale>
          <a:sx n="69" d="100"/>
          <a:sy n="69" d="100"/>
        </p:scale>
        <p:origin x="7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72286-20E0-03F7-3FD5-22EC3A457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E8596-E9CC-12BA-6BC4-641E8639B3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F067C-F66F-2AB9-2897-5D03FB55B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51B7F-370E-4A58-E020-6698C86B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7DB7D-019C-0F2B-B34D-7E526659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67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0F0A-F471-B785-7CC7-64C3C38DC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EB7C09-7DF4-C0FC-ED17-80EB067B9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0E4EB-17B4-9294-BFA9-91851756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B1FBF3-C726-9607-6074-D2B956EBC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34FA2-6A98-9388-3775-4C40B3C16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47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B569DD-D592-440E-414D-938DF98E68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14455-CDDA-F578-4244-ED2542516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10FFE-0421-1AB2-464B-ABB193E96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11CF1-C38C-1076-D127-2ADCC2CC5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D4E7A-524B-66E8-2FB0-870DF8CE1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5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AE027-5E3C-BB06-3D48-A00A0922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F7C3A-6A43-9498-9F75-E80C32553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31519-79E9-CF13-89B2-AB46D8953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F28B7-3530-7B18-A3F5-901DC71EA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5C010-B426-678F-DE19-D87C5FBF8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144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A2C70-0191-B668-53F6-5A1D07A1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2443C2-0E33-3351-1A9C-F61B0F92C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218AF-2FDE-72EF-4734-D07A5D52C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475A9-7E60-9F5D-2D92-B3D3E8FA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4A81C-1DBB-7ED0-8916-59CA3C218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77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AF554-1D0F-E07A-CA3B-E9B5424B6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0360E-A8D2-469D-1249-06DC1AA07B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808E9-564F-7B08-997E-56E4371B0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BFFB0E-2122-2B87-54AD-77CF86A61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0D5F98-D833-785D-60B9-85A17AE4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84307-0EE0-2260-9B64-020E064BC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15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C4DA7-D262-87BA-3934-E5ADA8CAF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3C405-C256-4196-972B-49A5B1CC4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D55AE-6484-6726-951A-927C90D4D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3502C-C255-E5CB-F7F1-11B60BCD9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C85775-8A4E-57B9-3430-25BCB164A3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BAB8E2-2D48-5804-B90D-666487FC3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963F6C-5B9B-C4D0-3BC9-6ED2FAB73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00F46-EE8B-6CE5-3186-0650B2795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B0162-FB04-15E7-87B5-AC354B5C9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0D8F12-8CCF-735F-FE3A-EAAE8C989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B7C89-EA24-2FEB-D9D2-09864946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CF455-B11D-3DD8-1F15-2BED97185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01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028C26-C703-228A-B1A7-04FC763A7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025035-9830-7A75-7113-04AA890F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BA14E4-2F4C-8325-17B0-5A584AC14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42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8B39-8A99-719B-DDF3-EBA7B3EF3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32BD7-CB6A-39BD-8449-F24D421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7B055-6C80-6CEF-C90A-46726F09E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28906-0ECC-21CB-7391-8302A05BF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3DBA0E-D759-AAC3-053B-11D729529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D8FD-7736-A07E-99AC-C750BE306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80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8982C-057B-8D81-EB39-CDD8EE71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245E1B-3621-205F-7A85-4D86C4FD33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9CB90-E120-C4CF-4376-735878725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8F320-A735-2FA0-BF19-55CFD6E47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BADBF7-C453-0412-DB71-A05C33204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56B60-A892-4A7C-781A-EF2C96609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90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17B859-9109-4C03-5D6D-D3085C410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1CBF3-DC79-6BCF-52EF-460ED1D95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D8F35-2A9A-7F09-4EA6-FED0E7F240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63E3D1-476F-49C3-82BD-1A906155C3E1}" type="datetimeFigureOut">
              <a:rPr lang="en-US" smtClean="0"/>
              <a:t>5/2/2026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4FDDC-E994-7705-7ACA-94FA406FF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0CD68-C5E5-BCC2-3448-C102C7C828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63EB42-EC67-4E9D-B188-EB6268632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25216&amp;picture=holy-supper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7D0E0B-3BF5-4C0F-3750-E50E0AE03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08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F6D1A-92B7-8A89-A68C-A7252FB1F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175231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600" b="1" u="sng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66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6600" b="1" u="sng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ithe is to be given: </a:t>
            </a:r>
            <a:br>
              <a:rPr lang="en-US" sz="6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6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5F024C-8B9D-9824-0CB0-05C79E97F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56702" y="2190367"/>
            <a:ext cx="8071697" cy="165576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0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Freely </a:t>
            </a:r>
          </a:p>
          <a:p>
            <a:r>
              <a:rPr lang="en-US" sz="40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Generously </a:t>
            </a:r>
          </a:p>
          <a:p>
            <a:r>
              <a:rPr lang="en-US" sz="40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Cheerfully </a:t>
            </a:r>
          </a:p>
          <a:p>
            <a:r>
              <a:rPr lang="en-US" sz="40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an act of worship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22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13023-9E76-3ED2-23DE-745AF23F3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enemy's mission is to keep God’s people from gaining more people.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435E0C-D31E-280B-2C96-D6FCE40F8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050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he death apple - Hodder Education Magazines">
            <a:extLst>
              <a:ext uri="{FF2B5EF4-FFF2-40B4-BE49-F238E27FC236}">
                <a16:creationId xmlns:a16="http://schemas.microsoft.com/office/drawing/2014/main" id="{AEFE1E5A-F077-41D1-28DC-9E8A60F49B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093" b="21509"/>
          <a:stretch>
            <a:fillRect/>
          </a:stretch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F33EC7-87C7-4570-7250-A06D44525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“Death Apple”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FB4F5-9310-F329-28EB-96D13BD50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819" y="6059086"/>
            <a:ext cx="6931319" cy="34972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34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F05ACD0-FF4A-4F8F-B5C5-6A4EBD0D1B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C9AFA28-B5ED-4346-9AF7-68A157F16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800" y="685800"/>
            <a:ext cx="10820400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4D5DB-F2DA-5B56-B489-2F0CA1EF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608" y="1380564"/>
            <a:ext cx="4561369" cy="234622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Communion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38DF3-BCD4-7EA2-78AE-C5E15EA81A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2608" y="4061345"/>
            <a:ext cx="4561369" cy="14160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1400" kern="1200">
              <a:solidFill>
                <a:srgbClr val="595959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446725-32D4-E79F-525C-FB43AB124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810935" y="2113877"/>
            <a:ext cx="4018430" cy="26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89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99A3A-262A-3CE5-8657-BC6E92D0F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5074024"/>
            <a:ext cx="10109199" cy="5980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Modern Day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C2DFC3-0AC2-D5E6-0F3A-1648BFD61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5672059"/>
            <a:ext cx="10109199" cy="5477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Valley of Siddim </a:t>
            </a:r>
          </a:p>
        </p:txBody>
      </p:sp>
      <p:pic>
        <p:nvPicPr>
          <p:cNvPr id="4" name="Picture 3" descr="Battle of SIDDIM | Abraham rescues Lot; War of Nine Kings; Sodom and  Gomorrah; Genesis 14">
            <a:extLst>
              <a:ext uri="{FF2B5EF4-FFF2-40B4-BE49-F238E27FC236}">
                <a16:creationId xmlns:a16="http://schemas.microsoft.com/office/drawing/2014/main" id="{599E164A-0191-451A-2D5C-4E074C8111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30"/>
          <a:stretch>
            <a:fillRect/>
          </a:stretch>
        </p:blipFill>
        <p:spPr>
          <a:xfrm>
            <a:off x="20" y="-39"/>
            <a:ext cx="12191980" cy="417274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667AA61-5C27-F30F-D229-06CBE5709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1" y="4811517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058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14FC45-D294-733A-3DEA-1B4417F094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871" b="37941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130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D54F7E-825A-4BBA-815F-35CCA8B9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uck in the past: the science of the La Brea Tar Pits – La Brea Tar PITS:  A Mouse's Eye view">
            <a:extLst>
              <a:ext uri="{FF2B5EF4-FFF2-40B4-BE49-F238E27FC236}">
                <a16:creationId xmlns:a16="http://schemas.microsoft.com/office/drawing/2014/main" id="{397BE749-C5EF-7F41-5EA0-6D90A8DC5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462"/>
          <a:stretch>
            <a:fillRect/>
          </a:stretch>
        </p:blipFill>
        <p:spPr>
          <a:xfrm>
            <a:off x="1" y="1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F0D7759-3BD7-6D7D-D52E-2571415B6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18" y="5234320"/>
            <a:ext cx="6931319" cy="7522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Bitumen Pit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65CD9-AE2B-FBD2-A5C4-1C9035500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9819" y="6059086"/>
            <a:ext cx="6931319" cy="349725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28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77ECED-4F5B-1947-BF8B-2636737C3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2" y="2646506"/>
            <a:ext cx="8071706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Instead of running towards God, Lot was running after the </a:t>
            </a:r>
            <a:r>
              <a:rPr lang="en-US" u="sng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passions of the world</a:t>
            </a:r>
            <a:r>
              <a:rPr lang="en-US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5C3A0-A916-985E-0BD7-1DBD7C4E8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4845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B30C5-3DD9-23D6-F9A0-1C8F1DBE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0147" y="2757343"/>
            <a:ext cx="8071706" cy="238760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cannot leave the space God has called us to be </a:t>
            </a:r>
            <a:r>
              <a:rPr lang="en-US" sz="5400" u="sng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satisfy our worldly cravings </a:t>
            </a:r>
            <a:r>
              <a:rPr lang="en-US" sz="54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still expect to benefits of the faithful.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98B6E-E358-1A69-C4D4-8B4891686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658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C48693-AF82-71B8-E277-066EC0A6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matter how far we might wander God’s love for us never changes.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26F14D-9BDC-F892-D258-AE69CAA30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759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C293CF-A302-16A3-0C39-E0268828A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93788"/>
            <a:ext cx="10506455" cy="29672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8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Selfless love for one another is a sign of a mature faith!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E572FA-9306-6BCB-AD2D-1BC09DA9E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00924" y="4619624"/>
            <a:ext cx="3946779" cy="1038225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53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B7972-2CB5-1EFF-FF9B-19F9FBF3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903" y="949325"/>
            <a:ext cx="8071706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1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Abram’s victory had nothing to with his ability </a:t>
            </a:r>
            <a:r>
              <a:rPr lang="en-US" sz="5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51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everything to do the divine will of God.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EBB9FB-C4C0-13E8-0418-C6EAB0CA3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2902" y="3429000"/>
            <a:ext cx="8071697" cy="1655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3200" kern="120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821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129</Words>
  <Application>Microsoft Office PowerPoint</Application>
  <PresentationFormat>Widescreen</PresentationFormat>
  <Paragraphs>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Office Theme</vt:lpstr>
      <vt:lpstr>PowerPoint Presentation</vt:lpstr>
      <vt:lpstr>Modern Day </vt:lpstr>
      <vt:lpstr>PowerPoint Presentation</vt:lpstr>
      <vt:lpstr>Example of Bitumen Pit </vt:lpstr>
      <vt:lpstr>Instead of running towards God, Lot was running after the passions of the world. </vt:lpstr>
      <vt:lpstr>We cannot leave the space God has called us to be to satisfy our worldly cravings and still expect to benefits of the faithful. </vt:lpstr>
      <vt:lpstr>No matter how far we might wander God’s love for us never changes. </vt:lpstr>
      <vt:lpstr>Selfless love for one another is a sign of a mature faith!</vt:lpstr>
      <vt:lpstr>Abram’s victory had nothing to with his ability and everything to do the divine will of God. </vt:lpstr>
      <vt:lpstr>A tithe is to be given:  </vt:lpstr>
      <vt:lpstr>The enemy's mission is to keep God’s people from gaining more people.</vt:lpstr>
      <vt:lpstr>“Death Apple”</vt:lpstr>
      <vt:lpstr>Communion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jared owens</dc:creator>
  <cp:lastModifiedBy>jared owens</cp:lastModifiedBy>
  <cp:revision>2</cp:revision>
  <dcterms:created xsi:type="dcterms:W3CDTF">2026-05-02T01:28:32Z</dcterms:created>
  <dcterms:modified xsi:type="dcterms:W3CDTF">2026-05-03T11:42:19Z</dcterms:modified>
</cp:coreProperties>
</file>