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34" r:id="rId2"/>
    <p:sldId id="636" r:id="rId3"/>
    <p:sldId id="635" r:id="rId4"/>
    <p:sldId id="644" r:id="rId5"/>
    <p:sldId id="638" r:id="rId6"/>
    <p:sldId id="637" r:id="rId7"/>
    <p:sldId id="659" r:id="rId8"/>
    <p:sldId id="661" r:id="rId9"/>
    <p:sldId id="662" r:id="rId10"/>
    <p:sldId id="663" r:id="rId11"/>
    <p:sldId id="664" r:id="rId12"/>
    <p:sldId id="639" r:id="rId13"/>
    <p:sldId id="656" r:id="rId14"/>
    <p:sldId id="657" r:id="rId15"/>
    <p:sldId id="640" r:id="rId16"/>
    <p:sldId id="643" r:id="rId17"/>
    <p:sldId id="654" r:id="rId18"/>
    <p:sldId id="658" r:id="rId19"/>
    <p:sldId id="655" r:id="rId20"/>
    <p:sldId id="645" r:id="rId21"/>
    <p:sldId id="650" r:id="rId22"/>
    <p:sldId id="649" r:id="rId23"/>
    <p:sldId id="646" r:id="rId24"/>
    <p:sldId id="666" r:id="rId25"/>
    <p:sldId id="665" r:id="rId26"/>
    <p:sldId id="653" r:id="rId27"/>
    <p:sldId id="648" r:id="rId28"/>
    <p:sldId id="641" r:id="rId29"/>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ristie" userId="84e6e281-edf4-46c9-b975-55a073e31b1a" providerId="ADAL" clId="{F66CD9D8-65F0-42F0-A138-C746D1029227}"/>
    <pc:docChg chg="delSld delMainMaster">
      <pc:chgData name="Michael Christie" userId="84e6e281-edf4-46c9-b975-55a073e31b1a" providerId="ADAL" clId="{F66CD9D8-65F0-42F0-A138-C746D1029227}" dt="2026-05-05T05:27:01.298" v="12" actId="47"/>
      <pc:docMkLst>
        <pc:docMk/>
      </pc:docMkLst>
      <pc:sldChg chg="del">
        <pc:chgData name="Michael Christie" userId="84e6e281-edf4-46c9-b975-55a073e31b1a" providerId="ADAL" clId="{F66CD9D8-65F0-42F0-A138-C746D1029227}" dt="2026-05-05T05:27:01.298" v="12" actId="47"/>
        <pc:sldMkLst>
          <pc:docMk/>
          <pc:sldMk cId="1045246076" sldId="266"/>
        </pc:sldMkLst>
      </pc:sldChg>
      <pc:sldChg chg="del">
        <pc:chgData name="Michael Christie" userId="84e6e281-edf4-46c9-b975-55a073e31b1a" providerId="ADAL" clId="{F66CD9D8-65F0-42F0-A138-C746D1029227}" dt="2026-05-05T05:26:48.316" v="2" actId="47"/>
        <pc:sldMkLst>
          <pc:docMk/>
          <pc:sldMk cId="3392265" sldId="286"/>
        </pc:sldMkLst>
      </pc:sldChg>
      <pc:sldChg chg="del">
        <pc:chgData name="Michael Christie" userId="84e6e281-edf4-46c9-b975-55a073e31b1a" providerId="ADAL" clId="{F66CD9D8-65F0-42F0-A138-C746D1029227}" dt="2026-05-05T05:26:57.807" v="9" actId="47"/>
        <pc:sldMkLst>
          <pc:docMk/>
          <pc:sldMk cId="3534881600" sldId="369"/>
        </pc:sldMkLst>
      </pc:sldChg>
      <pc:sldChg chg="del">
        <pc:chgData name="Michael Christie" userId="84e6e281-edf4-46c9-b975-55a073e31b1a" providerId="ADAL" clId="{F66CD9D8-65F0-42F0-A138-C746D1029227}" dt="2026-05-05T05:26:58.897" v="10" actId="47"/>
        <pc:sldMkLst>
          <pc:docMk/>
          <pc:sldMk cId="3020694386" sldId="370"/>
        </pc:sldMkLst>
      </pc:sldChg>
      <pc:sldChg chg="del">
        <pc:chgData name="Michael Christie" userId="84e6e281-edf4-46c9-b975-55a073e31b1a" providerId="ADAL" clId="{F66CD9D8-65F0-42F0-A138-C746D1029227}" dt="2026-05-05T05:26:47.201" v="0" actId="47"/>
        <pc:sldMkLst>
          <pc:docMk/>
          <pc:sldMk cId="1579605028" sldId="371"/>
        </pc:sldMkLst>
      </pc:sldChg>
      <pc:sldChg chg="del">
        <pc:chgData name="Michael Christie" userId="84e6e281-edf4-46c9-b975-55a073e31b1a" providerId="ADAL" clId="{F66CD9D8-65F0-42F0-A138-C746D1029227}" dt="2026-05-05T05:26:49.610" v="4" actId="47"/>
        <pc:sldMkLst>
          <pc:docMk/>
          <pc:sldMk cId="1614506824" sldId="372"/>
        </pc:sldMkLst>
      </pc:sldChg>
      <pc:sldChg chg="del">
        <pc:chgData name="Michael Christie" userId="84e6e281-edf4-46c9-b975-55a073e31b1a" providerId="ADAL" clId="{F66CD9D8-65F0-42F0-A138-C746D1029227}" dt="2026-05-05T05:26:47.551" v="1" actId="47"/>
        <pc:sldMkLst>
          <pc:docMk/>
          <pc:sldMk cId="1828426897" sldId="388"/>
        </pc:sldMkLst>
      </pc:sldChg>
      <pc:sldChg chg="del">
        <pc:chgData name="Michael Christie" userId="84e6e281-edf4-46c9-b975-55a073e31b1a" providerId="ADAL" clId="{F66CD9D8-65F0-42F0-A138-C746D1029227}" dt="2026-05-05T05:26:48.934" v="3" actId="47"/>
        <pc:sldMkLst>
          <pc:docMk/>
          <pc:sldMk cId="3694269337" sldId="581"/>
        </pc:sldMkLst>
      </pc:sldChg>
      <pc:sldChg chg="del">
        <pc:chgData name="Michael Christie" userId="84e6e281-edf4-46c9-b975-55a073e31b1a" providerId="ADAL" clId="{F66CD9D8-65F0-42F0-A138-C746D1029227}" dt="2026-05-05T05:26:56.453" v="8" actId="47"/>
        <pc:sldMkLst>
          <pc:docMk/>
          <pc:sldMk cId="2331226511" sldId="613"/>
        </pc:sldMkLst>
      </pc:sldChg>
      <pc:sldChg chg="del">
        <pc:chgData name="Michael Christie" userId="84e6e281-edf4-46c9-b975-55a073e31b1a" providerId="ADAL" clId="{F66CD9D8-65F0-42F0-A138-C746D1029227}" dt="2026-05-05T05:26:59.749" v="11" actId="47"/>
        <pc:sldMkLst>
          <pc:docMk/>
          <pc:sldMk cId="1881922641" sldId="633"/>
        </pc:sldMkLst>
      </pc:sldChg>
      <pc:sldChg chg="del">
        <pc:chgData name="Michael Christie" userId="84e6e281-edf4-46c9-b975-55a073e31b1a" providerId="ADAL" clId="{F66CD9D8-65F0-42F0-A138-C746D1029227}" dt="2026-05-05T05:26:53.778" v="5" actId="47"/>
        <pc:sldMkLst>
          <pc:docMk/>
          <pc:sldMk cId="918993698" sldId="667"/>
        </pc:sldMkLst>
      </pc:sldChg>
      <pc:sldChg chg="del">
        <pc:chgData name="Michael Christie" userId="84e6e281-edf4-46c9-b975-55a073e31b1a" providerId="ADAL" clId="{F66CD9D8-65F0-42F0-A138-C746D1029227}" dt="2026-05-05T05:26:55.095" v="6" actId="47"/>
        <pc:sldMkLst>
          <pc:docMk/>
          <pc:sldMk cId="1803365091" sldId="702"/>
        </pc:sldMkLst>
      </pc:sldChg>
      <pc:sldChg chg="del">
        <pc:chgData name="Michael Christie" userId="84e6e281-edf4-46c9-b975-55a073e31b1a" providerId="ADAL" clId="{F66CD9D8-65F0-42F0-A138-C746D1029227}" dt="2026-05-05T05:26:55.760" v="7" actId="47"/>
        <pc:sldMkLst>
          <pc:docMk/>
          <pc:sldMk cId="917541980" sldId="703"/>
        </pc:sldMkLst>
      </pc:sldChg>
      <pc:sldMasterChg chg="del delSldLayout">
        <pc:chgData name="Michael Christie" userId="84e6e281-edf4-46c9-b975-55a073e31b1a" providerId="ADAL" clId="{F66CD9D8-65F0-42F0-A138-C746D1029227}" dt="2026-05-05T05:27:01.298" v="12" actId="47"/>
        <pc:sldMasterMkLst>
          <pc:docMk/>
          <pc:sldMasterMk cId="1051704895" sldId="2147483660"/>
        </pc:sldMasterMkLst>
        <pc:sldLayoutChg chg="del">
          <pc:chgData name="Michael Christie" userId="84e6e281-edf4-46c9-b975-55a073e31b1a" providerId="ADAL" clId="{F66CD9D8-65F0-42F0-A138-C746D1029227}" dt="2026-05-05T05:27:01.298" v="12" actId="47"/>
          <pc:sldLayoutMkLst>
            <pc:docMk/>
            <pc:sldMasterMk cId="1051704895" sldId="2147483660"/>
            <pc:sldLayoutMk cId="3808834538" sldId="2147483661"/>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3051266983" sldId="2147483662"/>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538178747" sldId="2147483663"/>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2518512929" sldId="2147483664"/>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3310750866" sldId="2147483665"/>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2504416645" sldId="2147483666"/>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2231837053" sldId="2147483667"/>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1234412607" sldId="2147483668"/>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1549655310" sldId="2147483669"/>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4074855152" sldId="2147483670"/>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1265472302" sldId="2147483671"/>
          </pc:sldLayoutMkLst>
        </pc:sldLayoutChg>
        <pc:sldLayoutChg chg="del">
          <pc:chgData name="Michael Christie" userId="84e6e281-edf4-46c9-b975-55a073e31b1a" providerId="ADAL" clId="{F66CD9D8-65F0-42F0-A138-C746D1029227}" dt="2026-05-05T05:27:01.298" v="12" actId="47"/>
          <pc:sldLayoutMkLst>
            <pc:docMk/>
            <pc:sldMasterMk cId="1051704895" sldId="2147483660"/>
            <pc:sldLayoutMk cId="535513022" sldId="2147483672"/>
          </pc:sldLayoutMkLst>
        </pc:sldLayoutChg>
      </pc:sldMasterChg>
      <pc:sldMasterChg chg="del delSldLayout">
        <pc:chgData name="Michael Christie" userId="84e6e281-edf4-46c9-b975-55a073e31b1a" providerId="ADAL" clId="{F66CD9D8-65F0-42F0-A138-C746D1029227}" dt="2026-05-05T05:26:59.749" v="11" actId="47"/>
        <pc:sldMasterMkLst>
          <pc:docMk/>
          <pc:sldMasterMk cId="2459774882" sldId="2147483673"/>
        </pc:sldMasterMkLst>
        <pc:sldLayoutChg chg="del">
          <pc:chgData name="Michael Christie" userId="84e6e281-edf4-46c9-b975-55a073e31b1a" providerId="ADAL" clId="{F66CD9D8-65F0-42F0-A138-C746D1029227}" dt="2026-05-05T05:26:59.749" v="11" actId="47"/>
          <pc:sldLayoutMkLst>
            <pc:docMk/>
            <pc:sldMasterMk cId="2459774882" sldId="2147483673"/>
            <pc:sldLayoutMk cId="2583711456" sldId="2147483674"/>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1881977260" sldId="2147483675"/>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1813010327" sldId="2147483676"/>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1555830942" sldId="2147483677"/>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4118360070" sldId="2147483678"/>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3134794496" sldId="2147483679"/>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224970305" sldId="2147483680"/>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814244722" sldId="2147483681"/>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3138136508" sldId="2147483682"/>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2088072177" sldId="2147483683"/>
          </pc:sldLayoutMkLst>
        </pc:sldLayoutChg>
        <pc:sldLayoutChg chg="del">
          <pc:chgData name="Michael Christie" userId="84e6e281-edf4-46c9-b975-55a073e31b1a" providerId="ADAL" clId="{F66CD9D8-65F0-42F0-A138-C746D1029227}" dt="2026-05-05T05:26:59.749" v="11" actId="47"/>
          <pc:sldLayoutMkLst>
            <pc:docMk/>
            <pc:sldMasterMk cId="2459774882" sldId="2147483673"/>
            <pc:sldLayoutMk cId="887052659" sldId="2147483684"/>
          </pc:sldLayoutMkLst>
        </pc:sldLayoutChg>
      </pc:sldMasterChg>
      <pc:sldMasterChg chg="del delSldLayout">
        <pc:chgData name="Michael Christie" userId="84e6e281-edf4-46c9-b975-55a073e31b1a" providerId="ADAL" clId="{F66CD9D8-65F0-42F0-A138-C746D1029227}" dt="2026-05-05T05:26:48.316" v="2" actId="47"/>
        <pc:sldMasterMkLst>
          <pc:docMk/>
          <pc:sldMasterMk cId="1390215035" sldId="2147483685"/>
        </pc:sldMasterMkLst>
        <pc:sldLayoutChg chg="del">
          <pc:chgData name="Michael Christie" userId="84e6e281-edf4-46c9-b975-55a073e31b1a" providerId="ADAL" clId="{F66CD9D8-65F0-42F0-A138-C746D1029227}" dt="2026-05-05T05:26:48.316" v="2" actId="47"/>
          <pc:sldLayoutMkLst>
            <pc:docMk/>
            <pc:sldMasterMk cId="1390215035" sldId="2147483685"/>
            <pc:sldLayoutMk cId="4133330587" sldId="2147483686"/>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3637611437" sldId="2147483687"/>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1671643238" sldId="2147483688"/>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3891153315" sldId="2147483689"/>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817107853" sldId="2147483690"/>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4287340255" sldId="2147483691"/>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2132193765" sldId="2147483692"/>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3922317845" sldId="2147483693"/>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477748854" sldId="2147483694"/>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3729732497" sldId="2147483695"/>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1387973510" sldId="2147483696"/>
          </pc:sldLayoutMkLst>
        </pc:sldLayoutChg>
        <pc:sldLayoutChg chg="del">
          <pc:chgData name="Michael Christie" userId="84e6e281-edf4-46c9-b975-55a073e31b1a" providerId="ADAL" clId="{F66CD9D8-65F0-42F0-A138-C746D1029227}" dt="2026-05-05T05:26:48.316" v="2" actId="47"/>
          <pc:sldLayoutMkLst>
            <pc:docMk/>
            <pc:sldMasterMk cId="1390215035" sldId="2147483685"/>
            <pc:sldLayoutMk cId="2586514149" sldId="2147483697"/>
          </pc:sldLayoutMkLst>
        </pc:sldLayoutChg>
      </pc:sldMasterChg>
      <pc:sldMasterChg chg="del delSldLayout">
        <pc:chgData name="Michael Christie" userId="84e6e281-edf4-46c9-b975-55a073e31b1a" providerId="ADAL" clId="{F66CD9D8-65F0-42F0-A138-C746D1029227}" dt="2026-05-05T05:26:48.934" v="3" actId="47"/>
        <pc:sldMasterMkLst>
          <pc:docMk/>
          <pc:sldMasterMk cId="367022428" sldId="2147483698"/>
        </pc:sldMasterMkLst>
        <pc:sldLayoutChg chg="del">
          <pc:chgData name="Michael Christie" userId="84e6e281-edf4-46c9-b975-55a073e31b1a" providerId="ADAL" clId="{F66CD9D8-65F0-42F0-A138-C746D1029227}" dt="2026-05-05T05:26:48.934" v="3" actId="47"/>
          <pc:sldLayoutMkLst>
            <pc:docMk/>
            <pc:sldMasterMk cId="367022428" sldId="2147483698"/>
            <pc:sldLayoutMk cId="3640246254" sldId="2147483699"/>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2058632643" sldId="2147483700"/>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180675013" sldId="2147483701"/>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4199383831" sldId="2147483702"/>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3481587593" sldId="2147483703"/>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3828091692" sldId="2147483704"/>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299653029" sldId="2147483705"/>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1370171739" sldId="2147483706"/>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539799004" sldId="2147483707"/>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237792502" sldId="2147483708"/>
          </pc:sldLayoutMkLst>
        </pc:sldLayoutChg>
        <pc:sldLayoutChg chg="del">
          <pc:chgData name="Michael Christie" userId="84e6e281-edf4-46c9-b975-55a073e31b1a" providerId="ADAL" clId="{F66CD9D8-65F0-42F0-A138-C746D1029227}" dt="2026-05-05T05:26:48.934" v="3" actId="47"/>
          <pc:sldLayoutMkLst>
            <pc:docMk/>
            <pc:sldMasterMk cId="367022428" sldId="2147483698"/>
            <pc:sldLayoutMk cId="3967785400" sldId="214748370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6B3C-706C-388C-2F08-CCD8D4B08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724DB95-5512-AF92-F6D3-096DF3CA98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3F4A6B6-AA65-2E7C-CF68-B32C60D3DD93}"/>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5" name="Footer Placeholder 4">
            <a:extLst>
              <a:ext uri="{FF2B5EF4-FFF2-40B4-BE49-F238E27FC236}">
                <a16:creationId xmlns:a16="http://schemas.microsoft.com/office/drawing/2014/main" id="{4AB8AE5B-69B3-0559-409B-F2F5D5706F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1F022E-CB17-2253-7711-C7027346BC4F}"/>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98485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0668-06B0-F3C1-F682-CEBBE3F3F2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2EBF415-B8FE-963C-979D-EFBF89D11E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4E2CE4-DA13-3F5B-E87A-64C4799B7973}"/>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5" name="Footer Placeholder 4">
            <a:extLst>
              <a:ext uri="{FF2B5EF4-FFF2-40B4-BE49-F238E27FC236}">
                <a16:creationId xmlns:a16="http://schemas.microsoft.com/office/drawing/2014/main" id="{FF57CD0C-C51E-E312-FD15-88FE63CA9A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D6B7F1-92EE-AEFF-CCF6-391CCB31B02C}"/>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320745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AE335-97CB-AC47-9348-8E9FD461A7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8EC9E7-04B2-3DAE-208C-D1BB54D2A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4222C6-CC73-AB6A-1B0C-2DBF4C0CBBF2}"/>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5" name="Footer Placeholder 4">
            <a:extLst>
              <a:ext uri="{FF2B5EF4-FFF2-40B4-BE49-F238E27FC236}">
                <a16:creationId xmlns:a16="http://schemas.microsoft.com/office/drawing/2014/main" id="{3D8EE431-136A-8E43-6B8C-0C831040B7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E2C391-8727-B05F-833E-87BB8530D0F9}"/>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50082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F166-608F-0379-B1B4-1B00C12C325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196B13-9585-9B79-C45F-176E1D6DE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5933E7-8610-4786-30C0-2E6FAE9DFE87}"/>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5" name="Footer Placeholder 4">
            <a:extLst>
              <a:ext uri="{FF2B5EF4-FFF2-40B4-BE49-F238E27FC236}">
                <a16:creationId xmlns:a16="http://schemas.microsoft.com/office/drawing/2014/main" id="{D4C9118C-BD45-B9DB-87EA-9B5405C23C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8C29CE-6490-93FD-2557-6084C1271B44}"/>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412867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7F0C-F1ED-77A5-5284-B2ACAD84C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A8D38F9-6FAC-B95D-5262-D17517BD1D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CABA5F-BEB7-CEC7-9D90-A957425E33A2}"/>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5" name="Footer Placeholder 4">
            <a:extLst>
              <a:ext uri="{FF2B5EF4-FFF2-40B4-BE49-F238E27FC236}">
                <a16:creationId xmlns:a16="http://schemas.microsoft.com/office/drawing/2014/main" id="{668A64C8-F21F-72A8-4638-796984A172E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E08D20A-197D-6E50-9236-91FB6047C76C}"/>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315859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0B68-BB3D-EDE2-12FB-2A5350ED554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928B2E7-D646-41F1-5C92-1A3BE67BE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289B656-1211-6F4B-AB19-F91F332559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5CCA9B9-040D-FE9F-5373-F018DE0D227E}"/>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6" name="Footer Placeholder 5">
            <a:extLst>
              <a:ext uri="{FF2B5EF4-FFF2-40B4-BE49-F238E27FC236}">
                <a16:creationId xmlns:a16="http://schemas.microsoft.com/office/drawing/2014/main" id="{FF96665F-6B31-B6ED-DB27-0CFF09066A5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8C0EE63-0ACF-4214-3543-CDB4FA737631}"/>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9166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B1DB-CC91-4074-23A2-17074CA563A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A214A5-D869-0035-9E3B-23DE5F5FE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CF264-A341-55C6-0E3B-2CA6C9835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3261ECA-6F64-896C-B3B5-0B6591587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1DF0E-037B-A67B-5265-7ACFBB1D6B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D38F58-7441-7AF9-AD10-45ABFF354AD6}"/>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8" name="Footer Placeholder 7">
            <a:extLst>
              <a:ext uri="{FF2B5EF4-FFF2-40B4-BE49-F238E27FC236}">
                <a16:creationId xmlns:a16="http://schemas.microsoft.com/office/drawing/2014/main" id="{5B067F64-08D5-1023-FA87-2B9612B9DFB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5E0638-B165-711D-F1D8-FC82852BF965}"/>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79789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6906-209E-472D-0E23-B2D6CA1EDBD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A0B477E-1086-8BE4-2382-CE766D434CEA}"/>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4" name="Footer Placeholder 3">
            <a:extLst>
              <a:ext uri="{FF2B5EF4-FFF2-40B4-BE49-F238E27FC236}">
                <a16:creationId xmlns:a16="http://schemas.microsoft.com/office/drawing/2014/main" id="{D1A08080-57DD-49EA-A3FA-EAFED942879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19488F8-F3BC-E4CD-C176-335119C8A422}"/>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70229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8FDAA-692D-BE5C-31B9-DE0BFDD30E8B}"/>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3" name="Footer Placeholder 2">
            <a:extLst>
              <a:ext uri="{FF2B5EF4-FFF2-40B4-BE49-F238E27FC236}">
                <a16:creationId xmlns:a16="http://schemas.microsoft.com/office/drawing/2014/main" id="{7E537EFA-624A-A48E-CCD9-EA795ABE67F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C264022-34D0-09A8-E94F-715B3434538F}"/>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37057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E1AB-1ECF-A0D2-E0CA-AC1631A79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2CCA771-A48F-B133-D753-5C3D6136F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0B88C96-C234-180A-CBD2-EB77203F6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38815-59FF-EFF3-FFDB-C64141EA5081}"/>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6" name="Footer Placeholder 5">
            <a:extLst>
              <a:ext uri="{FF2B5EF4-FFF2-40B4-BE49-F238E27FC236}">
                <a16:creationId xmlns:a16="http://schemas.microsoft.com/office/drawing/2014/main" id="{CC765395-555F-B59E-1ECC-39C3867CAC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090318-D7CC-A29A-E26D-C280B36DDA58}"/>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67698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B281-1F1C-39CB-C192-4F7D2C4A1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17BDC90-72E1-7F49-97DE-D847E029E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51DB34A-061C-F43E-BEE6-E713362E7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46952-ACFC-5440-DE62-E3A66671E183}"/>
              </a:ext>
            </a:extLst>
          </p:cNvPr>
          <p:cNvSpPr>
            <a:spLocks noGrp="1"/>
          </p:cNvSpPr>
          <p:nvPr>
            <p:ph type="dt" sz="half" idx="10"/>
          </p:nvPr>
        </p:nvSpPr>
        <p:spPr/>
        <p:txBody>
          <a:bodyPr/>
          <a:lstStyle/>
          <a:p>
            <a:fld id="{490A3C1B-4E53-44F9-B05F-78ED08976705}" type="datetimeFigureOut">
              <a:rPr lang="en-AU" smtClean="0"/>
              <a:t>28/04/2026</a:t>
            </a:fld>
            <a:endParaRPr lang="en-AU"/>
          </a:p>
        </p:txBody>
      </p:sp>
      <p:sp>
        <p:nvSpPr>
          <p:cNvPr id="6" name="Footer Placeholder 5">
            <a:extLst>
              <a:ext uri="{FF2B5EF4-FFF2-40B4-BE49-F238E27FC236}">
                <a16:creationId xmlns:a16="http://schemas.microsoft.com/office/drawing/2014/main" id="{1C5D3FD8-4142-F21D-94AD-E3B8ED71676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D5B1A3-BBBD-46EA-29EB-9979A90E6DC5}"/>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52154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5451D3-2B16-280F-DCB3-88B1926E5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4397A7D-892A-F695-A6AD-241C5604D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D9AB25-9D4A-F0F2-FCE2-39EEF87A5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0A3C1B-4E53-44F9-B05F-78ED08976705}" type="datetimeFigureOut">
              <a:rPr lang="en-AU" smtClean="0"/>
              <a:t>28/04/2026</a:t>
            </a:fld>
            <a:endParaRPr lang="en-AU"/>
          </a:p>
        </p:txBody>
      </p:sp>
      <p:sp>
        <p:nvSpPr>
          <p:cNvPr id="5" name="Footer Placeholder 4">
            <a:extLst>
              <a:ext uri="{FF2B5EF4-FFF2-40B4-BE49-F238E27FC236}">
                <a16:creationId xmlns:a16="http://schemas.microsoft.com/office/drawing/2014/main" id="{976FABB9-0D65-4E0E-A311-5A4650617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4810B98-6389-4A62-F447-9F94E27B2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463DEB-240C-40B8-8F5A-3B3D1B22869A}" type="slidenum">
              <a:rPr lang="en-AU" smtClean="0"/>
              <a:t>‹#›</a:t>
            </a:fld>
            <a:endParaRPr lang="en-AU"/>
          </a:p>
        </p:txBody>
      </p:sp>
    </p:spTree>
    <p:extLst>
      <p:ext uri="{BB962C8B-B14F-4D97-AF65-F5344CB8AC3E}">
        <p14:creationId xmlns:p14="http://schemas.microsoft.com/office/powerpoint/2010/main" val="36798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1153A-7A4E-ADFA-803A-8149AF02D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87CFFC-B9A3-ED7B-4521-6238596052C7}"/>
              </a:ext>
            </a:extLst>
          </p:cNvPr>
          <p:cNvSpPr txBox="1"/>
          <p:nvPr/>
        </p:nvSpPr>
        <p:spPr>
          <a:xfrm>
            <a:off x="403122" y="5689281"/>
            <a:ext cx="706985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A Clash of Kingdoms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Michael Christie</a:t>
            </a:r>
            <a:endParaRPr kumimoji="0" lang="en-AU"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66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09499-FF6A-C10A-6625-FC60CF2FC1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C4DE62-C7E3-AD8C-4EDB-C786FBFAE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A1261E-86CF-DBCE-366A-0414C29D9D81}"/>
              </a:ext>
            </a:extLst>
          </p:cNvPr>
          <p:cNvSpPr txBox="1"/>
          <p:nvPr/>
        </p:nvSpPr>
        <p:spPr>
          <a:xfrm>
            <a:off x="2703869" y="417895"/>
            <a:ext cx="8829370" cy="6186309"/>
          </a:xfrm>
          <a:prstGeom prst="rect">
            <a:avLst/>
          </a:prstGeom>
          <a:noFill/>
        </p:spPr>
        <p:txBody>
          <a:bodyPr wrap="square">
            <a:spAutoFit/>
          </a:bodyPr>
          <a:lstStyle/>
          <a:p>
            <a:pPr lvl="0" algn="just">
              <a:defRPr/>
            </a:pPr>
            <a:r>
              <a:rPr kumimoji="0" lang="en-AU" sz="3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great God has shown the king what will take place in the future. The dream is true and its interpretation is trustworthy.”</a:t>
            </a:r>
            <a:r>
              <a:rPr lang="en-AU" sz="35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46 </a:t>
            </a:r>
            <a:r>
              <a:rPr lang="en-AU" sz="3500" dirty="0">
                <a:solidFill>
                  <a:prstClr val="black"/>
                </a:solidFill>
                <a:latin typeface="Open Sans" panose="020B0606030504020204" pitchFamily="34" charset="0"/>
                <a:ea typeface="Open Sans" panose="020B0606030504020204" pitchFamily="34" charset="0"/>
                <a:cs typeface="Open Sans" panose="020B0606030504020204" pitchFamily="34" charset="0"/>
              </a:rPr>
              <a:t>Then King Nebuchadnezzar fell prostrate before Daniel and paid him honour and ordered that an offering and incense be presented to him. </a:t>
            </a:r>
            <a:r>
              <a:rPr lang="en-AU" sz="35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47 </a:t>
            </a:r>
            <a:r>
              <a:rPr lang="en-AU" sz="35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king said to Daniel, “Surely your God is the God of gods and the Lord of kings and a revealer of mysteries, for you were able to reveal this mystery.”</a:t>
            </a:r>
            <a:endParaRPr kumimoji="0" lang="en-AU" sz="35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996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50820-DBAE-D996-B40C-4CAFF8B568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360963-168F-11A1-A76E-3EFEFB1A8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p:cNvSpPr/>
          <p:nvPr/>
        </p:nvSpPr>
        <p:spPr>
          <a:xfrm>
            <a:off x="2143431" y="108153"/>
            <a:ext cx="9930582" cy="6636775"/>
          </a:xfrm>
          <a:custGeom>
            <a:avLst/>
            <a:gdLst/>
            <a:ahLst/>
            <a:cxnLst/>
            <a:rect l="l" t="t" r="r" b="b"/>
            <a:pathLst>
              <a:path w="11704714" h="10287000">
                <a:moveTo>
                  <a:pt x="0" y="0"/>
                </a:moveTo>
                <a:lnTo>
                  <a:pt x="11704713" y="0"/>
                </a:lnTo>
                <a:lnTo>
                  <a:pt x="11704713" y="10287000"/>
                </a:lnTo>
                <a:lnTo>
                  <a:pt x="0" y="10287000"/>
                </a:lnTo>
                <a:lnTo>
                  <a:pt x="0" y="0"/>
                </a:lnTo>
                <a:close/>
              </a:path>
            </a:pathLst>
          </a:custGeom>
          <a:blipFill>
            <a:blip r:embed="rId3"/>
            <a:stretch>
              <a:fillRect t="-37502" b="-33276"/>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103328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C4BD-98D2-5E88-3DC5-69F65C0550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DF4668-65DC-AC76-FBBE-3758828D0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7CE3E3-C67E-1A8C-FD5D-B6E279B5D77D}"/>
              </a:ext>
            </a:extLst>
          </p:cNvPr>
          <p:cNvSpPr txBox="1">
            <a:spLocks/>
          </p:cNvSpPr>
          <p:nvPr/>
        </p:nvSpPr>
        <p:spPr>
          <a:xfrm>
            <a:off x="2652250" y="677899"/>
            <a:ext cx="8873613"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Delivery of Good News</a:t>
            </a:r>
          </a:p>
        </p:txBody>
      </p:sp>
      <p:sp>
        <p:nvSpPr>
          <p:cNvPr id="4" name="TextBox 3">
            <a:extLst>
              <a:ext uri="{FF2B5EF4-FFF2-40B4-BE49-F238E27FC236}">
                <a16:creationId xmlns:a16="http://schemas.microsoft.com/office/drawing/2014/main" id="{883D9379-5169-C3E7-BA20-48AC5860925B}"/>
              </a:ext>
            </a:extLst>
          </p:cNvPr>
          <p:cNvSpPr txBox="1"/>
          <p:nvPr/>
        </p:nvSpPr>
        <p:spPr>
          <a:xfrm>
            <a:off x="2792358" y="2502860"/>
            <a:ext cx="8593396" cy="3539430"/>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The king asked Daniel (also called Belteshazzar), “Are you able to tell me what I saw in my dream and interpret it?” Daniel replied, “No wise man, enchanter, magician or diviner can explain to the king the mystery he has asked about, but </a:t>
            </a:r>
            <a:r>
              <a:rPr lang="en-AU" sz="2800" b="1" dirty="0">
                <a:latin typeface="Open Sans" panose="020B0606030504020204" pitchFamily="34" charset="0"/>
                <a:ea typeface="Open Sans" panose="020B0606030504020204" pitchFamily="34" charset="0"/>
                <a:cs typeface="Open Sans" panose="020B0606030504020204" pitchFamily="34" charset="0"/>
              </a:rPr>
              <a:t>there is a God in heaven</a:t>
            </a:r>
            <a:r>
              <a:rPr lang="en-AU" sz="2800" dirty="0">
                <a:latin typeface="Open Sans" panose="020B0606030504020204" pitchFamily="34" charset="0"/>
                <a:ea typeface="Open Sans" panose="020B0606030504020204" pitchFamily="34" charset="0"/>
                <a:cs typeface="Open Sans" panose="020B0606030504020204" pitchFamily="34" charset="0"/>
              </a:rPr>
              <a:t> who reveals mysteries. </a:t>
            </a: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2:26-28</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7131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FBCF-BC33-655C-6C22-667F276687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01B050-4944-C6C2-5734-FC3144388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69B41C6-B720-BCEA-99A8-75BA47C80E73}"/>
              </a:ext>
            </a:extLst>
          </p:cNvPr>
          <p:cNvSpPr txBox="1"/>
          <p:nvPr/>
        </p:nvSpPr>
        <p:spPr>
          <a:xfrm>
            <a:off x="2703869" y="604708"/>
            <a:ext cx="8691718" cy="6001643"/>
          </a:xfrm>
          <a:prstGeom prst="rect">
            <a:avLst/>
          </a:prstGeom>
          <a:noFill/>
        </p:spPr>
        <p:txBody>
          <a:bodyPr wrap="square">
            <a:spAutoFit/>
          </a:bodyPr>
          <a:lstStyle/>
          <a:p>
            <a:pPr lvl="0" algn="just">
              <a:defRPr/>
            </a:pPr>
            <a:r>
              <a:rPr lang="en-US" sz="3200" dirty="0">
                <a:latin typeface="Open Sans" panose="020B0606030504020204" pitchFamily="34" charset="0"/>
                <a:ea typeface="Open Sans" panose="020B0606030504020204" pitchFamily="34" charset="0"/>
                <a:cs typeface="Open Sans" panose="020B0606030504020204" pitchFamily="34" charset="0"/>
              </a:rPr>
              <a:t>This is what the </a:t>
            </a:r>
            <a:r>
              <a:rPr lang="en-US" sz="3200" cap="small" dirty="0">
                <a:latin typeface="Open Sans" panose="020B0606030504020204" pitchFamily="34" charset="0"/>
                <a:ea typeface="Open Sans" panose="020B0606030504020204" pitchFamily="34" charset="0"/>
                <a:cs typeface="Open Sans" panose="020B0606030504020204" pitchFamily="34" charset="0"/>
              </a:rPr>
              <a:t>Lord</a:t>
            </a:r>
            <a:r>
              <a:rPr lang="en-US" sz="3200" dirty="0">
                <a:latin typeface="Open Sans" panose="020B0606030504020204" pitchFamily="34" charset="0"/>
                <a:ea typeface="Open Sans" panose="020B0606030504020204" pitchFamily="34" charset="0"/>
                <a:cs typeface="Open Sans" panose="020B0606030504020204" pitchFamily="34" charset="0"/>
              </a:rPr>
              <a:t> Almighty, the God of Israel, says to all those I carried into exile from Jerusalem to Babylon: “Build houses and settle down; plant gardens and eat what they produce. Marry and have sons and daughters... Increase in number there; do not decrease. Also, seek the peace and prosperity of the city to which I have carried you into exile. Pray to the </a:t>
            </a:r>
            <a:r>
              <a:rPr lang="en-US" sz="3200" cap="small" dirty="0">
                <a:latin typeface="Open Sans" panose="020B0606030504020204" pitchFamily="34" charset="0"/>
                <a:ea typeface="Open Sans" panose="020B0606030504020204" pitchFamily="34" charset="0"/>
                <a:cs typeface="Open Sans" panose="020B0606030504020204" pitchFamily="34" charset="0"/>
              </a:rPr>
              <a:t>Lord</a:t>
            </a:r>
            <a:r>
              <a:rPr lang="en-US" sz="3200" dirty="0">
                <a:latin typeface="Open Sans" panose="020B0606030504020204" pitchFamily="34" charset="0"/>
                <a:ea typeface="Open Sans" panose="020B0606030504020204" pitchFamily="34" charset="0"/>
                <a:cs typeface="Open Sans" panose="020B0606030504020204" pitchFamily="34" charset="0"/>
              </a:rPr>
              <a:t> for it, because if it prospers, you too will prosper.” </a:t>
            </a:r>
          </a:p>
          <a:p>
            <a:pPr lvl="0" algn="just">
              <a:defRPr/>
            </a:pP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US"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 JEREMIAH 29:4-7</a:t>
            </a:r>
            <a:endPar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1312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AB79-C132-0980-A7CF-830E8205BD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50DCBF-0865-5C3F-EEA9-CC7AC4ABA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87AACB1-4741-ACFB-9B62-64CF1077E8D1}"/>
              </a:ext>
            </a:extLst>
          </p:cNvPr>
          <p:cNvSpPr txBox="1"/>
          <p:nvPr/>
        </p:nvSpPr>
        <p:spPr>
          <a:xfrm>
            <a:off x="3057831" y="2055137"/>
            <a:ext cx="8003460"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My prayer is not that you take them out of the world but that you protect them from the evil one. They are not of the world, even as I am not of it.</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JOHN 17:15-16</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8839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D069-A74D-A2C8-A932-31536F5562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9E1652-B10C-8827-C233-38F51C82E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F3403FB-6910-6126-B0C3-A18EECD6CCE4}"/>
              </a:ext>
            </a:extLst>
          </p:cNvPr>
          <p:cNvSpPr txBox="1"/>
          <p:nvPr/>
        </p:nvSpPr>
        <p:spPr>
          <a:xfrm>
            <a:off x="2998839" y="1796056"/>
            <a:ext cx="8052619" cy="4031873"/>
          </a:xfrm>
          <a:prstGeom prst="rect">
            <a:avLst/>
          </a:prstGeom>
          <a:noFill/>
        </p:spPr>
        <p:txBody>
          <a:bodyPr wrap="square">
            <a:spAutoFit/>
          </a:bodyPr>
          <a:lstStyle/>
          <a:p>
            <a:pPr lvl="0" algn="just">
              <a:defRPr/>
            </a:pPr>
            <a:r>
              <a:rPr lang="en-US" sz="3200" dirty="0">
                <a:latin typeface="Open Sans" panose="020B0606030504020204" pitchFamily="34" charset="0"/>
                <a:ea typeface="Open Sans" panose="020B0606030504020204" pitchFamily="34" charset="0"/>
                <a:cs typeface="Open Sans" panose="020B0606030504020204" pitchFamily="34" charset="0"/>
              </a:rPr>
              <a:t>I urge you, as foreigners and exiles, to abstain from sinful desires, which wage war against your soul. Live such good lives among the pagans that, though they accuse you of doing wrong, they may see your good deeds and glorify God… </a:t>
            </a: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 PETER 2:11-12</a:t>
            </a:r>
          </a:p>
        </p:txBody>
      </p:sp>
    </p:spTree>
    <p:extLst>
      <p:ext uri="{BB962C8B-B14F-4D97-AF65-F5344CB8AC3E}">
        <p14:creationId xmlns:p14="http://schemas.microsoft.com/office/powerpoint/2010/main" val="1300597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3B0C-46C0-CCDE-44F9-911673331A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7DF5D9-6475-2543-4D31-EB45EB29F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2E8179-6622-01F6-073F-8100B87720F9}"/>
              </a:ext>
            </a:extLst>
          </p:cNvPr>
          <p:cNvSpPr txBox="1">
            <a:spLocks/>
          </p:cNvSpPr>
          <p:nvPr/>
        </p:nvSpPr>
        <p:spPr>
          <a:xfrm>
            <a:off x="2751501" y="474110"/>
            <a:ext cx="8582106" cy="100925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Description of the Problem </a:t>
            </a:r>
          </a:p>
        </p:txBody>
      </p:sp>
      <p:sp>
        <p:nvSpPr>
          <p:cNvPr id="4" name="TextBox 3">
            <a:extLst>
              <a:ext uri="{FF2B5EF4-FFF2-40B4-BE49-F238E27FC236}">
                <a16:creationId xmlns:a16="http://schemas.microsoft.com/office/drawing/2014/main" id="{5B8B18A3-19B3-9057-266E-44084670C0BC}"/>
              </a:ext>
            </a:extLst>
          </p:cNvPr>
          <p:cNvSpPr txBox="1"/>
          <p:nvPr/>
        </p:nvSpPr>
        <p:spPr>
          <a:xfrm>
            <a:off x="2751500" y="1982685"/>
            <a:ext cx="8718957" cy="4401205"/>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 before you stood a large statue—an enormous, dazzling statue, awesome in appearance.</a:t>
            </a:r>
            <a:r>
              <a:rPr lang="en-AU" sz="2800" baseline="30000" dirty="0">
                <a:latin typeface="Open Sans" panose="020B0606030504020204" pitchFamily="34" charset="0"/>
                <a:ea typeface="Open Sans" panose="020B0606030504020204" pitchFamily="34" charset="0"/>
                <a:cs typeface="Open Sans" panose="020B0606030504020204" pitchFamily="34" charset="0"/>
              </a:rPr>
              <a:t> </a:t>
            </a:r>
            <a:r>
              <a:rPr lang="en-AU" sz="2800" dirty="0">
                <a:latin typeface="Open Sans" panose="020B0606030504020204" pitchFamily="34" charset="0"/>
                <a:ea typeface="Open Sans" panose="020B0606030504020204" pitchFamily="34" charset="0"/>
                <a:cs typeface="Open Sans" panose="020B0606030504020204" pitchFamily="34" charset="0"/>
              </a:rPr>
              <a:t>The head of the statue was made of pure gold, its chest and arms of silver, its belly and thighs of bronze,</a:t>
            </a:r>
            <a:r>
              <a:rPr lang="en-AU" sz="2800" baseline="30000" dirty="0">
                <a:latin typeface="Open Sans" panose="020B0606030504020204" pitchFamily="34" charset="0"/>
                <a:ea typeface="Open Sans" panose="020B0606030504020204" pitchFamily="34" charset="0"/>
                <a:cs typeface="Open Sans" panose="020B0606030504020204" pitchFamily="34" charset="0"/>
              </a:rPr>
              <a:t> </a:t>
            </a:r>
            <a:r>
              <a:rPr lang="en-AU" sz="2800" dirty="0">
                <a:latin typeface="Open Sans" panose="020B0606030504020204" pitchFamily="34" charset="0"/>
                <a:ea typeface="Open Sans" panose="020B0606030504020204" pitchFamily="34" charset="0"/>
                <a:cs typeface="Open Sans" panose="020B0606030504020204" pitchFamily="34" charset="0"/>
              </a:rPr>
              <a:t>its legs of iron, its feet partly of iron and partly of baked clay.</a:t>
            </a:r>
            <a:r>
              <a:rPr lang="en-AU" sz="2800" baseline="30000" dirty="0">
                <a:latin typeface="Open Sans" panose="020B0606030504020204" pitchFamily="34" charset="0"/>
                <a:ea typeface="Open Sans" panose="020B0606030504020204" pitchFamily="34" charset="0"/>
                <a:cs typeface="Open Sans" panose="020B0606030504020204" pitchFamily="34" charset="0"/>
              </a:rPr>
              <a:t> </a:t>
            </a:r>
            <a:r>
              <a:rPr lang="en-AU" sz="2800" dirty="0">
                <a:latin typeface="Open Sans" panose="020B0606030504020204" pitchFamily="34" charset="0"/>
                <a:ea typeface="Open Sans" panose="020B0606030504020204" pitchFamily="34" charset="0"/>
                <a:cs typeface="Open Sans" panose="020B0606030504020204" pitchFamily="34" charset="0"/>
              </a:rPr>
              <a:t>While you were watching, a rock was cut out, but not by human hands. It struck the statue on its feet of iron and clay and smashed them.</a:t>
            </a: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2:31-34</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6009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9084C-ECD2-F8DB-B0BF-CFFE46050F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22A859-572E-48A7-BD02-EEEEFF18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Daniel and his friends asked God to show them the dream and its meaning and during the night God revealed the mystery to Daniel. The next morning he was brought before King Nebuchadnezzar. – Slide 2">
            <a:extLst>
              <a:ext uri="{FF2B5EF4-FFF2-40B4-BE49-F238E27FC236}">
                <a16:creationId xmlns:a16="http://schemas.microsoft.com/office/drawing/2014/main" id="{2BDDF6FE-84A9-006F-B5F0-FE49FD7BFD9F}"/>
              </a:ext>
            </a:extLst>
          </p:cNvPr>
          <p:cNvPicPr>
            <a:picLocks noChangeAspect="1"/>
          </p:cNvPicPr>
          <p:nvPr/>
        </p:nvPicPr>
        <p:blipFill>
          <a:blip r:embed="rId3"/>
          <a:stretch>
            <a:fillRect/>
          </a:stretch>
        </p:blipFill>
        <p:spPr>
          <a:xfrm>
            <a:off x="9745" y="0"/>
            <a:ext cx="12192000" cy="6858000"/>
          </a:xfrm>
          <a:prstGeom prst="rect">
            <a:avLst/>
          </a:prstGeom>
        </p:spPr>
      </p:pic>
      <p:sp>
        <p:nvSpPr>
          <p:cNvPr id="4" name="Arrow: Right 3">
            <a:extLst>
              <a:ext uri="{FF2B5EF4-FFF2-40B4-BE49-F238E27FC236}">
                <a16:creationId xmlns:a16="http://schemas.microsoft.com/office/drawing/2014/main" id="{5167D1ED-CCDC-5ACA-B92F-ABAF3ED701B0}"/>
              </a:ext>
            </a:extLst>
          </p:cNvPr>
          <p:cNvSpPr/>
          <p:nvPr/>
        </p:nvSpPr>
        <p:spPr>
          <a:xfrm>
            <a:off x="4591662" y="902245"/>
            <a:ext cx="845575" cy="40224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9DAA8CE7-F810-6AA5-C8F6-BF375AF1766F}"/>
              </a:ext>
            </a:extLst>
          </p:cNvPr>
          <p:cNvSpPr txBox="1"/>
          <p:nvPr/>
        </p:nvSpPr>
        <p:spPr>
          <a:xfrm>
            <a:off x="196645" y="810982"/>
            <a:ext cx="4621161" cy="584775"/>
          </a:xfrm>
          <a:prstGeom prst="rect">
            <a:avLst/>
          </a:prstGeom>
          <a:noFill/>
        </p:spPr>
        <p:txBody>
          <a:bodyPr wrap="square" rtlCol="0">
            <a:sp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BABYLON (626-539BC)</a:t>
            </a:r>
            <a:endParaRPr lang="en-AU"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04E55E78-218B-D40C-CCDD-37857F777494}"/>
              </a:ext>
            </a:extLst>
          </p:cNvPr>
          <p:cNvSpPr txBox="1"/>
          <p:nvPr/>
        </p:nvSpPr>
        <p:spPr>
          <a:xfrm>
            <a:off x="7585412" y="1582361"/>
            <a:ext cx="4626078"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MEDE-PERSIA (539-331BC)</a:t>
            </a:r>
            <a:endParaRPr lang="en-AU"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Arrow: Right 6">
            <a:extLst>
              <a:ext uri="{FF2B5EF4-FFF2-40B4-BE49-F238E27FC236}">
                <a16:creationId xmlns:a16="http://schemas.microsoft.com/office/drawing/2014/main" id="{05251E56-A149-6CA9-F423-BE2C5EAD3ED5}"/>
              </a:ext>
            </a:extLst>
          </p:cNvPr>
          <p:cNvSpPr/>
          <p:nvPr/>
        </p:nvSpPr>
        <p:spPr>
          <a:xfrm rot="10800000">
            <a:off x="6646608" y="1642848"/>
            <a:ext cx="845575" cy="40224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73715078-C41D-14E0-008D-F8F7E9A3DDC6}"/>
              </a:ext>
            </a:extLst>
          </p:cNvPr>
          <p:cNvSpPr/>
          <p:nvPr/>
        </p:nvSpPr>
        <p:spPr>
          <a:xfrm rot="1730107">
            <a:off x="3959526" y="2921685"/>
            <a:ext cx="1390562" cy="40224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Right 8">
            <a:extLst>
              <a:ext uri="{FF2B5EF4-FFF2-40B4-BE49-F238E27FC236}">
                <a16:creationId xmlns:a16="http://schemas.microsoft.com/office/drawing/2014/main" id="{9FC550D7-4C7A-83BF-07E9-EE239B42FE28}"/>
              </a:ext>
            </a:extLst>
          </p:cNvPr>
          <p:cNvSpPr/>
          <p:nvPr/>
        </p:nvSpPr>
        <p:spPr>
          <a:xfrm rot="8228443">
            <a:off x="6408662" y="3787371"/>
            <a:ext cx="2479518" cy="40224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4CAEA340-09D6-E554-F9DB-8E56FEFADF02}"/>
              </a:ext>
            </a:extLst>
          </p:cNvPr>
          <p:cNvSpPr txBox="1"/>
          <p:nvPr/>
        </p:nvSpPr>
        <p:spPr>
          <a:xfrm>
            <a:off x="494578" y="2337979"/>
            <a:ext cx="3772622"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GREECE (331-168BC)</a:t>
            </a:r>
            <a:endParaRPr lang="en-AU"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723BBE-873D-D880-2E87-898840605937}"/>
              </a:ext>
            </a:extLst>
          </p:cNvPr>
          <p:cNvSpPr txBox="1"/>
          <p:nvPr/>
        </p:nvSpPr>
        <p:spPr>
          <a:xfrm>
            <a:off x="8299922" y="2599589"/>
            <a:ext cx="3772622"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ROME (168BC-476AD)</a:t>
            </a:r>
            <a:endParaRPr lang="en-AU"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481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FB20-0D3D-1EEB-FD7B-EA04476D02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36CA27-C660-1262-B085-9071AF7F6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A96F40D6-805C-D9BF-77C4-9877711EF068}"/>
              </a:ext>
            </a:extLst>
          </p:cNvPr>
          <p:cNvSpPr/>
          <p:nvPr/>
        </p:nvSpPr>
        <p:spPr>
          <a:xfrm>
            <a:off x="0" y="0"/>
            <a:ext cx="12192000" cy="6858000"/>
          </a:xfrm>
          <a:custGeom>
            <a:avLst/>
            <a:gdLst/>
            <a:ahLst/>
            <a:cxnLst/>
            <a:rect l="l" t="t" r="r" b="b"/>
            <a:pathLst>
              <a:path w="12660923" h="8229600">
                <a:moveTo>
                  <a:pt x="0" y="0"/>
                </a:moveTo>
                <a:lnTo>
                  <a:pt x="12660924" y="0"/>
                </a:lnTo>
                <a:lnTo>
                  <a:pt x="12660924"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
        <p:nvSpPr>
          <p:cNvPr id="4" name="Freeform 3"/>
          <p:cNvSpPr/>
          <p:nvPr/>
        </p:nvSpPr>
        <p:spPr>
          <a:xfrm>
            <a:off x="8235570" y="2300748"/>
            <a:ext cx="3956430" cy="4557252"/>
          </a:xfrm>
          <a:custGeom>
            <a:avLst/>
            <a:gdLst/>
            <a:ahLst/>
            <a:cxnLst/>
            <a:rect l="l" t="t" r="r" b="b"/>
            <a:pathLst>
              <a:path w="4215931" h="4811333">
                <a:moveTo>
                  <a:pt x="0" y="0"/>
                </a:moveTo>
                <a:lnTo>
                  <a:pt x="4215931" y="0"/>
                </a:lnTo>
                <a:lnTo>
                  <a:pt x="4215931" y="4811333"/>
                </a:lnTo>
                <a:lnTo>
                  <a:pt x="0" y="4811333"/>
                </a:lnTo>
                <a:lnTo>
                  <a:pt x="0" y="0"/>
                </a:lnTo>
                <a:close/>
              </a:path>
            </a:pathLst>
          </a:custGeom>
          <a:blipFill>
            <a:blip r:embed="rId4"/>
            <a:stretch>
              <a:fillRect/>
            </a:stretch>
          </a:blipFill>
        </p:spPr>
        <p:txBody>
          <a:bodyPr/>
          <a:lstStyle/>
          <a:p>
            <a:endParaRPr lang="en-AU"/>
          </a:p>
        </p:txBody>
      </p:sp>
    </p:spTree>
    <p:extLst>
      <p:ext uri="{BB962C8B-B14F-4D97-AF65-F5344CB8AC3E}">
        <p14:creationId xmlns:p14="http://schemas.microsoft.com/office/powerpoint/2010/main" val="1228183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534B-4296-9825-38B3-6BC7068CB2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A15D46-83A4-9CF6-0AFD-DDF7E224B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BDCE31F-CA2A-A3F2-B6FB-24F70A56C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45558" cy="6858000"/>
          </a:xfrm>
          <a:prstGeom prst="rect">
            <a:avLst/>
          </a:prstGeom>
        </p:spPr>
      </p:pic>
      <p:pic>
        <p:nvPicPr>
          <p:cNvPr id="10" name="Picture 9">
            <a:extLst>
              <a:ext uri="{FF2B5EF4-FFF2-40B4-BE49-F238E27FC236}">
                <a16:creationId xmlns:a16="http://schemas.microsoft.com/office/drawing/2014/main" id="{FAACAF5E-789C-2A10-52D5-EAE38E04E77A}"/>
              </a:ext>
            </a:extLst>
          </p:cNvPr>
          <p:cNvPicPr>
            <a:picLocks noChangeAspect="1"/>
          </p:cNvPicPr>
          <p:nvPr/>
        </p:nvPicPr>
        <p:blipFill>
          <a:blip r:embed="rId4"/>
          <a:stretch>
            <a:fillRect/>
          </a:stretch>
        </p:blipFill>
        <p:spPr>
          <a:xfrm>
            <a:off x="5545558" y="0"/>
            <a:ext cx="6646442" cy="6858000"/>
          </a:xfrm>
          <a:prstGeom prst="rect">
            <a:avLst/>
          </a:prstGeom>
        </p:spPr>
      </p:pic>
    </p:spTree>
    <p:extLst>
      <p:ext uri="{BB962C8B-B14F-4D97-AF65-F5344CB8AC3E}">
        <p14:creationId xmlns:p14="http://schemas.microsoft.com/office/powerpoint/2010/main" val="3349084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AFD3-EB00-66D4-CADA-B0BE7D8744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AD5AAC-E42C-F2E1-F5E1-D8A42B916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2">
            <a:extLst>
              <a:ext uri="{FF2B5EF4-FFF2-40B4-BE49-F238E27FC236}">
                <a16:creationId xmlns:a16="http://schemas.microsoft.com/office/drawing/2014/main" id="{DD3FCF9C-75EE-07D4-9D42-B324B2C51934}"/>
              </a:ext>
            </a:extLst>
          </p:cNvPr>
          <p:cNvSpPr/>
          <p:nvPr/>
        </p:nvSpPr>
        <p:spPr>
          <a:xfrm>
            <a:off x="2084440" y="70055"/>
            <a:ext cx="4935792" cy="6717890"/>
          </a:xfrm>
          <a:custGeom>
            <a:avLst/>
            <a:gdLst/>
            <a:ahLst/>
            <a:cxnLst/>
            <a:rect l="l" t="t" r="r" b="b"/>
            <a:pathLst>
              <a:path w="8259449" h="7387485">
                <a:moveTo>
                  <a:pt x="0" y="0"/>
                </a:moveTo>
                <a:lnTo>
                  <a:pt x="8259449" y="0"/>
                </a:lnTo>
                <a:lnTo>
                  <a:pt x="8259449" y="7387485"/>
                </a:lnTo>
                <a:lnTo>
                  <a:pt x="0" y="7387485"/>
                </a:lnTo>
                <a:lnTo>
                  <a:pt x="0" y="0"/>
                </a:lnTo>
                <a:close/>
              </a:path>
            </a:pathLst>
          </a:custGeom>
          <a:blipFill>
            <a:blip r:embed="rId3"/>
            <a:stretch>
              <a:fillRect l="-4985" r="-29056"/>
            </a:stretch>
          </a:blipFill>
        </p:spPr>
        <p:txBody>
          <a:bodyPr/>
          <a:lstStyle/>
          <a:p>
            <a:endParaRPr lang="en-AU">
              <a:solidFill>
                <a:prstClr val="black"/>
              </a:solidFill>
              <a:latin typeface="Calibri"/>
            </a:endParaRPr>
          </a:p>
        </p:txBody>
      </p:sp>
      <p:sp>
        <p:nvSpPr>
          <p:cNvPr id="5" name="Freeform 3">
            <a:extLst>
              <a:ext uri="{FF2B5EF4-FFF2-40B4-BE49-F238E27FC236}">
                <a16:creationId xmlns:a16="http://schemas.microsoft.com/office/drawing/2014/main" id="{80E38B85-B471-B146-0049-125B92AF768C}"/>
              </a:ext>
            </a:extLst>
          </p:cNvPr>
          <p:cNvSpPr/>
          <p:nvPr/>
        </p:nvSpPr>
        <p:spPr>
          <a:xfrm>
            <a:off x="7089058" y="70055"/>
            <a:ext cx="5014452" cy="6717890"/>
          </a:xfrm>
          <a:custGeom>
            <a:avLst/>
            <a:gdLst/>
            <a:ahLst/>
            <a:cxnLst/>
            <a:rect l="l" t="t" r="r" b="b"/>
            <a:pathLst>
              <a:path w="8162538" h="7387485">
                <a:moveTo>
                  <a:pt x="0" y="0"/>
                </a:moveTo>
                <a:lnTo>
                  <a:pt x="8162539" y="0"/>
                </a:lnTo>
                <a:lnTo>
                  <a:pt x="8162539" y="7387485"/>
                </a:lnTo>
                <a:lnTo>
                  <a:pt x="0" y="7387485"/>
                </a:lnTo>
                <a:lnTo>
                  <a:pt x="0" y="0"/>
                </a:lnTo>
                <a:close/>
              </a:path>
            </a:pathLst>
          </a:custGeom>
          <a:blipFill>
            <a:blip r:embed="rId4"/>
            <a:stretch>
              <a:fillRect l="-7202" r="-28894"/>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161624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A520-5D94-E42B-42EA-A4AE7E8607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9C153C-E157-FFA4-B5A0-E205C754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6701F47-BDAC-8BEF-08EC-FF637179EF93}"/>
              </a:ext>
            </a:extLst>
          </p:cNvPr>
          <p:cNvSpPr txBox="1"/>
          <p:nvPr/>
        </p:nvSpPr>
        <p:spPr>
          <a:xfrm>
            <a:off x="2654709" y="2258173"/>
            <a:ext cx="8829368"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How can you believe since you accept glory from one another but do not seek the glory that comes from the only God?</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JOHN 5:44</a:t>
            </a:r>
          </a:p>
        </p:txBody>
      </p:sp>
    </p:spTree>
    <p:extLst>
      <p:ext uri="{BB962C8B-B14F-4D97-AF65-F5344CB8AC3E}">
        <p14:creationId xmlns:p14="http://schemas.microsoft.com/office/powerpoint/2010/main" val="116840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67344-0082-51D4-CDA2-92BCED8F23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FACEF4-6F77-5567-BF54-479412318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72A7D8-6C09-E455-6716-0EC493AC2F76}"/>
              </a:ext>
            </a:extLst>
          </p:cNvPr>
          <p:cNvSpPr txBox="1">
            <a:spLocks/>
          </p:cNvSpPr>
          <p:nvPr/>
        </p:nvSpPr>
        <p:spPr>
          <a:xfrm>
            <a:off x="2610061" y="503607"/>
            <a:ext cx="9001835" cy="100925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Decryption of the Solution</a:t>
            </a:r>
          </a:p>
        </p:txBody>
      </p:sp>
      <p:sp>
        <p:nvSpPr>
          <p:cNvPr id="4" name="TextBox 3">
            <a:extLst>
              <a:ext uri="{FF2B5EF4-FFF2-40B4-BE49-F238E27FC236}">
                <a16:creationId xmlns:a16="http://schemas.microsoft.com/office/drawing/2014/main" id="{85FFD474-B04E-C169-2C83-04808FBF9D95}"/>
              </a:ext>
            </a:extLst>
          </p:cNvPr>
          <p:cNvSpPr txBox="1"/>
          <p:nvPr/>
        </p:nvSpPr>
        <p:spPr>
          <a:xfrm>
            <a:off x="2678888" y="1883612"/>
            <a:ext cx="8785525" cy="3970318"/>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In the time of those kings, the God of heaven will set up a kingdom that will never be destroyed, nor will it be left to another people. It will crush all those kingdoms and bring them to an end, but it will itself endure forever.</a:t>
            </a:r>
            <a:r>
              <a:rPr lang="en-AU" sz="2800" baseline="30000" dirty="0">
                <a:latin typeface="Open Sans" panose="020B0606030504020204" pitchFamily="34" charset="0"/>
                <a:ea typeface="Open Sans" panose="020B0606030504020204" pitchFamily="34" charset="0"/>
                <a:cs typeface="Open Sans" panose="020B0606030504020204" pitchFamily="34" charset="0"/>
              </a:rPr>
              <a:t> </a:t>
            </a:r>
            <a:r>
              <a:rPr lang="en-AU" sz="2800" dirty="0">
                <a:latin typeface="Open Sans" panose="020B0606030504020204" pitchFamily="34" charset="0"/>
                <a:ea typeface="Open Sans" panose="020B0606030504020204" pitchFamily="34" charset="0"/>
                <a:cs typeface="Open Sans" panose="020B0606030504020204" pitchFamily="34" charset="0"/>
              </a:rPr>
              <a:t>This is the meaning of the vision of the rock cut out of a mountain, but not by human hands...</a:t>
            </a: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2:44-45</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81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D13F-BAEB-EDCB-7060-27645D9017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B9F065-2D7B-B3B7-F513-378933D08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D52081E-38D7-27B3-D469-673EF9B169B0}"/>
              </a:ext>
            </a:extLst>
          </p:cNvPr>
          <p:cNvSpPr txBox="1"/>
          <p:nvPr/>
        </p:nvSpPr>
        <p:spPr>
          <a:xfrm>
            <a:off x="2851355" y="927330"/>
            <a:ext cx="8436078" cy="5632311"/>
          </a:xfrm>
          <a:prstGeom prst="rect">
            <a:avLst/>
          </a:prstGeom>
          <a:noFill/>
        </p:spPr>
        <p:txBody>
          <a:bodyPr wrap="square">
            <a:spAutoFit/>
          </a:bodyPr>
          <a:lstStyle/>
          <a:p>
            <a:pPr lvl="0"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See, I lay a stone in Zion, a chosen and precious cornerstone, and the one who trusts in him will never be put to shame.” Now to you who believe, this stone is precious. But to those who do not believe, “The stone the builders rejected has become the cornerstone,” and, “A stone that causes people to stumble and a rock that makes them fall.</a:t>
            </a: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 PETER 2:6-8</a:t>
            </a:r>
          </a:p>
        </p:txBody>
      </p:sp>
    </p:spTree>
    <p:extLst>
      <p:ext uri="{BB962C8B-B14F-4D97-AF65-F5344CB8AC3E}">
        <p14:creationId xmlns:p14="http://schemas.microsoft.com/office/powerpoint/2010/main" val="357597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1C6B-5752-7EBF-96AB-4AC32EE6DE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670990-094A-1D64-E27F-0F8BE0BBB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3554F5A-62CF-1D23-5C60-9D5C835C9008}"/>
              </a:ext>
            </a:extLst>
          </p:cNvPr>
          <p:cNvSpPr txBox="1"/>
          <p:nvPr/>
        </p:nvSpPr>
        <p:spPr>
          <a:xfrm>
            <a:off x="2890684" y="2297502"/>
            <a:ext cx="8288593"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Jesus Christ alone founded his empire upon love, and at this hour millions of men would die for him.</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NAPOLEAN BONAPARTE</a:t>
            </a:r>
          </a:p>
        </p:txBody>
      </p:sp>
    </p:spTree>
    <p:extLst>
      <p:ext uri="{BB962C8B-B14F-4D97-AF65-F5344CB8AC3E}">
        <p14:creationId xmlns:p14="http://schemas.microsoft.com/office/powerpoint/2010/main" val="252293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0882-1E10-A74A-DF63-E9CA0F9A13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7D20A8-2AC3-1821-4DC7-D8ABA5ECD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266C742-5818-786C-F836-4156BE172029}"/>
              </a:ext>
            </a:extLst>
          </p:cNvPr>
          <p:cNvSpPr txBox="1"/>
          <p:nvPr/>
        </p:nvSpPr>
        <p:spPr>
          <a:xfrm>
            <a:off x="2939844" y="2212453"/>
            <a:ext cx="8239433" cy="3416320"/>
          </a:xfrm>
          <a:prstGeom prst="rect">
            <a:avLst/>
          </a:prstGeom>
          <a:noFill/>
        </p:spPr>
        <p:txBody>
          <a:bodyPr wrap="square">
            <a:spAutoFit/>
          </a:bodyPr>
          <a:lstStyle/>
          <a:p>
            <a:pPr algn="just"/>
            <a:r>
              <a:rPr lang="en-AU" sz="3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kingdom of the world has become the kingdom of our Lord and of his Messiah, and he will reign for ever and ever.</a:t>
            </a:r>
          </a:p>
          <a:p>
            <a:pPr algn="just"/>
            <a:endParaRPr lang="en-AU" sz="3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r"/>
            <a:r>
              <a:rPr lang="en-AU" sz="3600" dirty="0">
                <a:solidFill>
                  <a:srgbClr val="000000"/>
                </a:solidFill>
                <a:latin typeface="Open Sans" panose="020B0606030504020204" pitchFamily="34" charset="0"/>
                <a:ea typeface="Open Sans" panose="020B0606030504020204" pitchFamily="34" charset="0"/>
                <a:cs typeface="Open Sans" panose="020B0606030504020204" pitchFamily="34" charset="0"/>
              </a:rPr>
              <a:t>- REVELATION 11:15</a:t>
            </a:r>
            <a:endParaRPr lang="en-AU"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6593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4C62-A00D-D9B9-3516-9A8C031057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82C1C4-9601-22E5-6A65-020B68368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4"/>
          <p:cNvSpPr/>
          <p:nvPr/>
        </p:nvSpPr>
        <p:spPr>
          <a:xfrm>
            <a:off x="2153263" y="194187"/>
            <a:ext cx="9871587" cy="646962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2732818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8E443-EC94-278F-0F6D-70416231C9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0AD74B-8B79-52B5-EAE8-976F78AC9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C123D5-0F1D-D21F-2D77-B83F09A69384}"/>
              </a:ext>
            </a:extLst>
          </p:cNvPr>
          <p:cNvSpPr txBox="1"/>
          <p:nvPr/>
        </p:nvSpPr>
        <p:spPr>
          <a:xfrm>
            <a:off x="3057831" y="2226159"/>
            <a:ext cx="7846143" cy="3416320"/>
          </a:xfrm>
          <a:prstGeom prst="rect">
            <a:avLst/>
          </a:prstGeom>
          <a:noFill/>
        </p:spPr>
        <p:txBody>
          <a:bodyPr wrap="square">
            <a:spAutoFit/>
          </a:bodyPr>
          <a:lstStyle/>
          <a:p>
            <a:pPr algn="just"/>
            <a:r>
              <a:rPr lang="en-AU" sz="3600" spc="25" dirty="0">
                <a:solidFill>
                  <a:srgbClr val="191919"/>
                </a:solidFill>
                <a:effectLst/>
                <a:latin typeface="Open Sans" panose="020B0606030504020204" pitchFamily="34" charset="0"/>
                <a:ea typeface="Open Sans" panose="020B0606030504020204" pitchFamily="34" charset="0"/>
                <a:cs typeface="Open Sans" panose="020B0606030504020204" pitchFamily="34" charset="0"/>
              </a:rPr>
              <a:t>Jesus now has many lovers of his heavenly kingdom, but few bearers of his cross.</a:t>
            </a:r>
          </a:p>
          <a:p>
            <a:pPr algn="just"/>
            <a:endParaRPr lang="en-AU" sz="3600" spc="25" dirty="0">
              <a:solidFill>
                <a:srgbClr val="191919"/>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r">
              <a:buFontTx/>
              <a:buChar char="-"/>
            </a:pPr>
            <a:r>
              <a:rPr lang="en-AU" sz="3600" spc="25" dirty="0">
                <a:solidFill>
                  <a:srgbClr val="191919"/>
                </a:solidFill>
                <a:latin typeface="Open Sans" panose="020B0606030504020204" pitchFamily="34" charset="0"/>
                <a:ea typeface="Open Sans" panose="020B0606030504020204" pitchFamily="34" charset="0"/>
                <a:cs typeface="Open Sans" panose="020B0606030504020204" pitchFamily="34" charset="0"/>
              </a:rPr>
              <a:t> THOMAS A KEMPIS</a:t>
            </a:r>
          </a:p>
          <a:p>
            <a:pPr algn="r"/>
            <a:r>
              <a:rPr lang="en-AU" sz="3600" i="1" spc="25" dirty="0">
                <a:solidFill>
                  <a:srgbClr val="191919"/>
                </a:solidFill>
                <a:latin typeface="Open Sans" panose="020B0606030504020204" pitchFamily="34" charset="0"/>
                <a:ea typeface="Open Sans" panose="020B0606030504020204" pitchFamily="34" charset="0"/>
                <a:cs typeface="Open Sans" panose="020B0606030504020204" pitchFamily="34" charset="0"/>
              </a:rPr>
              <a:t>The Imitation of Christ</a:t>
            </a:r>
            <a:endParaRPr lang="en-AU" sz="36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5236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D0E4-1A2E-0CBF-85C3-3990838A57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C98433-A700-B458-47B4-100C04138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6855454-51E9-A363-B503-77586893A7C4}"/>
              </a:ext>
            </a:extLst>
          </p:cNvPr>
          <p:cNvSpPr txBox="1"/>
          <p:nvPr/>
        </p:nvSpPr>
        <p:spPr>
          <a:xfrm>
            <a:off x="2418737" y="380211"/>
            <a:ext cx="9360308" cy="6370975"/>
          </a:xfrm>
          <a:prstGeom prst="rect">
            <a:avLst/>
          </a:prstGeom>
          <a:noFill/>
        </p:spPr>
        <p:txBody>
          <a:bodyPr wrap="square">
            <a:spAutoFit/>
          </a:bodyPr>
          <a:lstStyle/>
          <a:p>
            <a:pPr lvl="0" algn="just">
              <a:defRPr/>
            </a:pPr>
            <a:r>
              <a:rPr lang="en-AU" sz="2400" dirty="0">
                <a:latin typeface="Open Sans" panose="020B0606030504020204" pitchFamily="34" charset="0"/>
                <a:ea typeface="Open Sans" panose="020B0606030504020204" pitchFamily="34" charset="0"/>
                <a:cs typeface="Open Sans" panose="020B0606030504020204" pitchFamily="34" charset="0"/>
              </a:rPr>
              <a:t>If we only had eyes to see and ears to hear and wits to understand, we would know that the Kingdom of God in the sense of holiness, goodness, beauty is as close as breathing and is crying out to born both within ourselves and within the world; we would know that the Kingdom of God is what we all of us hunger for above all other things even when we don’t know its name ... The Kingdom of God is where our best dreams come from and our truest prayers. We glimpse it at those moments when we find ourselves being better than we are and wiser than we know. We catch sight of it when at some moment of crisis a strength seems to come to us that is greater than our own strength. The Kingdom of God is where we belong. It is home, and whether we realize it or not, I think we are all of us homesick for it.</a:t>
            </a: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FREDERICK BUECHNER</a:t>
            </a:r>
          </a:p>
          <a:p>
            <a:pPr marL="0" marR="0" lvl="0" indent="0" algn="r" defTabSz="914400" rtl="0" eaLnBrk="1" fontAlgn="auto" latinLnBrk="0" hangingPunct="1">
              <a:lnSpc>
                <a:spcPct val="100000"/>
              </a:lnSpc>
              <a:spcBef>
                <a:spcPts val="0"/>
              </a:spcBef>
              <a:spcAft>
                <a:spcPts val="0"/>
              </a:spcAft>
              <a:buClrTx/>
              <a:buSzTx/>
              <a:buFontTx/>
              <a:buNone/>
              <a:tabLst/>
              <a:defRPr/>
            </a:pPr>
            <a:r>
              <a:rPr lang="en-AU" sz="2400" i="1" dirty="0">
                <a:solidFill>
                  <a:prstClr val="black"/>
                </a:solidFill>
                <a:latin typeface="Open Sans" panose="020B0606030504020204" pitchFamily="34" charset="0"/>
                <a:ea typeface="Open Sans" panose="020B0606030504020204" pitchFamily="34" charset="0"/>
                <a:cs typeface="Open Sans" panose="020B0606030504020204" pitchFamily="34" charset="0"/>
              </a:rPr>
              <a:t>The Clown in the Belfry</a:t>
            </a:r>
            <a:endParaRPr kumimoji="0" lang="en-AU" sz="2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240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FF147-558B-3741-0F8B-A2AFF8C80E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2D7EBC-114A-DBD9-11B6-3C78EFDD5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711BF4-188C-9A05-66F6-7E8610DDD591}"/>
              </a:ext>
            </a:extLst>
          </p:cNvPr>
          <p:cNvSpPr txBox="1"/>
          <p:nvPr/>
        </p:nvSpPr>
        <p:spPr>
          <a:xfrm>
            <a:off x="3008671" y="3005902"/>
            <a:ext cx="6174658" cy="369332"/>
          </a:xfrm>
          <a:prstGeom prst="rect">
            <a:avLst/>
          </a:prstGeom>
          <a:noFill/>
        </p:spPr>
        <p:txBody>
          <a:bodyPr wrap="square">
            <a:spAutoFit/>
          </a:bodyPr>
          <a:lstStyle/>
          <a:p>
            <a:endParaRPr lang="en-AU" dirty="0"/>
          </a:p>
        </p:txBody>
      </p:sp>
      <p:pic>
        <p:nvPicPr>
          <p:cNvPr id="6" name="Picture 5">
            <a:extLst>
              <a:ext uri="{FF2B5EF4-FFF2-40B4-BE49-F238E27FC236}">
                <a16:creationId xmlns:a16="http://schemas.microsoft.com/office/drawing/2014/main" id="{4D71319C-6723-26A8-137F-1216B8D807B7}"/>
              </a:ext>
            </a:extLst>
          </p:cNvPr>
          <p:cNvPicPr>
            <a:picLocks noChangeAspect="1"/>
          </p:cNvPicPr>
          <p:nvPr/>
        </p:nvPicPr>
        <p:blipFill>
          <a:blip r:embed="rId3"/>
          <a:stretch>
            <a:fillRect/>
          </a:stretch>
        </p:blipFill>
        <p:spPr>
          <a:xfrm>
            <a:off x="2105344" y="98323"/>
            <a:ext cx="10006956" cy="6486521"/>
          </a:xfrm>
          <a:prstGeom prst="rect">
            <a:avLst/>
          </a:prstGeom>
        </p:spPr>
      </p:pic>
      <p:sp>
        <p:nvSpPr>
          <p:cNvPr id="8" name="TextBox 7">
            <a:extLst>
              <a:ext uri="{FF2B5EF4-FFF2-40B4-BE49-F238E27FC236}">
                <a16:creationId xmlns:a16="http://schemas.microsoft.com/office/drawing/2014/main" id="{0D71EB2E-863D-E2F8-A13A-5F49B3D51CDF}"/>
              </a:ext>
            </a:extLst>
          </p:cNvPr>
          <p:cNvSpPr txBox="1"/>
          <p:nvPr/>
        </p:nvSpPr>
        <p:spPr>
          <a:xfrm>
            <a:off x="2105344" y="6584844"/>
            <a:ext cx="10006956" cy="246221"/>
          </a:xfrm>
          <a:prstGeom prst="rect">
            <a:avLst/>
          </a:prstGeom>
          <a:noFill/>
        </p:spPr>
        <p:txBody>
          <a:bodyPr wrap="square">
            <a:spAutoFit/>
          </a:bodyPr>
          <a:lstStyle/>
          <a:p>
            <a:pPr algn="ctr"/>
            <a:r>
              <a:rPr lang="en-AU" sz="1000" dirty="0">
                <a:latin typeface="Open Sans" panose="020B0606030504020204" pitchFamily="34" charset="0"/>
                <a:ea typeface="Open Sans" panose="020B0606030504020204" pitchFamily="34" charset="0"/>
                <a:cs typeface="Open Sans" panose="020B0606030504020204" pitchFamily="34" charset="0"/>
              </a:rPr>
              <a:t>https://www.greekmyths-greekmythology.com/sisyphus/</a:t>
            </a:r>
          </a:p>
        </p:txBody>
      </p:sp>
    </p:spTree>
    <p:extLst>
      <p:ext uri="{BB962C8B-B14F-4D97-AF65-F5344CB8AC3E}">
        <p14:creationId xmlns:p14="http://schemas.microsoft.com/office/powerpoint/2010/main" val="295746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4860A-6348-21D0-5CAE-0C6456D86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C17BC11-626A-80FA-4F56-9773AFC3CFCC}"/>
              </a:ext>
            </a:extLst>
          </p:cNvPr>
          <p:cNvPicPr>
            <a:picLocks noChangeAspect="1"/>
          </p:cNvPicPr>
          <p:nvPr/>
        </p:nvPicPr>
        <p:blipFill>
          <a:blip r:embed="rId3"/>
          <a:stretch>
            <a:fillRect/>
          </a:stretch>
        </p:blipFill>
        <p:spPr>
          <a:xfrm>
            <a:off x="-1" y="0"/>
            <a:ext cx="12192000" cy="6878099"/>
          </a:xfrm>
          <a:prstGeom prst="rect">
            <a:avLst/>
          </a:prstGeom>
        </p:spPr>
      </p:pic>
      <p:sp>
        <p:nvSpPr>
          <p:cNvPr id="6" name="TextBox 5">
            <a:extLst>
              <a:ext uri="{FF2B5EF4-FFF2-40B4-BE49-F238E27FC236}">
                <a16:creationId xmlns:a16="http://schemas.microsoft.com/office/drawing/2014/main" id="{67F3906B-69DA-4E9C-824A-3F65948BBB32}"/>
              </a:ext>
            </a:extLst>
          </p:cNvPr>
          <p:cNvSpPr txBox="1"/>
          <p:nvPr/>
        </p:nvSpPr>
        <p:spPr>
          <a:xfrm>
            <a:off x="8027175" y="6488668"/>
            <a:ext cx="4164825" cy="276999"/>
          </a:xfrm>
          <a:prstGeom prst="rect">
            <a:avLst/>
          </a:prstGeom>
          <a:noFill/>
        </p:spPr>
        <p:txBody>
          <a:bodyPr wrap="square">
            <a:spAutoFit/>
          </a:bodyPr>
          <a:lstStyle/>
          <a:p>
            <a:pPr algn="ctr"/>
            <a:r>
              <a:rPr lang="en-AU" sz="1200" dirty="0">
                <a:latin typeface="Open Sans" panose="020B0606030504020204" pitchFamily="34" charset="0"/>
                <a:ea typeface="Open Sans" panose="020B0606030504020204" pitchFamily="34" charset="0"/>
                <a:cs typeface="Open Sans" panose="020B0606030504020204" pitchFamily="34" charset="0"/>
              </a:rPr>
              <a:t>https://www.visionofhumanity.org/maps</a:t>
            </a:r>
          </a:p>
        </p:txBody>
      </p:sp>
      <p:sp>
        <p:nvSpPr>
          <p:cNvPr id="7" name="TextBox 6">
            <a:extLst>
              <a:ext uri="{FF2B5EF4-FFF2-40B4-BE49-F238E27FC236}">
                <a16:creationId xmlns:a16="http://schemas.microsoft.com/office/drawing/2014/main" id="{4739F08B-A890-993B-E2A1-756FFCEC0B85}"/>
              </a:ext>
            </a:extLst>
          </p:cNvPr>
          <p:cNvSpPr txBox="1"/>
          <p:nvPr/>
        </p:nvSpPr>
        <p:spPr>
          <a:xfrm>
            <a:off x="3667430" y="98322"/>
            <a:ext cx="5014453"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GLOBAL PEACE MAP</a:t>
            </a:r>
            <a:endParaRPr kumimoji="0" lang="en-AU"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409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1A5F7-355C-B7F1-033A-333F5AC107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DF032A-FF59-C1C9-5ADA-D77EF910E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253E7D0-5B4F-C979-C982-82C433A34D2E}"/>
              </a:ext>
            </a:extLst>
          </p:cNvPr>
          <p:cNvSpPr txBox="1"/>
          <p:nvPr/>
        </p:nvSpPr>
        <p:spPr>
          <a:xfrm>
            <a:off x="3067665" y="1579747"/>
            <a:ext cx="7954297"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AU" sz="3600" spc="25" dirty="0">
                <a:effectLst/>
                <a:latin typeface="Open Sans" panose="020B0606030504020204" pitchFamily="34" charset="0"/>
                <a:ea typeface="Open Sans" panose="020B0606030504020204" pitchFamily="34" charset="0"/>
                <a:cs typeface="Open Sans" panose="020B0606030504020204" pitchFamily="34" charset="0"/>
              </a:rPr>
              <a:t>I could not be more optimistic than I am, because my hope is in Jesus Christ alone. Just think if the apostolic church had pinned its hope on the Roman Empire!</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MALCOM MUGGERIDGE</a:t>
            </a:r>
          </a:p>
        </p:txBody>
      </p:sp>
    </p:spTree>
    <p:extLst>
      <p:ext uri="{BB962C8B-B14F-4D97-AF65-F5344CB8AC3E}">
        <p14:creationId xmlns:p14="http://schemas.microsoft.com/office/powerpoint/2010/main" val="192146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FABE-044B-8248-B022-F5BA9B4B55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0A8D77-86BA-76B2-C857-5466BA052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EA6226-991E-994D-1D3C-DF9288AA4E7A}"/>
              </a:ext>
            </a:extLst>
          </p:cNvPr>
          <p:cNvSpPr txBox="1">
            <a:spLocks/>
          </p:cNvSpPr>
          <p:nvPr/>
        </p:nvSpPr>
        <p:spPr>
          <a:xfrm>
            <a:off x="2885036" y="474110"/>
            <a:ext cx="8448570"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DANIEL 2:24-49</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D952051-52C2-2662-A674-FD09AC9DF033}"/>
              </a:ext>
            </a:extLst>
          </p:cNvPr>
          <p:cNvSpPr txBox="1"/>
          <p:nvPr/>
        </p:nvSpPr>
        <p:spPr>
          <a:xfrm>
            <a:off x="2885036" y="1780917"/>
            <a:ext cx="8448570" cy="4524315"/>
          </a:xfrm>
          <a:prstGeom prst="rect">
            <a:avLst/>
          </a:prstGeom>
          <a:noFill/>
        </p:spPr>
        <p:txBody>
          <a:bodyPr wrap="square">
            <a:spAutoFit/>
          </a:bodyPr>
          <a:lstStyle/>
          <a:p>
            <a:pPr algn="just"/>
            <a:r>
              <a:rPr lang="en-AU" sz="3600" baseline="30000" dirty="0">
                <a:latin typeface="Open Sans" panose="020B0606030504020204" pitchFamily="34" charset="0"/>
                <a:ea typeface="Open Sans" panose="020B0606030504020204" pitchFamily="34" charset="0"/>
                <a:cs typeface="Open Sans" panose="020B0606030504020204" pitchFamily="34" charset="0"/>
              </a:rPr>
              <a:t>26 </a:t>
            </a:r>
            <a:r>
              <a:rPr lang="en-AU" sz="3600" dirty="0">
                <a:latin typeface="Open Sans" panose="020B0606030504020204" pitchFamily="34" charset="0"/>
                <a:ea typeface="Open Sans" panose="020B0606030504020204" pitchFamily="34" charset="0"/>
                <a:cs typeface="Open Sans" panose="020B0606030504020204" pitchFamily="34" charset="0"/>
              </a:rPr>
              <a:t>The king asked Daniel (also called Belteshazzar), “Are you able to tell me what I saw in my dream and interpret it?” </a:t>
            </a:r>
            <a:r>
              <a:rPr lang="en-AU" sz="3600" baseline="30000" dirty="0">
                <a:latin typeface="Open Sans" panose="020B0606030504020204" pitchFamily="34" charset="0"/>
                <a:ea typeface="Open Sans" panose="020B0606030504020204" pitchFamily="34" charset="0"/>
                <a:cs typeface="Open Sans" panose="020B0606030504020204" pitchFamily="34" charset="0"/>
              </a:rPr>
              <a:t>27 </a:t>
            </a:r>
            <a:r>
              <a:rPr lang="en-AU" sz="3600" dirty="0">
                <a:latin typeface="Open Sans" panose="020B0606030504020204" pitchFamily="34" charset="0"/>
                <a:ea typeface="Open Sans" panose="020B0606030504020204" pitchFamily="34" charset="0"/>
                <a:cs typeface="Open Sans" panose="020B0606030504020204" pitchFamily="34" charset="0"/>
              </a:rPr>
              <a:t>Daniel replied, “No wise man, enchanter, magician or diviner can explain to the king the mystery he has asked about, </a:t>
            </a:r>
            <a:r>
              <a:rPr lang="en-AU" sz="3600" baseline="30000" dirty="0">
                <a:latin typeface="Open Sans" panose="020B0606030504020204" pitchFamily="34" charset="0"/>
                <a:ea typeface="Open Sans" panose="020B0606030504020204" pitchFamily="34" charset="0"/>
                <a:cs typeface="Open Sans" panose="020B0606030504020204" pitchFamily="34" charset="0"/>
              </a:rPr>
              <a:t>28 </a:t>
            </a:r>
            <a:r>
              <a:rPr lang="en-AU" sz="3600" dirty="0">
                <a:latin typeface="Open Sans" panose="020B0606030504020204" pitchFamily="34" charset="0"/>
                <a:ea typeface="Open Sans" panose="020B0606030504020204" pitchFamily="34" charset="0"/>
                <a:cs typeface="Open Sans" panose="020B0606030504020204" pitchFamily="34" charset="0"/>
              </a:rPr>
              <a:t>but there is a God in heaven who reveals mysteries. </a:t>
            </a:r>
          </a:p>
        </p:txBody>
      </p:sp>
    </p:spTree>
    <p:extLst>
      <p:ext uri="{BB962C8B-B14F-4D97-AF65-F5344CB8AC3E}">
        <p14:creationId xmlns:p14="http://schemas.microsoft.com/office/powerpoint/2010/main" val="327887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523D7-12B1-D48B-B7D6-BDBD511A66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12C8E3-BB8A-63AC-868E-96159AFC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640AE71-1C9C-E9CF-A614-8F1C1254BDB2}"/>
              </a:ext>
            </a:extLst>
          </p:cNvPr>
          <p:cNvSpPr txBox="1"/>
          <p:nvPr/>
        </p:nvSpPr>
        <p:spPr>
          <a:xfrm>
            <a:off x="2930011" y="712862"/>
            <a:ext cx="8337755" cy="5447645"/>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He has shown King Nebuchadnezzar what will happen in days to come. Your dream and the visions that passed through your mind as you were lying in bed are these… </a:t>
            </a:r>
          </a:p>
          <a:p>
            <a:pPr lvl="0" algn="just">
              <a:defRPr/>
            </a:pPr>
            <a:endPar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lgn="just">
              <a:defRPr/>
            </a:pP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31 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“Your Majesty looked, and there before you stood a large statue—an enormous, dazzling statue, awesome in appearance. </a:t>
            </a:r>
          </a:p>
        </p:txBody>
      </p:sp>
    </p:spTree>
    <p:extLst>
      <p:ext uri="{BB962C8B-B14F-4D97-AF65-F5344CB8AC3E}">
        <p14:creationId xmlns:p14="http://schemas.microsoft.com/office/powerpoint/2010/main" val="426855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95FA-C571-2BD2-733B-9E2462B72C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CCA88E-B47A-018C-A23D-126023BC3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E8536A1-7CDC-3551-0E18-A5E2FCCFBDE6}"/>
              </a:ext>
            </a:extLst>
          </p:cNvPr>
          <p:cNvSpPr txBox="1"/>
          <p:nvPr/>
        </p:nvSpPr>
        <p:spPr>
          <a:xfrm>
            <a:off x="2871018" y="705177"/>
            <a:ext cx="8337755" cy="5447645"/>
          </a:xfrm>
          <a:prstGeom prst="rect">
            <a:avLst/>
          </a:prstGeom>
          <a:noFill/>
        </p:spPr>
        <p:txBody>
          <a:bodyPr wrap="square">
            <a:spAutoFit/>
          </a:bodyPr>
          <a:lstStyle/>
          <a:p>
            <a:pPr lvl="0" algn="just"/>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32 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head of the statue was made of pure gold, its chest and arms of silver, its belly and thighs of bronze, </a:t>
            </a: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33 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its legs of iron, its feet partly of iron and partly of baked clay.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lvl="0" algn="just"/>
            <a:endPar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lgn="just"/>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34 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While you were watching, a rock was cut out, but not by human hands. It struck the statue on its feet of iron and clay and smashed them. </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9377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77517-B948-C58F-E634-20FF5D7938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3A77B3-814B-746F-3EB1-8FA77B0FA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F5F24E0-A803-BBD8-8455-3D04652C598D}"/>
              </a:ext>
            </a:extLst>
          </p:cNvPr>
          <p:cNvSpPr txBox="1"/>
          <p:nvPr/>
        </p:nvSpPr>
        <p:spPr>
          <a:xfrm>
            <a:off x="2880851" y="612844"/>
            <a:ext cx="8445910" cy="5632311"/>
          </a:xfrm>
          <a:prstGeom prst="rect">
            <a:avLst/>
          </a:prstGeom>
          <a:noFill/>
        </p:spPr>
        <p:txBody>
          <a:bodyPr wrap="square">
            <a:spAutoFit/>
          </a:bodyPr>
          <a:lstStyle/>
          <a:p>
            <a:pPr algn="just"/>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Then the iron, the clay, the bronze, the silver and the gold were all broken to pieces and became like chaff on a threshing floor in the summer. The wind swept them away without leaving a trace. But the rock that struck the statue became a huge mountain and filled the whole earth.</a:t>
            </a:r>
          </a:p>
          <a:p>
            <a:pPr algn="just"/>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36 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“This was the dream, and now we will interpret it to the king…</a:t>
            </a:r>
          </a:p>
        </p:txBody>
      </p:sp>
    </p:spTree>
    <p:extLst>
      <p:ext uri="{BB962C8B-B14F-4D97-AF65-F5344CB8AC3E}">
        <p14:creationId xmlns:p14="http://schemas.microsoft.com/office/powerpoint/2010/main" val="153479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B4569-42EC-5055-D62D-42DB8DEE09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74E96E-6F7A-8351-6A71-BE2A1DF7E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26D8D49-F57D-2D23-A757-065202E4E9D2}"/>
              </a:ext>
            </a:extLst>
          </p:cNvPr>
          <p:cNvSpPr txBox="1"/>
          <p:nvPr/>
        </p:nvSpPr>
        <p:spPr>
          <a:xfrm>
            <a:off x="2910346" y="473496"/>
            <a:ext cx="8426247" cy="6186309"/>
          </a:xfrm>
          <a:prstGeom prst="rect">
            <a:avLst/>
          </a:prstGeom>
          <a:noFill/>
        </p:spPr>
        <p:txBody>
          <a:bodyPr wrap="square">
            <a:spAutoFit/>
          </a:bodyPr>
          <a:lstStyle/>
          <a:p>
            <a:pPr algn="just">
              <a:defRPr/>
            </a:pPr>
            <a:r>
              <a:rPr lang="en-AU" sz="35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44 </a:t>
            </a:r>
            <a:r>
              <a:rPr lang="en-AU" sz="3500" dirty="0">
                <a:solidFill>
                  <a:prstClr val="black"/>
                </a:solidFill>
                <a:latin typeface="Open Sans" panose="020B0606030504020204" pitchFamily="34" charset="0"/>
                <a:ea typeface="Open Sans" panose="020B0606030504020204" pitchFamily="34" charset="0"/>
                <a:cs typeface="Open Sans" panose="020B0606030504020204" pitchFamily="34" charset="0"/>
              </a:rPr>
              <a:t>“In the time of those kings, the God of heaven will set up a kingdom that will never be destroyed, nor will it be left to another people. It will crush all those kingdoms and bring them to an end, but it will itself endure forever.</a:t>
            </a:r>
            <a:r>
              <a:rPr lang="en-AU" sz="35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just">
              <a:defRPr/>
            </a:pPr>
            <a:r>
              <a:rPr lang="en-AU" sz="35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45 </a:t>
            </a:r>
            <a:r>
              <a:rPr lang="en-AU" sz="3500" dirty="0">
                <a:solidFill>
                  <a:prstClr val="black"/>
                </a:solidFill>
                <a:latin typeface="Open Sans" panose="020B0606030504020204" pitchFamily="34" charset="0"/>
                <a:ea typeface="Open Sans" panose="020B0606030504020204" pitchFamily="34" charset="0"/>
                <a:cs typeface="Open Sans" panose="020B0606030504020204" pitchFamily="34" charset="0"/>
              </a:rPr>
              <a:t>This is the meaning of the vision of the rock cut out of a mountain, but not by human hands—a rock that broke the iron, the bronze, the clay, the silver and the gold to pieces.</a:t>
            </a:r>
          </a:p>
        </p:txBody>
      </p:sp>
    </p:spTree>
    <p:extLst>
      <p:ext uri="{BB962C8B-B14F-4D97-AF65-F5344CB8AC3E}">
        <p14:creationId xmlns:p14="http://schemas.microsoft.com/office/powerpoint/2010/main" val="1535049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10237</TotalTime>
  <Words>1350</Words>
  <Application>Microsoft Office PowerPoint</Application>
  <PresentationFormat>Widescreen</PresentationFormat>
  <Paragraphs>64</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Christie</dc:creator>
  <cp:lastModifiedBy>Michael Christie</cp:lastModifiedBy>
  <cp:revision>4</cp:revision>
  <cp:lastPrinted>2026-05-01T08:41:56Z</cp:lastPrinted>
  <dcterms:created xsi:type="dcterms:W3CDTF">2026-04-07T01:41:15Z</dcterms:created>
  <dcterms:modified xsi:type="dcterms:W3CDTF">2026-05-05T05:27:04Z</dcterms:modified>
</cp:coreProperties>
</file>