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589" r:id="rId2"/>
    <p:sldId id="629" r:id="rId3"/>
    <p:sldId id="630" r:id="rId4"/>
    <p:sldId id="535" r:id="rId5"/>
    <p:sldId id="607" r:id="rId6"/>
    <p:sldId id="608" r:id="rId7"/>
    <p:sldId id="609" r:id="rId8"/>
    <p:sldId id="610" r:id="rId9"/>
    <p:sldId id="615" r:id="rId10"/>
    <p:sldId id="631" r:id="rId11"/>
    <p:sldId id="611" r:id="rId12"/>
    <p:sldId id="632" r:id="rId13"/>
    <p:sldId id="612" r:id="rId14"/>
    <p:sldId id="618" r:id="rId15"/>
    <p:sldId id="613" r:id="rId16"/>
    <p:sldId id="619" r:id="rId17"/>
    <p:sldId id="620" r:id="rId18"/>
    <p:sldId id="621" r:id="rId19"/>
    <p:sldId id="633" r:id="rId20"/>
    <p:sldId id="622" r:id="rId21"/>
    <p:sldId id="623" r:id="rId22"/>
    <p:sldId id="624" r:id="rId23"/>
    <p:sldId id="625" r:id="rId24"/>
    <p:sldId id="597" r:id="rId25"/>
    <p:sldId id="599" r:id="rId26"/>
    <p:sldId id="600" r:id="rId27"/>
    <p:sldId id="626" r:id="rId28"/>
    <p:sldId id="627" r:id="rId29"/>
    <p:sldId id="628" r:id="rId30"/>
    <p:sldId id="634" r:id="rId31"/>
    <p:sldId id="635" r:id="rId32"/>
    <p:sldId id="636" r:id="rId33"/>
    <p:sldId id="637" r:id="rId34"/>
    <p:sldId id="638" r:id="rId35"/>
    <p:sldId id="639" r:id="rId36"/>
    <p:sldId id="640" r:id="rId37"/>
    <p:sldId id="642" r:id="rId38"/>
    <p:sldId id="643" r:id="rId39"/>
    <p:sldId id="644" r:id="rId40"/>
    <p:sldId id="645" r:id="rId41"/>
    <p:sldId id="646" r:id="rId42"/>
    <p:sldId id="647" r:id="rId43"/>
    <p:sldId id="648" r:id="rId44"/>
    <p:sldId id="649" r:id="rId45"/>
    <p:sldId id="650" r:id="rId46"/>
    <p:sldId id="651" r:id="rId47"/>
    <p:sldId id="652" r:id="rId48"/>
    <p:sldId id="653" r:id="rId49"/>
    <p:sldId id="654" r:id="rId50"/>
    <p:sldId id="659" r:id="rId51"/>
    <p:sldId id="660" r:id="rId52"/>
    <p:sldId id="661" r:id="rId53"/>
    <p:sldId id="662" r:id="rId54"/>
    <p:sldId id="664" r:id="rId55"/>
    <p:sldId id="665" r:id="rId56"/>
    <p:sldId id="666" r:id="rId57"/>
    <p:sldId id="667" r:id="rId58"/>
    <p:sldId id="670" r:id="rId59"/>
    <p:sldId id="668" r:id="rId60"/>
    <p:sldId id="671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A79F"/>
    <a:srgbClr val="251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BCD81C-3C7B-4F1E-AFFD-8DF2AD0C4CE3}" v="116" dt="2026-05-03T12:54:23.9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3"/>
    <p:restoredTop sz="94694"/>
  </p:normalViewPr>
  <p:slideViewPr>
    <p:cSldViewPr snapToGrid="0">
      <p:cViewPr varScale="1">
        <p:scale>
          <a:sx n="75" d="100"/>
          <a:sy n="75" d="100"/>
        </p:scale>
        <p:origin x="12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Stockdale" userId="159b2cbb5646a6db" providerId="LiveId" clId="{948FAC11-D461-4DA7-BF9B-F2CABBD5D9E2}"/>
    <pc:docChg chg="undo redo custSel addSld delSld modSld sldOrd">
      <pc:chgData name="Jack Stockdale" userId="159b2cbb5646a6db" providerId="LiveId" clId="{948FAC11-D461-4DA7-BF9B-F2CABBD5D9E2}" dt="2026-05-03T13:10:59.624" v="8289" actId="2696"/>
      <pc:docMkLst>
        <pc:docMk/>
      </pc:docMkLst>
      <pc:sldChg chg="modSp del mod">
        <pc:chgData name="Jack Stockdale" userId="159b2cbb5646a6db" providerId="LiveId" clId="{948FAC11-D461-4DA7-BF9B-F2CABBD5D9E2}" dt="2026-05-03T08:28:32.795" v="1200" actId="2696"/>
        <pc:sldMkLst>
          <pc:docMk/>
          <pc:sldMk cId="255063848" sldId="474"/>
        </pc:sldMkLst>
        <pc:spChg chg="mod">
          <ac:chgData name="Jack Stockdale" userId="159b2cbb5646a6db" providerId="LiveId" clId="{948FAC11-D461-4DA7-BF9B-F2CABBD5D9E2}" dt="2026-05-02T20:58:16.483" v="11" actId="6549"/>
          <ac:spMkLst>
            <pc:docMk/>
            <pc:sldMk cId="255063848" sldId="474"/>
            <ac:spMk id="3" creationId="{3A402579-51FD-3FB0-A1A3-46D5041FCE46}"/>
          </ac:spMkLst>
        </pc:spChg>
      </pc:sldChg>
      <pc:sldChg chg="del">
        <pc:chgData name="Jack Stockdale" userId="159b2cbb5646a6db" providerId="LiveId" clId="{948FAC11-D461-4DA7-BF9B-F2CABBD5D9E2}" dt="2026-05-03T09:38:52.498" v="3789" actId="2696"/>
        <pc:sldMkLst>
          <pc:docMk/>
          <pc:sldMk cId="1868050012" sldId="478"/>
        </pc:sldMkLst>
      </pc:sldChg>
      <pc:sldChg chg="del">
        <pc:chgData name="Jack Stockdale" userId="159b2cbb5646a6db" providerId="LiveId" clId="{948FAC11-D461-4DA7-BF9B-F2CABBD5D9E2}" dt="2026-05-03T09:38:48.306" v="3770" actId="2696"/>
        <pc:sldMkLst>
          <pc:docMk/>
          <pc:sldMk cId="1244469292" sldId="484"/>
        </pc:sldMkLst>
      </pc:sldChg>
      <pc:sldChg chg="del">
        <pc:chgData name="Jack Stockdale" userId="159b2cbb5646a6db" providerId="LiveId" clId="{948FAC11-D461-4DA7-BF9B-F2CABBD5D9E2}" dt="2026-05-03T09:38:49.967" v="3777" actId="2696"/>
        <pc:sldMkLst>
          <pc:docMk/>
          <pc:sldMk cId="823904724" sldId="515"/>
        </pc:sldMkLst>
      </pc:sldChg>
      <pc:sldChg chg="del">
        <pc:chgData name="Jack Stockdale" userId="159b2cbb5646a6db" providerId="LiveId" clId="{948FAC11-D461-4DA7-BF9B-F2CABBD5D9E2}" dt="2026-05-03T09:38:49.742" v="3776" actId="2696"/>
        <pc:sldMkLst>
          <pc:docMk/>
          <pc:sldMk cId="846484611" sldId="517"/>
        </pc:sldMkLst>
      </pc:sldChg>
      <pc:sldChg chg="del">
        <pc:chgData name="Jack Stockdale" userId="159b2cbb5646a6db" providerId="LiveId" clId="{948FAC11-D461-4DA7-BF9B-F2CABBD5D9E2}" dt="2026-05-03T09:38:50.636" v="3780" actId="2696"/>
        <pc:sldMkLst>
          <pc:docMk/>
          <pc:sldMk cId="3418957792" sldId="520"/>
        </pc:sldMkLst>
      </pc:sldChg>
      <pc:sldChg chg="del">
        <pc:chgData name="Jack Stockdale" userId="159b2cbb5646a6db" providerId="LiveId" clId="{948FAC11-D461-4DA7-BF9B-F2CABBD5D9E2}" dt="2026-05-03T09:38:50.822" v="3781" actId="2696"/>
        <pc:sldMkLst>
          <pc:docMk/>
          <pc:sldMk cId="918346539" sldId="521"/>
        </pc:sldMkLst>
      </pc:sldChg>
      <pc:sldChg chg="del">
        <pc:chgData name="Jack Stockdale" userId="159b2cbb5646a6db" providerId="LiveId" clId="{948FAC11-D461-4DA7-BF9B-F2CABBD5D9E2}" dt="2026-05-03T09:38:51.063" v="3782" actId="2696"/>
        <pc:sldMkLst>
          <pc:docMk/>
          <pc:sldMk cId="1095923151" sldId="522"/>
        </pc:sldMkLst>
      </pc:sldChg>
      <pc:sldChg chg="del">
        <pc:chgData name="Jack Stockdale" userId="159b2cbb5646a6db" providerId="LiveId" clId="{948FAC11-D461-4DA7-BF9B-F2CABBD5D9E2}" dt="2026-05-03T09:38:51.313" v="3783" actId="2696"/>
        <pc:sldMkLst>
          <pc:docMk/>
          <pc:sldMk cId="1796919963" sldId="523"/>
        </pc:sldMkLst>
      </pc:sldChg>
      <pc:sldChg chg="del">
        <pc:chgData name="Jack Stockdale" userId="159b2cbb5646a6db" providerId="LiveId" clId="{948FAC11-D461-4DA7-BF9B-F2CABBD5D9E2}" dt="2026-05-03T09:38:51.506" v="3784" actId="2696"/>
        <pc:sldMkLst>
          <pc:docMk/>
          <pc:sldMk cId="2380329973" sldId="524"/>
        </pc:sldMkLst>
      </pc:sldChg>
      <pc:sldChg chg="del">
        <pc:chgData name="Jack Stockdale" userId="159b2cbb5646a6db" providerId="LiveId" clId="{948FAC11-D461-4DA7-BF9B-F2CABBD5D9E2}" dt="2026-05-03T09:38:50.138" v="3778" actId="2696"/>
        <pc:sldMkLst>
          <pc:docMk/>
          <pc:sldMk cId="177830032" sldId="525"/>
        </pc:sldMkLst>
      </pc:sldChg>
      <pc:sldChg chg="del">
        <pc:chgData name="Jack Stockdale" userId="159b2cbb5646a6db" providerId="LiveId" clId="{948FAC11-D461-4DA7-BF9B-F2CABBD5D9E2}" dt="2026-05-02T21:11:14.123" v="1067" actId="2696"/>
        <pc:sldMkLst>
          <pc:docMk/>
          <pc:sldMk cId="3795884514" sldId="528"/>
        </pc:sldMkLst>
      </pc:sldChg>
      <pc:sldChg chg="del">
        <pc:chgData name="Jack Stockdale" userId="159b2cbb5646a6db" providerId="LiveId" clId="{948FAC11-D461-4DA7-BF9B-F2CABBD5D9E2}" dt="2026-05-02T21:11:15.369" v="1069" actId="2696"/>
        <pc:sldMkLst>
          <pc:docMk/>
          <pc:sldMk cId="2595842988" sldId="529"/>
        </pc:sldMkLst>
      </pc:sldChg>
      <pc:sldChg chg="del">
        <pc:chgData name="Jack Stockdale" userId="159b2cbb5646a6db" providerId="LiveId" clId="{948FAC11-D461-4DA7-BF9B-F2CABBD5D9E2}" dt="2026-05-02T21:11:16.122" v="1070" actId="2696"/>
        <pc:sldMkLst>
          <pc:docMk/>
          <pc:sldMk cId="2817544956" sldId="530"/>
        </pc:sldMkLst>
      </pc:sldChg>
      <pc:sldChg chg="del">
        <pc:chgData name="Jack Stockdale" userId="159b2cbb5646a6db" providerId="LiveId" clId="{948FAC11-D461-4DA7-BF9B-F2CABBD5D9E2}" dt="2026-05-02T21:11:17.006" v="1071" actId="2696"/>
        <pc:sldMkLst>
          <pc:docMk/>
          <pc:sldMk cId="3232882549" sldId="531"/>
        </pc:sldMkLst>
      </pc:sldChg>
      <pc:sldChg chg="del">
        <pc:chgData name="Jack Stockdale" userId="159b2cbb5646a6db" providerId="LiveId" clId="{948FAC11-D461-4DA7-BF9B-F2CABBD5D9E2}" dt="2026-05-02T21:11:17.852" v="1072" actId="2696"/>
        <pc:sldMkLst>
          <pc:docMk/>
          <pc:sldMk cId="1404441530" sldId="532"/>
        </pc:sldMkLst>
      </pc:sldChg>
      <pc:sldChg chg="del">
        <pc:chgData name="Jack Stockdale" userId="159b2cbb5646a6db" providerId="LiveId" clId="{948FAC11-D461-4DA7-BF9B-F2CABBD5D9E2}" dt="2026-05-02T21:11:19.131" v="1073" actId="2696"/>
        <pc:sldMkLst>
          <pc:docMk/>
          <pc:sldMk cId="79128354" sldId="533"/>
        </pc:sldMkLst>
      </pc:sldChg>
      <pc:sldChg chg="add del">
        <pc:chgData name="Jack Stockdale" userId="159b2cbb5646a6db" providerId="LiveId" clId="{948FAC11-D461-4DA7-BF9B-F2CABBD5D9E2}" dt="2026-05-03T09:38:28.837" v="3766" actId="2696"/>
        <pc:sldMkLst>
          <pc:docMk/>
          <pc:sldMk cId="1320452110" sldId="534"/>
        </pc:sldMkLst>
      </pc:sldChg>
      <pc:sldChg chg="modSp del mod">
        <pc:chgData name="Jack Stockdale" userId="159b2cbb5646a6db" providerId="LiveId" clId="{948FAC11-D461-4DA7-BF9B-F2CABBD5D9E2}" dt="2026-05-03T08:28:42.256" v="1201" actId="2696"/>
        <pc:sldMkLst>
          <pc:docMk/>
          <pc:sldMk cId="4003777718" sldId="534"/>
        </pc:sldMkLst>
        <pc:spChg chg="mod">
          <ac:chgData name="Jack Stockdale" userId="159b2cbb5646a6db" providerId="LiveId" clId="{948FAC11-D461-4DA7-BF9B-F2CABBD5D9E2}" dt="2026-05-02T21:00:08.163" v="217" actId="6549"/>
          <ac:spMkLst>
            <pc:docMk/>
            <pc:sldMk cId="4003777718" sldId="534"/>
            <ac:spMk id="2" creationId="{B3222574-1A01-C1CD-8DBB-C5F483EC36E5}"/>
          </ac:spMkLst>
        </pc:spChg>
        <pc:spChg chg="mod">
          <ac:chgData name="Jack Stockdale" userId="159b2cbb5646a6db" providerId="LiveId" clId="{948FAC11-D461-4DA7-BF9B-F2CABBD5D9E2}" dt="2026-05-02T21:00:14.050" v="221" actId="20577"/>
          <ac:spMkLst>
            <pc:docMk/>
            <pc:sldMk cId="4003777718" sldId="534"/>
            <ac:spMk id="3" creationId="{B70FA6B0-FA4E-B0A1-B137-E2CE16376A20}"/>
          </ac:spMkLst>
        </pc:spChg>
      </pc:sldChg>
      <pc:sldChg chg="addSp delSp modSp add del mod">
        <pc:chgData name="Jack Stockdale" userId="159b2cbb5646a6db" providerId="LiveId" clId="{948FAC11-D461-4DA7-BF9B-F2CABBD5D9E2}" dt="2026-05-03T08:41:29.307" v="1216" actId="13926"/>
        <pc:sldMkLst>
          <pc:docMk/>
          <pc:sldMk cId="469648947" sldId="535"/>
        </pc:sldMkLst>
        <pc:spChg chg="mod">
          <ac:chgData name="Jack Stockdale" userId="159b2cbb5646a6db" providerId="LiveId" clId="{948FAC11-D461-4DA7-BF9B-F2CABBD5D9E2}" dt="2026-05-03T08:41:29.307" v="1216" actId="13926"/>
          <ac:spMkLst>
            <pc:docMk/>
            <pc:sldMk cId="469648947" sldId="535"/>
            <ac:spMk id="2" creationId="{E43AFB09-3808-D242-D165-6B7F1B6B1945}"/>
          </ac:spMkLst>
        </pc:spChg>
        <pc:spChg chg="mod">
          <ac:chgData name="Jack Stockdale" userId="159b2cbb5646a6db" providerId="LiveId" clId="{948FAC11-D461-4DA7-BF9B-F2CABBD5D9E2}" dt="2026-05-02T21:11:42.362" v="1080" actId="1076"/>
          <ac:spMkLst>
            <pc:docMk/>
            <pc:sldMk cId="469648947" sldId="535"/>
            <ac:spMk id="3" creationId="{8B606938-518C-A4A7-7228-7573CAEDAE14}"/>
          </ac:spMkLst>
        </pc:spChg>
        <pc:spChg chg="add del mod">
          <ac:chgData name="Jack Stockdale" userId="159b2cbb5646a6db" providerId="LiveId" clId="{948FAC11-D461-4DA7-BF9B-F2CABBD5D9E2}" dt="2026-05-03T08:33:54.639" v="1207" actId="21"/>
          <ac:spMkLst>
            <pc:docMk/>
            <pc:sldMk cId="469648947" sldId="535"/>
            <ac:spMk id="4" creationId="{4190EEF2-CC45-9EC3-8608-E5B98AAC5880}"/>
          </ac:spMkLst>
        </pc:spChg>
        <pc:spChg chg="add del mod">
          <ac:chgData name="Jack Stockdale" userId="159b2cbb5646a6db" providerId="LiveId" clId="{948FAC11-D461-4DA7-BF9B-F2CABBD5D9E2}" dt="2026-05-03T08:33:49.370" v="1206" actId="21"/>
          <ac:spMkLst>
            <pc:docMk/>
            <pc:sldMk cId="469648947" sldId="535"/>
            <ac:spMk id="9" creationId="{3AA8BD95-6D94-36C3-51DE-EB95114846ED}"/>
          </ac:spMkLst>
        </pc:spChg>
        <pc:spChg chg="add del mod">
          <ac:chgData name="Jack Stockdale" userId="159b2cbb5646a6db" providerId="LiveId" clId="{948FAC11-D461-4DA7-BF9B-F2CABBD5D9E2}" dt="2026-05-02T21:16:16.042" v="1098" actId="21"/>
          <ac:spMkLst>
            <pc:docMk/>
            <pc:sldMk cId="469648947" sldId="535"/>
            <ac:spMk id="11" creationId="{70171FA2-65B9-9544-AA29-B3105F32D155}"/>
          </ac:spMkLst>
        </pc:spChg>
      </pc:sldChg>
      <pc:sldChg chg="del">
        <pc:chgData name="Jack Stockdale" userId="159b2cbb5646a6db" providerId="LiveId" clId="{948FAC11-D461-4DA7-BF9B-F2CABBD5D9E2}" dt="2026-05-02T21:11:14.358" v="1068" actId="2696"/>
        <pc:sldMkLst>
          <pc:docMk/>
          <pc:sldMk cId="1150684075" sldId="536"/>
        </pc:sldMkLst>
      </pc:sldChg>
      <pc:sldChg chg="delSp modSp del mod">
        <pc:chgData name="Jack Stockdale" userId="159b2cbb5646a6db" providerId="LiveId" clId="{948FAC11-D461-4DA7-BF9B-F2CABBD5D9E2}" dt="2026-05-02T21:15:34.863" v="1097" actId="2696"/>
        <pc:sldMkLst>
          <pc:docMk/>
          <pc:sldMk cId="774790182" sldId="537"/>
        </pc:sldMkLst>
        <pc:spChg chg="mod">
          <ac:chgData name="Jack Stockdale" userId="159b2cbb5646a6db" providerId="LiveId" clId="{948FAC11-D461-4DA7-BF9B-F2CABBD5D9E2}" dt="2026-05-02T21:07:16.347" v="984" actId="20577"/>
          <ac:spMkLst>
            <pc:docMk/>
            <pc:sldMk cId="774790182" sldId="537"/>
            <ac:spMk id="3" creationId="{A92036E5-543E-FBBC-4FE7-315DFAEB3163}"/>
          </ac:spMkLst>
        </pc:spChg>
        <pc:spChg chg="del mod">
          <ac:chgData name="Jack Stockdale" userId="159b2cbb5646a6db" providerId="LiveId" clId="{948FAC11-D461-4DA7-BF9B-F2CABBD5D9E2}" dt="2026-05-02T21:12:05.330" v="1082" actId="21"/>
          <ac:spMkLst>
            <pc:docMk/>
            <pc:sldMk cId="774790182" sldId="537"/>
            <ac:spMk id="9" creationId="{3AA8BD95-6D94-36C3-51DE-EB95114846ED}"/>
          </ac:spMkLst>
        </pc:spChg>
        <pc:spChg chg="del">
          <ac:chgData name="Jack Stockdale" userId="159b2cbb5646a6db" providerId="LiveId" clId="{948FAC11-D461-4DA7-BF9B-F2CABBD5D9E2}" dt="2026-05-02T21:07:55.910" v="1011" actId="21"/>
          <ac:spMkLst>
            <pc:docMk/>
            <pc:sldMk cId="774790182" sldId="537"/>
            <ac:spMk id="10" creationId="{E03CA3FF-E59B-6B9D-3BB3-49AE4DFEAB0A}"/>
          </ac:spMkLst>
        </pc:spChg>
        <pc:spChg chg="del mod">
          <ac:chgData name="Jack Stockdale" userId="159b2cbb5646a6db" providerId="LiveId" clId="{948FAC11-D461-4DA7-BF9B-F2CABBD5D9E2}" dt="2026-05-02T21:12:49.827" v="1087" actId="21"/>
          <ac:spMkLst>
            <pc:docMk/>
            <pc:sldMk cId="774790182" sldId="537"/>
            <ac:spMk id="11" creationId="{70171FA2-65B9-9544-AA29-B3105F32D155}"/>
          </ac:spMkLst>
        </pc:spChg>
      </pc:sldChg>
      <pc:sldChg chg="del">
        <pc:chgData name="Jack Stockdale" userId="159b2cbb5646a6db" providerId="LiveId" clId="{948FAC11-D461-4DA7-BF9B-F2CABBD5D9E2}" dt="2026-05-02T21:00:58.073" v="222" actId="2696"/>
        <pc:sldMkLst>
          <pc:docMk/>
          <pc:sldMk cId="3086887214" sldId="538"/>
        </pc:sldMkLst>
      </pc:sldChg>
      <pc:sldChg chg="del">
        <pc:chgData name="Jack Stockdale" userId="159b2cbb5646a6db" providerId="LiveId" clId="{948FAC11-D461-4DA7-BF9B-F2CABBD5D9E2}" dt="2026-05-02T21:11:12.352" v="1065" actId="2696"/>
        <pc:sldMkLst>
          <pc:docMk/>
          <pc:sldMk cId="2174023607" sldId="539"/>
        </pc:sldMkLst>
      </pc:sldChg>
      <pc:sldChg chg="del">
        <pc:chgData name="Jack Stockdale" userId="159b2cbb5646a6db" providerId="LiveId" clId="{948FAC11-D461-4DA7-BF9B-F2CABBD5D9E2}" dt="2026-05-02T21:11:13.441" v="1066" actId="2696"/>
        <pc:sldMkLst>
          <pc:docMk/>
          <pc:sldMk cId="448419037" sldId="540"/>
        </pc:sldMkLst>
      </pc:sldChg>
      <pc:sldChg chg="del">
        <pc:chgData name="Jack Stockdale" userId="159b2cbb5646a6db" providerId="LiveId" clId="{948FAC11-D461-4DA7-BF9B-F2CABBD5D9E2}" dt="2026-05-02T21:11:19.884" v="1074" actId="2696"/>
        <pc:sldMkLst>
          <pc:docMk/>
          <pc:sldMk cId="2282701842" sldId="542"/>
        </pc:sldMkLst>
      </pc:sldChg>
      <pc:sldChg chg="del">
        <pc:chgData name="Jack Stockdale" userId="159b2cbb5646a6db" providerId="LiveId" clId="{948FAC11-D461-4DA7-BF9B-F2CABBD5D9E2}" dt="2026-05-02T21:11:20.767" v="1075" actId="2696"/>
        <pc:sldMkLst>
          <pc:docMk/>
          <pc:sldMk cId="2895921965" sldId="543"/>
        </pc:sldMkLst>
      </pc:sldChg>
      <pc:sldChg chg="del">
        <pc:chgData name="Jack Stockdale" userId="159b2cbb5646a6db" providerId="LiveId" clId="{948FAC11-D461-4DA7-BF9B-F2CABBD5D9E2}" dt="2026-05-02T21:11:22.773" v="1077" actId="2696"/>
        <pc:sldMkLst>
          <pc:docMk/>
          <pc:sldMk cId="64636379" sldId="544"/>
        </pc:sldMkLst>
      </pc:sldChg>
      <pc:sldChg chg="del">
        <pc:chgData name="Jack Stockdale" userId="159b2cbb5646a6db" providerId="LiveId" clId="{948FAC11-D461-4DA7-BF9B-F2CABBD5D9E2}" dt="2026-05-02T21:11:21.882" v="1076" actId="2696"/>
        <pc:sldMkLst>
          <pc:docMk/>
          <pc:sldMk cId="359884253" sldId="545"/>
        </pc:sldMkLst>
      </pc:sldChg>
      <pc:sldChg chg="del">
        <pc:chgData name="Jack Stockdale" userId="159b2cbb5646a6db" providerId="LiveId" clId="{948FAC11-D461-4DA7-BF9B-F2CABBD5D9E2}" dt="2026-05-02T21:11:23.881" v="1078" actId="2696"/>
        <pc:sldMkLst>
          <pc:docMk/>
          <pc:sldMk cId="1281621618" sldId="546"/>
        </pc:sldMkLst>
      </pc:sldChg>
      <pc:sldChg chg="modSp del mod">
        <pc:chgData name="Jack Stockdale" userId="159b2cbb5646a6db" providerId="LiveId" clId="{948FAC11-D461-4DA7-BF9B-F2CABBD5D9E2}" dt="2026-05-02T21:11:24.733" v="1079" actId="2696"/>
        <pc:sldMkLst>
          <pc:docMk/>
          <pc:sldMk cId="1508752577" sldId="547"/>
        </pc:sldMkLst>
        <pc:spChg chg="mod">
          <ac:chgData name="Jack Stockdale" userId="159b2cbb5646a6db" providerId="LiveId" clId="{948FAC11-D461-4DA7-BF9B-F2CABBD5D9E2}" dt="2026-05-02T21:07:02.231" v="972" actId="6549"/>
          <ac:spMkLst>
            <pc:docMk/>
            <pc:sldMk cId="1508752577" sldId="547"/>
            <ac:spMk id="3" creationId="{5A900F30-0132-D19A-735B-67BF9CDC494B}"/>
          </ac:spMkLst>
        </pc:spChg>
      </pc:sldChg>
      <pc:sldChg chg="del">
        <pc:chgData name="Jack Stockdale" userId="159b2cbb5646a6db" providerId="LiveId" clId="{948FAC11-D461-4DA7-BF9B-F2CABBD5D9E2}" dt="2026-05-03T09:38:47.237" v="3769" actId="2696"/>
        <pc:sldMkLst>
          <pc:docMk/>
          <pc:sldMk cId="2358806080" sldId="548"/>
        </pc:sldMkLst>
      </pc:sldChg>
      <pc:sldChg chg="del">
        <pc:chgData name="Jack Stockdale" userId="159b2cbb5646a6db" providerId="LiveId" clId="{948FAC11-D461-4DA7-BF9B-F2CABBD5D9E2}" dt="2026-05-03T09:38:49.496" v="3775" actId="2696"/>
        <pc:sldMkLst>
          <pc:docMk/>
          <pc:sldMk cId="3469997047" sldId="549"/>
        </pc:sldMkLst>
      </pc:sldChg>
      <pc:sldChg chg="del">
        <pc:chgData name="Jack Stockdale" userId="159b2cbb5646a6db" providerId="LiveId" clId="{948FAC11-D461-4DA7-BF9B-F2CABBD5D9E2}" dt="2026-05-03T09:38:48.827" v="3772" actId="2696"/>
        <pc:sldMkLst>
          <pc:docMk/>
          <pc:sldMk cId="366513808" sldId="550"/>
        </pc:sldMkLst>
      </pc:sldChg>
      <pc:sldChg chg="del">
        <pc:chgData name="Jack Stockdale" userId="159b2cbb5646a6db" providerId="LiveId" clId="{948FAC11-D461-4DA7-BF9B-F2CABBD5D9E2}" dt="2026-05-03T09:38:48.584" v="3771" actId="2696"/>
        <pc:sldMkLst>
          <pc:docMk/>
          <pc:sldMk cId="1450171779" sldId="551"/>
        </pc:sldMkLst>
      </pc:sldChg>
      <pc:sldChg chg="del">
        <pc:chgData name="Jack Stockdale" userId="159b2cbb5646a6db" providerId="LiveId" clId="{948FAC11-D461-4DA7-BF9B-F2CABBD5D9E2}" dt="2026-05-03T09:38:49.007" v="3773" actId="2696"/>
        <pc:sldMkLst>
          <pc:docMk/>
          <pc:sldMk cId="2553431434" sldId="552"/>
        </pc:sldMkLst>
      </pc:sldChg>
      <pc:sldChg chg="del">
        <pc:chgData name="Jack Stockdale" userId="159b2cbb5646a6db" providerId="LiveId" clId="{948FAC11-D461-4DA7-BF9B-F2CABBD5D9E2}" dt="2026-05-03T09:38:49.273" v="3774" actId="2696"/>
        <pc:sldMkLst>
          <pc:docMk/>
          <pc:sldMk cId="2362554120" sldId="553"/>
        </pc:sldMkLst>
      </pc:sldChg>
      <pc:sldChg chg="del">
        <pc:chgData name="Jack Stockdale" userId="159b2cbb5646a6db" providerId="LiveId" clId="{948FAC11-D461-4DA7-BF9B-F2CABBD5D9E2}" dt="2026-05-03T09:38:50.378" v="3779" actId="2696"/>
        <pc:sldMkLst>
          <pc:docMk/>
          <pc:sldMk cId="3537363544" sldId="554"/>
        </pc:sldMkLst>
      </pc:sldChg>
      <pc:sldChg chg="del">
        <pc:chgData name="Jack Stockdale" userId="159b2cbb5646a6db" providerId="LiveId" clId="{948FAC11-D461-4DA7-BF9B-F2CABBD5D9E2}" dt="2026-05-03T09:38:51.926" v="3786" actId="2696"/>
        <pc:sldMkLst>
          <pc:docMk/>
          <pc:sldMk cId="3103077836" sldId="555"/>
        </pc:sldMkLst>
      </pc:sldChg>
      <pc:sldChg chg="del">
        <pc:chgData name="Jack Stockdale" userId="159b2cbb5646a6db" providerId="LiveId" clId="{948FAC11-D461-4DA7-BF9B-F2CABBD5D9E2}" dt="2026-05-03T09:38:52.097" v="3787" actId="2696"/>
        <pc:sldMkLst>
          <pc:docMk/>
          <pc:sldMk cId="4196661500" sldId="556"/>
        </pc:sldMkLst>
      </pc:sldChg>
      <pc:sldChg chg="del">
        <pc:chgData name="Jack Stockdale" userId="159b2cbb5646a6db" providerId="LiveId" clId="{948FAC11-D461-4DA7-BF9B-F2CABBD5D9E2}" dt="2026-05-03T09:38:52.303" v="3788" actId="2696"/>
        <pc:sldMkLst>
          <pc:docMk/>
          <pc:sldMk cId="415233668" sldId="557"/>
        </pc:sldMkLst>
      </pc:sldChg>
      <pc:sldChg chg="del">
        <pc:chgData name="Jack Stockdale" userId="159b2cbb5646a6db" providerId="LiveId" clId="{948FAC11-D461-4DA7-BF9B-F2CABBD5D9E2}" dt="2026-05-03T09:38:53.126" v="3792" actId="2696"/>
        <pc:sldMkLst>
          <pc:docMk/>
          <pc:sldMk cId="82652345" sldId="558"/>
        </pc:sldMkLst>
      </pc:sldChg>
      <pc:sldChg chg="del">
        <pc:chgData name="Jack Stockdale" userId="159b2cbb5646a6db" providerId="LiveId" clId="{948FAC11-D461-4DA7-BF9B-F2CABBD5D9E2}" dt="2026-05-03T09:38:54.040" v="3796" actId="2696"/>
        <pc:sldMkLst>
          <pc:docMk/>
          <pc:sldMk cId="42996527" sldId="559"/>
        </pc:sldMkLst>
      </pc:sldChg>
      <pc:sldChg chg="del">
        <pc:chgData name="Jack Stockdale" userId="159b2cbb5646a6db" providerId="LiveId" clId="{948FAC11-D461-4DA7-BF9B-F2CABBD5D9E2}" dt="2026-05-03T09:38:56.254" v="3806" actId="2696"/>
        <pc:sldMkLst>
          <pc:docMk/>
          <pc:sldMk cId="3581218629" sldId="560"/>
        </pc:sldMkLst>
      </pc:sldChg>
      <pc:sldChg chg="del">
        <pc:chgData name="Jack Stockdale" userId="159b2cbb5646a6db" providerId="LiveId" clId="{948FAC11-D461-4DA7-BF9B-F2CABBD5D9E2}" dt="2026-05-03T09:38:52.706" v="3790" actId="2696"/>
        <pc:sldMkLst>
          <pc:docMk/>
          <pc:sldMk cId="2033263937" sldId="561"/>
        </pc:sldMkLst>
      </pc:sldChg>
      <pc:sldChg chg="del">
        <pc:chgData name="Jack Stockdale" userId="159b2cbb5646a6db" providerId="LiveId" clId="{948FAC11-D461-4DA7-BF9B-F2CABBD5D9E2}" dt="2026-05-03T09:38:52.898" v="3791" actId="2696"/>
        <pc:sldMkLst>
          <pc:docMk/>
          <pc:sldMk cId="703365562" sldId="562"/>
        </pc:sldMkLst>
      </pc:sldChg>
      <pc:sldChg chg="del">
        <pc:chgData name="Jack Stockdale" userId="159b2cbb5646a6db" providerId="LiveId" clId="{948FAC11-D461-4DA7-BF9B-F2CABBD5D9E2}" dt="2026-05-03T09:38:53.368" v="3793" actId="2696"/>
        <pc:sldMkLst>
          <pc:docMk/>
          <pc:sldMk cId="1469450869" sldId="563"/>
        </pc:sldMkLst>
      </pc:sldChg>
      <pc:sldChg chg="del">
        <pc:chgData name="Jack Stockdale" userId="159b2cbb5646a6db" providerId="LiveId" clId="{948FAC11-D461-4DA7-BF9B-F2CABBD5D9E2}" dt="2026-05-03T09:38:53.780" v="3795" actId="2696"/>
        <pc:sldMkLst>
          <pc:docMk/>
          <pc:sldMk cId="960747528" sldId="564"/>
        </pc:sldMkLst>
      </pc:sldChg>
      <pc:sldChg chg="del">
        <pc:chgData name="Jack Stockdale" userId="159b2cbb5646a6db" providerId="LiveId" clId="{948FAC11-D461-4DA7-BF9B-F2CABBD5D9E2}" dt="2026-05-03T09:38:53.582" v="3794" actId="2696"/>
        <pc:sldMkLst>
          <pc:docMk/>
          <pc:sldMk cId="1314032336" sldId="565"/>
        </pc:sldMkLst>
      </pc:sldChg>
      <pc:sldChg chg="del">
        <pc:chgData name="Jack Stockdale" userId="159b2cbb5646a6db" providerId="LiveId" clId="{948FAC11-D461-4DA7-BF9B-F2CABBD5D9E2}" dt="2026-05-03T09:38:54.971" v="3800" actId="2696"/>
        <pc:sldMkLst>
          <pc:docMk/>
          <pc:sldMk cId="2195592881" sldId="566"/>
        </pc:sldMkLst>
      </pc:sldChg>
      <pc:sldChg chg="del">
        <pc:chgData name="Jack Stockdale" userId="159b2cbb5646a6db" providerId="LiveId" clId="{948FAC11-D461-4DA7-BF9B-F2CABBD5D9E2}" dt="2026-05-03T09:38:55.803" v="3804" actId="2696"/>
        <pc:sldMkLst>
          <pc:docMk/>
          <pc:sldMk cId="2049839399" sldId="567"/>
        </pc:sldMkLst>
      </pc:sldChg>
      <pc:sldChg chg="del">
        <pc:chgData name="Jack Stockdale" userId="159b2cbb5646a6db" providerId="LiveId" clId="{948FAC11-D461-4DA7-BF9B-F2CABBD5D9E2}" dt="2026-05-03T09:38:54.505" v="3798" actId="2696"/>
        <pc:sldMkLst>
          <pc:docMk/>
          <pc:sldMk cId="1424515616" sldId="568"/>
        </pc:sldMkLst>
      </pc:sldChg>
      <pc:sldChg chg="del">
        <pc:chgData name="Jack Stockdale" userId="159b2cbb5646a6db" providerId="LiveId" clId="{948FAC11-D461-4DA7-BF9B-F2CABBD5D9E2}" dt="2026-05-03T09:38:54.281" v="3797" actId="2696"/>
        <pc:sldMkLst>
          <pc:docMk/>
          <pc:sldMk cId="523442071" sldId="570"/>
        </pc:sldMkLst>
      </pc:sldChg>
      <pc:sldChg chg="del">
        <pc:chgData name="Jack Stockdale" userId="159b2cbb5646a6db" providerId="LiveId" clId="{948FAC11-D461-4DA7-BF9B-F2CABBD5D9E2}" dt="2026-05-03T09:38:54.722" v="3799" actId="2696"/>
        <pc:sldMkLst>
          <pc:docMk/>
          <pc:sldMk cId="1499574795" sldId="571"/>
        </pc:sldMkLst>
      </pc:sldChg>
      <pc:sldChg chg="del">
        <pc:chgData name="Jack Stockdale" userId="159b2cbb5646a6db" providerId="LiveId" clId="{948FAC11-D461-4DA7-BF9B-F2CABBD5D9E2}" dt="2026-05-03T09:38:55.396" v="3802" actId="2696"/>
        <pc:sldMkLst>
          <pc:docMk/>
          <pc:sldMk cId="2220745478" sldId="572"/>
        </pc:sldMkLst>
      </pc:sldChg>
      <pc:sldChg chg="del">
        <pc:chgData name="Jack Stockdale" userId="159b2cbb5646a6db" providerId="LiveId" clId="{948FAC11-D461-4DA7-BF9B-F2CABBD5D9E2}" dt="2026-05-03T09:38:55.199" v="3801" actId="2696"/>
        <pc:sldMkLst>
          <pc:docMk/>
          <pc:sldMk cId="398222525" sldId="574"/>
        </pc:sldMkLst>
      </pc:sldChg>
      <pc:sldChg chg="del">
        <pc:chgData name="Jack Stockdale" userId="159b2cbb5646a6db" providerId="LiveId" clId="{948FAC11-D461-4DA7-BF9B-F2CABBD5D9E2}" dt="2026-05-03T09:38:55.620" v="3803" actId="2696"/>
        <pc:sldMkLst>
          <pc:docMk/>
          <pc:sldMk cId="766007961" sldId="575"/>
        </pc:sldMkLst>
      </pc:sldChg>
      <pc:sldChg chg="del">
        <pc:chgData name="Jack Stockdale" userId="159b2cbb5646a6db" providerId="LiveId" clId="{948FAC11-D461-4DA7-BF9B-F2CABBD5D9E2}" dt="2026-05-03T09:38:56.054" v="3805" actId="2696"/>
        <pc:sldMkLst>
          <pc:docMk/>
          <pc:sldMk cId="4007066777" sldId="576"/>
        </pc:sldMkLst>
      </pc:sldChg>
      <pc:sldChg chg="del">
        <pc:chgData name="Jack Stockdale" userId="159b2cbb5646a6db" providerId="LiveId" clId="{948FAC11-D461-4DA7-BF9B-F2CABBD5D9E2}" dt="2026-05-03T09:38:56.441" v="3807" actId="2696"/>
        <pc:sldMkLst>
          <pc:docMk/>
          <pc:sldMk cId="2260378688" sldId="577"/>
        </pc:sldMkLst>
      </pc:sldChg>
      <pc:sldChg chg="del">
        <pc:chgData name="Jack Stockdale" userId="159b2cbb5646a6db" providerId="LiveId" clId="{948FAC11-D461-4DA7-BF9B-F2CABBD5D9E2}" dt="2026-05-03T09:38:56.689" v="3808" actId="2696"/>
        <pc:sldMkLst>
          <pc:docMk/>
          <pc:sldMk cId="2815522480" sldId="579"/>
        </pc:sldMkLst>
      </pc:sldChg>
      <pc:sldChg chg="del">
        <pc:chgData name="Jack Stockdale" userId="159b2cbb5646a6db" providerId="LiveId" clId="{948FAC11-D461-4DA7-BF9B-F2CABBD5D9E2}" dt="2026-05-03T09:38:56.867" v="3809" actId="2696"/>
        <pc:sldMkLst>
          <pc:docMk/>
          <pc:sldMk cId="4236771743" sldId="580"/>
        </pc:sldMkLst>
      </pc:sldChg>
      <pc:sldChg chg="del">
        <pc:chgData name="Jack Stockdale" userId="159b2cbb5646a6db" providerId="LiveId" clId="{948FAC11-D461-4DA7-BF9B-F2CABBD5D9E2}" dt="2026-05-03T09:38:57.089" v="3810" actId="2696"/>
        <pc:sldMkLst>
          <pc:docMk/>
          <pc:sldMk cId="2988459235" sldId="582"/>
        </pc:sldMkLst>
      </pc:sldChg>
      <pc:sldChg chg="del">
        <pc:chgData name="Jack Stockdale" userId="159b2cbb5646a6db" providerId="LiveId" clId="{948FAC11-D461-4DA7-BF9B-F2CABBD5D9E2}" dt="2026-05-03T09:38:58.017" v="3811" actId="2696"/>
        <pc:sldMkLst>
          <pc:docMk/>
          <pc:sldMk cId="4030496928" sldId="583"/>
        </pc:sldMkLst>
      </pc:sldChg>
      <pc:sldChg chg="del">
        <pc:chgData name="Jack Stockdale" userId="159b2cbb5646a6db" providerId="LiveId" clId="{948FAC11-D461-4DA7-BF9B-F2CABBD5D9E2}" dt="2026-05-03T09:38:58.897" v="3812" actId="2696"/>
        <pc:sldMkLst>
          <pc:docMk/>
          <pc:sldMk cId="1780655232" sldId="584"/>
        </pc:sldMkLst>
      </pc:sldChg>
      <pc:sldChg chg="del">
        <pc:chgData name="Jack Stockdale" userId="159b2cbb5646a6db" providerId="LiveId" clId="{948FAC11-D461-4DA7-BF9B-F2CABBD5D9E2}" dt="2026-05-03T09:38:59.955" v="3813" actId="2696"/>
        <pc:sldMkLst>
          <pc:docMk/>
          <pc:sldMk cId="1812579268" sldId="585"/>
        </pc:sldMkLst>
      </pc:sldChg>
      <pc:sldChg chg="del">
        <pc:chgData name="Jack Stockdale" userId="159b2cbb5646a6db" providerId="LiveId" clId="{948FAC11-D461-4DA7-BF9B-F2CABBD5D9E2}" dt="2026-05-03T09:39:01.231" v="3814" actId="2696"/>
        <pc:sldMkLst>
          <pc:docMk/>
          <pc:sldMk cId="1998124822" sldId="586"/>
        </pc:sldMkLst>
      </pc:sldChg>
      <pc:sldChg chg="del">
        <pc:chgData name="Jack Stockdale" userId="159b2cbb5646a6db" providerId="LiveId" clId="{948FAC11-D461-4DA7-BF9B-F2CABBD5D9E2}" dt="2026-05-03T09:39:02.585" v="3815" actId="2696"/>
        <pc:sldMkLst>
          <pc:docMk/>
          <pc:sldMk cId="2763573966" sldId="587"/>
        </pc:sldMkLst>
      </pc:sldChg>
      <pc:sldChg chg="del">
        <pc:chgData name="Jack Stockdale" userId="159b2cbb5646a6db" providerId="LiveId" clId="{948FAC11-D461-4DA7-BF9B-F2CABBD5D9E2}" dt="2026-05-03T09:38:34.167" v="3768" actId="2696"/>
        <pc:sldMkLst>
          <pc:docMk/>
          <pc:sldMk cId="3276319320" sldId="588"/>
        </pc:sldMkLst>
      </pc:sldChg>
      <pc:sldChg chg="delSp modSp mod ord">
        <pc:chgData name="Jack Stockdale" userId="159b2cbb5646a6db" providerId="LiveId" clId="{948FAC11-D461-4DA7-BF9B-F2CABBD5D9E2}" dt="2026-05-03T09:54:57.857" v="3958" actId="21"/>
        <pc:sldMkLst>
          <pc:docMk/>
          <pc:sldMk cId="2459877902" sldId="589"/>
        </pc:sldMkLst>
        <pc:spChg chg="mod">
          <ac:chgData name="Jack Stockdale" userId="159b2cbb5646a6db" providerId="LiveId" clId="{948FAC11-D461-4DA7-BF9B-F2CABBD5D9E2}" dt="2026-05-03T09:42:09.661" v="3827" actId="20577"/>
          <ac:spMkLst>
            <pc:docMk/>
            <pc:sldMk cId="2459877902" sldId="589"/>
            <ac:spMk id="3" creationId="{B39B18AF-1E3C-B2D0-69A0-53652CF5E29A}"/>
          </ac:spMkLst>
        </pc:spChg>
        <pc:spChg chg="del mod">
          <ac:chgData name="Jack Stockdale" userId="159b2cbb5646a6db" providerId="LiveId" clId="{948FAC11-D461-4DA7-BF9B-F2CABBD5D9E2}" dt="2026-05-03T09:54:57.857" v="3958" actId="21"/>
          <ac:spMkLst>
            <pc:docMk/>
            <pc:sldMk cId="2459877902" sldId="589"/>
            <ac:spMk id="6" creationId="{589C41ED-87D3-4EB3-D659-EB099B1CB879}"/>
          </ac:spMkLst>
        </pc:spChg>
        <pc:spChg chg="del mod">
          <ac:chgData name="Jack Stockdale" userId="159b2cbb5646a6db" providerId="LiveId" clId="{948FAC11-D461-4DA7-BF9B-F2CABBD5D9E2}" dt="2026-05-03T09:54:53.474" v="3957" actId="21"/>
          <ac:spMkLst>
            <pc:docMk/>
            <pc:sldMk cId="2459877902" sldId="589"/>
            <ac:spMk id="9" creationId="{0E4715F7-A18F-A115-9CB5-147C5430E086}"/>
          </ac:spMkLst>
        </pc:spChg>
        <pc:spChg chg="del">
          <ac:chgData name="Jack Stockdale" userId="159b2cbb5646a6db" providerId="LiveId" clId="{948FAC11-D461-4DA7-BF9B-F2CABBD5D9E2}" dt="2026-05-03T09:42:50.110" v="3849" actId="21"/>
          <ac:spMkLst>
            <pc:docMk/>
            <pc:sldMk cId="2459877902" sldId="589"/>
            <ac:spMk id="10" creationId="{0CB08516-F4F0-D47A-597E-115B08924E54}"/>
          </ac:spMkLst>
        </pc:spChg>
        <pc:spChg chg="del">
          <ac:chgData name="Jack Stockdale" userId="159b2cbb5646a6db" providerId="LiveId" clId="{948FAC11-D461-4DA7-BF9B-F2CABBD5D9E2}" dt="2026-05-03T09:42:45.555" v="3848" actId="21"/>
          <ac:spMkLst>
            <pc:docMk/>
            <pc:sldMk cId="2459877902" sldId="589"/>
            <ac:spMk id="11" creationId="{E66001B2-7C8D-A2FA-5BC4-CB663DDD22B2}"/>
          </ac:spMkLst>
        </pc:spChg>
      </pc:sldChg>
      <pc:sldChg chg="del">
        <pc:chgData name="Jack Stockdale" userId="159b2cbb5646a6db" providerId="LiveId" clId="{948FAC11-D461-4DA7-BF9B-F2CABBD5D9E2}" dt="2026-05-03T09:38:51.703" v="3785" actId="2696"/>
        <pc:sldMkLst>
          <pc:docMk/>
          <pc:sldMk cId="1225968959" sldId="590"/>
        </pc:sldMkLst>
      </pc:sldChg>
      <pc:sldChg chg="modSp add del mod ord">
        <pc:chgData name="Jack Stockdale" userId="159b2cbb5646a6db" providerId="LiveId" clId="{948FAC11-D461-4DA7-BF9B-F2CABBD5D9E2}" dt="2026-05-03T08:28:42.256" v="1201" actId="2696"/>
        <pc:sldMkLst>
          <pc:docMk/>
          <pc:sldMk cId="615443999" sldId="591"/>
        </pc:sldMkLst>
        <pc:spChg chg="mod">
          <ac:chgData name="Jack Stockdale" userId="159b2cbb5646a6db" providerId="LiveId" clId="{948FAC11-D461-4DA7-BF9B-F2CABBD5D9E2}" dt="2026-05-02T21:01:48.247" v="450" actId="20577"/>
          <ac:spMkLst>
            <pc:docMk/>
            <pc:sldMk cId="615443999" sldId="591"/>
            <ac:spMk id="2" creationId="{047A7594-6140-7F83-B963-5AC96787CAF6}"/>
          </ac:spMkLst>
        </pc:spChg>
      </pc:sldChg>
      <pc:sldChg chg="add del">
        <pc:chgData name="Jack Stockdale" userId="159b2cbb5646a6db" providerId="LiveId" clId="{948FAC11-D461-4DA7-BF9B-F2CABBD5D9E2}" dt="2026-05-03T09:38:29.606" v="3767" actId="2696"/>
        <pc:sldMkLst>
          <pc:docMk/>
          <pc:sldMk cId="883184490" sldId="591"/>
        </pc:sldMkLst>
      </pc:sldChg>
      <pc:sldChg chg="add del">
        <pc:chgData name="Jack Stockdale" userId="159b2cbb5646a6db" providerId="LiveId" clId="{948FAC11-D461-4DA7-BF9B-F2CABBD5D9E2}" dt="2026-05-03T09:43:45.947" v="3953" actId="2696"/>
        <pc:sldMkLst>
          <pc:docMk/>
          <pc:sldMk cId="413644869" sldId="592"/>
        </pc:sldMkLst>
      </pc:sldChg>
      <pc:sldChg chg="modSp add del mod">
        <pc:chgData name="Jack Stockdale" userId="159b2cbb5646a6db" providerId="LiveId" clId="{948FAC11-D461-4DA7-BF9B-F2CABBD5D9E2}" dt="2026-05-03T09:28:54.442" v="3106" actId="2696"/>
        <pc:sldMkLst>
          <pc:docMk/>
          <pc:sldMk cId="4132821515" sldId="593"/>
        </pc:sldMkLst>
        <pc:spChg chg="mod">
          <ac:chgData name="Jack Stockdale" userId="159b2cbb5646a6db" providerId="LiveId" clId="{948FAC11-D461-4DA7-BF9B-F2CABBD5D9E2}" dt="2026-05-03T08:36:51.205" v="1211" actId="13926"/>
          <ac:spMkLst>
            <pc:docMk/>
            <pc:sldMk cId="4132821515" sldId="593"/>
            <ac:spMk id="2" creationId="{771F717E-9233-B98C-5253-77382DEAE9DB}"/>
          </ac:spMkLst>
        </pc:spChg>
      </pc:sldChg>
      <pc:sldChg chg="add del">
        <pc:chgData name="Jack Stockdale" userId="159b2cbb5646a6db" providerId="LiveId" clId="{948FAC11-D461-4DA7-BF9B-F2CABBD5D9E2}" dt="2026-05-03T12:11:53.609" v="6677" actId="2696"/>
        <pc:sldMkLst>
          <pc:docMk/>
          <pc:sldMk cId="3190829741" sldId="594"/>
        </pc:sldMkLst>
      </pc:sldChg>
      <pc:sldChg chg="add del">
        <pc:chgData name="Jack Stockdale" userId="159b2cbb5646a6db" providerId="LiveId" clId="{948FAC11-D461-4DA7-BF9B-F2CABBD5D9E2}" dt="2026-05-03T09:28:55.995" v="3107" actId="2696"/>
        <pc:sldMkLst>
          <pc:docMk/>
          <pc:sldMk cId="3473791432" sldId="595"/>
        </pc:sldMkLst>
      </pc:sldChg>
      <pc:sldChg chg="add del">
        <pc:chgData name="Jack Stockdale" userId="159b2cbb5646a6db" providerId="LiveId" clId="{948FAC11-D461-4DA7-BF9B-F2CABBD5D9E2}" dt="2026-05-03T09:28:57.444" v="3108" actId="2696"/>
        <pc:sldMkLst>
          <pc:docMk/>
          <pc:sldMk cId="2796333346" sldId="596"/>
        </pc:sldMkLst>
      </pc:sldChg>
      <pc:sldChg chg="modSp add mod">
        <pc:chgData name="Jack Stockdale" userId="159b2cbb5646a6db" providerId="LiveId" clId="{948FAC11-D461-4DA7-BF9B-F2CABBD5D9E2}" dt="2026-05-03T09:34:19.386" v="3598" actId="20577"/>
        <pc:sldMkLst>
          <pc:docMk/>
          <pc:sldMk cId="1030028269" sldId="597"/>
        </pc:sldMkLst>
        <pc:spChg chg="mod">
          <ac:chgData name="Jack Stockdale" userId="159b2cbb5646a6db" providerId="LiveId" clId="{948FAC11-D461-4DA7-BF9B-F2CABBD5D9E2}" dt="2026-05-03T09:34:19.386" v="3598" actId="20577"/>
          <ac:spMkLst>
            <pc:docMk/>
            <pc:sldMk cId="1030028269" sldId="597"/>
            <ac:spMk id="4" creationId="{9BED3EC3-E3C5-19C8-40BD-2773FCBA38DE}"/>
          </ac:spMkLst>
        </pc:spChg>
      </pc:sldChg>
      <pc:sldChg chg="add del">
        <pc:chgData name="Jack Stockdale" userId="159b2cbb5646a6db" providerId="LiveId" clId="{948FAC11-D461-4DA7-BF9B-F2CABBD5D9E2}" dt="2026-05-03T09:34:08.323" v="3596" actId="2696"/>
        <pc:sldMkLst>
          <pc:docMk/>
          <pc:sldMk cId="2512612418" sldId="598"/>
        </pc:sldMkLst>
      </pc:sldChg>
      <pc:sldChg chg="modSp add mod">
        <pc:chgData name="Jack Stockdale" userId="159b2cbb5646a6db" providerId="LiveId" clId="{948FAC11-D461-4DA7-BF9B-F2CABBD5D9E2}" dt="2026-05-03T09:34:28.118" v="3600" actId="20577"/>
        <pc:sldMkLst>
          <pc:docMk/>
          <pc:sldMk cId="3847217881" sldId="599"/>
        </pc:sldMkLst>
        <pc:spChg chg="mod">
          <ac:chgData name="Jack Stockdale" userId="159b2cbb5646a6db" providerId="LiveId" clId="{948FAC11-D461-4DA7-BF9B-F2CABBD5D9E2}" dt="2026-05-03T09:29:59.783" v="3320" actId="20577"/>
          <ac:spMkLst>
            <pc:docMk/>
            <pc:sldMk cId="3847217881" sldId="599"/>
            <ac:spMk id="2" creationId="{8B7253F5-4290-37AE-73D8-126195A56295}"/>
          </ac:spMkLst>
        </pc:spChg>
        <pc:spChg chg="mod">
          <ac:chgData name="Jack Stockdale" userId="159b2cbb5646a6db" providerId="LiveId" clId="{948FAC11-D461-4DA7-BF9B-F2CABBD5D9E2}" dt="2026-05-03T09:34:28.118" v="3600" actId="20577"/>
          <ac:spMkLst>
            <pc:docMk/>
            <pc:sldMk cId="3847217881" sldId="599"/>
            <ac:spMk id="4" creationId="{17E080E5-C3CB-3917-022D-DAEC0A9EC0EB}"/>
          </ac:spMkLst>
        </pc:spChg>
      </pc:sldChg>
      <pc:sldChg chg="addSp modSp add mod">
        <pc:chgData name="Jack Stockdale" userId="159b2cbb5646a6db" providerId="LiveId" clId="{948FAC11-D461-4DA7-BF9B-F2CABBD5D9E2}" dt="2026-05-03T09:35:20.145" v="3762" actId="20577"/>
        <pc:sldMkLst>
          <pc:docMk/>
          <pc:sldMk cId="1244437355" sldId="600"/>
        </pc:sldMkLst>
        <pc:spChg chg="mod">
          <ac:chgData name="Jack Stockdale" userId="159b2cbb5646a6db" providerId="LiveId" clId="{948FAC11-D461-4DA7-BF9B-F2CABBD5D9E2}" dt="2026-05-03T09:31:23.592" v="3524" actId="20577"/>
          <ac:spMkLst>
            <pc:docMk/>
            <pc:sldMk cId="1244437355" sldId="600"/>
            <ac:spMk id="2" creationId="{52588E35-6D6B-2AA5-81DB-09585247B9FE}"/>
          </ac:spMkLst>
        </pc:spChg>
        <pc:spChg chg="mod">
          <ac:chgData name="Jack Stockdale" userId="159b2cbb5646a6db" providerId="LiveId" clId="{948FAC11-D461-4DA7-BF9B-F2CABBD5D9E2}" dt="2026-05-03T09:32:56.103" v="3588" actId="20577"/>
          <ac:spMkLst>
            <pc:docMk/>
            <pc:sldMk cId="1244437355" sldId="600"/>
            <ac:spMk id="3" creationId="{09BEF910-B7B3-6291-C601-D4DDA9912CA6}"/>
          </ac:spMkLst>
        </pc:spChg>
        <pc:spChg chg="mod">
          <ac:chgData name="Jack Stockdale" userId="159b2cbb5646a6db" providerId="LiveId" clId="{948FAC11-D461-4DA7-BF9B-F2CABBD5D9E2}" dt="2026-05-03T09:34:36.010" v="3602" actId="20577"/>
          <ac:spMkLst>
            <pc:docMk/>
            <pc:sldMk cId="1244437355" sldId="600"/>
            <ac:spMk id="4" creationId="{CE1DA35C-E5C5-621D-E78C-70CB84CFC698}"/>
          </ac:spMkLst>
        </pc:spChg>
        <pc:spChg chg="add mod">
          <ac:chgData name="Jack Stockdale" userId="159b2cbb5646a6db" providerId="LiveId" clId="{948FAC11-D461-4DA7-BF9B-F2CABBD5D9E2}" dt="2026-05-03T09:35:20.145" v="3762" actId="20577"/>
          <ac:spMkLst>
            <pc:docMk/>
            <pc:sldMk cId="1244437355" sldId="600"/>
            <ac:spMk id="5" creationId="{CEAD79DB-3AA8-2780-2A24-A1EE9E634DC9}"/>
          </ac:spMkLst>
        </pc:spChg>
      </pc:sldChg>
      <pc:sldChg chg="add del">
        <pc:chgData name="Jack Stockdale" userId="159b2cbb5646a6db" providerId="LiveId" clId="{948FAC11-D461-4DA7-BF9B-F2CABBD5D9E2}" dt="2026-05-03T12:11:59.587" v="6683" actId="2696"/>
        <pc:sldMkLst>
          <pc:docMk/>
          <pc:sldMk cId="4254071839" sldId="601"/>
        </pc:sldMkLst>
      </pc:sldChg>
      <pc:sldChg chg="add del">
        <pc:chgData name="Jack Stockdale" userId="159b2cbb5646a6db" providerId="LiveId" clId="{948FAC11-D461-4DA7-BF9B-F2CABBD5D9E2}" dt="2026-05-03T12:11:58.580" v="6682" actId="2696"/>
        <pc:sldMkLst>
          <pc:docMk/>
          <pc:sldMk cId="856412359" sldId="602"/>
        </pc:sldMkLst>
      </pc:sldChg>
      <pc:sldChg chg="add del">
        <pc:chgData name="Jack Stockdale" userId="159b2cbb5646a6db" providerId="LiveId" clId="{948FAC11-D461-4DA7-BF9B-F2CABBD5D9E2}" dt="2026-05-03T12:11:57.551" v="6681" actId="2696"/>
        <pc:sldMkLst>
          <pc:docMk/>
          <pc:sldMk cId="2909428942" sldId="603"/>
        </pc:sldMkLst>
      </pc:sldChg>
      <pc:sldChg chg="add del">
        <pc:chgData name="Jack Stockdale" userId="159b2cbb5646a6db" providerId="LiveId" clId="{948FAC11-D461-4DA7-BF9B-F2CABBD5D9E2}" dt="2026-05-03T12:11:56.556" v="6680" actId="2696"/>
        <pc:sldMkLst>
          <pc:docMk/>
          <pc:sldMk cId="4026918423" sldId="604"/>
        </pc:sldMkLst>
      </pc:sldChg>
      <pc:sldChg chg="add del">
        <pc:chgData name="Jack Stockdale" userId="159b2cbb5646a6db" providerId="LiveId" clId="{948FAC11-D461-4DA7-BF9B-F2CABBD5D9E2}" dt="2026-05-03T12:11:55.489" v="6679" actId="2696"/>
        <pc:sldMkLst>
          <pc:docMk/>
          <pc:sldMk cId="1910617207" sldId="605"/>
        </pc:sldMkLst>
      </pc:sldChg>
      <pc:sldChg chg="add del">
        <pc:chgData name="Jack Stockdale" userId="159b2cbb5646a6db" providerId="LiveId" clId="{948FAC11-D461-4DA7-BF9B-F2CABBD5D9E2}" dt="2026-05-03T12:11:54.385" v="6678" actId="2696"/>
        <pc:sldMkLst>
          <pc:docMk/>
          <pc:sldMk cId="2708132101" sldId="606"/>
        </pc:sldMkLst>
      </pc:sldChg>
      <pc:sldChg chg="add">
        <pc:chgData name="Jack Stockdale" userId="159b2cbb5646a6db" providerId="LiveId" clId="{948FAC11-D461-4DA7-BF9B-F2CABBD5D9E2}" dt="2026-05-03T08:41:10.013" v="1215"/>
        <pc:sldMkLst>
          <pc:docMk/>
          <pc:sldMk cId="1406961204" sldId="607"/>
        </pc:sldMkLst>
      </pc:sldChg>
      <pc:sldChg chg="modSp add mod">
        <pc:chgData name="Jack Stockdale" userId="159b2cbb5646a6db" providerId="LiveId" clId="{948FAC11-D461-4DA7-BF9B-F2CABBD5D9E2}" dt="2026-05-03T08:46:49.869" v="1224" actId="13926"/>
        <pc:sldMkLst>
          <pc:docMk/>
          <pc:sldMk cId="1840558680" sldId="608"/>
        </pc:sldMkLst>
        <pc:spChg chg="mod">
          <ac:chgData name="Jack Stockdale" userId="159b2cbb5646a6db" providerId="LiveId" clId="{948FAC11-D461-4DA7-BF9B-F2CABBD5D9E2}" dt="2026-05-03T08:46:49.869" v="1224" actId="13926"/>
          <ac:spMkLst>
            <pc:docMk/>
            <pc:sldMk cId="1840558680" sldId="608"/>
            <ac:spMk id="2" creationId="{BB80E146-A78E-F116-470C-E8213C40FABC}"/>
          </ac:spMkLst>
        </pc:spChg>
      </pc:sldChg>
      <pc:sldChg chg="modSp add mod">
        <pc:chgData name="Jack Stockdale" userId="159b2cbb5646a6db" providerId="LiveId" clId="{948FAC11-D461-4DA7-BF9B-F2CABBD5D9E2}" dt="2026-05-03T08:48:15.041" v="1229" actId="13926"/>
        <pc:sldMkLst>
          <pc:docMk/>
          <pc:sldMk cId="2601868923" sldId="609"/>
        </pc:sldMkLst>
        <pc:spChg chg="mod">
          <ac:chgData name="Jack Stockdale" userId="159b2cbb5646a6db" providerId="LiveId" clId="{948FAC11-D461-4DA7-BF9B-F2CABBD5D9E2}" dt="2026-05-03T08:48:15.041" v="1229" actId="13926"/>
          <ac:spMkLst>
            <pc:docMk/>
            <pc:sldMk cId="2601868923" sldId="609"/>
            <ac:spMk id="2" creationId="{EAF76D00-9BFE-85EE-2E67-397692B226B8}"/>
          </ac:spMkLst>
        </pc:spChg>
      </pc:sldChg>
      <pc:sldChg chg="addSp delSp modSp add mod">
        <pc:chgData name="Jack Stockdale" userId="159b2cbb5646a6db" providerId="LiveId" clId="{948FAC11-D461-4DA7-BF9B-F2CABBD5D9E2}" dt="2026-05-03T09:01:25.102" v="2651" actId="21"/>
        <pc:sldMkLst>
          <pc:docMk/>
          <pc:sldMk cId="779854292" sldId="610"/>
        </pc:sldMkLst>
        <pc:spChg chg="mod">
          <ac:chgData name="Jack Stockdale" userId="159b2cbb5646a6db" providerId="LiveId" clId="{948FAC11-D461-4DA7-BF9B-F2CABBD5D9E2}" dt="2026-05-03T08:53:53.173" v="1869" actId="14100"/>
          <ac:spMkLst>
            <pc:docMk/>
            <pc:sldMk cId="779854292" sldId="610"/>
            <ac:spMk id="2" creationId="{6A514064-31C6-6483-AD9F-1B844D9FECBD}"/>
          </ac:spMkLst>
        </pc:spChg>
        <pc:spChg chg="del">
          <ac:chgData name="Jack Stockdale" userId="159b2cbb5646a6db" providerId="LiveId" clId="{948FAC11-D461-4DA7-BF9B-F2CABBD5D9E2}" dt="2026-05-03T08:51:02.155" v="1231" actId="21"/>
          <ac:spMkLst>
            <pc:docMk/>
            <pc:sldMk cId="779854292" sldId="610"/>
            <ac:spMk id="3" creationId="{FA44A9F9-650D-FF3E-E96E-8F72C233E9B4}"/>
          </ac:spMkLst>
        </pc:spChg>
        <pc:spChg chg="add del mod">
          <ac:chgData name="Jack Stockdale" userId="159b2cbb5646a6db" providerId="LiveId" clId="{948FAC11-D461-4DA7-BF9B-F2CABBD5D9E2}" dt="2026-05-03T09:01:25.102" v="2651" actId="21"/>
          <ac:spMkLst>
            <pc:docMk/>
            <pc:sldMk cId="779854292" sldId="610"/>
            <ac:spMk id="4" creationId="{1AC0446A-FA2E-1030-0313-1D2DD6A91011}"/>
          </ac:spMkLst>
        </pc:spChg>
        <pc:spChg chg="add del mod">
          <ac:chgData name="Jack Stockdale" userId="159b2cbb5646a6db" providerId="LiveId" clId="{948FAC11-D461-4DA7-BF9B-F2CABBD5D9E2}" dt="2026-05-03T09:01:20.436" v="2650" actId="21"/>
          <ac:spMkLst>
            <pc:docMk/>
            <pc:sldMk cId="779854292" sldId="610"/>
            <ac:spMk id="5" creationId="{334EDFE2-C766-1B20-F7CF-3D1548411487}"/>
          </ac:spMkLst>
        </pc:spChg>
        <pc:spChg chg="add del mod">
          <ac:chgData name="Jack Stockdale" userId="159b2cbb5646a6db" providerId="LiveId" clId="{948FAC11-D461-4DA7-BF9B-F2CABBD5D9E2}" dt="2026-05-03T09:01:16.453" v="2649" actId="21"/>
          <ac:spMkLst>
            <pc:docMk/>
            <pc:sldMk cId="779854292" sldId="610"/>
            <ac:spMk id="7" creationId="{57E72F60-D477-8022-D809-E44A4389FA3D}"/>
          </ac:spMkLst>
        </pc:spChg>
      </pc:sldChg>
      <pc:sldChg chg="add del">
        <pc:chgData name="Jack Stockdale" userId="159b2cbb5646a6db" providerId="LiveId" clId="{948FAC11-D461-4DA7-BF9B-F2CABBD5D9E2}" dt="2026-05-03T08:47:10.205" v="1225" actId="2696"/>
        <pc:sldMkLst>
          <pc:docMk/>
          <pc:sldMk cId="1507446195" sldId="610"/>
        </pc:sldMkLst>
      </pc:sldChg>
      <pc:sldChg chg="delSp modSp add mod">
        <pc:chgData name="Jack Stockdale" userId="159b2cbb5646a6db" providerId="LiveId" clId="{948FAC11-D461-4DA7-BF9B-F2CABBD5D9E2}" dt="2026-05-03T09:04:02.148" v="2662" actId="13926"/>
        <pc:sldMkLst>
          <pc:docMk/>
          <pc:sldMk cId="1961923264" sldId="611"/>
        </pc:sldMkLst>
        <pc:spChg chg="mod">
          <ac:chgData name="Jack Stockdale" userId="159b2cbb5646a6db" providerId="LiveId" clId="{948FAC11-D461-4DA7-BF9B-F2CABBD5D9E2}" dt="2026-05-03T09:04:02.148" v="2662" actId="13926"/>
          <ac:spMkLst>
            <pc:docMk/>
            <pc:sldMk cId="1961923264" sldId="611"/>
            <ac:spMk id="4" creationId="{1152FD30-515E-1CD7-6F3D-A046687B19B4}"/>
          </ac:spMkLst>
        </pc:spChg>
        <pc:spChg chg="del">
          <ac:chgData name="Jack Stockdale" userId="159b2cbb5646a6db" providerId="LiveId" clId="{948FAC11-D461-4DA7-BF9B-F2CABBD5D9E2}" dt="2026-05-03T09:02:00.300" v="2653" actId="21"/>
          <ac:spMkLst>
            <pc:docMk/>
            <pc:sldMk cId="1961923264" sldId="611"/>
            <ac:spMk id="5" creationId="{2125D906-C9F6-DB02-F13B-13E61029D651}"/>
          </ac:spMkLst>
        </pc:spChg>
        <pc:spChg chg="del">
          <ac:chgData name="Jack Stockdale" userId="159b2cbb5646a6db" providerId="LiveId" clId="{948FAC11-D461-4DA7-BF9B-F2CABBD5D9E2}" dt="2026-05-03T09:01:54.607" v="2652" actId="21"/>
          <ac:spMkLst>
            <pc:docMk/>
            <pc:sldMk cId="1961923264" sldId="611"/>
            <ac:spMk id="7" creationId="{8EA6553A-043D-192A-0DA7-B9AB19D51260}"/>
          </ac:spMkLst>
        </pc:spChg>
      </pc:sldChg>
      <pc:sldChg chg="delSp add mod">
        <pc:chgData name="Jack Stockdale" userId="159b2cbb5646a6db" providerId="LiveId" clId="{948FAC11-D461-4DA7-BF9B-F2CABBD5D9E2}" dt="2026-05-03T09:02:21.319" v="2654" actId="21"/>
        <pc:sldMkLst>
          <pc:docMk/>
          <pc:sldMk cId="785007361" sldId="612"/>
        </pc:sldMkLst>
        <pc:spChg chg="del">
          <ac:chgData name="Jack Stockdale" userId="159b2cbb5646a6db" providerId="LiveId" clId="{948FAC11-D461-4DA7-BF9B-F2CABBD5D9E2}" dt="2026-05-03T09:02:21.319" v="2654" actId="21"/>
          <ac:spMkLst>
            <pc:docMk/>
            <pc:sldMk cId="785007361" sldId="612"/>
            <ac:spMk id="7" creationId="{2BFCEBC4-37EC-DD2D-B080-F84BC01BE17F}"/>
          </ac:spMkLst>
        </pc:spChg>
      </pc:sldChg>
      <pc:sldChg chg="add">
        <pc:chgData name="Jack Stockdale" userId="159b2cbb5646a6db" providerId="LiveId" clId="{948FAC11-D461-4DA7-BF9B-F2CABBD5D9E2}" dt="2026-05-03T09:01:04.234" v="2647"/>
        <pc:sldMkLst>
          <pc:docMk/>
          <pc:sldMk cId="1537087220" sldId="613"/>
        </pc:sldMkLst>
      </pc:sldChg>
      <pc:sldChg chg="add del">
        <pc:chgData name="Jack Stockdale" userId="159b2cbb5646a6db" providerId="LiveId" clId="{948FAC11-D461-4DA7-BF9B-F2CABBD5D9E2}" dt="2026-05-03T09:06:13.217" v="2668" actId="2696"/>
        <pc:sldMkLst>
          <pc:docMk/>
          <pc:sldMk cId="2074864088" sldId="614"/>
        </pc:sldMkLst>
      </pc:sldChg>
      <pc:sldChg chg="modSp add mod">
        <pc:chgData name="Jack Stockdale" userId="159b2cbb5646a6db" providerId="LiveId" clId="{948FAC11-D461-4DA7-BF9B-F2CABBD5D9E2}" dt="2026-05-03T09:58:58.231" v="3964" actId="13926"/>
        <pc:sldMkLst>
          <pc:docMk/>
          <pc:sldMk cId="871156019" sldId="615"/>
        </pc:sldMkLst>
        <pc:spChg chg="mod">
          <ac:chgData name="Jack Stockdale" userId="159b2cbb5646a6db" providerId="LiveId" clId="{948FAC11-D461-4DA7-BF9B-F2CABBD5D9E2}" dt="2026-05-03T09:58:58.231" v="3964" actId="13926"/>
          <ac:spMkLst>
            <pc:docMk/>
            <pc:sldMk cId="871156019" sldId="615"/>
            <ac:spMk id="2" creationId="{61E377CD-680B-0D38-5031-EA5D0AFD2214}"/>
          </ac:spMkLst>
        </pc:spChg>
      </pc:sldChg>
      <pc:sldChg chg="add del">
        <pc:chgData name="Jack Stockdale" userId="159b2cbb5646a6db" providerId="LiveId" clId="{948FAC11-D461-4DA7-BF9B-F2CABBD5D9E2}" dt="2026-05-03T09:04:39.632" v="2663" actId="2696"/>
        <pc:sldMkLst>
          <pc:docMk/>
          <pc:sldMk cId="2749691584" sldId="616"/>
        </pc:sldMkLst>
      </pc:sldChg>
      <pc:sldChg chg="modSp add del mod">
        <pc:chgData name="Jack Stockdale" userId="159b2cbb5646a6db" providerId="LiveId" clId="{948FAC11-D461-4DA7-BF9B-F2CABBD5D9E2}" dt="2026-05-03T10:00:30.925" v="3969" actId="2696"/>
        <pc:sldMkLst>
          <pc:docMk/>
          <pc:sldMk cId="1422245646" sldId="617"/>
        </pc:sldMkLst>
        <pc:spChg chg="mod">
          <ac:chgData name="Jack Stockdale" userId="159b2cbb5646a6db" providerId="LiveId" clId="{948FAC11-D461-4DA7-BF9B-F2CABBD5D9E2}" dt="2026-05-03T10:00:18.984" v="3968" actId="13926"/>
          <ac:spMkLst>
            <pc:docMk/>
            <pc:sldMk cId="1422245646" sldId="617"/>
            <ac:spMk id="4" creationId="{4C498F04-0CDC-EBBF-6CA7-C44FC3C04544}"/>
          </ac:spMkLst>
        </pc:spChg>
      </pc:sldChg>
      <pc:sldChg chg="modSp add mod">
        <pc:chgData name="Jack Stockdale" userId="159b2cbb5646a6db" providerId="LiveId" clId="{948FAC11-D461-4DA7-BF9B-F2CABBD5D9E2}" dt="2026-05-03T09:05:03.732" v="2665" actId="13926"/>
        <pc:sldMkLst>
          <pc:docMk/>
          <pc:sldMk cId="662350829" sldId="618"/>
        </pc:sldMkLst>
        <pc:spChg chg="mod">
          <ac:chgData name="Jack Stockdale" userId="159b2cbb5646a6db" providerId="LiveId" clId="{948FAC11-D461-4DA7-BF9B-F2CABBD5D9E2}" dt="2026-05-03T09:05:03.732" v="2665" actId="13926"/>
          <ac:spMkLst>
            <pc:docMk/>
            <pc:sldMk cId="662350829" sldId="618"/>
            <ac:spMk id="5" creationId="{598D93F8-B456-5A10-8A44-CEB89E7BA9AC}"/>
          </ac:spMkLst>
        </pc:spChg>
      </pc:sldChg>
      <pc:sldChg chg="modSp add mod">
        <pc:chgData name="Jack Stockdale" userId="159b2cbb5646a6db" providerId="LiveId" clId="{948FAC11-D461-4DA7-BF9B-F2CABBD5D9E2}" dt="2026-05-03T09:06:03.920" v="2667" actId="13926"/>
        <pc:sldMkLst>
          <pc:docMk/>
          <pc:sldMk cId="274033352" sldId="619"/>
        </pc:sldMkLst>
        <pc:spChg chg="mod">
          <ac:chgData name="Jack Stockdale" userId="159b2cbb5646a6db" providerId="LiveId" clId="{948FAC11-D461-4DA7-BF9B-F2CABBD5D9E2}" dt="2026-05-03T09:06:03.920" v="2667" actId="13926"/>
          <ac:spMkLst>
            <pc:docMk/>
            <pc:sldMk cId="274033352" sldId="619"/>
            <ac:spMk id="7" creationId="{01F8AF25-81C2-99CE-0B75-DAA292422AAB}"/>
          </ac:spMkLst>
        </pc:spChg>
      </pc:sldChg>
      <pc:sldChg chg="modSp add mod">
        <pc:chgData name="Jack Stockdale" userId="159b2cbb5646a6db" providerId="LiveId" clId="{948FAC11-D461-4DA7-BF9B-F2CABBD5D9E2}" dt="2026-05-03T09:11:23.565" v="2673" actId="13926"/>
        <pc:sldMkLst>
          <pc:docMk/>
          <pc:sldMk cId="583444194" sldId="620"/>
        </pc:sldMkLst>
        <pc:spChg chg="mod">
          <ac:chgData name="Jack Stockdale" userId="159b2cbb5646a6db" providerId="LiveId" clId="{948FAC11-D461-4DA7-BF9B-F2CABBD5D9E2}" dt="2026-05-03T09:11:23.565" v="2673" actId="13926"/>
          <ac:spMkLst>
            <pc:docMk/>
            <pc:sldMk cId="583444194" sldId="620"/>
            <ac:spMk id="2" creationId="{E07D82F2-BAB0-07BD-1B57-F9B857A489AA}"/>
          </ac:spMkLst>
        </pc:spChg>
      </pc:sldChg>
      <pc:sldChg chg="add">
        <pc:chgData name="Jack Stockdale" userId="159b2cbb5646a6db" providerId="LiveId" clId="{948FAC11-D461-4DA7-BF9B-F2CABBD5D9E2}" dt="2026-05-03T09:11:14.689" v="2672"/>
        <pc:sldMkLst>
          <pc:docMk/>
          <pc:sldMk cId="2123594856" sldId="621"/>
        </pc:sldMkLst>
      </pc:sldChg>
      <pc:sldChg chg="addSp modSp add mod">
        <pc:chgData name="Jack Stockdale" userId="159b2cbb5646a6db" providerId="LiveId" clId="{948FAC11-D461-4DA7-BF9B-F2CABBD5D9E2}" dt="2026-05-03T09:20:56.681" v="3099" actId="20577"/>
        <pc:sldMkLst>
          <pc:docMk/>
          <pc:sldMk cId="2231808518" sldId="622"/>
        </pc:sldMkLst>
        <pc:spChg chg="add mod">
          <ac:chgData name="Jack Stockdale" userId="159b2cbb5646a6db" providerId="LiveId" clId="{948FAC11-D461-4DA7-BF9B-F2CABBD5D9E2}" dt="2026-05-03T09:20:56.681" v="3099" actId="20577"/>
          <ac:spMkLst>
            <pc:docMk/>
            <pc:sldMk cId="2231808518" sldId="622"/>
            <ac:spMk id="4" creationId="{9EC71536-4F7E-1301-9533-DF6DAA9D0F62}"/>
          </ac:spMkLst>
        </pc:spChg>
      </pc:sldChg>
      <pc:sldChg chg="add">
        <pc:chgData name="Jack Stockdale" userId="159b2cbb5646a6db" providerId="LiveId" clId="{948FAC11-D461-4DA7-BF9B-F2CABBD5D9E2}" dt="2026-05-03T09:16:07.445" v="2907"/>
        <pc:sldMkLst>
          <pc:docMk/>
          <pc:sldMk cId="1809039830" sldId="623"/>
        </pc:sldMkLst>
      </pc:sldChg>
      <pc:sldChg chg="modSp add mod">
        <pc:chgData name="Jack Stockdale" userId="159b2cbb5646a6db" providerId="LiveId" clId="{948FAC11-D461-4DA7-BF9B-F2CABBD5D9E2}" dt="2026-05-03T09:25:51.086" v="3102" actId="13926"/>
        <pc:sldMkLst>
          <pc:docMk/>
          <pc:sldMk cId="865411086" sldId="624"/>
        </pc:sldMkLst>
        <pc:spChg chg="mod">
          <ac:chgData name="Jack Stockdale" userId="159b2cbb5646a6db" providerId="LiveId" clId="{948FAC11-D461-4DA7-BF9B-F2CABBD5D9E2}" dt="2026-05-03T09:25:51.086" v="3102" actId="13926"/>
          <ac:spMkLst>
            <pc:docMk/>
            <pc:sldMk cId="865411086" sldId="624"/>
            <ac:spMk id="2" creationId="{5FB3F8AA-0BEC-0B21-01CA-DD09450F91D6}"/>
          </ac:spMkLst>
        </pc:spChg>
      </pc:sldChg>
      <pc:sldChg chg="modSp add mod">
        <pc:chgData name="Jack Stockdale" userId="159b2cbb5646a6db" providerId="LiveId" clId="{948FAC11-D461-4DA7-BF9B-F2CABBD5D9E2}" dt="2026-05-03T09:28:09.518" v="3105" actId="13926"/>
        <pc:sldMkLst>
          <pc:docMk/>
          <pc:sldMk cId="4112003657" sldId="625"/>
        </pc:sldMkLst>
        <pc:spChg chg="mod">
          <ac:chgData name="Jack Stockdale" userId="159b2cbb5646a6db" providerId="LiveId" clId="{948FAC11-D461-4DA7-BF9B-F2CABBD5D9E2}" dt="2026-05-03T09:28:09.518" v="3105" actId="13926"/>
          <ac:spMkLst>
            <pc:docMk/>
            <pc:sldMk cId="4112003657" sldId="625"/>
            <ac:spMk id="2" creationId="{6EE237A5-9C09-E54D-8EA6-DDE59B6FD1FE}"/>
          </ac:spMkLst>
        </pc:spChg>
      </pc:sldChg>
      <pc:sldChg chg="add">
        <pc:chgData name="Jack Stockdale" userId="159b2cbb5646a6db" providerId="LiveId" clId="{948FAC11-D461-4DA7-BF9B-F2CABBD5D9E2}" dt="2026-05-03T09:34:52.377" v="3603"/>
        <pc:sldMkLst>
          <pc:docMk/>
          <pc:sldMk cId="397191176" sldId="626"/>
        </pc:sldMkLst>
      </pc:sldChg>
      <pc:sldChg chg="delSp add mod">
        <pc:chgData name="Jack Stockdale" userId="159b2cbb5646a6db" providerId="LiveId" clId="{948FAC11-D461-4DA7-BF9B-F2CABBD5D9E2}" dt="2026-05-03T11:17:50.685" v="3983" actId="21"/>
        <pc:sldMkLst>
          <pc:docMk/>
          <pc:sldMk cId="1480545687" sldId="627"/>
        </pc:sldMkLst>
        <pc:spChg chg="del">
          <ac:chgData name="Jack Stockdale" userId="159b2cbb5646a6db" providerId="LiveId" clId="{948FAC11-D461-4DA7-BF9B-F2CABBD5D9E2}" dt="2026-05-03T11:17:50.685" v="3983" actId="21"/>
          <ac:spMkLst>
            <pc:docMk/>
            <pc:sldMk cId="1480545687" sldId="627"/>
            <ac:spMk id="4" creationId="{C27A4338-1677-C5CF-1828-DE91268391D0}"/>
          </ac:spMkLst>
        </pc:spChg>
      </pc:sldChg>
      <pc:sldChg chg="add del">
        <pc:chgData name="Jack Stockdale" userId="159b2cbb5646a6db" providerId="LiveId" clId="{948FAC11-D461-4DA7-BF9B-F2CABBD5D9E2}" dt="2026-05-03T09:36:02.919" v="3763" actId="2696"/>
        <pc:sldMkLst>
          <pc:docMk/>
          <pc:sldMk cId="3793739531" sldId="627"/>
        </pc:sldMkLst>
      </pc:sldChg>
      <pc:sldChg chg="delSp add mod">
        <pc:chgData name="Jack Stockdale" userId="159b2cbb5646a6db" providerId="LiveId" clId="{948FAC11-D461-4DA7-BF9B-F2CABBD5D9E2}" dt="2026-05-03T11:17:57.833" v="3984" actId="21"/>
        <pc:sldMkLst>
          <pc:docMk/>
          <pc:sldMk cId="3969577399" sldId="628"/>
        </pc:sldMkLst>
        <pc:spChg chg="del">
          <ac:chgData name="Jack Stockdale" userId="159b2cbb5646a6db" providerId="LiveId" clId="{948FAC11-D461-4DA7-BF9B-F2CABBD5D9E2}" dt="2026-05-03T11:17:57.833" v="3984" actId="21"/>
          <ac:spMkLst>
            <pc:docMk/>
            <pc:sldMk cId="3969577399" sldId="628"/>
            <ac:spMk id="4" creationId="{5DD598E4-A5E0-B97A-F291-019BBEAF3FBF}"/>
          </ac:spMkLst>
        </pc:spChg>
      </pc:sldChg>
      <pc:sldChg chg="add del">
        <pc:chgData name="Jack Stockdale" userId="159b2cbb5646a6db" providerId="LiveId" clId="{948FAC11-D461-4DA7-BF9B-F2CABBD5D9E2}" dt="2026-05-03T09:36:02.919" v="3763" actId="2696"/>
        <pc:sldMkLst>
          <pc:docMk/>
          <pc:sldMk cId="4053517809" sldId="628"/>
        </pc:sldMkLst>
      </pc:sldChg>
      <pc:sldChg chg="add del">
        <pc:chgData name="Jack Stockdale" userId="159b2cbb5646a6db" providerId="LiveId" clId="{948FAC11-D461-4DA7-BF9B-F2CABBD5D9E2}" dt="2026-05-03T09:36:02.919" v="3763" actId="2696"/>
        <pc:sldMkLst>
          <pc:docMk/>
          <pc:sldMk cId="483000589" sldId="629"/>
        </pc:sldMkLst>
      </pc:sldChg>
      <pc:sldChg chg="delSp modSp add mod">
        <pc:chgData name="Jack Stockdale" userId="159b2cbb5646a6db" providerId="LiveId" clId="{948FAC11-D461-4DA7-BF9B-F2CABBD5D9E2}" dt="2026-05-03T09:55:55.228" v="3961" actId="21"/>
        <pc:sldMkLst>
          <pc:docMk/>
          <pc:sldMk cId="3212192878" sldId="629"/>
        </pc:sldMkLst>
        <pc:spChg chg="del mod">
          <ac:chgData name="Jack Stockdale" userId="159b2cbb5646a6db" providerId="LiveId" clId="{948FAC11-D461-4DA7-BF9B-F2CABBD5D9E2}" dt="2026-05-03T09:55:55.228" v="3961" actId="21"/>
          <ac:spMkLst>
            <pc:docMk/>
            <pc:sldMk cId="3212192878" sldId="629"/>
            <ac:spMk id="6" creationId="{2635A157-BEE7-5DC1-9F29-3980EFDB99A4}"/>
          </ac:spMkLst>
        </pc:spChg>
      </pc:sldChg>
      <pc:sldChg chg="add del">
        <pc:chgData name="Jack Stockdale" userId="159b2cbb5646a6db" providerId="LiveId" clId="{948FAC11-D461-4DA7-BF9B-F2CABBD5D9E2}" dt="2026-05-03T09:36:02.919" v="3763" actId="2696"/>
        <pc:sldMkLst>
          <pc:docMk/>
          <pc:sldMk cId="305669789" sldId="630"/>
        </pc:sldMkLst>
      </pc:sldChg>
      <pc:sldChg chg="add">
        <pc:chgData name="Jack Stockdale" userId="159b2cbb5646a6db" providerId="LiveId" clId="{948FAC11-D461-4DA7-BF9B-F2CABBD5D9E2}" dt="2026-05-03T09:55:48.550" v="3960"/>
        <pc:sldMkLst>
          <pc:docMk/>
          <pc:sldMk cId="2622257808" sldId="630"/>
        </pc:sldMkLst>
      </pc:sldChg>
      <pc:sldChg chg="add">
        <pc:chgData name="Jack Stockdale" userId="159b2cbb5646a6db" providerId="LiveId" clId="{948FAC11-D461-4DA7-BF9B-F2CABBD5D9E2}" dt="2026-05-03T09:58:47.359" v="3963"/>
        <pc:sldMkLst>
          <pc:docMk/>
          <pc:sldMk cId="2553825417" sldId="631"/>
        </pc:sldMkLst>
      </pc:sldChg>
      <pc:sldChg chg="add">
        <pc:chgData name="Jack Stockdale" userId="159b2cbb5646a6db" providerId="LiveId" clId="{948FAC11-D461-4DA7-BF9B-F2CABBD5D9E2}" dt="2026-05-03T09:59:48.724" v="3965"/>
        <pc:sldMkLst>
          <pc:docMk/>
          <pc:sldMk cId="2600994558" sldId="632"/>
        </pc:sldMkLst>
      </pc:sldChg>
      <pc:sldChg chg="addSp modSp add mod">
        <pc:chgData name="Jack Stockdale" userId="159b2cbb5646a6db" providerId="LiveId" clId="{948FAC11-D461-4DA7-BF9B-F2CABBD5D9E2}" dt="2026-05-03T10:04:41.740" v="3979" actId="1076"/>
        <pc:sldMkLst>
          <pc:docMk/>
          <pc:sldMk cId="1969128987" sldId="633"/>
        </pc:sldMkLst>
        <pc:spChg chg="add mod">
          <ac:chgData name="Jack Stockdale" userId="159b2cbb5646a6db" providerId="LiveId" clId="{948FAC11-D461-4DA7-BF9B-F2CABBD5D9E2}" dt="2026-05-03T10:03:45.016" v="3977" actId="1076"/>
          <ac:spMkLst>
            <pc:docMk/>
            <pc:sldMk cId="1969128987" sldId="633"/>
            <ac:spMk id="4" creationId="{ED008AED-0623-EB62-E762-DE9972EB8297}"/>
          </ac:spMkLst>
        </pc:spChg>
        <pc:spChg chg="add mod">
          <ac:chgData name="Jack Stockdale" userId="159b2cbb5646a6db" providerId="LiveId" clId="{948FAC11-D461-4DA7-BF9B-F2CABBD5D9E2}" dt="2026-05-03T10:04:41.740" v="3979" actId="1076"/>
          <ac:spMkLst>
            <pc:docMk/>
            <pc:sldMk cId="1969128987" sldId="633"/>
            <ac:spMk id="5" creationId="{D722C29E-7235-482D-E5C9-EE21A12B0C48}"/>
          </ac:spMkLst>
        </pc:spChg>
      </pc:sldChg>
      <pc:sldChg chg="addSp delSp modSp add mod">
        <pc:chgData name="Jack Stockdale" userId="159b2cbb5646a6db" providerId="LiveId" clId="{948FAC11-D461-4DA7-BF9B-F2CABBD5D9E2}" dt="2026-05-03T11:19:05.614" v="3988" actId="21"/>
        <pc:sldMkLst>
          <pc:docMk/>
          <pc:sldMk cId="438720941" sldId="634"/>
        </pc:sldMkLst>
        <pc:spChg chg="mod">
          <ac:chgData name="Jack Stockdale" userId="159b2cbb5646a6db" providerId="LiveId" clId="{948FAC11-D461-4DA7-BF9B-F2CABBD5D9E2}" dt="2026-05-03T10:58:18.891" v="3982" actId="13926"/>
          <ac:spMkLst>
            <pc:docMk/>
            <pc:sldMk cId="438720941" sldId="634"/>
            <ac:spMk id="2" creationId="{38704049-5C47-8E86-7BBE-1640FBD36C2D}"/>
          </ac:spMkLst>
        </pc:spChg>
        <pc:spChg chg="del">
          <ac:chgData name="Jack Stockdale" userId="159b2cbb5646a6db" providerId="LiveId" clId="{948FAC11-D461-4DA7-BF9B-F2CABBD5D9E2}" dt="2026-05-03T11:18:05.280" v="3985" actId="21"/>
          <ac:spMkLst>
            <pc:docMk/>
            <pc:sldMk cId="438720941" sldId="634"/>
            <ac:spMk id="4" creationId="{640F0CD1-529E-9F64-ADE1-5D9D15E3F075}"/>
          </ac:spMkLst>
        </pc:spChg>
        <pc:spChg chg="add del mod">
          <ac:chgData name="Jack Stockdale" userId="159b2cbb5646a6db" providerId="LiveId" clId="{948FAC11-D461-4DA7-BF9B-F2CABBD5D9E2}" dt="2026-05-03T11:19:05.614" v="3988" actId="21"/>
          <ac:spMkLst>
            <pc:docMk/>
            <pc:sldMk cId="438720941" sldId="634"/>
            <ac:spMk id="5" creationId="{33E59F25-0B7A-A13B-C3A7-DEDA41624D20}"/>
          </ac:spMkLst>
        </pc:spChg>
      </pc:sldChg>
      <pc:sldChg chg="modSp add mod">
        <pc:chgData name="Jack Stockdale" userId="159b2cbb5646a6db" providerId="LiveId" clId="{948FAC11-D461-4DA7-BF9B-F2CABBD5D9E2}" dt="2026-05-03T11:21:32.915" v="4304" actId="114"/>
        <pc:sldMkLst>
          <pc:docMk/>
          <pc:sldMk cId="2103137561" sldId="635"/>
        </pc:sldMkLst>
        <pc:spChg chg="mod">
          <ac:chgData name="Jack Stockdale" userId="159b2cbb5646a6db" providerId="LiveId" clId="{948FAC11-D461-4DA7-BF9B-F2CABBD5D9E2}" dt="2026-05-03T11:21:32.915" v="4304" actId="114"/>
          <ac:spMkLst>
            <pc:docMk/>
            <pc:sldMk cId="2103137561" sldId="635"/>
            <ac:spMk id="5" creationId="{E582510B-D43F-46C8-BFD3-14D22075D6A5}"/>
          </ac:spMkLst>
        </pc:spChg>
      </pc:sldChg>
      <pc:sldChg chg="modSp add mod">
        <pc:chgData name="Jack Stockdale" userId="159b2cbb5646a6db" providerId="LiveId" clId="{948FAC11-D461-4DA7-BF9B-F2CABBD5D9E2}" dt="2026-05-03T11:22:11.367" v="4329" actId="113"/>
        <pc:sldMkLst>
          <pc:docMk/>
          <pc:sldMk cId="1768300926" sldId="636"/>
        </pc:sldMkLst>
        <pc:spChg chg="mod">
          <ac:chgData name="Jack Stockdale" userId="159b2cbb5646a6db" providerId="LiveId" clId="{948FAC11-D461-4DA7-BF9B-F2CABBD5D9E2}" dt="2026-05-03T11:22:11.367" v="4329" actId="113"/>
          <ac:spMkLst>
            <pc:docMk/>
            <pc:sldMk cId="1768300926" sldId="636"/>
            <ac:spMk id="5" creationId="{A730343B-F6C5-82C8-73B5-28FBBFFCBEF5}"/>
          </ac:spMkLst>
        </pc:spChg>
      </pc:sldChg>
      <pc:sldChg chg="delSp modSp add mod">
        <pc:chgData name="Jack Stockdale" userId="159b2cbb5646a6db" providerId="LiveId" clId="{948FAC11-D461-4DA7-BF9B-F2CABBD5D9E2}" dt="2026-05-03T11:31:45.353" v="4333" actId="21"/>
        <pc:sldMkLst>
          <pc:docMk/>
          <pc:sldMk cId="4130307181" sldId="637"/>
        </pc:sldMkLst>
        <pc:spChg chg="mod">
          <ac:chgData name="Jack Stockdale" userId="159b2cbb5646a6db" providerId="LiveId" clId="{948FAC11-D461-4DA7-BF9B-F2CABBD5D9E2}" dt="2026-05-03T11:31:25.205" v="4332" actId="13926"/>
          <ac:spMkLst>
            <pc:docMk/>
            <pc:sldMk cId="4130307181" sldId="637"/>
            <ac:spMk id="2" creationId="{DC1D0C0F-0D9E-2E20-E749-0FB509D658B9}"/>
          </ac:spMkLst>
        </pc:spChg>
        <pc:spChg chg="del">
          <ac:chgData name="Jack Stockdale" userId="159b2cbb5646a6db" providerId="LiveId" clId="{948FAC11-D461-4DA7-BF9B-F2CABBD5D9E2}" dt="2026-05-03T11:31:45.353" v="4333" actId="21"/>
          <ac:spMkLst>
            <pc:docMk/>
            <pc:sldMk cId="4130307181" sldId="637"/>
            <ac:spMk id="5" creationId="{5FBE4695-1F47-B424-DA80-9C11CAE023BD}"/>
          </ac:spMkLst>
        </pc:spChg>
      </pc:sldChg>
      <pc:sldChg chg="modSp add mod">
        <pc:chgData name="Jack Stockdale" userId="159b2cbb5646a6db" providerId="LiveId" clId="{948FAC11-D461-4DA7-BF9B-F2CABBD5D9E2}" dt="2026-05-03T11:33:04.765" v="4336" actId="13926"/>
        <pc:sldMkLst>
          <pc:docMk/>
          <pc:sldMk cId="1172257132" sldId="638"/>
        </pc:sldMkLst>
        <pc:spChg chg="mod">
          <ac:chgData name="Jack Stockdale" userId="159b2cbb5646a6db" providerId="LiveId" clId="{948FAC11-D461-4DA7-BF9B-F2CABBD5D9E2}" dt="2026-05-03T11:33:04.765" v="4336" actId="13926"/>
          <ac:spMkLst>
            <pc:docMk/>
            <pc:sldMk cId="1172257132" sldId="638"/>
            <ac:spMk id="2" creationId="{6167C66F-C2BC-5A9C-64A5-E1723C986280}"/>
          </ac:spMkLst>
        </pc:spChg>
      </pc:sldChg>
      <pc:sldChg chg="delSp modSp add mod">
        <pc:chgData name="Jack Stockdale" userId="159b2cbb5646a6db" providerId="LiveId" clId="{948FAC11-D461-4DA7-BF9B-F2CABBD5D9E2}" dt="2026-05-03T11:35:30.018" v="4582" actId="6549"/>
        <pc:sldMkLst>
          <pc:docMk/>
          <pc:sldMk cId="2587351015" sldId="639"/>
        </pc:sldMkLst>
        <pc:spChg chg="mod">
          <ac:chgData name="Jack Stockdale" userId="159b2cbb5646a6db" providerId="LiveId" clId="{948FAC11-D461-4DA7-BF9B-F2CABBD5D9E2}" dt="2026-05-03T11:35:30.018" v="4582" actId="6549"/>
          <ac:spMkLst>
            <pc:docMk/>
            <pc:sldMk cId="2587351015" sldId="639"/>
            <ac:spMk id="2" creationId="{1F5CD630-FA3C-CDFC-1ABD-87DB276BE016}"/>
          </ac:spMkLst>
        </pc:spChg>
        <pc:spChg chg="del">
          <ac:chgData name="Jack Stockdale" userId="159b2cbb5646a6db" providerId="LiveId" clId="{948FAC11-D461-4DA7-BF9B-F2CABBD5D9E2}" dt="2026-05-03T11:35:09.415" v="4338" actId="21"/>
          <ac:spMkLst>
            <pc:docMk/>
            <pc:sldMk cId="2587351015" sldId="639"/>
            <ac:spMk id="3" creationId="{C2D801EB-42D5-0273-CB62-DFC4D85EBF9D}"/>
          </ac:spMkLst>
        </pc:spChg>
      </pc:sldChg>
      <pc:sldChg chg="modSp add mod">
        <pc:chgData name="Jack Stockdale" userId="159b2cbb5646a6db" providerId="LiveId" clId="{948FAC11-D461-4DA7-BF9B-F2CABBD5D9E2}" dt="2026-05-03T11:36:14.558" v="4584" actId="13926"/>
        <pc:sldMkLst>
          <pc:docMk/>
          <pc:sldMk cId="3335111354" sldId="640"/>
        </pc:sldMkLst>
        <pc:spChg chg="mod">
          <ac:chgData name="Jack Stockdale" userId="159b2cbb5646a6db" providerId="LiveId" clId="{948FAC11-D461-4DA7-BF9B-F2CABBD5D9E2}" dt="2026-05-03T11:36:14.558" v="4584" actId="13926"/>
          <ac:spMkLst>
            <pc:docMk/>
            <pc:sldMk cId="3335111354" sldId="640"/>
            <ac:spMk id="2" creationId="{D7F1E47A-063D-8D27-146D-D62BAF79B550}"/>
          </ac:spMkLst>
        </pc:spChg>
      </pc:sldChg>
      <pc:sldChg chg="addSp modSp add del mod">
        <pc:chgData name="Jack Stockdale" userId="159b2cbb5646a6db" providerId="LiveId" clId="{948FAC11-D461-4DA7-BF9B-F2CABBD5D9E2}" dt="2026-05-03T11:45:51.668" v="5172" actId="2696"/>
        <pc:sldMkLst>
          <pc:docMk/>
          <pc:sldMk cId="4267314785" sldId="641"/>
        </pc:sldMkLst>
        <pc:spChg chg="add mod">
          <ac:chgData name="Jack Stockdale" userId="159b2cbb5646a6db" providerId="LiveId" clId="{948FAC11-D461-4DA7-BF9B-F2CABBD5D9E2}" dt="2026-05-03T11:42:25.365" v="5008" actId="20577"/>
          <ac:spMkLst>
            <pc:docMk/>
            <pc:sldMk cId="4267314785" sldId="641"/>
            <ac:spMk id="3" creationId="{A04E3B9D-D092-A06E-9619-622D76D8161A}"/>
          </ac:spMkLst>
        </pc:spChg>
      </pc:sldChg>
      <pc:sldChg chg="addSp delSp modSp add mod ord">
        <pc:chgData name="Jack Stockdale" userId="159b2cbb5646a6db" providerId="LiveId" clId="{948FAC11-D461-4DA7-BF9B-F2CABBD5D9E2}" dt="2026-05-03T13:07:44.963" v="8286" actId="20577"/>
        <pc:sldMkLst>
          <pc:docMk/>
          <pc:sldMk cId="792513613" sldId="642"/>
        </pc:sldMkLst>
        <pc:spChg chg="del mod">
          <ac:chgData name="Jack Stockdale" userId="159b2cbb5646a6db" providerId="LiveId" clId="{948FAC11-D461-4DA7-BF9B-F2CABBD5D9E2}" dt="2026-05-03T11:45:38.432" v="5169" actId="21"/>
          <ac:spMkLst>
            <pc:docMk/>
            <pc:sldMk cId="792513613" sldId="642"/>
            <ac:spMk id="3" creationId="{53A0D0D1-DDD5-3706-E6B2-EDFC94A008E6}"/>
          </ac:spMkLst>
        </pc:spChg>
        <pc:spChg chg="add mod">
          <ac:chgData name="Jack Stockdale" userId="159b2cbb5646a6db" providerId="LiveId" clId="{948FAC11-D461-4DA7-BF9B-F2CABBD5D9E2}" dt="2026-05-03T13:07:44.963" v="8286" actId="20577"/>
          <ac:spMkLst>
            <pc:docMk/>
            <pc:sldMk cId="792513613" sldId="642"/>
            <ac:spMk id="4" creationId="{CEB125A2-AE47-6658-C19A-36959594FC06}"/>
          </ac:spMkLst>
        </pc:spChg>
      </pc:sldChg>
      <pc:sldChg chg="modSp add mod">
        <pc:chgData name="Jack Stockdale" userId="159b2cbb5646a6db" providerId="LiveId" clId="{948FAC11-D461-4DA7-BF9B-F2CABBD5D9E2}" dt="2026-05-03T11:46:42.312" v="5367" actId="114"/>
        <pc:sldMkLst>
          <pc:docMk/>
          <pc:sldMk cId="657015152" sldId="643"/>
        </pc:sldMkLst>
        <pc:spChg chg="mod">
          <ac:chgData name="Jack Stockdale" userId="159b2cbb5646a6db" providerId="LiveId" clId="{948FAC11-D461-4DA7-BF9B-F2CABBD5D9E2}" dt="2026-05-03T11:46:42.312" v="5367" actId="114"/>
          <ac:spMkLst>
            <pc:docMk/>
            <pc:sldMk cId="657015152" sldId="643"/>
            <ac:spMk id="3" creationId="{F5F375D7-4566-384A-D279-0A46F9FAD4A6}"/>
          </ac:spMkLst>
        </pc:spChg>
      </pc:sldChg>
      <pc:sldChg chg="modSp add mod">
        <pc:chgData name="Jack Stockdale" userId="159b2cbb5646a6db" providerId="LiveId" clId="{948FAC11-D461-4DA7-BF9B-F2CABBD5D9E2}" dt="2026-05-03T11:46:54.894" v="5368" actId="114"/>
        <pc:sldMkLst>
          <pc:docMk/>
          <pc:sldMk cId="1090424581" sldId="644"/>
        </pc:sldMkLst>
        <pc:spChg chg="mod">
          <ac:chgData name="Jack Stockdale" userId="159b2cbb5646a6db" providerId="LiveId" clId="{948FAC11-D461-4DA7-BF9B-F2CABBD5D9E2}" dt="2026-05-03T11:46:54.894" v="5368" actId="114"/>
          <ac:spMkLst>
            <pc:docMk/>
            <pc:sldMk cId="1090424581" sldId="644"/>
            <ac:spMk id="3" creationId="{06972D9C-946B-A82C-6F08-DE5D8B70911D}"/>
          </ac:spMkLst>
        </pc:spChg>
      </pc:sldChg>
      <pc:sldChg chg="modSp add mod">
        <pc:chgData name="Jack Stockdale" userId="159b2cbb5646a6db" providerId="LiveId" clId="{948FAC11-D461-4DA7-BF9B-F2CABBD5D9E2}" dt="2026-05-03T11:49:33.434" v="5370" actId="13926"/>
        <pc:sldMkLst>
          <pc:docMk/>
          <pc:sldMk cId="1294528532" sldId="645"/>
        </pc:sldMkLst>
        <pc:spChg chg="mod">
          <ac:chgData name="Jack Stockdale" userId="159b2cbb5646a6db" providerId="LiveId" clId="{948FAC11-D461-4DA7-BF9B-F2CABBD5D9E2}" dt="2026-05-03T11:49:33.434" v="5370" actId="13926"/>
          <ac:spMkLst>
            <pc:docMk/>
            <pc:sldMk cId="1294528532" sldId="645"/>
            <ac:spMk id="3" creationId="{6D8E8386-9912-0469-6594-C06973CC3E4F}"/>
          </ac:spMkLst>
        </pc:spChg>
      </pc:sldChg>
      <pc:sldChg chg="modSp add mod">
        <pc:chgData name="Jack Stockdale" userId="159b2cbb5646a6db" providerId="LiveId" clId="{948FAC11-D461-4DA7-BF9B-F2CABBD5D9E2}" dt="2026-05-03T11:50:12.535" v="5373" actId="13926"/>
        <pc:sldMkLst>
          <pc:docMk/>
          <pc:sldMk cId="3983806358" sldId="646"/>
        </pc:sldMkLst>
        <pc:spChg chg="mod">
          <ac:chgData name="Jack Stockdale" userId="159b2cbb5646a6db" providerId="LiveId" clId="{948FAC11-D461-4DA7-BF9B-F2CABBD5D9E2}" dt="2026-05-03T11:50:12.535" v="5373" actId="13926"/>
          <ac:spMkLst>
            <pc:docMk/>
            <pc:sldMk cId="3983806358" sldId="646"/>
            <ac:spMk id="3" creationId="{81378B14-306A-C15C-57F0-17DE536CBA2F}"/>
          </ac:spMkLst>
        </pc:spChg>
      </pc:sldChg>
      <pc:sldChg chg="modSp add mod">
        <pc:chgData name="Jack Stockdale" userId="159b2cbb5646a6db" providerId="LiveId" clId="{948FAC11-D461-4DA7-BF9B-F2CABBD5D9E2}" dt="2026-05-03T11:50:39.299" v="5375" actId="13926"/>
        <pc:sldMkLst>
          <pc:docMk/>
          <pc:sldMk cId="1386351230" sldId="647"/>
        </pc:sldMkLst>
        <pc:spChg chg="mod">
          <ac:chgData name="Jack Stockdale" userId="159b2cbb5646a6db" providerId="LiveId" clId="{948FAC11-D461-4DA7-BF9B-F2CABBD5D9E2}" dt="2026-05-03T11:50:39.299" v="5375" actId="13926"/>
          <ac:spMkLst>
            <pc:docMk/>
            <pc:sldMk cId="1386351230" sldId="647"/>
            <ac:spMk id="3" creationId="{D31D7C45-1EE5-93CA-5A8B-04CAFB3FD9E0}"/>
          </ac:spMkLst>
        </pc:spChg>
      </pc:sldChg>
      <pc:sldChg chg="modSp add mod">
        <pc:chgData name="Jack Stockdale" userId="159b2cbb5646a6db" providerId="LiveId" clId="{948FAC11-D461-4DA7-BF9B-F2CABBD5D9E2}" dt="2026-05-03T11:51:01.802" v="5377" actId="13926"/>
        <pc:sldMkLst>
          <pc:docMk/>
          <pc:sldMk cId="728651230" sldId="648"/>
        </pc:sldMkLst>
        <pc:spChg chg="mod">
          <ac:chgData name="Jack Stockdale" userId="159b2cbb5646a6db" providerId="LiveId" clId="{948FAC11-D461-4DA7-BF9B-F2CABBD5D9E2}" dt="2026-05-03T11:51:01.802" v="5377" actId="13926"/>
          <ac:spMkLst>
            <pc:docMk/>
            <pc:sldMk cId="728651230" sldId="648"/>
            <ac:spMk id="3" creationId="{0036C9FA-0A34-115A-7323-18487708CD4B}"/>
          </ac:spMkLst>
        </pc:spChg>
      </pc:sldChg>
      <pc:sldChg chg="delSp add mod">
        <pc:chgData name="Jack Stockdale" userId="159b2cbb5646a6db" providerId="LiveId" clId="{948FAC11-D461-4DA7-BF9B-F2CABBD5D9E2}" dt="2026-05-03T11:53:03.809" v="5380" actId="21"/>
        <pc:sldMkLst>
          <pc:docMk/>
          <pc:sldMk cId="1327854801" sldId="649"/>
        </pc:sldMkLst>
        <pc:spChg chg="del">
          <ac:chgData name="Jack Stockdale" userId="159b2cbb5646a6db" providerId="LiveId" clId="{948FAC11-D461-4DA7-BF9B-F2CABBD5D9E2}" dt="2026-05-03T11:52:59.677" v="5379" actId="21"/>
          <ac:spMkLst>
            <pc:docMk/>
            <pc:sldMk cId="1327854801" sldId="649"/>
            <ac:spMk id="3" creationId="{B4576C70-B15E-B40D-2517-4ED306AA364F}"/>
          </ac:spMkLst>
        </pc:spChg>
        <pc:spChg chg="del">
          <ac:chgData name="Jack Stockdale" userId="159b2cbb5646a6db" providerId="LiveId" clId="{948FAC11-D461-4DA7-BF9B-F2CABBD5D9E2}" dt="2026-05-03T11:53:03.809" v="5380" actId="21"/>
          <ac:spMkLst>
            <pc:docMk/>
            <pc:sldMk cId="1327854801" sldId="649"/>
            <ac:spMk id="4" creationId="{BA1A538E-F57F-4C05-8DD1-C9745D6FFE69}"/>
          </ac:spMkLst>
        </pc:spChg>
      </pc:sldChg>
      <pc:sldChg chg="modSp add mod">
        <pc:chgData name="Jack Stockdale" userId="159b2cbb5646a6db" providerId="LiveId" clId="{948FAC11-D461-4DA7-BF9B-F2CABBD5D9E2}" dt="2026-05-03T11:54:27.176" v="5385" actId="13926"/>
        <pc:sldMkLst>
          <pc:docMk/>
          <pc:sldMk cId="2099845902" sldId="650"/>
        </pc:sldMkLst>
        <pc:spChg chg="mod">
          <ac:chgData name="Jack Stockdale" userId="159b2cbb5646a6db" providerId="LiveId" clId="{948FAC11-D461-4DA7-BF9B-F2CABBD5D9E2}" dt="2026-05-03T11:54:27.176" v="5385" actId="13926"/>
          <ac:spMkLst>
            <pc:docMk/>
            <pc:sldMk cId="2099845902" sldId="650"/>
            <ac:spMk id="2" creationId="{C558F062-672B-C1F9-3701-21C0171AC3AB}"/>
          </ac:spMkLst>
        </pc:spChg>
      </pc:sldChg>
      <pc:sldChg chg="addSp modSp add mod">
        <pc:chgData name="Jack Stockdale" userId="159b2cbb5646a6db" providerId="LiveId" clId="{948FAC11-D461-4DA7-BF9B-F2CABBD5D9E2}" dt="2026-05-03T12:02:31.005" v="5943" actId="14100"/>
        <pc:sldMkLst>
          <pc:docMk/>
          <pc:sldMk cId="3098404629" sldId="651"/>
        </pc:sldMkLst>
        <pc:spChg chg="add mod">
          <ac:chgData name="Jack Stockdale" userId="159b2cbb5646a6db" providerId="LiveId" clId="{948FAC11-D461-4DA7-BF9B-F2CABBD5D9E2}" dt="2026-05-03T12:02:31.005" v="5943" actId="14100"/>
          <ac:spMkLst>
            <pc:docMk/>
            <pc:sldMk cId="3098404629" sldId="651"/>
            <ac:spMk id="3" creationId="{996740B5-B4FD-3E30-E376-9743AE17BDD3}"/>
          </ac:spMkLst>
        </pc:spChg>
      </pc:sldChg>
      <pc:sldChg chg="addSp delSp modSp add mod">
        <pc:chgData name="Jack Stockdale" userId="159b2cbb5646a6db" providerId="LiveId" clId="{948FAC11-D461-4DA7-BF9B-F2CABBD5D9E2}" dt="2026-05-03T13:10:04.686" v="8288" actId="20577"/>
        <pc:sldMkLst>
          <pc:docMk/>
          <pc:sldMk cId="360653699" sldId="652"/>
        </pc:sldMkLst>
        <pc:spChg chg="add del mod">
          <ac:chgData name="Jack Stockdale" userId="159b2cbb5646a6db" providerId="LiveId" clId="{948FAC11-D461-4DA7-BF9B-F2CABBD5D9E2}" dt="2026-05-03T12:10:59.266" v="6676" actId="21"/>
          <ac:spMkLst>
            <pc:docMk/>
            <pc:sldMk cId="360653699" sldId="652"/>
            <ac:spMk id="4" creationId="{9581995D-F4C2-B649-49DF-E99C999CC8AF}"/>
          </ac:spMkLst>
        </pc:spChg>
        <pc:spChg chg="add mod">
          <ac:chgData name="Jack Stockdale" userId="159b2cbb5646a6db" providerId="LiveId" clId="{948FAC11-D461-4DA7-BF9B-F2CABBD5D9E2}" dt="2026-05-03T13:10:04.686" v="8288" actId="20577"/>
          <ac:spMkLst>
            <pc:docMk/>
            <pc:sldMk cId="360653699" sldId="652"/>
            <ac:spMk id="5" creationId="{D2CE47EC-A5BE-35DA-94A7-6FBA784CBE9B}"/>
          </ac:spMkLst>
        </pc:spChg>
      </pc:sldChg>
      <pc:sldChg chg="add">
        <pc:chgData name="Jack Stockdale" userId="159b2cbb5646a6db" providerId="LiveId" clId="{948FAC11-D461-4DA7-BF9B-F2CABBD5D9E2}" dt="2026-05-03T12:10:52.634" v="6675"/>
        <pc:sldMkLst>
          <pc:docMk/>
          <pc:sldMk cId="130578854" sldId="653"/>
        </pc:sldMkLst>
      </pc:sldChg>
      <pc:sldChg chg="modSp add mod">
        <pc:chgData name="Jack Stockdale" userId="159b2cbb5646a6db" providerId="LiveId" clId="{948FAC11-D461-4DA7-BF9B-F2CABBD5D9E2}" dt="2026-05-03T12:12:34.242" v="6685" actId="13926"/>
        <pc:sldMkLst>
          <pc:docMk/>
          <pc:sldMk cId="2699167872" sldId="654"/>
        </pc:sldMkLst>
        <pc:spChg chg="mod">
          <ac:chgData name="Jack Stockdale" userId="159b2cbb5646a6db" providerId="LiveId" clId="{948FAC11-D461-4DA7-BF9B-F2CABBD5D9E2}" dt="2026-05-03T12:12:34.242" v="6685" actId="13926"/>
          <ac:spMkLst>
            <pc:docMk/>
            <pc:sldMk cId="2699167872" sldId="654"/>
            <ac:spMk id="4" creationId="{450FEAEA-C4D4-C3FC-D3BD-C9D91A1E7940}"/>
          </ac:spMkLst>
        </pc:spChg>
      </pc:sldChg>
      <pc:sldChg chg="addSp delSp modSp add del mod">
        <pc:chgData name="Jack Stockdale" userId="159b2cbb5646a6db" providerId="LiveId" clId="{948FAC11-D461-4DA7-BF9B-F2CABBD5D9E2}" dt="2026-05-03T12:48:10.828" v="7976" actId="2696"/>
        <pc:sldMkLst>
          <pc:docMk/>
          <pc:sldMk cId="1121454707" sldId="655"/>
        </pc:sldMkLst>
        <pc:spChg chg="mod">
          <ac:chgData name="Jack Stockdale" userId="159b2cbb5646a6db" providerId="LiveId" clId="{948FAC11-D461-4DA7-BF9B-F2CABBD5D9E2}" dt="2026-05-03T12:46:27.588" v="7968" actId="14100"/>
          <ac:spMkLst>
            <pc:docMk/>
            <pc:sldMk cId="1121454707" sldId="655"/>
            <ac:spMk id="2" creationId="{C8B98869-C089-7C4C-B80A-8EE28D61E447}"/>
          </ac:spMkLst>
        </pc:spChg>
        <pc:spChg chg="del">
          <ac:chgData name="Jack Stockdale" userId="159b2cbb5646a6db" providerId="LiveId" clId="{948FAC11-D461-4DA7-BF9B-F2CABBD5D9E2}" dt="2026-05-03T12:27:55.008" v="7695" actId="21"/>
          <ac:spMkLst>
            <pc:docMk/>
            <pc:sldMk cId="1121454707" sldId="655"/>
            <ac:spMk id="3" creationId="{40106223-779C-BF9B-DA0F-46607B1AE494}"/>
          </ac:spMkLst>
        </pc:spChg>
        <pc:spChg chg="del mod">
          <ac:chgData name="Jack Stockdale" userId="159b2cbb5646a6db" providerId="LiveId" clId="{948FAC11-D461-4DA7-BF9B-F2CABBD5D9E2}" dt="2026-05-03T12:27:45.942" v="7693" actId="21"/>
          <ac:spMkLst>
            <pc:docMk/>
            <pc:sldMk cId="1121454707" sldId="655"/>
            <ac:spMk id="4" creationId="{0F6ABD24-E7B5-FE7F-5F0E-011DEAC42091}"/>
          </ac:spMkLst>
        </pc:spChg>
        <pc:spChg chg="del">
          <ac:chgData name="Jack Stockdale" userId="159b2cbb5646a6db" providerId="LiveId" clId="{948FAC11-D461-4DA7-BF9B-F2CABBD5D9E2}" dt="2026-05-03T12:27:51.455" v="7694" actId="21"/>
          <ac:spMkLst>
            <pc:docMk/>
            <pc:sldMk cId="1121454707" sldId="655"/>
            <ac:spMk id="5" creationId="{61666B06-354E-1FFF-79A9-AADFB00F5421}"/>
          </ac:spMkLst>
        </pc:spChg>
        <pc:spChg chg="add del mod">
          <ac:chgData name="Jack Stockdale" userId="159b2cbb5646a6db" providerId="LiveId" clId="{948FAC11-D461-4DA7-BF9B-F2CABBD5D9E2}" dt="2026-05-03T12:19:08.933" v="7331" actId="21"/>
          <ac:spMkLst>
            <pc:docMk/>
            <pc:sldMk cId="1121454707" sldId="655"/>
            <ac:spMk id="7" creationId="{70109374-BBF5-7A07-7CAE-7510B7382497}"/>
          </ac:spMkLst>
        </pc:spChg>
      </pc:sldChg>
      <pc:sldChg chg="modSp add del mod">
        <pc:chgData name="Jack Stockdale" userId="159b2cbb5646a6db" providerId="LiveId" clId="{948FAC11-D461-4DA7-BF9B-F2CABBD5D9E2}" dt="2026-05-03T12:28:32.879" v="7699" actId="2696"/>
        <pc:sldMkLst>
          <pc:docMk/>
          <pc:sldMk cId="3933465097" sldId="656"/>
        </pc:sldMkLst>
        <pc:spChg chg="mod">
          <ac:chgData name="Jack Stockdale" userId="159b2cbb5646a6db" providerId="LiveId" clId="{948FAC11-D461-4DA7-BF9B-F2CABBD5D9E2}" dt="2026-05-03T12:16:03.255" v="6930" actId="20577"/>
          <ac:spMkLst>
            <pc:docMk/>
            <pc:sldMk cId="3933465097" sldId="656"/>
            <ac:spMk id="4" creationId="{4250315B-4A30-E8D2-A3B8-561D42379409}"/>
          </ac:spMkLst>
        </pc:spChg>
      </pc:sldChg>
      <pc:sldChg chg="add del">
        <pc:chgData name="Jack Stockdale" userId="159b2cbb5646a6db" providerId="LiveId" clId="{948FAC11-D461-4DA7-BF9B-F2CABBD5D9E2}" dt="2026-05-03T12:28:30.935" v="7698" actId="2696"/>
        <pc:sldMkLst>
          <pc:docMk/>
          <pc:sldMk cId="1621266934" sldId="657"/>
        </pc:sldMkLst>
      </pc:sldChg>
      <pc:sldChg chg="addSp delSp modSp add del mod">
        <pc:chgData name="Jack Stockdale" userId="159b2cbb5646a6db" providerId="LiveId" clId="{948FAC11-D461-4DA7-BF9B-F2CABBD5D9E2}" dt="2026-05-03T12:21:15.179" v="7408" actId="2696"/>
        <pc:sldMkLst>
          <pc:docMk/>
          <pc:sldMk cId="2068951541" sldId="658"/>
        </pc:sldMkLst>
        <pc:spChg chg="del mod">
          <ac:chgData name="Jack Stockdale" userId="159b2cbb5646a6db" providerId="LiveId" clId="{948FAC11-D461-4DA7-BF9B-F2CABBD5D9E2}" dt="2026-05-03T12:18:57.322" v="7330" actId="21"/>
          <ac:spMkLst>
            <pc:docMk/>
            <pc:sldMk cId="2068951541" sldId="658"/>
            <ac:spMk id="2" creationId="{0C1D733D-9EC1-6DC0-F8B6-E56AA82A645D}"/>
          </ac:spMkLst>
        </pc:spChg>
        <pc:spChg chg="del">
          <ac:chgData name="Jack Stockdale" userId="159b2cbb5646a6db" providerId="LiveId" clId="{948FAC11-D461-4DA7-BF9B-F2CABBD5D9E2}" dt="2026-05-03T12:18:16.923" v="7024" actId="21"/>
          <ac:spMkLst>
            <pc:docMk/>
            <pc:sldMk cId="2068951541" sldId="658"/>
            <ac:spMk id="3" creationId="{5D9F09CA-8E89-DA24-87AC-D5B7051AF883}"/>
          </ac:spMkLst>
        </pc:spChg>
        <pc:spChg chg="del">
          <ac:chgData name="Jack Stockdale" userId="159b2cbb5646a6db" providerId="LiveId" clId="{948FAC11-D461-4DA7-BF9B-F2CABBD5D9E2}" dt="2026-05-03T12:18:08.036" v="7022" actId="21"/>
          <ac:spMkLst>
            <pc:docMk/>
            <pc:sldMk cId="2068951541" sldId="658"/>
            <ac:spMk id="4" creationId="{D607117F-A615-5CFF-6719-26439F290CC0}"/>
          </ac:spMkLst>
        </pc:spChg>
        <pc:spChg chg="del">
          <ac:chgData name="Jack Stockdale" userId="159b2cbb5646a6db" providerId="LiveId" clId="{948FAC11-D461-4DA7-BF9B-F2CABBD5D9E2}" dt="2026-05-03T12:18:12.688" v="7023" actId="21"/>
          <ac:spMkLst>
            <pc:docMk/>
            <pc:sldMk cId="2068951541" sldId="658"/>
            <ac:spMk id="5" creationId="{55AB6977-C366-7E55-C06C-E6E01B2D1718}"/>
          </ac:spMkLst>
        </pc:spChg>
        <pc:spChg chg="add mod">
          <ac:chgData name="Jack Stockdale" userId="159b2cbb5646a6db" providerId="LiveId" clId="{948FAC11-D461-4DA7-BF9B-F2CABBD5D9E2}" dt="2026-05-03T12:20:32.871" v="7395" actId="14100"/>
          <ac:spMkLst>
            <pc:docMk/>
            <pc:sldMk cId="2068951541" sldId="658"/>
            <ac:spMk id="7" creationId="{70109374-BBF5-7A07-7CAE-7510B7382497}"/>
          </ac:spMkLst>
        </pc:spChg>
      </pc:sldChg>
      <pc:sldChg chg="modSp add mod">
        <pc:chgData name="Jack Stockdale" userId="159b2cbb5646a6db" providerId="LiveId" clId="{948FAC11-D461-4DA7-BF9B-F2CABBD5D9E2}" dt="2026-05-03T12:21:36.389" v="7447" actId="20577"/>
        <pc:sldMkLst>
          <pc:docMk/>
          <pc:sldMk cId="450761295" sldId="659"/>
        </pc:sldMkLst>
        <pc:spChg chg="mod">
          <ac:chgData name="Jack Stockdale" userId="159b2cbb5646a6db" providerId="LiveId" clId="{948FAC11-D461-4DA7-BF9B-F2CABBD5D9E2}" dt="2026-05-03T12:21:36.389" v="7447" actId="20577"/>
          <ac:spMkLst>
            <pc:docMk/>
            <pc:sldMk cId="450761295" sldId="659"/>
            <ac:spMk id="7" creationId="{F1480BAA-7FEC-4F46-40EC-4E86E0E75A97}"/>
          </ac:spMkLst>
        </pc:spChg>
      </pc:sldChg>
      <pc:sldChg chg="addSp delSp modSp add mod">
        <pc:chgData name="Jack Stockdale" userId="159b2cbb5646a6db" providerId="LiveId" clId="{948FAC11-D461-4DA7-BF9B-F2CABBD5D9E2}" dt="2026-05-03T12:26:39.808" v="7690" actId="21"/>
        <pc:sldMkLst>
          <pc:docMk/>
          <pc:sldMk cId="893850196" sldId="660"/>
        </pc:sldMkLst>
        <pc:spChg chg="add del mod">
          <ac:chgData name="Jack Stockdale" userId="159b2cbb5646a6db" providerId="LiveId" clId="{948FAC11-D461-4DA7-BF9B-F2CABBD5D9E2}" dt="2026-05-03T12:26:39.808" v="7690" actId="21"/>
          <ac:spMkLst>
            <pc:docMk/>
            <pc:sldMk cId="893850196" sldId="660"/>
            <ac:spMk id="2" creationId="{6606FEA5-DD90-90CE-5024-53348419E60E}"/>
          </ac:spMkLst>
        </pc:spChg>
        <pc:spChg chg="add del mod">
          <ac:chgData name="Jack Stockdale" userId="159b2cbb5646a6db" providerId="LiveId" clId="{948FAC11-D461-4DA7-BF9B-F2CABBD5D9E2}" dt="2026-05-03T12:26:35.373" v="7689" actId="21"/>
          <ac:spMkLst>
            <pc:docMk/>
            <pc:sldMk cId="893850196" sldId="660"/>
            <ac:spMk id="3" creationId="{ED59D613-8A36-4B18-75AA-5C131285B4B3}"/>
          </ac:spMkLst>
        </pc:spChg>
        <pc:spChg chg="mod">
          <ac:chgData name="Jack Stockdale" userId="159b2cbb5646a6db" providerId="LiveId" clId="{948FAC11-D461-4DA7-BF9B-F2CABBD5D9E2}" dt="2026-05-03T12:22:06.419" v="7449" actId="14100"/>
          <ac:spMkLst>
            <pc:docMk/>
            <pc:sldMk cId="893850196" sldId="660"/>
            <ac:spMk id="7" creationId="{C0906BB7-41D1-CF8E-FDCE-3F860F29FC6A}"/>
          </ac:spMkLst>
        </pc:spChg>
      </pc:sldChg>
      <pc:sldChg chg="delSp add mod">
        <pc:chgData name="Jack Stockdale" userId="159b2cbb5646a6db" providerId="LiveId" clId="{948FAC11-D461-4DA7-BF9B-F2CABBD5D9E2}" dt="2026-05-03T12:26:56.362" v="7692" actId="21"/>
        <pc:sldMkLst>
          <pc:docMk/>
          <pc:sldMk cId="1462004162" sldId="661"/>
        </pc:sldMkLst>
        <pc:spChg chg="del">
          <ac:chgData name="Jack Stockdale" userId="159b2cbb5646a6db" providerId="LiveId" clId="{948FAC11-D461-4DA7-BF9B-F2CABBD5D9E2}" dt="2026-05-03T12:26:56.362" v="7692" actId="21"/>
          <ac:spMkLst>
            <pc:docMk/>
            <pc:sldMk cId="1462004162" sldId="661"/>
            <ac:spMk id="2" creationId="{287DEA93-E47A-F0C2-EDF6-A85B2F3AC9D2}"/>
          </ac:spMkLst>
        </pc:spChg>
      </pc:sldChg>
      <pc:sldChg chg="add">
        <pc:chgData name="Jack Stockdale" userId="159b2cbb5646a6db" providerId="LiveId" clId="{948FAC11-D461-4DA7-BF9B-F2CABBD5D9E2}" dt="2026-05-03T12:26:50.746" v="7691"/>
        <pc:sldMkLst>
          <pc:docMk/>
          <pc:sldMk cId="2739467260" sldId="662"/>
        </pc:sldMkLst>
      </pc:sldChg>
      <pc:sldChg chg="modSp add del mod">
        <pc:chgData name="Jack Stockdale" userId="159b2cbb5646a6db" providerId="LiveId" clId="{948FAC11-D461-4DA7-BF9B-F2CABBD5D9E2}" dt="2026-05-03T12:48:11.823" v="7977" actId="2696"/>
        <pc:sldMkLst>
          <pc:docMk/>
          <pc:sldMk cId="937756361" sldId="663"/>
        </pc:sldMkLst>
        <pc:spChg chg="mod">
          <ac:chgData name="Jack Stockdale" userId="159b2cbb5646a6db" providerId="LiveId" clId="{948FAC11-D461-4DA7-BF9B-F2CABBD5D9E2}" dt="2026-05-03T12:28:04.642" v="7697" actId="13926"/>
          <ac:spMkLst>
            <pc:docMk/>
            <pc:sldMk cId="937756361" sldId="663"/>
            <ac:spMk id="2" creationId="{D3241081-7BB3-7C61-C068-FA6CFE161158}"/>
          </ac:spMkLst>
        </pc:spChg>
      </pc:sldChg>
      <pc:sldChg chg="addSp modSp add mod">
        <pc:chgData name="Jack Stockdale" userId="159b2cbb5646a6db" providerId="LiveId" clId="{948FAC11-D461-4DA7-BF9B-F2CABBD5D9E2}" dt="2026-05-03T12:47:05.024" v="7971" actId="13926"/>
        <pc:sldMkLst>
          <pc:docMk/>
          <pc:sldMk cId="1540417022" sldId="664"/>
        </pc:sldMkLst>
        <pc:spChg chg="add mod">
          <ac:chgData name="Jack Stockdale" userId="159b2cbb5646a6db" providerId="LiveId" clId="{948FAC11-D461-4DA7-BF9B-F2CABBD5D9E2}" dt="2026-05-03T12:47:05.024" v="7971" actId="13926"/>
          <ac:spMkLst>
            <pc:docMk/>
            <pc:sldMk cId="1540417022" sldId="664"/>
            <ac:spMk id="4" creationId="{E4BD1A18-30BE-8F2A-83CE-456ADA8E2D32}"/>
          </ac:spMkLst>
        </pc:spChg>
      </pc:sldChg>
      <pc:sldChg chg="add del">
        <pc:chgData name="Jack Stockdale" userId="159b2cbb5646a6db" providerId="LiveId" clId="{948FAC11-D461-4DA7-BF9B-F2CABBD5D9E2}" dt="2026-05-03T12:43:03.657" v="7966" actId="2696"/>
        <pc:sldMkLst>
          <pc:docMk/>
          <pc:sldMk cId="3814311020" sldId="664"/>
        </pc:sldMkLst>
      </pc:sldChg>
      <pc:sldChg chg="modSp add mod">
        <pc:chgData name="Jack Stockdale" userId="159b2cbb5646a6db" providerId="LiveId" clId="{948FAC11-D461-4DA7-BF9B-F2CABBD5D9E2}" dt="2026-05-03T12:47:46.073" v="7973" actId="13926"/>
        <pc:sldMkLst>
          <pc:docMk/>
          <pc:sldMk cId="289902184" sldId="665"/>
        </pc:sldMkLst>
        <pc:spChg chg="mod">
          <ac:chgData name="Jack Stockdale" userId="159b2cbb5646a6db" providerId="LiveId" clId="{948FAC11-D461-4DA7-BF9B-F2CABBD5D9E2}" dt="2026-05-03T12:47:46.073" v="7973" actId="13926"/>
          <ac:spMkLst>
            <pc:docMk/>
            <pc:sldMk cId="289902184" sldId="665"/>
            <ac:spMk id="4" creationId="{16838A6B-8191-792B-8C61-4EA42C44854A}"/>
          </ac:spMkLst>
        </pc:spChg>
      </pc:sldChg>
      <pc:sldChg chg="addSp modSp add del mod">
        <pc:chgData name="Jack Stockdale" userId="159b2cbb5646a6db" providerId="LiveId" clId="{948FAC11-D461-4DA7-BF9B-F2CABBD5D9E2}" dt="2026-05-03T12:43:02.861" v="7965" actId="2696"/>
        <pc:sldMkLst>
          <pc:docMk/>
          <pc:sldMk cId="3722537390" sldId="665"/>
        </pc:sldMkLst>
        <pc:spChg chg="add mod">
          <ac:chgData name="Jack Stockdale" userId="159b2cbb5646a6db" providerId="LiveId" clId="{948FAC11-D461-4DA7-BF9B-F2CABBD5D9E2}" dt="2026-05-03T12:31:47.669" v="7964" actId="21"/>
          <ac:spMkLst>
            <pc:docMk/>
            <pc:sldMk cId="3722537390" sldId="665"/>
            <ac:spMk id="2" creationId="{99347049-E5F3-9116-250A-DDEBDF971100}"/>
          </ac:spMkLst>
        </pc:spChg>
      </pc:sldChg>
      <pc:sldChg chg="modSp add mod">
        <pc:chgData name="Jack Stockdale" userId="159b2cbb5646a6db" providerId="LiveId" clId="{948FAC11-D461-4DA7-BF9B-F2CABBD5D9E2}" dt="2026-05-03T12:48:03.841" v="7975" actId="13926"/>
        <pc:sldMkLst>
          <pc:docMk/>
          <pc:sldMk cId="3698579648" sldId="666"/>
        </pc:sldMkLst>
        <pc:spChg chg="mod">
          <ac:chgData name="Jack Stockdale" userId="159b2cbb5646a6db" providerId="LiveId" clId="{948FAC11-D461-4DA7-BF9B-F2CABBD5D9E2}" dt="2026-05-03T12:48:03.841" v="7975" actId="13926"/>
          <ac:spMkLst>
            <pc:docMk/>
            <pc:sldMk cId="3698579648" sldId="666"/>
            <ac:spMk id="4" creationId="{8C563F34-D75F-F283-E297-BE0BA7E8F331}"/>
          </ac:spMkLst>
        </pc:spChg>
      </pc:sldChg>
      <pc:sldChg chg="addSp delSp modSp add mod">
        <pc:chgData name="Jack Stockdale" userId="159b2cbb5646a6db" providerId="LiveId" clId="{948FAC11-D461-4DA7-BF9B-F2CABBD5D9E2}" dt="2026-05-03T12:51:57.628" v="8160" actId="21"/>
        <pc:sldMkLst>
          <pc:docMk/>
          <pc:sldMk cId="2104450505" sldId="667"/>
        </pc:sldMkLst>
        <pc:spChg chg="del">
          <ac:chgData name="Jack Stockdale" userId="159b2cbb5646a6db" providerId="LiveId" clId="{948FAC11-D461-4DA7-BF9B-F2CABBD5D9E2}" dt="2026-05-03T12:48:54.646" v="7979" actId="21"/>
          <ac:spMkLst>
            <pc:docMk/>
            <pc:sldMk cId="2104450505" sldId="667"/>
            <ac:spMk id="2" creationId="{87BCC98A-9B35-A53B-75B0-D59846F08A2B}"/>
          </ac:spMkLst>
        </pc:spChg>
        <pc:spChg chg="del">
          <ac:chgData name="Jack Stockdale" userId="159b2cbb5646a6db" providerId="LiveId" clId="{948FAC11-D461-4DA7-BF9B-F2CABBD5D9E2}" dt="2026-05-03T12:48:59.317" v="7980" actId="21"/>
          <ac:spMkLst>
            <pc:docMk/>
            <pc:sldMk cId="2104450505" sldId="667"/>
            <ac:spMk id="3" creationId="{FC274670-8D38-0DDF-F05E-40BB2BB86A05}"/>
          </ac:spMkLst>
        </pc:spChg>
        <pc:spChg chg="del mod">
          <ac:chgData name="Jack Stockdale" userId="159b2cbb5646a6db" providerId="LiveId" clId="{948FAC11-D461-4DA7-BF9B-F2CABBD5D9E2}" dt="2026-05-03T12:49:09.319" v="7982" actId="21"/>
          <ac:spMkLst>
            <pc:docMk/>
            <pc:sldMk cId="2104450505" sldId="667"/>
            <ac:spMk id="4" creationId="{5F76353D-E777-CEDD-753F-B5EF1397E12C}"/>
          </ac:spMkLst>
        </pc:spChg>
        <pc:spChg chg="add del mod">
          <ac:chgData name="Jack Stockdale" userId="159b2cbb5646a6db" providerId="LiveId" clId="{948FAC11-D461-4DA7-BF9B-F2CABBD5D9E2}" dt="2026-05-03T12:51:57.628" v="8160" actId="21"/>
          <ac:spMkLst>
            <pc:docMk/>
            <pc:sldMk cId="2104450505" sldId="667"/>
            <ac:spMk id="5" creationId="{E505EA69-8510-8EC3-8CCE-98EC2B1C944F}"/>
          </ac:spMkLst>
        </pc:spChg>
        <pc:spChg chg="mod">
          <ac:chgData name="Jack Stockdale" userId="159b2cbb5646a6db" providerId="LiveId" clId="{948FAC11-D461-4DA7-BF9B-F2CABBD5D9E2}" dt="2026-05-03T12:51:25.885" v="8157" actId="14100"/>
          <ac:spMkLst>
            <pc:docMk/>
            <pc:sldMk cId="2104450505" sldId="667"/>
            <ac:spMk id="7" creationId="{1C826E22-9447-772F-B5EB-66781ACBEA03}"/>
          </ac:spMkLst>
        </pc:spChg>
      </pc:sldChg>
      <pc:sldChg chg="addSp modSp add">
        <pc:chgData name="Jack Stockdale" userId="159b2cbb5646a6db" providerId="LiveId" clId="{948FAC11-D461-4DA7-BF9B-F2CABBD5D9E2}" dt="2026-05-03T12:53:55.781" v="8279"/>
        <pc:sldMkLst>
          <pc:docMk/>
          <pc:sldMk cId="2146598561" sldId="668"/>
        </pc:sldMkLst>
        <pc:spChg chg="add mod">
          <ac:chgData name="Jack Stockdale" userId="159b2cbb5646a6db" providerId="LiveId" clId="{948FAC11-D461-4DA7-BF9B-F2CABBD5D9E2}" dt="2026-05-03T12:53:55.781" v="8279"/>
          <ac:spMkLst>
            <pc:docMk/>
            <pc:sldMk cId="2146598561" sldId="668"/>
            <ac:spMk id="2" creationId="{2DDA0CCB-3822-D6F2-5D3F-2F34B0BB89A1}"/>
          </ac:spMkLst>
        </pc:spChg>
      </pc:sldChg>
      <pc:sldChg chg="add del">
        <pc:chgData name="Jack Stockdale" userId="159b2cbb5646a6db" providerId="LiveId" clId="{948FAC11-D461-4DA7-BF9B-F2CABBD5D9E2}" dt="2026-05-03T13:10:59.624" v="8289" actId="2696"/>
        <pc:sldMkLst>
          <pc:docMk/>
          <pc:sldMk cId="3136777361" sldId="669"/>
        </pc:sldMkLst>
      </pc:sldChg>
      <pc:sldChg chg="addSp modSp add mod">
        <pc:chgData name="Jack Stockdale" userId="159b2cbb5646a6db" providerId="LiveId" clId="{948FAC11-D461-4DA7-BF9B-F2CABBD5D9E2}" dt="2026-05-03T12:53:16.201" v="8278" actId="1076"/>
        <pc:sldMkLst>
          <pc:docMk/>
          <pc:sldMk cId="244133311" sldId="670"/>
        </pc:sldMkLst>
        <pc:spChg chg="add mod">
          <ac:chgData name="Jack Stockdale" userId="159b2cbb5646a6db" providerId="LiveId" clId="{948FAC11-D461-4DA7-BF9B-F2CABBD5D9E2}" dt="2026-05-03T12:53:16.201" v="8278" actId="1076"/>
          <ac:spMkLst>
            <pc:docMk/>
            <pc:sldMk cId="244133311" sldId="670"/>
            <ac:spMk id="2" creationId="{D44FD7C9-B4F1-4165-394E-55B2A3A88250}"/>
          </ac:spMkLst>
        </pc:spChg>
        <pc:spChg chg="mod">
          <ac:chgData name="Jack Stockdale" userId="159b2cbb5646a6db" providerId="LiveId" clId="{948FAC11-D461-4DA7-BF9B-F2CABBD5D9E2}" dt="2026-05-03T12:52:20.726" v="8171" actId="14100"/>
          <ac:spMkLst>
            <pc:docMk/>
            <pc:sldMk cId="244133311" sldId="670"/>
            <ac:spMk id="7" creationId="{CD5CB6D0-DA61-D0A5-CE88-A276D7EE059E}"/>
          </ac:spMkLst>
        </pc:spChg>
      </pc:sldChg>
      <pc:sldChg chg="add">
        <pc:chgData name="Jack Stockdale" userId="159b2cbb5646a6db" providerId="LiveId" clId="{948FAC11-D461-4DA7-BF9B-F2CABBD5D9E2}" dt="2026-05-03T12:54:23.931" v="8280"/>
        <pc:sldMkLst>
          <pc:docMk/>
          <pc:sldMk cId="1741284139" sldId="6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7ADE5-779B-4962-9DE2-34BB877B7CA7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9341C-A89F-4DAC-88A9-B34848704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7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01E1-D813-79D3-85E0-23A4A6DBD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408" y="742122"/>
            <a:ext cx="6698453" cy="3217725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0C7F3-C7EF-CED4-6A6F-95394491C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408" y="3959847"/>
            <a:ext cx="6698453" cy="2016884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A534D-D866-7B81-B6E6-B3DA1A47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04EC2-5050-7945-B84A-32BC20AD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F52DA-E2A3-FAC5-7A52-348CCF68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holding a chain and a brick wall&#10;&#10;AI-generated content may be incorrect.">
            <a:extLst>
              <a:ext uri="{FF2B5EF4-FFF2-40B4-BE49-F238E27FC236}">
                <a16:creationId xmlns:a16="http://schemas.microsoft.com/office/drawing/2014/main" id="{65D5CEDB-2557-7337-A5B5-E9BD659AB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878" b="24717"/>
          <a:stretch>
            <a:fillRect/>
          </a:stretch>
        </p:blipFill>
        <p:spPr>
          <a:xfrm>
            <a:off x="7911548" y="0"/>
            <a:ext cx="42804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19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2C6A0-580D-441F-981C-97EBF6353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33A25-E3F8-2696-D0A8-1ADC30018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A01BD-DBC4-975E-3F73-D4136497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60FB5-DCDE-35E1-EBD6-653F6A79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F77FC-D58C-4E38-6A38-7AAE63E5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689BF-9BE5-16AB-DF76-3E821F99A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A992C4-7EB7-5350-1A76-77EB413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75751-C41D-71E1-F0D3-B8C3F0AE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7BEF-B9D7-CAA6-740C-7D6CDEB0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FD9D8-3B00-128A-BF9E-0707A35D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0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AFD07-E68B-47CE-EF03-FECC26C2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709738"/>
            <a:ext cx="817517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EF1C2-E947-E0D4-1EC5-8AC74D6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629" y="4589463"/>
            <a:ext cx="8175171" cy="1500187"/>
          </a:xfrm>
        </p:spPr>
        <p:txBody>
          <a:bodyPr/>
          <a:lstStyle>
            <a:lvl1pPr marL="0" indent="0">
              <a:buNone/>
              <a:defRPr sz="3200">
                <a:solidFill>
                  <a:srgbClr val="25151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C609D-0AE9-4537-0B0E-926AF6A2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7BD1C-9A62-D145-8682-16089FE1FA90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94512-125F-C5C9-5A58-681C4F49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138A1-3C56-376C-5A78-806DE367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25A3FC-B258-C84B-8AFA-0B64CA483C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erson holding a chain and a brick wall&#10;&#10;AI-generated content may be incorrect.">
            <a:extLst>
              <a:ext uri="{FF2B5EF4-FFF2-40B4-BE49-F238E27FC236}">
                <a16:creationId xmlns:a16="http://schemas.microsoft.com/office/drawing/2014/main" id="{CB0CCAEC-C29F-B185-8CBD-AE13FD366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469" t="21878" r="4832" b="24717"/>
          <a:stretch>
            <a:fillRect/>
          </a:stretch>
        </p:blipFill>
        <p:spPr>
          <a:xfrm>
            <a:off x="9133112" y="0"/>
            <a:ext cx="30262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26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DE93B-EB8E-F02B-03F3-451CF8C9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B67EC-6F25-B235-53A9-1AA6C0D1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B8AD2-3C99-27A2-DCBA-703022E5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D7CDD-FF70-4E96-81B2-03815847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699DF-852E-3424-1048-F01E2AF5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8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42150-EEAC-430F-8A80-0605804C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2F13B-CDD5-3408-19B7-22B813C42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33A24-9784-B7AB-103B-DCC8E9776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A23B0-FBCB-C0AC-B909-A9AC99FA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EBA16-C704-A82B-5777-FA7C9875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8067E-0B52-0CD7-CA36-8EBA1AB4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4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E96BB-F77E-9862-9B9A-2F467241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BD6E5-C0E3-4A17-D400-BB68FADA8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52FCC-0A69-4325-3CEC-B57D11B87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/>
            </a:lvl1pPr>
            <a:lvl2pPr>
              <a:lnSpc>
                <a:spcPct val="150000"/>
              </a:lnSpc>
              <a:defRPr sz="28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3B4A68-32EB-AA12-5EDA-219B64189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29BF6-2F0E-7DED-4F1C-71C74696B5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/>
            </a:lvl1pPr>
            <a:lvl2pPr>
              <a:lnSpc>
                <a:spcPct val="150000"/>
              </a:lnSpc>
              <a:defRPr sz="28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7884F-323E-9F47-9B73-7E6E3A0E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FC0D-F50E-AD03-432F-B0BF2E5A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A23C-D961-DB11-1E2D-D5B44DD2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4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EE00C-2013-704A-A4F0-93252376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AA3BD-61B6-4A4D-BA75-67A6B9C11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4CD68-E819-BF75-3F6E-B752F4E8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8D049-A583-1DCF-FE81-F3498E77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7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F17D46-26A6-67CB-C110-A37B2397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59A4BA-F109-8CE8-802F-00F3A81F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4BBDA-329A-4844-4B77-2FF43495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B8BD4-C3CA-26A6-760C-B95C9734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115B5-3EFE-EC81-F7FC-C6A4647BC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C8466-8010-16BB-0DA7-F242DD24F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849A9-D62F-5207-925F-E6C96599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EAD13-6715-87F0-0BFC-5E25A5D3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5CA1C-DFDF-A69E-B74E-0D237951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3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4A706-16FE-0E6E-8A0F-5B050D43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230AA4-7F8A-4887-70E4-7ECCF3C34F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3C1D8-752C-AC5A-7E1E-E2A656BCC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E9BD0-E014-DC69-CE09-CD76FF8F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6086F-1667-F887-3E33-AF592E6D0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AFB00-1630-6E43-BA45-05C51B5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7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nting of a wall with a chain and a person climbing a wall&#10;&#10;AI-generated content may be incorrect.">
            <a:extLst>
              <a:ext uri="{FF2B5EF4-FFF2-40B4-BE49-F238E27FC236}">
                <a16:creationId xmlns:a16="http://schemas.microsoft.com/office/drawing/2014/main" id="{740140D6-0870-7C54-2C80-205730BA96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"/>
                    </a14:imgEffect>
                  </a14:imgLayer>
                </a14:imgProps>
              </a:ext>
            </a:extLst>
          </a:blip>
          <a:srcRect t="915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5807B6-3D2E-4455-6855-620A5E2F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D9E2E-09B9-8647-5AFB-A17BE527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07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51512"/>
          </a:solidFill>
          <a:latin typeface="Spectral SC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9FCC5-74B3-4841-058A-DE975AB84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39B18AF-1E3C-B2D0-69A0-53652CF5E29A}"/>
              </a:ext>
            </a:extLst>
          </p:cNvPr>
          <p:cNvSpPr txBox="1">
            <a:spLocks/>
          </p:cNvSpPr>
          <p:nvPr/>
        </p:nvSpPr>
        <p:spPr>
          <a:xfrm>
            <a:off x="28756" y="72379"/>
            <a:ext cx="7959302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4:1-5)</a:t>
            </a:r>
          </a:p>
        </p:txBody>
      </p:sp>
    </p:spTree>
    <p:extLst>
      <p:ext uri="{BB962C8B-B14F-4D97-AF65-F5344CB8AC3E}">
        <p14:creationId xmlns:p14="http://schemas.microsoft.com/office/powerpoint/2010/main" val="2459877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A8BA2-4E1C-2829-301B-A9E16E7D5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A9866E7F-D317-BCFB-01B2-34A226FA506D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1F55D6F-F6A7-002C-9BAC-305E0EAD72AC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159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“Children, </a:t>
            </a:r>
            <a:r>
              <a:rPr lang="en-US" dirty="0">
                <a:highlight>
                  <a:srgbClr val="C0C0C0"/>
                </a:highlight>
              </a:rPr>
              <a:t>it is the last hour</a:t>
            </a:r>
            <a:r>
              <a:rPr lang="en-US" dirty="0"/>
              <a:t>, and as you have heard that antichrist is coming, so now many antichrists have come. Therefore we know that </a:t>
            </a:r>
            <a:r>
              <a:rPr lang="en-US" dirty="0">
                <a:highlight>
                  <a:srgbClr val="C0C0C0"/>
                </a:highlight>
              </a:rPr>
              <a:t>it is the last hour</a:t>
            </a:r>
            <a:r>
              <a:rPr lang="en-US" dirty="0"/>
              <a:t>.” (</a:t>
            </a:r>
            <a:r>
              <a:rPr lang="en-US" dirty="0">
                <a:solidFill>
                  <a:schemeClr val="tx1"/>
                </a:solidFill>
              </a:rPr>
              <a:t>1 John 2:18)</a:t>
            </a:r>
          </a:p>
        </p:txBody>
      </p:sp>
    </p:spTree>
    <p:extLst>
      <p:ext uri="{BB962C8B-B14F-4D97-AF65-F5344CB8AC3E}">
        <p14:creationId xmlns:p14="http://schemas.microsoft.com/office/powerpoint/2010/main" val="2553825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4FB3A-DF1C-9416-9E85-270C344D4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05EC1EA1-D730-0A01-CA4F-FB7B09DE3171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CFC39EC-2045-A067-B362-65B6B19AFBFA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159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“Children, it is the last hour, and as you have heard that antichrist is coming, so now many antichrists have come. Therefore we know that it is the last hour.” (</a:t>
            </a:r>
            <a:r>
              <a:rPr lang="en-US" dirty="0">
                <a:solidFill>
                  <a:schemeClr val="tx1"/>
                </a:solidFill>
              </a:rPr>
              <a:t>1 John 2:18)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152FD30-515E-1CD7-6F3D-A046687B19B4}"/>
              </a:ext>
            </a:extLst>
          </p:cNvPr>
          <p:cNvSpPr txBox="1">
            <a:spLocks/>
          </p:cNvSpPr>
          <p:nvPr/>
        </p:nvSpPr>
        <p:spPr>
          <a:xfrm>
            <a:off x="0" y="2228371"/>
            <a:ext cx="12427027" cy="1200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“He was foreknown before the foundation of the world but was made manifest in the last times for the sake of you. . . .” (1 Peter 1:20)</a:t>
            </a:r>
          </a:p>
        </p:txBody>
      </p:sp>
    </p:spTree>
    <p:extLst>
      <p:ext uri="{BB962C8B-B14F-4D97-AF65-F5344CB8AC3E}">
        <p14:creationId xmlns:p14="http://schemas.microsoft.com/office/powerpoint/2010/main" val="1961923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0DBBF-6BC1-718D-194C-C17B9CC30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05DE511-47A6-539C-B774-0E7C9874D172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574AA32-4609-F757-D36E-B3C1FFCF5E25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159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“Children, it is the last hour, and as you have heard that antichrist is coming, so now many antichrists have come. Therefore we know that it is the last hour.” (</a:t>
            </a:r>
            <a:r>
              <a:rPr lang="en-US" dirty="0">
                <a:solidFill>
                  <a:schemeClr val="tx1"/>
                </a:solidFill>
              </a:rPr>
              <a:t>1 John 2:18)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8344859-BD4A-23D2-CB47-E47B221C51C2}"/>
              </a:ext>
            </a:extLst>
          </p:cNvPr>
          <p:cNvSpPr txBox="1">
            <a:spLocks/>
          </p:cNvSpPr>
          <p:nvPr/>
        </p:nvSpPr>
        <p:spPr>
          <a:xfrm>
            <a:off x="0" y="2228371"/>
            <a:ext cx="12427027" cy="1200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“He was foreknown before the foundation of the world but </a:t>
            </a:r>
            <a:r>
              <a:rPr lang="en-US" dirty="0">
                <a:highlight>
                  <a:srgbClr val="C0C0C0"/>
                </a:highlight>
              </a:rPr>
              <a:t>was made manifest in the last times</a:t>
            </a:r>
            <a:r>
              <a:rPr lang="en-US" dirty="0"/>
              <a:t> for the sake of you. . . .” (1 Peter 1:20)</a:t>
            </a:r>
          </a:p>
        </p:txBody>
      </p:sp>
    </p:spTree>
    <p:extLst>
      <p:ext uri="{BB962C8B-B14F-4D97-AF65-F5344CB8AC3E}">
        <p14:creationId xmlns:p14="http://schemas.microsoft.com/office/powerpoint/2010/main" val="2600994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73444-CBAD-CD9F-1760-03481CD50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C6287D04-9F55-53D6-AE67-213735099536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7FE754D-FA43-244C-B65D-8DAA8322294E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159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“Children, it is the last hour, and as you have heard that antichrist is coming, so now many antichrists have come. Therefore we know that it is the last hour.” (</a:t>
            </a:r>
            <a:r>
              <a:rPr lang="en-US" dirty="0">
                <a:solidFill>
                  <a:schemeClr val="tx1"/>
                </a:solidFill>
              </a:rPr>
              <a:t>1 John 2:18)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7492851-09AE-2A56-484F-D9716276C575}"/>
              </a:ext>
            </a:extLst>
          </p:cNvPr>
          <p:cNvSpPr txBox="1">
            <a:spLocks/>
          </p:cNvSpPr>
          <p:nvPr/>
        </p:nvSpPr>
        <p:spPr>
          <a:xfrm>
            <a:off x="0" y="2228371"/>
            <a:ext cx="12427027" cy="1200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“He was foreknown before the foundation of the world but was made manifest in the last times for the sake of you. . . .” (1 Peter 1:20)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9F9B6BA-D957-4351-AC64-6FAFCA727B99}"/>
              </a:ext>
            </a:extLst>
          </p:cNvPr>
          <p:cNvSpPr txBox="1">
            <a:spLocks/>
          </p:cNvSpPr>
          <p:nvPr/>
        </p:nvSpPr>
        <p:spPr>
          <a:xfrm>
            <a:off x="-1" y="3429000"/>
            <a:ext cx="12427027" cy="1200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“God, after He spoke long ago to the fathers in many portions and in many ways in these last days has spoken to us in His Son,…” (Heb. 1:2)</a:t>
            </a:r>
          </a:p>
        </p:txBody>
      </p:sp>
    </p:spTree>
    <p:extLst>
      <p:ext uri="{BB962C8B-B14F-4D97-AF65-F5344CB8AC3E}">
        <p14:creationId xmlns:p14="http://schemas.microsoft.com/office/powerpoint/2010/main" val="785007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83B2A-88DA-E74D-35D5-F077F7270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A4B29030-A122-6B6F-52CC-9BF74567B02A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2A07B74-D88A-3963-7454-3EAD8A3B2904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159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“Children, it is the last hour, and as you have heard that antichrist is coming, so now many antichrists have come. Therefore we know that it is the last hour.” (</a:t>
            </a:r>
            <a:r>
              <a:rPr lang="en-US" dirty="0">
                <a:solidFill>
                  <a:schemeClr val="tx1"/>
                </a:solidFill>
              </a:rPr>
              <a:t>1 John 2:18)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0382BBC-A01B-8C0E-9960-6D88389323B1}"/>
              </a:ext>
            </a:extLst>
          </p:cNvPr>
          <p:cNvSpPr txBox="1">
            <a:spLocks/>
          </p:cNvSpPr>
          <p:nvPr/>
        </p:nvSpPr>
        <p:spPr>
          <a:xfrm>
            <a:off x="0" y="2228371"/>
            <a:ext cx="12427027" cy="1200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“He was foreknown before the foundation of the world but was made manifest in the last times for the sake of you. . . .” (1 Peter 1:20)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98D93F8-B456-5A10-8A44-CEB89E7BA9AC}"/>
              </a:ext>
            </a:extLst>
          </p:cNvPr>
          <p:cNvSpPr txBox="1">
            <a:spLocks/>
          </p:cNvSpPr>
          <p:nvPr/>
        </p:nvSpPr>
        <p:spPr>
          <a:xfrm>
            <a:off x="-1" y="3429000"/>
            <a:ext cx="12427027" cy="1200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“God, after He spoke long ago to the fathers in many portions and in many ways in </a:t>
            </a:r>
            <a:r>
              <a:rPr lang="en-US" dirty="0">
                <a:highlight>
                  <a:srgbClr val="C0C0C0"/>
                </a:highlight>
              </a:rPr>
              <a:t>these last days</a:t>
            </a:r>
            <a:r>
              <a:rPr lang="en-US" dirty="0"/>
              <a:t> has spoken to us in His Son,…” (Heb. 1:2)</a:t>
            </a:r>
          </a:p>
        </p:txBody>
      </p:sp>
    </p:spTree>
    <p:extLst>
      <p:ext uri="{BB962C8B-B14F-4D97-AF65-F5344CB8AC3E}">
        <p14:creationId xmlns:p14="http://schemas.microsoft.com/office/powerpoint/2010/main" val="662350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C34F0-CECB-A5BA-A107-547F3C124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9A13E2B-0B82-B79B-F362-2B84D9E6D96B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9BC1267-D9CE-05C9-5336-38DA38FC90D7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159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“Children, it is the last hour, and as you have heard that antichrist is coming, so now many antichrists have come. Therefore we know that it is the last hour.” (</a:t>
            </a:r>
            <a:r>
              <a:rPr lang="en-US" dirty="0">
                <a:solidFill>
                  <a:schemeClr val="tx1"/>
                </a:solidFill>
              </a:rPr>
              <a:t>1 John 2:18)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B7BA321-6138-F5EE-D4C3-6580B375795E}"/>
              </a:ext>
            </a:extLst>
          </p:cNvPr>
          <p:cNvSpPr txBox="1">
            <a:spLocks/>
          </p:cNvSpPr>
          <p:nvPr/>
        </p:nvSpPr>
        <p:spPr>
          <a:xfrm>
            <a:off x="0" y="2228371"/>
            <a:ext cx="12427027" cy="1200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“He was foreknown before the foundation of the world but was made manifest in the last times for the sake of you. . . .” (1 Peter 1:20)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286387F-D025-3D0C-59E4-ED31AE7C8AF7}"/>
              </a:ext>
            </a:extLst>
          </p:cNvPr>
          <p:cNvSpPr txBox="1">
            <a:spLocks/>
          </p:cNvSpPr>
          <p:nvPr/>
        </p:nvSpPr>
        <p:spPr>
          <a:xfrm>
            <a:off x="-1" y="3429000"/>
            <a:ext cx="12427027" cy="1200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“God, after He spoke long ago to the fathers in many portions and in many ways in these last days has spoken to us in His Son,…” (Heb. 1:2)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004F06E-ECCF-3256-4EEB-F14C009C6545}"/>
              </a:ext>
            </a:extLst>
          </p:cNvPr>
          <p:cNvSpPr txBox="1">
            <a:spLocks/>
          </p:cNvSpPr>
          <p:nvPr/>
        </p:nvSpPr>
        <p:spPr>
          <a:xfrm>
            <a:off x="0" y="4748780"/>
            <a:ext cx="12427027" cy="21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“Your gold and your silver have rusted; and their rust will be a witness against you and will consume your flesh like fire. It is in the last days that you have stored up your treasure.” (James 5:3)</a:t>
            </a:r>
          </a:p>
        </p:txBody>
      </p:sp>
    </p:spTree>
    <p:extLst>
      <p:ext uri="{BB962C8B-B14F-4D97-AF65-F5344CB8AC3E}">
        <p14:creationId xmlns:p14="http://schemas.microsoft.com/office/powerpoint/2010/main" val="1537087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88705-1197-2CD0-35B6-890E84BA6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8A08C7C6-0DED-4136-EDA3-697A472145ED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199804C-17F6-FA13-08C5-477A0D21F441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159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“Children, it is the last hour, and as you have heard that antichrist is coming, so now many antichrists have come. Therefore we know that it is the last hour.” (</a:t>
            </a:r>
            <a:r>
              <a:rPr lang="en-US" dirty="0">
                <a:solidFill>
                  <a:schemeClr val="tx1"/>
                </a:solidFill>
              </a:rPr>
              <a:t>1 John 2:18)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282A193-B769-F382-2CB0-391896F2AB76}"/>
              </a:ext>
            </a:extLst>
          </p:cNvPr>
          <p:cNvSpPr txBox="1">
            <a:spLocks/>
          </p:cNvSpPr>
          <p:nvPr/>
        </p:nvSpPr>
        <p:spPr>
          <a:xfrm>
            <a:off x="0" y="2228371"/>
            <a:ext cx="12427027" cy="1200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“He was foreknown before the foundation of the world but was made manifest in the last times for the sake of you. . . .” (1 Peter 1:20)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AF04529-4E23-DC51-06D8-CCE453DDC302}"/>
              </a:ext>
            </a:extLst>
          </p:cNvPr>
          <p:cNvSpPr txBox="1">
            <a:spLocks/>
          </p:cNvSpPr>
          <p:nvPr/>
        </p:nvSpPr>
        <p:spPr>
          <a:xfrm>
            <a:off x="-1" y="3429000"/>
            <a:ext cx="12427027" cy="1200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“God, after He spoke long ago to the fathers in many portions and in many ways in these last days has spoken to us in His Son,…” (Heb. 1:2)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1F8AF25-81C2-99CE-0B75-DAA292422AAB}"/>
              </a:ext>
            </a:extLst>
          </p:cNvPr>
          <p:cNvSpPr txBox="1">
            <a:spLocks/>
          </p:cNvSpPr>
          <p:nvPr/>
        </p:nvSpPr>
        <p:spPr>
          <a:xfrm>
            <a:off x="0" y="4748780"/>
            <a:ext cx="12427027" cy="21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“Your gold and your silver have rusted; and their rust will be a witness against you and will consume your flesh like fire. </a:t>
            </a:r>
            <a:r>
              <a:rPr lang="en-US" dirty="0">
                <a:highlight>
                  <a:srgbClr val="C0C0C0"/>
                </a:highlight>
              </a:rPr>
              <a:t>It is in the last days </a:t>
            </a:r>
            <a:r>
              <a:rPr lang="en-US" dirty="0"/>
              <a:t>that you have stored up your treasure.” (James 5:3)</a:t>
            </a:r>
          </a:p>
        </p:txBody>
      </p:sp>
    </p:spTree>
    <p:extLst>
      <p:ext uri="{BB962C8B-B14F-4D97-AF65-F5344CB8AC3E}">
        <p14:creationId xmlns:p14="http://schemas.microsoft.com/office/powerpoint/2010/main" val="274033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32BE7-D5F5-0DF8-B44B-E2C22DB4A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4908E9A-1C7A-2A9F-E4DA-24B79149FB2B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07D82F2-BAB0-07BD-1B57-F9B857A489AA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later times some will fall away from the faith,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0F1F83-A79E-650B-9C79-AC2155BA18F3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</p:spTree>
    <p:extLst>
      <p:ext uri="{BB962C8B-B14F-4D97-AF65-F5344CB8AC3E}">
        <p14:creationId xmlns:p14="http://schemas.microsoft.com/office/powerpoint/2010/main" val="583444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19A2A-72E4-2DA4-CACC-B56AE1BCE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3017FF05-E644-C50D-AB85-1293A73BF1EE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23F2550-485C-A488-FC7B-55E6E2386ED0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later times </a:t>
            </a:r>
            <a:r>
              <a:rPr lang="en-US" dirty="0">
                <a:highlight>
                  <a:srgbClr val="FFFF00"/>
                </a:highlight>
              </a:rPr>
              <a:t>some will fall away from the faith</a:t>
            </a:r>
            <a:r>
              <a:rPr lang="en-US" dirty="0">
                <a:highlight>
                  <a:srgbClr val="C0C0C0"/>
                </a:highlight>
              </a:rPr>
              <a:t>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D3349E-FF44-4BC9-F131-4873E7F0C436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</p:spTree>
    <p:extLst>
      <p:ext uri="{BB962C8B-B14F-4D97-AF65-F5344CB8AC3E}">
        <p14:creationId xmlns:p14="http://schemas.microsoft.com/office/powerpoint/2010/main" val="212359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28E8D-54F1-599E-C083-67E2C84E1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4B66102-1DF1-188B-4A79-38907FB3243B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D8C92E3-E7F6-0BE4-FA85-1C714861FF4B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later times </a:t>
            </a:r>
            <a:r>
              <a:rPr lang="en-US" dirty="0">
                <a:highlight>
                  <a:srgbClr val="FFFF00"/>
                </a:highlight>
              </a:rPr>
              <a:t>some will fall away from the faith</a:t>
            </a:r>
            <a:r>
              <a:rPr lang="en-US" dirty="0">
                <a:highlight>
                  <a:srgbClr val="C0C0C0"/>
                </a:highlight>
              </a:rPr>
              <a:t>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55990-A276-0731-4EFD-A513BC650AD0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D008AED-0623-EB62-E762-DE9972EB8297}"/>
              </a:ext>
            </a:extLst>
          </p:cNvPr>
          <p:cNvSpPr txBox="1">
            <a:spLocks/>
          </p:cNvSpPr>
          <p:nvPr/>
        </p:nvSpPr>
        <p:spPr>
          <a:xfrm>
            <a:off x="-1" y="5428833"/>
            <a:ext cx="12191998" cy="898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How Some Fall Away From the Faith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722C29E-7235-482D-E5C9-EE21A12B0C48}"/>
              </a:ext>
            </a:extLst>
          </p:cNvPr>
          <p:cNvSpPr txBox="1">
            <a:spLocks/>
          </p:cNvSpPr>
          <p:nvPr/>
        </p:nvSpPr>
        <p:spPr>
          <a:xfrm>
            <a:off x="2101969" y="4528157"/>
            <a:ext cx="7988058" cy="1084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+mj-lt"/>
              </a:rPr>
              <a:t>Deceit on Repeat</a:t>
            </a:r>
          </a:p>
        </p:txBody>
      </p:sp>
    </p:spTree>
    <p:extLst>
      <p:ext uri="{BB962C8B-B14F-4D97-AF65-F5344CB8AC3E}">
        <p14:creationId xmlns:p14="http://schemas.microsoft.com/office/powerpoint/2010/main" val="1969128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59E39-6311-FCD8-1783-182509A10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45D0068-6DA5-3790-5A7D-D62D96100559}"/>
              </a:ext>
            </a:extLst>
          </p:cNvPr>
          <p:cNvSpPr txBox="1">
            <a:spLocks/>
          </p:cNvSpPr>
          <p:nvPr/>
        </p:nvSpPr>
        <p:spPr>
          <a:xfrm>
            <a:off x="28756" y="72379"/>
            <a:ext cx="7959302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4:1-5)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F8E067B-29D2-7416-61AE-25A674C0DC3D}"/>
              </a:ext>
            </a:extLst>
          </p:cNvPr>
          <p:cNvSpPr txBox="1">
            <a:spLocks/>
          </p:cNvSpPr>
          <p:nvPr/>
        </p:nvSpPr>
        <p:spPr>
          <a:xfrm>
            <a:off x="28756" y="1581757"/>
            <a:ext cx="7988058" cy="1084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+mj-lt"/>
              </a:rPr>
              <a:t>Deceit on Repeat</a:t>
            </a:r>
          </a:p>
        </p:txBody>
      </p:sp>
    </p:spTree>
    <p:extLst>
      <p:ext uri="{BB962C8B-B14F-4D97-AF65-F5344CB8AC3E}">
        <p14:creationId xmlns:p14="http://schemas.microsoft.com/office/powerpoint/2010/main" val="3212192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5D0D0-1B6C-1D43-B005-D664733FC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D7C06E7-F33C-5558-41F1-0F80885E9F32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BF75C2E-53E2-FCFB-4188-25BFBDE6EB3F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later times </a:t>
            </a:r>
            <a:r>
              <a:rPr lang="en-US" dirty="0">
                <a:highlight>
                  <a:srgbClr val="FFFF00"/>
                </a:highlight>
              </a:rPr>
              <a:t>some will fall away from the faith</a:t>
            </a:r>
            <a:r>
              <a:rPr lang="en-US" dirty="0">
                <a:highlight>
                  <a:srgbClr val="C0C0C0"/>
                </a:highlight>
              </a:rPr>
              <a:t>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38948-3156-8BA0-A44F-F7BE11DA727C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EC71536-4F7E-1301-9533-DF6DAA9D0F62}"/>
              </a:ext>
            </a:extLst>
          </p:cNvPr>
          <p:cNvSpPr txBox="1">
            <a:spLocks/>
          </p:cNvSpPr>
          <p:nvPr/>
        </p:nvSpPr>
        <p:spPr>
          <a:xfrm>
            <a:off x="0" y="4748780"/>
            <a:ext cx="12427027" cy="21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“They went out from us, but they were not really of us; for if they had been of us, they would have remained with us; but they went out, so that it would be shown that they all are not of us.” (1 John 2:19)</a:t>
            </a:r>
          </a:p>
        </p:txBody>
      </p:sp>
    </p:spTree>
    <p:extLst>
      <p:ext uri="{BB962C8B-B14F-4D97-AF65-F5344CB8AC3E}">
        <p14:creationId xmlns:p14="http://schemas.microsoft.com/office/powerpoint/2010/main" val="2231808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03090-027C-1216-2B53-3C95356B9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49428609-F766-1A8D-8649-0DC44C4F95AD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17D6966-88BF-EF17-DB6E-1561691322FA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later times </a:t>
            </a:r>
            <a:r>
              <a:rPr lang="en-US" dirty="0">
                <a:highlight>
                  <a:srgbClr val="FFFF00"/>
                </a:highlight>
              </a:rPr>
              <a:t>some will fall away from the faith</a:t>
            </a:r>
            <a:r>
              <a:rPr lang="en-US" dirty="0">
                <a:highlight>
                  <a:srgbClr val="C0C0C0"/>
                </a:highlight>
              </a:rPr>
              <a:t>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3308AC-4D47-280C-90BE-B285C0C7CEC9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8244452-D82C-2B89-109A-FCE3B5DDBFA0}"/>
              </a:ext>
            </a:extLst>
          </p:cNvPr>
          <p:cNvSpPr txBox="1">
            <a:spLocks/>
          </p:cNvSpPr>
          <p:nvPr/>
        </p:nvSpPr>
        <p:spPr>
          <a:xfrm>
            <a:off x="0" y="4748780"/>
            <a:ext cx="12427027" cy="21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“But I am afraid that, as the serpent deceived Eve by his craftiness, your minds will be led astray from the simplicity and purity of devotion to Christ.” (2 Corinthians 11:3)</a:t>
            </a:r>
          </a:p>
        </p:txBody>
      </p:sp>
    </p:spTree>
    <p:extLst>
      <p:ext uri="{BB962C8B-B14F-4D97-AF65-F5344CB8AC3E}">
        <p14:creationId xmlns:p14="http://schemas.microsoft.com/office/powerpoint/2010/main" val="1809039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DCC0A-E0D6-F97C-290C-A1DEEEB24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F7DA6023-6009-E36A-D240-2175A4E99B7F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FB3F8AA-0BEC-0B21-01CA-DD09450F91D6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later times some will fall away from the faith, </a:t>
            </a:r>
            <a:r>
              <a:rPr lang="en-US" dirty="0">
                <a:highlight>
                  <a:srgbClr val="FFFF00"/>
                </a:highlight>
              </a:rPr>
              <a:t>paying attention to deceitful spirits and doctrines of demons</a:t>
            </a:r>
            <a:r>
              <a:rPr lang="en-US" dirty="0">
                <a:highlight>
                  <a:srgbClr val="C0C0C0"/>
                </a:highlight>
              </a:rPr>
              <a:t>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BCBEF-F485-6C49-0A59-2D394C77A7B2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07DA781-72E5-FDEF-9571-8CA60957C5C2}"/>
              </a:ext>
            </a:extLst>
          </p:cNvPr>
          <p:cNvSpPr txBox="1">
            <a:spLocks/>
          </p:cNvSpPr>
          <p:nvPr/>
        </p:nvSpPr>
        <p:spPr>
          <a:xfrm>
            <a:off x="0" y="4748780"/>
            <a:ext cx="12427027" cy="21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“But I am afraid that, as the serpent deceived Eve by his craftiness, your minds will be led astray from the simplicity and purity of devotion to Christ.” (2 Corinthians 11:3)</a:t>
            </a:r>
          </a:p>
        </p:txBody>
      </p:sp>
    </p:spTree>
    <p:extLst>
      <p:ext uri="{BB962C8B-B14F-4D97-AF65-F5344CB8AC3E}">
        <p14:creationId xmlns:p14="http://schemas.microsoft.com/office/powerpoint/2010/main" val="865411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45B19-2639-B74A-6D2C-E9A9D7A25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E86C453-C290-1ED7-709B-0EEA5C40639B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EE237A5-9C09-E54D-8EA6-DDE59B6FD1FE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FFFF00"/>
                </a:highlight>
              </a:rPr>
              <a:t>But</a:t>
            </a:r>
            <a:r>
              <a:rPr lang="en-US" dirty="0">
                <a:highlight>
                  <a:srgbClr val="C0C0C0"/>
                </a:highlight>
              </a:rPr>
              <a:t> the Spirit explicitly says that in later times some will fall away from the faith,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797F6-E636-7B2C-81DF-50B33110DC08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74FD2C6-7E95-5DD5-5D2B-957766017E08}"/>
              </a:ext>
            </a:extLst>
          </p:cNvPr>
          <p:cNvSpPr txBox="1">
            <a:spLocks/>
          </p:cNvSpPr>
          <p:nvPr/>
        </p:nvSpPr>
        <p:spPr>
          <a:xfrm>
            <a:off x="0" y="4748780"/>
            <a:ext cx="12427027" cy="21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“But I am afraid that, as the serpent deceived Eve by his craftiness, your minds will be led astray from the simplicity and purity of devotion to Christ.” (2 Corinthians 11:3)</a:t>
            </a:r>
          </a:p>
        </p:txBody>
      </p:sp>
    </p:spTree>
    <p:extLst>
      <p:ext uri="{BB962C8B-B14F-4D97-AF65-F5344CB8AC3E}">
        <p14:creationId xmlns:p14="http://schemas.microsoft.com/office/powerpoint/2010/main" val="4112003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46D90-8DFD-54E6-2BF6-4DA5D091D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3A766C75-A7E0-A115-C6D7-A82791EB8AAB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BED3EC3-E3C5-19C8-40BD-2773FCBA38DE}"/>
              </a:ext>
            </a:extLst>
          </p:cNvPr>
          <p:cNvSpPr txBox="1">
            <a:spLocks/>
          </p:cNvSpPr>
          <p:nvPr/>
        </p:nvSpPr>
        <p:spPr>
          <a:xfrm>
            <a:off x="0" y="100238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3:15,16</a:t>
            </a:r>
          </a:p>
        </p:txBody>
      </p:sp>
    </p:spTree>
    <p:extLst>
      <p:ext uri="{BB962C8B-B14F-4D97-AF65-F5344CB8AC3E}">
        <p14:creationId xmlns:p14="http://schemas.microsoft.com/office/powerpoint/2010/main" val="1030028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517FD-8D97-FC00-1649-C99AD42F6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4B948294-C60A-8D62-1EE5-A84D1D96FB76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B7253F5-4290-37AE-73D8-126195A56295}"/>
              </a:ext>
            </a:extLst>
          </p:cNvPr>
          <p:cNvSpPr txBox="1">
            <a:spLocks/>
          </p:cNvSpPr>
          <p:nvPr/>
        </p:nvSpPr>
        <p:spPr>
          <a:xfrm>
            <a:off x="80513" y="815325"/>
            <a:ext cx="12192000" cy="726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…the church of the living God, the pillar and support of the truth. 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7E080E5-C3CB-3917-022D-DAEC0A9EC0EB}"/>
              </a:ext>
            </a:extLst>
          </p:cNvPr>
          <p:cNvSpPr txBox="1">
            <a:spLocks/>
          </p:cNvSpPr>
          <p:nvPr/>
        </p:nvSpPr>
        <p:spPr>
          <a:xfrm>
            <a:off x="0" y="100238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3:15,16</a:t>
            </a:r>
          </a:p>
        </p:txBody>
      </p:sp>
    </p:spTree>
    <p:extLst>
      <p:ext uri="{BB962C8B-B14F-4D97-AF65-F5344CB8AC3E}">
        <p14:creationId xmlns:p14="http://schemas.microsoft.com/office/powerpoint/2010/main" val="3847217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E9C9A-A5AD-9508-89A4-6CAB0566D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F242747-28FC-0A1C-A2C0-A33E94C37E6D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2588E35-6D6B-2AA5-81DB-09585247B9FE}"/>
              </a:ext>
            </a:extLst>
          </p:cNvPr>
          <p:cNvSpPr txBox="1">
            <a:spLocks/>
          </p:cNvSpPr>
          <p:nvPr/>
        </p:nvSpPr>
        <p:spPr>
          <a:xfrm>
            <a:off x="80513" y="815325"/>
            <a:ext cx="12192000" cy="726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…the church of the living God, the pillar and support of the truth. 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E1DA35C-E5C5-621D-E78C-70CB84CFC698}"/>
              </a:ext>
            </a:extLst>
          </p:cNvPr>
          <p:cNvSpPr txBox="1">
            <a:spLocks/>
          </p:cNvSpPr>
          <p:nvPr/>
        </p:nvSpPr>
        <p:spPr>
          <a:xfrm>
            <a:off x="0" y="100238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3:15,16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EF910-B7B3-6291-C601-D4DDA9912CA6}"/>
              </a:ext>
            </a:extLst>
          </p:cNvPr>
          <p:cNvSpPr txBox="1">
            <a:spLocks/>
          </p:cNvSpPr>
          <p:nvPr/>
        </p:nvSpPr>
        <p:spPr>
          <a:xfrm>
            <a:off x="0" y="1367624"/>
            <a:ext cx="12192000" cy="3552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AD79DB-3AA8-2780-2A24-A1EE9E634DC9}"/>
              </a:ext>
            </a:extLst>
          </p:cNvPr>
          <p:cNvSpPr txBox="1">
            <a:spLocks/>
          </p:cNvSpPr>
          <p:nvPr/>
        </p:nvSpPr>
        <p:spPr>
          <a:xfrm>
            <a:off x="0" y="1367624"/>
            <a:ext cx="12192000" cy="3552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16 </a:t>
            </a:r>
            <a:r>
              <a:rPr lang="en-US" dirty="0"/>
              <a:t>By common confession, great is the mystery of godliness: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437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A585A-D494-F6BD-CBC5-A1338E133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AEF85492-B171-8501-4865-4285D6DA9695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5D1DF83-7505-1F9A-9339-F2D72BC868C0}"/>
              </a:ext>
            </a:extLst>
          </p:cNvPr>
          <p:cNvSpPr txBox="1">
            <a:spLocks/>
          </p:cNvSpPr>
          <p:nvPr/>
        </p:nvSpPr>
        <p:spPr>
          <a:xfrm>
            <a:off x="80513" y="815325"/>
            <a:ext cx="12192000" cy="726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…the church of the living God, the pillar and support of the truth. 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1D677AB-23FA-142B-8E12-4B3DC219AA10}"/>
              </a:ext>
            </a:extLst>
          </p:cNvPr>
          <p:cNvSpPr txBox="1">
            <a:spLocks/>
          </p:cNvSpPr>
          <p:nvPr/>
        </p:nvSpPr>
        <p:spPr>
          <a:xfrm>
            <a:off x="0" y="100238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3:15,16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1B514-8BDB-D811-B5FC-F56F3A7AFDFC}"/>
              </a:ext>
            </a:extLst>
          </p:cNvPr>
          <p:cNvSpPr txBox="1">
            <a:spLocks/>
          </p:cNvSpPr>
          <p:nvPr/>
        </p:nvSpPr>
        <p:spPr>
          <a:xfrm>
            <a:off x="0" y="1367624"/>
            <a:ext cx="12192000" cy="3552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E2FB76F-8EAD-B868-D14B-77D39E2145B8}"/>
              </a:ext>
            </a:extLst>
          </p:cNvPr>
          <p:cNvSpPr txBox="1">
            <a:spLocks/>
          </p:cNvSpPr>
          <p:nvPr/>
        </p:nvSpPr>
        <p:spPr>
          <a:xfrm>
            <a:off x="0" y="1367624"/>
            <a:ext cx="12192000" cy="3552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16 </a:t>
            </a:r>
            <a:r>
              <a:rPr lang="en-US" dirty="0"/>
              <a:t>By common confession, great is the mystery of godliness:</a:t>
            </a:r>
          </a:p>
          <a:p>
            <a:pPr algn="l"/>
            <a:r>
              <a:rPr lang="en-US" dirty="0"/>
              <a:t>He who was revealed in the flesh,</a:t>
            </a:r>
            <a:br>
              <a:rPr lang="en-US" dirty="0"/>
            </a:br>
            <a:r>
              <a:rPr lang="en-US" dirty="0"/>
              <a:t>Was vindicated in the Spirit,</a:t>
            </a:r>
            <a:br>
              <a:rPr lang="en-US" dirty="0"/>
            </a:br>
            <a:r>
              <a:rPr lang="en-US" dirty="0"/>
              <a:t>Seen by angels,</a:t>
            </a:r>
            <a:br>
              <a:rPr lang="en-US" dirty="0"/>
            </a:br>
            <a:r>
              <a:rPr lang="en-US" dirty="0"/>
              <a:t>Proclaimed among the nations,</a:t>
            </a:r>
            <a:br>
              <a:rPr lang="en-US" dirty="0"/>
            </a:br>
            <a:r>
              <a:rPr lang="en-US" dirty="0"/>
              <a:t>Believed on in the world,</a:t>
            </a:r>
            <a:br>
              <a:rPr lang="en-US" dirty="0"/>
            </a:br>
            <a:r>
              <a:rPr lang="en-US" dirty="0"/>
              <a:t>Taken up in glory.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1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08D59-4498-CCAE-72FF-87356A102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9450DD6-DDF7-EFC6-BD7D-80033B0F31D5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563ADD2-8791-D66F-9866-F73D6371F0A2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FFFF00"/>
                </a:highlight>
              </a:rPr>
              <a:t>But</a:t>
            </a:r>
            <a:r>
              <a:rPr lang="en-US" dirty="0">
                <a:highlight>
                  <a:srgbClr val="C0C0C0"/>
                </a:highlight>
              </a:rPr>
              <a:t> the Spirit explicitly says that in later times some will fall away from the faith,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9C0E1-911C-A114-1407-B92DCD1DF159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</p:spTree>
    <p:extLst>
      <p:ext uri="{BB962C8B-B14F-4D97-AF65-F5344CB8AC3E}">
        <p14:creationId xmlns:p14="http://schemas.microsoft.com/office/powerpoint/2010/main" val="1480545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53CEB-91F1-535D-18C8-054E768A1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531A820B-370F-47EC-FF18-EF39DA76FD57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F2E5CA7-23EF-C709-6F1C-19A99614A2B4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later times some will fall away from the faith, </a:t>
            </a:r>
            <a:r>
              <a:rPr lang="en-US" dirty="0">
                <a:highlight>
                  <a:srgbClr val="FFFF00"/>
                </a:highlight>
              </a:rPr>
              <a:t>paying attention to deceitful spirits and doctrines of demons</a:t>
            </a:r>
            <a:r>
              <a:rPr lang="en-US" dirty="0">
                <a:highlight>
                  <a:srgbClr val="C0C0C0"/>
                </a:highlight>
              </a:rPr>
              <a:t>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CBAEE-E90F-B61F-3238-696627DC5764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</p:spTree>
    <p:extLst>
      <p:ext uri="{BB962C8B-B14F-4D97-AF65-F5344CB8AC3E}">
        <p14:creationId xmlns:p14="http://schemas.microsoft.com/office/powerpoint/2010/main" val="3969577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857C2-399E-397A-5442-85BB62677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5750D25-D992-1156-6DAE-DA1C4C43A8CC}"/>
              </a:ext>
            </a:extLst>
          </p:cNvPr>
          <p:cNvSpPr txBox="1">
            <a:spLocks/>
          </p:cNvSpPr>
          <p:nvPr/>
        </p:nvSpPr>
        <p:spPr>
          <a:xfrm>
            <a:off x="28756" y="72379"/>
            <a:ext cx="7959302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4:1-5)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F7969A7-57B7-41EE-98B4-D98E29CEF380}"/>
              </a:ext>
            </a:extLst>
          </p:cNvPr>
          <p:cNvSpPr txBox="1">
            <a:spLocks/>
          </p:cNvSpPr>
          <p:nvPr/>
        </p:nvSpPr>
        <p:spPr>
          <a:xfrm>
            <a:off x="28756" y="2493721"/>
            <a:ext cx="7988058" cy="2156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How Some Fall Away From the Faith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9845F3A-FC99-EBC0-6244-353E7C14A332}"/>
              </a:ext>
            </a:extLst>
          </p:cNvPr>
          <p:cNvSpPr txBox="1">
            <a:spLocks/>
          </p:cNvSpPr>
          <p:nvPr/>
        </p:nvSpPr>
        <p:spPr>
          <a:xfrm>
            <a:off x="28756" y="1581757"/>
            <a:ext cx="7988058" cy="1084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+mj-lt"/>
              </a:rPr>
              <a:t>Deceit on Repeat</a:t>
            </a:r>
          </a:p>
        </p:txBody>
      </p:sp>
    </p:spTree>
    <p:extLst>
      <p:ext uri="{BB962C8B-B14F-4D97-AF65-F5344CB8AC3E}">
        <p14:creationId xmlns:p14="http://schemas.microsoft.com/office/powerpoint/2010/main" val="2622257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04A06-A0C9-877B-B6C3-E6CF9E9F1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7C82E50-054F-BEE0-F055-75C4EC341129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8704049-5C47-8E86-7BBE-1640FBD36C2D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later times some will fall away from the faith,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FFFF00"/>
                </a:highlight>
              </a:rPr>
              <a:t>by means of the hypocrisy of liars </a:t>
            </a:r>
            <a:r>
              <a:rPr lang="en-US" dirty="0">
                <a:highlight>
                  <a:srgbClr val="C0C0C0"/>
                </a:highlight>
              </a:rPr>
              <a:t>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4113E-6D17-FA71-E8C0-16C6C29DA6B6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</p:spTree>
    <p:extLst>
      <p:ext uri="{BB962C8B-B14F-4D97-AF65-F5344CB8AC3E}">
        <p14:creationId xmlns:p14="http://schemas.microsoft.com/office/powerpoint/2010/main" val="438720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BB97D-2901-C292-4947-123C0C13E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4ED3E6C6-BA7D-3A0E-9F77-8EE4DE6FEE67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AA3976A-D091-58AC-18EC-0B0A989736BD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later times some will fall away from the faith,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FFFF00"/>
                </a:highlight>
              </a:rPr>
              <a:t>by means of the hypocrisy of liars </a:t>
            </a:r>
            <a:r>
              <a:rPr lang="en-US" dirty="0">
                <a:highlight>
                  <a:srgbClr val="C0C0C0"/>
                </a:highlight>
              </a:rPr>
              <a:t>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DC2F0-1970-3FDF-A76D-C427C8604EF9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582510B-D43F-46C8-BFD3-14D22075D6A5}"/>
              </a:ext>
            </a:extLst>
          </p:cNvPr>
          <p:cNvSpPr txBox="1">
            <a:spLocks/>
          </p:cNvSpPr>
          <p:nvPr/>
        </p:nvSpPr>
        <p:spPr>
          <a:xfrm>
            <a:off x="0" y="4748780"/>
            <a:ext cx="12427027" cy="21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“Doormat Christianity” (Raymond Ibrahim) </a:t>
            </a:r>
            <a:r>
              <a:rPr lang="en-US" i="1" dirty="0"/>
              <a:t>Sword and Simitar</a:t>
            </a:r>
            <a:r>
              <a:rPr lang="en-US" dirty="0"/>
              <a:t>, </a:t>
            </a:r>
            <a:r>
              <a:rPr lang="en-US" i="1" dirty="0"/>
              <a:t>Defenders of the West</a:t>
            </a:r>
            <a:r>
              <a:rPr lang="en-US" dirty="0"/>
              <a:t>, and </a:t>
            </a:r>
            <a:r>
              <a:rPr lang="en-US" i="1" dirty="0"/>
              <a:t>The Two Swords of Christ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37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DF74B-58FF-7FA9-D5F9-C4CFB4612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8E909FCC-FB4B-77B8-49A0-42CCE8606043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DC5377B-F62E-4D88-0D35-C22BBCAF3E8A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later times some will fall away from the faith,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FFFF00"/>
                </a:highlight>
              </a:rPr>
              <a:t>by means of the hypocrisy of liars </a:t>
            </a:r>
            <a:r>
              <a:rPr lang="en-US" dirty="0">
                <a:highlight>
                  <a:srgbClr val="C0C0C0"/>
                </a:highlight>
              </a:rPr>
              <a:t>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6AE00D-64FC-CE84-6306-60E496B41DF5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730343B-F6C5-82C8-73B5-28FBBFFCBEF5}"/>
              </a:ext>
            </a:extLst>
          </p:cNvPr>
          <p:cNvSpPr txBox="1">
            <a:spLocks/>
          </p:cNvSpPr>
          <p:nvPr/>
        </p:nvSpPr>
        <p:spPr>
          <a:xfrm>
            <a:off x="0" y="4748780"/>
            <a:ext cx="12427027" cy="210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“Doormat Christianity” (Raymond Ibrahim) </a:t>
            </a:r>
            <a:r>
              <a:rPr lang="en-US" i="1" dirty="0"/>
              <a:t>Sword and Simitar</a:t>
            </a:r>
            <a:r>
              <a:rPr lang="en-US" dirty="0"/>
              <a:t>, </a:t>
            </a:r>
            <a:r>
              <a:rPr lang="en-US" i="1" dirty="0"/>
              <a:t>Defenders of the West</a:t>
            </a:r>
            <a:r>
              <a:rPr lang="en-US" dirty="0"/>
              <a:t>, and </a:t>
            </a:r>
            <a:r>
              <a:rPr lang="en-US" i="1" dirty="0"/>
              <a:t>The Two Swords of Christ</a:t>
            </a:r>
          </a:p>
          <a:p>
            <a:pPr algn="l"/>
            <a:r>
              <a:rPr lang="en-US" b="1" i="1" dirty="0"/>
              <a:t>[video]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00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EA66C-85C5-3054-8533-726D9D82C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028C4EF2-4D2D-5F2E-E985-A4BC6EEFD4F7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C1D0C0F-0D9E-2E20-E749-0FB509D658B9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later times some will fall away from the faith,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</a:t>
            </a:r>
            <a:r>
              <a:rPr lang="en-US" dirty="0">
                <a:highlight>
                  <a:srgbClr val="FFFF00"/>
                </a:highlight>
              </a:rPr>
              <a:t>seared in their own conscience as with a branding iron</a:t>
            </a:r>
            <a:r>
              <a:rPr lang="en-US" dirty="0">
                <a:highlight>
                  <a:srgbClr val="C0C0C0"/>
                </a:highlight>
              </a:rPr>
              <a:t>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E5347-3860-262B-FC27-F9C213DB6775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</p:spTree>
    <p:extLst>
      <p:ext uri="{BB962C8B-B14F-4D97-AF65-F5344CB8AC3E}">
        <p14:creationId xmlns:p14="http://schemas.microsoft.com/office/powerpoint/2010/main" val="4130307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B0403-3271-81A5-D1F2-1A65ADE79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FEB8056E-4C8C-D472-2C49-37A1E598A4F5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167C66F-C2BC-5A9C-64A5-E1723C986280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later times some will fall away from the faith,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</a:t>
            </a:r>
            <a:r>
              <a:rPr lang="en-US" dirty="0">
                <a:highlight>
                  <a:srgbClr val="FFFF00"/>
                </a:highlight>
              </a:rPr>
              <a:t>forbid marriage and advocate abstaining from foods</a:t>
            </a:r>
            <a:r>
              <a:rPr lang="en-US" dirty="0">
                <a:highlight>
                  <a:srgbClr val="C0C0C0"/>
                </a:highlight>
              </a:rPr>
              <a:t>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0AFC2-819A-8AB1-F813-210964862D3C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</p:spTree>
    <p:extLst>
      <p:ext uri="{BB962C8B-B14F-4D97-AF65-F5344CB8AC3E}">
        <p14:creationId xmlns:p14="http://schemas.microsoft.com/office/powerpoint/2010/main" val="1172257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F9DBF-4128-984A-F47A-A2D9D197F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C0212E01-D63C-D98C-BAA5-876BB612942C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F5CD630-FA3C-CDFC-1ABD-87DB276BE016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</a:t>
            </a:r>
            <a:r>
              <a:rPr lang="en-US" dirty="0">
                <a:highlight>
                  <a:srgbClr val="FFFF00"/>
                </a:highlight>
              </a:rPr>
              <a:t>forbid marriage and advocate abstaining from foods</a:t>
            </a:r>
            <a:r>
              <a:rPr lang="en-US" dirty="0">
                <a:highlight>
                  <a:srgbClr val="C0C0C0"/>
                </a:highlight>
              </a:rPr>
              <a:t>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</p:spTree>
    <p:extLst>
      <p:ext uri="{BB962C8B-B14F-4D97-AF65-F5344CB8AC3E}">
        <p14:creationId xmlns:p14="http://schemas.microsoft.com/office/powerpoint/2010/main" val="2587351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80664-F8A8-B9DA-DD8F-057FDFDD0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F2C8D8E-FA6C-A9F5-60D1-916E7FF7AA26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7F1E47A-063D-8D27-146D-D62BAF79B550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</a:t>
            </a:r>
            <a:r>
              <a:rPr lang="en-US" dirty="0">
                <a:highlight>
                  <a:srgbClr val="FFFF00"/>
                </a:highlight>
              </a:rPr>
              <a:t>forbid marriage and advocate abstaining from foods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which God has created to be gratefully shared in by those who believe and know the truth</a:t>
            </a:r>
            <a:r>
              <a:rPr lang="en-US" dirty="0">
                <a:highlight>
                  <a:srgbClr val="C0C0C0"/>
                </a:highlight>
              </a:rPr>
              <a:t>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</p:spTree>
    <p:extLst>
      <p:ext uri="{BB962C8B-B14F-4D97-AF65-F5344CB8AC3E}">
        <p14:creationId xmlns:p14="http://schemas.microsoft.com/office/powerpoint/2010/main" val="3335111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DA666-D88B-40BC-DBE5-6F96C3B6A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32DBDCA-6455-956A-6730-789C24AF2B40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21D1521-7C0A-2318-00D4-B2DE8C33F54E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</a:t>
            </a:r>
            <a:r>
              <a:rPr lang="en-US" dirty="0">
                <a:highlight>
                  <a:srgbClr val="FFFF00"/>
                </a:highlight>
              </a:rPr>
              <a:t>forbid marriage and advocate abstaining from foods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which God has created to be gratefully shared in by those who believe and know the truth</a:t>
            </a:r>
            <a:r>
              <a:rPr lang="en-US" dirty="0">
                <a:highlight>
                  <a:srgbClr val="C0C0C0"/>
                </a:highlight>
              </a:rPr>
              <a:t>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EB125A2-AE47-6658-C19A-36959594FC06}"/>
              </a:ext>
            </a:extLst>
          </p:cNvPr>
          <p:cNvSpPr txBox="1">
            <a:spLocks/>
          </p:cNvSpPr>
          <p:nvPr/>
        </p:nvSpPr>
        <p:spPr>
          <a:xfrm>
            <a:off x="-41640" y="2442124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[Colossians 2:18-19]</a:t>
            </a:r>
          </a:p>
        </p:txBody>
      </p:sp>
    </p:spTree>
    <p:extLst>
      <p:ext uri="{BB962C8B-B14F-4D97-AF65-F5344CB8AC3E}">
        <p14:creationId xmlns:p14="http://schemas.microsoft.com/office/powerpoint/2010/main" val="792513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6E58C-30CC-4F48-80D6-894D13B61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BB40114C-FF31-425B-380C-CD33E9DD567E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88B8BC4-0262-1A5B-68B7-0D7389632C8C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</a:t>
            </a:r>
            <a:r>
              <a:rPr lang="en-US" dirty="0">
                <a:highlight>
                  <a:srgbClr val="FFFF00"/>
                </a:highlight>
              </a:rPr>
              <a:t>forbid marriage and advocate abstaining from foods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which God has created to be gratefully shared in by those who believe and know the truth</a:t>
            </a:r>
            <a:r>
              <a:rPr lang="en-US" dirty="0">
                <a:highlight>
                  <a:srgbClr val="C0C0C0"/>
                </a:highlight>
              </a:rPr>
              <a:t>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F375D7-4566-384A-D279-0A46F9FAD4A6}"/>
              </a:ext>
            </a:extLst>
          </p:cNvPr>
          <p:cNvSpPr txBox="1">
            <a:spLocks/>
          </p:cNvSpPr>
          <p:nvPr/>
        </p:nvSpPr>
        <p:spPr>
          <a:xfrm>
            <a:off x="-1" y="2903047"/>
            <a:ext cx="12427027" cy="3954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20</a:t>
            </a:r>
            <a:r>
              <a:rPr lang="en-US" dirty="0"/>
              <a:t>If you have died with Christ to the elementary principles of the world, why, as if you were living in the world, do you submit yourself to decrees, such as, </a:t>
            </a:r>
            <a:r>
              <a:rPr lang="en-US" b="1" baseline="30000" dirty="0"/>
              <a:t>21 </a:t>
            </a:r>
            <a:r>
              <a:rPr lang="en-US" dirty="0"/>
              <a:t>“Do not handle, do not taste, do not touch!” </a:t>
            </a:r>
            <a:r>
              <a:rPr lang="en-US" b="1" baseline="30000" dirty="0"/>
              <a:t>22 </a:t>
            </a:r>
            <a:r>
              <a:rPr lang="en-US" dirty="0"/>
              <a:t>(which all refer to things destined to perish with use)—in accordance with the commandments and teachings of men?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9D826F8-93E9-B227-097F-508FAE19B340}"/>
              </a:ext>
            </a:extLst>
          </p:cNvPr>
          <p:cNvSpPr txBox="1">
            <a:spLocks/>
          </p:cNvSpPr>
          <p:nvPr/>
        </p:nvSpPr>
        <p:spPr>
          <a:xfrm>
            <a:off x="-41640" y="2442124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[Colossians 2:18-23]</a:t>
            </a:r>
          </a:p>
        </p:txBody>
      </p:sp>
    </p:spTree>
    <p:extLst>
      <p:ext uri="{BB962C8B-B14F-4D97-AF65-F5344CB8AC3E}">
        <p14:creationId xmlns:p14="http://schemas.microsoft.com/office/powerpoint/2010/main" val="657015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468A7-9D72-EF42-8760-D2BB6DE8B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127680D-A91A-539D-5A41-5508E8C1F602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70D4540-9D1C-A9BB-D3B4-2BD2ECB3671E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</a:t>
            </a:r>
            <a:r>
              <a:rPr lang="en-US" dirty="0">
                <a:highlight>
                  <a:srgbClr val="FFFF00"/>
                </a:highlight>
              </a:rPr>
              <a:t>forbid marriage and advocate abstaining from foods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which God has created to be gratefully shared in by those who believe and know the truth</a:t>
            </a:r>
            <a:r>
              <a:rPr lang="en-US" dirty="0">
                <a:highlight>
                  <a:srgbClr val="C0C0C0"/>
                </a:highlight>
              </a:rPr>
              <a:t>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972D9C-946B-A82C-6F08-DE5D8B70911D}"/>
              </a:ext>
            </a:extLst>
          </p:cNvPr>
          <p:cNvSpPr txBox="1">
            <a:spLocks/>
          </p:cNvSpPr>
          <p:nvPr/>
        </p:nvSpPr>
        <p:spPr>
          <a:xfrm>
            <a:off x="-1" y="2903047"/>
            <a:ext cx="12427027" cy="3954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20</a:t>
            </a:r>
            <a:r>
              <a:rPr lang="en-US" dirty="0"/>
              <a:t>If you have died with Christ to the elementary principles of the world, why, as if you were living in the world, do you submit yourself to decrees, such as, </a:t>
            </a:r>
            <a:r>
              <a:rPr lang="en-US" b="1" baseline="30000" dirty="0"/>
              <a:t>21 </a:t>
            </a:r>
            <a:r>
              <a:rPr lang="en-US" dirty="0"/>
              <a:t>“Do not handle, do not taste, do not touch!” </a:t>
            </a:r>
            <a:r>
              <a:rPr lang="en-US" b="1" baseline="30000" dirty="0"/>
              <a:t>22 </a:t>
            </a:r>
            <a:r>
              <a:rPr lang="en-US" dirty="0"/>
              <a:t>(which all refer to things destined to perish with use)—in accordance with the commandments and teachings of men? </a:t>
            </a:r>
            <a:r>
              <a:rPr lang="en-US" b="1" baseline="30000" dirty="0"/>
              <a:t>23 </a:t>
            </a:r>
            <a:r>
              <a:rPr lang="en-US" dirty="0"/>
              <a:t>These are matters which have, to be sure, the appearance of wisdom in self-made religion and self-abasement and severe treatment of the body, but are of no value against fleshly indulgence.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35969E5-5954-8568-A2A3-21316004CD19}"/>
              </a:ext>
            </a:extLst>
          </p:cNvPr>
          <p:cNvSpPr txBox="1">
            <a:spLocks/>
          </p:cNvSpPr>
          <p:nvPr/>
        </p:nvSpPr>
        <p:spPr>
          <a:xfrm>
            <a:off x="-41640" y="2442124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[Colossians 2:18-23]</a:t>
            </a:r>
          </a:p>
        </p:txBody>
      </p:sp>
    </p:spTree>
    <p:extLst>
      <p:ext uri="{BB962C8B-B14F-4D97-AF65-F5344CB8AC3E}">
        <p14:creationId xmlns:p14="http://schemas.microsoft.com/office/powerpoint/2010/main" val="1090424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B088D-E67F-58C8-C3D5-F4142865B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CC8358C-BC9B-7B52-D902-3BE8AE693521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43AFB09-3808-D242-D165-6B7F1B6B1945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But the Spirit explicitly says that in later times some will fall away from the faith, paying attention to deceitful spirits and doctrines of demons, </a:t>
            </a:r>
            <a:r>
              <a:rPr lang="en-US" b="1" baseline="30000" dirty="0"/>
              <a:t>2 </a:t>
            </a:r>
            <a:r>
              <a:rPr lang="en-US" dirty="0"/>
              <a:t>by means of the hypocrisy of liars seared in their own conscience as with a branding iron, </a:t>
            </a:r>
            <a:r>
              <a:rPr lang="en-US" b="1" baseline="30000" dirty="0"/>
              <a:t>3 </a:t>
            </a:r>
            <a:r>
              <a:rPr lang="en-US" dirty="0"/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06938-518C-A4A7-7228-7573CAEDAE14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</p:spTree>
    <p:extLst>
      <p:ext uri="{BB962C8B-B14F-4D97-AF65-F5344CB8AC3E}">
        <p14:creationId xmlns:p14="http://schemas.microsoft.com/office/powerpoint/2010/main" val="469648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7C621-2045-6CF8-1EE9-37E3F3D30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75EEB62-935B-3EED-8253-0C5922846A84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21B6BC3-95C4-1620-8EB0-04984CF2DB6F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</a:t>
            </a:r>
            <a:r>
              <a:rPr lang="en-US" dirty="0">
                <a:highlight>
                  <a:srgbClr val="FFFF00"/>
                </a:highlight>
              </a:rPr>
              <a:t>forbid marriage and advocate abstaining from foods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which God has created to be gratefully shared in by those who believe and know the truth</a:t>
            </a:r>
            <a:r>
              <a:rPr lang="en-US" dirty="0">
                <a:highlight>
                  <a:srgbClr val="C0C0C0"/>
                </a:highlight>
              </a:rPr>
              <a:t>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8386-9912-0469-6594-C06973CC3E4F}"/>
              </a:ext>
            </a:extLst>
          </p:cNvPr>
          <p:cNvSpPr txBox="1">
            <a:spLocks/>
          </p:cNvSpPr>
          <p:nvPr/>
        </p:nvSpPr>
        <p:spPr>
          <a:xfrm>
            <a:off x="-1" y="2903047"/>
            <a:ext cx="12427027" cy="3954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20</a:t>
            </a:r>
            <a:r>
              <a:rPr lang="en-US" dirty="0"/>
              <a:t>If you have died with Christ to the elementary principles of the world, why, as if you were living in the world, do you submit yourself to decrees, such as, </a:t>
            </a:r>
            <a:r>
              <a:rPr lang="en-US" b="1" baseline="30000" dirty="0"/>
              <a:t>21 </a:t>
            </a:r>
            <a:r>
              <a:rPr lang="en-US" dirty="0"/>
              <a:t>“Do not handle, do not taste, do not touch!” </a:t>
            </a:r>
            <a:r>
              <a:rPr lang="en-US" b="1" baseline="30000" dirty="0"/>
              <a:t>22 </a:t>
            </a:r>
            <a:r>
              <a:rPr lang="en-US" dirty="0"/>
              <a:t>(which all refer to things destined to perish with use)—in accordance with the commandments and teachings of men? </a:t>
            </a:r>
            <a:r>
              <a:rPr lang="en-US" b="1" baseline="30000" dirty="0"/>
              <a:t>23 </a:t>
            </a:r>
            <a:r>
              <a:rPr lang="en-US" dirty="0"/>
              <a:t>These are matters which have, to be sure, </a:t>
            </a:r>
            <a:r>
              <a:rPr lang="en-US" dirty="0">
                <a:highlight>
                  <a:srgbClr val="FFFF00"/>
                </a:highlight>
              </a:rPr>
              <a:t>the appearance of wisdom</a:t>
            </a:r>
            <a:r>
              <a:rPr lang="en-US" dirty="0"/>
              <a:t> in self-made religion and self-abasement and severe treatment of the body, but are of no value against fleshly indulgence.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606521C-4233-49A5-B7D6-82B61894E276}"/>
              </a:ext>
            </a:extLst>
          </p:cNvPr>
          <p:cNvSpPr txBox="1">
            <a:spLocks/>
          </p:cNvSpPr>
          <p:nvPr/>
        </p:nvSpPr>
        <p:spPr>
          <a:xfrm>
            <a:off x="-41640" y="2442124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[Colossians 2:18-23]</a:t>
            </a:r>
          </a:p>
        </p:txBody>
      </p:sp>
    </p:spTree>
    <p:extLst>
      <p:ext uri="{BB962C8B-B14F-4D97-AF65-F5344CB8AC3E}">
        <p14:creationId xmlns:p14="http://schemas.microsoft.com/office/powerpoint/2010/main" val="1294528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07532-CCE7-AE2A-107A-EBCD88FA4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18C9B11A-16DB-5E90-A972-D40298B76CEF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16356A5-70D5-3231-79DF-84EEF7DB8EAC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</a:t>
            </a:r>
            <a:r>
              <a:rPr lang="en-US" dirty="0">
                <a:highlight>
                  <a:srgbClr val="FFFF00"/>
                </a:highlight>
              </a:rPr>
              <a:t>forbid marriage and advocate abstaining from foods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which God has created to be gratefully shared in by those who believe and know the truth</a:t>
            </a:r>
            <a:r>
              <a:rPr lang="en-US" dirty="0">
                <a:highlight>
                  <a:srgbClr val="C0C0C0"/>
                </a:highlight>
              </a:rPr>
              <a:t>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378B14-306A-C15C-57F0-17DE536CBA2F}"/>
              </a:ext>
            </a:extLst>
          </p:cNvPr>
          <p:cNvSpPr txBox="1">
            <a:spLocks/>
          </p:cNvSpPr>
          <p:nvPr/>
        </p:nvSpPr>
        <p:spPr>
          <a:xfrm>
            <a:off x="-1" y="2903047"/>
            <a:ext cx="12427027" cy="3954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20</a:t>
            </a:r>
            <a:r>
              <a:rPr lang="en-US" dirty="0"/>
              <a:t>If you have died with Christ to the elementary principles of the world, why, as if you were living in the world, do you submit yourself to decrees, such as, </a:t>
            </a:r>
            <a:r>
              <a:rPr lang="en-US" b="1" baseline="30000" dirty="0"/>
              <a:t>21 </a:t>
            </a:r>
            <a:r>
              <a:rPr lang="en-US" dirty="0"/>
              <a:t>“Do not handle, do not taste, do not touch!” </a:t>
            </a:r>
            <a:r>
              <a:rPr lang="en-US" b="1" baseline="30000" dirty="0"/>
              <a:t>22 </a:t>
            </a:r>
            <a:r>
              <a:rPr lang="en-US" dirty="0"/>
              <a:t>(which all refer to things destined to perish with use)—in accordance with the commandments and teachings of men? </a:t>
            </a:r>
            <a:r>
              <a:rPr lang="en-US" b="1" baseline="30000" dirty="0"/>
              <a:t>23 </a:t>
            </a:r>
            <a:r>
              <a:rPr lang="en-US" dirty="0"/>
              <a:t>These are matters which have, to be sure, </a:t>
            </a:r>
            <a:r>
              <a:rPr lang="en-US" dirty="0">
                <a:highlight>
                  <a:srgbClr val="FFFF00"/>
                </a:highlight>
              </a:rPr>
              <a:t>the appearance of wisdom</a:t>
            </a:r>
            <a:r>
              <a:rPr lang="en-US" dirty="0"/>
              <a:t> in </a:t>
            </a:r>
            <a:r>
              <a:rPr lang="en-US" dirty="0">
                <a:highlight>
                  <a:srgbClr val="FFFF00"/>
                </a:highlight>
              </a:rPr>
              <a:t>self-made religion</a:t>
            </a:r>
            <a:r>
              <a:rPr lang="en-US" dirty="0"/>
              <a:t> and self-abasement and severe treatment of the body, but are of no value against fleshly indulgence.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4C98396-0DA1-A948-9CE7-D9D82ACD5555}"/>
              </a:ext>
            </a:extLst>
          </p:cNvPr>
          <p:cNvSpPr txBox="1">
            <a:spLocks/>
          </p:cNvSpPr>
          <p:nvPr/>
        </p:nvSpPr>
        <p:spPr>
          <a:xfrm>
            <a:off x="-41640" y="2442124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[Colossians 2:18-23]</a:t>
            </a:r>
          </a:p>
        </p:txBody>
      </p:sp>
    </p:spTree>
    <p:extLst>
      <p:ext uri="{BB962C8B-B14F-4D97-AF65-F5344CB8AC3E}">
        <p14:creationId xmlns:p14="http://schemas.microsoft.com/office/powerpoint/2010/main" val="3983806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D2B1B-CC9B-07AD-8426-2C64F1ADB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93DF536-68BC-B8A0-164D-459E65937B1B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513C000-7EE7-FD6B-65B3-1FC966C9B07E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</a:t>
            </a:r>
            <a:r>
              <a:rPr lang="en-US" dirty="0">
                <a:highlight>
                  <a:srgbClr val="FFFF00"/>
                </a:highlight>
              </a:rPr>
              <a:t>forbid marriage and advocate abstaining from foods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which God has created to be gratefully shared in by those who believe and know the truth</a:t>
            </a:r>
            <a:r>
              <a:rPr lang="en-US" dirty="0">
                <a:highlight>
                  <a:srgbClr val="C0C0C0"/>
                </a:highlight>
              </a:rPr>
              <a:t>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D7C45-1EE5-93CA-5A8B-04CAFB3FD9E0}"/>
              </a:ext>
            </a:extLst>
          </p:cNvPr>
          <p:cNvSpPr txBox="1">
            <a:spLocks/>
          </p:cNvSpPr>
          <p:nvPr/>
        </p:nvSpPr>
        <p:spPr>
          <a:xfrm>
            <a:off x="-1" y="2903047"/>
            <a:ext cx="12427027" cy="3954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20</a:t>
            </a:r>
            <a:r>
              <a:rPr lang="en-US" dirty="0"/>
              <a:t>If you have died with Christ to the elementary principles of the world, why, as if you were living in the world, do you submit yourself to decrees, such as, </a:t>
            </a:r>
            <a:r>
              <a:rPr lang="en-US" b="1" baseline="30000" dirty="0"/>
              <a:t>21 </a:t>
            </a:r>
            <a:r>
              <a:rPr lang="en-US" dirty="0"/>
              <a:t>“Do not handle, do not taste, do not touch!” </a:t>
            </a:r>
            <a:r>
              <a:rPr lang="en-US" b="1" baseline="30000" dirty="0"/>
              <a:t>22 </a:t>
            </a:r>
            <a:r>
              <a:rPr lang="en-US" dirty="0"/>
              <a:t>(which all refer to things destined to perish with use)—in accordance with the commandments and teachings of men? </a:t>
            </a:r>
            <a:r>
              <a:rPr lang="en-US" b="1" baseline="30000" dirty="0"/>
              <a:t>23 </a:t>
            </a:r>
            <a:r>
              <a:rPr lang="en-US" dirty="0"/>
              <a:t>These are matters which have, to be sure, </a:t>
            </a:r>
            <a:r>
              <a:rPr lang="en-US" dirty="0">
                <a:highlight>
                  <a:srgbClr val="FFFF00"/>
                </a:highlight>
              </a:rPr>
              <a:t>the appearance of wisdom</a:t>
            </a:r>
            <a:r>
              <a:rPr lang="en-US" dirty="0"/>
              <a:t> in </a:t>
            </a:r>
            <a:r>
              <a:rPr lang="en-US" dirty="0">
                <a:highlight>
                  <a:srgbClr val="FFFF00"/>
                </a:highlight>
              </a:rPr>
              <a:t>self-made religion</a:t>
            </a:r>
            <a:r>
              <a:rPr lang="en-US" dirty="0"/>
              <a:t> and </a:t>
            </a:r>
            <a:r>
              <a:rPr lang="en-US" dirty="0">
                <a:highlight>
                  <a:srgbClr val="FFFF00"/>
                </a:highlight>
              </a:rPr>
              <a:t>self-abasement</a:t>
            </a:r>
            <a:r>
              <a:rPr lang="en-US" dirty="0"/>
              <a:t> and severe treatment of the body, but are of no value against fleshly indulgence.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3ADB7D-CA07-169B-D27D-CAB3D386128E}"/>
              </a:ext>
            </a:extLst>
          </p:cNvPr>
          <p:cNvSpPr txBox="1">
            <a:spLocks/>
          </p:cNvSpPr>
          <p:nvPr/>
        </p:nvSpPr>
        <p:spPr>
          <a:xfrm>
            <a:off x="-41640" y="2442124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[Colossians 2:18-23]</a:t>
            </a:r>
          </a:p>
        </p:txBody>
      </p:sp>
    </p:spTree>
    <p:extLst>
      <p:ext uri="{BB962C8B-B14F-4D97-AF65-F5344CB8AC3E}">
        <p14:creationId xmlns:p14="http://schemas.microsoft.com/office/powerpoint/2010/main" val="13863512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EF6A0-0DFA-09E2-C6FC-6F760F5EB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487CECD0-364F-C1C9-E85D-DA42D3E2390F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AC69D46-E537-4113-A3C8-4599FD07D93B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</a:t>
            </a:r>
            <a:r>
              <a:rPr lang="en-US" dirty="0">
                <a:highlight>
                  <a:srgbClr val="FFFF00"/>
                </a:highlight>
              </a:rPr>
              <a:t>forbid marriage and advocate abstaining from foods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which God has created to be gratefully shared in by those who believe and know the truth</a:t>
            </a:r>
            <a:r>
              <a:rPr lang="en-US" dirty="0">
                <a:highlight>
                  <a:srgbClr val="C0C0C0"/>
                </a:highlight>
              </a:rPr>
              <a:t>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6C9FA-0A34-115A-7323-18487708CD4B}"/>
              </a:ext>
            </a:extLst>
          </p:cNvPr>
          <p:cNvSpPr txBox="1">
            <a:spLocks/>
          </p:cNvSpPr>
          <p:nvPr/>
        </p:nvSpPr>
        <p:spPr>
          <a:xfrm>
            <a:off x="-1" y="2903047"/>
            <a:ext cx="12427027" cy="3954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20</a:t>
            </a:r>
            <a:r>
              <a:rPr lang="en-US" dirty="0"/>
              <a:t>If you have died with Christ to the elementary principles of the world, why, as if you were living in the world, do you submit yourself to decrees, such as, </a:t>
            </a:r>
            <a:r>
              <a:rPr lang="en-US" b="1" baseline="30000" dirty="0"/>
              <a:t>21 </a:t>
            </a:r>
            <a:r>
              <a:rPr lang="en-US" dirty="0"/>
              <a:t>“Do not handle, do not taste, do not touch!” </a:t>
            </a:r>
            <a:r>
              <a:rPr lang="en-US" b="1" baseline="30000" dirty="0"/>
              <a:t>22 </a:t>
            </a:r>
            <a:r>
              <a:rPr lang="en-US" dirty="0"/>
              <a:t>(which all refer to things destined to perish with use)—in accordance with the commandments and teachings of men? </a:t>
            </a:r>
            <a:r>
              <a:rPr lang="en-US" b="1" baseline="30000" dirty="0"/>
              <a:t>23 </a:t>
            </a:r>
            <a:r>
              <a:rPr lang="en-US" dirty="0"/>
              <a:t>These are matters which have, to be sure, </a:t>
            </a:r>
            <a:r>
              <a:rPr lang="en-US" dirty="0">
                <a:highlight>
                  <a:srgbClr val="FFFF00"/>
                </a:highlight>
              </a:rPr>
              <a:t>the appearance of wisdom</a:t>
            </a:r>
            <a:r>
              <a:rPr lang="en-US" dirty="0"/>
              <a:t> in </a:t>
            </a:r>
            <a:r>
              <a:rPr lang="en-US" dirty="0">
                <a:highlight>
                  <a:srgbClr val="FFFF00"/>
                </a:highlight>
              </a:rPr>
              <a:t>self-made religion</a:t>
            </a:r>
            <a:r>
              <a:rPr lang="en-US" dirty="0"/>
              <a:t> and </a:t>
            </a:r>
            <a:r>
              <a:rPr lang="en-US" dirty="0">
                <a:highlight>
                  <a:srgbClr val="FFFF00"/>
                </a:highlight>
              </a:rPr>
              <a:t>self-abasement</a:t>
            </a:r>
            <a:r>
              <a:rPr lang="en-US" dirty="0"/>
              <a:t> and </a:t>
            </a:r>
            <a:r>
              <a:rPr lang="en-US" dirty="0">
                <a:highlight>
                  <a:srgbClr val="FFFF00"/>
                </a:highlight>
              </a:rPr>
              <a:t>severe treatment of the body</a:t>
            </a:r>
            <a:r>
              <a:rPr lang="en-US" dirty="0"/>
              <a:t>, but are of no value against fleshly indulgence.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05CAEC2-F214-D7CE-38E1-D0AD9E74E651}"/>
              </a:ext>
            </a:extLst>
          </p:cNvPr>
          <p:cNvSpPr txBox="1">
            <a:spLocks/>
          </p:cNvSpPr>
          <p:nvPr/>
        </p:nvSpPr>
        <p:spPr>
          <a:xfrm>
            <a:off x="-41640" y="2442124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[Colossians 2:18-23]</a:t>
            </a:r>
          </a:p>
        </p:txBody>
      </p:sp>
    </p:spTree>
    <p:extLst>
      <p:ext uri="{BB962C8B-B14F-4D97-AF65-F5344CB8AC3E}">
        <p14:creationId xmlns:p14="http://schemas.microsoft.com/office/powerpoint/2010/main" val="728651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704F7-C01F-651E-11DC-03D2BE559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D85B729-30E0-0BAF-B659-EE2BCC41C2E5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7426822-9690-8C45-5D25-3737ADFD53AD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</a:t>
            </a:r>
            <a:r>
              <a:rPr lang="en-US" dirty="0">
                <a:highlight>
                  <a:srgbClr val="FFFF00"/>
                </a:highlight>
              </a:rPr>
              <a:t>forbid marriage and advocate abstaining from foods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which God has created to be gratefully shared in by those who believe and know the truth</a:t>
            </a:r>
            <a:r>
              <a:rPr lang="en-US" dirty="0">
                <a:highlight>
                  <a:srgbClr val="C0C0C0"/>
                </a:highlight>
              </a:rPr>
              <a:t>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</p:spTree>
    <p:extLst>
      <p:ext uri="{BB962C8B-B14F-4D97-AF65-F5344CB8AC3E}">
        <p14:creationId xmlns:p14="http://schemas.microsoft.com/office/powerpoint/2010/main" val="1327854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F852-24DF-10C9-54E7-CA97880D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87E701A4-50D1-DEE2-677B-382B1F0BD6D2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558F062-672B-C1F9-3701-21C0171AC3AB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3 </a:t>
            </a:r>
            <a:r>
              <a:rPr lang="en-US" dirty="0"/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>
                <a:highlight>
                  <a:srgbClr val="C0C0C0"/>
                </a:highlight>
              </a:rPr>
              <a:t>4 </a:t>
            </a:r>
            <a:r>
              <a:rPr lang="en-US" dirty="0">
                <a:highlight>
                  <a:srgbClr val="C0C0C0"/>
                </a:highlight>
              </a:rPr>
              <a:t>For everything created by God is good, and nothing is to be rejected if it is received with gratitude; </a:t>
            </a:r>
            <a:r>
              <a:rPr lang="en-US" b="1" baseline="30000" dirty="0">
                <a:highlight>
                  <a:srgbClr val="C0C0C0"/>
                </a:highlight>
              </a:rPr>
              <a:t>5 </a:t>
            </a:r>
            <a:r>
              <a:rPr lang="en-US" dirty="0">
                <a:highlight>
                  <a:srgbClr val="C0C0C0"/>
                </a:highlight>
              </a:rPr>
              <a:t>for it is sanctified by means of the word of God and prayer.</a:t>
            </a:r>
          </a:p>
        </p:txBody>
      </p:sp>
    </p:spTree>
    <p:extLst>
      <p:ext uri="{BB962C8B-B14F-4D97-AF65-F5344CB8AC3E}">
        <p14:creationId xmlns:p14="http://schemas.microsoft.com/office/powerpoint/2010/main" val="20998459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E3909-A6DF-8F89-A16A-35CE81ACE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F8F852C-2A1E-8BD7-BD0C-F89A33BBF51B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0486151-6CB2-9FD9-6EE8-0AA80F20D244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3 </a:t>
            </a:r>
            <a:r>
              <a:rPr lang="en-US" dirty="0"/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>
                <a:highlight>
                  <a:srgbClr val="C0C0C0"/>
                </a:highlight>
              </a:rPr>
              <a:t>4 </a:t>
            </a:r>
            <a:r>
              <a:rPr lang="en-US" dirty="0">
                <a:highlight>
                  <a:srgbClr val="C0C0C0"/>
                </a:highlight>
              </a:rPr>
              <a:t>For everything created by God is good, and nothing is to be rejected if it is received with gratitude; </a:t>
            </a:r>
            <a:r>
              <a:rPr lang="en-US" b="1" baseline="30000" dirty="0">
                <a:highlight>
                  <a:srgbClr val="C0C0C0"/>
                </a:highlight>
              </a:rPr>
              <a:t>5 </a:t>
            </a:r>
            <a:r>
              <a:rPr lang="en-US" dirty="0">
                <a:highlight>
                  <a:srgbClr val="C0C0C0"/>
                </a:highlight>
              </a:rPr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740B5-B4FD-3E30-E376-9743AE17BDD3}"/>
              </a:ext>
            </a:extLst>
          </p:cNvPr>
          <p:cNvSpPr txBox="1">
            <a:spLocks/>
          </p:cNvSpPr>
          <p:nvPr/>
        </p:nvSpPr>
        <p:spPr>
          <a:xfrm>
            <a:off x="-1" y="2903048"/>
            <a:ext cx="12427027" cy="743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But food will not commend us to God. (1 Corinthians 8:8)</a:t>
            </a:r>
          </a:p>
        </p:txBody>
      </p:sp>
    </p:spTree>
    <p:extLst>
      <p:ext uri="{BB962C8B-B14F-4D97-AF65-F5344CB8AC3E}">
        <p14:creationId xmlns:p14="http://schemas.microsoft.com/office/powerpoint/2010/main" val="3098404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13EC9-F787-CE70-274F-238B7EFE4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A4B8384-D35F-B37C-BB3F-7188E1077FB3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BCAE136-2912-63D4-ECE8-7F637BA86561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3 </a:t>
            </a:r>
            <a:r>
              <a:rPr lang="en-US" dirty="0"/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>
                <a:highlight>
                  <a:srgbClr val="C0C0C0"/>
                </a:highlight>
              </a:rPr>
              <a:t>4 </a:t>
            </a:r>
            <a:r>
              <a:rPr lang="en-US" dirty="0">
                <a:highlight>
                  <a:srgbClr val="C0C0C0"/>
                </a:highlight>
              </a:rPr>
              <a:t>For everything created by God is good, and nothing is to be rejected if it is received with gratitude; </a:t>
            </a:r>
            <a:r>
              <a:rPr lang="en-US" b="1" baseline="30000" dirty="0">
                <a:highlight>
                  <a:srgbClr val="C0C0C0"/>
                </a:highlight>
              </a:rPr>
              <a:t>5 </a:t>
            </a:r>
            <a:r>
              <a:rPr lang="en-US" dirty="0">
                <a:highlight>
                  <a:srgbClr val="C0C0C0"/>
                </a:highlight>
              </a:rPr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266065-FE53-D8EE-5045-EA26A778CFAB}"/>
              </a:ext>
            </a:extLst>
          </p:cNvPr>
          <p:cNvSpPr txBox="1">
            <a:spLocks/>
          </p:cNvSpPr>
          <p:nvPr/>
        </p:nvSpPr>
        <p:spPr>
          <a:xfrm>
            <a:off x="-1" y="2903048"/>
            <a:ext cx="12427027" cy="743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But food will not commend us to God. (1 Corinthians 8:8)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2CE47EC-A5BE-35DA-94A7-6FBA784CBE9B}"/>
              </a:ext>
            </a:extLst>
          </p:cNvPr>
          <p:cNvSpPr txBox="1">
            <a:spLocks/>
          </p:cNvSpPr>
          <p:nvPr/>
        </p:nvSpPr>
        <p:spPr>
          <a:xfrm>
            <a:off x="-120662" y="3504773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[Genesis 3:1-3]</a:t>
            </a:r>
          </a:p>
        </p:txBody>
      </p:sp>
    </p:spTree>
    <p:extLst>
      <p:ext uri="{BB962C8B-B14F-4D97-AF65-F5344CB8AC3E}">
        <p14:creationId xmlns:p14="http://schemas.microsoft.com/office/powerpoint/2010/main" val="360653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E5426-36BE-447A-ACEB-988099B5C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CADF30A-7149-44BC-D202-A03C9B757237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DBC1CAA-67D0-B44E-633E-F7329E918F7A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3 </a:t>
            </a:r>
            <a:r>
              <a:rPr lang="en-US" dirty="0"/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>
                <a:highlight>
                  <a:srgbClr val="C0C0C0"/>
                </a:highlight>
              </a:rPr>
              <a:t>4 </a:t>
            </a:r>
            <a:r>
              <a:rPr lang="en-US" dirty="0">
                <a:highlight>
                  <a:srgbClr val="C0C0C0"/>
                </a:highlight>
              </a:rPr>
              <a:t>For everything created by God is good, and nothing is to be rejected if it is received with gratitude; </a:t>
            </a:r>
            <a:r>
              <a:rPr lang="en-US" b="1" baseline="30000" dirty="0">
                <a:highlight>
                  <a:srgbClr val="C0C0C0"/>
                </a:highlight>
              </a:rPr>
              <a:t>5 </a:t>
            </a:r>
            <a:r>
              <a:rPr lang="en-US" dirty="0">
                <a:highlight>
                  <a:srgbClr val="C0C0C0"/>
                </a:highlight>
              </a:rPr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25C6C-F012-C602-1836-9333D65A2903}"/>
              </a:ext>
            </a:extLst>
          </p:cNvPr>
          <p:cNvSpPr txBox="1">
            <a:spLocks/>
          </p:cNvSpPr>
          <p:nvPr/>
        </p:nvSpPr>
        <p:spPr>
          <a:xfrm>
            <a:off x="-1" y="2903048"/>
            <a:ext cx="12427027" cy="743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But food will not commend us to God. (1 Corinthians 8:8)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873F354-165F-DD46-F3D8-C4BD65E2A901}"/>
              </a:ext>
            </a:extLst>
          </p:cNvPr>
          <p:cNvSpPr txBox="1">
            <a:spLocks/>
          </p:cNvSpPr>
          <p:nvPr/>
        </p:nvSpPr>
        <p:spPr>
          <a:xfrm>
            <a:off x="0" y="4150161"/>
            <a:ext cx="12192000" cy="2024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4 </a:t>
            </a:r>
            <a:r>
              <a:rPr lang="en-US" dirty="0"/>
              <a:t>The serpent said to the woman, “You surely will not die! </a:t>
            </a:r>
            <a:r>
              <a:rPr lang="en-US" b="1" baseline="30000" dirty="0"/>
              <a:t>5 </a:t>
            </a:r>
            <a:r>
              <a:rPr lang="en-US" dirty="0"/>
              <a:t>For God knows that in the day you eat from it your eyes will be opened, and you will be like God, knowing good and evil.”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C6BF15-0359-681D-DC45-AFAF68B4D2BB}"/>
              </a:ext>
            </a:extLst>
          </p:cNvPr>
          <p:cNvSpPr txBox="1">
            <a:spLocks/>
          </p:cNvSpPr>
          <p:nvPr/>
        </p:nvSpPr>
        <p:spPr>
          <a:xfrm>
            <a:off x="-120662" y="3504773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[Genesis 3:1-5]</a:t>
            </a:r>
          </a:p>
        </p:txBody>
      </p:sp>
    </p:spTree>
    <p:extLst>
      <p:ext uri="{BB962C8B-B14F-4D97-AF65-F5344CB8AC3E}">
        <p14:creationId xmlns:p14="http://schemas.microsoft.com/office/powerpoint/2010/main" val="130578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5395C-30C2-EE82-8D00-168B7A0DF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E75A2B0-478F-BD68-7C7E-F6BA72B0A5F8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9A6C583-3ADC-A55D-86F8-EEC738A3114A}"/>
              </a:ext>
            </a:extLst>
          </p:cNvPr>
          <p:cNvSpPr txBox="1">
            <a:spLocks/>
          </p:cNvSpPr>
          <p:nvPr/>
        </p:nvSpPr>
        <p:spPr>
          <a:xfrm>
            <a:off x="0" y="179436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3 </a:t>
            </a:r>
            <a:r>
              <a:rPr lang="en-US" dirty="0"/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>
                <a:highlight>
                  <a:srgbClr val="C0C0C0"/>
                </a:highlight>
              </a:rPr>
              <a:t>4 </a:t>
            </a:r>
            <a:r>
              <a:rPr lang="en-US" dirty="0">
                <a:highlight>
                  <a:srgbClr val="C0C0C0"/>
                </a:highlight>
              </a:rPr>
              <a:t>For everything created by God is good, and nothing is to be rejected if it is received with gratitude; </a:t>
            </a:r>
            <a:r>
              <a:rPr lang="en-US" b="1" baseline="30000" dirty="0">
                <a:highlight>
                  <a:srgbClr val="C0C0C0"/>
                </a:highlight>
              </a:rPr>
              <a:t>5 </a:t>
            </a:r>
            <a:r>
              <a:rPr lang="en-US" dirty="0">
                <a:highlight>
                  <a:srgbClr val="C0C0C0"/>
                </a:highlight>
              </a:rPr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DDF9B-8FE8-936C-316A-EE4F653E8FD5}"/>
              </a:ext>
            </a:extLst>
          </p:cNvPr>
          <p:cNvSpPr txBox="1">
            <a:spLocks/>
          </p:cNvSpPr>
          <p:nvPr/>
        </p:nvSpPr>
        <p:spPr>
          <a:xfrm>
            <a:off x="-1" y="2903048"/>
            <a:ext cx="12427027" cy="743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But food will not commend us to God. (1 Corinthians 8:8)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0FEAEA-C4D4-C3FC-D3BD-C9D91A1E7940}"/>
              </a:ext>
            </a:extLst>
          </p:cNvPr>
          <p:cNvSpPr txBox="1">
            <a:spLocks/>
          </p:cNvSpPr>
          <p:nvPr/>
        </p:nvSpPr>
        <p:spPr>
          <a:xfrm>
            <a:off x="0" y="4150161"/>
            <a:ext cx="12192000" cy="2024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4 </a:t>
            </a:r>
            <a:r>
              <a:rPr lang="en-US" dirty="0"/>
              <a:t>The serpent said to the woman, “You surely will not die! </a:t>
            </a:r>
            <a:r>
              <a:rPr lang="en-US" b="1" baseline="30000" dirty="0"/>
              <a:t>5 </a:t>
            </a:r>
            <a:r>
              <a:rPr lang="en-US" dirty="0"/>
              <a:t>For </a:t>
            </a:r>
            <a:r>
              <a:rPr lang="en-US" dirty="0">
                <a:highlight>
                  <a:srgbClr val="FFFF00"/>
                </a:highlight>
              </a:rPr>
              <a:t>God knows</a:t>
            </a:r>
            <a:r>
              <a:rPr lang="en-US" dirty="0"/>
              <a:t> that in the day you eat from it your eyes will be opened, and you will be like God, knowing good and evil.”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BB41E87-650F-55D3-2C28-1CE1CEED4DFA}"/>
              </a:ext>
            </a:extLst>
          </p:cNvPr>
          <p:cNvSpPr txBox="1">
            <a:spLocks/>
          </p:cNvSpPr>
          <p:nvPr/>
        </p:nvSpPr>
        <p:spPr>
          <a:xfrm>
            <a:off x="-120662" y="3504773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[Genesis 3:1-5]</a:t>
            </a:r>
          </a:p>
        </p:txBody>
      </p:sp>
    </p:spTree>
    <p:extLst>
      <p:ext uri="{BB962C8B-B14F-4D97-AF65-F5344CB8AC3E}">
        <p14:creationId xmlns:p14="http://schemas.microsoft.com/office/powerpoint/2010/main" val="2699167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BFB94-4787-A5F8-B421-CCBA78552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C3B973AE-6E91-889C-3144-26CCFCB32CB1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0DEBE8F-1902-61F1-EFBF-4B1A911A51F1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later times some will fall away from the faith,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0074D8-709E-5681-728B-41FDE2A7BE30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</p:spTree>
    <p:extLst>
      <p:ext uri="{BB962C8B-B14F-4D97-AF65-F5344CB8AC3E}">
        <p14:creationId xmlns:p14="http://schemas.microsoft.com/office/powerpoint/2010/main" val="14069612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DF097-12D2-F884-9505-FEF44FF01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BDA39BE-5E75-D762-FBFC-F5A4B162F1A2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1480BAA-7FEC-4F46-40EC-4E86E0E75A97}"/>
              </a:ext>
            </a:extLst>
          </p:cNvPr>
          <p:cNvSpPr txBox="1">
            <a:spLocks/>
          </p:cNvSpPr>
          <p:nvPr/>
        </p:nvSpPr>
        <p:spPr>
          <a:xfrm>
            <a:off x="1" y="695012"/>
            <a:ext cx="12140588" cy="2246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/>
              <a:t>The Deceit:</a:t>
            </a:r>
          </a:p>
        </p:txBody>
      </p:sp>
    </p:spTree>
    <p:extLst>
      <p:ext uri="{BB962C8B-B14F-4D97-AF65-F5344CB8AC3E}">
        <p14:creationId xmlns:p14="http://schemas.microsoft.com/office/powerpoint/2010/main" val="450761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0BD6B-ECE8-1F98-F55E-88DFDAB0D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49BD4D6B-1625-FC25-120E-1D4DD2AA9376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0906BB7-41D1-CF8E-FDCE-3F860F29FC6A}"/>
              </a:ext>
            </a:extLst>
          </p:cNvPr>
          <p:cNvSpPr txBox="1">
            <a:spLocks/>
          </p:cNvSpPr>
          <p:nvPr/>
        </p:nvSpPr>
        <p:spPr>
          <a:xfrm>
            <a:off x="1" y="695013"/>
            <a:ext cx="12140588" cy="80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/>
              <a:t>The Deceit: </a:t>
            </a:r>
            <a:r>
              <a:rPr lang="en-US" sz="4400" b="1" dirty="0"/>
              <a:t>God is the Keeping-Stuff-From-You God</a:t>
            </a:r>
          </a:p>
        </p:txBody>
      </p:sp>
    </p:spTree>
    <p:extLst>
      <p:ext uri="{BB962C8B-B14F-4D97-AF65-F5344CB8AC3E}">
        <p14:creationId xmlns:p14="http://schemas.microsoft.com/office/powerpoint/2010/main" val="8938501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D62F4-CAA4-6BEF-9FAC-3227932A7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2377CF4-BBBD-2C2B-3DA1-7D7CFFB32D6F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E7A702-CE52-B34E-E2E8-B2B4ECAE574D}"/>
              </a:ext>
            </a:extLst>
          </p:cNvPr>
          <p:cNvSpPr txBox="1">
            <a:spLocks/>
          </p:cNvSpPr>
          <p:nvPr/>
        </p:nvSpPr>
        <p:spPr>
          <a:xfrm>
            <a:off x="1" y="695013"/>
            <a:ext cx="12140588" cy="80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/>
              <a:t>The Deceit: </a:t>
            </a:r>
            <a:r>
              <a:rPr lang="en-US" sz="4400" b="1" dirty="0"/>
              <a:t>God is the Keeping-Stuff-From-You God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C2717-57BD-D322-0163-919E97905655}"/>
              </a:ext>
            </a:extLst>
          </p:cNvPr>
          <p:cNvSpPr txBox="1">
            <a:spLocks/>
          </p:cNvSpPr>
          <p:nvPr/>
        </p:nvSpPr>
        <p:spPr>
          <a:xfrm>
            <a:off x="0" y="1817140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[1 Chronicles 29:10-13]</a:t>
            </a:r>
          </a:p>
        </p:txBody>
      </p:sp>
    </p:spTree>
    <p:extLst>
      <p:ext uri="{BB962C8B-B14F-4D97-AF65-F5344CB8AC3E}">
        <p14:creationId xmlns:p14="http://schemas.microsoft.com/office/powerpoint/2010/main" val="1462004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A8AA4-3DE0-4C19-2271-FA6EE64C5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392875A-318F-2466-E9D1-719A01849DCB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B64BEFF-A8DF-D13B-11C3-9ECDD3A49387}"/>
              </a:ext>
            </a:extLst>
          </p:cNvPr>
          <p:cNvSpPr txBox="1">
            <a:spLocks/>
          </p:cNvSpPr>
          <p:nvPr/>
        </p:nvSpPr>
        <p:spPr>
          <a:xfrm>
            <a:off x="1" y="695013"/>
            <a:ext cx="12140588" cy="80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/>
              <a:t>The Deceit: </a:t>
            </a:r>
            <a:r>
              <a:rPr lang="en-US" sz="4400" b="1" dirty="0"/>
              <a:t>God is the Keeping-Stuff-From-You God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4EE03EC-0FF9-838A-89C9-90D9EA78126A}"/>
              </a:ext>
            </a:extLst>
          </p:cNvPr>
          <p:cNvSpPr txBox="1">
            <a:spLocks/>
          </p:cNvSpPr>
          <p:nvPr/>
        </p:nvSpPr>
        <p:spPr>
          <a:xfrm>
            <a:off x="0" y="2530205"/>
            <a:ext cx="12192000" cy="4034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“Both riches and honor </a:t>
            </a:r>
            <a:r>
              <a:rPr lang="en-US" i="1" dirty="0"/>
              <a:t>come</a:t>
            </a:r>
            <a:r>
              <a:rPr lang="en-US" dirty="0"/>
              <a:t> from You, and You rule over all, and in Your hand is power and might; and it lies in Your hand to make great and to strengthen everyone. Now therefore, our God, we thank You, and praise Your glorious name.”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39DD9-3518-0FEF-F46E-87234ADF8C0A}"/>
              </a:ext>
            </a:extLst>
          </p:cNvPr>
          <p:cNvSpPr txBox="1">
            <a:spLocks/>
          </p:cNvSpPr>
          <p:nvPr/>
        </p:nvSpPr>
        <p:spPr>
          <a:xfrm>
            <a:off x="0" y="1817140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[1 Chronicles 29:10-13]</a:t>
            </a:r>
          </a:p>
        </p:txBody>
      </p:sp>
    </p:spTree>
    <p:extLst>
      <p:ext uri="{BB962C8B-B14F-4D97-AF65-F5344CB8AC3E}">
        <p14:creationId xmlns:p14="http://schemas.microsoft.com/office/powerpoint/2010/main" val="27394672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2CA99-9A3B-4750-38C4-8C9056EBF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2366CD4-B621-11C9-C523-A3B4672D883A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4D7734F-BF72-A9C7-4397-265624592D51}"/>
              </a:ext>
            </a:extLst>
          </p:cNvPr>
          <p:cNvSpPr txBox="1">
            <a:spLocks/>
          </p:cNvSpPr>
          <p:nvPr/>
        </p:nvSpPr>
        <p:spPr>
          <a:xfrm>
            <a:off x="1" y="695013"/>
            <a:ext cx="12140588" cy="80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/>
              <a:t>The Deceit: </a:t>
            </a:r>
            <a:r>
              <a:rPr lang="en-US" sz="4400" b="1" dirty="0"/>
              <a:t>God is the Keeping-Stuff-From-You God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6D63A5E-EF9C-7523-349F-C062D01AC6C2}"/>
              </a:ext>
            </a:extLst>
          </p:cNvPr>
          <p:cNvSpPr txBox="1">
            <a:spLocks/>
          </p:cNvSpPr>
          <p:nvPr/>
        </p:nvSpPr>
        <p:spPr>
          <a:xfrm>
            <a:off x="0" y="2530205"/>
            <a:ext cx="12192000" cy="4034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“Both riches and honor </a:t>
            </a:r>
            <a:r>
              <a:rPr lang="en-US" i="1" dirty="0"/>
              <a:t>come</a:t>
            </a:r>
            <a:r>
              <a:rPr lang="en-US" dirty="0"/>
              <a:t> from You, and You rule over all, and in Your hand is power and might; and it lies in Your hand to make great and to strengthen everyone. Now therefore, our God, we thank You, and praise Your glorious name.”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77B5B-A4D6-E6A7-636C-E1387DA65F98}"/>
              </a:ext>
            </a:extLst>
          </p:cNvPr>
          <p:cNvSpPr txBox="1">
            <a:spLocks/>
          </p:cNvSpPr>
          <p:nvPr/>
        </p:nvSpPr>
        <p:spPr>
          <a:xfrm>
            <a:off x="0" y="1817140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[1 Chronicles 29:10-13]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BD1A18-30BE-8F2A-83CE-456ADA8E2D32}"/>
              </a:ext>
            </a:extLst>
          </p:cNvPr>
          <p:cNvSpPr txBox="1">
            <a:spLocks/>
          </p:cNvSpPr>
          <p:nvPr/>
        </p:nvSpPr>
        <p:spPr>
          <a:xfrm>
            <a:off x="0" y="4407125"/>
            <a:ext cx="12427027" cy="258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3 </a:t>
            </a:r>
            <a:r>
              <a:rPr lang="en-US" dirty="0"/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</p:spTree>
    <p:extLst>
      <p:ext uri="{BB962C8B-B14F-4D97-AF65-F5344CB8AC3E}">
        <p14:creationId xmlns:p14="http://schemas.microsoft.com/office/powerpoint/2010/main" val="15404170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E1F0D-7346-973E-B9FE-F3E5474D7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E00AE46-91F5-AF71-1C57-C3734747A7B1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D349EBF-D761-BC84-4C69-3DA5650C353A}"/>
              </a:ext>
            </a:extLst>
          </p:cNvPr>
          <p:cNvSpPr txBox="1">
            <a:spLocks/>
          </p:cNvSpPr>
          <p:nvPr/>
        </p:nvSpPr>
        <p:spPr>
          <a:xfrm>
            <a:off x="1" y="695013"/>
            <a:ext cx="12140588" cy="80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/>
              <a:t>The Deceit: </a:t>
            </a:r>
            <a:r>
              <a:rPr lang="en-US" sz="4400" b="1" dirty="0"/>
              <a:t>God is the Keeping-Stuff-From-You God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BBCB6DA-CC72-B10C-E926-4B0063AC341F}"/>
              </a:ext>
            </a:extLst>
          </p:cNvPr>
          <p:cNvSpPr txBox="1">
            <a:spLocks/>
          </p:cNvSpPr>
          <p:nvPr/>
        </p:nvSpPr>
        <p:spPr>
          <a:xfrm>
            <a:off x="0" y="2530205"/>
            <a:ext cx="12192000" cy="4034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“Both riches and honor </a:t>
            </a:r>
            <a:r>
              <a:rPr lang="en-US" i="1" dirty="0"/>
              <a:t>come</a:t>
            </a:r>
            <a:r>
              <a:rPr lang="en-US" dirty="0"/>
              <a:t> from You, and You rule over all, and in Your hand is power and might; and it lies in Your hand to make great and to strengthen everyone. Now therefore, our God, we thank You, and praise Your glorious name.”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9C2BE-D33C-18E1-0D2B-E7BADEF00CDE}"/>
              </a:ext>
            </a:extLst>
          </p:cNvPr>
          <p:cNvSpPr txBox="1">
            <a:spLocks/>
          </p:cNvSpPr>
          <p:nvPr/>
        </p:nvSpPr>
        <p:spPr>
          <a:xfrm>
            <a:off x="0" y="1817140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[1 Chronicles 29:10-13]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6838A6B-8191-792B-8C61-4EA42C44854A}"/>
              </a:ext>
            </a:extLst>
          </p:cNvPr>
          <p:cNvSpPr txBox="1">
            <a:spLocks/>
          </p:cNvSpPr>
          <p:nvPr/>
        </p:nvSpPr>
        <p:spPr>
          <a:xfrm>
            <a:off x="0" y="4407125"/>
            <a:ext cx="12427027" cy="258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3 </a:t>
            </a:r>
            <a:r>
              <a:rPr lang="en-US" dirty="0"/>
              <a:t>men who forbid marriage and advocate abstaining from foods </a:t>
            </a:r>
            <a:r>
              <a:rPr lang="en-US" dirty="0">
                <a:highlight>
                  <a:srgbClr val="FFFF00"/>
                </a:highlight>
              </a:rPr>
              <a:t>which God has created to be gratefully shared in </a:t>
            </a:r>
            <a:r>
              <a:rPr lang="en-US" dirty="0"/>
              <a:t>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</p:spTree>
    <p:extLst>
      <p:ext uri="{BB962C8B-B14F-4D97-AF65-F5344CB8AC3E}">
        <p14:creationId xmlns:p14="http://schemas.microsoft.com/office/powerpoint/2010/main" val="289902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7C967-2B97-EB5A-F1C8-58B6C134B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3CAFED4B-E4E6-7684-9128-3023B83DB373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F84BA4B-0D1C-7B39-5D09-449FEC68680B}"/>
              </a:ext>
            </a:extLst>
          </p:cNvPr>
          <p:cNvSpPr txBox="1">
            <a:spLocks/>
          </p:cNvSpPr>
          <p:nvPr/>
        </p:nvSpPr>
        <p:spPr>
          <a:xfrm>
            <a:off x="1" y="695013"/>
            <a:ext cx="12140588" cy="80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/>
              <a:t>The Deceit: </a:t>
            </a:r>
            <a:r>
              <a:rPr lang="en-US" sz="4400" b="1" dirty="0"/>
              <a:t>God is the Keeping-Stuff-From-You God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AD3674C-45B9-E292-FB7D-D2390A13BBAC}"/>
              </a:ext>
            </a:extLst>
          </p:cNvPr>
          <p:cNvSpPr txBox="1">
            <a:spLocks/>
          </p:cNvSpPr>
          <p:nvPr/>
        </p:nvSpPr>
        <p:spPr>
          <a:xfrm>
            <a:off x="0" y="2530205"/>
            <a:ext cx="12192000" cy="4034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“Both riches and honor </a:t>
            </a:r>
            <a:r>
              <a:rPr lang="en-US" i="1" dirty="0"/>
              <a:t>come</a:t>
            </a:r>
            <a:r>
              <a:rPr lang="en-US" dirty="0"/>
              <a:t> from You, and You rule over all, and in Your hand is power and might; and it lies in Your hand to make great and to strengthen everyone. Now therefore, our God, we thank You, and praise Your glorious name.”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73F90-F6B8-8FA2-8418-402804F79339}"/>
              </a:ext>
            </a:extLst>
          </p:cNvPr>
          <p:cNvSpPr txBox="1">
            <a:spLocks/>
          </p:cNvSpPr>
          <p:nvPr/>
        </p:nvSpPr>
        <p:spPr>
          <a:xfrm>
            <a:off x="0" y="1817140"/>
            <a:ext cx="6594839" cy="64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[1 Chronicles 29:10-13]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C563F34-D75F-F283-E297-BE0BA7E8F331}"/>
              </a:ext>
            </a:extLst>
          </p:cNvPr>
          <p:cNvSpPr txBox="1">
            <a:spLocks/>
          </p:cNvSpPr>
          <p:nvPr/>
        </p:nvSpPr>
        <p:spPr>
          <a:xfrm>
            <a:off x="0" y="4407125"/>
            <a:ext cx="12427027" cy="258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baseline="30000" dirty="0"/>
              <a:t>3 </a:t>
            </a:r>
            <a:r>
              <a:rPr lang="en-US" dirty="0"/>
              <a:t>men who forbid marriage and advocate abstaining from foods </a:t>
            </a:r>
            <a:r>
              <a:rPr lang="en-US" dirty="0">
                <a:highlight>
                  <a:srgbClr val="FFFF00"/>
                </a:highlight>
              </a:rPr>
              <a:t>which God has created to be gratefully shared in </a:t>
            </a:r>
            <a:r>
              <a:rPr lang="en-US" dirty="0"/>
              <a:t>by </a:t>
            </a:r>
            <a:r>
              <a:rPr lang="en-US" dirty="0">
                <a:highlight>
                  <a:srgbClr val="FFFF00"/>
                </a:highlight>
              </a:rPr>
              <a:t>those who believe and know the truth</a:t>
            </a:r>
            <a:r>
              <a:rPr lang="en-US" dirty="0"/>
              <a:t>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</p:spTree>
    <p:extLst>
      <p:ext uri="{BB962C8B-B14F-4D97-AF65-F5344CB8AC3E}">
        <p14:creationId xmlns:p14="http://schemas.microsoft.com/office/powerpoint/2010/main" val="36985796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B8DDB-C245-53E0-781A-A760C2B6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90E549C-0BD0-92F6-351B-31C8B44BCE0F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C826E22-9447-772F-B5EB-66781ACBEA03}"/>
              </a:ext>
            </a:extLst>
          </p:cNvPr>
          <p:cNvSpPr txBox="1">
            <a:spLocks/>
          </p:cNvSpPr>
          <p:nvPr/>
        </p:nvSpPr>
        <p:spPr>
          <a:xfrm>
            <a:off x="1" y="695013"/>
            <a:ext cx="12140588" cy="160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/>
              <a:t>The Deceit: </a:t>
            </a:r>
            <a:r>
              <a:rPr lang="en-US" sz="4400" b="1" dirty="0"/>
              <a:t>God is the Keeping-Stuff-From-You God</a:t>
            </a:r>
          </a:p>
        </p:txBody>
      </p:sp>
    </p:spTree>
    <p:extLst>
      <p:ext uri="{BB962C8B-B14F-4D97-AF65-F5344CB8AC3E}">
        <p14:creationId xmlns:p14="http://schemas.microsoft.com/office/powerpoint/2010/main" val="21044505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A2C46-A0D9-6AFF-9B35-B28D66023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E00EDAE-B010-510D-9725-C9F363E43E1A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D5CB6D0-DA61-D0A5-CE88-A276D7EE059E}"/>
              </a:ext>
            </a:extLst>
          </p:cNvPr>
          <p:cNvSpPr txBox="1">
            <a:spLocks/>
          </p:cNvSpPr>
          <p:nvPr/>
        </p:nvSpPr>
        <p:spPr>
          <a:xfrm>
            <a:off x="1" y="695013"/>
            <a:ext cx="12140588" cy="885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/>
              <a:t>The Deceit: </a:t>
            </a:r>
            <a:r>
              <a:rPr lang="en-US" sz="4400" b="1" dirty="0"/>
              <a:t>God is the Keeping-Stuff-From-You God</a:t>
            </a:r>
          </a:p>
          <a:p>
            <a:pPr algn="l"/>
            <a:endParaRPr lang="en-US" sz="4400" b="1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44FD7C9-B4F1-4165-394E-55B2A3A88250}"/>
              </a:ext>
            </a:extLst>
          </p:cNvPr>
          <p:cNvSpPr txBox="1">
            <a:spLocks/>
          </p:cNvSpPr>
          <p:nvPr/>
        </p:nvSpPr>
        <p:spPr>
          <a:xfrm>
            <a:off x="2816579" y="1411111"/>
            <a:ext cx="9324010" cy="1433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b="1" dirty="0"/>
              <a:t>An austere life is what gets you to Him</a:t>
            </a:r>
          </a:p>
          <a:p>
            <a:pPr algn="l"/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41333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016F4-4205-F585-6DC4-43F9AF9D3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C5CBF201-6668-CFF3-4D5A-459303DE9740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01143A-EC85-5547-080E-14310F10A919}"/>
              </a:ext>
            </a:extLst>
          </p:cNvPr>
          <p:cNvSpPr txBox="1">
            <a:spLocks/>
          </p:cNvSpPr>
          <p:nvPr/>
        </p:nvSpPr>
        <p:spPr>
          <a:xfrm>
            <a:off x="1" y="695013"/>
            <a:ext cx="12140588" cy="160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/>
              <a:t>The Deceit: </a:t>
            </a:r>
            <a:r>
              <a:rPr lang="en-US" sz="4400" b="1" dirty="0"/>
              <a:t>God is the Keeping-Stuff-From-You God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2F6843B-67F8-D459-EBE5-6E01F0CE98D5}"/>
              </a:ext>
            </a:extLst>
          </p:cNvPr>
          <p:cNvSpPr txBox="1">
            <a:spLocks/>
          </p:cNvSpPr>
          <p:nvPr/>
        </p:nvSpPr>
        <p:spPr>
          <a:xfrm>
            <a:off x="1" y="2235947"/>
            <a:ext cx="12140588" cy="2302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/>
              <a:t>The Truth: </a:t>
            </a:r>
            <a:r>
              <a:rPr lang="en-US" sz="4400" b="1" dirty="0">
                <a:solidFill>
                  <a:schemeClr val="tx1"/>
                </a:solidFill>
              </a:rPr>
              <a:t>Christ is our “prize” and God’s good gifts are to be enjoyed against the backdrop of the Word of God and prayer.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DDA0CCB-3822-D6F2-5D3F-2F34B0BB89A1}"/>
              </a:ext>
            </a:extLst>
          </p:cNvPr>
          <p:cNvSpPr txBox="1">
            <a:spLocks/>
          </p:cNvSpPr>
          <p:nvPr/>
        </p:nvSpPr>
        <p:spPr>
          <a:xfrm>
            <a:off x="2816579" y="1411111"/>
            <a:ext cx="9324010" cy="1433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b="1" dirty="0"/>
              <a:t>An austere life is what gets you to Him</a:t>
            </a:r>
          </a:p>
          <a:p>
            <a:pPr algn="l"/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146598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24074-518C-0C16-04A5-A2C0D4B1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FFC2D46-F47E-F30D-2F93-177A5F8D813D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B80E146-A78E-F116-470C-E8213C40FABC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</a:t>
            </a:r>
            <a:r>
              <a:rPr lang="en-US" dirty="0">
                <a:highlight>
                  <a:srgbClr val="FFFF00"/>
                </a:highlight>
              </a:rPr>
              <a:t>explicitly says</a:t>
            </a:r>
            <a:r>
              <a:rPr lang="en-US" dirty="0">
                <a:highlight>
                  <a:srgbClr val="C0C0C0"/>
                </a:highlight>
              </a:rPr>
              <a:t> that in later times some will fall away from the faith,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CB262-5C03-87A2-768A-06480248F3F2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</p:spTree>
    <p:extLst>
      <p:ext uri="{BB962C8B-B14F-4D97-AF65-F5344CB8AC3E}">
        <p14:creationId xmlns:p14="http://schemas.microsoft.com/office/powerpoint/2010/main" val="18405586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FEA7D-9D42-9C1C-AB95-6CDB07F60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6657558-C660-638B-A2C1-34099259B668}"/>
              </a:ext>
            </a:extLst>
          </p:cNvPr>
          <p:cNvSpPr txBox="1">
            <a:spLocks/>
          </p:cNvSpPr>
          <p:nvPr/>
        </p:nvSpPr>
        <p:spPr>
          <a:xfrm>
            <a:off x="28756" y="72379"/>
            <a:ext cx="7959302" cy="141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  <a:p>
            <a:r>
              <a:rPr lang="en-US" sz="4000" dirty="0"/>
              <a:t>(1 Timothy 4:1-5)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AFB7183-D98B-CBC0-E730-0243E5822A6D}"/>
              </a:ext>
            </a:extLst>
          </p:cNvPr>
          <p:cNvSpPr txBox="1">
            <a:spLocks/>
          </p:cNvSpPr>
          <p:nvPr/>
        </p:nvSpPr>
        <p:spPr>
          <a:xfrm>
            <a:off x="28756" y="2493721"/>
            <a:ext cx="7988058" cy="2156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How Some Fall Away From the Faith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974677C-7268-E0DC-1504-1F9291D25E14}"/>
              </a:ext>
            </a:extLst>
          </p:cNvPr>
          <p:cNvSpPr txBox="1">
            <a:spLocks/>
          </p:cNvSpPr>
          <p:nvPr/>
        </p:nvSpPr>
        <p:spPr>
          <a:xfrm>
            <a:off x="28756" y="1581757"/>
            <a:ext cx="7988058" cy="1084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+mj-lt"/>
              </a:rPr>
              <a:t>Deceit on Repeat</a:t>
            </a:r>
          </a:p>
        </p:txBody>
      </p:sp>
    </p:spTree>
    <p:extLst>
      <p:ext uri="{BB962C8B-B14F-4D97-AF65-F5344CB8AC3E}">
        <p14:creationId xmlns:p14="http://schemas.microsoft.com/office/powerpoint/2010/main" val="1741284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95263-741E-E566-EECD-0335B26C6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3699471A-8EE8-5A02-140D-6730082AF624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AF76D00-9BFE-85EE-2E67-397692B226B8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632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ighlight>
                  <a:srgbClr val="C0C0C0"/>
                </a:highlight>
              </a:rPr>
              <a:t>But the Spirit explicitly says that in </a:t>
            </a:r>
            <a:r>
              <a:rPr lang="en-US" dirty="0">
                <a:highlight>
                  <a:srgbClr val="FFFF00"/>
                </a:highlight>
              </a:rPr>
              <a:t>later times</a:t>
            </a:r>
            <a:r>
              <a:rPr lang="en-US" dirty="0">
                <a:highlight>
                  <a:srgbClr val="C0C0C0"/>
                </a:highlight>
              </a:rPr>
              <a:t> some will fall away from the faith, paying attention to deceitful spirits and doctrines of demons, </a:t>
            </a:r>
            <a:r>
              <a:rPr lang="en-US" b="1" baseline="30000" dirty="0">
                <a:highlight>
                  <a:srgbClr val="C0C0C0"/>
                </a:highlight>
              </a:rPr>
              <a:t>2 </a:t>
            </a:r>
            <a:r>
              <a:rPr lang="en-US" dirty="0">
                <a:highlight>
                  <a:srgbClr val="C0C0C0"/>
                </a:highlight>
              </a:rPr>
              <a:t>by means of the hypocrisy of liars seared in their own conscience as with a branding iron, </a:t>
            </a:r>
            <a:r>
              <a:rPr lang="en-US" b="1" baseline="30000" dirty="0">
                <a:highlight>
                  <a:srgbClr val="C0C0C0"/>
                </a:highlight>
              </a:rPr>
              <a:t>3 </a:t>
            </a:r>
            <a:r>
              <a:rPr lang="en-US" dirty="0">
                <a:highlight>
                  <a:srgbClr val="C0C0C0"/>
                </a:highlight>
              </a:rPr>
              <a:t>men who forbid marriage and advocate abstaining from foods which God has created to be gratefully shared in by those who believe and know the truth. </a:t>
            </a:r>
            <a:r>
              <a:rPr lang="en-US" b="1" baseline="30000" dirty="0"/>
              <a:t>4 </a:t>
            </a:r>
            <a:r>
              <a:rPr lang="en-US" dirty="0"/>
              <a:t>For everything created by God is good, and nothing is to be rejected if it is received with gratitude; </a:t>
            </a:r>
            <a:r>
              <a:rPr lang="en-US" b="1" baseline="30000" dirty="0"/>
              <a:t>5 </a:t>
            </a:r>
            <a:r>
              <a:rPr lang="en-US" dirty="0"/>
              <a:t>for it is sanctified by means of the word of God and prayer.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79E62-8DC3-DE96-A454-F1FB99D351CF}"/>
              </a:ext>
            </a:extLst>
          </p:cNvPr>
          <p:cNvSpPr txBox="1">
            <a:spLocks/>
          </p:cNvSpPr>
          <p:nvPr/>
        </p:nvSpPr>
        <p:spPr>
          <a:xfrm>
            <a:off x="-1" y="115147"/>
            <a:ext cx="12192000" cy="7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1 Timothy 4:1-5</a:t>
            </a:r>
          </a:p>
        </p:txBody>
      </p:sp>
    </p:spTree>
    <p:extLst>
      <p:ext uri="{BB962C8B-B14F-4D97-AF65-F5344CB8AC3E}">
        <p14:creationId xmlns:p14="http://schemas.microsoft.com/office/powerpoint/2010/main" val="260186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8BBF4-A163-26CA-C380-5BD304F7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F6012701-F22A-61DB-7145-A112EC07BAD9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A514064-31C6-6483-AD9F-1B844D9FECBD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159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“Children, it is the last hour, and as you have heard that antichrist is coming, so now many antichrists have come. Therefore we know that it is the last hour.” (</a:t>
            </a:r>
            <a:r>
              <a:rPr lang="en-US" dirty="0">
                <a:solidFill>
                  <a:schemeClr val="tx1"/>
                </a:solidFill>
              </a:rPr>
              <a:t>1 John 2:18)</a:t>
            </a:r>
          </a:p>
        </p:txBody>
      </p:sp>
    </p:spTree>
    <p:extLst>
      <p:ext uri="{BB962C8B-B14F-4D97-AF65-F5344CB8AC3E}">
        <p14:creationId xmlns:p14="http://schemas.microsoft.com/office/powerpoint/2010/main" val="77985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6BC03-A2D9-D534-123D-8835D106E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12290C88-293B-0962-B103-181BDB0AD65E}"/>
              </a:ext>
            </a:extLst>
          </p:cNvPr>
          <p:cNvSpPr txBox="1">
            <a:spLocks/>
          </p:cNvSpPr>
          <p:nvPr/>
        </p:nvSpPr>
        <p:spPr>
          <a:xfrm>
            <a:off x="342183" y="50958"/>
            <a:ext cx="6645214" cy="721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1E377CD-680B-0D38-5031-EA5D0AFD2214}"/>
              </a:ext>
            </a:extLst>
          </p:cNvPr>
          <p:cNvSpPr txBox="1">
            <a:spLocks/>
          </p:cNvSpPr>
          <p:nvPr/>
        </p:nvSpPr>
        <p:spPr>
          <a:xfrm>
            <a:off x="0" y="681792"/>
            <a:ext cx="12427027" cy="159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51512"/>
                </a:solidFill>
                <a:latin typeface="Spectral SC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“Children, </a:t>
            </a:r>
            <a:r>
              <a:rPr lang="en-US" dirty="0">
                <a:highlight>
                  <a:srgbClr val="C0C0C0"/>
                </a:highlight>
              </a:rPr>
              <a:t>it is the last hour</a:t>
            </a:r>
            <a:r>
              <a:rPr lang="en-US" dirty="0"/>
              <a:t>, and as you have heard that antichrist is coming, so now many antichrists have come. Therefore we know that it is the last hour.” (</a:t>
            </a:r>
            <a:r>
              <a:rPr lang="en-US" dirty="0">
                <a:solidFill>
                  <a:schemeClr val="tx1"/>
                </a:solidFill>
              </a:rPr>
              <a:t>1 John 2:18)</a:t>
            </a:r>
          </a:p>
        </p:txBody>
      </p:sp>
    </p:spTree>
    <p:extLst>
      <p:ext uri="{BB962C8B-B14F-4D97-AF65-F5344CB8AC3E}">
        <p14:creationId xmlns:p14="http://schemas.microsoft.com/office/powerpoint/2010/main" val="871156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9980</TotalTime>
  <Words>5561</Words>
  <Application>Microsoft Office PowerPoint</Application>
  <PresentationFormat>Widescreen</PresentationFormat>
  <Paragraphs>151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Aptos</vt:lpstr>
      <vt:lpstr>Arial</vt:lpstr>
      <vt:lpstr>Spectral SC</vt:lpstr>
      <vt:lpstr>Spectral SC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McGlone</dc:creator>
  <cp:lastModifiedBy>Jack Stockdale</cp:lastModifiedBy>
  <cp:revision>8</cp:revision>
  <dcterms:created xsi:type="dcterms:W3CDTF">2026-02-01T00:23:34Z</dcterms:created>
  <dcterms:modified xsi:type="dcterms:W3CDTF">2026-05-03T13:11:07Z</dcterms:modified>
</cp:coreProperties>
</file>