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8" r:id="rId4"/>
    <p:sldId id="259" r:id="rId5"/>
    <p:sldId id="263" r:id="rId6"/>
    <p:sldId id="260" r:id="rId7"/>
    <p:sldId id="261" r:id="rId8"/>
    <p:sldId id="262" r:id="rId9"/>
    <p:sldId id="274" r:id="rId10"/>
    <p:sldId id="275" r:id="rId11"/>
    <p:sldId id="276" r:id="rId12"/>
    <p:sldId id="277" r:id="rId13"/>
    <p:sldId id="257" r:id="rId14"/>
    <p:sldId id="278" r:id="rId15"/>
    <p:sldId id="279" r:id="rId16"/>
    <p:sldId id="280" r:id="rId17"/>
    <p:sldId id="281" r:id="rId18"/>
    <p:sldId id="282" r:id="rId19"/>
    <p:sldId id="283" r:id="rId20"/>
    <p:sldId id="284" r:id="rId21"/>
    <p:sldId id="285" r:id="rId22"/>
    <p:sldId id="286" r:id="rId23"/>
    <p:sldId id="28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DA7816-C5BA-40CA-BD49-053C7C80AE6E}" v="84" dt="2026-04-26T07:23:04.5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7" autoAdjust="0"/>
    <p:restoredTop sz="94660"/>
  </p:normalViewPr>
  <p:slideViewPr>
    <p:cSldViewPr snapToGrid="0">
      <p:cViewPr varScale="1">
        <p:scale>
          <a:sx n="105" d="100"/>
          <a:sy n="105" d="100"/>
        </p:scale>
        <p:origin x="71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57CAF-009C-5C8C-ED2A-1B5B7DA112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909BB-4445-8E46-0D1E-45064D6B82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225F41-A8C1-3F1F-C12E-9C39EF77F5AA}"/>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5" name="Footer Placeholder 4">
            <a:extLst>
              <a:ext uri="{FF2B5EF4-FFF2-40B4-BE49-F238E27FC236}">
                <a16:creationId xmlns:a16="http://schemas.microsoft.com/office/drawing/2014/main" id="{2BDDE335-3108-6476-03CC-384D8A813B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F2BF0E-6938-272A-AC0F-1DAC879F1F26}"/>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380257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BB34-3F4B-3E5C-9886-CBDC511D00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6078D3-D253-900A-40EA-27D63F84E25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1B3C1-0D5D-34FD-4705-AA950701A9DE}"/>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5" name="Footer Placeholder 4">
            <a:extLst>
              <a:ext uri="{FF2B5EF4-FFF2-40B4-BE49-F238E27FC236}">
                <a16:creationId xmlns:a16="http://schemas.microsoft.com/office/drawing/2014/main" id="{D045F6EC-8F30-FBF5-C7E7-DB16642E3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2EE7F7-371D-402A-C55F-56D0976FED10}"/>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3391941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3E3AD5-B4F4-27EC-3EB2-5A9B1FD17A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8C1ACB-A8AF-6E4A-C7D2-E4D66A1976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9F256-6F58-5D53-C95F-2E6FA78BE066}"/>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5" name="Footer Placeholder 4">
            <a:extLst>
              <a:ext uri="{FF2B5EF4-FFF2-40B4-BE49-F238E27FC236}">
                <a16:creationId xmlns:a16="http://schemas.microsoft.com/office/drawing/2014/main" id="{EF176900-A1AB-BEDC-5663-8D5F26908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9EE7E-3696-9151-77BD-C80EDA1D2A84}"/>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3773784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9168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609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45363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860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572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4881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1655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55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FF952-0545-E853-B2A2-511555E7C5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F3909-A34A-6452-F4C5-44A324B127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9C09DC-A409-4522-BFBE-221269E66DC4}"/>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5" name="Footer Placeholder 4">
            <a:extLst>
              <a:ext uri="{FF2B5EF4-FFF2-40B4-BE49-F238E27FC236}">
                <a16:creationId xmlns:a16="http://schemas.microsoft.com/office/drawing/2014/main" id="{F11DA80B-4B1A-3F56-08F1-597AF98B4F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ABD98B-D08C-F931-51C5-709137930BA4}"/>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25619598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64579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98750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957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17452-1A13-FC0F-49F4-8EE88351E0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23D75B-13CB-0F31-47D9-642A1CF6FB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82699-A57D-FCF9-2515-7486E932D2D1}"/>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5" name="Footer Placeholder 4">
            <a:extLst>
              <a:ext uri="{FF2B5EF4-FFF2-40B4-BE49-F238E27FC236}">
                <a16:creationId xmlns:a16="http://schemas.microsoft.com/office/drawing/2014/main" id="{E356E292-9B4F-1246-B12C-1298C1CDAF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DD327E-F924-DF8E-D11E-BF69B5E2D1C4}"/>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979112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87F00-3C0D-1A63-AEEB-593DEC77B0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E27A9D-DA00-7A76-9003-98918723EE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BD76A5-7FC0-8138-A166-5CCBB450DE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282001E-A5EB-A1D5-0857-A28B078612FC}"/>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6" name="Footer Placeholder 5">
            <a:extLst>
              <a:ext uri="{FF2B5EF4-FFF2-40B4-BE49-F238E27FC236}">
                <a16:creationId xmlns:a16="http://schemas.microsoft.com/office/drawing/2014/main" id="{0896366D-4227-5F68-C237-66C27A5ECE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98D67-5752-6126-A846-2770C43A73EF}"/>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478150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8B6C-77E5-9C32-AEFD-7356F7F3D1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6EF77B-FDFF-177B-A438-8AACAD4B7A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3F98669-F1B5-FC56-9801-6707FE95DF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69372A-D020-45F3-2380-69CDA0C5C8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C4E59A-3458-BB15-669D-2D94F4AB70F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BB676-4488-282D-AF71-C2E18311E814}"/>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8" name="Footer Placeholder 7">
            <a:extLst>
              <a:ext uri="{FF2B5EF4-FFF2-40B4-BE49-F238E27FC236}">
                <a16:creationId xmlns:a16="http://schemas.microsoft.com/office/drawing/2014/main" id="{FA8B0B80-420C-7BCB-94E2-99730E7BA2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EDD773-B79B-8FBC-2770-C3CF62362345}"/>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2924612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E84E3-1CDB-7DF6-BF47-44264D2183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A6272A-5562-E54D-9D1F-27BBA7E5960B}"/>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4" name="Footer Placeholder 3">
            <a:extLst>
              <a:ext uri="{FF2B5EF4-FFF2-40B4-BE49-F238E27FC236}">
                <a16:creationId xmlns:a16="http://schemas.microsoft.com/office/drawing/2014/main" id="{36B0A11A-60A3-B5DB-F318-EA3E7FE92CA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3D1784-86A2-F38A-10D2-4CA7F00EF597}"/>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1103917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FBBC52-3AF6-F7B4-3F4C-653168091E75}"/>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3" name="Footer Placeholder 2">
            <a:extLst>
              <a:ext uri="{FF2B5EF4-FFF2-40B4-BE49-F238E27FC236}">
                <a16:creationId xmlns:a16="http://schemas.microsoft.com/office/drawing/2014/main" id="{D8007B36-8BF2-FC79-3CE6-7A806A7299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3DF4FB-A08B-40D8-CC79-96109A1CEFD8}"/>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40516290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F6E67-C44C-1212-F0BA-40A640B217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A1D913-AA57-65F4-A0C9-997FCF14D3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60CD2D-26AD-BBF8-965D-E28E5AF0C7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CEF55B-E68A-5E1E-784F-A56CBEE74ADA}"/>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6" name="Footer Placeholder 5">
            <a:extLst>
              <a:ext uri="{FF2B5EF4-FFF2-40B4-BE49-F238E27FC236}">
                <a16:creationId xmlns:a16="http://schemas.microsoft.com/office/drawing/2014/main" id="{946098D5-F4AA-7BCA-8487-8A0E528193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893BB6-93CC-BC68-704E-984951F09EC7}"/>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18106722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C2EE3-C920-1778-0805-C397173061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78A1-C6AA-A873-C418-AD6F50799F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161404-51B6-7B7A-92D1-0F602BDA4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47CCBA-7303-A795-22A3-DAA79EF722E3}"/>
              </a:ext>
            </a:extLst>
          </p:cNvPr>
          <p:cNvSpPr>
            <a:spLocks noGrp="1"/>
          </p:cNvSpPr>
          <p:nvPr>
            <p:ph type="dt" sz="half" idx="10"/>
          </p:nvPr>
        </p:nvSpPr>
        <p:spPr/>
        <p:txBody>
          <a:bodyPr/>
          <a:lstStyle/>
          <a:p>
            <a:fld id="{7E1D9C78-9E58-400D-83AD-B596B2BC4779}" type="datetimeFigureOut">
              <a:rPr lang="en-US" smtClean="0"/>
              <a:t>4/25/2026</a:t>
            </a:fld>
            <a:endParaRPr lang="en-US"/>
          </a:p>
        </p:txBody>
      </p:sp>
      <p:sp>
        <p:nvSpPr>
          <p:cNvPr id="6" name="Footer Placeholder 5">
            <a:extLst>
              <a:ext uri="{FF2B5EF4-FFF2-40B4-BE49-F238E27FC236}">
                <a16:creationId xmlns:a16="http://schemas.microsoft.com/office/drawing/2014/main" id="{030C4250-FD3E-F16A-AFAF-1B95755712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0C7F09-9F0F-1EE3-D6F4-5CC5059E82DA}"/>
              </a:ext>
            </a:extLst>
          </p:cNvPr>
          <p:cNvSpPr>
            <a:spLocks noGrp="1"/>
          </p:cNvSpPr>
          <p:nvPr>
            <p:ph type="sldNum" sz="quarter" idx="12"/>
          </p:nvPr>
        </p:nvSpPr>
        <p:spPr/>
        <p:txBody>
          <a:bodyPr/>
          <a:lstStyle/>
          <a:p>
            <a:fld id="{A9A8AE73-FDBB-4FC8-BE44-FC94645D8B1F}" type="slidenum">
              <a:rPr lang="en-US" smtClean="0"/>
              <a:t>‹#›</a:t>
            </a:fld>
            <a:endParaRPr lang="en-US"/>
          </a:p>
        </p:txBody>
      </p:sp>
    </p:spTree>
    <p:extLst>
      <p:ext uri="{BB962C8B-B14F-4D97-AF65-F5344CB8AC3E}">
        <p14:creationId xmlns:p14="http://schemas.microsoft.com/office/powerpoint/2010/main" val="164092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3A62E-3C9B-2336-A3CA-EAB99BE89E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564651-03F1-C733-9542-02FBF7BA20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1436B9-8F1B-2C66-888B-3EDA56205B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1D9C78-9E58-400D-83AD-B596B2BC4779}" type="datetimeFigureOut">
              <a:rPr lang="en-US" smtClean="0"/>
              <a:t>4/25/2026</a:t>
            </a:fld>
            <a:endParaRPr lang="en-US"/>
          </a:p>
        </p:txBody>
      </p:sp>
      <p:sp>
        <p:nvSpPr>
          <p:cNvPr id="5" name="Footer Placeholder 4">
            <a:extLst>
              <a:ext uri="{FF2B5EF4-FFF2-40B4-BE49-F238E27FC236}">
                <a16:creationId xmlns:a16="http://schemas.microsoft.com/office/drawing/2014/main" id="{F095835C-10EA-01A9-4636-AF0DEEC345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CF60B32-702F-7DB3-A745-1B9D247640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A8AE73-FDBB-4FC8-BE44-FC94645D8B1F}" type="slidenum">
              <a:rPr lang="en-US" smtClean="0"/>
              <a:t>‹#›</a:t>
            </a:fld>
            <a:endParaRPr lang="en-US"/>
          </a:p>
        </p:txBody>
      </p:sp>
    </p:spTree>
    <p:extLst>
      <p:ext uri="{BB962C8B-B14F-4D97-AF65-F5344CB8AC3E}">
        <p14:creationId xmlns:p14="http://schemas.microsoft.com/office/powerpoint/2010/main" val="487452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4/25/2026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40907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1569AD-AC6F-2565-0421-B97405DA31E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2222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B3E6F9-1733-2FF9-90B2-DEDBB9B2B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15068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3E4BC0-0632-1F6C-B5C7-4F41E8540A2B}"/>
              </a:ext>
            </a:extLst>
          </p:cNvPr>
          <p:cNvPicPr>
            <a:picLocks noChangeAspect="1"/>
          </p:cNvPicPr>
          <p:nvPr/>
        </p:nvPicPr>
        <p:blipFill>
          <a:blip r:embed="rId2">
            <a:extLst>
              <a:ext uri="{BEBA8EAE-BF5A-486C-A8C5-ECC9F3942E4B}">
                <a14:imgProps xmlns:a14="http://schemas.microsoft.com/office/drawing/2010/main">
                  <a14:imgLayer r:embed="rId3">
                    <a14:imgEffect>
                      <a14:artisticMarker/>
                    </a14:imgEffect>
                  </a14:imgLayer>
                </a14:imgProps>
              </a:ext>
            </a:extLst>
          </a:blip>
          <a:srcRect t="4982" b="23559"/>
          <a:stretch>
            <a:fillRect/>
          </a:stretch>
        </p:blipFill>
        <p:spPr>
          <a:xfrm>
            <a:off x="0" y="-1"/>
            <a:ext cx="12192000" cy="6972301"/>
          </a:xfrm>
          <a:prstGeom prst="rect">
            <a:avLst/>
          </a:prstGeom>
        </p:spPr>
      </p:pic>
      <p:sp>
        <p:nvSpPr>
          <p:cNvPr id="5" name="TextBox 4">
            <a:extLst>
              <a:ext uri="{FF2B5EF4-FFF2-40B4-BE49-F238E27FC236}">
                <a16:creationId xmlns:a16="http://schemas.microsoft.com/office/drawing/2014/main" id="{8349AD4B-DC4D-B723-2769-3D2AE26EA0A7}"/>
              </a:ext>
            </a:extLst>
          </p:cNvPr>
          <p:cNvSpPr txBox="1"/>
          <p:nvPr/>
        </p:nvSpPr>
        <p:spPr>
          <a:xfrm>
            <a:off x="854528" y="1964595"/>
            <a:ext cx="10482943" cy="3970318"/>
          </a:xfrm>
          <a:prstGeom prst="rect">
            <a:avLst/>
          </a:prstGeom>
          <a:noFill/>
        </p:spPr>
        <p:txBody>
          <a:bodyPr wrap="square">
            <a:spAutoFit/>
          </a:bodyPr>
          <a:lstStyle/>
          <a:p>
            <a:r>
              <a:rPr lang="en-US" sz="2800" dirty="0">
                <a:solidFill>
                  <a:schemeClr val="bg1"/>
                </a:solidFill>
              </a:rPr>
              <a:t>7 In appearance the locusts were like horses prepared for battle: on their heads were what looked like crowns of gold; their faces were like human faces, 8 their hair like women's hair, and their teeth like lions' teeth; 9 they had breastplates like breastplates of iron, and the noise of their wings was like the noise of many chariots with horses rushing into battle. 10 They have tails and stings like scorpions, and their power to hurt people for five months is in their tails. </a:t>
            </a:r>
          </a:p>
          <a:p>
            <a:endParaRPr lang="en-US" sz="2800" dirty="0">
              <a:solidFill>
                <a:schemeClr val="bg1"/>
              </a:solidFill>
            </a:endParaRPr>
          </a:p>
          <a:p>
            <a:pPr algn="r"/>
            <a:r>
              <a:rPr lang="en-US" sz="2800" dirty="0">
                <a:solidFill>
                  <a:schemeClr val="bg2">
                    <a:lumMod val="50000"/>
                  </a:schemeClr>
                </a:solidFill>
              </a:rPr>
              <a:t>Revelation 9:7-10</a:t>
            </a:r>
          </a:p>
        </p:txBody>
      </p:sp>
      <p:pic>
        <p:nvPicPr>
          <p:cNvPr id="6" name="Graphic 5" descr="Open book with solid fill">
            <a:extLst>
              <a:ext uri="{FF2B5EF4-FFF2-40B4-BE49-F238E27FC236}">
                <a16:creationId xmlns:a16="http://schemas.microsoft.com/office/drawing/2014/main" id="{102869A5-1182-3F3F-EADE-065C995DF1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74870" y="869768"/>
            <a:ext cx="914400" cy="914400"/>
          </a:xfrm>
          <a:prstGeom prst="rect">
            <a:avLst/>
          </a:prstGeom>
        </p:spPr>
      </p:pic>
    </p:spTree>
    <p:extLst>
      <p:ext uri="{BB962C8B-B14F-4D97-AF65-F5344CB8AC3E}">
        <p14:creationId xmlns:p14="http://schemas.microsoft.com/office/powerpoint/2010/main" val="180497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706344-C965-FCDE-D771-C49D358EB28B}"/>
              </a:ext>
            </a:extLst>
          </p:cNvPr>
          <p:cNvPicPr>
            <a:picLocks noChangeAspect="1"/>
          </p:cNvPicPr>
          <p:nvPr/>
        </p:nvPicPr>
        <p:blipFill>
          <a:blip r:embed="rId2"/>
          <a:stretch>
            <a:fillRect/>
          </a:stretch>
        </p:blipFill>
        <p:spPr>
          <a:xfrm>
            <a:off x="952500" y="0"/>
            <a:ext cx="10287000" cy="6858000"/>
          </a:xfrm>
          <a:prstGeom prst="rect">
            <a:avLst/>
          </a:prstGeom>
        </p:spPr>
      </p:pic>
    </p:spTree>
    <p:extLst>
      <p:ext uri="{BB962C8B-B14F-4D97-AF65-F5344CB8AC3E}">
        <p14:creationId xmlns:p14="http://schemas.microsoft.com/office/powerpoint/2010/main" val="291851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65814-65EC-3A5B-121E-BD4174DD5E15}"/>
              </a:ext>
            </a:extLst>
          </p:cNvPr>
          <p:cNvSpPr txBox="1"/>
          <p:nvPr/>
        </p:nvSpPr>
        <p:spPr>
          <a:xfrm>
            <a:off x="832338" y="2274838"/>
            <a:ext cx="10527323" cy="2308324"/>
          </a:xfrm>
          <a:prstGeom prst="rect">
            <a:avLst/>
          </a:prstGeom>
          <a:noFill/>
        </p:spPr>
        <p:txBody>
          <a:bodyPr wrap="square">
            <a:spAutoFit/>
          </a:bodyPr>
          <a:lstStyle/>
          <a:p>
            <a:r>
              <a:rPr lang="en-US" sz="3600" dirty="0">
                <a:solidFill>
                  <a:schemeClr val="bg1"/>
                </a:solidFill>
              </a:rPr>
              <a:t>•	Even though it is much more intense, it is limited 	to only five months. </a:t>
            </a:r>
          </a:p>
          <a:p>
            <a:endParaRPr lang="en-US" sz="3600" dirty="0">
              <a:solidFill>
                <a:schemeClr val="bg1"/>
              </a:solidFill>
            </a:endParaRPr>
          </a:p>
          <a:p>
            <a:r>
              <a:rPr lang="en-US" sz="3600" dirty="0">
                <a:solidFill>
                  <a:schemeClr val="bg1"/>
                </a:solidFill>
              </a:rPr>
              <a:t>•	There is no death involved.</a:t>
            </a:r>
          </a:p>
        </p:txBody>
      </p:sp>
    </p:spTree>
    <p:extLst>
      <p:ext uri="{BB962C8B-B14F-4D97-AF65-F5344CB8AC3E}">
        <p14:creationId xmlns:p14="http://schemas.microsoft.com/office/powerpoint/2010/main" val="338441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949F71-AAB1-FA74-92ED-E02D024C9DDD}"/>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D0E79F47-844A-7100-4529-AB19272820E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714999" y="979714"/>
            <a:ext cx="762001" cy="762001"/>
          </a:xfrm>
          <a:prstGeom prst="rect">
            <a:avLst/>
          </a:prstGeom>
        </p:spPr>
      </p:pic>
      <p:sp>
        <p:nvSpPr>
          <p:cNvPr id="7" name="Content Placeholder 2">
            <a:extLst>
              <a:ext uri="{FF2B5EF4-FFF2-40B4-BE49-F238E27FC236}">
                <a16:creationId xmlns:a16="http://schemas.microsoft.com/office/drawing/2014/main" id="{DC8A19E7-213E-A588-C7DC-79FB2429BFE8}"/>
              </a:ext>
            </a:extLst>
          </p:cNvPr>
          <p:cNvSpPr txBox="1">
            <a:spLocks/>
          </p:cNvSpPr>
          <p:nvPr/>
        </p:nvSpPr>
        <p:spPr>
          <a:xfrm>
            <a:off x="872066" y="2041071"/>
            <a:ext cx="10447867" cy="3837215"/>
          </a:xfrm>
          <a:prstGeom prst="rect">
            <a:avLst/>
          </a:prstGeom>
          <a:solidFill>
            <a:schemeClr val="tx1">
              <a:alpha val="64000"/>
            </a:schemeClr>
          </a:solidFill>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15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So the four angels, who had been prepared for the hour, the day, the month, and the year, were released to kill a third of mankind. </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16 The number of mounted troops was twice ten thousand times ten thousand; I heard their number. 17 And this is how I saw the horses in my vision and those who rode them: they wore breastplates the color of fire and of sapphire and of sulfur, and the heads of the horses were like lions' heads, and fire and smoke and sulfur came out of their mouths. 18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By these three plagues a third of mankind was killed</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by the fire and smoke and sulfur coming out of their mouths.</a:t>
            </a: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9:15-18</a:t>
            </a:r>
          </a:p>
        </p:txBody>
      </p:sp>
    </p:spTree>
    <p:extLst>
      <p:ext uri="{BB962C8B-B14F-4D97-AF65-F5344CB8AC3E}">
        <p14:creationId xmlns:p14="http://schemas.microsoft.com/office/powerpoint/2010/main" val="2404211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29C9C49-8290-5B17-D6E4-F5ED190FA283}"/>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3CCDC4E9-4D9E-5C4F-C346-2196E872F55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714999" y="979714"/>
            <a:ext cx="762001" cy="762001"/>
          </a:xfrm>
          <a:prstGeom prst="rect">
            <a:avLst/>
          </a:prstGeom>
        </p:spPr>
      </p:pic>
      <p:sp>
        <p:nvSpPr>
          <p:cNvPr id="7" name="Content Placeholder 2">
            <a:extLst>
              <a:ext uri="{FF2B5EF4-FFF2-40B4-BE49-F238E27FC236}">
                <a16:creationId xmlns:a16="http://schemas.microsoft.com/office/drawing/2014/main" id="{4431E7B7-B3C6-ADF5-573D-C99D8F0D5AFD}"/>
              </a:ext>
            </a:extLst>
          </p:cNvPr>
          <p:cNvSpPr txBox="1">
            <a:spLocks/>
          </p:cNvSpPr>
          <p:nvPr/>
        </p:nvSpPr>
        <p:spPr>
          <a:xfrm>
            <a:off x="872066" y="2041071"/>
            <a:ext cx="10447867" cy="3837215"/>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22 </a:t>
            </a:r>
            <a:r>
              <a:rPr kumimoji="0" lang="en-US" sz="24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then the kindness and the severity of God</a:t>
            </a: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severity toward those who have fallen, but God’s kindness to you, provided you continue in his kindness. Otherwise you too will be cut off. 23 And even they, if they do not continue in their unbelief, will be grafted in, for God has the power to graft them in again.</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Romans 11:22-23</a:t>
            </a:r>
          </a:p>
        </p:txBody>
      </p:sp>
    </p:spTree>
    <p:extLst>
      <p:ext uri="{BB962C8B-B14F-4D97-AF65-F5344CB8AC3E}">
        <p14:creationId xmlns:p14="http://schemas.microsoft.com/office/powerpoint/2010/main" val="40184498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95BDE0-BF20-7FB6-5903-3C5D781E387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53327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11075F-A45C-4115-8FE6-5CE4777FCF48}"/>
              </a:ext>
            </a:extLst>
          </p:cNvPr>
          <p:cNvSpPr txBox="1"/>
          <p:nvPr/>
        </p:nvSpPr>
        <p:spPr>
          <a:xfrm>
            <a:off x="832338" y="2274838"/>
            <a:ext cx="10527323" cy="2862322"/>
          </a:xfrm>
          <a:prstGeom prst="rect">
            <a:avLst/>
          </a:prstGeom>
          <a:noFill/>
        </p:spPr>
        <p:txBody>
          <a:bodyPr wrap="square">
            <a:spAutoFit/>
          </a:bodyPr>
          <a:lstStyle/>
          <a:p>
            <a:r>
              <a:rPr lang="en-US" sz="3600" dirty="0">
                <a:solidFill>
                  <a:schemeClr val="bg1"/>
                </a:solidFill>
              </a:rPr>
              <a:t>•	They experienced the terrifying might of demonic 	locusts (9:1-11)</a:t>
            </a:r>
          </a:p>
          <a:p>
            <a:endParaRPr lang="en-US" sz="3600" dirty="0">
              <a:solidFill>
                <a:schemeClr val="bg1"/>
              </a:solidFill>
            </a:endParaRPr>
          </a:p>
          <a:p>
            <a:r>
              <a:rPr lang="en-US" sz="3600" dirty="0">
                <a:solidFill>
                  <a:schemeClr val="bg1"/>
                </a:solidFill>
              </a:rPr>
              <a:t>•	They experienced the rampant loss of life </a:t>
            </a:r>
          </a:p>
          <a:p>
            <a:r>
              <a:rPr lang="en-US" sz="3600" dirty="0">
                <a:solidFill>
                  <a:schemeClr val="bg1"/>
                </a:solidFill>
              </a:rPr>
              <a:t>	(9:13-19)</a:t>
            </a:r>
          </a:p>
        </p:txBody>
      </p:sp>
    </p:spTree>
    <p:extLst>
      <p:ext uri="{BB962C8B-B14F-4D97-AF65-F5344CB8AC3E}">
        <p14:creationId xmlns:p14="http://schemas.microsoft.com/office/powerpoint/2010/main" val="365209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ED3755D-A54C-3B3C-7BB3-2AA47046F1D5}"/>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308A63BD-1E64-31FA-BE7E-285907F3C7D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714999" y="979714"/>
            <a:ext cx="762001" cy="762001"/>
          </a:xfrm>
          <a:prstGeom prst="rect">
            <a:avLst/>
          </a:prstGeom>
        </p:spPr>
      </p:pic>
      <p:sp>
        <p:nvSpPr>
          <p:cNvPr id="7" name="Content Placeholder 2">
            <a:extLst>
              <a:ext uri="{FF2B5EF4-FFF2-40B4-BE49-F238E27FC236}">
                <a16:creationId xmlns:a16="http://schemas.microsoft.com/office/drawing/2014/main" id="{FEED88E9-842C-6B76-E01E-FBDD94DF8BA6}"/>
              </a:ext>
            </a:extLst>
          </p:cNvPr>
          <p:cNvSpPr txBox="1">
            <a:spLocks/>
          </p:cNvSpPr>
          <p:nvPr/>
        </p:nvSpPr>
        <p:spPr>
          <a:xfrm>
            <a:off x="872066" y="2041071"/>
            <a:ext cx="10447867" cy="3837215"/>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 The rest of mankind, who were not killed by these plagues, did not repent of the works of their hands nor give up worshiping demons and idols of gold and silver and bronze and stone and wood, which cannot see or hear or walk, 21 nor did they repent of their murders or their sorceries or their sexual immorality or their thefts.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noProof="0" dirty="0">
              <a:solidFill>
                <a:prstClr val="white"/>
              </a:solidFill>
              <a:latin typeface="Arial" panose="020B0604020202020204" pitchFamily="34" charset="0"/>
              <a:cs typeface="Arial" panose="020B0604020202020204" pitchFamily="34" charset="0"/>
            </a:endParaRPr>
          </a:p>
          <a:p>
            <a:pPr marL="0" marR="0" lvl="0" indent="0" algn="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rPr>
              <a:t>Revelation 9:20-21</a:t>
            </a:r>
          </a:p>
        </p:txBody>
      </p:sp>
    </p:spTree>
    <p:extLst>
      <p:ext uri="{BB962C8B-B14F-4D97-AF65-F5344CB8AC3E}">
        <p14:creationId xmlns:p14="http://schemas.microsoft.com/office/powerpoint/2010/main" val="3816510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585CA-0A1A-1168-4B8E-EA0F416DA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721909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490546" y="3029953"/>
            <a:ext cx="11210908" cy="765722"/>
          </a:xfrm>
          <a:prstGeom prst="rect">
            <a:avLst/>
          </a:prstGeom>
        </p:spPr>
        <p:txBody>
          <a:bodyPr lIns="0" tIns="0" rIns="0" bIns="0" rtlCol="0" anchor="t">
            <a:spAutoFit/>
          </a:bodyPr>
          <a:lstStyle/>
          <a:p>
            <a:pPr defTabSz="609630">
              <a:lnSpc>
                <a:spcPts val="3093"/>
              </a:lnSpc>
            </a:pPr>
            <a:r>
              <a:rPr lang="en-US" sz="2397" b="1" spc="436">
                <a:solidFill>
                  <a:srgbClr val="FFFFEF"/>
                </a:solidFill>
                <a:latin typeface="Gotham Bold"/>
                <a:ea typeface="Gotham Bold"/>
                <a:cs typeface="Gotham Bold"/>
                <a:sym typeface="Gotham Bold"/>
              </a:rPr>
              <a:t>THE GREATEST TRAGEDY OF THE HUMAN EXPERIENCE IS OUR INABILITY TO TURN FROM SIN.</a:t>
            </a:r>
          </a:p>
        </p:txBody>
      </p:sp>
      <p:pic>
        <p:nvPicPr>
          <p:cNvPr id="7" name="Picture 6">
            <a:extLst>
              <a:ext uri="{FF2B5EF4-FFF2-40B4-BE49-F238E27FC236}">
                <a16:creationId xmlns:a16="http://schemas.microsoft.com/office/drawing/2014/main" id="{BDEE2BF1-297B-5662-9163-97E2113F00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0DDC17-9BE0-28C9-175F-BA5381E51AF9}"/>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Blur/>
                    </a14:imgEffect>
                  </a14:imgLayer>
                </a14:imgProps>
              </a:ext>
            </a:extLst>
          </a:blip>
          <a:srcRect b="24866"/>
          <a:stretch>
            <a:fillRect/>
          </a:stretch>
        </p:blipFill>
        <p:spPr>
          <a:xfrm>
            <a:off x="21772" y="0"/>
            <a:ext cx="12170228" cy="6858000"/>
          </a:xfrm>
          <a:prstGeom prst="rect">
            <a:avLst/>
          </a:prstGeom>
        </p:spPr>
      </p:pic>
      <p:sp>
        <p:nvSpPr>
          <p:cNvPr id="4" name="Content Placeholder 2">
            <a:extLst>
              <a:ext uri="{FF2B5EF4-FFF2-40B4-BE49-F238E27FC236}">
                <a16:creationId xmlns:a16="http://schemas.microsoft.com/office/drawing/2014/main" id="{AEE64BD1-6704-6F29-BA54-F9A515A5D592}"/>
              </a:ext>
            </a:extLst>
          </p:cNvPr>
          <p:cNvSpPr txBox="1">
            <a:spLocks/>
          </p:cNvSpPr>
          <p:nvPr/>
        </p:nvSpPr>
        <p:spPr>
          <a:xfrm>
            <a:off x="882952" y="2894238"/>
            <a:ext cx="10447867" cy="317999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“Who will give us meat to eat?”</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“For it was better for us in Egypt.”</a:t>
            </a: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endParaRPr lang="en-US" sz="2400"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sz="2400" dirty="0">
                <a:solidFill>
                  <a:schemeClr val="bg2">
                    <a:lumMod val="50000"/>
                  </a:schemeClr>
                </a:solidFill>
                <a:latin typeface="Arial" panose="020B0604020202020204" pitchFamily="34" charset="0"/>
                <a:cs typeface="Arial" panose="020B0604020202020204" pitchFamily="34" charset="0"/>
              </a:rPr>
              <a:t>Numbers 11:18</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2081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7801EA1-6E62-EAE0-98A0-E0286A31180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2948CBC-3515-C00B-2DB8-78AA44C0096B}"/>
              </a:ext>
            </a:extLst>
          </p:cNvPr>
          <p:cNvPicPr>
            <a:picLocks noChangeAspect="1"/>
          </p:cNvPicPr>
          <p:nvPr/>
        </p:nvPicPr>
        <p:blipFill>
          <a:blip r:embed="rId2">
            <a:alphaModFix amt="50000"/>
            <a:extLst>
              <a:ext uri="{BEBA8EAE-BF5A-486C-A8C5-ECC9F3942E4B}">
                <a14:imgProps xmlns:a14="http://schemas.microsoft.com/office/drawing/2010/main">
                  <a14:imgLayer r:embed="rId3">
                    <a14:imgEffect>
                      <a14:artisticBlur/>
                    </a14:imgEffect>
                  </a14:imgLayer>
                </a14:imgProps>
              </a:ext>
            </a:extLst>
          </a:blip>
          <a:srcRect b="24866"/>
          <a:stretch>
            <a:fillRect/>
          </a:stretch>
        </p:blipFill>
        <p:spPr>
          <a:xfrm>
            <a:off x="21772" y="0"/>
            <a:ext cx="12170228" cy="6858000"/>
          </a:xfrm>
          <a:prstGeom prst="rect">
            <a:avLst/>
          </a:prstGeom>
        </p:spPr>
      </p:pic>
      <p:sp>
        <p:nvSpPr>
          <p:cNvPr id="4" name="Content Placeholder 2">
            <a:extLst>
              <a:ext uri="{FF2B5EF4-FFF2-40B4-BE49-F238E27FC236}">
                <a16:creationId xmlns:a16="http://schemas.microsoft.com/office/drawing/2014/main" id="{A1CACB2B-237B-7A8A-B975-A3349C7CA3FC}"/>
              </a:ext>
            </a:extLst>
          </p:cNvPr>
          <p:cNvSpPr txBox="1">
            <a:spLocks/>
          </p:cNvSpPr>
          <p:nvPr/>
        </p:nvSpPr>
        <p:spPr>
          <a:xfrm>
            <a:off x="882952" y="2894238"/>
            <a:ext cx="10447867" cy="3179990"/>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lnSpc>
                <a:spcPct val="120000"/>
              </a:lnSpc>
              <a:buNone/>
              <a:defRPr/>
            </a:pPr>
            <a:r>
              <a:rPr lang="en-US" sz="2400" dirty="0">
                <a:solidFill>
                  <a:schemeClr val="bg1"/>
                </a:solidFill>
                <a:latin typeface="Arial" panose="020B0604020202020204" pitchFamily="34" charset="0"/>
                <a:cs typeface="Arial" panose="020B0604020202020204" pitchFamily="34" charset="0"/>
              </a:rPr>
              <a:t>“Therefore the Lord will give you meat, and you shall eat. You shall not eat just one day, or two days, or five days, or ten days, or twenty days, but a whole month, until it comes out at your nostrils and becomes loathsome to you, because you have rejected the Lord.” </a:t>
            </a:r>
          </a:p>
          <a:p>
            <a:pPr marL="0" lvl="0" indent="0" algn="ctr">
              <a:lnSpc>
                <a:spcPct val="120000"/>
              </a:lnSpc>
              <a:buNone/>
              <a:defRPr/>
            </a:pPr>
            <a:r>
              <a:rPr lang="en-US" sz="2400" dirty="0">
                <a:solidFill>
                  <a:schemeClr val="bg2">
                    <a:lumMod val="50000"/>
                  </a:schemeClr>
                </a:solidFill>
                <a:latin typeface="Arial" panose="020B0604020202020204" pitchFamily="34" charset="0"/>
                <a:cs typeface="Arial" panose="020B0604020202020204" pitchFamily="34" charset="0"/>
              </a:rPr>
              <a:t>Number 11:18-20</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252550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8FBC93-4A09-C3EA-49B5-3BB9C1F91B86}"/>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787349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67FA4F-B4A7-A586-F2A8-29AAAAE7439E}"/>
              </a:ext>
            </a:extLst>
          </p:cNvPr>
          <p:cNvSpPr txBox="1"/>
          <p:nvPr/>
        </p:nvSpPr>
        <p:spPr>
          <a:xfrm>
            <a:off x="2043248" y="3013501"/>
            <a:ext cx="8105503" cy="830997"/>
          </a:xfrm>
          <a:prstGeom prst="rect">
            <a:avLst/>
          </a:prstGeom>
          <a:noFill/>
        </p:spPr>
        <p:txBody>
          <a:bodyPr wrap="square">
            <a:spAutoFit/>
          </a:bodyPr>
          <a:lstStyle/>
          <a:p>
            <a:pPr algn="ctr"/>
            <a:r>
              <a:rPr lang="en-US" sz="4800" b="1" dirty="0">
                <a:solidFill>
                  <a:schemeClr val="accent4">
                    <a:lumMod val="60000"/>
                    <a:lumOff val="40000"/>
                  </a:schemeClr>
                </a:solidFill>
              </a:rPr>
              <a:t>Q: </a:t>
            </a:r>
            <a:r>
              <a:rPr lang="en-US" sz="4000" b="1" dirty="0">
                <a:solidFill>
                  <a:schemeClr val="bg1"/>
                </a:solidFill>
              </a:rPr>
              <a:t>How do we turn from our sin?   </a:t>
            </a:r>
          </a:p>
        </p:txBody>
      </p:sp>
    </p:spTree>
    <p:extLst>
      <p:ext uri="{BB962C8B-B14F-4D97-AF65-F5344CB8AC3E}">
        <p14:creationId xmlns:p14="http://schemas.microsoft.com/office/powerpoint/2010/main" val="179293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537BF94-B0E0-1E25-D587-B56DC23082D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BB80327-3E4E-8FBA-AEA0-BA2DE465A543}"/>
              </a:ext>
            </a:extLst>
          </p:cNvPr>
          <p:cNvPicPr>
            <a:picLocks noChangeAspect="1"/>
          </p:cNvPicPr>
          <p:nvPr/>
        </p:nvPicPr>
        <p:blipFill>
          <a:blip r:embed="rId2"/>
          <a:srcRect t="1381" b="61064"/>
          <a:stretch>
            <a:fillRect/>
          </a:stretch>
        </p:blipFill>
        <p:spPr>
          <a:xfrm>
            <a:off x="3142232" y="515983"/>
            <a:ext cx="5907536" cy="2305594"/>
          </a:xfrm>
          <a:prstGeom prst="rect">
            <a:avLst/>
          </a:prstGeom>
        </p:spPr>
      </p:pic>
    </p:spTree>
    <p:extLst>
      <p:ext uri="{BB962C8B-B14F-4D97-AF65-F5344CB8AC3E}">
        <p14:creationId xmlns:p14="http://schemas.microsoft.com/office/powerpoint/2010/main" val="1334295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E1CC09-D7C0-C46E-4BDA-1DCD63491E2F}"/>
              </a:ext>
            </a:extLst>
          </p:cNvPr>
          <p:cNvPicPr>
            <a:picLocks noChangeAspect="1"/>
          </p:cNvPicPr>
          <p:nvPr/>
        </p:nvPicPr>
        <p:blipFill>
          <a:blip r:embed="rId2"/>
          <a:srcRect t="1381" b="47446"/>
          <a:stretch>
            <a:fillRect/>
          </a:stretch>
        </p:blipFill>
        <p:spPr>
          <a:xfrm>
            <a:off x="3142232" y="515983"/>
            <a:ext cx="5907536" cy="3141617"/>
          </a:xfrm>
          <a:prstGeom prst="rect">
            <a:avLst/>
          </a:prstGeom>
        </p:spPr>
      </p:pic>
    </p:spTree>
    <p:extLst>
      <p:ext uri="{BB962C8B-B14F-4D97-AF65-F5344CB8AC3E}">
        <p14:creationId xmlns:p14="http://schemas.microsoft.com/office/powerpoint/2010/main" val="36244376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2C7FF66-FA93-C0A3-5DB0-1CB0E593424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1B55F82-81C3-EF30-2E85-C62DD788E8B4}"/>
              </a:ext>
            </a:extLst>
          </p:cNvPr>
          <p:cNvPicPr>
            <a:picLocks noChangeAspect="1"/>
          </p:cNvPicPr>
          <p:nvPr/>
        </p:nvPicPr>
        <p:blipFill>
          <a:blip r:embed="rId2"/>
          <a:srcRect t="1381" b="21913"/>
          <a:stretch>
            <a:fillRect/>
          </a:stretch>
        </p:blipFill>
        <p:spPr>
          <a:xfrm>
            <a:off x="3142232" y="515983"/>
            <a:ext cx="5907536" cy="4709160"/>
          </a:xfrm>
          <a:prstGeom prst="rect">
            <a:avLst/>
          </a:prstGeom>
        </p:spPr>
      </p:pic>
    </p:spTree>
    <p:extLst>
      <p:ext uri="{BB962C8B-B14F-4D97-AF65-F5344CB8AC3E}">
        <p14:creationId xmlns:p14="http://schemas.microsoft.com/office/powerpoint/2010/main" val="391781762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780BA9F-7099-3C2C-7C81-9A13D48C6A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057644-EACC-9585-3F0E-9071F2AFC22C}"/>
              </a:ext>
            </a:extLst>
          </p:cNvPr>
          <p:cNvPicPr>
            <a:picLocks noChangeAspect="1"/>
          </p:cNvPicPr>
          <p:nvPr/>
        </p:nvPicPr>
        <p:blipFill>
          <a:blip r:embed="rId2"/>
          <a:srcRect t="1381" b="3721"/>
          <a:stretch>
            <a:fillRect/>
          </a:stretch>
        </p:blipFill>
        <p:spPr>
          <a:xfrm>
            <a:off x="3142232" y="515983"/>
            <a:ext cx="5907536" cy="5826034"/>
          </a:xfrm>
          <a:prstGeom prst="rect">
            <a:avLst/>
          </a:prstGeom>
        </p:spPr>
      </p:pic>
    </p:spTree>
    <p:extLst>
      <p:ext uri="{BB962C8B-B14F-4D97-AF65-F5344CB8AC3E}">
        <p14:creationId xmlns:p14="http://schemas.microsoft.com/office/powerpoint/2010/main" val="149194823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C5583D39-AF13-65D0-AB51-1DB0A7E6C85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799" y="1947454"/>
            <a:ext cx="914400" cy="914400"/>
          </a:xfrm>
          <a:prstGeom prst="rect">
            <a:avLst/>
          </a:prstGeom>
        </p:spPr>
      </p:pic>
      <p:sp>
        <p:nvSpPr>
          <p:cNvPr id="7" name="Content Placeholder 2">
            <a:extLst>
              <a:ext uri="{FF2B5EF4-FFF2-40B4-BE49-F238E27FC236}">
                <a16:creationId xmlns:a16="http://schemas.microsoft.com/office/drawing/2014/main" id="{96286D53-034B-BCD0-DD95-92C4B1476932}"/>
              </a:ext>
            </a:extLst>
          </p:cNvPr>
          <p:cNvSpPr txBox="1">
            <a:spLocks/>
          </p:cNvSpPr>
          <p:nvPr/>
        </p:nvSpPr>
        <p:spPr>
          <a:xfrm>
            <a:off x="872066" y="3188427"/>
            <a:ext cx="10447867" cy="26898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2400" dirty="0">
                <a:solidFill>
                  <a:prstClr val="white"/>
                </a:solidFill>
                <a:latin typeface="Arial" panose="020B0604020202020204" pitchFamily="34" charset="0"/>
                <a:cs typeface="Arial" panose="020B0604020202020204" pitchFamily="34" charset="0"/>
              </a:rPr>
              <a:t>13 Then I looked, and I heard an eagle crying with a loud voice as it flew directly overhead, “Woe, woe, woe to those who dwell on the earth, at the blasts of the other trumpets that the three angels are about to blow!”</a:t>
            </a:r>
          </a:p>
          <a:p>
            <a:pPr marL="0" lvl="0" indent="0">
              <a:lnSpc>
                <a:spcPct val="120000"/>
              </a:lnSpc>
              <a:buNone/>
              <a:defRPr/>
            </a:pPr>
            <a:endParaRPr lang="en-US" sz="2400" dirty="0">
              <a:solidFill>
                <a:prstClr val="white"/>
              </a:solidFill>
              <a:latin typeface="Arial" panose="020B0604020202020204" pitchFamily="34" charset="0"/>
              <a:cs typeface="Arial" panose="020B0604020202020204" pitchFamily="34" charset="0"/>
            </a:endParaRPr>
          </a:p>
          <a:p>
            <a:pPr marL="0" lvl="0" indent="0" algn="r">
              <a:lnSpc>
                <a:spcPct val="120000"/>
              </a:lnSpc>
              <a:buNone/>
              <a:defRPr/>
            </a:pPr>
            <a:r>
              <a:rPr lang="en-US" sz="2400" dirty="0">
                <a:solidFill>
                  <a:schemeClr val="bg2">
                    <a:lumMod val="50000"/>
                  </a:schemeClr>
                </a:solidFill>
                <a:latin typeface="Arial" panose="020B0604020202020204" pitchFamily="34" charset="0"/>
                <a:cs typeface="Arial" panose="020B0604020202020204" pitchFamily="34" charset="0"/>
              </a:rPr>
              <a:t>Revelation 8:13</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49576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4152F72-C52C-3CAD-0641-AE8BF78CB87F}"/>
            </a:ext>
          </a:extLst>
        </p:cNvPr>
        <p:cNvGrpSpPr/>
        <p:nvPr/>
      </p:nvGrpSpPr>
      <p:grpSpPr>
        <a:xfrm>
          <a:off x="0" y="0"/>
          <a:ext cx="0" cy="0"/>
          <a:chOff x="0" y="0"/>
          <a:chExt cx="0" cy="0"/>
        </a:xfrm>
      </p:grpSpPr>
      <p:pic>
        <p:nvPicPr>
          <p:cNvPr id="6" name="Graphic 5" descr="Open book with solid fill">
            <a:extLst>
              <a:ext uri="{FF2B5EF4-FFF2-40B4-BE49-F238E27FC236}">
                <a16:creationId xmlns:a16="http://schemas.microsoft.com/office/drawing/2014/main" id="{B52AA28C-AC9D-9006-8B50-7C365ECAC04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638799" y="1947454"/>
            <a:ext cx="914400" cy="914400"/>
          </a:xfrm>
          <a:prstGeom prst="rect">
            <a:avLst/>
          </a:prstGeom>
        </p:spPr>
      </p:pic>
      <p:sp>
        <p:nvSpPr>
          <p:cNvPr id="7" name="Content Placeholder 2">
            <a:extLst>
              <a:ext uri="{FF2B5EF4-FFF2-40B4-BE49-F238E27FC236}">
                <a16:creationId xmlns:a16="http://schemas.microsoft.com/office/drawing/2014/main" id="{6748585B-E331-59CD-1299-B0ADBCBECF9D}"/>
              </a:ext>
            </a:extLst>
          </p:cNvPr>
          <p:cNvSpPr txBox="1">
            <a:spLocks/>
          </p:cNvSpPr>
          <p:nvPr/>
        </p:nvSpPr>
        <p:spPr>
          <a:xfrm>
            <a:off x="872066" y="3188427"/>
            <a:ext cx="10447867" cy="2689859"/>
          </a:xfrm>
          <a:prstGeom prst="rect">
            <a:avLst/>
          </a:prstGeom>
          <a:solidFill>
            <a:schemeClr val="tx1">
              <a:alpha val="64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2400" dirty="0">
                <a:solidFill>
                  <a:prstClr val="white"/>
                </a:solidFill>
                <a:latin typeface="Arial" panose="020B0604020202020204" pitchFamily="34" charset="0"/>
                <a:cs typeface="Arial" panose="020B0604020202020204" pitchFamily="34" charset="0"/>
              </a:rPr>
              <a:t>13 Then I looked, and I heard an eagle crying with a loud voice as it flew directly overhead, </a:t>
            </a:r>
            <a:r>
              <a:rPr lang="en-US" sz="2400" dirty="0">
                <a:solidFill>
                  <a:schemeClr val="bg1"/>
                </a:solidFill>
                <a:latin typeface="Arial" panose="020B0604020202020204" pitchFamily="34" charset="0"/>
                <a:cs typeface="Arial" panose="020B0604020202020204" pitchFamily="34" charset="0"/>
              </a:rPr>
              <a:t>“</a:t>
            </a:r>
            <a:r>
              <a:rPr lang="en-US" sz="2400" u="sng" dirty="0">
                <a:solidFill>
                  <a:srgbClr val="FFFF00"/>
                </a:solidFill>
                <a:latin typeface="Arial" panose="020B0604020202020204" pitchFamily="34" charset="0"/>
                <a:cs typeface="Arial" panose="020B0604020202020204" pitchFamily="34" charset="0"/>
              </a:rPr>
              <a:t>Woe, woe, woe </a:t>
            </a:r>
            <a:r>
              <a:rPr lang="en-US" sz="2400" dirty="0">
                <a:solidFill>
                  <a:prstClr val="white"/>
                </a:solidFill>
                <a:latin typeface="Arial" panose="020B0604020202020204" pitchFamily="34" charset="0"/>
                <a:cs typeface="Arial" panose="020B0604020202020204" pitchFamily="34" charset="0"/>
              </a:rPr>
              <a:t>to those who dwell on the earth, at the blasts of the other trumpets that the three angels are about to blow!”</a:t>
            </a:r>
          </a:p>
          <a:p>
            <a:pPr marL="0" lvl="0" indent="0">
              <a:lnSpc>
                <a:spcPct val="120000"/>
              </a:lnSpc>
              <a:buNone/>
              <a:defRPr/>
            </a:pPr>
            <a:endParaRPr lang="en-US" sz="2400" dirty="0">
              <a:solidFill>
                <a:prstClr val="white"/>
              </a:solidFill>
              <a:latin typeface="Arial" panose="020B0604020202020204" pitchFamily="34" charset="0"/>
              <a:cs typeface="Arial" panose="020B0604020202020204" pitchFamily="34" charset="0"/>
            </a:endParaRPr>
          </a:p>
          <a:p>
            <a:pPr marL="0" lvl="0" indent="0" algn="r">
              <a:lnSpc>
                <a:spcPct val="120000"/>
              </a:lnSpc>
              <a:buNone/>
              <a:defRPr/>
            </a:pPr>
            <a:r>
              <a:rPr lang="en-US" sz="2400" dirty="0">
                <a:solidFill>
                  <a:schemeClr val="bg2">
                    <a:lumMod val="50000"/>
                  </a:schemeClr>
                </a:solidFill>
                <a:latin typeface="Arial" panose="020B0604020202020204" pitchFamily="34" charset="0"/>
                <a:cs typeface="Arial" panose="020B0604020202020204" pitchFamily="34" charset="0"/>
              </a:rPr>
              <a:t>Revelation 8:13</a:t>
            </a:r>
            <a:endParaRPr kumimoji="0" lang="en-US" sz="2400" b="0" i="0" u="none" strike="noStrike" kern="1200" cap="none" spc="0" normalizeH="0" baseline="0" noProof="0" dirty="0">
              <a:ln>
                <a:noFill/>
              </a:ln>
              <a:solidFill>
                <a:schemeClr val="bg2">
                  <a:lumMod val="50000"/>
                </a:schemeClr>
              </a:solidFill>
              <a:effectLst/>
              <a:uLnTx/>
              <a:uFillTx/>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F1E93B7E-BF94-3A44-E352-3E852BE5CEF2}"/>
              </a:ext>
            </a:extLst>
          </p:cNvPr>
          <p:cNvSpPr/>
          <p:nvPr/>
        </p:nvSpPr>
        <p:spPr>
          <a:xfrm>
            <a:off x="3239589" y="3429000"/>
            <a:ext cx="2638697" cy="881743"/>
          </a:xfrm>
          <a:prstGeom prst="ellipse">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9599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361</TotalTime>
  <Words>645</Words>
  <Application>Microsoft Office PowerPoint</Application>
  <PresentationFormat>Widescreen</PresentationFormat>
  <Paragraphs>32</Paragraphs>
  <Slides>22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Gotham Bold</vt:lpstr>
      <vt:lpstr>Arial</vt:lpstr>
      <vt:lpstr>Calibri</vt:lpstr>
      <vt:lpstr>Calibri Light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Randy Pang</dc:creator>
  <cp:lastModifiedBy>Randy Pang</cp:lastModifiedBy>
  <cp:revision>2</cp:revision>
  <dcterms:created xsi:type="dcterms:W3CDTF">2026-04-26T02:13:09Z</dcterms:created>
  <dcterms:modified xsi:type="dcterms:W3CDTF">2026-04-26T08:14:22Z</dcterms:modified>
</cp:coreProperties>
</file>