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1" r:id="rId3"/>
    <p:sldId id="262" r:id="rId4"/>
    <p:sldId id="257" r:id="rId5"/>
    <p:sldId id="256" r:id="rId6"/>
    <p:sldId id="259" r:id="rId7"/>
    <p:sldId id="263" r:id="rId8"/>
    <p:sldId id="260" r:id="rId9"/>
    <p:sldId id="264" r:id="rId10"/>
    <p:sldId id="265" r:id="rId11"/>
    <p:sldId id="266" r:id="rId12"/>
    <p:sldId id="273" r:id="rId13"/>
    <p:sldId id="274" r:id="rId14"/>
    <p:sldId id="27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BC476A-93C3-4366-9B0D-88DA86BF9A69}" v="98" dt="2026-04-19T08:00:21.509"/>
  </p1510:revLst>
</p1510:revInfo>
</file>

<file path=ppt/tableStyles.xml><?xml version="1.0" encoding="utf-8"?>
<a:tblStyleLst xmlns:a="http://schemas.openxmlformats.org/drawingml/2006/main" def="{5C22544A-7EE6-4342-B048-85BDC9FD1C3A}">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1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84373-6ED4-5F01-F59C-8019805EF6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23A9FE-AE99-C108-15C8-E119D4F4E1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A1EF16-BE8A-50CD-4AB3-2FDB4BDC21EF}"/>
              </a:ext>
            </a:extLst>
          </p:cNvPr>
          <p:cNvSpPr>
            <a:spLocks noGrp="1"/>
          </p:cNvSpPr>
          <p:nvPr>
            <p:ph type="dt" sz="half" idx="10"/>
          </p:nvPr>
        </p:nvSpPr>
        <p:spPr/>
        <p:txBody>
          <a:bodyPr/>
          <a:lstStyle/>
          <a:p>
            <a:fld id="{338DC0A3-E967-4CCB-BB35-785CBEE6587F}" type="datetimeFigureOut">
              <a:rPr lang="en-US" smtClean="0"/>
              <a:t>4/22/2026</a:t>
            </a:fld>
            <a:endParaRPr lang="en-US"/>
          </a:p>
        </p:txBody>
      </p:sp>
      <p:sp>
        <p:nvSpPr>
          <p:cNvPr id="5" name="Footer Placeholder 4">
            <a:extLst>
              <a:ext uri="{FF2B5EF4-FFF2-40B4-BE49-F238E27FC236}">
                <a16:creationId xmlns:a16="http://schemas.microsoft.com/office/drawing/2014/main" id="{817E6727-E84E-BD2C-0432-3E2883866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48D475-B3ED-82F9-1966-262A5A644ACC}"/>
              </a:ext>
            </a:extLst>
          </p:cNvPr>
          <p:cNvSpPr>
            <a:spLocks noGrp="1"/>
          </p:cNvSpPr>
          <p:nvPr>
            <p:ph type="sldNum" sz="quarter" idx="12"/>
          </p:nvPr>
        </p:nvSpPr>
        <p:spPr/>
        <p:txBody>
          <a:bodyPr/>
          <a:lstStyle/>
          <a:p>
            <a:fld id="{DE824170-A49D-4EB0-B99F-E8EA4968ECD3}" type="slidenum">
              <a:rPr lang="en-US" smtClean="0"/>
              <a:t>‹#›</a:t>
            </a:fld>
            <a:endParaRPr lang="en-US"/>
          </a:p>
        </p:txBody>
      </p:sp>
    </p:spTree>
    <p:extLst>
      <p:ext uri="{BB962C8B-B14F-4D97-AF65-F5344CB8AC3E}">
        <p14:creationId xmlns:p14="http://schemas.microsoft.com/office/powerpoint/2010/main" val="637821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64F60-49CD-5ECD-8CFD-A3952A1BFE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6C39A2-8E41-58AC-4882-E7A67D8D4D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83B700-183F-7509-87FE-46A777455ED5}"/>
              </a:ext>
            </a:extLst>
          </p:cNvPr>
          <p:cNvSpPr>
            <a:spLocks noGrp="1"/>
          </p:cNvSpPr>
          <p:nvPr>
            <p:ph type="dt" sz="half" idx="10"/>
          </p:nvPr>
        </p:nvSpPr>
        <p:spPr/>
        <p:txBody>
          <a:bodyPr/>
          <a:lstStyle/>
          <a:p>
            <a:fld id="{338DC0A3-E967-4CCB-BB35-785CBEE6587F}" type="datetimeFigureOut">
              <a:rPr lang="en-US" smtClean="0"/>
              <a:t>4/22/2026</a:t>
            </a:fld>
            <a:endParaRPr lang="en-US"/>
          </a:p>
        </p:txBody>
      </p:sp>
      <p:sp>
        <p:nvSpPr>
          <p:cNvPr id="5" name="Footer Placeholder 4">
            <a:extLst>
              <a:ext uri="{FF2B5EF4-FFF2-40B4-BE49-F238E27FC236}">
                <a16:creationId xmlns:a16="http://schemas.microsoft.com/office/drawing/2014/main" id="{5E88873C-35E1-E473-C840-3E8636128E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7A2B00-2FFC-F69E-5E6D-297499970EAE}"/>
              </a:ext>
            </a:extLst>
          </p:cNvPr>
          <p:cNvSpPr>
            <a:spLocks noGrp="1"/>
          </p:cNvSpPr>
          <p:nvPr>
            <p:ph type="sldNum" sz="quarter" idx="12"/>
          </p:nvPr>
        </p:nvSpPr>
        <p:spPr/>
        <p:txBody>
          <a:bodyPr/>
          <a:lstStyle/>
          <a:p>
            <a:fld id="{DE824170-A49D-4EB0-B99F-E8EA4968ECD3}" type="slidenum">
              <a:rPr lang="en-US" smtClean="0"/>
              <a:t>‹#›</a:t>
            </a:fld>
            <a:endParaRPr lang="en-US"/>
          </a:p>
        </p:txBody>
      </p:sp>
    </p:spTree>
    <p:extLst>
      <p:ext uri="{BB962C8B-B14F-4D97-AF65-F5344CB8AC3E}">
        <p14:creationId xmlns:p14="http://schemas.microsoft.com/office/powerpoint/2010/main" val="2322169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90C451-04B1-B511-5153-723451172F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1FE5B3-9E12-86DF-EB63-CCAC8D71BB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13D72-32F8-32E9-0C65-464DF3CCACBA}"/>
              </a:ext>
            </a:extLst>
          </p:cNvPr>
          <p:cNvSpPr>
            <a:spLocks noGrp="1"/>
          </p:cNvSpPr>
          <p:nvPr>
            <p:ph type="dt" sz="half" idx="10"/>
          </p:nvPr>
        </p:nvSpPr>
        <p:spPr/>
        <p:txBody>
          <a:bodyPr/>
          <a:lstStyle/>
          <a:p>
            <a:fld id="{338DC0A3-E967-4CCB-BB35-785CBEE6587F}" type="datetimeFigureOut">
              <a:rPr lang="en-US" smtClean="0"/>
              <a:t>4/22/2026</a:t>
            </a:fld>
            <a:endParaRPr lang="en-US"/>
          </a:p>
        </p:txBody>
      </p:sp>
      <p:sp>
        <p:nvSpPr>
          <p:cNvPr id="5" name="Footer Placeholder 4">
            <a:extLst>
              <a:ext uri="{FF2B5EF4-FFF2-40B4-BE49-F238E27FC236}">
                <a16:creationId xmlns:a16="http://schemas.microsoft.com/office/drawing/2014/main" id="{5FFDC4EC-1D98-0A3A-24C8-2A4353A60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CF8D44-0FE6-7086-81B0-831B1F098001}"/>
              </a:ext>
            </a:extLst>
          </p:cNvPr>
          <p:cNvSpPr>
            <a:spLocks noGrp="1"/>
          </p:cNvSpPr>
          <p:nvPr>
            <p:ph type="sldNum" sz="quarter" idx="12"/>
          </p:nvPr>
        </p:nvSpPr>
        <p:spPr/>
        <p:txBody>
          <a:bodyPr/>
          <a:lstStyle/>
          <a:p>
            <a:fld id="{DE824170-A49D-4EB0-B99F-E8EA4968ECD3}" type="slidenum">
              <a:rPr lang="en-US" smtClean="0"/>
              <a:t>‹#›</a:t>
            </a:fld>
            <a:endParaRPr lang="en-US"/>
          </a:p>
        </p:txBody>
      </p:sp>
    </p:spTree>
    <p:extLst>
      <p:ext uri="{BB962C8B-B14F-4D97-AF65-F5344CB8AC3E}">
        <p14:creationId xmlns:p14="http://schemas.microsoft.com/office/powerpoint/2010/main" val="1931029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C4B6E-8F28-31EB-2076-3DCD00C7EC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E34F77-F865-00BB-8F71-C4EC17906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AB019-60F7-6BEB-F144-F982E3787B6D}"/>
              </a:ext>
            </a:extLst>
          </p:cNvPr>
          <p:cNvSpPr>
            <a:spLocks noGrp="1"/>
          </p:cNvSpPr>
          <p:nvPr>
            <p:ph type="dt" sz="half" idx="10"/>
          </p:nvPr>
        </p:nvSpPr>
        <p:spPr/>
        <p:txBody>
          <a:bodyPr/>
          <a:lstStyle/>
          <a:p>
            <a:fld id="{338DC0A3-E967-4CCB-BB35-785CBEE6587F}" type="datetimeFigureOut">
              <a:rPr lang="en-US" smtClean="0"/>
              <a:t>4/22/2026</a:t>
            </a:fld>
            <a:endParaRPr lang="en-US"/>
          </a:p>
        </p:txBody>
      </p:sp>
      <p:sp>
        <p:nvSpPr>
          <p:cNvPr id="5" name="Footer Placeholder 4">
            <a:extLst>
              <a:ext uri="{FF2B5EF4-FFF2-40B4-BE49-F238E27FC236}">
                <a16:creationId xmlns:a16="http://schemas.microsoft.com/office/drawing/2014/main" id="{AC9D0584-3002-8338-4919-12ABD8D711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0F6558-0BC3-57C6-12CF-4B0641E6CD1A}"/>
              </a:ext>
            </a:extLst>
          </p:cNvPr>
          <p:cNvSpPr>
            <a:spLocks noGrp="1"/>
          </p:cNvSpPr>
          <p:nvPr>
            <p:ph type="sldNum" sz="quarter" idx="12"/>
          </p:nvPr>
        </p:nvSpPr>
        <p:spPr/>
        <p:txBody>
          <a:bodyPr/>
          <a:lstStyle/>
          <a:p>
            <a:fld id="{DE824170-A49D-4EB0-B99F-E8EA4968ECD3}" type="slidenum">
              <a:rPr lang="en-US" smtClean="0"/>
              <a:t>‹#›</a:t>
            </a:fld>
            <a:endParaRPr lang="en-US"/>
          </a:p>
        </p:txBody>
      </p:sp>
    </p:spTree>
    <p:extLst>
      <p:ext uri="{BB962C8B-B14F-4D97-AF65-F5344CB8AC3E}">
        <p14:creationId xmlns:p14="http://schemas.microsoft.com/office/powerpoint/2010/main" val="2952737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20E4E-DDB0-B98D-294B-79FFC108E9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FCBC1E-AE57-2112-EF98-EE1D57333D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8FB87F-FFC1-85CF-E5DC-53CDCA7464CF}"/>
              </a:ext>
            </a:extLst>
          </p:cNvPr>
          <p:cNvSpPr>
            <a:spLocks noGrp="1"/>
          </p:cNvSpPr>
          <p:nvPr>
            <p:ph type="dt" sz="half" idx="10"/>
          </p:nvPr>
        </p:nvSpPr>
        <p:spPr/>
        <p:txBody>
          <a:bodyPr/>
          <a:lstStyle/>
          <a:p>
            <a:fld id="{338DC0A3-E967-4CCB-BB35-785CBEE6587F}" type="datetimeFigureOut">
              <a:rPr lang="en-US" smtClean="0"/>
              <a:t>4/22/2026</a:t>
            </a:fld>
            <a:endParaRPr lang="en-US"/>
          </a:p>
        </p:txBody>
      </p:sp>
      <p:sp>
        <p:nvSpPr>
          <p:cNvPr id="5" name="Footer Placeholder 4">
            <a:extLst>
              <a:ext uri="{FF2B5EF4-FFF2-40B4-BE49-F238E27FC236}">
                <a16:creationId xmlns:a16="http://schemas.microsoft.com/office/drawing/2014/main" id="{6CD52481-8A90-48F1-0E06-16710DA71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3F4C7C-0856-EE30-CA18-E4832B9AFA10}"/>
              </a:ext>
            </a:extLst>
          </p:cNvPr>
          <p:cNvSpPr>
            <a:spLocks noGrp="1"/>
          </p:cNvSpPr>
          <p:nvPr>
            <p:ph type="sldNum" sz="quarter" idx="12"/>
          </p:nvPr>
        </p:nvSpPr>
        <p:spPr/>
        <p:txBody>
          <a:bodyPr/>
          <a:lstStyle/>
          <a:p>
            <a:fld id="{DE824170-A49D-4EB0-B99F-E8EA4968ECD3}" type="slidenum">
              <a:rPr lang="en-US" smtClean="0"/>
              <a:t>‹#›</a:t>
            </a:fld>
            <a:endParaRPr lang="en-US"/>
          </a:p>
        </p:txBody>
      </p:sp>
    </p:spTree>
    <p:extLst>
      <p:ext uri="{BB962C8B-B14F-4D97-AF65-F5344CB8AC3E}">
        <p14:creationId xmlns:p14="http://schemas.microsoft.com/office/powerpoint/2010/main" val="2065196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92616-7F46-4933-56BF-F8775CB679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9F078C-37D2-DEF7-5E11-233C61F52A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B2D82B-7FAB-6263-34F2-04625D14E9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843C27-C466-7A65-2992-1A7A1C7973B9}"/>
              </a:ext>
            </a:extLst>
          </p:cNvPr>
          <p:cNvSpPr>
            <a:spLocks noGrp="1"/>
          </p:cNvSpPr>
          <p:nvPr>
            <p:ph type="dt" sz="half" idx="10"/>
          </p:nvPr>
        </p:nvSpPr>
        <p:spPr/>
        <p:txBody>
          <a:bodyPr/>
          <a:lstStyle/>
          <a:p>
            <a:fld id="{338DC0A3-E967-4CCB-BB35-785CBEE6587F}" type="datetimeFigureOut">
              <a:rPr lang="en-US" smtClean="0"/>
              <a:t>4/22/2026</a:t>
            </a:fld>
            <a:endParaRPr lang="en-US"/>
          </a:p>
        </p:txBody>
      </p:sp>
      <p:sp>
        <p:nvSpPr>
          <p:cNvPr id="6" name="Footer Placeholder 5">
            <a:extLst>
              <a:ext uri="{FF2B5EF4-FFF2-40B4-BE49-F238E27FC236}">
                <a16:creationId xmlns:a16="http://schemas.microsoft.com/office/drawing/2014/main" id="{A6A714CA-B9CB-5A4B-8906-CF758ABD5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72B63F-58DD-5615-DA10-43E3D84D2EE5}"/>
              </a:ext>
            </a:extLst>
          </p:cNvPr>
          <p:cNvSpPr>
            <a:spLocks noGrp="1"/>
          </p:cNvSpPr>
          <p:nvPr>
            <p:ph type="sldNum" sz="quarter" idx="12"/>
          </p:nvPr>
        </p:nvSpPr>
        <p:spPr/>
        <p:txBody>
          <a:bodyPr/>
          <a:lstStyle/>
          <a:p>
            <a:fld id="{DE824170-A49D-4EB0-B99F-E8EA4968ECD3}" type="slidenum">
              <a:rPr lang="en-US" smtClean="0"/>
              <a:t>‹#›</a:t>
            </a:fld>
            <a:endParaRPr lang="en-US"/>
          </a:p>
        </p:txBody>
      </p:sp>
    </p:spTree>
    <p:extLst>
      <p:ext uri="{BB962C8B-B14F-4D97-AF65-F5344CB8AC3E}">
        <p14:creationId xmlns:p14="http://schemas.microsoft.com/office/powerpoint/2010/main" val="1037201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7B1D2-5D03-30F4-14F8-D0365D76D0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880CE0-186A-1C6E-D04F-00DAED004F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55A1C1-FA0B-1C11-D7B0-5044F9061E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0F3408-F0E6-8FE4-4A0B-D5F8A2161F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E7905D-C920-EC00-21BE-E068C9F4F7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2780F0-9781-CC21-0D8E-7CE8D70AEA48}"/>
              </a:ext>
            </a:extLst>
          </p:cNvPr>
          <p:cNvSpPr>
            <a:spLocks noGrp="1"/>
          </p:cNvSpPr>
          <p:nvPr>
            <p:ph type="dt" sz="half" idx="10"/>
          </p:nvPr>
        </p:nvSpPr>
        <p:spPr/>
        <p:txBody>
          <a:bodyPr/>
          <a:lstStyle/>
          <a:p>
            <a:fld id="{338DC0A3-E967-4CCB-BB35-785CBEE6587F}" type="datetimeFigureOut">
              <a:rPr lang="en-US" smtClean="0"/>
              <a:t>4/22/2026</a:t>
            </a:fld>
            <a:endParaRPr lang="en-US"/>
          </a:p>
        </p:txBody>
      </p:sp>
      <p:sp>
        <p:nvSpPr>
          <p:cNvPr id="8" name="Footer Placeholder 7">
            <a:extLst>
              <a:ext uri="{FF2B5EF4-FFF2-40B4-BE49-F238E27FC236}">
                <a16:creationId xmlns:a16="http://schemas.microsoft.com/office/drawing/2014/main" id="{C467BC64-7CA6-0BAD-0999-1AFDE99B9F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8CCF85-41D7-BE43-C42D-E404EDF6D2BA}"/>
              </a:ext>
            </a:extLst>
          </p:cNvPr>
          <p:cNvSpPr>
            <a:spLocks noGrp="1"/>
          </p:cNvSpPr>
          <p:nvPr>
            <p:ph type="sldNum" sz="quarter" idx="12"/>
          </p:nvPr>
        </p:nvSpPr>
        <p:spPr/>
        <p:txBody>
          <a:bodyPr/>
          <a:lstStyle/>
          <a:p>
            <a:fld id="{DE824170-A49D-4EB0-B99F-E8EA4968ECD3}" type="slidenum">
              <a:rPr lang="en-US" smtClean="0"/>
              <a:t>‹#›</a:t>
            </a:fld>
            <a:endParaRPr lang="en-US"/>
          </a:p>
        </p:txBody>
      </p:sp>
    </p:spTree>
    <p:extLst>
      <p:ext uri="{BB962C8B-B14F-4D97-AF65-F5344CB8AC3E}">
        <p14:creationId xmlns:p14="http://schemas.microsoft.com/office/powerpoint/2010/main" val="3856661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654C5-8334-A980-765C-9CE4CCD6A7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EDFB2A-5A54-102D-F590-C8A2C95DD776}"/>
              </a:ext>
            </a:extLst>
          </p:cNvPr>
          <p:cNvSpPr>
            <a:spLocks noGrp="1"/>
          </p:cNvSpPr>
          <p:nvPr>
            <p:ph type="dt" sz="half" idx="10"/>
          </p:nvPr>
        </p:nvSpPr>
        <p:spPr/>
        <p:txBody>
          <a:bodyPr/>
          <a:lstStyle/>
          <a:p>
            <a:fld id="{338DC0A3-E967-4CCB-BB35-785CBEE6587F}" type="datetimeFigureOut">
              <a:rPr lang="en-US" smtClean="0"/>
              <a:t>4/22/2026</a:t>
            </a:fld>
            <a:endParaRPr lang="en-US"/>
          </a:p>
        </p:txBody>
      </p:sp>
      <p:sp>
        <p:nvSpPr>
          <p:cNvPr id="4" name="Footer Placeholder 3">
            <a:extLst>
              <a:ext uri="{FF2B5EF4-FFF2-40B4-BE49-F238E27FC236}">
                <a16:creationId xmlns:a16="http://schemas.microsoft.com/office/drawing/2014/main" id="{D882793E-3DE1-AE75-1A75-A0E03025A7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073D82-FFBE-F031-00A2-86CFD5AB0527}"/>
              </a:ext>
            </a:extLst>
          </p:cNvPr>
          <p:cNvSpPr>
            <a:spLocks noGrp="1"/>
          </p:cNvSpPr>
          <p:nvPr>
            <p:ph type="sldNum" sz="quarter" idx="12"/>
          </p:nvPr>
        </p:nvSpPr>
        <p:spPr/>
        <p:txBody>
          <a:bodyPr/>
          <a:lstStyle/>
          <a:p>
            <a:fld id="{DE824170-A49D-4EB0-B99F-E8EA4968ECD3}" type="slidenum">
              <a:rPr lang="en-US" smtClean="0"/>
              <a:t>‹#›</a:t>
            </a:fld>
            <a:endParaRPr lang="en-US"/>
          </a:p>
        </p:txBody>
      </p:sp>
    </p:spTree>
    <p:extLst>
      <p:ext uri="{BB962C8B-B14F-4D97-AF65-F5344CB8AC3E}">
        <p14:creationId xmlns:p14="http://schemas.microsoft.com/office/powerpoint/2010/main" val="1780281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8B6189-841B-9FAF-A834-8116A2E7923B}"/>
              </a:ext>
            </a:extLst>
          </p:cNvPr>
          <p:cNvSpPr>
            <a:spLocks noGrp="1"/>
          </p:cNvSpPr>
          <p:nvPr>
            <p:ph type="dt" sz="half" idx="10"/>
          </p:nvPr>
        </p:nvSpPr>
        <p:spPr/>
        <p:txBody>
          <a:bodyPr/>
          <a:lstStyle/>
          <a:p>
            <a:fld id="{338DC0A3-E967-4CCB-BB35-785CBEE6587F}" type="datetimeFigureOut">
              <a:rPr lang="en-US" smtClean="0"/>
              <a:t>4/22/2026</a:t>
            </a:fld>
            <a:endParaRPr lang="en-US"/>
          </a:p>
        </p:txBody>
      </p:sp>
      <p:sp>
        <p:nvSpPr>
          <p:cNvPr id="3" name="Footer Placeholder 2">
            <a:extLst>
              <a:ext uri="{FF2B5EF4-FFF2-40B4-BE49-F238E27FC236}">
                <a16:creationId xmlns:a16="http://schemas.microsoft.com/office/drawing/2014/main" id="{ABBD05EC-9975-A367-843A-80A022CCBC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E986CF-E387-8442-05F2-5869E0B447E6}"/>
              </a:ext>
            </a:extLst>
          </p:cNvPr>
          <p:cNvSpPr>
            <a:spLocks noGrp="1"/>
          </p:cNvSpPr>
          <p:nvPr>
            <p:ph type="sldNum" sz="quarter" idx="12"/>
          </p:nvPr>
        </p:nvSpPr>
        <p:spPr/>
        <p:txBody>
          <a:bodyPr/>
          <a:lstStyle/>
          <a:p>
            <a:fld id="{DE824170-A49D-4EB0-B99F-E8EA4968ECD3}" type="slidenum">
              <a:rPr lang="en-US" smtClean="0"/>
              <a:t>‹#›</a:t>
            </a:fld>
            <a:endParaRPr lang="en-US"/>
          </a:p>
        </p:txBody>
      </p:sp>
    </p:spTree>
    <p:extLst>
      <p:ext uri="{BB962C8B-B14F-4D97-AF65-F5344CB8AC3E}">
        <p14:creationId xmlns:p14="http://schemas.microsoft.com/office/powerpoint/2010/main" val="1562244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FE4F4-8C2A-5374-BEA8-3A6C6DB3FC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E32609-1CE3-3228-4DD1-6A3DE7BD37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566354-CC6F-552D-6D64-B06D362561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FCD60F-F49E-0CC9-C1D2-E00AFD647527}"/>
              </a:ext>
            </a:extLst>
          </p:cNvPr>
          <p:cNvSpPr>
            <a:spLocks noGrp="1"/>
          </p:cNvSpPr>
          <p:nvPr>
            <p:ph type="dt" sz="half" idx="10"/>
          </p:nvPr>
        </p:nvSpPr>
        <p:spPr/>
        <p:txBody>
          <a:bodyPr/>
          <a:lstStyle/>
          <a:p>
            <a:fld id="{338DC0A3-E967-4CCB-BB35-785CBEE6587F}" type="datetimeFigureOut">
              <a:rPr lang="en-US" smtClean="0"/>
              <a:t>4/22/2026</a:t>
            </a:fld>
            <a:endParaRPr lang="en-US"/>
          </a:p>
        </p:txBody>
      </p:sp>
      <p:sp>
        <p:nvSpPr>
          <p:cNvPr id="6" name="Footer Placeholder 5">
            <a:extLst>
              <a:ext uri="{FF2B5EF4-FFF2-40B4-BE49-F238E27FC236}">
                <a16:creationId xmlns:a16="http://schemas.microsoft.com/office/drawing/2014/main" id="{28F159EC-889C-B9E8-73E4-63C3BB7D23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1A6500-F799-727B-DB1D-23713F968D63}"/>
              </a:ext>
            </a:extLst>
          </p:cNvPr>
          <p:cNvSpPr>
            <a:spLocks noGrp="1"/>
          </p:cNvSpPr>
          <p:nvPr>
            <p:ph type="sldNum" sz="quarter" idx="12"/>
          </p:nvPr>
        </p:nvSpPr>
        <p:spPr/>
        <p:txBody>
          <a:bodyPr/>
          <a:lstStyle/>
          <a:p>
            <a:fld id="{DE824170-A49D-4EB0-B99F-E8EA4968ECD3}" type="slidenum">
              <a:rPr lang="en-US" smtClean="0"/>
              <a:t>‹#›</a:t>
            </a:fld>
            <a:endParaRPr lang="en-US"/>
          </a:p>
        </p:txBody>
      </p:sp>
    </p:spTree>
    <p:extLst>
      <p:ext uri="{BB962C8B-B14F-4D97-AF65-F5344CB8AC3E}">
        <p14:creationId xmlns:p14="http://schemas.microsoft.com/office/powerpoint/2010/main" val="746853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BE98-AC9F-0F62-1F06-88359EF5AB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AE970D-6A38-6386-3A13-B61B0F0696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10EEA7-C5F2-DF6D-008A-8DD0F19F41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1022E7-8805-36EC-A214-AEA578885915}"/>
              </a:ext>
            </a:extLst>
          </p:cNvPr>
          <p:cNvSpPr>
            <a:spLocks noGrp="1"/>
          </p:cNvSpPr>
          <p:nvPr>
            <p:ph type="dt" sz="half" idx="10"/>
          </p:nvPr>
        </p:nvSpPr>
        <p:spPr/>
        <p:txBody>
          <a:bodyPr/>
          <a:lstStyle/>
          <a:p>
            <a:fld id="{338DC0A3-E967-4CCB-BB35-785CBEE6587F}" type="datetimeFigureOut">
              <a:rPr lang="en-US" smtClean="0"/>
              <a:t>4/22/2026</a:t>
            </a:fld>
            <a:endParaRPr lang="en-US"/>
          </a:p>
        </p:txBody>
      </p:sp>
      <p:sp>
        <p:nvSpPr>
          <p:cNvPr id="6" name="Footer Placeholder 5">
            <a:extLst>
              <a:ext uri="{FF2B5EF4-FFF2-40B4-BE49-F238E27FC236}">
                <a16:creationId xmlns:a16="http://schemas.microsoft.com/office/drawing/2014/main" id="{5E2ABB76-0DB9-2789-DD0C-9520606DD9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318D07-1332-F103-A3C2-F629100F0B70}"/>
              </a:ext>
            </a:extLst>
          </p:cNvPr>
          <p:cNvSpPr>
            <a:spLocks noGrp="1"/>
          </p:cNvSpPr>
          <p:nvPr>
            <p:ph type="sldNum" sz="quarter" idx="12"/>
          </p:nvPr>
        </p:nvSpPr>
        <p:spPr/>
        <p:txBody>
          <a:bodyPr/>
          <a:lstStyle/>
          <a:p>
            <a:fld id="{DE824170-A49D-4EB0-B99F-E8EA4968ECD3}" type="slidenum">
              <a:rPr lang="en-US" smtClean="0"/>
              <a:t>‹#›</a:t>
            </a:fld>
            <a:endParaRPr lang="en-US"/>
          </a:p>
        </p:txBody>
      </p:sp>
    </p:spTree>
    <p:extLst>
      <p:ext uri="{BB962C8B-B14F-4D97-AF65-F5344CB8AC3E}">
        <p14:creationId xmlns:p14="http://schemas.microsoft.com/office/powerpoint/2010/main" val="1901282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88D7AC-D788-C576-4AB8-193920350A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81BCD7-7A59-1CA5-7F96-D18F114122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09816-12C8-6EE6-C24F-F8C8407A97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8DC0A3-E967-4CCB-BB35-785CBEE6587F}" type="datetimeFigureOut">
              <a:rPr lang="en-US" smtClean="0"/>
              <a:t>4/22/2026</a:t>
            </a:fld>
            <a:endParaRPr lang="en-US"/>
          </a:p>
        </p:txBody>
      </p:sp>
      <p:sp>
        <p:nvSpPr>
          <p:cNvPr id="5" name="Footer Placeholder 4">
            <a:extLst>
              <a:ext uri="{FF2B5EF4-FFF2-40B4-BE49-F238E27FC236}">
                <a16:creationId xmlns:a16="http://schemas.microsoft.com/office/drawing/2014/main" id="{E03EEF72-10D3-8A63-B315-FFDC4421F8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AFACAC-15E1-5732-638E-B4D7B78CD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824170-A49D-4EB0-B99F-E8EA4968ECD3}" type="slidenum">
              <a:rPr lang="en-US" smtClean="0"/>
              <a:t>‹#›</a:t>
            </a:fld>
            <a:endParaRPr lang="en-US"/>
          </a:p>
        </p:txBody>
      </p:sp>
    </p:spTree>
    <p:extLst>
      <p:ext uri="{BB962C8B-B14F-4D97-AF65-F5344CB8AC3E}">
        <p14:creationId xmlns:p14="http://schemas.microsoft.com/office/powerpoint/2010/main" val="1599945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C643C-B453-D948-2C65-35326B91559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87031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0068C1-2515-6DB6-4B5B-6ACD5A56A14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2B21954-9E1B-BEA6-25D7-C26B57D8EE50}"/>
              </a:ext>
            </a:extLst>
          </p:cNvPr>
          <p:cNvPicPr>
            <a:picLocks noChangeAspect="1"/>
          </p:cNvPicPr>
          <p:nvPr/>
        </p:nvPicPr>
        <p:blipFill>
          <a:blip r:embed="rId2"/>
          <a:srcRect l="86" t="413" r="1" b="56693"/>
          <a:stretch>
            <a:fillRect/>
          </a:stretch>
        </p:blipFill>
        <p:spPr>
          <a:xfrm>
            <a:off x="1113283" y="2246085"/>
            <a:ext cx="9965433" cy="1773465"/>
          </a:xfrm>
          <a:prstGeom prst="rect">
            <a:avLst/>
          </a:prstGeom>
        </p:spPr>
      </p:pic>
      <p:sp>
        <p:nvSpPr>
          <p:cNvPr id="4" name="TextBox 3">
            <a:extLst>
              <a:ext uri="{FF2B5EF4-FFF2-40B4-BE49-F238E27FC236}">
                <a16:creationId xmlns:a16="http://schemas.microsoft.com/office/drawing/2014/main" id="{4CDBA487-A86C-2072-CB4B-7CE6865FFD50}"/>
              </a:ext>
            </a:extLst>
          </p:cNvPr>
          <p:cNvSpPr txBox="1"/>
          <p:nvPr/>
        </p:nvSpPr>
        <p:spPr>
          <a:xfrm>
            <a:off x="9303656" y="6307364"/>
            <a:ext cx="2888344" cy="369332"/>
          </a:xfrm>
          <a:prstGeom prst="rect">
            <a:avLst/>
          </a:prstGeom>
          <a:noFill/>
        </p:spPr>
        <p:txBody>
          <a:bodyPr wrap="square" rtlCol="0">
            <a:spAutoFit/>
          </a:bodyPr>
          <a:lstStyle/>
          <a:p>
            <a:r>
              <a:rPr lang="en-US">
                <a:solidFill>
                  <a:schemeClr val="bg1"/>
                </a:solidFill>
              </a:rPr>
              <a:t>Schreiner, </a:t>
            </a:r>
            <a:r>
              <a:rPr lang="en-US" i="1">
                <a:solidFill>
                  <a:schemeClr val="bg1"/>
                </a:solidFill>
              </a:rPr>
              <a:t>Revelation</a:t>
            </a:r>
            <a:r>
              <a:rPr lang="en-US">
                <a:solidFill>
                  <a:schemeClr val="bg1"/>
                </a:solidFill>
              </a:rPr>
              <a:t> (2023)</a:t>
            </a:r>
          </a:p>
        </p:txBody>
      </p:sp>
    </p:spTree>
    <p:extLst>
      <p:ext uri="{BB962C8B-B14F-4D97-AF65-F5344CB8AC3E}">
        <p14:creationId xmlns:p14="http://schemas.microsoft.com/office/powerpoint/2010/main" val="224959749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3DF8BC6-9A04-934D-5BD6-7FBA1069B47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8EFC07C-9D5F-3062-FA19-C4B8030FDAC1}"/>
              </a:ext>
            </a:extLst>
          </p:cNvPr>
          <p:cNvPicPr>
            <a:picLocks noChangeAspect="1"/>
          </p:cNvPicPr>
          <p:nvPr/>
        </p:nvPicPr>
        <p:blipFill>
          <a:blip r:embed="rId2"/>
          <a:srcRect l="86" t="413" r="1" b="42365"/>
          <a:stretch>
            <a:fillRect/>
          </a:stretch>
        </p:blipFill>
        <p:spPr>
          <a:xfrm>
            <a:off x="1113283" y="2246085"/>
            <a:ext cx="9965433" cy="2365829"/>
          </a:xfrm>
          <a:prstGeom prst="rect">
            <a:avLst/>
          </a:prstGeom>
        </p:spPr>
      </p:pic>
      <p:sp>
        <p:nvSpPr>
          <p:cNvPr id="4" name="TextBox 3">
            <a:extLst>
              <a:ext uri="{FF2B5EF4-FFF2-40B4-BE49-F238E27FC236}">
                <a16:creationId xmlns:a16="http://schemas.microsoft.com/office/drawing/2014/main" id="{41F4AD4B-2E63-7FD4-983C-E6CDF3244E9B}"/>
              </a:ext>
            </a:extLst>
          </p:cNvPr>
          <p:cNvSpPr txBox="1"/>
          <p:nvPr/>
        </p:nvSpPr>
        <p:spPr>
          <a:xfrm>
            <a:off x="9303656" y="6307364"/>
            <a:ext cx="2888344" cy="369332"/>
          </a:xfrm>
          <a:prstGeom prst="rect">
            <a:avLst/>
          </a:prstGeom>
          <a:noFill/>
        </p:spPr>
        <p:txBody>
          <a:bodyPr wrap="square" rtlCol="0">
            <a:spAutoFit/>
          </a:bodyPr>
          <a:lstStyle/>
          <a:p>
            <a:r>
              <a:rPr lang="en-US">
                <a:solidFill>
                  <a:schemeClr val="bg1"/>
                </a:solidFill>
              </a:rPr>
              <a:t>Schreiner, </a:t>
            </a:r>
            <a:r>
              <a:rPr lang="en-US" i="1">
                <a:solidFill>
                  <a:schemeClr val="bg1"/>
                </a:solidFill>
              </a:rPr>
              <a:t>Revelation</a:t>
            </a:r>
            <a:r>
              <a:rPr lang="en-US">
                <a:solidFill>
                  <a:schemeClr val="bg1"/>
                </a:solidFill>
              </a:rPr>
              <a:t> (2023)</a:t>
            </a:r>
          </a:p>
        </p:txBody>
      </p:sp>
    </p:spTree>
    <p:extLst>
      <p:ext uri="{BB962C8B-B14F-4D97-AF65-F5344CB8AC3E}">
        <p14:creationId xmlns:p14="http://schemas.microsoft.com/office/powerpoint/2010/main" val="274031326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C90D6E0-1EE1-F714-8611-E28B9FB0217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5327D01-BE7D-738B-2F7B-420E74E299CF}"/>
              </a:ext>
            </a:extLst>
          </p:cNvPr>
          <p:cNvPicPr>
            <a:picLocks noChangeAspect="1"/>
          </p:cNvPicPr>
          <p:nvPr/>
        </p:nvPicPr>
        <p:blipFill>
          <a:blip r:embed="rId2"/>
          <a:srcRect l="49828" t="39750" b="47204"/>
          <a:stretch>
            <a:fillRect/>
          </a:stretch>
        </p:blipFill>
        <p:spPr>
          <a:xfrm>
            <a:off x="5905500" y="2800350"/>
            <a:ext cx="6286500" cy="800100"/>
          </a:xfrm>
          <a:prstGeom prst="rect">
            <a:avLst/>
          </a:prstGeom>
        </p:spPr>
      </p:pic>
      <p:pic>
        <p:nvPicPr>
          <p:cNvPr id="3" name="Picture 2">
            <a:extLst>
              <a:ext uri="{FF2B5EF4-FFF2-40B4-BE49-F238E27FC236}">
                <a16:creationId xmlns:a16="http://schemas.microsoft.com/office/drawing/2014/main" id="{8FDBE60B-5D8E-2D6C-81DB-2819284F8445}"/>
              </a:ext>
            </a:extLst>
          </p:cNvPr>
          <p:cNvPicPr>
            <a:picLocks noChangeAspect="1"/>
          </p:cNvPicPr>
          <p:nvPr/>
        </p:nvPicPr>
        <p:blipFill>
          <a:blip r:embed="rId2"/>
          <a:srcRect l="49828" t="52795" b="21734"/>
          <a:stretch>
            <a:fillRect/>
          </a:stretch>
        </p:blipFill>
        <p:spPr>
          <a:xfrm>
            <a:off x="5905500" y="3600450"/>
            <a:ext cx="6286500" cy="1562100"/>
          </a:xfrm>
          <a:prstGeom prst="rect">
            <a:avLst/>
          </a:prstGeom>
        </p:spPr>
      </p:pic>
      <p:pic>
        <p:nvPicPr>
          <p:cNvPr id="6" name="Picture 5">
            <a:extLst>
              <a:ext uri="{FF2B5EF4-FFF2-40B4-BE49-F238E27FC236}">
                <a16:creationId xmlns:a16="http://schemas.microsoft.com/office/drawing/2014/main" id="{AD2CFA45-8585-BFBB-B27C-4EF36993E747}"/>
              </a:ext>
            </a:extLst>
          </p:cNvPr>
          <p:cNvPicPr>
            <a:picLocks noChangeAspect="1"/>
          </p:cNvPicPr>
          <p:nvPr/>
        </p:nvPicPr>
        <p:blipFill>
          <a:blip r:embed="rId2"/>
          <a:srcRect l="49828" t="78265"/>
          <a:stretch>
            <a:fillRect/>
          </a:stretch>
        </p:blipFill>
        <p:spPr>
          <a:xfrm>
            <a:off x="5905500" y="5162550"/>
            <a:ext cx="6286500" cy="1333004"/>
          </a:xfrm>
          <a:prstGeom prst="rect">
            <a:avLst/>
          </a:prstGeom>
        </p:spPr>
      </p:pic>
      <p:pic>
        <p:nvPicPr>
          <p:cNvPr id="5" name="Picture 4">
            <a:extLst>
              <a:ext uri="{FF2B5EF4-FFF2-40B4-BE49-F238E27FC236}">
                <a16:creationId xmlns:a16="http://schemas.microsoft.com/office/drawing/2014/main" id="{67045774-6CAD-2FF1-AE1C-7A646786736C}"/>
              </a:ext>
            </a:extLst>
          </p:cNvPr>
          <p:cNvPicPr>
            <a:picLocks noChangeAspect="1"/>
          </p:cNvPicPr>
          <p:nvPr/>
        </p:nvPicPr>
        <p:blipFill>
          <a:blip r:embed="rId2"/>
          <a:srcRect l="49828" b="60250"/>
          <a:stretch>
            <a:fillRect/>
          </a:stretch>
        </p:blipFill>
        <p:spPr>
          <a:xfrm>
            <a:off x="5905500" y="362446"/>
            <a:ext cx="6286500" cy="2437904"/>
          </a:xfrm>
          <a:prstGeom prst="rect">
            <a:avLst/>
          </a:prstGeom>
        </p:spPr>
      </p:pic>
      <p:pic>
        <p:nvPicPr>
          <p:cNvPr id="4" name="Picture 3">
            <a:extLst>
              <a:ext uri="{FF2B5EF4-FFF2-40B4-BE49-F238E27FC236}">
                <a16:creationId xmlns:a16="http://schemas.microsoft.com/office/drawing/2014/main" id="{D5E038FD-9194-B320-3617-48F3FA5DD95B}"/>
              </a:ext>
            </a:extLst>
          </p:cNvPr>
          <p:cNvPicPr>
            <a:picLocks noChangeAspect="1"/>
          </p:cNvPicPr>
          <p:nvPr/>
        </p:nvPicPr>
        <p:blipFill>
          <a:blip r:embed="rId2"/>
          <a:srcRect r="50171"/>
          <a:stretch>
            <a:fillRect/>
          </a:stretch>
        </p:blipFill>
        <p:spPr>
          <a:xfrm>
            <a:off x="1" y="362446"/>
            <a:ext cx="5905500" cy="6133108"/>
          </a:xfrm>
          <a:prstGeom prst="rect">
            <a:avLst/>
          </a:prstGeom>
        </p:spPr>
      </p:pic>
    </p:spTree>
    <p:extLst>
      <p:ext uri="{BB962C8B-B14F-4D97-AF65-F5344CB8AC3E}">
        <p14:creationId xmlns:p14="http://schemas.microsoft.com/office/powerpoint/2010/main" val="26890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C5583D39-AF13-65D0-AB51-1DB0A7E6C85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799" y="1137557"/>
            <a:ext cx="914400" cy="914400"/>
          </a:xfrm>
          <a:prstGeom prst="rect">
            <a:avLst/>
          </a:prstGeom>
        </p:spPr>
      </p:pic>
      <p:sp>
        <p:nvSpPr>
          <p:cNvPr id="7" name="Content Placeholder 2">
            <a:extLst>
              <a:ext uri="{FF2B5EF4-FFF2-40B4-BE49-F238E27FC236}">
                <a16:creationId xmlns:a16="http://schemas.microsoft.com/office/drawing/2014/main" id="{96286D53-034B-BCD0-DD95-92C4B1476932}"/>
              </a:ext>
            </a:extLst>
          </p:cNvPr>
          <p:cNvSpPr txBox="1">
            <a:spLocks/>
          </p:cNvSpPr>
          <p:nvPr/>
        </p:nvSpPr>
        <p:spPr>
          <a:xfrm>
            <a:off x="872066" y="2378530"/>
            <a:ext cx="10447867" cy="3888920"/>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20000"/>
              </a:lnSpc>
              <a:buNone/>
              <a:defRPr/>
            </a:pPr>
            <a:r>
              <a:rPr lang="en-US" sz="2400">
                <a:solidFill>
                  <a:prstClr val="white"/>
                </a:solidFill>
                <a:latin typeface="Arial" panose="020B0604020202020204" pitchFamily="34" charset="0"/>
                <a:cs typeface="Arial" panose="020B0604020202020204" pitchFamily="34" charset="0"/>
              </a:rPr>
              <a:t>23       I looked on the earth, and behold, it was without form and void;</a:t>
            </a:r>
          </a:p>
          <a:p>
            <a:pPr marL="0" lvl="0" indent="0">
              <a:lnSpc>
                <a:spcPct val="120000"/>
              </a:lnSpc>
              <a:buNone/>
              <a:defRPr/>
            </a:pPr>
            <a:r>
              <a:rPr lang="en-US" sz="2400">
                <a:solidFill>
                  <a:prstClr val="white"/>
                </a:solidFill>
                <a:latin typeface="Arial" panose="020B0604020202020204" pitchFamily="34" charset="0"/>
                <a:cs typeface="Arial" panose="020B0604020202020204" pitchFamily="34" charset="0"/>
              </a:rPr>
              <a:t>		and to the heavens, and they had no light.</a:t>
            </a:r>
          </a:p>
          <a:p>
            <a:pPr marL="0" lvl="0" indent="0">
              <a:lnSpc>
                <a:spcPct val="120000"/>
              </a:lnSpc>
              <a:buNone/>
              <a:defRPr/>
            </a:pPr>
            <a:r>
              <a:rPr lang="en-US" sz="2400">
                <a:solidFill>
                  <a:prstClr val="white"/>
                </a:solidFill>
                <a:latin typeface="Arial" panose="020B0604020202020204" pitchFamily="34" charset="0"/>
                <a:cs typeface="Arial" panose="020B0604020202020204" pitchFamily="34" charset="0"/>
              </a:rPr>
              <a:t>24       I looked on the mountains, and behold, they were quaking,</a:t>
            </a:r>
          </a:p>
          <a:p>
            <a:pPr marL="0" lvl="0" indent="0">
              <a:lnSpc>
                <a:spcPct val="120000"/>
              </a:lnSpc>
              <a:buNone/>
              <a:defRPr/>
            </a:pPr>
            <a:r>
              <a:rPr lang="en-US" sz="2400">
                <a:solidFill>
                  <a:prstClr val="white"/>
                </a:solidFill>
                <a:latin typeface="Arial" panose="020B0604020202020204" pitchFamily="34" charset="0"/>
                <a:cs typeface="Arial" panose="020B0604020202020204" pitchFamily="34" charset="0"/>
              </a:rPr>
              <a:t>		and all the hills moved to and </a:t>
            </a:r>
            <a:r>
              <a:rPr lang="en-US" sz="2400" err="1">
                <a:solidFill>
                  <a:prstClr val="white"/>
                </a:solidFill>
                <a:latin typeface="Arial" panose="020B0604020202020204" pitchFamily="34" charset="0"/>
                <a:cs typeface="Arial" panose="020B0604020202020204" pitchFamily="34" charset="0"/>
              </a:rPr>
              <a:t>fro</a:t>
            </a:r>
            <a:r>
              <a:rPr lang="en-US" sz="2400">
                <a:solidFill>
                  <a:prstClr val="white"/>
                </a:solidFill>
                <a:latin typeface="Arial" panose="020B0604020202020204" pitchFamily="34" charset="0"/>
                <a:cs typeface="Arial" panose="020B0604020202020204" pitchFamily="34" charset="0"/>
              </a:rPr>
              <a:t>.</a:t>
            </a:r>
          </a:p>
          <a:p>
            <a:pPr marL="0" lvl="0" indent="0">
              <a:lnSpc>
                <a:spcPct val="120000"/>
              </a:lnSpc>
              <a:buNone/>
              <a:defRPr/>
            </a:pPr>
            <a:r>
              <a:rPr lang="en-US" sz="2400">
                <a:solidFill>
                  <a:prstClr val="white"/>
                </a:solidFill>
                <a:latin typeface="Arial" panose="020B0604020202020204" pitchFamily="34" charset="0"/>
                <a:cs typeface="Arial" panose="020B0604020202020204" pitchFamily="34" charset="0"/>
              </a:rPr>
              <a:t>25       I looked, and behold, there was no man,</a:t>
            </a:r>
          </a:p>
          <a:p>
            <a:pPr marL="0" lvl="0" indent="0">
              <a:lnSpc>
                <a:spcPct val="120000"/>
              </a:lnSpc>
              <a:buNone/>
              <a:defRPr/>
            </a:pPr>
            <a:r>
              <a:rPr lang="en-US" sz="2400">
                <a:solidFill>
                  <a:prstClr val="white"/>
                </a:solidFill>
                <a:latin typeface="Arial" panose="020B0604020202020204" pitchFamily="34" charset="0"/>
                <a:cs typeface="Arial" panose="020B0604020202020204" pitchFamily="34" charset="0"/>
              </a:rPr>
              <a:t>		and all the birds of the air had fled. </a:t>
            </a:r>
          </a:p>
          <a:p>
            <a:pPr marL="0" lvl="0" indent="0" algn="r">
              <a:lnSpc>
                <a:spcPct val="120000"/>
              </a:lnSpc>
              <a:buNone/>
              <a:defRPr/>
            </a:pPr>
            <a:r>
              <a:rPr lang="en-US" sz="2400">
                <a:solidFill>
                  <a:schemeClr val="bg2">
                    <a:lumMod val="75000"/>
                  </a:schemeClr>
                </a:solidFill>
                <a:latin typeface="Arial" panose="020B0604020202020204" pitchFamily="34" charset="0"/>
                <a:cs typeface="Arial" panose="020B0604020202020204" pitchFamily="34" charset="0"/>
              </a:rPr>
              <a:t>(Jeremiah 4:23-25)</a:t>
            </a:r>
          </a:p>
        </p:txBody>
      </p:sp>
    </p:spTree>
    <p:extLst>
      <p:ext uri="{BB962C8B-B14F-4D97-AF65-F5344CB8AC3E}">
        <p14:creationId xmlns:p14="http://schemas.microsoft.com/office/powerpoint/2010/main" val="174957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6EB371-53C0-AFE1-45F9-FF63B72020B2}"/>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artisticPaintStrokes/>
                    </a14:imgEffect>
                  </a14:imgLayer>
                </a14:imgProps>
              </a:ext>
            </a:extLst>
          </a:blip>
          <a:srcRect t="7710" r="1311" b="9021"/>
          <a:stretch>
            <a:fillRect/>
          </a:stretch>
        </p:blipFill>
        <p:spPr>
          <a:xfrm>
            <a:off x="-1" y="0"/>
            <a:ext cx="12192001" cy="6858000"/>
          </a:xfrm>
          <a:prstGeom prst="rect">
            <a:avLst/>
          </a:prstGeom>
        </p:spPr>
      </p:pic>
    </p:spTree>
    <p:extLst>
      <p:ext uri="{BB962C8B-B14F-4D97-AF65-F5344CB8AC3E}">
        <p14:creationId xmlns:p14="http://schemas.microsoft.com/office/powerpoint/2010/main" val="4231980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52AD00-D303-0D95-E709-479F2996D6C5}"/>
              </a:ext>
            </a:extLst>
          </p:cNvPr>
          <p:cNvPicPr>
            <a:picLocks noChangeAspect="1"/>
          </p:cNvPicPr>
          <p:nvPr/>
        </p:nvPicPr>
        <p:blipFill>
          <a:blip r:embed="rId2">
            <a:alphaModFix amt="70000"/>
          </a:blip>
          <a:srcRect t="24153" b="38347"/>
          <a:stretch>
            <a:fillRect/>
          </a:stretch>
        </p:blipFill>
        <p:spPr>
          <a:xfrm>
            <a:off x="0" y="0"/>
            <a:ext cx="12192000" cy="6858000"/>
          </a:xfrm>
          <a:prstGeom prst="rect">
            <a:avLst/>
          </a:prstGeom>
        </p:spPr>
      </p:pic>
    </p:spTree>
    <p:extLst>
      <p:ext uri="{BB962C8B-B14F-4D97-AF65-F5344CB8AC3E}">
        <p14:creationId xmlns:p14="http://schemas.microsoft.com/office/powerpoint/2010/main" val="1552744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993406-C967-A3A3-7C10-24FFA6E475A9}"/>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artisticPhotocopy/>
                    </a14:imgEffect>
                  </a14:imgLayer>
                </a14:imgProps>
              </a:ext>
            </a:extLst>
          </a:blip>
          <a:srcRect l="-1" t="7816" r="-45" b="777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EAB714D-0601-1DB7-CE79-206A3ED64BB5}"/>
              </a:ext>
            </a:extLst>
          </p:cNvPr>
          <p:cNvSpPr txBox="1"/>
          <p:nvPr/>
        </p:nvSpPr>
        <p:spPr>
          <a:xfrm>
            <a:off x="857250" y="2521059"/>
            <a:ext cx="10477500" cy="1815882"/>
          </a:xfrm>
          <a:prstGeom prst="rect">
            <a:avLst/>
          </a:prstGeom>
          <a:noFill/>
        </p:spPr>
        <p:txBody>
          <a:bodyPr wrap="square">
            <a:spAutoFit/>
          </a:bodyPr>
          <a:lstStyle/>
          <a:p>
            <a:pPr algn="ctr"/>
            <a:r>
              <a:rPr lang="en-US" sz="2800">
                <a:solidFill>
                  <a:schemeClr val="bg1"/>
                </a:solidFill>
                <a:latin typeface="Arial Black" panose="020B0A04020102020204" pitchFamily="34" charset="0"/>
              </a:rPr>
              <a:t>“When the Lamb opened the seventh seal, there was silence in heaven for about half an hour.” </a:t>
            </a:r>
          </a:p>
          <a:p>
            <a:pPr algn="ctr"/>
            <a:endParaRPr lang="en-US" sz="2800">
              <a:solidFill>
                <a:schemeClr val="bg1"/>
              </a:solidFill>
              <a:latin typeface="Arial Black" panose="020B0A04020102020204" pitchFamily="34" charset="0"/>
            </a:endParaRPr>
          </a:p>
          <a:p>
            <a:pPr algn="ctr"/>
            <a:r>
              <a:rPr lang="en-US" sz="2800">
                <a:solidFill>
                  <a:schemeClr val="bg2">
                    <a:lumMod val="50000"/>
                  </a:schemeClr>
                </a:solidFill>
                <a:latin typeface="Arial Black" panose="020B0A04020102020204" pitchFamily="34" charset="0"/>
              </a:rPr>
              <a:t>Revelation 8:1</a:t>
            </a:r>
          </a:p>
        </p:txBody>
      </p:sp>
    </p:spTree>
    <p:extLst>
      <p:ext uri="{BB962C8B-B14F-4D97-AF65-F5344CB8AC3E}">
        <p14:creationId xmlns:p14="http://schemas.microsoft.com/office/powerpoint/2010/main" val="149580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59BAC-1DD0-8666-9F4B-DFCD6CD9FEB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0220429-DDFF-FB78-3B6B-F0FEE8AE5F8C}"/>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a14:imgEffect>
                  </a14:imgLayer>
                </a14:imgProps>
              </a:ext>
            </a:extLst>
          </a:blip>
          <a:srcRect l="16227" t="22568" b="6748"/>
          <a:stretch>
            <a:fillRect/>
          </a:stretch>
        </p:blipFill>
        <p:spPr>
          <a:xfrm>
            <a:off x="0" y="0"/>
            <a:ext cx="12192000" cy="6858001"/>
          </a:xfrm>
          <a:prstGeom prst="rect">
            <a:avLst/>
          </a:prstGeom>
        </p:spPr>
      </p:pic>
      <p:sp>
        <p:nvSpPr>
          <p:cNvPr id="8" name="TextBox 7">
            <a:extLst>
              <a:ext uri="{FF2B5EF4-FFF2-40B4-BE49-F238E27FC236}">
                <a16:creationId xmlns:a16="http://schemas.microsoft.com/office/drawing/2014/main" id="{A1FAFC54-0FD7-3230-5BD7-38E162B36B1E}"/>
              </a:ext>
            </a:extLst>
          </p:cNvPr>
          <p:cNvSpPr txBox="1"/>
          <p:nvPr/>
        </p:nvSpPr>
        <p:spPr>
          <a:xfrm>
            <a:off x="857250" y="1659285"/>
            <a:ext cx="10477500" cy="3539430"/>
          </a:xfrm>
          <a:prstGeom prst="rect">
            <a:avLst/>
          </a:prstGeom>
          <a:solidFill>
            <a:schemeClr val="tx1"/>
          </a:solidFill>
        </p:spPr>
        <p:txBody>
          <a:bodyPr wrap="square">
            <a:spAutoFit/>
          </a:bodyPr>
          <a:lstStyle/>
          <a:p>
            <a:r>
              <a:rPr lang="en-US" sz="2800">
                <a:solidFill>
                  <a:schemeClr val="bg1"/>
                </a:solidFill>
                <a:latin typeface="Aptos" panose="020B0004020202020204" pitchFamily="34" charset="0"/>
              </a:rPr>
              <a:t>“Here the trumpets represent God’s judgments during this present age, in answer to the prayers of God’s people, summoning the nations to repent before the end arrives. The judgments that span life in this world anticipate the final judgment. </a:t>
            </a:r>
            <a:r>
              <a:rPr lang="en-US" sz="2800">
                <a:solidFill>
                  <a:srgbClr val="FFFF00"/>
                </a:solidFill>
                <a:latin typeface="Aptos" panose="020B0004020202020204" pitchFamily="34" charset="0"/>
              </a:rPr>
              <a:t>Those who have sided with evil should reconsider and return to righteousness before the fatal day of reckoning arrives.</a:t>
            </a:r>
            <a:r>
              <a:rPr lang="en-US" sz="2800">
                <a:solidFill>
                  <a:schemeClr val="bg1"/>
                </a:solidFill>
                <a:latin typeface="Aptos" panose="020B0004020202020204" pitchFamily="34" charset="0"/>
              </a:rPr>
              <a:t>” </a:t>
            </a:r>
          </a:p>
          <a:p>
            <a:pPr algn="ctr"/>
            <a:endParaRPr lang="en-US" sz="2800">
              <a:solidFill>
                <a:schemeClr val="bg1"/>
              </a:solidFill>
              <a:latin typeface="Aptos" panose="020B0004020202020204" pitchFamily="34" charset="0"/>
            </a:endParaRPr>
          </a:p>
          <a:p>
            <a:pPr algn="r"/>
            <a:r>
              <a:rPr lang="en-US" sz="2800">
                <a:solidFill>
                  <a:schemeClr val="bg1"/>
                </a:solidFill>
                <a:latin typeface="Aptos" panose="020B0004020202020204" pitchFamily="34" charset="0"/>
              </a:rPr>
              <a:t>-Thomas Schreiner</a:t>
            </a:r>
            <a:endParaRPr lang="en-US" sz="2800">
              <a:solidFill>
                <a:schemeClr val="bg2">
                  <a:lumMod val="50000"/>
                </a:schemeClr>
              </a:solidFill>
              <a:latin typeface="Aptos" panose="020B0004020202020204" pitchFamily="34" charset="0"/>
            </a:endParaRPr>
          </a:p>
        </p:txBody>
      </p:sp>
    </p:spTree>
    <p:extLst>
      <p:ext uri="{BB962C8B-B14F-4D97-AF65-F5344CB8AC3E}">
        <p14:creationId xmlns:p14="http://schemas.microsoft.com/office/powerpoint/2010/main" val="355524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4A4F1D7-751F-54AD-D3C4-6A4D2AAE3ACF}"/>
              </a:ext>
            </a:extLst>
          </p:cNvPr>
          <p:cNvPicPr>
            <a:picLocks noChangeAspect="1"/>
          </p:cNvPicPr>
          <p:nvPr/>
        </p:nvPicPr>
        <p:blipFill>
          <a:blip r:embed="rId2">
            <a:extLst>
              <a:ext uri="{BEBA8EAE-BF5A-486C-A8C5-ECC9F3942E4B}">
                <a14:imgProps xmlns:a14="http://schemas.microsoft.com/office/drawing/2010/main">
                  <a14:imgLayer r:embed="rId3">
                    <a14:imgEffect>
                      <a14:artisticPaintBrush/>
                    </a14:imgEffect>
                  </a14:imgLayer>
                </a14:imgProps>
              </a:ext>
            </a:extLst>
          </a:blip>
          <a:srcRect t="47401" b="15114"/>
          <a:stretch>
            <a:fillRect/>
          </a:stretch>
        </p:blipFill>
        <p:spPr>
          <a:xfrm>
            <a:off x="-4915" y="0"/>
            <a:ext cx="12196915" cy="6858000"/>
          </a:xfrm>
          <a:prstGeom prst="rect">
            <a:avLst/>
          </a:prstGeom>
        </p:spPr>
      </p:pic>
    </p:spTree>
    <p:extLst>
      <p:ext uri="{BB962C8B-B14F-4D97-AF65-F5344CB8AC3E}">
        <p14:creationId xmlns:p14="http://schemas.microsoft.com/office/powerpoint/2010/main" val="2552756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D5DA0-513E-5D9D-0C6E-FB4BB19D950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153B1D4-515C-FC14-9F36-C09AF3FD6747}"/>
              </a:ext>
            </a:extLst>
          </p:cNvPr>
          <p:cNvPicPr>
            <a:picLocks noChangeAspect="1"/>
          </p:cNvPicPr>
          <p:nvPr/>
        </p:nvPicPr>
        <p:blipFill>
          <a:blip r:embed="rId2">
            <a:extLst>
              <a:ext uri="{BEBA8EAE-BF5A-486C-A8C5-ECC9F3942E4B}">
                <a14:imgProps xmlns:a14="http://schemas.microsoft.com/office/drawing/2010/main">
                  <a14:imgLayer r:embed="rId3">
                    <a14:imgEffect>
                      <a14:artisticPaintBrush/>
                    </a14:imgEffect>
                  </a14:imgLayer>
                </a14:imgProps>
              </a:ext>
            </a:extLst>
          </a:blip>
          <a:srcRect t="31250" b="31250"/>
          <a:stretch>
            <a:fillRect/>
          </a:stretch>
        </p:blipFill>
        <p:spPr>
          <a:xfrm>
            <a:off x="0" y="0"/>
            <a:ext cx="12192000" cy="6858000"/>
          </a:xfrm>
          <a:prstGeom prst="rect">
            <a:avLst/>
          </a:prstGeom>
        </p:spPr>
      </p:pic>
      <p:pic>
        <p:nvPicPr>
          <p:cNvPr id="4" name="Graphic 3" descr="Open book with solid fill">
            <a:extLst>
              <a:ext uri="{FF2B5EF4-FFF2-40B4-BE49-F238E27FC236}">
                <a16:creationId xmlns:a16="http://schemas.microsoft.com/office/drawing/2014/main" id="{5D97E16A-1A08-9854-7E93-A209C5AC1CC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38799" y="1385207"/>
            <a:ext cx="914400" cy="914400"/>
          </a:xfrm>
          <a:prstGeom prst="rect">
            <a:avLst/>
          </a:prstGeom>
        </p:spPr>
      </p:pic>
      <p:sp>
        <p:nvSpPr>
          <p:cNvPr id="5" name="Content Placeholder 2">
            <a:extLst>
              <a:ext uri="{FF2B5EF4-FFF2-40B4-BE49-F238E27FC236}">
                <a16:creationId xmlns:a16="http://schemas.microsoft.com/office/drawing/2014/main" id="{45F5C37F-58C1-208C-F1C7-5018879CD1CE}"/>
              </a:ext>
            </a:extLst>
          </p:cNvPr>
          <p:cNvSpPr txBox="1">
            <a:spLocks/>
          </p:cNvSpPr>
          <p:nvPr/>
        </p:nvSpPr>
        <p:spPr>
          <a:xfrm>
            <a:off x="872066" y="2626180"/>
            <a:ext cx="10447867" cy="2574470"/>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20000"/>
              </a:lnSpc>
              <a:buNone/>
              <a:defRPr/>
            </a:pPr>
            <a:r>
              <a:rPr lang="en-US" sz="2400">
                <a:solidFill>
                  <a:prstClr val="white"/>
                </a:solidFill>
                <a:latin typeface="Arial" panose="020B0604020202020204" pitchFamily="34" charset="0"/>
                <a:cs typeface="Arial" panose="020B0604020202020204" pitchFamily="34" charset="0"/>
              </a:rPr>
              <a:t>“Then the angel took the censer and filled it with fire from the altar and threw it on the earth, and there were peals of thunder, rumblings, flashes of lightning, and an earthquake.”</a:t>
            </a:r>
          </a:p>
          <a:p>
            <a:pPr marL="0" lvl="0" indent="0">
              <a:lnSpc>
                <a:spcPct val="120000"/>
              </a:lnSpc>
              <a:buNone/>
              <a:defRPr/>
            </a:pPr>
            <a:endParaRPr lang="en-US" sz="2400">
              <a:solidFill>
                <a:prstClr val="white"/>
              </a:solidFill>
              <a:latin typeface="Arial" panose="020B0604020202020204" pitchFamily="34" charset="0"/>
              <a:cs typeface="Arial" panose="020B0604020202020204" pitchFamily="34" charset="0"/>
            </a:endParaRPr>
          </a:p>
          <a:p>
            <a:pPr marL="0" lvl="0" indent="0" algn="r">
              <a:lnSpc>
                <a:spcPct val="120000"/>
              </a:lnSpc>
              <a:buNone/>
              <a:defRPr/>
            </a:pPr>
            <a:r>
              <a:rPr lang="en-US" sz="2400">
                <a:solidFill>
                  <a:schemeClr val="bg2">
                    <a:lumMod val="75000"/>
                  </a:schemeClr>
                </a:solidFill>
                <a:latin typeface="Arial" panose="020B0604020202020204" pitchFamily="34" charset="0"/>
                <a:cs typeface="Arial" panose="020B0604020202020204" pitchFamily="34" charset="0"/>
              </a:rPr>
              <a:t>Revelation 8:5</a:t>
            </a:r>
            <a:endParaRPr kumimoji="0" lang="en-US" sz="2400" b="0" i="0" u="none" strike="noStrike" kern="1200" cap="none" spc="0" normalizeH="0" baseline="0" noProof="0">
              <a:ln>
                <a:noFill/>
              </a:ln>
              <a:solidFill>
                <a:schemeClr val="bg2">
                  <a:lumMod val="75000"/>
                </a:scheme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2387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9E1893-AEB6-E843-EB3A-48EBB9216EAA}"/>
              </a:ext>
            </a:extLst>
          </p:cNvPr>
          <p:cNvSpPr txBox="1"/>
          <p:nvPr/>
        </p:nvSpPr>
        <p:spPr>
          <a:xfrm>
            <a:off x="857250" y="3030885"/>
            <a:ext cx="10477500" cy="2246769"/>
          </a:xfrm>
          <a:prstGeom prst="rect">
            <a:avLst/>
          </a:prstGeom>
          <a:solidFill>
            <a:schemeClr val="tx1"/>
          </a:solidFill>
        </p:spPr>
        <p:txBody>
          <a:bodyPr wrap="square">
            <a:spAutoFit/>
          </a:bodyPr>
          <a:lstStyle/>
          <a:p>
            <a:r>
              <a:rPr lang="en-US" sz="2800">
                <a:solidFill>
                  <a:schemeClr val="bg1"/>
                </a:solidFill>
                <a:latin typeface="Aptos" panose="020B0004020202020204" pitchFamily="34" charset="0"/>
              </a:rPr>
              <a:t>“God does not judge like a tyrant, nor is his judgment comparable to a toddler’s irrational tantrum. Rather, God judges precisely to bring justice, to restore what is right and vanquish evil.”</a:t>
            </a:r>
          </a:p>
          <a:p>
            <a:endParaRPr lang="en-US" sz="2800">
              <a:solidFill>
                <a:schemeClr val="bg1"/>
              </a:solidFill>
              <a:latin typeface="Aptos" panose="020B0004020202020204" pitchFamily="34" charset="0"/>
            </a:endParaRPr>
          </a:p>
          <a:p>
            <a:pPr algn="r"/>
            <a:r>
              <a:rPr lang="en-US" sz="2800">
                <a:solidFill>
                  <a:schemeClr val="bg1"/>
                </a:solidFill>
                <a:latin typeface="Aptos" panose="020B0004020202020204" pitchFamily="34" charset="0"/>
              </a:rPr>
              <a:t>-Thomas Schreiner</a:t>
            </a:r>
            <a:endParaRPr lang="en-US" sz="2800">
              <a:solidFill>
                <a:schemeClr val="bg2">
                  <a:lumMod val="50000"/>
                </a:schemeClr>
              </a:solidFill>
              <a:latin typeface="Aptos" panose="020B0004020202020204" pitchFamily="34" charset="0"/>
            </a:endParaRPr>
          </a:p>
        </p:txBody>
      </p:sp>
      <p:pic>
        <p:nvPicPr>
          <p:cNvPr id="4" name="Graphic 3" descr="Chat bubble with solid fill">
            <a:extLst>
              <a:ext uri="{FF2B5EF4-FFF2-40B4-BE49-F238E27FC236}">
                <a16:creationId xmlns:a16="http://schemas.microsoft.com/office/drawing/2014/main" id="{1CA03DDC-5B04-17BB-0981-194C5798CF2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800" y="1905000"/>
            <a:ext cx="914400" cy="914400"/>
          </a:xfrm>
          <a:prstGeom prst="rect">
            <a:avLst/>
          </a:prstGeom>
        </p:spPr>
      </p:pic>
    </p:spTree>
    <p:extLst>
      <p:ext uri="{BB962C8B-B14F-4D97-AF65-F5344CB8AC3E}">
        <p14:creationId xmlns:p14="http://schemas.microsoft.com/office/powerpoint/2010/main" val="1329693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06184B-0B09-CC80-3B58-BC923E0E7B1B}"/>
              </a:ext>
            </a:extLst>
          </p:cNvPr>
          <p:cNvPicPr>
            <a:picLocks noChangeAspect="1"/>
          </p:cNvPicPr>
          <p:nvPr/>
        </p:nvPicPr>
        <p:blipFill>
          <a:blip r:embed="rId2"/>
          <a:srcRect l="86" t="413" r="1" b="85720"/>
          <a:stretch>
            <a:fillRect/>
          </a:stretch>
        </p:blipFill>
        <p:spPr>
          <a:xfrm>
            <a:off x="1113283" y="2246085"/>
            <a:ext cx="9965433" cy="573315"/>
          </a:xfrm>
          <a:prstGeom prst="rect">
            <a:avLst/>
          </a:prstGeom>
        </p:spPr>
      </p:pic>
      <p:sp>
        <p:nvSpPr>
          <p:cNvPr id="4" name="TextBox 3">
            <a:extLst>
              <a:ext uri="{FF2B5EF4-FFF2-40B4-BE49-F238E27FC236}">
                <a16:creationId xmlns:a16="http://schemas.microsoft.com/office/drawing/2014/main" id="{56B9D935-5AFC-FCB4-2526-688D6BE8F448}"/>
              </a:ext>
            </a:extLst>
          </p:cNvPr>
          <p:cNvSpPr txBox="1"/>
          <p:nvPr/>
        </p:nvSpPr>
        <p:spPr>
          <a:xfrm>
            <a:off x="9303656" y="6307364"/>
            <a:ext cx="2888344" cy="369332"/>
          </a:xfrm>
          <a:prstGeom prst="rect">
            <a:avLst/>
          </a:prstGeom>
          <a:noFill/>
        </p:spPr>
        <p:txBody>
          <a:bodyPr wrap="square" rtlCol="0">
            <a:spAutoFit/>
          </a:bodyPr>
          <a:lstStyle/>
          <a:p>
            <a:r>
              <a:rPr lang="en-US">
                <a:solidFill>
                  <a:schemeClr val="bg1"/>
                </a:solidFill>
              </a:rPr>
              <a:t>Schreiner, </a:t>
            </a:r>
            <a:r>
              <a:rPr lang="en-US" i="1">
                <a:solidFill>
                  <a:schemeClr val="bg1"/>
                </a:solidFill>
              </a:rPr>
              <a:t>Revelation</a:t>
            </a:r>
            <a:r>
              <a:rPr lang="en-US">
                <a:solidFill>
                  <a:schemeClr val="bg1"/>
                </a:solidFill>
              </a:rPr>
              <a:t> (2023)</a:t>
            </a:r>
          </a:p>
        </p:txBody>
      </p:sp>
    </p:spTree>
    <p:extLst>
      <p:ext uri="{BB962C8B-B14F-4D97-AF65-F5344CB8AC3E}">
        <p14:creationId xmlns:p14="http://schemas.microsoft.com/office/powerpoint/2010/main" val="2982771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173301B-08FA-0D15-6EFD-9C4134FA862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BDC00A2-3A0E-4DAD-55BA-1C1CBE410947}"/>
              </a:ext>
            </a:extLst>
          </p:cNvPr>
          <p:cNvPicPr>
            <a:picLocks noChangeAspect="1"/>
          </p:cNvPicPr>
          <p:nvPr/>
        </p:nvPicPr>
        <p:blipFill>
          <a:blip r:embed="rId2"/>
          <a:srcRect l="86" t="413" r="1" b="70976"/>
          <a:stretch>
            <a:fillRect/>
          </a:stretch>
        </p:blipFill>
        <p:spPr>
          <a:xfrm>
            <a:off x="1113283" y="2246085"/>
            <a:ext cx="9965433" cy="1182915"/>
          </a:xfrm>
          <a:prstGeom prst="rect">
            <a:avLst/>
          </a:prstGeom>
        </p:spPr>
      </p:pic>
      <p:sp>
        <p:nvSpPr>
          <p:cNvPr id="4" name="TextBox 3">
            <a:extLst>
              <a:ext uri="{FF2B5EF4-FFF2-40B4-BE49-F238E27FC236}">
                <a16:creationId xmlns:a16="http://schemas.microsoft.com/office/drawing/2014/main" id="{E4325601-7D22-5653-3177-AC27119F6D05}"/>
              </a:ext>
            </a:extLst>
          </p:cNvPr>
          <p:cNvSpPr txBox="1"/>
          <p:nvPr/>
        </p:nvSpPr>
        <p:spPr>
          <a:xfrm>
            <a:off x="9303656" y="6307364"/>
            <a:ext cx="2888344" cy="369332"/>
          </a:xfrm>
          <a:prstGeom prst="rect">
            <a:avLst/>
          </a:prstGeom>
          <a:noFill/>
        </p:spPr>
        <p:txBody>
          <a:bodyPr wrap="square" rtlCol="0">
            <a:spAutoFit/>
          </a:bodyPr>
          <a:lstStyle/>
          <a:p>
            <a:r>
              <a:rPr lang="en-US">
                <a:solidFill>
                  <a:schemeClr val="bg1"/>
                </a:solidFill>
              </a:rPr>
              <a:t>Schreiner, </a:t>
            </a:r>
            <a:r>
              <a:rPr lang="en-US" i="1">
                <a:solidFill>
                  <a:schemeClr val="bg1"/>
                </a:solidFill>
              </a:rPr>
              <a:t>Revelation</a:t>
            </a:r>
            <a:r>
              <a:rPr lang="en-US">
                <a:solidFill>
                  <a:schemeClr val="bg1"/>
                </a:solidFill>
              </a:rPr>
              <a:t> (2023)</a:t>
            </a:r>
          </a:p>
        </p:txBody>
      </p:sp>
    </p:spTree>
    <p:extLst>
      <p:ext uri="{BB962C8B-B14F-4D97-AF65-F5344CB8AC3E}">
        <p14:creationId xmlns:p14="http://schemas.microsoft.com/office/powerpoint/2010/main" val="29136441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278</Words>
  <Application>Microsoft Office PowerPoint</Application>
  <PresentationFormat>Widescreen</PresentationFormat>
  <Paragraphs>23</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Aptos</vt: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Randy Pang</dc:creator>
  <cp:lastModifiedBy>Randy Pang</cp:lastModifiedBy>
  <cp:revision>1</cp:revision>
  <dcterms:created xsi:type="dcterms:W3CDTF">2026-04-18T22:55:14Z</dcterms:created>
  <dcterms:modified xsi:type="dcterms:W3CDTF">2026-04-22T08:33:37Z</dcterms:modified>
</cp:coreProperties>
</file>