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76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1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1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8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64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7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84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13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4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21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00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4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6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4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73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9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96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86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4/26/2026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36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4/26/2026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3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4/26/2026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44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3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17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35075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93033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979378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33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372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40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57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71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5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2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329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17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4/26/2026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53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3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4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48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2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10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0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8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F5BE-72EA-F5A8-126F-A075C2C9A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DA307-9734-67D7-3EF9-9B0509963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6DA4C41-96A6-2048-8C9C-AE41A3E311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5" b="12975"/>
          <a:stretch>
            <a:fillRect/>
          </a:stretch>
        </p:blipFill>
        <p:spPr>
          <a:xfrm>
            <a:off x="342901" y="343038"/>
            <a:ext cx="11506200" cy="6397198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3081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FF86-6FF4-FEB8-8BE5-615A93C9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best for us is what is best for our souls. </a:t>
            </a:r>
          </a:p>
        </p:txBody>
      </p:sp>
    </p:spTree>
    <p:extLst>
      <p:ext uri="{BB962C8B-B14F-4D97-AF65-F5344CB8AC3E}">
        <p14:creationId xmlns:p14="http://schemas.microsoft.com/office/powerpoint/2010/main" val="399100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E0BB-A8DA-F9DA-2CA0-923D941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God’s people are to be peacemakers.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4A5076-35B1-0D2E-BB41-E0B9F9934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64F1-5C5E-AB76-FCEA-6890A0B6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Abram found his security in the promises of the Father.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5D280-C465-0D05-C2DE-01DE9BE5E1D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8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5655-0772-5B2F-D206-DF50D79CC8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Abram’s humble faithfulness led him to a more intimate knowledge of the Father’s will. </a:t>
            </a:r>
          </a:p>
        </p:txBody>
      </p:sp>
    </p:spTree>
    <p:extLst>
      <p:ext uri="{BB962C8B-B14F-4D97-AF65-F5344CB8AC3E}">
        <p14:creationId xmlns:p14="http://schemas.microsoft.com/office/powerpoint/2010/main" val="276563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8E90-BF45-4391-F719-8DC9BD80FA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gracious promises of God should always be met with the humble praises of God’s people. </a:t>
            </a:r>
          </a:p>
        </p:txBody>
      </p:sp>
    </p:spTree>
    <p:extLst>
      <p:ext uri="{BB962C8B-B14F-4D97-AF65-F5344CB8AC3E}">
        <p14:creationId xmlns:p14="http://schemas.microsoft.com/office/powerpoint/2010/main" val="365681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D24AB-47DA-2115-1DB1-3F83E962E8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we surrender our heart and will to God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experience peace and contentment. </a:t>
            </a:r>
          </a:p>
        </p:txBody>
      </p:sp>
    </p:spTree>
    <p:extLst>
      <p:ext uri="{BB962C8B-B14F-4D97-AF65-F5344CB8AC3E}">
        <p14:creationId xmlns:p14="http://schemas.microsoft.com/office/powerpoint/2010/main" val="146424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E768-5C74-EAA7-131F-9EC808B8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42:1-2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921E-5CBE-5A6A-F45B-8D12AA68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As a deer pants for flowing streams, so pants my soul for you, O God. 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My soul thirsts for God, for the living God. When shall I come and appear before God?” </a:t>
            </a:r>
          </a:p>
        </p:txBody>
      </p:sp>
    </p:spTree>
    <p:extLst>
      <p:ext uri="{BB962C8B-B14F-4D97-AF65-F5344CB8AC3E}">
        <p14:creationId xmlns:p14="http://schemas.microsoft.com/office/powerpoint/2010/main" val="198839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95B1-72E9-D314-5D2D-44CA9B7E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C0262-A05E-EEE3-4EEA-891C9BDCB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God, You are the satisfier of my soul! You are the living God, present and approachable.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Lord, thank you for satisfying my soul when….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 satisfy my soul’s longing for…..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Lord, bring Your hope and salvation to 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1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B0F0-CF1A-EA6D-93C3-AB755136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D2BD-1859-8AA9-8CE6-12E792A20E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2744" y="954577"/>
            <a:ext cx="5486400" cy="490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“... not  thinking less of yourself than of other people, nor does it mean having a low opinion of your own gifts. It means freedom from thinking about yourself one way or the other at all.”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5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FB98-1BC1-707A-9B1C-47BB1858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95" y="2254135"/>
            <a:ext cx="11045952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Abram’s wealth did not effect his worship.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2EBF-84FE-6693-940F-D7D47B5CE1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8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8843-D8AD-69B9-21EC-0FDD619D03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Followers of Christ should be the ones seeking to deescalate not fueling the flames of bitter disagreements. </a:t>
            </a:r>
          </a:p>
        </p:txBody>
      </p:sp>
    </p:spTree>
    <p:extLst>
      <p:ext uri="{BB962C8B-B14F-4D97-AF65-F5344CB8AC3E}">
        <p14:creationId xmlns:p14="http://schemas.microsoft.com/office/powerpoint/2010/main" val="22461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379279D-6C85-4A31-D5CF-539FC982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CF925-3432-DEAB-7909-C0E177A7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99" r="26740"/>
          <a:stretch>
            <a:fillRect/>
          </a:stretch>
        </p:blipFill>
        <p:spPr>
          <a:xfrm>
            <a:off x="342900" y="342901"/>
            <a:ext cx="6528955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087AA-9874-633B-EC16-F3EAED136F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342901"/>
            <a:ext cx="3401568" cy="597560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 blameless walk requires humility.</a:t>
            </a:r>
          </a:p>
        </p:txBody>
      </p:sp>
    </p:spTree>
    <p:extLst>
      <p:ext uri="{BB962C8B-B14F-4D97-AF65-F5344CB8AC3E}">
        <p14:creationId xmlns:p14="http://schemas.microsoft.com/office/powerpoint/2010/main" val="373284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D200-C656-3E83-AABE-92D9CF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Abram humbles himself so peace can be restored.</a:t>
            </a:r>
          </a:p>
        </p:txBody>
      </p:sp>
    </p:spTree>
    <p:extLst>
      <p:ext uri="{BB962C8B-B14F-4D97-AF65-F5344CB8AC3E}">
        <p14:creationId xmlns:p14="http://schemas.microsoft.com/office/powerpoint/2010/main" val="4191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1539-298B-F1E4-7332-D7962751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/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Our choices are an overflow of our heart.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2EAB92-7F63-1056-0313-F9DA8BC7FE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0718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257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Neue Haas Grotesk Text Pro</vt:lpstr>
      <vt:lpstr>Dune</vt:lpstr>
      <vt:lpstr>PowerPoint Presentation</vt:lpstr>
      <vt:lpstr>Psalm 42:1-2 </vt:lpstr>
      <vt:lpstr>PowerPoint Presentation</vt:lpstr>
      <vt:lpstr>Humility </vt:lpstr>
      <vt:lpstr>Abram’s wealth did not effect his worship.</vt:lpstr>
      <vt:lpstr>PowerPoint Presentation</vt:lpstr>
      <vt:lpstr>PowerPoint Presentation</vt:lpstr>
      <vt:lpstr>Abram humbles himself so peace can be restored.</vt:lpstr>
      <vt:lpstr>Our choices are an overflow of our heart. </vt:lpstr>
      <vt:lpstr>What is best for us is what is best for our souls. </vt:lpstr>
      <vt:lpstr>God’s people are to be peacemakers.</vt:lpstr>
      <vt:lpstr>Abram found his security in the promises of the Father.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1</cp:revision>
  <dcterms:created xsi:type="dcterms:W3CDTF">2026-04-26T10:42:54Z</dcterms:created>
  <dcterms:modified xsi:type="dcterms:W3CDTF">2026-04-26T11:31:11Z</dcterms:modified>
</cp:coreProperties>
</file>