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634" r:id="rId2"/>
    <p:sldId id="658" r:id="rId3"/>
    <p:sldId id="635" r:id="rId4"/>
    <p:sldId id="644" r:id="rId5"/>
    <p:sldId id="638" r:id="rId6"/>
    <p:sldId id="637" r:id="rId7"/>
    <p:sldId id="660" r:id="rId8"/>
    <p:sldId id="661" r:id="rId9"/>
    <p:sldId id="663" r:id="rId10"/>
    <p:sldId id="664" r:id="rId11"/>
    <p:sldId id="639" r:id="rId12"/>
    <p:sldId id="640" r:id="rId13"/>
    <p:sldId id="645" r:id="rId14"/>
    <p:sldId id="657" r:id="rId15"/>
    <p:sldId id="643" r:id="rId16"/>
    <p:sldId id="655" r:id="rId17"/>
    <p:sldId id="654" r:id="rId18"/>
    <p:sldId id="649" r:id="rId19"/>
    <p:sldId id="646" r:id="rId20"/>
    <p:sldId id="650" r:id="rId21"/>
    <p:sldId id="636" r:id="rId22"/>
    <p:sldId id="648" r:id="rId23"/>
    <p:sldId id="670" r:id="rId24"/>
    <p:sldId id="671" r:id="rId25"/>
    <p:sldId id="653" r:id="rId26"/>
    <p:sldId id="65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Christie" userId="84e6e281-edf4-46c9-b975-55a073e31b1a" providerId="ADAL" clId="{F66CD9D8-65F0-42F0-A138-C746D1029227}"/>
    <pc:docChg chg="delSld delMainMaster">
      <pc:chgData name="Michael Christie" userId="84e6e281-edf4-46c9-b975-55a073e31b1a" providerId="ADAL" clId="{F66CD9D8-65F0-42F0-A138-C746D1029227}" dt="2026-04-24T09:09:34.717" v="1" actId="47"/>
      <pc:docMkLst>
        <pc:docMk/>
      </pc:docMkLst>
      <pc:sldChg chg="del">
        <pc:chgData name="Michael Christie" userId="84e6e281-edf4-46c9-b975-55a073e31b1a" providerId="ADAL" clId="{F66CD9D8-65F0-42F0-A138-C746D1029227}" dt="2026-04-24T09:09:25.163" v="0" actId="47"/>
        <pc:sldMkLst>
          <pc:docMk/>
          <pc:sldMk cId="0" sldId="256"/>
        </pc:sldMkLst>
      </pc:sldChg>
      <pc:sldChg chg="del">
        <pc:chgData name="Michael Christie" userId="84e6e281-edf4-46c9-b975-55a073e31b1a" providerId="ADAL" clId="{F66CD9D8-65F0-42F0-A138-C746D1029227}" dt="2026-04-24T09:09:34.717" v="1" actId="47"/>
        <pc:sldMkLst>
          <pc:docMk/>
          <pc:sldMk cId="1045246076" sldId="266"/>
        </pc:sldMkLst>
      </pc:sldChg>
      <pc:sldChg chg="del">
        <pc:chgData name="Michael Christie" userId="84e6e281-edf4-46c9-b975-55a073e31b1a" providerId="ADAL" clId="{F66CD9D8-65F0-42F0-A138-C746D1029227}" dt="2026-04-24T09:09:34.717" v="1" actId="47"/>
        <pc:sldMkLst>
          <pc:docMk/>
          <pc:sldMk cId="3534881600" sldId="369"/>
        </pc:sldMkLst>
      </pc:sldChg>
      <pc:sldChg chg="del">
        <pc:chgData name="Michael Christie" userId="84e6e281-edf4-46c9-b975-55a073e31b1a" providerId="ADAL" clId="{F66CD9D8-65F0-42F0-A138-C746D1029227}" dt="2026-04-24T09:09:34.717" v="1" actId="47"/>
        <pc:sldMkLst>
          <pc:docMk/>
          <pc:sldMk cId="3020694386" sldId="370"/>
        </pc:sldMkLst>
      </pc:sldChg>
      <pc:sldChg chg="del">
        <pc:chgData name="Michael Christie" userId="84e6e281-edf4-46c9-b975-55a073e31b1a" providerId="ADAL" clId="{F66CD9D8-65F0-42F0-A138-C746D1029227}" dt="2026-04-24T09:09:25.163" v="0" actId="47"/>
        <pc:sldMkLst>
          <pc:docMk/>
          <pc:sldMk cId="1579605028" sldId="371"/>
        </pc:sldMkLst>
      </pc:sldChg>
      <pc:sldChg chg="del">
        <pc:chgData name="Michael Christie" userId="84e6e281-edf4-46c9-b975-55a073e31b1a" providerId="ADAL" clId="{F66CD9D8-65F0-42F0-A138-C746D1029227}" dt="2026-04-24T09:09:25.163" v="0" actId="47"/>
        <pc:sldMkLst>
          <pc:docMk/>
          <pc:sldMk cId="1614506824" sldId="372"/>
        </pc:sldMkLst>
      </pc:sldChg>
      <pc:sldChg chg="del">
        <pc:chgData name="Michael Christie" userId="84e6e281-edf4-46c9-b975-55a073e31b1a" providerId="ADAL" clId="{F66CD9D8-65F0-42F0-A138-C746D1029227}" dt="2026-04-24T09:09:25.163" v="0" actId="47"/>
        <pc:sldMkLst>
          <pc:docMk/>
          <pc:sldMk cId="1828426897" sldId="388"/>
        </pc:sldMkLst>
      </pc:sldChg>
      <pc:sldChg chg="del">
        <pc:chgData name="Michael Christie" userId="84e6e281-edf4-46c9-b975-55a073e31b1a" providerId="ADAL" clId="{F66CD9D8-65F0-42F0-A138-C746D1029227}" dt="2026-04-24T09:09:34.717" v="1" actId="47"/>
        <pc:sldMkLst>
          <pc:docMk/>
          <pc:sldMk cId="2331226511" sldId="613"/>
        </pc:sldMkLst>
      </pc:sldChg>
      <pc:sldChg chg="del">
        <pc:chgData name="Michael Christie" userId="84e6e281-edf4-46c9-b975-55a073e31b1a" providerId="ADAL" clId="{F66CD9D8-65F0-42F0-A138-C746D1029227}" dt="2026-04-24T09:09:34.717" v="1" actId="47"/>
        <pc:sldMkLst>
          <pc:docMk/>
          <pc:sldMk cId="1881922641" sldId="633"/>
        </pc:sldMkLst>
      </pc:sldChg>
      <pc:sldChg chg="del">
        <pc:chgData name="Michael Christie" userId="84e6e281-edf4-46c9-b975-55a073e31b1a" providerId="ADAL" clId="{F66CD9D8-65F0-42F0-A138-C746D1029227}" dt="2026-04-24T09:09:34.717" v="1" actId="47"/>
        <pc:sldMkLst>
          <pc:docMk/>
          <pc:sldMk cId="431720741" sldId="667"/>
        </pc:sldMkLst>
      </pc:sldChg>
      <pc:sldChg chg="del">
        <pc:chgData name="Michael Christie" userId="84e6e281-edf4-46c9-b975-55a073e31b1a" providerId="ADAL" clId="{F66CD9D8-65F0-42F0-A138-C746D1029227}" dt="2026-04-24T09:09:25.163" v="0" actId="47"/>
        <pc:sldMkLst>
          <pc:docMk/>
          <pc:sldMk cId="3326677191" sldId="668"/>
        </pc:sldMkLst>
      </pc:sldChg>
      <pc:sldMasterChg chg="del delSldLayout">
        <pc:chgData name="Michael Christie" userId="84e6e281-edf4-46c9-b975-55a073e31b1a" providerId="ADAL" clId="{F66CD9D8-65F0-42F0-A138-C746D1029227}" dt="2026-04-24T09:09:34.717" v="1" actId="47"/>
        <pc:sldMasterMkLst>
          <pc:docMk/>
          <pc:sldMasterMk cId="1051704895" sldId="2147483660"/>
        </pc:sldMasterMkLst>
        <pc:sldLayoutChg chg="del">
          <pc:chgData name="Michael Christie" userId="84e6e281-edf4-46c9-b975-55a073e31b1a" providerId="ADAL" clId="{F66CD9D8-65F0-42F0-A138-C746D1029227}" dt="2026-04-24T09:09:34.717" v="1" actId="47"/>
          <pc:sldLayoutMkLst>
            <pc:docMk/>
            <pc:sldMasterMk cId="1051704895" sldId="2147483660"/>
            <pc:sldLayoutMk cId="3808834538" sldId="2147483661"/>
          </pc:sldLayoutMkLst>
        </pc:sldLayoutChg>
        <pc:sldLayoutChg chg="del">
          <pc:chgData name="Michael Christie" userId="84e6e281-edf4-46c9-b975-55a073e31b1a" providerId="ADAL" clId="{F66CD9D8-65F0-42F0-A138-C746D1029227}" dt="2026-04-24T09:09:34.717" v="1" actId="47"/>
          <pc:sldLayoutMkLst>
            <pc:docMk/>
            <pc:sldMasterMk cId="1051704895" sldId="2147483660"/>
            <pc:sldLayoutMk cId="3051266983" sldId="2147483662"/>
          </pc:sldLayoutMkLst>
        </pc:sldLayoutChg>
        <pc:sldLayoutChg chg="del">
          <pc:chgData name="Michael Christie" userId="84e6e281-edf4-46c9-b975-55a073e31b1a" providerId="ADAL" clId="{F66CD9D8-65F0-42F0-A138-C746D1029227}" dt="2026-04-24T09:09:34.717" v="1" actId="47"/>
          <pc:sldLayoutMkLst>
            <pc:docMk/>
            <pc:sldMasterMk cId="1051704895" sldId="2147483660"/>
            <pc:sldLayoutMk cId="538178747" sldId="2147483663"/>
          </pc:sldLayoutMkLst>
        </pc:sldLayoutChg>
        <pc:sldLayoutChg chg="del">
          <pc:chgData name="Michael Christie" userId="84e6e281-edf4-46c9-b975-55a073e31b1a" providerId="ADAL" clId="{F66CD9D8-65F0-42F0-A138-C746D1029227}" dt="2026-04-24T09:09:34.717" v="1" actId="47"/>
          <pc:sldLayoutMkLst>
            <pc:docMk/>
            <pc:sldMasterMk cId="1051704895" sldId="2147483660"/>
            <pc:sldLayoutMk cId="2518512929" sldId="2147483664"/>
          </pc:sldLayoutMkLst>
        </pc:sldLayoutChg>
        <pc:sldLayoutChg chg="del">
          <pc:chgData name="Michael Christie" userId="84e6e281-edf4-46c9-b975-55a073e31b1a" providerId="ADAL" clId="{F66CD9D8-65F0-42F0-A138-C746D1029227}" dt="2026-04-24T09:09:34.717" v="1" actId="47"/>
          <pc:sldLayoutMkLst>
            <pc:docMk/>
            <pc:sldMasterMk cId="1051704895" sldId="2147483660"/>
            <pc:sldLayoutMk cId="3310750866" sldId="2147483665"/>
          </pc:sldLayoutMkLst>
        </pc:sldLayoutChg>
        <pc:sldLayoutChg chg="del">
          <pc:chgData name="Michael Christie" userId="84e6e281-edf4-46c9-b975-55a073e31b1a" providerId="ADAL" clId="{F66CD9D8-65F0-42F0-A138-C746D1029227}" dt="2026-04-24T09:09:34.717" v="1" actId="47"/>
          <pc:sldLayoutMkLst>
            <pc:docMk/>
            <pc:sldMasterMk cId="1051704895" sldId="2147483660"/>
            <pc:sldLayoutMk cId="2504416645" sldId="2147483666"/>
          </pc:sldLayoutMkLst>
        </pc:sldLayoutChg>
        <pc:sldLayoutChg chg="del">
          <pc:chgData name="Michael Christie" userId="84e6e281-edf4-46c9-b975-55a073e31b1a" providerId="ADAL" clId="{F66CD9D8-65F0-42F0-A138-C746D1029227}" dt="2026-04-24T09:09:34.717" v="1" actId="47"/>
          <pc:sldLayoutMkLst>
            <pc:docMk/>
            <pc:sldMasterMk cId="1051704895" sldId="2147483660"/>
            <pc:sldLayoutMk cId="2231837053" sldId="2147483667"/>
          </pc:sldLayoutMkLst>
        </pc:sldLayoutChg>
        <pc:sldLayoutChg chg="del">
          <pc:chgData name="Michael Christie" userId="84e6e281-edf4-46c9-b975-55a073e31b1a" providerId="ADAL" clId="{F66CD9D8-65F0-42F0-A138-C746D1029227}" dt="2026-04-24T09:09:34.717" v="1" actId="47"/>
          <pc:sldLayoutMkLst>
            <pc:docMk/>
            <pc:sldMasterMk cId="1051704895" sldId="2147483660"/>
            <pc:sldLayoutMk cId="1234412607" sldId="2147483668"/>
          </pc:sldLayoutMkLst>
        </pc:sldLayoutChg>
        <pc:sldLayoutChg chg="del">
          <pc:chgData name="Michael Christie" userId="84e6e281-edf4-46c9-b975-55a073e31b1a" providerId="ADAL" clId="{F66CD9D8-65F0-42F0-A138-C746D1029227}" dt="2026-04-24T09:09:34.717" v="1" actId="47"/>
          <pc:sldLayoutMkLst>
            <pc:docMk/>
            <pc:sldMasterMk cId="1051704895" sldId="2147483660"/>
            <pc:sldLayoutMk cId="1549655310" sldId="2147483669"/>
          </pc:sldLayoutMkLst>
        </pc:sldLayoutChg>
        <pc:sldLayoutChg chg="del">
          <pc:chgData name="Michael Christie" userId="84e6e281-edf4-46c9-b975-55a073e31b1a" providerId="ADAL" clId="{F66CD9D8-65F0-42F0-A138-C746D1029227}" dt="2026-04-24T09:09:34.717" v="1" actId="47"/>
          <pc:sldLayoutMkLst>
            <pc:docMk/>
            <pc:sldMasterMk cId="1051704895" sldId="2147483660"/>
            <pc:sldLayoutMk cId="4074855152" sldId="2147483670"/>
          </pc:sldLayoutMkLst>
        </pc:sldLayoutChg>
        <pc:sldLayoutChg chg="del">
          <pc:chgData name="Michael Christie" userId="84e6e281-edf4-46c9-b975-55a073e31b1a" providerId="ADAL" clId="{F66CD9D8-65F0-42F0-A138-C746D1029227}" dt="2026-04-24T09:09:34.717" v="1" actId="47"/>
          <pc:sldLayoutMkLst>
            <pc:docMk/>
            <pc:sldMasterMk cId="1051704895" sldId="2147483660"/>
            <pc:sldLayoutMk cId="1265472302" sldId="2147483671"/>
          </pc:sldLayoutMkLst>
        </pc:sldLayoutChg>
        <pc:sldLayoutChg chg="del">
          <pc:chgData name="Michael Christie" userId="84e6e281-edf4-46c9-b975-55a073e31b1a" providerId="ADAL" clId="{F66CD9D8-65F0-42F0-A138-C746D1029227}" dt="2026-04-24T09:09:34.717" v="1" actId="47"/>
          <pc:sldLayoutMkLst>
            <pc:docMk/>
            <pc:sldMasterMk cId="1051704895" sldId="2147483660"/>
            <pc:sldLayoutMk cId="535513022" sldId="2147483672"/>
          </pc:sldLayoutMkLst>
        </pc:sldLayoutChg>
      </pc:sldMasterChg>
      <pc:sldMasterChg chg="del delSldLayout">
        <pc:chgData name="Michael Christie" userId="84e6e281-edf4-46c9-b975-55a073e31b1a" providerId="ADAL" clId="{F66CD9D8-65F0-42F0-A138-C746D1029227}" dt="2026-04-24T09:09:34.717" v="1" actId="47"/>
        <pc:sldMasterMkLst>
          <pc:docMk/>
          <pc:sldMasterMk cId="2459774882" sldId="2147483673"/>
        </pc:sldMasterMkLst>
        <pc:sldLayoutChg chg="del">
          <pc:chgData name="Michael Christie" userId="84e6e281-edf4-46c9-b975-55a073e31b1a" providerId="ADAL" clId="{F66CD9D8-65F0-42F0-A138-C746D1029227}" dt="2026-04-24T09:09:34.717" v="1" actId="47"/>
          <pc:sldLayoutMkLst>
            <pc:docMk/>
            <pc:sldMasterMk cId="2459774882" sldId="2147483673"/>
            <pc:sldLayoutMk cId="2583711456" sldId="2147483674"/>
          </pc:sldLayoutMkLst>
        </pc:sldLayoutChg>
        <pc:sldLayoutChg chg="del">
          <pc:chgData name="Michael Christie" userId="84e6e281-edf4-46c9-b975-55a073e31b1a" providerId="ADAL" clId="{F66CD9D8-65F0-42F0-A138-C746D1029227}" dt="2026-04-24T09:09:34.717" v="1" actId="47"/>
          <pc:sldLayoutMkLst>
            <pc:docMk/>
            <pc:sldMasterMk cId="2459774882" sldId="2147483673"/>
            <pc:sldLayoutMk cId="1881977260" sldId="2147483675"/>
          </pc:sldLayoutMkLst>
        </pc:sldLayoutChg>
        <pc:sldLayoutChg chg="del">
          <pc:chgData name="Michael Christie" userId="84e6e281-edf4-46c9-b975-55a073e31b1a" providerId="ADAL" clId="{F66CD9D8-65F0-42F0-A138-C746D1029227}" dt="2026-04-24T09:09:34.717" v="1" actId="47"/>
          <pc:sldLayoutMkLst>
            <pc:docMk/>
            <pc:sldMasterMk cId="2459774882" sldId="2147483673"/>
            <pc:sldLayoutMk cId="1813010327" sldId="2147483676"/>
          </pc:sldLayoutMkLst>
        </pc:sldLayoutChg>
        <pc:sldLayoutChg chg="del">
          <pc:chgData name="Michael Christie" userId="84e6e281-edf4-46c9-b975-55a073e31b1a" providerId="ADAL" clId="{F66CD9D8-65F0-42F0-A138-C746D1029227}" dt="2026-04-24T09:09:34.717" v="1" actId="47"/>
          <pc:sldLayoutMkLst>
            <pc:docMk/>
            <pc:sldMasterMk cId="2459774882" sldId="2147483673"/>
            <pc:sldLayoutMk cId="1555830942" sldId="2147483677"/>
          </pc:sldLayoutMkLst>
        </pc:sldLayoutChg>
        <pc:sldLayoutChg chg="del">
          <pc:chgData name="Michael Christie" userId="84e6e281-edf4-46c9-b975-55a073e31b1a" providerId="ADAL" clId="{F66CD9D8-65F0-42F0-A138-C746D1029227}" dt="2026-04-24T09:09:34.717" v="1" actId="47"/>
          <pc:sldLayoutMkLst>
            <pc:docMk/>
            <pc:sldMasterMk cId="2459774882" sldId="2147483673"/>
            <pc:sldLayoutMk cId="4118360070" sldId="2147483678"/>
          </pc:sldLayoutMkLst>
        </pc:sldLayoutChg>
        <pc:sldLayoutChg chg="del">
          <pc:chgData name="Michael Christie" userId="84e6e281-edf4-46c9-b975-55a073e31b1a" providerId="ADAL" clId="{F66CD9D8-65F0-42F0-A138-C746D1029227}" dt="2026-04-24T09:09:34.717" v="1" actId="47"/>
          <pc:sldLayoutMkLst>
            <pc:docMk/>
            <pc:sldMasterMk cId="2459774882" sldId="2147483673"/>
            <pc:sldLayoutMk cId="3134794496" sldId="2147483679"/>
          </pc:sldLayoutMkLst>
        </pc:sldLayoutChg>
        <pc:sldLayoutChg chg="del">
          <pc:chgData name="Michael Christie" userId="84e6e281-edf4-46c9-b975-55a073e31b1a" providerId="ADAL" clId="{F66CD9D8-65F0-42F0-A138-C746D1029227}" dt="2026-04-24T09:09:34.717" v="1" actId="47"/>
          <pc:sldLayoutMkLst>
            <pc:docMk/>
            <pc:sldMasterMk cId="2459774882" sldId="2147483673"/>
            <pc:sldLayoutMk cId="224970305" sldId="2147483680"/>
          </pc:sldLayoutMkLst>
        </pc:sldLayoutChg>
        <pc:sldLayoutChg chg="del">
          <pc:chgData name="Michael Christie" userId="84e6e281-edf4-46c9-b975-55a073e31b1a" providerId="ADAL" clId="{F66CD9D8-65F0-42F0-A138-C746D1029227}" dt="2026-04-24T09:09:34.717" v="1" actId="47"/>
          <pc:sldLayoutMkLst>
            <pc:docMk/>
            <pc:sldMasterMk cId="2459774882" sldId="2147483673"/>
            <pc:sldLayoutMk cId="814244722" sldId="2147483681"/>
          </pc:sldLayoutMkLst>
        </pc:sldLayoutChg>
        <pc:sldLayoutChg chg="del">
          <pc:chgData name="Michael Christie" userId="84e6e281-edf4-46c9-b975-55a073e31b1a" providerId="ADAL" clId="{F66CD9D8-65F0-42F0-A138-C746D1029227}" dt="2026-04-24T09:09:34.717" v="1" actId="47"/>
          <pc:sldLayoutMkLst>
            <pc:docMk/>
            <pc:sldMasterMk cId="2459774882" sldId="2147483673"/>
            <pc:sldLayoutMk cId="3138136508" sldId="2147483682"/>
          </pc:sldLayoutMkLst>
        </pc:sldLayoutChg>
        <pc:sldLayoutChg chg="del">
          <pc:chgData name="Michael Christie" userId="84e6e281-edf4-46c9-b975-55a073e31b1a" providerId="ADAL" clId="{F66CD9D8-65F0-42F0-A138-C746D1029227}" dt="2026-04-24T09:09:34.717" v="1" actId="47"/>
          <pc:sldLayoutMkLst>
            <pc:docMk/>
            <pc:sldMasterMk cId="2459774882" sldId="2147483673"/>
            <pc:sldLayoutMk cId="2088072177" sldId="2147483683"/>
          </pc:sldLayoutMkLst>
        </pc:sldLayoutChg>
        <pc:sldLayoutChg chg="del">
          <pc:chgData name="Michael Christie" userId="84e6e281-edf4-46c9-b975-55a073e31b1a" providerId="ADAL" clId="{F66CD9D8-65F0-42F0-A138-C746D1029227}" dt="2026-04-24T09:09:34.717" v="1" actId="47"/>
          <pc:sldLayoutMkLst>
            <pc:docMk/>
            <pc:sldMasterMk cId="2459774882" sldId="2147483673"/>
            <pc:sldLayoutMk cId="887052659" sldId="2147483684"/>
          </pc:sldLayoutMkLst>
        </pc:sldLayoutChg>
      </pc:sldMasterChg>
      <pc:sldMasterChg chg="del delSldLayout">
        <pc:chgData name="Michael Christie" userId="84e6e281-edf4-46c9-b975-55a073e31b1a" providerId="ADAL" clId="{F66CD9D8-65F0-42F0-A138-C746D1029227}" dt="2026-04-24T09:09:25.163" v="0" actId="47"/>
        <pc:sldMasterMkLst>
          <pc:docMk/>
          <pc:sldMasterMk cId="4090382489" sldId="2147483685"/>
        </pc:sldMasterMkLst>
        <pc:sldLayoutChg chg="del">
          <pc:chgData name="Michael Christie" userId="84e6e281-edf4-46c9-b975-55a073e31b1a" providerId="ADAL" clId="{F66CD9D8-65F0-42F0-A138-C746D1029227}" dt="2026-04-24T09:09:25.163" v="0" actId="47"/>
          <pc:sldLayoutMkLst>
            <pc:docMk/>
            <pc:sldMasterMk cId="4090382489" sldId="2147483685"/>
            <pc:sldLayoutMk cId="3190698230" sldId="2147483686"/>
          </pc:sldLayoutMkLst>
        </pc:sldLayoutChg>
        <pc:sldLayoutChg chg="del">
          <pc:chgData name="Michael Christie" userId="84e6e281-edf4-46c9-b975-55a073e31b1a" providerId="ADAL" clId="{F66CD9D8-65F0-42F0-A138-C746D1029227}" dt="2026-04-24T09:09:25.163" v="0" actId="47"/>
          <pc:sldLayoutMkLst>
            <pc:docMk/>
            <pc:sldMasterMk cId="4090382489" sldId="2147483685"/>
            <pc:sldLayoutMk cId="2714374464" sldId="2147483687"/>
          </pc:sldLayoutMkLst>
        </pc:sldLayoutChg>
        <pc:sldLayoutChg chg="del">
          <pc:chgData name="Michael Christie" userId="84e6e281-edf4-46c9-b975-55a073e31b1a" providerId="ADAL" clId="{F66CD9D8-65F0-42F0-A138-C746D1029227}" dt="2026-04-24T09:09:25.163" v="0" actId="47"/>
          <pc:sldLayoutMkLst>
            <pc:docMk/>
            <pc:sldMasterMk cId="4090382489" sldId="2147483685"/>
            <pc:sldLayoutMk cId="2856486030" sldId="2147483688"/>
          </pc:sldLayoutMkLst>
        </pc:sldLayoutChg>
        <pc:sldLayoutChg chg="del">
          <pc:chgData name="Michael Christie" userId="84e6e281-edf4-46c9-b975-55a073e31b1a" providerId="ADAL" clId="{F66CD9D8-65F0-42F0-A138-C746D1029227}" dt="2026-04-24T09:09:25.163" v="0" actId="47"/>
          <pc:sldLayoutMkLst>
            <pc:docMk/>
            <pc:sldMasterMk cId="4090382489" sldId="2147483685"/>
            <pc:sldLayoutMk cId="1492520117" sldId="2147483689"/>
          </pc:sldLayoutMkLst>
        </pc:sldLayoutChg>
        <pc:sldLayoutChg chg="del">
          <pc:chgData name="Michael Christie" userId="84e6e281-edf4-46c9-b975-55a073e31b1a" providerId="ADAL" clId="{F66CD9D8-65F0-42F0-A138-C746D1029227}" dt="2026-04-24T09:09:25.163" v="0" actId="47"/>
          <pc:sldLayoutMkLst>
            <pc:docMk/>
            <pc:sldMasterMk cId="4090382489" sldId="2147483685"/>
            <pc:sldLayoutMk cId="3115747143" sldId="2147483690"/>
          </pc:sldLayoutMkLst>
        </pc:sldLayoutChg>
        <pc:sldLayoutChg chg="del">
          <pc:chgData name="Michael Christie" userId="84e6e281-edf4-46c9-b975-55a073e31b1a" providerId="ADAL" clId="{F66CD9D8-65F0-42F0-A138-C746D1029227}" dt="2026-04-24T09:09:25.163" v="0" actId="47"/>
          <pc:sldLayoutMkLst>
            <pc:docMk/>
            <pc:sldMasterMk cId="4090382489" sldId="2147483685"/>
            <pc:sldLayoutMk cId="3481859788" sldId="2147483691"/>
          </pc:sldLayoutMkLst>
        </pc:sldLayoutChg>
        <pc:sldLayoutChg chg="del">
          <pc:chgData name="Michael Christie" userId="84e6e281-edf4-46c9-b975-55a073e31b1a" providerId="ADAL" clId="{F66CD9D8-65F0-42F0-A138-C746D1029227}" dt="2026-04-24T09:09:25.163" v="0" actId="47"/>
          <pc:sldLayoutMkLst>
            <pc:docMk/>
            <pc:sldMasterMk cId="4090382489" sldId="2147483685"/>
            <pc:sldLayoutMk cId="2801954008" sldId="2147483692"/>
          </pc:sldLayoutMkLst>
        </pc:sldLayoutChg>
        <pc:sldLayoutChg chg="del">
          <pc:chgData name="Michael Christie" userId="84e6e281-edf4-46c9-b975-55a073e31b1a" providerId="ADAL" clId="{F66CD9D8-65F0-42F0-A138-C746D1029227}" dt="2026-04-24T09:09:25.163" v="0" actId="47"/>
          <pc:sldLayoutMkLst>
            <pc:docMk/>
            <pc:sldMasterMk cId="4090382489" sldId="2147483685"/>
            <pc:sldLayoutMk cId="1572760828" sldId="2147483693"/>
          </pc:sldLayoutMkLst>
        </pc:sldLayoutChg>
        <pc:sldLayoutChg chg="del">
          <pc:chgData name="Michael Christie" userId="84e6e281-edf4-46c9-b975-55a073e31b1a" providerId="ADAL" clId="{F66CD9D8-65F0-42F0-A138-C746D1029227}" dt="2026-04-24T09:09:25.163" v="0" actId="47"/>
          <pc:sldLayoutMkLst>
            <pc:docMk/>
            <pc:sldMasterMk cId="4090382489" sldId="2147483685"/>
            <pc:sldLayoutMk cId="1426627688" sldId="2147483694"/>
          </pc:sldLayoutMkLst>
        </pc:sldLayoutChg>
        <pc:sldLayoutChg chg="del">
          <pc:chgData name="Michael Christie" userId="84e6e281-edf4-46c9-b975-55a073e31b1a" providerId="ADAL" clId="{F66CD9D8-65F0-42F0-A138-C746D1029227}" dt="2026-04-24T09:09:25.163" v="0" actId="47"/>
          <pc:sldLayoutMkLst>
            <pc:docMk/>
            <pc:sldMasterMk cId="4090382489" sldId="2147483685"/>
            <pc:sldLayoutMk cId="1537034557" sldId="2147483695"/>
          </pc:sldLayoutMkLst>
        </pc:sldLayoutChg>
        <pc:sldLayoutChg chg="del">
          <pc:chgData name="Michael Christie" userId="84e6e281-edf4-46c9-b975-55a073e31b1a" providerId="ADAL" clId="{F66CD9D8-65F0-42F0-A138-C746D1029227}" dt="2026-04-24T09:09:25.163" v="0" actId="47"/>
          <pc:sldLayoutMkLst>
            <pc:docMk/>
            <pc:sldMasterMk cId="4090382489" sldId="2147483685"/>
            <pc:sldLayoutMk cId="3816608498" sldId="2147483696"/>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66B3C-706C-388C-2F08-CCD8D4B08F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2724DB95-5512-AF92-F6D3-096DF3CA98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E3F4A6B6-AA65-2E7C-CF68-B32C60D3DD93}"/>
              </a:ext>
            </a:extLst>
          </p:cNvPr>
          <p:cNvSpPr>
            <a:spLocks noGrp="1"/>
          </p:cNvSpPr>
          <p:nvPr>
            <p:ph type="dt" sz="half" idx="10"/>
          </p:nvPr>
        </p:nvSpPr>
        <p:spPr/>
        <p:txBody>
          <a:bodyPr/>
          <a:lstStyle/>
          <a:p>
            <a:fld id="{490A3C1B-4E53-44F9-B05F-78ED08976705}" type="datetimeFigureOut">
              <a:rPr lang="en-AU" smtClean="0"/>
              <a:t>21/04/2026</a:t>
            </a:fld>
            <a:endParaRPr lang="en-AU"/>
          </a:p>
        </p:txBody>
      </p:sp>
      <p:sp>
        <p:nvSpPr>
          <p:cNvPr id="5" name="Footer Placeholder 4">
            <a:extLst>
              <a:ext uri="{FF2B5EF4-FFF2-40B4-BE49-F238E27FC236}">
                <a16:creationId xmlns:a16="http://schemas.microsoft.com/office/drawing/2014/main" id="{4AB8AE5B-69B3-0559-409B-F2F5D5706FF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21F022E-CB17-2253-7711-C7027346BC4F}"/>
              </a:ext>
            </a:extLst>
          </p:cNvPr>
          <p:cNvSpPr>
            <a:spLocks noGrp="1"/>
          </p:cNvSpPr>
          <p:nvPr>
            <p:ph type="sldNum" sz="quarter" idx="12"/>
          </p:nvPr>
        </p:nvSpPr>
        <p:spPr/>
        <p:txBody>
          <a:bodyPr/>
          <a:lstStyle/>
          <a:p>
            <a:fld id="{E7463DEB-240C-40B8-8F5A-3B3D1B22869A}" type="slidenum">
              <a:rPr lang="en-AU" smtClean="0"/>
              <a:t>‹#›</a:t>
            </a:fld>
            <a:endParaRPr lang="en-AU"/>
          </a:p>
        </p:txBody>
      </p:sp>
    </p:spTree>
    <p:extLst>
      <p:ext uri="{BB962C8B-B14F-4D97-AF65-F5344CB8AC3E}">
        <p14:creationId xmlns:p14="http://schemas.microsoft.com/office/powerpoint/2010/main" val="2984856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90668-06B0-F3C1-F682-CEBBE3F3F2C9}"/>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2EBF415-B8FE-963C-979D-EFBF89D11E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34E2CE4-DA13-3F5B-E87A-64C4799B7973}"/>
              </a:ext>
            </a:extLst>
          </p:cNvPr>
          <p:cNvSpPr>
            <a:spLocks noGrp="1"/>
          </p:cNvSpPr>
          <p:nvPr>
            <p:ph type="dt" sz="half" idx="10"/>
          </p:nvPr>
        </p:nvSpPr>
        <p:spPr/>
        <p:txBody>
          <a:bodyPr/>
          <a:lstStyle/>
          <a:p>
            <a:fld id="{490A3C1B-4E53-44F9-B05F-78ED08976705}" type="datetimeFigureOut">
              <a:rPr lang="en-AU" smtClean="0"/>
              <a:t>21/04/2026</a:t>
            </a:fld>
            <a:endParaRPr lang="en-AU"/>
          </a:p>
        </p:txBody>
      </p:sp>
      <p:sp>
        <p:nvSpPr>
          <p:cNvPr id="5" name="Footer Placeholder 4">
            <a:extLst>
              <a:ext uri="{FF2B5EF4-FFF2-40B4-BE49-F238E27FC236}">
                <a16:creationId xmlns:a16="http://schemas.microsoft.com/office/drawing/2014/main" id="{FF57CD0C-C51E-E312-FD15-88FE63CA9A7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0D6B7F1-92EE-AEFF-CCF6-391CCB31B02C}"/>
              </a:ext>
            </a:extLst>
          </p:cNvPr>
          <p:cNvSpPr>
            <a:spLocks noGrp="1"/>
          </p:cNvSpPr>
          <p:nvPr>
            <p:ph type="sldNum" sz="quarter" idx="12"/>
          </p:nvPr>
        </p:nvSpPr>
        <p:spPr/>
        <p:txBody>
          <a:bodyPr/>
          <a:lstStyle/>
          <a:p>
            <a:fld id="{E7463DEB-240C-40B8-8F5A-3B3D1B22869A}" type="slidenum">
              <a:rPr lang="en-AU" smtClean="0"/>
              <a:t>‹#›</a:t>
            </a:fld>
            <a:endParaRPr lang="en-AU"/>
          </a:p>
        </p:txBody>
      </p:sp>
    </p:spTree>
    <p:extLst>
      <p:ext uri="{BB962C8B-B14F-4D97-AF65-F5344CB8AC3E}">
        <p14:creationId xmlns:p14="http://schemas.microsoft.com/office/powerpoint/2010/main" val="3207456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AAE335-97CB-AC47-9348-8E9FD461A78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B8EC9E7-04B2-3DAE-208C-D1BB54D2A8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94222C6-CC73-AB6A-1B0C-2DBF4C0CBBF2}"/>
              </a:ext>
            </a:extLst>
          </p:cNvPr>
          <p:cNvSpPr>
            <a:spLocks noGrp="1"/>
          </p:cNvSpPr>
          <p:nvPr>
            <p:ph type="dt" sz="half" idx="10"/>
          </p:nvPr>
        </p:nvSpPr>
        <p:spPr/>
        <p:txBody>
          <a:bodyPr/>
          <a:lstStyle/>
          <a:p>
            <a:fld id="{490A3C1B-4E53-44F9-B05F-78ED08976705}" type="datetimeFigureOut">
              <a:rPr lang="en-AU" smtClean="0"/>
              <a:t>21/04/2026</a:t>
            </a:fld>
            <a:endParaRPr lang="en-AU"/>
          </a:p>
        </p:txBody>
      </p:sp>
      <p:sp>
        <p:nvSpPr>
          <p:cNvPr id="5" name="Footer Placeholder 4">
            <a:extLst>
              <a:ext uri="{FF2B5EF4-FFF2-40B4-BE49-F238E27FC236}">
                <a16:creationId xmlns:a16="http://schemas.microsoft.com/office/drawing/2014/main" id="{3D8EE431-136A-8E43-6B8C-0C831040B76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DE2C391-8727-B05F-833E-87BB8530D0F9}"/>
              </a:ext>
            </a:extLst>
          </p:cNvPr>
          <p:cNvSpPr>
            <a:spLocks noGrp="1"/>
          </p:cNvSpPr>
          <p:nvPr>
            <p:ph type="sldNum" sz="quarter" idx="12"/>
          </p:nvPr>
        </p:nvSpPr>
        <p:spPr/>
        <p:txBody>
          <a:bodyPr/>
          <a:lstStyle/>
          <a:p>
            <a:fld id="{E7463DEB-240C-40B8-8F5A-3B3D1B22869A}" type="slidenum">
              <a:rPr lang="en-AU" smtClean="0"/>
              <a:t>‹#›</a:t>
            </a:fld>
            <a:endParaRPr lang="en-AU"/>
          </a:p>
        </p:txBody>
      </p:sp>
    </p:spTree>
    <p:extLst>
      <p:ext uri="{BB962C8B-B14F-4D97-AF65-F5344CB8AC3E}">
        <p14:creationId xmlns:p14="http://schemas.microsoft.com/office/powerpoint/2010/main" val="1500827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8F166-608F-0379-B1B4-1B00C12C3256}"/>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9196B13-9585-9B79-C45F-176E1D6DE9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D5933E7-8610-4786-30C0-2E6FAE9DFE87}"/>
              </a:ext>
            </a:extLst>
          </p:cNvPr>
          <p:cNvSpPr>
            <a:spLocks noGrp="1"/>
          </p:cNvSpPr>
          <p:nvPr>
            <p:ph type="dt" sz="half" idx="10"/>
          </p:nvPr>
        </p:nvSpPr>
        <p:spPr/>
        <p:txBody>
          <a:bodyPr/>
          <a:lstStyle/>
          <a:p>
            <a:fld id="{490A3C1B-4E53-44F9-B05F-78ED08976705}" type="datetimeFigureOut">
              <a:rPr lang="en-AU" smtClean="0"/>
              <a:t>21/04/2026</a:t>
            </a:fld>
            <a:endParaRPr lang="en-AU"/>
          </a:p>
        </p:txBody>
      </p:sp>
      <p:sp>
        <p:nvSpPr>
          <p:cNvPr id="5" name="Footer Placeholder 4">
            <a:extLst>
              <a:ext uri="{FF2B5EF4-FFF2-40B4-BE49-F238E27FC236}">
                <a16:creationId xmlns:a16="http://schemas.microsoft.com/office/drawing/2014/main" id="{D4C9118C-BD45-B9DB-87EA-9B5405C23CB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68C29CE-6490-93FD-2557-6084C1271B44}"/>
              </a:ext>
            </a:extLst>
          </p:cNvPr>
          <p:cNvSpPr>
            <a:spLocks noGrp="1"/>
          </p:cNvSpPr>
          <p:nvPr>
            <p:ph type="sldNum" sz="quarter" idx="12"/>
          </p:nvPr>
        </p:nvSpPr>
        <p:spPr/>
        <p:txBody>
          <a:bodyPr/>
          <a:lstStyle/>
          <a:p>
            <a:fld id="{E7463DEB-240C-40B8-8F5A-3B3D1B22869A}" type="slidenum">
              <a:rPr lang="en-AU" smtClean="0"/>
              <a:t>‹#›</a:t>
            </a:fld>
            <a:endParaRPr lang="en-AU"/>
          </a:p>
        </p:txBody>
      </p:sp>
    </p:spTree>
    <p:extLst>
      <p:ext uri="{BB962C8B-B14F-4D97-AF65-F5344CB8AC3E}">
        <p14:creationId xmlns:p14="http://schemas.microsoft.com/office/powerpoint/2010/main" val="4128673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07F0C-F1ED-77A5-5284-B2ACAD84C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9A8D38F9-6FAC-B95D-5262-D17517BD1DB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CABA5F-BEB7-CEC7-9D90-A957425E33A2}"/>
              </a:ext>
            </a:extLst>
          </p:cNvPr>
          <p:cNvSpPr>
            <a:spLocks noGrp="1"/>
          </p:cNvSpPr>
          <p:nvPr>
            <p:ph type="dt" sz="half" idx="10"/>
          </p:nvPr>
        </p:nvSpPr>
        <p:spPr/>
        <p:txBody>
          <a:bodyPr/>
          <a:lstStyle/>
          <a:p>
            <a:fld id="{490A3C1B-4E53-44F9-B05F-78ED08976705}" type="datetimeFigureOut">
              <a:rPr lang="en-AU" smtClean="0"/>
              <a:t>21/04/2026</a:t>
            </a:fld>
            <a:endParaRPr lang="en-AU"/>
          </a:p>
        </p:txBody>
      </p:sp>
      <p:sp>
        <p:nvSpPr>
          <p:cNvPr id="5" name="Footer Placeholder 4">
            <a:extLst>
              <a:ext uri="{FF2B5EF4-FFF2-40B4-BE49-F238E27FC236}">
                <a16:creationId xmlns:a16="http://schemas.microsoft.com/office/drawing/2014/main" id="{668A64C8-F21F-72A8-4638-796984A172E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E08D20A-197D-6E50-9236-91FB6047C76C}"/>
              </a:ext>
            </a:extLst>
          </p:cNvPr>
          <p:cNvSpPr>
            <a:spLocks noGrp="1"/>
          </p:cNvSpPr>
          <p:nvPr>
            <p:ph type="sldNum" sz="quarter" idx="12"/>
          </p:nvPr>
        </p:nvSpPr>
        <p:spPr/>
        <p:txBody>
          <a:bodyPr/>
          <a:lstStyle/>
          <a:p>
            <a:fld id="{E7463DEB-240C-40B8-8F5A-3B3D1B22869A}" type="slidenum">
              <a:rPr lang="en-AU" smtClean="0"/>
              <a:t>‹#›</a:t>
            </a:fld>
            <a:endParaRPr lang="en-AU"/>
          </a:p>
        </p:txBody>
      </p:sp>
    </p:spTree>
    <p:extLst>
      <p:ext uri="{BB962C8B-B14F-4D97-AF65-F5344CB8AC3E}">
        <p14:creationId xmlns:p14="http://schemas.microsoft.com/office/powerpoint/2010/main" val="3158594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D0B68-BB3D-EDE2-12FB-2A5350ED5542}"/>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9928B2E7-D646-41F1-5C92-1A3BE67BED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1289B656-1211-6F4B-AB19-F91F332559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5CCA9B9-040D-FE9F-5373-F018DE0D227E}"/>
              </a:ext>
            </a:extLst>
          </p:cNvPr>
          <p:cNvSpPr>
            <a:spLocks noGrp="1"/>
          </p:cNvSpPr>
          <p:nvPr>
            <p:ph type="dt" sz="half" idx="10"/>
          </p:nvPr>
        </p:nvSpPr>
        <p:spPr/>
        <p:txBody>
          <a:bodyPr/>
          <a:lstStyle/>
          <a:p>
            <a:fld id="{490A3C1B-4E53-44F9-B05F-78ED08976705}" type="datetimeFigureOut">
              <a:rPr lang="en-AU" smtClean="0"/>
              <a:t>21/04/2026</a:t>
            </a:fld>
            <a:endParaRPr lang="en-AU"/>
          </a:p>
        </p:txBody>
      </p:sp>
      <p:sp>
        <p:nvSpPr>
          <p:cNvPr id="6" name="Footer Placeholder 5">
            <a:extLst>
              <a:ext uri="{FF2B5EF4-FFF2-40B4-BE49-F238E27FC236}">
                <a16:creationId xmlns:a16="http://schemas.microsoft.com/office/drawing/2014/main" id="{FF96665F-6B31-B6ED-DB27-0CFF09066A5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8C0EE63-0ACF-4214-3543-CDB4FA737631}"/>
              </a:ext>
            </a:extLst>
          </p:cNvPr>
          <p:cNvSpPr>
            <a:spLocks noGrp="1"/>
          </p:cNvSpPr>
          <p:nvPr>
            <p:ph type="sldNum" sz="quarter" idx="12"/>
          </p:nvPr>
        </p:nvSpPr>
        <p:spPr/>
        <p:txBody>
          <a:bodyPr/>
          <a:lstStyle/>
          <a:p>
            <a:fld id="{E7463DEB-240C-40B8-8F5A-3B3D1B22869A}" type="slidenum">
              <a:rPr lang="en-AU" smtClean="0"/>
              <a:t>‹#›</a:t>
            </a:fld>
            <a:endParaRPr lang="en-AU"/>
          </a:p>
        </p:txBody>
      </p:sp>
    </p:spTree>
    <p:extLst>
      <p:ext uri="{BB962C8B-B14F-4D97-AF65-F5344CB8AC3E}">
        <p14:creationId xmlns:p14="http://schemas.microsoft.com/office/powerpoint/2010/main" val="191666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7B1DB-CC91-4074-23A2-17074CA563A6}"/>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7A214A5-D869-0035-9E3B-23DE5F5FE5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9CF264-A341-55C6-0E3B-2CA6C9835F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73261ECA-6F64-896C-B3B5-0B65915877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D1DF0E-037B-A67B-5265-7ACFBB1D6B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E4D38F58-7441-7AF9-AD10-45ABFF354AD6}"/>
              </a:ext>
            </a:extLst>
          </p:cNvPr>
          <p:cNvSpPr>
            <a:spLocks noGrp="1"/>
          </p:cNvSpPr>
          <p:nvPr>
            <p:ph type="dt" sz="half" idx="10"/>
          </p:nvPr>
        </p:nvSpPr>
        <p:spPr/>
        <p:txBody>
          <a:bodyPr/>
          <a:lstStyle/>
          <a:p>
            <a:fld id="{490A3C1B-4E53-44F9-B05F-78ED08976705}" type="datetimeFigureOut">
              <a:rPr lang="en-AU" smtClean="0"/>
              <a:t>21/04/2026</a:t>
            </a:fld>
            <a:endParaRPr lang="en-AU"/>
          </a:p>
        </p:txBody>
      </p:sp>
      <p:sp>
        <p:nvSpPr>
          <p:cNvPr id="8" name="Footer Placeholder 7">
            <a:extLst>
              <a:ext uri="{FF2B5EF4-FFF2-40B4-BE49-F238E27FC236}">
                <a16:creationId xmlns:a16="http://schemas.microsoft.com/office/drawing/2014/main" id="{5B067F64-08D5-1023-FA87-2B9612B9DFB1}"/>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E35E0638-B165-711D-F1D8-FC82852BF965}"/>
              </a:ext>
            </a:extLst>
          </p:cNvPr>
          <p:cNvSpPr>
            <a:spLocks noGrp="1"/>
          </p:cNvSpPr>
          <p:nvPr>
            <p:ph type="sldNum" sz="quarter" idx="12"/>
          </p:nvPr>
        </p:nvSpPr>
        <p:spPr/>
        <p:txBody>
          <a:bodyPr/>
          <a:lstStyle/>
          <a:p>
            <a:fld id="{E7463DEB-240C-40B8-8F5A-3B3D1B22869A}" type="slidenum">
              <a:rPr lang="en-AU" smtClean="0"/>
              <a:t>‹#›</a:t>
            </a:fld>
            <a:endParaRPr lang="en-AU"/>
          </a:p>
        </p:txBody>
      </p:sp>
    </p:spTree>
    <p:extLst>
      <p:ext uri="{BB962C8B-B14F-4D97-AF65-F5344CB8AC3E}">
        <p14:creationId xmlns:p14="http://schemas.microsoft.com/office/powerpoint/2010/main" val="1797898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C6906-209E-472D-0E23-B2D6CA1EDBD5}"/>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6A0B477E-1086-8BE4-2382-CE766D434CEA}"/>
              </a:ext>
            </a:extLst>
          </p:cNvPr>
          <p:cNvSpPr>
            <a:spLocks noGrp="1"/>
          </p:cNvSpPr>
          <p:nvPr>
            <p:ph type="dt" sz="half" idx="10"/>
          </p:nvPr>
        </p:nvSpPr>
        <p:spPr/>
        <p:txBody>
          <a:bodyPr/>
          <a:lstStyle/>
          <a:p>
            <a:fld id="{490A3C1B-4E53-44F9-B05F-78ED08976705}" type="datetimeFigureOut">
              <a:rPr lang="en-AU" smtClean="0"/>
              <a:t>21/04/2026</a:t>
            </a:fld>
            <a:endParaRPr lang="en-AU"/>
          </a:p>
        </p:txBody>
      </p:sp>
      <p:sp>
        <p:nvSpPr>
          <p:cNvPr id="4" name="Footer Placeholder 3">
            <a:extLst>
              <a:ext uri="{FF2B5EF4-FFF2-40B4-BE49-F238E27FC236}">
                <a16:creationId xmlns:a16="http://schemas.microsoft.com/office/drawing/2014/main" id="{D1A08080-57DD-49EA-A3FA-EAFED942879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019488F8-F3BC-E4CD-C176-335119C8A422}"/>
              </a:ext>
            </a:extLst>
          </p:cNvPr>
          <p:cNvSpPr>
            <a:spLocks noGrp="1"/>
          </p:cNvSpPr>
          <p:nvPr>
            <p:ph type="sldNum" sz="quarter" idx="12"/>
          </p:nvPr>
        </p:nvSpPr>
        <p:spPr/>
        <p:txBody>
          <a:bodyPr/>
          <a:lstStyle/>
          <a:p>
            <a:fld id="{E7463DEB-240C-40B8-8F5A-3B3D1B22869A}" type="slidenum">
              <a:rPr lang="en-AU" smtClean="0"/>
              <a:t>‹#›</a:t>
            </a:fld>
            <a:endParaRPr lang="en-AU"/>
          </a:p>
        </p:txBody>
      </p:sp>
    </p:spTree>
    <p:extLst>
      <p:ext uri="{BB962C8B-B14F-4D97-AF65-F5344CB8AC3E}">
        <p14:creationId xmlns:p14="http://schemas.microsoft.com/office/powerpoint/2010/main" val="2702299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A8FDAA-692D-BE5C-31B9-DE0BFDD30E8B}"/>
              </a:ext>
            </a:extLst>
          </p:cNvPr>
          <p:cNvSpPr>
            <a:spLocks noGrp="1"/>
          </p:cNvSpPr>
          <p:nvPr>
            <p:ph type="dt" sz="half" idx="10"/>
          </p:nvPr>
        </p:nvSpPr>
        <p:spPr/>
        <p:txBody>
          <a:bodyPr/>
          <a:lstStyle/>
          <a:p>
            <a:fld id="{490A3C1B-4E53-44F9-B05F-78ED08976705}" type="datetimeFigureOut">
              <a:rPr lang="en-AU" smtClean="0"/>
              <a:t>21/04/2026</a:t>
            </a:fld>
            <a:endParaRPr lang="en-AU"/>
          </a:p>
        </p:txBody>
      </p:sp>
      <p:sp>
        <p:nvSpPr>
          <p:cNvPr id="3" name="Footer Placeholder 2">
            <a:extLst>
              <a:ext uri="{FF2B5EF4-FFF2-40B4-BE49-F238E27FC236}">
                <a16:creationId xmlns:a16="http://schemas.microsoft.com/office/drawing/2014/main" id="{7E537EFA-624A-A48E-CCD9-EA795ABE67F5}"/>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BC264022-34D0-09A8-E94F-715B3434538F}"/>
              </a:ext>
            </a:extLst>
          </p:cNvPr>
          <p:cNvSpPr>
            <a:spLocks noGrp="1"/>
          </p:cNvSpPr>
          <p:nvPr>
            <p:ph type="sldNum" sz="quarter" idx="12"/>
          </p:nvPr>
        </p:nvSpPr>
        <p:spPr/>
        <p:txBody>
          <a:bodyPr/>
          <a:lstStyle/>
          <a:p>
            <a:fld id="{E7463DEB-240C-40B8-8F5A-3B3D1B22869A}" type="slidenum">
              <a:rPr lang="en-AU" smtClean="0"/>
              <a:t>‹#›</a:t>
            </a:fld>
            <a:endParaRPr lang="en-AU"/>
          </a:p>
        </p:txBody>
      </p:sp>
    </p:spTree>
    <p:extLst>
      <p:ext uri="{BB962C8B-B14F-4D97-AF65-F5344CB8AC3E}">
        <p14:creationId xmlns:p14="http://schemas.microsoft.com/office/powerpoint/2010/main" val="237057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2E1AB-1ECF-A0D2-E0CA-AC1631A792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A2CCA771-A48F-B133-D753-5C3D6136F7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B0B88C96-C234-180A-CBD2-EB77203F64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838815-59FF-EFF3-FFDB-C64141EA5081}"/>
              </a:ext>
            </a:extLst>
          </p:cNvPr>
          <p:cNvSpPr>
            <a:spLocks noGrp="1"/>
          </p:cNvSpPr>
          <p:nvPr>
            <p:ph type="dt" sz="half" idx="10"/>
          </p:nvPr>
        </p:nvSpPr>
        <p:spPr/>
        <p:txBody>
          <a:bodyPr/>
          <a:lstStyle/>
          <a:p>
            <a:fld id="{490A3C1B-4E53-44F9-B05F-78ED08976705}" type="datetimeFigureOut">
              <a:rPr lang="en-AU" smtClean="0"/>
              <a:t>21/04/2026</a:t>
            </a:fld>
            <a:endParaRPr lang="en-AU"/>
          </a:p>
        </p:txBody>
      </p:sp>
      <p:sp>
        <p:nvSpPr>
          <p:cNvPr id="6" name="Footer Placeholder 5">
            <a:extLst>
              <a:ext uri="{FF2B5EF4-FFF2-40B4-BE49-F238E27FC236}">
                <a16:creationId xmlns:a16="http://schemas.microsoft.com/office/drawing/2014/main" id="{CC765395-555F-B59E-1ECC-39C3867CACF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F090318-D7CC-A29A-E26D-C280B36DDA58}"/>
              </a:ext>
            </a:extLst>
          </p:cNvPr>
          <p:cNvSpPr>
            <a:spLocks noGrp="1"/>
          </p:cNvSpPr>
          <p:nvPr>
            <p:ph type="sldNum" sz="quarter" idx="12"/>
          </p:nvPr>
        </p:nvSpPr>
        <p:spPr/>
        <p:txBody>
          <a:bodyPr/>
          <a:lstStyle/>
          <a:p>
            <a:fld id="{E7463DEB-240C-40B8-8F5A-3B3D1B22869A}" type="slidenum">
              <a:rPr lang="en-AU" smtClean="0"/>
              <a:t>‹#›</a:t>
            </a:fld>
            <a:endParaRPr lang="en-AU"/>
          </a:p>
        </p:txBody>
      </p:sp>
    </p:spTree>
    <p:extLst>
      <p:ext uri="{BB962C8B-B14F-4D97-AF65-F5344CB8AC3E}">
        <p14:creationId xmlns:p14="http://schemas.microsoft.com/office/powerpoint/2010/main" val="2676985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8B281-1F1C-39CB-C192-4F7D2C4A1F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017BDC90-72E1-7F49-97DE-D847E029E6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A51DB34A-061C-F43E-BEE6-E713362E73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146952-ACFC-5440-DE62-E3A66671E183}"/>
              </a:ext>
            </a:extLst>
          </p:cNvPr>
          <p:cNvSpPr>
            <a:spLocks noGrp="1"/>
          </p:cNvSpPr>
          <p:nvPr>
            <p:ph type="dt" sz="half" idx="10"/>
          </p:nvPr>
        </p:nvSpPr>
        <p:spPr/>
        <p:txBody>
          <a:bodyPr/>
          <a:lstStyle/>
          <a:p>
            <a:fld id="{490A3C1B-4E53-44F9-B05F-78ED08976705}" type="datetimeFigureOut">
              <a:rPr lang="en-AU" smtClean="0"/>
              <a:t>21/04/2026</a:t>
            </a:fld>
            <a:endParaRPr lang="en-AU"/>
          </a:p>
        </p:txBody>
      </p:sp>
      <p:sp>
        <p:nvSpPr>
          <p:cNvPr id="6" name="Footer Placeholder 5">
            <a:extLst>
              <a:ext uri="{FF2B5EF4-FFF2-40B4-BE49-F238E27FC236}">
                <a16:creationId xmlns:a16="http://schemas.microsoft.com/office/drawing/2014/main" id="{1C5D3FD8-4142-F21D-94AD-E3B8ED71676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CD5B1A3-BBBD-46EA-29EB-9979A90E6DC5}"/>
              </a:ext>
            </a:extLst>
          </p:cNvPr>
          <p:cNvSpPr>
            <a:spLocks noGrp="1"/>
          </p:cNvSpPr>
          <p:nvPr>
            <p:ph type="sldNum" sz="quarter" idx="12"/>
          </p:nvPr>
        </p:nvSpPr>
        <p:spPr/>
        <p:txBody>
          <a:bodyPr/>
          <a:lstStyle/>
          <a:p>
            <a:fld id="{E7463DEB-240C-40B8-8F5A-3B3D1B22869A}" type="slidenum">
              <a:rPr lang="en-AU" smtClean="0"/>
              <a:t>‹#›</a:t>
            </a:fld>
            <a:endParaRPr lang="en-AU"/>
          </a:p>
        </p:txBody>
      </p:sp>
    </p:spTree>
    <p:extLst>
      <p:ext uri="{BB962C8B-B14F-4D97-AF65-F5344CB8AC3E}">
        <p14:creationId xmlns:p14="http://schemas.microsoft.com/office/powerpoint/2010/main" val="521544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5451D3-2B16-280F-DCB3-88B1926E51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4397A7D-892A-F695-A6AD-241C5604DE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2D9AB25-9D4A-F0F2-FCE2-39EEF87A5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90A3C1B-4E53-44F9-B05F-78ED08976705}" type="datetimeFigureOut">
              <a:rPr lang="en-AU" smtClean="0"/>
              <a:t>21/04/2026</a:t>
            </a:fld>
            <a:endParaRPr lang="en-AU"/>
          </a:p>
        </p:txBody>
      </p:sp>
      <p:sp>
        <p:nvSpPr>
          <p:cNvPr id="5" name="Footer Placeholder 4">
            <a:extLst>
              <a:ext uri="{FF2B5EF4-FFF2-40B4-BE49-F238E27FC236}">
                <a16:creationId xmlns:a16="http://schemas.microsoft.com/office/drawing/2014/main" id="{976FABB9-0D65-4E0E-A311-5A46506175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14810B98-6389-4A62-F447-9F94E27B22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7463DEB-240C-40B8-8F5A-3B3D1B22869A}" type="slidenum">
              <a:rPr lang="en-AU" smtClean="0"/>
              <a:t>‹#›</a:t>
            </a:fld>
            <a:endParaRPr lang="en-AU"/>
          </a:p>
        </p:txBody>
      </p:sp>
    </p:spTree>
    <p:extLst>
      <p:ext uri="{BB962C8B-B14F-4D97-AF65-F5344CB8AC3E}">
        <p14:creationId xmlns:p14="http://schemas.microsoft.com/office/powerpoint/2010/main" val="367984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61153A-7A4E-ADFA-803A-8149AF02D7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9F87CFFC-B9A3-ED7B-4521-6238596052C7}"/>
              </a:ext>
            </a:extLst>
          </p:cNvPr>
          <p:cNvSpPr txBox="1"/>
          <p:nvPr/>
        </p:nvSpPr>
        <p:spPr>
          <a:xfrm>
            <a:off x="412953" y="5846598"/>
            <a:ext cx="8613060" cy="89255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Open Sans" panose="020B0606030504020204" pitchFamily="34" charset="0"/>
                <a:ea typeface="+mn-ea"/>
                <a:cs typeface="+mn-cs"/>
              </a:rPr>
              <a:t>Navigating Crises: For His Glory and Our Good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Open Sans" panose="020B0606030504020204" pitchFamily="34" charset="0"/>
                <a:ea typeface="+mn-ea"/>
                <a:cs typeface="+mn-cs"/>
              </a:rPr>
              <a:t>Michael Christie</a:t>
            </a:r>
            <a:endParaRPr kumimoji="0" lang="en-AU" sz="2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5664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A47D4-3E1E-1D2B-213F-8B839EE556B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4134281-E870-8912-5899-841E689B02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DAC8C0B6-737D-FEDD-1F8E-0E6D8CE11832}"/>
              </a:ext>
            </a:extLst>
          </p:cNvPr>
          <p:cNvPicPr>
            <a:picLocks noChangeAspect="1"/>
          </p:cNvPicPr>
          <p:nvPr/>
        </p:nvPicPr>
        <p:blipFill>
          <a:blip r:embed="rId3"/>
          <a:stretch>
            <a:fillRect/>
          </a:stretch>
        </p:blipFill>
        <p:spPr>
          <a:xfrm>
            <a:off x="2226019" y="190385"/>
            <a:ext cx="9749239" cy="6477229"/>
          </a:xfrm>
          <a:prstGeom prst="rect">
            <a:avLst/>
          </a:prstGeom>
        </p:spPr>
      </p:pic>
    </p:spTree>
    <p:extLst>
      <p:ext uri="{BB962C8B-B14F-4D97-AF65-F5344CB8AC3E}">
        <p14:creationId xmlns:p14="http://schemas.microsoft.com/office/powerpoint/2010/main" val="2848057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2C4BD-98D2-5E88-3DC5-69F65C0550D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9DF4668-65DC-AC76-FBBE-3758828D01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77CE3E3-C67E-1A8C-FD5D-B6E279B5D77D}"/>
              </a:ext>
            </a:extLst>
          </p:cNvPr>
          <p:cNvSpPr txBox="1">
            <a:spLocks/>
          </p:cNvSpPr>
          <p:nvPr/>
        </p:nvSpPr>
        <p:spPr>
          <a:xfrm>
            <a:off x="2635043" y="793232"/>
            <a:ext cx="8740877" cy="10092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6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Confronted by Trouble</a:t>
            </a:r>
            <a:endParaRPr kumimoji="0" lang="en-US" sz="6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883D9379-5169-C3E7-BA20-48AC5860925B}"/>
              </a:ext>
            </a:extLst>
          </p:cNvPr>
          <p:cNvSpPr txBox="1"/>
          <p:nvPr/>
        </p:nvSpPr>
        <p:spPr>
          <a:xfrm>
            <a:off x="2787444" y="2849749"/>
            <a:ext cx="8436077" cy="3046988"/>
          </a:xfrm>
          <a:prstGeom prst="rect">
            <a:avLst/>
          </a:prstGeom>
          <a:noFill/>
        </p:spPr>
        <p:txBody>
          <a:bodyPr wrap="square">
            <a:spAutoFit/>
          </a:bodyPr>
          <a:lstStyle/>
          <a:p>
            <a:pPr algn="just">
              <a:defRPr/>
            </a:pPr>
            <a:r>
              <a:rPr lang="en-AU" sz="3200" dirty="0">
                <a:latin typeface="Open Sans" panose="020B0606030504020204" pitchFamily="34" charset="0"/>
                <a:ea typeface="Open Sans" panose="020B0606030504020204" pitchFamily="34" charset="0"/>
                <a:cs typeface="Open Sans" panose="020B0606030504020204" pitchFamily="34" charset="0"/>
              </a:rPr>
              <a:t>In the second year of his reign, Nebuchadnezzar had dreams; his mind [Hb. ruach or spirit] was troubled and he could not sleep.</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DANIEL 2:1</a:t>
            </a:r>
          </a:p>
        </p:txBody>
      </p:sp>
    </p:spTree>
    <p:extLst>
      <p:ext uri="{BB962C8B-B14F-4D97-AF65-F5344CB8AC3E}">
        <p14:creationId xmlns:p14="http://schemas.microsoft.com/office/powerpoint/2010/main" val="2687131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7D069-A74D-A2C8-A932-31536F55629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49E1652-B10C-8827-C233-38F51C82E9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9F3403FB-6910-6126-B0C3-A18EECD6CCE4}"/>
              </a:ext>
            </a:extLst>
          </p:cNvPr>
          <p:cNvSpPr txBox="1"/>
          <p:nvPr/>
        </p:nvSpPr>
        <p:spPr>
          <a:xfrm>
            <a:off x="2644878" y="724339"/>
            <a:ext cx="8927690" cy="5693866"/>
          </a:xfrm>
          <a:prstGeom prst="rect">
            <a:avLst/>
          </a:prstGeom>
          <a:noFill/>
        </p:spPr>
        <p:txBody>
          <a:bodyPr wrap="square">
            <a:spAutoFit/>
          </a:bodyPr>
          <a:lstStyle/>
          <a:p>
            <a:pPr algn="just"/>
            <a:r>
              <a:rPr lang="en-AU" sz="2800" dirty="0">
                <a:latin typeface="Open Sans" panose="020B0606030504020204" pitchFamily="34" charset="0"/>
                <a:ea typeface="Open Sans" panose="020B0606030504020204" pitchFamily="34" charset="0"/>
                <a:cs typeface="Open Sans" panose="020B0606030504020204" pitchFamily="34" charset="0"/>
              </a:rPr>
              <a:t>I realised that when I sleep, I am out of control. When I experience insomnia, I am also out of control. [I] cannot make myself go to sleep. Perhaps, insomnia and sleep accomplish the same purpose… We do not control our own lives, let alone the world. God is our Creator and is the one in charge… God is God and I am not. God is in control of my life, my waking and sleeping hours, in loving, creative, grace-filled ways. Apparently, my being out of control is part of God's design.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AU"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ALICE FRYLING</a:t>
            </a:r>
          </a:p>
          <a:p>
            <a:pPr marL="0" marR="0" lvl="0" indent="0" algn="r" defTabSz="914400" rtl="0" eaLnBrk="1" fontAlgn="auto" latinLnBrk="0" hangingPunct="1">
              <a:lnSpc>
                <a:spcPct val="100000"/>
              </a:lnSpc>
              <a:spcBef>
                <a:spcPts val="0"/>
              </a:spcBef>
              <a:spcAft>
                <a:spcPts val="0"/>
              </a:spcAft>
              <a:buClrTx/>
              <a:buSzTx/>
              <a:buFontTx/>
              <a:buNone/>
              <a:tabLst/>
              <a:defRPr/>
            </a:pPr>
            <a:r>
              <a:rPr lang="en-AU" sz="2800" i="1" dirty="0">
                <a:solidFill>
                  <a:prstClr val="black"/>
                </a:solidFill>
                <a:latin typeface="Open Sans" panose="020B0606030504020204" pitchFamily="34" charset="0"/>
                <a:ea typeface="Open Sans" panose="020B0606030504020204" pitchFamily="34" charset="0"/>
                <a:cs typeface="Open Sans" panose="020B0606030504020204" pitchFamily="34" charset="0"/>
              </a:rPr>
              <a:t>Ageing Faithfully</a:t>
            </a:r>
            <a:endParaRPr kumimoji="0" lang="en-AU" sz="36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005972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FA520-5D94-E42B-42EA-A4AE7E8607D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89C153C-E157-FFA4-B5A0-E205C75449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46701F47-BDAC-8BEF-08EC-FF637179EF93}"/>
              </a:ext>
            </a:extLst>
          </p:cNvPr>
          <p:cNvSpPr txBox="1"/>
          <p:nvPr/>
        </p:nvSpPr>
        <p:spPr>
          <a:xfrm>
            <a:off x="2851354" y="2268004"/>
            <a:ext cx="8504904" cy="3416320"/>
          </a:xfrm>
          <a:prstGeom prst="rect">
            <a:avLst/>
          </a:prstGeom>
          <a:noFill/>
        </p:spPr>
        <p:txBody>
          <a:bodyPr wrap="square">
            <a:spAutoFit/>
          </a:bodyPr>
          <a:lstStyle/>
          <a:p>
            <a:pPr lvl="0" algn="just">
              <a:defRPr/>
            </a:pPr>
            <a:r>
              <a:rPr lang="en-AU" sz="3600" dirty="0">
                <a:latin typeface="Open Sans" panose="020B0606030504020204" pitchFamily="34" charset="0"/>
                <a:ea typeface="Open Sans" panose="020B0606030504020204" pitchFamily="34" charset="0"/>
                <a:cs typeface="Open Sans" panose="020B0606030504020204" pitchFamily="34" charset="0"/>
              </a:rPr>
              <a:t>You have made us for yourself, O Lord, and our hearts are restless until they rest in You.</a:t>
            </a:r>
            <a:endPar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br>
              <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3600" b="0" i="1"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AU"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AUGUSTINE</a:t>
            </a:r>
          </a:p>
          <a:p>
            <a:pPr marL="0" marR="0" lvl="0" indent="0" algn="r" defTabSz="914400" rtl="0" eaLnBrk="1" fontAlgn="auto" latinLnBrk="0" hangingPunct="1">
              <a:lnSpc>
                <a:spcPct val="100000"/>
              </a:lnSpc>
              <a:spcBef>
                <a:spcPts val="0"/>
              </a:spcBef>
              <a:spcAft>
                <a:spcPts val="0"/>
              </a:spcAft>
              <a:buClrTx/>
              <a:buSzTx/>
              <a:buFontTx/>
              <a:buNone/>
              <a:tabLst/>
              <a:defRPr/>
            </a:pPr>
            <a:r>
              <a:rPr lang="en-AU" sz="3600" i="1" dirty="0">
                <a:solidFill>
                  <a:prstClr val="black"/>
                </a:solidFill>
                <a:latin typeface="Open Sans" panose="020B0606030504020204" pitchFamily="34" charset="0"/>
                <a:ea typeface="Open Sans" panose="020B0606030504020204" pitchFamily="34" charset="0"/>
                <a:cs typeface="Open Sans" panose="020B0606030504020204" pitchFamily="34" charset="0"/>
              </a:rPr>
              <a:t>Confessions</a:t>
            </a:r>
            <a:endParaRPr kumimoji="0" lang="en-AU" sz="36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68409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0AB79-C132-0980-A7CF-830E8205BD8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450DCBF-0865-5C3F-EEA9-CC7AC4ABAF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eform 3">
            <a:extLst>
              <a:ext uri="{FF2B5EF4-FFF2-40B4-BE49-F238E27FC236}">
                <a16:creationId xmlns:a16="http://schemas.microsoft.com/office/drawing/2014/main" id="{02A1E2DB-6A22-E401-A1FE-F145068C8947}"/>
              </a:ext>
            </a:extLst>
          </p:cNvPr>
          <p:cNvSpPr/>
          <p:nvPr/>
        </p:nvSpPr>
        <p:spPr>
          <a:xfrm>
            <a:off x="2819394" y="1368332"/>
            <a:ext cx="8251728" cy="5396707"/>
          </a:xfrm>
          <a:custGeom>
            <a:avLst/>
            <a:gdLst/>
            <a:ahLst/>
            <a:cxnLst/>
            <a:rect l="l" t="t" r="r" b="b"/>
            <a:pathLst>
              <a:path w="10972800" h="8229600">
                <a:moveTo>
                  <a:pt x="0" y="0"/>
                </a:moveTo>
                <a:lnTo>
                  <a:pt x="10972800" y="0"/>
                </a:lnTo>
                <a:lnTo>
                  <a:pt x="10972800" y="8229600"/>
                </a:lnTo>
                <a:lnTo>
                  <a:pt x="0" y="8229600"/>
                </a:lnTo>
                <a:lnTo>
                  <a:pt x="0" y="0"/>
                </a:lnTo>
                <a:close/>
              </a:path>
            </a:pathLst>
          </a:custGeom>
          <a:blipFill>
            <a:blip r:embed="rId3"/>
            <a:stretch>
              <a:fillRect/>
            </a:stretch>
          </a:blipFill>
        </p:spPr>
        <p:txBody>
          <a:bodyPr/>
          <a:lstStyle/>
          <a:p>
            <a:endParaRPr lang="en-AU">
              <a:solidFill>
                <a:prstClr val="black"/>
              </a:solidFill>
              <a:latin typeface="Calibri"/>
            </a:endParaRPr>
          </a:p>
        </p:txBody>
      </p:sp>
      <p:sp>
        <p:nvSpPr>
          <p:cNvPr id="5" name="TextBox 4">
            <a:extLst>
              <a:ext uri="{FF2B5EF4-FFF2-40B4-BE49-F238E27FC236}">
                <a16:creationId xmlns:a16="http://schemas.microsoft.com/office/drawing/2014/main" id="{487AACB1-4741-ACFB-9B62-64CF1077E8D1}"/>
              </a:ext>
            </a:extLst>
          </p:cNvPr>
          <p:cNvSpPr txBox="1"/>
          <p:nvPr/>
        </p:nvSpPr>
        <p:spPr>
          <a:xfrm>
            <a:off x="2391077" y="262221"/>
            <a:ext cx="9395955" cy="1384995"/>
          </a:xfrm>
          <a:prstGeom prst="rect">
            <a:avLst/>
          </a:prstGeom>
          <a:noFill/>
        </p:spPr>
        <p:txBody>
          <a:bodyPr wrap="square">
            <a:spAutoFit/>
          </a:bodyPr>
          <a:lstStyle/>
          <a:p>
            <a:pPr lvl="0" algn="just">
              <a:defRPr/>
            </a:pPr>
            <a:r>
              <a:rPr lang="en-US" sz="2800" dirty="0">
                <a:latin typeface="Open Sans" panose="020B0606030504020204" pitchFamily="34" charset="0"/>
                <a:ea typeface="Open Sans" panose="020B0606030504020204" pitchFamily="34" charset="0"/>
                <a:cs typeface="Open Sans" panose="020B0606030504020204" pitchFamily="34" charset="0"/>
              </a:rPr>
              <a:t>[Samson] grew and the </a:t>
            </a:r>
            <a:r>
              <a:rPr lang="en-US" sz="2800" cap="small" dirty="0">
                <a:latin typeface="Open Sans" panose="020B0606030504020204" pitchFamily="34" charset="0"/>
                <a:ea typeface="Open Sans" panose="020B0606030504020204" pitchFamily="34" charset="0"/>
                <a:cs typeface="Open Sans" panose="020B0606030504020204" pitchFamily="34" charset="0"/>
              </a:rPr>
              <a:t>Lord</a:t>
            </a:r>
            <a:r>
              <a:rPr lang="en-US" sz="2800" dirty="0">
                <a:latin typeface="Open Sans" panose="020B0606030504020204" pitchFamily="34" charset="0"/>
                <a:ea typeface="Open Sans" panose="020B0606030504020204" pitchFamily="34" charset="0"/>
                <a:cs typeface="Open Sans" panose="020B0606030504020204" pitchFamily="34" charset="0"/>
              </a:rPr>
              <a:t> blessed him, and the Spirit of the </a:t>
            </a:r>
            <a:r>
              <a:rPr lang="en-US" sz="2800" cap="small" dirty="0">
                <a:latin typeface="Open Sans" panose="020B0606030504020204" pitchFamily="34" charset="0"/>
                <a:ea typeface="Open Sans" panose="020B0606030504020204" pitchFamily="34" charset="0"/>
                <a:cs typeface="Open Sans" panose="020B0606030504020204" pitchFamily="34" charset="0"/>
              </a:rPr>
              <a:t>Lord</a:t>
            </a:r>
            <a:r>
              <a:rPr lang="en-US" sz="2800" dirty="0">
                <a:latin typeface="Open Sans" panose="020B0606030504020204" pitchFamily="34" charset="0"/>
                <a:ea typeface="Open Sans" panose="020B0606030504020204" pitchFamily="34" charset="0"/>
                <a:cs typeface="Open Sans" panose="020B0606030504020204" pitchFamily="34" charset="0"/>
              </a:rPr>
              <a:t> began to stir him [agitate/trouble].</a:t>
            </a:r>
            <a:endPar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lvl="0" algn="r">
              <a:defRPr/>
            </a:pPr>
            <a:r>
              <a:rPr lang="en-US" sz="2800" dirty="0">
                <a:solidFill>
                  <a:prstClr val="black"/>
                </a:solidFill>
                <a:latin typeface="Open Sans" panose="020B0606030504020204" pitchFamily="34" charset="0"/>
                <a:ea typeface="Open Sans" panose="020B0606030504020204" pitchFamily="34" charset="0"/>
                <a:cs typeface="Open Sans" panose="020B0606030504020204" pitchFamily="34" charset="0"/>
              </a:rPr>
              <a:t>- JUDGES 13:25</a:t>
            </a:r>
            <a:endParaRPr kumimoji="0" lang="en-US" sz="4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58839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43B0C-46C0-CCDE-44F9-911673331A2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C7DF5D9-6475-2543-4D31-EB45EB29F4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A2E8179-6622-01F6-073F-8100B87720F9}"/>
              </a:ext>
            </a:extLst>
          </p:cNvPr>
          <p:cNvSpPr txBox="1">
            <a:spLocks/>
          </p:cNvSpPr>
          <p:nvPr/>
        </p:nvSpPr>
        <p:spPr>
          <a:xfrm>
            <a:off x="2595717" y="723956"/>
            <a:ext cx="9045678" cy="1009251"/>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Consulting Earthly Answers Fails</a:t>
            </a:r>
          </a:p>
        </p:txBody>
      </p:sp>
      <p:sp>
        <p:nvSpPr>
          <p:cNvPr id="4" name="TextBox 3">
            <a:extLst>
              <a:ext uri="{FF2B5EF4-FFF2-40B4-BE49-F238E27FC236}">
                <a16:creationId xmlns:a16="http://schemas.microsoft.com/office/drawing/2014/main" id="{5B8B18A3-19B3-9057-266E-44084670C0BC}"/>
              </a:ext>
            </a:extLst>
          </p:cNvPr>
          <p:cNvSpPr txBox="1"/>
          <p:nvPr/>
        </p:nvSpPr>
        <p:spPr>
          <a:xfrm>
            <a:off x="2595717" y="2457163"/>
            <a:ext cx="8967018" cy="3539430"/>
          </a:xfrm>
          <a:prstGeom prst="rect">
            <a:avLst/>
          </a:prstGeom>
          <a:noFill/>
        </p:spPr>
        <p:txBody>
          <a:bodyPr wrap="square">
            <a:spAutoFit/>
          </a:bodyPr>
          <a:lstStyle/>
          <a:p>
            <a:pPr lvl="0" algn="just">
              <a:defRPr/>
            </a:pPr>
            <a:r>
              <a:rPr lang="en-AU" sz="2800" dirty="0">
                <a:latin typeface="Open Sans" panose="020B0606030504020204" pitchFamily="34" charset="0"/>
                <a:ea typeface="Open Sans" panose="020B0606030504020204" pitchFamily="34" charset="0"/>
                <a:cs typeface="Open Sans" panose="020B0606030504020204" pitchFamily="34" charset="0"/>
              </a:rPr>
              <a:t>So the king summoned the magicians, enchanters, sorcerers and astrologers to tell him what he had dreamed. When they came in and stood before the king,</a:t>
            </a:r>
            <a:r>
              <a:rPr lang="en-AU" sz="2800" baseline="30000" dirty="0">
                <a:latin typeface="Open Sans" panose="020B0606030504020204" pitchFamily="34" charset="0"/>
                <a:ea typeface="Open Sans" panose="020B0606030504020204" pitchFamily="34" charset="0"/>
                <a:cs typeface="Open Sans" panose="020B0606030504020204" pitchFamily="34" charset="0"/>
              </a:rPr>
              <a:t> </a:t>
            </a:r>
            <a:r>
              <a:rPr lang="en-AU" sz="2800" dirty="0">
                <a:latin typeface="Open Sans" panose="020B0606030504020204" pitchFamily="34" charset="0"/>
                <a:ea typeface="Open Sans" panose="020B0606030504020204" pitchFamily="34" charset="0"/>
                <a:cs typeface="Open Sans" panose="020B0606030504020204" pitchFamily="34" charset="0"/>
              </a:rPr>
              <a:t>he said to them, “I have had a dream that troubles me and I want to know what it means.”</a:t>
            </a:r>
          </a:p>
          <a:p>
            <a:pPr lvl="0" algn="just">
              <a:defRPr/>
            </a:pPr>
            <a:endParaRPr kumimoji="0" lang="en-AU"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lvl="0" algn="just">
              <a:defRPr/>
            </a:pPr>
            <a:endParaRPr kumimoji="0" lang="en-AU"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lvl="0" algn="r">
              <a:defRPr/>
            </a:pPr>
            <a:r>
              <a:rPr lang="en-AU" sz="2800" dirty="0">
                <a:solidFill>
                  <a:prstClr val="black"/>
                </a:solidFill>
                <a:latin typeface="Open Sans" panose="020B0606030504020204" pitchFamily="34" charset="0"/>
                <a:ea typeface="Open Sans" panose="020B0606030504020204" pitchFamily="34" charset="0"/>
                <a:cs typeface="Open Sans" panose="020B0606030504020204" pitchFamily="34" charset="0"/>
              </a:rPr>
              <a:t>- DANIEL 2:2-3</a:t>
            </a:r>
            <a:endPar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16009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8534B-4296-9825-38B3-6BC7068CB2D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9A15D46-83A4-9CF6-0AFD-DDF7E224B0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Freeform 2">
            <a:extLst>
              <a:ext uri="{FF2B5EF4-FFF2-40B4-BE49-F238E27FC236}">
                <a16:creationId xmlns:a16="http://schemas.microsoft.com/office/drawing/2014/main" id="{A41CB81B-0143-7DD3-79C2-D37F3268328D}"/>
              </a:ext>
            </a:extLst>
          </p:cNvPr>
          <p:cNvSpPr/>
          <p:nvPr/>
        </p:nvSpPr>
        <p:spPr>
          <a:xfrm>
            <a:off x="2094271" y="97467"/>
            <a:ext cx="10019071" cy="6663066"/>
          </a:xfrm>
          <a:custGeom>
            <a:avLst/>
            <a:gdLst/>
            <a:ahLst/>
            <a:cxnLst/>
            <a:rect l="l" t="t" r="r" b="b"/>
            <a:pathLst>
              <a:path w="14553955" h="8229600">
                <a:moveTo>
                  <a:pt x="0" y="0"/>
                </a:moveTo>
                <a:lnTo>
                  <a:pt x="14553954" y="0"/>
                </a:lnTo>
                <a:lnTo>
                  <a:pt x="14553954" y="8229600"/>
                </a:lnTo>
                <a:lnTo>
                  <a:pt x="0" y="8229600"/>
                </a:lnTo>
                <a:lnTo>
                  <a:pt x="0" y="0"/>
                </a:lnTo>
                <a:close/>
              </a:path>
            </a:pathLst>
          </a:custGeom>
          <a:blipFill>
            <a:blip r:embed="rId3"/>
            <a:stretch>
              <a:fillRect/>
            </a:stretch>
          </a:blipFill>
        </p:spPr>
        <p:txBody>
          <a:bodyPr/>
          <a:lstStyle/>
          <a:p>
            <a:endParaRPr lang="en-AU">
              <a:solidFill>
                <a:prstClr val="black"/>
              </a:solidFill>
              <a:latin typeface="Calibri"/>
            </a:endParaRPr>
          </a:p>
        </p:txBody>
      </p:sp>
    </p:spTree>
    <p:extLst>
      <p:ext uri="{BB962C8B-B14F-4D97-AF65-F5344CB8AC3E}">
        <p14:creationId xmlns:p14="http://schemas.microsoft.com/office/powerpoint/2010/main" val="3349084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9084C-ECD2-F8DB-B0BF-CFFE46050F6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222A859-572E-48A7-BD02-EEEEFF1809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Freeform 3">
            <a:extLst>
              <a:ext uri="{FF2B5EF4-FFF2-40B4-BE49-F238E27FC236}">
                <a16:creationId xmlns:a16="http://schemas.microsoft.com/office/drawing/2014/main" id="{91AB7027-1E64-B5FA-A72C-49BA767E6E7A}"/>
              </a:ext>
            </a:extLst>
          </p:cNvPr>
          <p:cNvSpPr/>
          <p:nvPr/>
        </p:nvSpPr>
        <p:spPr>
          <a:xfrm>
            <a:off x="2418736" y="2497394"/>
            <a:ext cx="9399638" cy="4174588"/>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3"/>
            <a:stretch>
              <a:fillRect/>
            </a:stretch>
          </a:blipFill>
        </p:spPr>
        <p:txBody>
          <a:bodyPr/>
          <a:lstStyle/>
          <a:p>
            <a:endParaRPr lang="en-AU" dirty="0">
              <a:solidFill>
                <a:prstClr val="black"/>
              </a:solidFill>
              <a:latin typeface="Calibri"/>
            </a:endParaRPr>
          </a:p>
        </p:txBody>
      </p:sp>
      <p:sp>
        <p:nvSpPr>
          <p:cNvPr id="5" name="TextBox 4">
            <a:extLst>
              <a:ext uri="{FF2B5EF4-FFF2-40B4-BE49-F238E27FC236}">
                <a16:creationId xmlns:a16="http://schemas.microsoft.com/office/drawing/2014/main" id="{2F9EA624-0AC2-6F8D-315E-650204E34AF8}"/>
              </a:ext>
            </a:extLst>
          </p:cNvPr>
          <p:cNvSpPr txBox="1"/>
          <p:nvPr/>
        </p:nvSpPr>
        <p:spPr>
          <a:xfrm>
            <a:off x="2418736" y="323223"/>
            <a:ext cx="9399638" cy="2092881"/>
          </a:xfrm>
          <a:prstGeom prst="rect">
            <a:avLst/>
          </a:prstGeom>
          <a:noFill/>
        </p:spPr>
        <p:txBody>
          <a:bodyPr wrap="square">
            <a:spAutoFit/>
          </a:bodyPr>
          <a:lstStyle/>
          <a:p>
            <a:pPr algn="just"/>
            <a:r>
              <a:rPr lang="en-AU" sz="2600" dirty="0">
                <a:effectLst/>
                <a:latin typeface="Open Sans" panose="020B0606030504020204" pitchFamily="34" charset="0"/>
                <a:ea typeface="Open Sans" panose="020B0606030504020204" pitchFamily="34" charset="0"/>
                <a:cs typeface="Open Sans" panose="020B0606030504020204" pitchFamily="34" charset="0"/>
              </a:rPr>
              <a:t>It expresses our secret longings for a wisdom that might come down from the stars in new, improved, easy-to-use packaging, to reveal the secrets of life and tell us, at long last, who we are.</a:t>
            </a:r>
          </a:p>
          <a:p>
            <a:pPr marL="342900" indent="-342900" algn="r">
              <a:buFontTx/>
              <a:buChar char="-"/>
            </a:pPr>
            <a:r>
              <a:rPr lang="en-AU" sz="2600" dirty="0">
                <a:latin typeface="Open Sans" panose="020B0606030504020204" pitchFamily="34" charset="0"/>
                <a:ea typeface="Open Sans" panose="020B0606030504020204" pitchFamily="34" charset="0"/>
                <a:cs typeface="Open Sans" panose="020B0606030504020204" pitchFamily="34" charset="0"/>
              </a:rPr>
              <a:t>ANNA MERLAN, </a:t>
            </a:r>
            <a:r>
              <a:rPr lang="en-AU" sz="2600" i="1" dirty="0">
                <a:latin typeface="Open Sans" panose="020B0606030504020204" pitchFamily="34" charset="0"/>
                <a:ea typeface="Open Sans" panose="020B0606030504020204" pitchFamily="34" charset="0"/>
                <a:cs typeface="Open Sans" panose="020B0606030504020204" pitchFamily="34" charset="0"/>
              </a:rPr>
              <a:t>Republic of Lies</a:t>
            </a:r>
          </a:p>
        </p:txBody>
      </p:sp>
    </p:spTree>
    <p:extLst>
      <p:ext uri="{BB962C8B-B14F-4D97-AF65-F5344CB8AC3E}">
        <p14:creationId xmlns:p14="http://schemas.microsoft.com/office/powerpoint/2010/main" val="464810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BD13F-BAEB-EDCB-7060-27645D90173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2B9F065-2D7B-B3B7-F513-378933D082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6"/>
          <p:cNvSpPr/>
          <p:nvPr/>
        </p:nvSpPr>
        <p:spPr>
          <a:xfrm>
            <a:off x="2123768" y="98323"/>
            <a:ext cx="9972745" cy="6636774"/>
          </a:xfrm>
          <a:custGeom>
            <a:avLst/>
            <a:gdLst/>
            <a:ahLst/>
            <a:cxnLst/>
            <a:rect l="l" t="t" r="r" b="b"/>
            <a:pathLst>
              <a:path w="12328989" h="8229600">
                <a:moveTo>
                  <a:pt x="0" y="0"/>
                </a:moveTo>
                <a:lnTo>
                  <a:pt x="12328989" y="0"/>
                </a:lnTo>
                <a:lnTo>
                  <a:pt x="12328989" y="8229600"/>
                </a:lnTo>
                <a:lnTo>
                  <a:pt x="0" y="8229600"/>
                </a:lnTo>
                <a:lnTo>
                  <a:pt x="0" y="0"/>
                </a:lnTo>
                <a:close/>
              </a:path>
            </a:pathLst>
          </a:custGeom>
          <a:blipFill>
            <a:blip r:embed="rId3"/>
            <a:stretch>
              <a:fillRect/>
            </a:stretch>
          </a:blipFill>
        </p:spPr>
        <p:txBody>
          <a:bodyPr/>
          <a:lstStyle/>
          <a:p>
            <a:endParaRPr lang="en-AU">
              <a:solidFill>
                <a:prstClr val="black"/>
              </a:solidFill>
              <a:latin typeface="Calibri"/>
            </a:endParaRPr>
          </a:p>
        </p:txBody>
      </p:sp>
    </p:spTree>
    <p:extLst>
      <p:ext uri="{BB962C8B-B14F-4D97-AF65-F5344CB8AC3E}">
        <p14:creationId xmlns:p14="http://schemas.microsoft.com/office/powerpoint/2010/main" val="3575979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E1C6B-5752-7EBF-96AB-4AC32EE6DEF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D670990-094A-1D64-E27F-0F8BE0BBB5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3554F5A-62CF-1D23-5C60-9D5C835C9008}"/>
              </a:ext>
            </a:extLst>
          </p:cNvPr>
          <p:cNvSpPr txBox="1"/>
          <p:nvPr/>
        </p:nvSpPr>
        <p:spPr>
          <a:xfrm>
            <a:off x="2831689" y="920983"/>
            <a:ext cx="8357420" cy="5509200"/>
          </a:xfrm>
          <a:prstGeom prst="rect">
            <a:avLst/>
          </a:prstGeom>
          <a:noFill/>
        </p:spPr>
        <p:txBody>
          <a:bodyPr wrap="square">
            <a:spAutoFit/>
          </a:bodyPr>
          <a:lstStyle/>
          <a:p>
            <a:pPr algn="just"/>
            <a:r>
              <a:rPr lang="en-AU" sz="3200" dirty="0">
                <a:latin typeface="Open Sans" panose="020B0606030504020204" pitchFamily="34" charset="0"/>
                <a:ea typeface="Open Sans" panose="020B0606030504020204" pitchFamily="34" charset="0"/>
                <a:cs typeface="Open Sans" panose="020B0606030504020204" pitchFamily="34" charset="0"/>
              </a:rPr>
              <a:t>See to it that no one takes you captive through hollow and deceptive philosophy, which depends on human tradition and the elemental spiritual forces of this world rather than on Christ. For in Christ all the fullness of the Deity lives in bodily form, and in Christ you have been brought to fullness. He is the head over every power and authority.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a:p>
            <a:pPr lvl="0" algn="r">
              <a:defRPr/>
            </a:pPr>
            <a:r>
              <a:rPr kumimoji="0" lang="en-US" sz="3200" b="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lang="en-AU" sz="3200" dirty="0">
                <a:latin typeface="Open Sans" panose="020B0606030504020204" pitchFamily="34" charset="0"/>
                <a:ea typeface="Open Sans" panose="020B0606030504020204" pitchFamily="34" charset="0"/>
                <a:cs typeface="Open Sans" panose="020B0606030504020204" pitchFamily="34" charset="0"/>
              </a:rPr>
              <a:t>COLOSSIANS 2:8-10</a:t>
            </a:r>
            <a:endParaRPr kumimoji="0" lang="en-AU" sz="3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22931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0FB20-0D3D-1EEB-FD7B-EA04476D02B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B36CA27-C660-1262-B085-9071AF7F68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eform 3">
            <a:extLst>
              <a:ext uri="{FF2B5EF4-FFF2-40B4-BE49-F238E27FC236}">
                <a16:creationId xmlns:a16="http://schemas.microsoft.com/office/drawing/2014/main" id="{AA0F2ED4-6821-FC37-80D0-2FC7B4F08F7F}"/>
              </a:ext>
            </a:extLst>
          </p:cNvPr>
          <p:cNvSpPr/>
          <p:nvPr/>
        </p:nvSpPr>
        <p:spPr>
          <a:xfrm>
            <a:off x="2241754" y="170835"/>
            <a:ext cx="9743769" cy="6516329"/>
          </a:xfrm>
          <a:custGeom>
            <a:avLst/>
            <a:gdLst/>
            <a:ahLst/>
            <a:cxnLst/>
            <a:rect l="l" t="t" r="r" b="b"/>
            <a:pathLst>
              <a:path w="9266841" h="6412333">
                <a:moveTo>
                  <a:pt x="0" y="0"/>
                </a:moveTo>
                <a:lnTo>
                  <a:pt x="9266841" y="0"/>
                </a:lnTo>
                <a:lnTo>
                  <a:pt x="9266841" y="6412333"/>
                </a:lnTo>
                <a:lnTo>
                  <a:pt x="0" y="6412333"/>
                </a:lnTo>
                <a:lnTo>
                  <a:pt x="0" y="0"/>
                </a:lnTo>
                <a:close/>
              </a:path>
            </a:pathLst>
          </a:custGeom>
          <a:blipFill>
            <a:blip r:embed="rId3"/>
            <a:stretch>
              <a:fillRect t="-14970" b="-29545"/>
            </a:stretch>
          </a:blipFill>
        </p:spPr>
        <p:txBody>
          <a:bodyPr/>
          <a:lstStyle/>
          <a:p>
            <a:endParaRPr lang="en-AU"/>
          </a:p>
        </p:txBody>
      </p:sp>
    </p:spTree>
    <p:extLst>
      <p:ext uri="{BB962C8B-B14F-4D97-AF65-F5344CB8AC3E}">
        <p14:creationId xmlns:p14="http://schemas.microsoft.com/office/powerpoint/2010/main" val="12281830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67344-0082-51D4-CDA2-92BCED8F237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BFACEF4-6F77-5567-BF54-479412318A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872A7D8-6C09-E455-6716-0EC493AC2F76}"/>
              </a:ext>
            </a:extLst>
          </p:cNvPr>
          <p:cNvSpPr txBox="1">
            <a:spLocks/>
          </p:cNvSpPr>
          <p:nvPr/>
        </p:nvSpPr>
        <p:spPr>
          <a:xfrm>
            <a:off x="2674374" y="483942"/>
            <a:ext cx="8750709" cy="1009251"/>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Create Space for God’s Intervention</a:t>
            </a:r>
          </a:p>
        </p:txBody>
      </p:sp>
      <p:sp>
        <p:nvSpPr>
          <p:cNvPr id="4" name="TextBox 3">
            <a:extLst>
              <a:ext uri="{FF2B5EF4-FFF2-40B4-BE49-F238E27FC236}">
                <a16:creationId xmlns:a16="http://schemas.microsoft.com/office/drawing/2014/main" id="{85FFD474-B04E-C169-2C83-04808FBF9D95}"/>
              </a:ext>
            </a:extLst>
          </p:cNvPr>
          <p:cNvSpPr txBox="1"/>
          <p:nvPr/>
        </p:nvSpPr>
        <p:spPr>
          <a:xfrm>
            <a:off x="2674374" y="1798221"/>
            <a:ext cx="8681883" cy="4493538"/>
          </a:xfrm>
          <a:prstGeom prst="rect">
            <a:avLst/>
          </a:prstGeom>
          <a:noFill/>
        </p:spPr>
        <p:txBody>
          <a:bodyPr wrap="square">
            <a:spAutoFit/>
          </a:bodyPr>
          <a:lstStyle/>
          <a:p>
            <a:pPr lvl="0" algn="just">
              <a:defRPr/>
            </a:pPr>
            <a:r>
              <a:rPr lang="en-AU" sz="2600" dirty="0">
                <a:latin typeface="Open Sans" panose="020B0606030504020204" pitchFamily="34" charset="0"/>
                <a:ea typeface="Open Sans" panose="020B0606030504020204" pitchFamily="34" charset="0"/>
                <a:cs typeface="Open Sans" panose="020B0606030504020204" pitchFamily="34" charset="0"/>
              </a:rPr>
              <a:t>Daniel returned to his house and explained the matter to his friends Hananiah, Mishael and Azariah. He urged them to plead for mercy from the God of heaven concerning this mystery, so that he and his friends might not be executed with the rest of the wise men of Babylon.</a:t>
            </a:r>
            <a:r>
              <a:rPr lang="en-AU" sz="2600" baseline="30000" dirty="0">
                <a:latin typeface="Open Sans" panose="020B0606030504020204" pitchFamily="34" charset="0"/>
                <a:ea typeface="Open Sans" panose="020B0606030504020204" pitchFamily="34" charset="0"/>
                <a:cs typeface="Open Sans" panose="020B0606030504020204" pitchFamily="34" charset="0"/>
              </a:rPr>
              <a:t> </a:t>
            </a:r>
            <a:r>
              <a:rPr lang="en-AU" sz="2600" dirty="0">
                <a:latin typeface="Open Sans" panose="020B0606030504020204" pitchFamily="34" charset="0"/>
                <a:ea typeface="Open Sans" panose="020B0606030504020204" pitchFamily="34" charset="0"/>
                <a:cs typeface="Open Sans" panose="020B0606030504020204" pitchFamily="34" charset="0"/>
              </a:rPr>
              <a:t>During the night the mystery was revealed to Daniel in a vision. Then Daniel praised the God of heaven</a:t>
            </a:r>
            <a:r>
              <a:rPr lang="en-AU" sz="2600" baseline="30000" dirty="0">
                <a:latin typeface="Open Sans" panose="020B0606030504020204" pitchFamily="34" charset="0"/>
                <a:ea typeface="Open Sans" panose="020B0606030504020204" pitchFamily="34" charset="0"/>
                <a:cs typeface="Open Sans" panose="020B0606030504020204" pitchFamily="34" charset="0"/>
              </a:rPr>
              <a:t> </a:t>
            </a:r>
            <a:r>
              <a:rPr lang="en-AU" sz="2600" dirty="0">
                <a:latin typeface="Open Sans" panose="020B0606030504020204" pitchFamily="34" charset="0"/>
                <a:ea typeface="Open Sans" panose="020B0606030504020204" pitchFamily="34" charset="0"/>
                <a:cs typeface="Open Sans" panose="020B0606030504020204" pitchFamily="34" charset="0"/>
              </a:rPr>
              <a:t>and said: “Praise be to the name of God for ever and ever; wisdom and power are his…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AU" sz="2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AU" sz="2600" dirty="0">
                <a:solidFill>
                  <a:prstClr val="black"/>
                </a:solidFill>
                <a:latin typeface="Open Sans" panose="020B0606030504020204" pitchFamily="34" charset="0"/>
                <a:ea typeface="Open Sans" panose="020B0606030504020204" pitchFamily="34" charset="0"/>
                <a:cs typeface="Open Sans" panose="020B0606030504020204" pitchFamily="34" charset="0"/>
              </a:rPr>
              <a:t>- DANIEL 2:17-20</a:t>
            </a:r>
            <a:endParaRPr kumimoji="0" lang="en-US" sz="2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34818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7AFD3-EB00-66D4-CADA-B0BE7D87446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0AD5AAC-E42C-F2E1-F5E1-D8A42B916B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9A41BB87-4630-406B-07E7-78FF7C3A22E2}"/>
              </a:ext>
            </a:extLst>
          </p:cNvPr>
          <p:cNvSpPr txBox="1"/>
          <p:nvPr/>
        </p:nvSpPr>
        <p:spPr>
          <a:xfrm>
            <a:off x="2812027" y="567024"/>
            <a:ext cx="8524567" cy="40318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Navigating Crises</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6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u="sng" dirty="0">
                <a:solidFill>
                  <a:prstClr val="black"/>
                </a:solidFill>
                <a:latin typeface="Open Sans" panose="020B0606030504020204" pitchFamily="34" charset="0"/>
                <a:ea typeface="Open Sans" panose="020B0606030504020204" pitchFamily="34" charset="0"/>
                <a:cs typeface="Open Sans" panose="020B0606030504020204" pitchFamily="34" charset="0"/>
              </a:rPr>
              <a:t>Cultivate</a:t>
            </a:r>
            <a:r>
              <a:rPr lang="en-US" sz="3600" dirty="0">
                <a:solidFill>
                  <a:prstClr val="black"/>
                </a:solidFill>
                <a:latin typeface="Open Sans" panose="020B0606030504020204" pitchFamily="34" charset="0"/>
                <a:ea typeface="Open Sans" panose="020B0606030504020204" pitchFamily="34" charset="0"/>
                <a:cs typeface="Open Sans" panose="020B0606030504020204" pitchFamily="34" charset="0"/>
              </a:rPr>
              <a:t> intimacy with God</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6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16249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4D0E4-1A2E-0CBF-85C3-3990838A57E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AC98433-A700-B458-47B4-100C041382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E6855454-51E9-A363-B503-77586893A7C4}"/>
              </a:ext>
            </a:extLst>
          </p:cNvPr>
          <p:cNvSpPr txBox="1"/>
          <p:nvPr/>
        </p:nvSpPr>
        <p:spPr>
          <a:xfrm>
            <a:off x="2989007" y="1825553"/>
            <a:ext cx="8209935" cy="3970318"/>
          </a:xfrm>
          <a:prstGeom prst="rect">
            <a:avLst/>
          </a:prstGeom>
          <a:noFill/>
        </p:spPr>
        <p:txBody>
          <a:bodyPr wrap="square">
            <a:spAutoFit/>
          </a:bodyPr>
          <a:lstStyle/>
          <a:p>
            <a:pPr lvl="0" algn="just">
              <a:defRPr/>
            </a:pPr>
            <a:r>
              <a:rPr lang="en-AU" sz="3600" dirty="0">
                <a:latin typeface="Open Sans" panose="020B0606030504020204" pitchFamily="34" charset="0"/>
                <a:ea typeface="Open Sans" panose="020B0606030504020204" pitchFamily="34" charset="0"/>
                <a:cs typeface="Open Sans" panose="020B0606030504020204" pitchFamily="34" charset="0"/>
              </a:rPr>
              <a:t>What we do in the crisis always depends on whether we see the difficulties in the light of God, or God in the shadow of the difficulties.</a:t>
            </a:r>
            <a:endPar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br>
              <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3600" b="0" i="1"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AU"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 CAMPBELL MORGAN</a:t>
            </a:r>
          </a:p>
        </p:txBody>
      </p:sp>
    </p:spTree>
    <p:extLst>
      <p:ext uri="{BB962C8B-B14F-4D97-AF65-F5344CB8AC3E}">
        <p14:creationId xmlns:p14="http://schemas.microsoft.com/office/powerpoint/2010/main" val="1352400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82EB6-1685-FA52-F79B-AA5F244A5C6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F179F6E-432E-4A59-659E-8E64AC7439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4994845D-CA34-6DAB-642C-74A5C2C2A8DB}"/>
              </a:ext>
            </a:extLst>
          </p:cNvPr>
          <p:cNvSpPr txBox="1"/>
          <p:nvPr/>
        </p:nvSpPr>
        <p:spPr>
          <a:xfrm>
            <a:off x="2812027" y="567024"/>
            <a:ext cx="8524567" cy="62478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Navigating Crises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chemeClr val="bg2">
                    <a:lumMod val="7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Cultivate intimacy with God</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600" b="0" i="0" u="sng"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Commune</a:t>
            </a:r>
            <a:r>
              <a:rPr kumimoji="0" lang="en-US" sz="36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with other believers</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6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Communicate</a:t>
            </a:r>
            <a:r>
              <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with God in prayer</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26587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DA1C7-83F9-295A-55B7-19C848624BA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B6114AA-C28C-23AE-3897-63A80D789D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E9D2C45D-413E-9B8A-BE7D-4C0B6513A137}"/>
              </a:ext>
            </a:extLst>
          </p:cNvPr>
          <p:cNvSpPr txBox="1"/>
          <p:nvPr/>
        </p:nvSpPr>
        <p:spPr>
          <a:xfrm>
            <a:off x="2812027" y="567024"/>
            <a:ext cx="8524567" cy="477425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Navigating Crises</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chemeClr val="bg2">
                    <a:lumMod val="7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Cultivate intimacy with God</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chemeClr val="bg2">
                    <a:lumMod val="7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Commune with other believers</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chemeClr val="bg2">
                    <a:lumMod val="7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Communicate with God in prayer</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6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Commend</a:t>
            </a:r>
            <a:r>
              <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him in praise and thanks</a:t>
            </a:r>
          </a:p>
        </p:txBody>
      </p:sp>
    </p:spTree>
    <p:extLst>
      <p:ext uri="{BB962C8B-B14F-4D97-AF65-F5344CB8AC3E}">
        <p14:creationId xmlns:p14="http://schemas.microsoft.com/office/powerpoint/2010/main" val="11177113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8E443-EC94-278F-0F6D-70416231C96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40AD74B-8B79-52B5-EAE8-976F78AC91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Freeform 2">
            <a:extLst>
              <a:ext uri="{FF2B5EF4-FFF2-40B4-BE49-F238E27FC236}">
                <a16:creationId xmlns:a16="http://schemas.microsoft.com/office/drawing/2014/main" id="{5A9DB558-905A-A3C2-98D3-C2E45089AE50}"/>
              </a:ext>
            </a:extLst>
          </p:cNvPr>
          <p:cNvSpPr/>
          <p:nvPr/>
        </p:nvSpPr>
        <p:spPr>
          <a:xfrm>
            <a:off x="2113935" y="81116"/>
            <a:ext cx="9979741" cy="6695768"/>
          </a:xfrm>
          <a:custGeom>
            <a:avLst/>
            <a:gdLst/>
            <a:ahLst/>
            <a:cxnLst/>
            <a:rect l="l" t="t" r="r" b="b"/>
            <a:pathLst>
              <a:path w="12333188" h="8229600">
                <a:moveTo>
                  <a:pt x="0" y="0"/>
                </a:moveTo>
                <a:lnTo>
                  <a:pt x="12333188" y="0"/>
                </a:lnTo>
                <a:lnTo>
                  <a:pt x="12333188" y="8229600"/>
                </a:lnTo>
                <a:lnTo>
                  <a:pt x="0" y="8229600"/>
                </a:lnTo>
                <a:lnTo>
                  <a:pt x="0" y="0"/>
                </a:lnTo>
                <a:close/>
              </a:path>
            </a:pathLst>
          </a:custGeom>
          <a:blipFill>
            <a:blip r:embed="rId3"/>
            <a:stretch>
              <a:fillRect/>
            </a:stretch>
          </a:blipFill>
        </p:spPr>
        <p:txBody>
          <a:bodyPr/>
          <a:lstStyle/>
          <a:p>
            <a:endParaRPr lang="en-AU">
              <a:solidFill>
                <a:prstClr val="black"/>
              </a:solidFill>
              <a:latin typeface="Calibri"/>
            </a:endParaRPr>
          </a:p>
        </p:txBody>
      </p:sp>
    </p:spTree>
    <p:extLst>
      <p:ext uri="{BB962C8B-B14F-4D97-AF65-F5344CB8AC3E}">
        <p14:creationId xmlns:p14="http://schemas.microsoft.com/office/powerpoint/2010/main" val="24852364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3FBCF-BC33-655C-6C22-667F2766872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E01B050-4944-C6C2-5734-FC3144388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069B41C6-B720-BCEA-99A8-75BA47C80E73}"/>
              </a:ext>
            </a:extLst>
          </p:cNvPr>
          <p:cNvSpPr txBox="1"/>
          <p:nvPr/>
        </p:nvSpPr>
        <p:spPr>
          <a:xfrm>
            <a:off x="2910347" y="1705921"/>
            <a:ext cx="8278763" cy="4524315"/>
          </a:xfrm>
          <a:prstGeom prst="rect">
            <a:avLst/>
          </a:prstGeom>
          <a:noFill/>
        </p:spPr>
        <p:txBody>
          <a:bodyPr wrap="square">
            <a:spAutoFit/>
          </a:bodyPr>
          <a:lstStyle/>
          <a:p>
            <a:pPr lvl="0" algn="just">
              <a:defRPr/>
            </a:pPr>
            <a:r>
              <a:rPr lang="en-AU" sz="3600" dirty="0">
                <a:latin typeface="Open Sans" panose="020B0606030504020204" pitchFamily="34" charset="0"/>
                <a:ea typeface="Open Sans" panose="020B0606030504020204" pitchFamily="34" charset="0"/>
                <a:cs typeface="Open Sans" panose="020B0606030504020204" pitchFamily="34" charset="0"/>
              </a:rPr>
              <a:t>God puts sticks and stones of love in our beds to wake us up, to bring us to rely on him, lest the end of history or of life overtake us without the Lord in our heart, and we be turned to stone.</a:t>
            </a:r>
          </a:p>
          <a:p>
            <a:pPr lvl="0" algn="just">
              <a:defRPr/>
            </a:pPr>
            <a:endParaRPr kumimoji="0" lang="en-AU"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571500" lvl="0" indent="-571500" algn="r">
              <a:buFontTx/>
              <a:buChar char="-"/>
              <a:defRPr/>
            </a:pPr>
            <a:r>
              <a:rPr lang="en-AU" sz="3600" dirty="0">
                <a:solidFill>
                  <a:prstClr val="black"/>
                </a:solidFill>
                <a:latin typeface="Open Sans" panose="020B0606030504020204" pitchFamily="34" charset="0"/>
                <a:ea typeface="Open Sans" panose="020B0606030504020204" pitchFamily="34" charset="0"/>
                <a:cs typeface="Open Sans" panose="020B0606030504020204" pitchFamily="34" charset="0"/>
              </a:rPr>
              <a:t>TIM KELLER</a:t>
            </a:r>
          </a:p>
          <a:p>
            <a:pPr lvl="0" algn="r">
              <a:defRPr/>
            </a:pPr>
            <a:r>
              <a:rPr kumimoji="0" lang="en-AU" sz="36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a:t>
            </a:r>
            <a:r>
              <a:rPr kumimoji="0" lang="en-AU" sz="3600" b="0" i="1"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Prodig</a:t>
            </a:r>
            <a:r>
              <a:rPr lang="en-AU" sz="3600" i="1" dirty="0">
                <a:solidFill>
                  <a:prstClr val="black"/>
                </a:solidFill>
                <a:latin typeface="Open Sans" panose="020B0606030504020204" pitchFamily="34" charset="0"/>
                <a:ea typeface="Open Sans" panose="020B0606030504020204" pitchFamily="34" charset="0"/>
                <a:cs typeface="Open Sans" panose="020B0606030504020204" pitchFamily="34" charset="0"/>
              </a:rPr>
              <a:t>al Prophet</a:t>
            </a:r>
            <a:endParaRPr kumimoji="0" lang="en-US" sz="36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13122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34860A-6348-21D0-5CAE-0C6456D86A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2">
            <a:extLst>
              <a:ext uri="{FF2B5EF4-FFF2-40B4-BE49-F238E27FC236}">
                <a16:creationId xmlns:a16="http://schemas.microsoft.com/office/drawing/2014/main" id="{A18B62C9-CB40-14D7-4274-8A7F37054BC6}"/>
              </a:ext>
            </a:extLst>
          </p:cNvPr>
          <p:cNvSpPr/>
          <p:nvPr/>
        </p:nvSpPr>
        <p:spPr>
          <a:xfrm>
            <a:off x="2212258" y="167678"/>
            <a:ext cx="9724104" cy="6522643"/>
          </a:xfrm>
          <a:custGeom>
            <a:avLst/>
            <a:gdLst/>
            <a:ahLst/>
            <a:cxnLst/>
            <a:rect l="l" t="t" r="r" b="b"/>
            <a:pathLst>
              <a:path w="9935849" h="8229600">
                <a:moveTo>
                  <a:pt x="0" y="0"/>
                </a:moveTo>
                <a:lnTo>
                  <a:pt x="9935849" y="0"/>
                </a:lnTo>
                <a:lnTo>
                  <a:pt x="9935849" y="8229600"/>
                </a:lnTo>
                <a:lnTo>
                  <a:pt x="0" y="8229600"/>
                </a:lnTo>
                <a:lnTo>
                  <a:pt x="0" y="0"/>
                </a:lnTo>
                <a:close/>
              </a:path>
            </a:pathLst>
          </a:custGeom>
          <a:blipFill>
            <a:blip r:embed="rId3"/>
            <a:stretch>
              <a:fillRect l="-24318"/>
            </a:stretch>
          </a:blipFill>
        </p:spPr>
        <p:txBody>
          <a:bodyPr/>
          <a:lstStyle/>
          <a:p>
            <a:endParaRPr lang="en-AU"/>
          </a:p>
        </p:txBody>
      </p:sp>
    </p:spTree>
    <p:extLst>
      <p:ext uri="{BB962C8B-B14F-4D97-AF65-F5344CB8AC3E}">
        <p14:creationId xmlns:p14="http://schemas.microsoft.com/office/powerpoint/2010/main" val="1864097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1A5F7-355C-B7F1-033A-333F5AC1079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6DF032A-FF59-C1C9-5ADA-D77EF910E5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D253E7D0-5B4F-C979-C982-82C433A34D2E}"/>
              </a:ext>
            </a:extLst>
          </p:cNvPr>
          <p:cNvSpPr txBox="1"/>
          <p:nvPr/>
        </p:nvSpPr>
        <p:spPr>
          <a:xfrm>
            <a:off x="2890683" y="1707566"/>
            <a:ext cx="8278762" cy="4524315"/>
          </a:xfrm>
          <a:prstGeom prst="rect">
            <a:avLst/>
          </a:prstGeom>
          <a:noFill/>
        </p:spPr>
        <p:txBody>
          <a:bodyPr wrap="square">
            <a:spAutoFit/>
          </a:bodyPr>
          <a:lstStyle/>
          <a:p>
            <a:pPr lvl="0" algn="just">
              <a:defRPr/>
            </a:pPr>
            <a:r>
              <a:rPr lang="en-AU" sz="3600" dirty="0">
                <a:latin typeface="Open Sans" panose="020B0606030504020204" pitchFamily="34" charset="0"/>
                <a:ea typeface="Open Sans" panose="020B0606030504020204" pitchFamily="34" charset="0"/>
                <a:cs typeface="Open Sans" panose="020B0606030504020204" pitchFamily="34" charset="0"/>
              </a:rPr>
              <a:t>Crises of every kind will find us… [But] these crises enter our lives not just as challenges to us to retain our balance and stability, but as invitations to stretch our hearts and minds.</a:t>
            </a:r>
            <a:endPar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br>
              <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3600" b="0" i="1"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3600" b="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RONALD ROLHEISER</a:t>
            </a:r>
            <a:endParaRPr kumimoji="0" lang="en-AU" sz="3600" b="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AU" sz="3600" i="1" dirty="0">
                <a:solidFill>
                  <a:prstClr val="black"/>
                </a:solidFill>
                <a:latin typeface="Open Sans" panose="020B0606030504020204" pitchFamily="34" charset="0"/>
                <a:ea typeface="Open Sans" panose="020B0606030504020204" pitchFamily="34" charset="0"/>
                <a:cs typeface="Open Sans" panose="020B0606030504020204" pitchFamily="34" charset="0"/>
              </a:rPr>
              <a:t>Sacred Fire</a:t>
            </a:r>
            <a:endParaRPr kumimoji="0" lang="en-AU" sz="36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21461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1FABE-044B-8248-B022-F5BA9B4B55E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F0A8D77-86BA-76B2-C857-5466BA052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2EA6226-991E-994D-1D3C-DF9288AA4E7A}"/>
              </a:ext>
            </a:extLst>
          </p:cNvPr>
          <p:cNvSpPr txBox="1">
            <a:spLocks/>
          </p:cNvSpPr>
          <p:nvPr/>
        </p:nvSpPr>
        <p:spPr>
          <a:xfrm>
            <a:off x="2661696" y="373866"/>
            <a:ext cx="8728279" cy="10092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5400" b="1" dirty="0">
                <a:solidFill>
                  <a:prstClr val="black"/>
                </a:solidFill>
                <a:latin typeface="Open Sans" panose="020B0606030504020204" pitchFamily="34" charset="0"/>
                <a:ea typeface="Open Sans" panose="020B0606030504020204" pitchFamily="34" charset="0"/>
                <a:cs typeface="Open Sans" panose="020B0606030504020204" pitchFamily="34" charset="0"/>
              </a:rPr>
              <a:t>DANIEL 2:1-20</a:t>
            </a:r>
            <a:endParaRPr kumimoji="0" lang="en-US" sz="5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0D952051-52C2-2662-A674-FD09AC9DF033}"/>
              </a:ext>
            </a:extLst>
          </p:cNvPr>
          <p:cNvSpPr txBox="1"/>
          <p:nvPr/>
        </p:nvSpPr>
        <p:spPr>
          <a:xfrm>
            <a:off x="2661696" y="1609499"/>
            <a:ext cx="9011303" cy="4801314"/>
          </a:xfrm>
          <a:prstGeom prst="rect">
            <a:avLst/>
          </a:prstGeom>
          <a:noFill/>
        </p:spPr>
        <p:txBody>
          <a:bodyPr wrap="square">
            <a:spAutoFit/>
          </a:bodyPr>
          <a:lstStyle/>
          <a:p>
            <a:pPr algn="just"/>
            <a:r>
              <a:rPr lang="en-AU" sz="3400" baseline="30000" dirty="0">
                <a:latin typeface="Open Sans" panose="020B0606030504020204" pitchFamily="34" charset="0"/>
                <a:ea typeface="Open Sans" panose="020B0606030504020204" pitchFamily="34" charset="0"/>
                <a:cs typeface="Open Sans" panose="020B0606030504020204" pitchFamily="34" charset="0"/>
              </a:rPr>
              <a:t>1 </a:t>
            </a:r>
            <a:r>
              <a:rPr lang="en-AU" sz="3400" dirty="0">
                <a:latin typeface="Open Sans" panose="020B0606030504020204" pitchFamily="34" charset="0"/>
                <a:ea typeface="Open Sans" panose="020B0606030504020204" pitchFamily="34" charset="0"/>
                <a:cs typeface="Open Sans" panose="020B0606030504020204" pitchFamily="34" charset="0"/>
              </a:rPr>
              <a:t>In the second year of his reign, Nebuchadnezzar had dreams; his mind was troubled and he could not sleep. </a:t>
            </a:r>
            <a:r>
              <a:rPr lang="en-AU" sz="3400" baseline="30000" dirty="0">
                <a:latin typeface="Open Sans" panose="020B0606030504020204" pitchFamily="34" charset="0"/>
                <a:ea typeface="Open Sans" panose="020B0606030504020204" pitchFamily="34" charset="0"/>
                <a:cs typeface="Open Sans" panose="020B0606030504020204" pitchFamily="34" charset="0"/>
              </a:rPr>
              <a:t>2 </a:t>
            </a:r>
            <a:r>
              <a:rPr lang="en-AU" sz="3400" dirty="0">
                <a:latin typeface="Open Sans" panose="020B0606030504020204" pitchFamily="34" charset="0"/>
                <a:ea typeface="Open Sans" panose="020B0606030504020204" pitchFamily="34" charset="0"/>
                <a:cs typeface="Open Sans" panose="020B0606030504020204" pitchFamily="34" charset="0"/>
              </a:rPr>
              <a:t>So the king summoned the magicians, enchanters, sorcerers and astrologers to tell him what he had dreamed. When they came in and stood before the king, </a:t>
            </a:r>
            <a:r>
              <a:rPr lang="en-AU" sz="3400" baseline="30000" dirty="0">
                <a:latin typeface="Open Sans" panose="020B0606030504020204" pitchFamily="34" charset="0"/>
                <a:ea typeface="Open Sans" panose="020B0606030504020204" pitchFamily="34" charset="0"/>
                <a:cs typeface="Open Sans" panose="020B0606030504020204" pitchFamily="34" charset="0"/>
              </a:rPr>
              <a:t>3 </a:t>
            </a:r>
            <a:r>
              <a:rPr lang="en-AU" sz="3400" dirty="0">
                <a:latin typeface="Open Sans" panose="020B0606030504020204" pitchFamily="34" charset="0"/>
                <a:ea typeface="Open Sans" panose="020B0606030504020204" pitchFamily="34" charset="0"/>
                <a:cs typeface="Open Sans" panose="020B0606030504020204" pitchFamily="34" charset="0"/>
              </a:rPr>
              <a:t>he said to them, “I have had a dream that troubles me and I want to know what it means.” </a:t>
            </a:r>
          </a:p>
        </p:txBody>
      </p:sp>
    </p:spTree>
    <p:extLst>
      <p:ext uri="{BB962C8B-B14F-4D97-AF65-F5344CB8AC3E}">
        <p14:creationId xmlns:p14="http://schemas.microsoft.com/office/powerpoint/2010/main" val="3278877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523D7-12B1-D48B-B7D6-BDBD511A660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412C8E3-BB8A-63AC-868E-96159AFC34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640AE71-1C9C-E9CF-A614-8F1C1254BDB2}"/>
              </a:ext>
            </a:extLst>
          </p:cNvPr>
          <p:cNvSpPr txBox="1"/>
          <p:nvPr/>
        </p:nvSpPr>
        <p:spPr>
          <a:xfrm>
            <a:off x="2861189" y="428178"/>
            <a:ext cx="8504903" cy="6001643"/>
          </a:xfrm>
          <a:prstGeom prst="rect">
            <a:avLst/>
          </a:prstGeom>
          <a:noFill/>
        </p:spPr>
        <p:txBody>
          <a:bodyPr wrap="square">
            <a:spAutoFit/>
          </a:bodyPr>
          <a:lstStyle/>
          <a:p>
            <a:pPr algn="just"/>
            <a:r>
              <a:rPr lang="en-AU" sz="3600" baseline="30000" dirty="0">
                <a:latin typeface="Open Sans" panose="020B0606030504020204" pitchFamily="34" charset="0"/>
                <a:ea typeface="Open Sans" panose="020B0606030504020204" pitchFamily="34" charset="0"/>
                <a:cs typeface="Open Sans" panose="020B0606030504020204" pitchFamily="34" charset="0"/>
              </a:rPr>
              <a:t>4 </a:t>
            </a:r>
            <a:r>
              <a:rPr lang="en-AU" sz="3600" dirty="0">
                <a:latin typeface="Open Sans" panose="020B0606030504020204" pitchFamily="34" charset="0"/>
                <a:ea typeface="Open Sans" panose="020B0606030504020204" pitchFamily="34" charset="0"/>
                <a:cs typeface="Open Sans" panose="020B0606030504020204" pitchFamily="34" charset="0"/>
              </a:rPr>
              <a:t>Then the astrologers answered the king, “May the king live forever! Tell your servants the dream, and we will interpret it.” </a:t>
            </a:r>
          </a:p>
          <a:p>
            <a:pPr algn="just"/>
            <a:endParaRPr lang="en-AU" sz="3600" baseline="30000" dirty="0">
              <a:latin typeface="Open Sans" panose="020B0606030504020204" pitchFamily="34" charset="0"/>
              <a:ea typeface="Open Sans" panose="020B0606030504020204" pitchFamily="34" charset="0"/>
              <a:cs typeface="Open Sans" panose="020B0606030504020204" pitchFamily="34" charset="0"/>
            </a:endParaRPr>
          </a:p>
          <a:p>
            <a:pPr algn="just"/>
            <a:r>
              <a:rPr lang="en-AU" sz="3600" baseline="30000" dirty="0">
                <a:latin typeface="Open Sans" panose="020B0606030504020204" pitchFamily="34" charset="0"/>
                <a:ea typeface="Open Sans" panose="020B0606030504020204" pitchFamily="34" charset="0"/>
                <a:cs typeface="Open Sans" panose="020B0606030504020204" pitchFamily="34" charset="0"/>
              </a:rPr>
              <a:t>5 </a:t>
            </a:r>
            <a:r>
              <a:rPr lang="en-AU" sz="3600" dirty="0">
                <a:latin typeface="Open Sans" panose="020B0606030504020204" pitchFamily="34" charset="0"/>
                <a:ea typeface="Open Sans" panose="020B0606030504020204" pitchFamily="34" charset="0"/>
                <a:cs typeface="Open Sans" panose="020B0606030504020204" pitchFamily="34" charset="0"/>
              </a:rPr>
              <a:t>The king replied to the astrologers, “This is what I have firmly decided: If you do not tell me what my dream was and interpret it, I will have you cut into pieces and your houses turned into piles of rubble. </a:t>
            </a:r>
            <a:endPar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68555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021A5-7C17-038E-0D41-2433213BA75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ACC4A26-E09A-10A4-67D0-AA314FAF8D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D8C09AC2-293E-DE56-FCE8-EDD4C5473804}"/>
              </a:ext>
            </a:extLst>
          </p:cNvPr>
          <p:cNvSpPr txBox="1"/>
          <p:nvPr/>
        </p:nvSpPr>
        <p:spPr>
          <a:xfrm>
            <a:off x="2772694" y="414503"/>
            <a:ext cx="8583564" cy="6186309"/>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AU" sz="3600" b="0" i="0" u="none" strike="noStrike" kern="1200" cap="none" spc="0" normalizeH="0" baseline="3000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6 </a:t>
            </a:r>
            <a:r>
              <a:rPr kumimoji="0" lang="en-AU"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But if you tell me the dream and explain it, you will receive from me gifts and rewards and great </a:t>
            </a:r>
            <a:r>
              <a:rPr kumimoji="0" lang="en-AU" sz="36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honor</a:t>
            </a:r>
            <a:r>
              <a:rPr kumimoji="0" lang="en-AU"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So tell me the dream and interpret it for me.”</a:t>
            </a:r>
          </a:p>
          <a:p>
            <a:pPr marL="0" marR="0" lvl="0" indent="0" algn="just" defTabSz="914400" rtl="0" eaLnBrk="1" fontAlgn="auto" latinLnBrk="0" hangingPunct="1">
              <a:spcBef>
                <a:spcPts val="0"/>
              </a:spcBef>
              <a:spcAft>
                <a:spcPts val="0"/>
              </a:spcAft>
              <a:buClrTx/>
              <a:buSzTx/>
              <a:buFontTx/>
              <a:buNone/>
              <a:tabLst/>
              <a:defRPr/>
            </a:pPr>
            <a:endParaRPr kumimoji="0" lang="en-AU"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algn="just">
              <a:defRPr/>
            </a:pPr>
            <a:r>
              <a:rPr kumimoji="0" lang="en-AU" sz="3600" b="0" i="0" u="none" strike="noStrike" kern="1200" cap="none" spc="0" normalizeH="0" baseline="3000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10 </a:t>
            </a:r>
            <a:r>
              <a:rPr kumimoji="0" lang="en-AU"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astrologers answered the king, “There is no one on earth who can do what the king asks! … </a:t>
            </a:r>
            <a:r>
              <a:rPr lang="en-AU" sz="3600" baseline="30000" dirty="0">
                <a:solidFill>
                  <a:prstClr val="black"/>
                </a:solidFill>
                <a:latin typeface="Open Sans" panose="020B0606030504020204" pitchFamily="34" charset="0"/>
                <a:ea typeface="Open Sans" panose="020B0606030504020204" pitchFamily="34" charset="0"/>
                <a:cs typeface="Open Sans" panose="020B0606030504020204" pitchFamily="34" charset="0"/>
              </a:rPr>
              <a:t>11 </a:t>
            </a:r>
            <a:r>
              <a:rPr lang="en-AU" sz="3600" dirty="0">
                <a:solidFill>
                  <a:prstClr val="black"/>
                </a:solidFill>
                <a:latin typeface="Open Sans" panose="020B0606030504020204" pitchFamily="34" charset="0"/>
                <a:ea typeface="Open Sans" panose="020B0606030504020204" pitchFamily="34" charset="0"/>
                <a:cs typeface="Open Sans" panose="020B0606030504020204" pitchFamily="34" charset="0"/>
              </a:rPr>
              <a:t>What the king asks is too difficult. No one can reveal it to the king except the gods, and they do not live among humans.” </a:t>
            </a:r>
          </a:p>
        </p:txBody>
      </p:sp>
    </p:spTree>
    <p:extLst>
      <p:ext uri="{BB962C8B-B14F-4D97-AF65-F5344CB8AC3E}">
        <p14:creationId xmlns:p14="http://schemas.microsoft.com/office/powerpoint/2010/main" val="811158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ACBEE-952D-6D37-A901-8BE410AB420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81AE21F-27B2-E1C9-C851-0DB735C48F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AA2467D-BFC6-1B28-BBC2-08A318C47B71}"/>
              </a:ext>
            </a:extLst>
          </p:cNvPr>
          <p:cNvSpPr txBox="1"/>
          <p:nvPr/>
        </p:nvSpPr>
        <p:spPr>
          <a:xfrm>
            <a:off x="2871019" y="612844"/>
            <a:ext cx="8495072" cy="5632311"/>
          </a:xfrm>
          <a:prstGeom prst="rect">
            <a:avLst/>
          </a:prstGeom>
          <a:noFill/>
        </p:spPr>
        <p:txBody>
          <a:bodyPr wrap="square">
            <a:spAutoFit/>
          </a:bodyPr>
          <a:lstStyle/>
          <a:p>
            <a:pPr algn="just">
              <a:defRPr/>
            </a:pPr>
            <a:r>
              <a:rPr kumimoji="0" lang="en-AU" sz="3600" b="0" i="0" u="none" strike="noStrike" kern="1200" cap="none" spc="0" normalizeH="0" baseline="3000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12 </a:t>
            </a:r>
            <a:r>
              <a:rPr kumimoji="0" lang="en-AU"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This made the king so angry and furious that he ordered the execution of all the wise men of Babylon...</a:t>
            </a:r>
            <a:r>
              <a:rPr lang="en-AU" sz="3600" baseline="300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p>
          <a:p>
            <a:pPr algn="just">
              <a:defRPr/>
            </a:pPr>
            <a:r>
              <a:rPr lang="en-AU" sz="3600" baseline="30000" dirty="0">
                <a:solidFill>
                  <a:prstClr val="black"/>
                </a:solidFill>
                <a:latin typeface="Open Sans" panose="020B0606030504020204" pitchFamily="34" charset="0"/>
                <a:ea typeface="Open Sans" panose="020B0606030504020204" pitchFamily="34" charset="0"/>
                <a:cs typeface="Open Sans" panose="020B0606030504020204" pitchFamily="34" charset="0"/>
              </a:rPr>
              <a:t>16 </a:t>
            </a:r>
            <a:r>
              <a:rPr lang="en-AU" sz="3600" dirty="0">
                <a:solidFill>
                  <a:prstClr val="black"/>
                </a:solidFill>
                <a:latin typeface="Open Sans" panose="020B0606030504020204" pitchFamily="34" charset="0"/>
                <a:ea typeface="Open Sans" panose="020B0606030504020204" pitchFamily="34" charset="0"/>
                <a:cs typeface="Open Sans" panose="020B0606030504020204" pitchFamily="34" charset="0"/>
              </a:rPr>
              <a:t>Daniel went in to the king and asked for time, so that he might interpret the dream for him.</a:t>
            </a:r>
          </a:p>
          <a:p>
            <a:pPr algn="just">
              <a:defRPr/>
            </a:pPr>
            <a:r>
              <a:rPr lang="en-AU" sz="3600" baseline="30000" dirty="0">
                <a:solidFill>
                  <a:prstClr val="black"/>
                </a:solidFill>
                <a:latin typeface="Open Sans" panose="020B0606030504020204" pitchFamily="34" charset="0"/>
                <a:ea typeface="Open Sans" panose="020B0606030504020204" pitchFamily="34" charset="0"/>
                <a:cs typeface="Open Sans" panose="020B0606030504020204" pitchFamily="34" charset="0"/>
              </a:rPr>
              <a:t>17 </a:t>
            </a:r>
            <a:r>
              <a:rPr lang="en-AU" sz="3600" dirty="0">
                <a:solidFill>
                  <a:prstClr val="black"/>
                </a:solidFill>
                <a:latin typeface="Open Sans" panose="020B0606030504020204" pitchFamily="34" charset="0"/>
                <a:ea typeface="Open Sans" panose="020B0606030504020204" pitchFamily="34" charset="0"/>
                <a:cs typeface="Open Sans" panose="020B0606030504020204" pitchFamily="34" charset="0"/>
              </a:rPr>
              <a:t>Then Daniel returned to his house and explained the matter to his friends Hananiah, Mishael and Azariah. </a:t>
            </a:r>
          </a:p>
        </p:txBody>
      </p:sp>
    </p:spTree>
    <p:extLst>
      <p:ext uri="{BB962C8B-B14F-4D97-AF65-F5344CB8AC3E}">
        <p14:creationId xmlns:p14="http://schemas.microsoft.com/office/powerpoint/2010/main" val="4259398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B2D7D-69F6-818E-05E1-BC0A04BA5ED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2F0E5AD-1C38-78A5-65FC-D07E5492CA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022A3F98-363B-A351-669C-E2F355D1D44C}"/>
              </a:ext>
            </a:extLst>
          </p:cNvPr>
          <p:cNvSpPr txBox="1"/>
          <p:nvPr/>
        </p:nvSpPr>
        <p:spPr>
          <a:xfrm>
            <a:off x="2605548" y="534619"/>
            <a:ext cx="9085007" cy="5632311"/>
          </a:xfrm>
          <a:prstGeom prst="rect">
            <a:avLst/>
          </a:prstGeom>
          <a:noFill/>
        </p:spPr>
        <p:txBody>
          <a:bodyPr wrap="square">
            <a:spAutoFit/>
          </a:bodyPr>
          <a:lstStyle/>
          <a:p>
            <a:pPr algn="just">
              <a:defRPr/>
            </a:pPr>
            <a:r>
              <a:rPr kumimoji="0" lang="en-AU" sz="3600" b="0" i="0" u="none" strike="noStrike" kern="1200" cap="none" spc="0" normalizeH="0" baseline="3000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18 </a:t>
            </a:r>
            <a:r>
              <a:rPr kumimoji="0" lang="en-AU"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He urged them to plead for mercy from the God of heaven concerning this mystery, so that he and his friends might not be executed with the rest of the wise men of Babylon. </a:t>
            </a:r>
          </a:p>
          <a:p>
            <a:pPr algn="just">
              <a:defRPr/>
            </a:pPr>
            <a:r>
              <a:rPr lang="en-AU" sz="3600" baseline="30000" dirty="0">
                <a:solidFill>
                  <a:prstClr val="black"/>
                </a:solidFill>
                <a:latin typeface="Open Sans" panose="020B0606030504020204" pitchFamily="34" charset="0"/>
                <a:ea typeface="Open Sans" panose="020B0606030504020204" pitchFamily="34" charset="0"/>
                <a:cs typeface="Open Sans" panose="020B0606030504020204" pitchFamily="34" charset="0"/>
              </a:rPr>
              <a:t>19 </a:t>
            </a:r>
            <a:r>
              <a:rPr lang="en-AU" sz="3600" dirty="0">
                <a:solidFill>
                  <a:prstClr val="black"/>
                </a:solidFill>
                <a:latin typeface="Open Sans" panose="020B0606030504020204" pitchFamily="34" charset="0"/>
                <a:ea typeface="Open Sans" panose="020B0606030504020204" pitchFamily="34" charset="0"/>
                <a:cs typeface="Open Sans" panose="020B0606030504020204" pitchFamily="34" charset="0"/>
              </a:rPr>
              <a:t>During the night the mystery was revealed to Daniel in a vision. Then Daniel praised the God of heaven </a:t>
            </a:r>
            <a:r>
              <a:rPr lang="en-AU" sz="3600" baseline="30000" dirty="0">
                <a:solidFill>
                  <a:prstClr val="black"/>
                </a:solidFill>
                <a:latin typeface="Open Sans" panose="020B0606030504020204" pitchFamily="34" charset="0"/>
                <a:ea typeface="Open Sans" panose="020B0606030504020204" pitchFamily="34" charset="0"/>
                <a:cs typeface="Open Sans" panose="020B0606030504020204" pitchFamily="34" charset="0"/>
              </a:rPr>
              <a:t>20 </a:t>
            </a:r>
            <a:r>
              <a:rPr lang="en-AU" sz="3600" dirty="0">
                <a:solidFill>
                  <a:prstClr val="black"/>
                </a:solidFill>
                <a:latin typeface="Open Sans" panose="020B0606030504020204" pitchFamily="34" charset="0"/>
                <a:ea typeface="Open Sans" panose="020B0606030504020204" pitchFamily="34" charset="0"/>
                <a:cs typeface="Open Sans" panose="020B0606030504020204" pitchFamily="34" charset="0"/>
              </a:rPr>
              <a:t>and said: “Praise be to the name of God for ever and ever; wisdom and power are his. </a:t>
            </a:r>
          </a:p>
        </p:txBody>
      </p:sp>
    </p:spTree>
    <p:extLst>
      <p:ext uri="{BB962C8B-B14F-4D97-AF65-F5344CB8AC3E}">
        <p14:creationId xmlns:p14="http://schemas.microsoft.com/office/powerpoint/2010/main" val="619833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4903</TotalTime>
  <Words>1056</Words>
  <Application>Microsoft Office PowerPoint</Application>
  <PresentationFormat>Widescreen</PresentationFormat>
  <Paragraphs>70</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Aptos</vt:lpstr>
      <vt:lpstr>Aptos Display</vt:lpstr>
      <vt:lpstr>Arial</vt:lpstr>
      <vt:lpstr>Calibri</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Michael Christie</dc:creator>
  <cp:lastModifiedBy>Michael Christie</cp:lastModifiedBy>
  <cp:revision>3</cp:revision>
  <dcterms:created xsi:type="dcterms:W3CDTF">2026-04-07T01:41:15Z</dcterms:created>
  <dcterms:modified xsi:type="dcterms:W3CDTF">2026-04-24T09:09:39Z</dcterms:modified>
</cp:coreProperties>
</file>